
<file path=[Content_Types].xml><?xml version="1.0" encoding="utf-8"?>
<Types xmlns="http://schemas.openxmlformats.org/package/2006/content-types">
  <Default Extension="xlsx" ContentType="application/vnd.openxmlformats-officedocument.spreadsheetml.sheet"/>
  <Default Extension="png" ContentType="image/png"/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306" r:id="rId3"/>
    <p:sldId id="258" r:id="rId5"/>
    <p:sldId id="262" r:id="rId6"/>
    <p:sldId id="272" r:id="rId7"/>
    <p:sldId id="311" r:id="rId8"/>
    <p:sldId id="269" r:id="rId9"/>
    <p:sldId id="312" r:id="rId10"/>
    <p:sldId id="276" r:id="rId11"/>
    <p:sldId id="266" r:id="rId12"/>
    <p:sldId id="313" r:id="rId13"/>
    <p:sldId id="284" r:id="rId14"/>
    <p:sldId id="273" r:id="rId15"/>
    <p:sldId id="283" r:id="rId16"/>
    <p:sldId id="314" r:id="rId17"/>
    <p:sldId id="315" r:id="rId18"/>
    <p:sldId id="279" r:id="rId19"/>
    <p:sldId id="288" r:id="rId20"/>
    <p:sldId id="289" r:id="rId21"/>
    <p:sldId id="293" r:id="rId22"/>
    <p:sldId id="316" r:id="rId23"/>
    <p:sldId id="263" r:id="rId24"/>
    <p:sldId id="294" r:id="rId25"/>
    <p:sldId id="299" r:id="rId26"/>
    <p:sldId id="260" r:id="rId27"/>
    <p:sldId id="292" r:id="rId28"/>
    <p:sldId id="287" r:id="rId29"/>
    <p:sldId id="304" r:id="rId30"/>
    <p:sldId id="298" r:id="rId31"/>
    <p:sldId id="285" r:id="rId32"/>
    <p:sldId id="317" r:id="rId33"/>
    <p:sldId id="318" r:id="rId34"/>
    <p:sldId id="295" r:id="rId35"/>
    <p:sldId id="319" r:id="rId36"/>
    <p:sldId id="320" r:id="rId37"/>
    <p:sldId id="322" r:id="rId38"/>
    <p:sldId id="321" r:id="rId39"/>
    <p:sldId id="323" r:id="rId40"/>
    <p:sldId id="303" r:id="rId41"/>
    <p:sldId id="261" r:id="rId42"/>
    <p:sldId id="327" r:id="rId43"/>
    <p:sldId id="326" r:id="rId44"/>
    <p:sldId id="307" r:id="rId45"/>
    <p:sldId id="349" r:id="rId46"/>
  </p:sldIdLst>
  <p:sldSz cx="12192000" cy="6858000"/>
  <p:notesSz cx="6858000" cy="9144000"/>
  <p:custDataLst>
    <p:tags r:id="rId5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1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8212" autoAdjust="0"/>
  </p:normalViewPr>
  <p:slideViewPr>
    <p:cSldViewPr showGuides="1">
      <p:cViewPr varScale="1">
        <p:scale>
          <a:sx n="115" d="100"/>
          <a:sy n="115" d="100"/>
        </p:scale>
        <p:origin x="396" y="96"/>
      </p:cViewPr>
      <p:guideLst>
        <p:guide orient="horz" pos="2161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0" Type="http://schemas.openxmlformats.org/officeDocument/2006/relationships/tags" Target="tags/tag32.xml"/><Relationship Id="rId5" Type="http://schemas.openxmlformats.org/officeDocument/2006/relationships/slide" Target="slides/slide2.xml"/><Relationship Id="rId49" Type="http://schemas.openxmlformats.org/officeDocument/2006/relationships/tableStyles" Target="tableStyles.xml"/><Relationship Id="rId48" Type="http://schemas.openxmlformats.org/officeDocument/2006/relationships/viewProps" Target="viewProps.xml"/><Relationship Id="rId47" Type="http://schemas.openxmlformats.org/officeDocument/2006/relationships/presProps" Target="presProps.xml"/><Relationship Id="rId46" Type="http://schemas.openxmlformats.org/officeDocument/2006/relationships/slide" Target="slides/slide43.xml"/><Relationship Id="rId45" Type="http://schemas.openxmlformats.org/officeDocument/2006/relationships/slide" Target="slides/slide42.xml"/><Relationship Id="rId44" Type="http://schemas.openxmlformats.org/officeDocument/2006/relationships/slide" Target="slides/slide41.xml"/><Relationship Id="rId43" Type="http://schemas.openxmlformats.org/officeDocument/2006/relationships/slide" Target="slides/slide40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explosion val="0"/>
          <c:dPt>
            <c:idx val="0"/>
            <c:bubble3D val="0"/>
            <c:spPr>
              <a:solidFill>
                <a:srgbClr val="0370C0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D5D5D5"/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0.750000000000001</c:v>
                </c:pt>
                <c:pt idx="1">
                  <c:v>0.25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explosion val="0"/>
          <c:dPt>
            <c:idx val="0"/>
            <c:bubble3D val="0"/>
            <c:spPr>
              <a:solidFill>
                <a:srgbClr val="0370C0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D5D5D5"/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0.2</c:v>
                </c:pt>
                <c:pt idx="1">
                  <c:v>0.8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0FB9567-E316-4F98-A1D3-96235779063B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1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5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6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0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2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3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979C96-F519-4B7C-A90E-9C0DC9BE00D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979C96-F519-4B7C-A90E-9C0DC9BE00D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979C96-F519-4B7C-A90E-9C0DC9BE00D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9937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9938" name="备注占位符 2"/>
          <p:cNvSpPr>
            <a:spLocks noGrp="1"/>
          </p:cNvSpPr>
          <p:nvPr>
            <p:ph type="body"/>
          </p:nvPr>
        </p:nvSpPr>
        <p:spPr>
          <a:noFill/>
          <a:ln>
            <a:noFill/>
          </a:ln>
        </p:spPr>
        <p:txBody>
          <a:bodyPr wrap="square" lIns="91440" tIns="45720" rIns="91440" bIns="45720" anchor="t"/>
          <a:p>
            <a:pPr lvl="0">
              <a:spcBef>
                <a:spcPct val="0"/>
              </a:spcBef>
            </a:pPr>
            <a:r>
              <a:rPr lang="zh-CN" altLang="en-US" dirty="0"/>
              <a:t>模板来自于 </a:t>
            </a:r>
            <a:r>
              <a:rPr lang="en-US" altLang="zh-CN" dirty="0"/>
              <a:t>https://www.pptying.com    【PPT</a:t>
            </a:r>
            <a:r>
              <a:rPr lang="zh-CN" altLang="en-US" dirty="0"/>
              <a:t>营</a:t>
            </a:r>
            <a:r>
              <a:rPr lang="en-US" altLang="zh-CN" dirty="0"/>
              <a:t>】</a:t>
            </a:r>
            <a:endParaRPr lang="zh-CN" altLang="en-US" dirty="0"/>
          </a:p>
        </p:txBody>
      </p:sp>
      <p:sp>
        <p:nvSpPr>
          <p:cNvPr id="39939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wrap="square" lIns="91440" tIns="45720" rIns="91440" bIns="45720" anchor="b"/>
          <a:p>
            <a:pPr lvl="0" algn="r" eaLnBrk="1" hangingPunct="1"/>
            <a:fld id="{9A0DB2DC-4C9A-4742-B13C-FB6460FD3503}" type="slidenum">
              <a:rPr lang="zh-CN" altLang="en-US" sz="1200">
                <a:solidFill>
                  <a:srgbClr val="000000"/>
                </a:solidFill>
                <a:latin typeface="Calibri" panose="020F0502020204030204" charset="0"/>
                <a:ea typeface="宋体" panose="02010600030101010101" pitchFamily="2" charset="-122"/>
              </a:rPr>
            </a:fld>
            <a:endParaRPr lang="zh-CN" altLang="en-US" sz="1200">
              <a:solidFill>
                <a:srgbClr val="000000"/>
              </a:solidFill>
              <a:latin typeface="Calibri" panose="020F050202020403020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endParaRPr lang="zh-CN" altLang="en-US" smtClean="0"/>
          </a:p>
        </p:txBody>
      </p:sp>
      <p:sp>
        <p:nvSpPr>
          <p:cNvPr id="5530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fld id="{F29F30F2-4CB5-443F-BED5-2B64D08E49ED}" type="slidenum">
              <a:rPr lang="zh-CN" altLang="en-US" smtClean="0"/>
            </a:fld>
            <a:endParaRPr lang="zh-CN" alt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372CD8-8591-4F3C-87BB-F67CE7A96C3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/>
          <a:lstStyle/>
          <a:p>
            <a:endParaRPr lang="zh-CN" altLang="en-US" smtClean="0"/>
          </a:p>
        </p:txBody>
      </p:sp>
      <p:sp>
        <p:nvSpPr>
          <p:cNvPr id="409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fld id="{EFC6CAE6-7DBA-4B25-BB55-7DCBF772563B}" type="slidenum">
              <a:rPr lang="zh-CN" altLang="en-US" smtClean="0"/>
            </a:fld>
            <a:endParaRPr lang="zh-CN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558"/>
            <a:ext cx="10363200" cy="1470116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440"/>
            <a:ext cx="8534400" cy="1752709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1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7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3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9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5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06388"/>
            <a:ext cx="2743200" cy="438970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06388"/>
            <a:ext cx="8026400" cy="438970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两栏内容">
    <p:bg>
      <p:bgPr>
        <a:blipFill dpi="0" rotWithShape="1">
          <a:blip r:embed="rId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两栏内容">
    <p:bg>
      <p:bgPr>
        <a:blipFill dpi="0" rotWithShape="1">
          <a:blip r:embed="rId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两栏内容">
    <p:bg>
      <p:bgPr>
        <a:blipFill dpi="0" rotWithShape="1">
          <a:blip r:embed="rId2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内容与标题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矩形 58"/>
          <p:cNvSpPr/>
          <p:nvPr userDrawn="1"/>
        </p:nvSpPr>
        <p:spPr>
          <a:xfrm>
            <a:off x="0" y="0"/>
            <a:ext cx="12192000" cy="11316399"/>
          </a:xfrm>
          <a:prstGeom prst="rect">
            <a:avLst/>
          </a:prstGeom>
          <a:blipFill dpi="0" rotWithShape="1">
            <a:blip r:embed="rId2" cstate="print">
              <a:alphaModFix amt="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内容与标题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矩形 58"/>
          <p:cNvSpPr/>
          <p:nvPr userDrawn="1"/>
        </p:nvSpPr>
        <p:spPr>
          <a:xfrm>
            <a:off x="0" y="0"/>
            <a:ext cx="12192000" cy="11316399"/>
          </a:xfrm>
          <a:prstGeom prst="rect">
            <a:avLst/>
          </a:prstGeom>
          <a:blipFill dpi="0" rotWithShape="1">
            <a:blip r:embed="rId2" cstate="print">
              <a:alphaModFix amt="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cxnSp>
        <p:nvCxnSpPr>
          <p:cNvPr id="10" name="直接连接符 9"/>
          <p:cNvCxnSpPr/>
          <p:nvPr userDrawn="1"/>
        </p:nvCxnSpPr>
        <p:spPr>
          <a:xfrm>
            <a:off x="750309" y="833666"/>
            <a:ext cx="11053811" cy="0"/>
          </a:xfrm>
          <a:prstGeom prst="line">
            <a:avLst/>
          </a:prstGeom>
          <a:ln w="12700">
            <a:solidFill>
              <a:srgbClr val="0051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1"/>
          <p:cNvGrpSpPr/>
          <p:nvPr userDrawn="1"/>
        </p:nvGrpSpPr>
        <p:grpSpPr>
          <a:xfrm>
            <a:off x="11242277" y="240980"/>
            <a:ext cx="561843" cy="592686"/>
            <a:chOff x="4197350" y="2182813"/>
            <a:chExt cx="608013" cy="641350"/>
          </a:xfrm>
          <a:solidFill>
            <a:srgbClr val="005188"/>
          </a:solidFill>
        </p:grpSpPr>
        <p:sp>
          <p:nvSpPr>
            <p:cNvPr id="13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4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5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6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7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8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9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0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1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2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3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4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5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6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7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8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9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0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1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2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3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4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5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6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7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8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9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1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2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3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4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5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6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7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8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9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0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1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3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4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5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6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7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8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accel="50600" decel="493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7.40741E-7 L -0.90768 -0.00162 " pathEditMode="relative" rAng="0" ptsTypes="AA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39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内容与标题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矩形 58"/>
          <p:cNvSpPr/>
          <p:nvPr userDrawn="1"/>
        </p:nvSpPr>
        <p:spPr>
          <a:xfrm>
            <a:off x="0" y="0"/>
            <a:ext cx="12192000" cy="11316399"/>
          </a:xfrm>
          <a:prstGeom prst="rect">
            <a:avLst/>
          </a:prstGeom>
          <a:blipFill dpi="0" rotWithShape="1">
            <a:blip r:embed="rId2" cstate="print">
              <a:alphaModFix amt="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cxnSp>
        <p:nvCxnSpPr>
          <p:cNvPr id="10" name="直接连接符 9"/>
          <p:cNvCxnSpPr/>
          <p:nvPr userDrawn="1"/>
        </p:nvCxnSpPr>
        <p:spPr>
          <a:xfrm>
            <a:off x="750309" y="833666"/>
            <a:ext cx="11053811" cy="0"/>
          </a:xfrm>
          <a:prstGeom prst="line">
            <a:avLst/>
          </a:prstGeom>
          <a:ln w="12700">
            <a:solidFill>
              <a:srgbClr val="0051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1"/>
          <p:cNvGrpSpPr/>
          <p:nvPr userDrawn="1"/>
        </p:nvGrpSpPr>
        <p:grpSpPr>
          <a:xfrm>
            <a:off x="11242277" y="240980"/>
            <a:ext cx="561843" cy="592686"/>
            <a:chOff x="4197350" y="2182813"/>
            <a:chExt cx="608013" cy="641350"/>
          </a:xfrm>
          <a:solidFill>
            <a:srgbClr val="005188"/>
          </a:solidFill>
        </p:grpSpPr>
        <p:sp>
          <p:nvSpPr>
            <p:cNvPr id="13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4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5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6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7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8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9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0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1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2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3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4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5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6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7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8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9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0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1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2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3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4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5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6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7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8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9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1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2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3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4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5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6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7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8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9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0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1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3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4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5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6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7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8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accel="50600" decel="493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7.40741E-7 L -0.90768 -0.00162 " pathEditMode="relative" rAng="0" ptsTypes="AA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39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内容与标题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矩形 58"/>
          <p:cNvSpPr/>
          <p:nvPr userDrawn="1"/>
        </p:nvSpPr>
        <p:spPr>
          <a:xfrm>
            <a:off x="0" y="0"/>
            <a:ext cx="12192000" cy="11316399"/>
          </a:xfrm>
          <a:prstGeom prst="rect">
            <a:avLst/>
          </a:prstGeom>
          <a:blipFill dpi="0" rotWithShape="1">
            <a:blip r:embed="rId2" cstate="print">
              <a:alphaModFix amt="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cxnSp>
        <p:nvCxnSpPr>
          <p:cNvPr id="10" name="直接连接符 9"/>
          <p:cNvCxnSpPr/>
          <p:nvPr userDrawn="1"/>
        </p:nvCxnSpPr>
        <p:spPr>
          <a:xfrm>
            <a:off x="750309" y="833666"/>
            <a:ext cx="11053811" cy="0"/>
          </a:xfrm>
          <a:prstGeom prst="line">
            <a:avLst/>
          </a:prstGeom>
          <a:ln w="12700">
            <a:solidFill>
              <a:srgbClr val="0051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1"/>
          <p:cNvGrpSpPr/>
          <p:nvPr userDrawn="1"/>
        </p:nvGrpSpPr>
        <p:grpSpPr>
          <a:xfrm>
            <a:off x="11242277" y="240980"/>
            <a:ext cx="561843" cy="592686"/>
            <a:chOff x="4197350" y="2182813"/>
            <a:chExt cx="608013" cy="641350"/>
          </a:xfrm>
          <a:solidFill>
            <a:srgbClr val="005188"/>
          </a:solidFill>
        </p:grpSpPr>
        <p:sp>
          <p:nvSpPr>
            <p:cNvPr id="13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4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5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6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7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8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9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0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1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2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3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4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5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6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7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8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9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0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1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2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3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4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5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6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7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8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9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1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2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3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4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5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6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7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8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9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0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1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2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3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4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5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6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7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8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accel="50600" decel="493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7.40741E-7 L -0.90768 -0.00162 " pathEditMode="relative" rAng="0" ptsTypes="AA">
                                      <p:cBhvr>
                                        <p:cTn id="1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39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0">
    <p:random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7173"/>
            <a:ext cx="10363200" cy="1362160"/>
          </a:xfrm>
        </p:spPr>
        <p:txBody>
          <a:bodyPr anchor="t"/>
          <a:lstStyle>
            <a:lvl1pPr algn="l">
              <a:defRPr sz="533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893"/>
            <a:ext cx="10363200" cy="1500280"/>
          </a:xfrm>
        </p:spPr>
        <p:txBody>
          <a:bodyPr anchor="b"/>
          <a:lstStyle>
            <a:lvl1pPr marL="0" indent="0">
              <a:buNone/>
              <a:defRPr sz="2665">
                <a:solidFill>
                  <a:schemeClr val="tx1">
                    <a:tint val="75000"/>
                  </a:schemeClr>
                </a:solidFill>
              </a:defRPr>
            </a:lvl1pPr>
            <a:lvl2pPr marL="6096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200" indent="0">
              <a:buNone/>
              <a:defRPr sz="2135">
                <a:solidFill>
                  <a:schemeClr val="tx1">
                    <a:tint val="75000"/>
                  </a:schemeClr>
                </a:solidFill>
              </a:defRPr>
            </a:lvl3pPr>
            <a:lvl4pPr marL="1828165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4pPr>
            <a:lvl5pPr marL="2437765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5pPr>
            <a:lvl6pPr marL="3047365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6pPr>
            <a:lvl7pPr marL="3656965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7pPr>
            <a:lvl8pPr marL="426593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8pPr>
            <a:lvl9pPr marL="4875530" indent="0">
              <a:buNone/>
              <a:defRPr sz="18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200225"/>
            <a:ext cx="5384800" cy="3395874"/>
          </a:xfrm>
        </p:spPr>
        <p:txBody>
          <a:bodyPr/>
          <a:lstStyle>
            <a:lvl1pPr>
              <a:defRPr sz="3730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200225"/>
            <a:ext cx="5384800" cy="3395874"/>
          </a:xfrm>
        </p:spPr>
        <p:txBody>
          <a:bodyPr/>
          <a:lstStyle>
            <a:lvl1pPr>
              <a:defRPr sz="3730"/>
            </a:lvl1pPr>
            <a:lvl2pPr>
              <a:defRPr sz="3200"/>
            </a:lvl2pPr>
            <a:lvl3pPr>
              <a:defRPr sz="2665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55"/>
            <a:ext cx="10972800" cy="1143071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208"/>
            <a:ext cx="5386917" cy="63980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165" indent="0">
              <a:buNone/>
              <a:defRPr sz="2135" b="1"/>
            </a:lvl4pPr>
            <a:lvl5pPr marL="2437765" indent="0">
              <a:buNone/>
              <a:defRPr sz="2135" b="1"/>
            </a:lvl5pPr>
            <a:lvl6pPr marL="3047365" indent="0">
              <a:buNone/>
              <a:defRPr sz="2135" b="1"/>
            </a:lvl6pPr>
            <a:lvl7pPr marL="3656965" indent="0">
              <a:buNone/>
              <a:defRPr sz="2135" b="1"/>
            </a:lvl7pPr>
            <a:lvl8pPr marL="4265930" indent="0">
              <a:buNone/>
              <a:defRPr sz="2135" b="1"/>
            </a:lvl8pPr>
            <a:lvl9pPr marL="4875530" indent="0">
              <a:buNone/>
              <a:defRPr sz="2135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5010"/>
            <a:ext cx="5386917" cy="3951532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208"/>
            <a:ext cx="5389033" cy="63980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165" indent="0">
              <a:buNone/>
              <a:defRPr sz="2135" b="1"/>
            </a:lvl4pPr>
            <a:lvl5pPr marL="2437765" indent="0">
              <a:buNone/>
              <a:defRPr sz="2135" b="1"/>
            </a:lvl5pPr>
            <a:lvl6pPr marL="3047365" indent="0">
              <a:buNone/>
              <a:defRPr sz="2135" b="1"/>
            </a:lvl6pPr>
            <a:lvl7pPr marL="3656965" indent="0">
              <a:buNone/>
              <a:defRPr sz="2135" b="1"/>
            </a:lvl7pPr>
            <a:lvl8pPr marL="4265930" indent="0">
              <a:buNone/>
              <a:defRPr sz="2135" b="1"/>
            </a:lvl8pPr>
            <a:lvl9pPr marL="4875530" indent="0">
              <a:buNone/>
              <a:defRPr sz="2135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5010"/>
            <a:ext cx="5389033" cy="3951532"/>
          </a:xfrm>
        </p:spPr>
        <p:txBody>
          <a:bodyPr/>
          <a:lstStyle>
            <a:lvl1pPr>
              <a:defRPr sz="3200"/>
            </a:lvl1pPr>
            <a:lvl2pPr>
              <a:defRPr sz="2665"/>
            </a:lvl2pPr>
            <a:lvl3pPr>
              <a:defRPr sz="2400"/>
            </a:lvl3pPr>
            <a:lvl4pPr>
              <a:defRPr sz="2135"/>
            </a:lvl4pPr>
            <a:lvl5pPr>
              <a:defRPr sz="2135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  <p:cxnSp>
        <p:nvCxnSpPr>
          <p:cNvPr id="5" name="直接连接符 4"/>
          <p:cNvCxnSpPr/>
          <p:nvPr userDrawn="1"/>
        </p:nvCxnSpPr>
        <p:spPr>
          <a:xfrm>
            <a:off x="527381" y="885557"/>
            <a:ext cx="11053811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组合 11"/>
          <p:cNvGrpSpPr/>
          <p:nvPr userDrawn="1"/>
        </p:nvGrpSpPr>
        <p:grpSpPr>
          <a:xfrm rot="20818786" flipH="1">
            <a:off x="479376" y="215505"/>
            <a:ext cx="494275" cy="592686"/>
            <a:chOff x="4197350" y="2182813"/>
            <a:chExt cx="608013" cy="641350"/>
          </a:xfrm>
          <a:solidFill>
            <a:srgbClr val="005188"/>
          </a:solidFill>
        </p:grpSpPr>
        <p:sp>
          <p:nvSpPr>
            <p:cNvPr id="7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8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9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0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1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2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3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4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5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6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7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8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19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0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1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2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3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4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5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6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7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8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29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0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2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3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4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5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6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7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8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39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0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1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2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3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4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5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6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7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8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49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0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1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  <p:sp>
          <p:nvSpPr>
            <p:cNvPr id="52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solidFill>
                <a:schemeClr val="accent4"/>
              </a:solidFill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2400" dirty="0">
                <a:solidFill>
                  <a:srgbClr val="605448"/>
                </a:solidFill>
              </a:endParaRPr>
            </a:p>
          </p:txBody>
        </p:sp>
      </p:grpSp>
      <p:sp>
        <p:nvSpPr>
          <p:cNvPr id="53" name="TextBox 52"/>
          <p:cNvSpPr txBox="1"/>
          <p:nvPr userDrawn="1"/>
        </p:nvSpPr>
        <p:spPr>
          <a:xfrm>
            <a:off x="863419" y="338276"/>
            <a:ext cx="2357120" cy="4203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135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sz="2135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67"/>
            <a:ext cx="4011084" cy="1162122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67"/>
            <a:ext cx="6815667" cy="5853475"/>
          </a:xfrm>
        </p:spPr>
        <p:txBody>
          <a:bodyPr/>
          <a:lstStyle>
            <a:lvl1pPr>
              <a:defRPr sz="4265"/>
            </a:lvl1pPr>
            <a:lvl2pPr>
              <a:defRPr sz="3730"/>
            </a:lvl2pPr>
            <a:lvl3pPr>
              <a:defRPr sz="3200"/>
            </a:lvl3pPr>
            <a:lvl4pPr>
              <a:defRPr sz="2665"/>
            </a:lvl4pPr>
            <a:lvl5pPr>
              <a:defRPr sz="2665"/>
            </a:lvl5pPr>
            <a:lvl6pPr>
              <a:defRPr sz="2665"/>
            </a:lvl6pPr>
            <a:lvl7pPr>
              <a:defRPr sz="2665"/>
            </a:lvl7pPr>
            <a:lvl8pPr>
              <a:defRPr sz="2665"/>
            </a:lvl8pPr>
            <a:lvl9pPr>
              <a:defRPr sz="2665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90"/>
            <a:ext cx="4011084" cy="4691352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165" indent="0">
              <a:buNone/>
              <a:defRPr sz="1200"/>
            </a:lvl4pPr>
            <a:lvl5pPr marL="2437765" indent="0">
              <a:buNone/>
              <a:defRPr sz="1200"/>
            </a:lvl5pPr>
            <a:lvl6pPr marL="3047365" indent="0">
              <a:buNone/>
              <a:defRPr sz="1200"/>
            </a:lvl6pPr>
            <a:lvl7pPr marL="3656965" indent="0">
              <a:buNone/>
              <a:defRPr sz="1200"/>
            </a:lvl7pPr>
            <a:lvl8pPr marL="4265930" indent="0">
              <a:buNone/>
              <a:defRPr sz="1200"/>
            </a:lvl8pPr>
            <a:lvl9pPr marL="4875530" indent="0">
              <a:buNone/>
              <a:defRPr sz="12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896"/>
            <a:ext cx="7315200" cy="566773"/>
          </a:xfrm>
        </p:spPr>
        <p:txBody>
          <a:bodyPr anchor="b"/>
          <a:lstStyle>
            <a:lvl1pPr algn="l">
              <a:defRPr sz="2665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813"/>
            <a:ext cx="7315200" cy="4115055"/>
          </a:xfrm>
        </p:spPr>
        <p:txBody>
          <a:bodyPr/>
          <a:lstStyle>
            <a:lvl1pPr marL="0" indent="0">
              <a:buNone/>
              <a:defRPr sz="4265"/>
            </a:lvl1pPr>
            <a:lvl2pPr marL="609600" indent="0">
              <a:buNone/>
              <a:defRPr sz="3730"/>
            </a:lvl2pPr>
            <a:lvl3pPr marL="1219200" indent="0">
              <a:buNone/>
              <a:defRPr sz="3200"/>
            </a:lvl3pPr>
            <a:lvl4pPr marL="1828165" indent="0">
              <a:buNone/>
              <a:defRPr sz="2665"/>
            </a:lvl4pPr>
            <a:lvl5pPr marL="2437765" indent="0">
              <a:buNone/>
              <a:defRPr sz="2665"/>
            </a:lvl5pPr>
            <a:lvl6pPr marL="3047365" indent="0">
              <a:buNone/>
              <a:defRPr sz="2665"/>
            </a:lvl6pPr>
            <a:lvl7pPr marL="3656965" indent="0">
              <a:buNone/>
              <a:defRPr sz="2665"/>
            </a:lvl7pPr>
            <a:lvl8pPr marL="4265930" indent="0">
              <a:buNone/>
              <a:defRPr sz="2665"/>
            </a:lvl8pPr>
            <a:lvl9pPr marL="4875530" indent="0">
              <a:buNone/>
              <a:defRPr sz="266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669"/>
            <a:ext cx="7315200" cy="804912"/>
          </a:xfrm>
        </p:spPr>
        <p:txBody>
          <a:bodyPr/>
          <a:lstStyle>
            <a:lvl1pPr marL="0" indent="0">
              <a:buNone/>
              <a:defRPr sz="1865"/>
            </a:lvl1pPr>
            <a:lvl2pPr marL="609600" indent="0">
              <a:buNone/>
              <a:defRPr sz="1600"/>
            </a:lvl2pPr>
            <a:lvl3pPr marL="1219200" indent="0">
              <a:buNone/>
              <a:defRPr sz="1335"/>
            </a:lvl3pPr>
            <a:lvl4pPr marL="1828165" indent="0">
              <a:buNone/>
              <a:defRPr sz="1200"/>
            </a:lvl4pPr>
            <a:lvl5pPr marL="2437765" indent="0">
              <a:buNone/>
              <a:defRPr sz="1200"/>
            </a:lvl5pPr>
            <a:lvl6pPr marL="3047365" indent="0">
              <a:buNone/>
              <a:defRPr sz="1200"/>
            </a:lvl6pPr>
            <a:lvl7pPr marL="3656965" indent="0">
              <a:buNone/>
              <a:defRPr sz="1200"/>
            </a:lvl7pPr>
            <a:lvl8pPr marL="4265930" indent="0">
              <a:buNone/>
              <a:defRPr sz="1200"/>
            </a:lvl8pPr>
            <a:lvl9pPr marL="4875530" indent="0">
              <a:buNone/>
              <a:defRPr sz="12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 advClick="0" advTm="0">
    <p:random/>
  </p:transition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4" Type="http://schemas.openxmlformats.org/officeDocument/2006/relationships/theme" Target="../theme/theme1.xml"/><Relationship Id="rId23" Type="http://schemas.openxmlformats.org/officeDocument/2006/relationships/image" Target="../media/image3.jpeg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0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55"/>
            <a:ext cx="10972800" cy="114307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300"/>
            <a:ext cx="10972800" cy="45262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744"/>
            <a:ext cx="2844800" cy="3651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C666EDB-73EE-494B-92B4-4CBBFE595A9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744"/>
            <a:ext cx="3860800" cy="3651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744"/>
            <a:ext cx="2844800" cy="3651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CB34BD-6193-4953-A267-E415AD680D0D}" type="slidenum">
              <a:rPr lang="zh-CN" altLang="en-US" smtClean="0"/>
            </a:fld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3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765" y="0"/>
            <a:ext cx="12195765" cy="6858424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</p:sldLayoutIdLst>
  <p:transition spd="slow" advClick="0" advTm="0">
    <p:random/>
  </p:transition>
  <p:txStyles>
    <p:titleStyle>
      <a:lvl1pPr algn="ctr" defTabSz="1219200" rtl="0" eaLnBrk="1" latinLnBrk="0" hangingPunct="1">
        <a:spcBef>
          <a:spcPct val="0"/>
        </a:spcBef>
        <a:buNone/>
        <a:defRPr sz="586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4265" kern="1200">
          <a:solidFill>
            <a:schemeClr val="tx1"/>
          </a:solidFill>
          <a:latin typeface="+mn-lt"/>
          <a:ea typeface="+mn-ea"/>
          <a:cs typeface="+mn-cs"/>
        </a:defRPr>
      </a:lvl1pPr>
      <a:lvl2pPr marL="990600" indent="-381000" algn="l" defTabSz="1219200" rtl="0" eaLnBrk="1" latinLnBrk="0" hangingPunct="1">
        <a:spcBef>
          <a:spcPts val="130"/>
        </a:spcBef>
        <a:buFont typeface="Arial" panose="020B0604020202020204" pitchFamily="34" charset="0"/>
        <a:buChar char="–"/>
        <a:defRPr sz="3730" kern="1200">
          <a:solidFill>
            <a:schemeClr val="tx1"/>
          </a:solidFill>
          <a:latin typeface="+mn-lt"/>
          <a:ea typeface="+mn-ea"/>
          <a:cs typeface="+mn-cs"/>
        </a:defRPr>
      </a:lvl2pPr>
      <a:lvl3pPr marL="1523365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2965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–"/>
        <a:defRPr sz="2665" kern="1200">
          <a:solidFill>
            <a:schemeClr val="tx1"/>
          </a:solidFill>
          <a:latin typeface="+mn-lt"/>
          <a:ea typeface="+mn-ea"/>
          <a:cs typeface="+mn-cs"/>
        </a:defRPr>
      </a:lvl4pPr>
      <a:lvl5pPr marL="2742565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»"/>
        <a:defRPr sz="2665" kern="1200">
          <a:solidFill>
            <a:schemeClr val="tx1"/>
          </a:solidFill>
          <a:latin typeface="+mn-lt"/>
          <a:ea typeface="+mn-ea"/>
          <a:cs typeface="+mn-cs"/>
        </a:defRPr>
      </a:lvl5pPr>
      <a:lvl6pPr marL="3352165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6pPr>
      <a:lvl7pPr marL="396113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7pPr>
      <a:lvl8pPr marL="457073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8pPr>
      <a:lvl9pPr marL="5180330" indent="-304800" algn="l" defTabSz="1219200" rtl="0" eaLnBrk="1" latinLnBrk="0" hangingPunct="1">
        <a:spcBef>
          <a:spcPts val="13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1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7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3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5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93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53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9.xml"/><Relationship Id="rId1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0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3.jpeg"/><Relationship Id="rId1" Type="http://schemas.openxmlformats.org/officeDocument/2006/relationships/image" Target="../media/image6.jpeg"/></Relationships>
</file>

<file path=ppt/slides/_rels/slide11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1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4.jpeg"/><Relationship Id="rId1" Type="http://schemas.openxmlformats.org/officeDocument/2006/relationships/image" Target="../media/image6.jpeg"/></Relationships>
</file>

<file path=ppt/slides/_rels/slide12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2.xml"/><Relationship Id="rId8" Type="http://schemas.openxmlformats.org/officeDocument/2006/relationships/slideLayout" Target="../slideLayouts/slideLayout7.xml"/><Relationship Id="rId7" Type="http://schemas.openxmlformats.org/officeDocument/2006/relationships/tags" Target="../tags/tag14.xml"/><Relationship Id="rId6" Type="http://schemas.openxmlformats.org/officeDocument/2006/relationships/tags" Target="../tags/tag13.xml"/><Relationship Id="rId5" Type="http://schemas.openxmlformats.org/officeDocument/2006/relationships/tags" Target="../tags/tag12.xml"/><Relationship Id="rId4" Type="http://schemas.openxmlformats.org/officeDocument/2006/relationships/tags" Target="../tags/tag11.xml"/><Relationship Id="rId3" Type="http://schemas.openxmlformats.org/officeDocument/2006/relationships/tags" Target="../tags/tag10.xml"/><Relationship Id="rId2" Type="http://schemas.openxmlformats.org/officeDocument/2006/relationships/tags" Target="../tags/tag9.xml"/><Relationship Id="rId1" Type="http://schemas.openxmlformats.org/officeDocument/2006/relationships/image" Target="../media/image6.jpeg"/></Relationships>
</file>

<file path=ppt/slides/_rels/slide13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3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8.xml"/><Relationship Id="rId4" Type="http://schemas.openxmlformats.org/officeDocument/2006/relationships/tags" Target="../tags/tag17.xml"/><Relationship Id="rId3" Type="http://schemas.openxmlformats.org/officeDocument/2006/relationships/tags" Target="../tags/tag16.xml"/><Relationship Id="rId2" Type="http://schemas.openxmlformats.org/officeDocument/2006/relationships/tags" Target="../tags/tag15.xml"/><Relationship Id="rId1" Type="http://schemas.openxmlformats.org/officeDocument/2006/relationships/image" Target="../media/image6.jpeg"/></Relationships>
</file>

<file path=ppt/slides/_rels/slide1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7.xml"/><Relationship Id="rId3" Type="http://schemas.openxmlformats.org/officeDocument/2006/relationships/tags" Target="../tags/tag19.xml"/><Relationship Id="rId2" Type="http://schemas.openxmlformats.org/officeDocument/2006/relationships/image" Target="../media/image15.png"/><Relationship Id="rId1" Type="http://schemas.openxmlformats.org/officeDocument/2006/relationships/image" Target="../media/image6.jpeg"/></Relationships>
</file>

<file path=ppt/slides/_rels/slide15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5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21.xml"/><Relationship Id="rId3" Type="http://schemas.openxmlformats.org/officeDocument/2006/relationships/tags" Target="../tags/tag20.xml"/><Relationship Id="rId2" Type="http://schemas.openxmlformats.org/officeDocument/2006/relationships/image" Target="../media/image16.png"/><Relationship Id="rId1" Type="http://schemas.openxmlformats.org/officeDocument/2006/relationships/image" Target="../media/image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19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9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7.png"/><Relationship Id="rId1" Type="http://schemas.openxmlformats.org/officeDocument/2006/relationships/image" Target="../media/image6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9.xml"/><Relationship Id="rId1" Type="http://schemas.openxmlformats.org/officeDocument/2006/relationships/image" Target="../media/image5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9.xml"/><Relationship Id="rId1" Type="http://schemas.openxmlformats.org/officeDocument/2006/relationships/image" Target="../media/image6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2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27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7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25.xml"/><Relationship Id="rId3" Type="http://schemas.openxmlformats.org/officeDocument/2006/relationships/tags" Target="../tags/tag24.xml"/><Relationship Id="rId2" Type="http://schemas.openxmlformats.org/officeDocument/2006/relationships/tags" Target="../tags/tag23.xml"/><Relationship Id="rId1" Type="http://schemas.openxmlformats.org/officeDocument/2006/relationships/image" Target="../media/image6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31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1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8.jpeg"/><Relationship Id="rId1" Type="http://schemas.openxmlformats.org/officeDocument/2006/relationships/image" Target="../media/image6.jpeg"/></Relationships>
</file>

<file path=ppt/slides/_rels/slide3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2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4.png"/><Relationship Id="rId1" Type="http://schemas.openxmlformats.org/officeDocument/2006/relationships/image" Target="../media/image6.jpeg"/></Relationships>
</file>

<file path=ppt/slides/_rels/slide33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33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29.xml"/><Relationship Id="rId4" Type="http://schemas.openxmlformats.org/officeDocument/2006/relationships/tags" Target="../tags/tag28.xml"/><Relationship Id="rId3" Type="http://schemas.openxmlformats.org/officeDocument/2006/relationships/tags" Target="../tags/tag27.xml"/><Relationship Id="rId2" Type="http://schemas.openxmlformats.org/officeDocument/2006/relationships/tags" Target="../tags/tag26.xml"/><Relationship Id="rId1" Type="http://schemas.openxmlformats.org/officeDocument/2006/relationships/image" Target="../media/image6.jpeg"/></Relationships>
</file>

<file path=ppt/slides/_rels/slide3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4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7.png"/><Relationship Id="rId1" Type="http://schemas.openxmlformats.org/officeDocument/2006/relationships/image" Target="../media/image6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3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6.xml"/><Relationship Id="rId4" Type="http://schemas.openxmlformats.org/officeDocument/2006/relationships/slideLayout" Target="../slideLayouts/slideLayout7.xml"/><Relationship Id="rId3" Type="http://schemas.openxmlformats.org/officeDocument/2006/relationships/tags" Target="../tags/tag31.xml"/><Relationship Id="rId2" Type="http://schemas.openxmlformats.org/officeDocument/2006/relationships/tags" Target="../tags/tag30.xml"/><Relationship Id="rId1" Type="http://schemas.openxmlformats.org/officeDocument/2006/relationships/image" Target="../media/image6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6.jpeg"/><Relationship Id="rId2" Type="http://schemas.openxmlformats.org/officeDocument/2006/relationships/chart" Target="../charts/chart2.xml"/><Relationship Id="rId1" Type="http://schemas.openxmlformats.org/officeDocument/2006/relationships/chart" Target="../charts/char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19.xml"/><Relationship Id="rId1" Type="http://schemas.openxmlformats.org/officeDocument/2006/relationships/image" Target="../media/image4.png"/></Relationships>
</file>

<file path=ppt/slides/_rels/slide4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43.xml"/><Relationship Id="rId3" Type="http://schemas.openxmlformats.org/officeDocument/2006/relationships/slideLayout" Target="../slideLayouts/slideLayout7.xml"/><Relationship Id="rId2" Type="http://schemas.openxmlformats.org/officeDocument/2006/relationships/hyperlink" Target="https://www.pptying.com" TargetMode="External"/><Relationship Id="rId1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6.jpeg"/></Relationships>
</file>

<file path=ppt/slides/_rels/slide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7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" Type="http://schemas.openxmlformats.org/officeDocument/2006/relationships/image" Target="../media/image6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7.xml"/><Relationship Id="rId7" Type="http://schemas.openxmlformats.org/officeDocument/2006/relationships/slideLayout" Target="../slideLayouts/slideLayout7.xml"/><Relationship Id="rId6" Type="http://schemas.openxmlformats.org/officeDocument/2006/relationships/tags" Target="../tags/tag7.xml"/><Relationship Id="rId5" Type="http://schemas.openxmlformats.org/officeDocument/2006/relationships/tags" Target="../tags/tag6.xml"/><Relationship Id="rId4" Type="http://schemas.openxmlformats.org/officeDocument/2006/relationships/tags" Target="../tags/tag5.xml"/><Relationship Id="rId3" Type="http://schemas.openxmlformats.org/officeDocument/2006/relationships/tags" Target="../tags/tag4.xml"/><Relationship Id="rId2" Type="http://schemas.openxmlformats.org/officeDocument/2006/relationships/tags" Target="../tags/tag3.xml"/><Relationship Id="rId1" Type="http://schemas.openxmlformats.org/officeDocument/2006/relationships/image" Target="../media/image6.jpeg"/></Relationships>
</file>

<file path=ppt/slides/_rels/slide8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8.xml"/><Relationship Id="rId3" Type="http://schemas.openxmlformats.org/officeDocument/2006/relationships/slideLayout" Target="../slideLayouts/slideLayout7.xml"/><Relationship Id="rId2" Type="http://schemas.openxmlformats.org/officeDocument/2006/relationships/tags" Target="../tags/tag8.xml"/><Relationship Id="rId1" Type="http://schemas.openxmlformats.org/officeDocument/2006/relationships/image" Target="../media/image6.jpeg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9.xml"/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12.png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image" Target="../media/image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2448395" y="1220261"/>
            <a:ext cx="2087047" cy="2873553"/>
            <a:chOff x="1558" y="1280"/>
            <a:chExt cx="1315" cy="1810"/>
          </a:xfrm>
          <a:solidFill>
            <a:srgbClr val="4A67AA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1838" y="1280"/>
              <a:ext cx="1035" cy="922"/>
            </a:xfrm>
            <a:custGeom>
              <a:avLst/>
              <a:gdLst>
                <a:gd name="T0" fmla="*/ 9 w 244"/>
                <a:gd name="T1" fmla="*/ 127 h 218"/>
                <a:gd name="T2" fmla="*/ 53 w 244"/>
                <a:gd name="T3" fmla="*/ 203 h 218"/>
                <a:gd name="T4" fmla="*/ 141 w 244"/>
                <a:gd name="T5" fmla="*/ 212 h 218"/>
                <a:gd name="T6" fmla="*/ 209 w 244"/>
                <a:gd name="T7" fmla="*/ 84 h 218"/>
                <a:gd name="T8" fmla="*/ 45 w 244"/>
                <a:gd name="T9" fmla="*/ 42 h 218"/>
                <a:gd name="T10" fmla="*/ 2 w 244"/>
                <a:gd name="T11" fmla="*/ 115 h 218"/>
                <a:gd name="T12" fmla="*/ 44 w 244"/>
                <a:gd name="T13" fmla="*/ 188 h 218"/>
                <a:gd name="T14" fmla="*/ 48 w 244"/>
                <a:gd name="T15" fmla="*/ 181 h 218"/>
                <a:gd name="T16" fmla="*/ 9 w 244"/>
                <a:gd name="T17" fmla="*/ 129 h 218"/>
                <a:gd name="T18" fmla="*/ 53 w 244"/>
                <a:gd name="T19" fmla="*/ 44 h 218"/>
                <a:gd name="T20" fmla="*/ 196 w 244"/>
                <a:gd name="T21" fmla="*/ 80 h 218"/>
                <a:gd name="T22" fmla="*/ 210 w 244"/>
                <a:gd name="T23" fmla="*/ 155 h 218"/>
                <a:gd name="T24" fmla="*/ 141 w 244"/>
                <a:gd name="T25" fmla="*/ 205 h 218"/>
                <a:gd name="T26" fmla="*/ 63 w 244"/>
                <a:gd name="T27" fmla="*/ 199 h 218"/>
                <a:gd name="T28" fmla="*/ 16 w 244"/>
                <a:gd name="T29" fmla="*/ 125 h 218"/>
                <a:gd name="T30" fmla="*/ 9 w 244"/>
                <a:gd name="T31" fmla="*/ 12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18">
                  <a:moveTo>
                    <a:pt x="9" y="127"/>
                  </a:moveTo>
                  <a:cubicBezTo>
                    <a:pt x="6" y="163"/>
                    <a:pt x="21" y="188"/>
                    <a:pt x="53" y="203"/>
                  </a:cubicBezTo>
                  <a:cubicBezTo>
                    <a:pt x="80" y="216"/>
                    <a:pt x="112" y="218"/>
                    <a:pt x="141" y="212"/>
                  </a:cubicBezTo>
                  <a:cubicBezTo>
                    <a:pt x="201" y="200"/>
                    <a:pt x="244" y="141"/>
                    <a:pt x="209" y="84"/>
                  </a:cubicBezTo>
                  <a:cubicBezTo>
                    <a:pt x="177" y="33"/>
                    <a:pt x="97" y="0"/>
                    <a:pt x="45" y="42"/>
                  </a:cubicBezTo>
                  <a:cubicBezTo>
                    <a:pt x="24" y="59"/>
                    <a:pt x="2" y="86"/>
                    <a:pt x="2" y="115"/>
                  </a:cubicBezTo>
                  <a:cubicBezTo>
                    <a:pt x="1" y="147"/>
                    <a:pt x="21" y="168"/>
                    <a:pt x="44" y="188"/>
                  </a:cubicBezTo>
                  <a:cubicBezTo>
                    <a:pt x="47" y="190"/>
                    <a:pt x="51" y="184"/>
                    <a:pt x="48" y="181"/>
                  </a:cubicBezTo>
                  <a:cubicBezTo>
                    <a:pt x="32" y="166"/>
                    <a:pt x="16" y="151"/>
                    <a:pt x="9" y="129"/>
                  </a:cubicBezTo>
                  <a:cubicBezTo>
                    <a:pt x="0" y="96"/>
                    <a:pt x="28" y="62"/>
                    <a:pt x="53" y="44"/>
                  </a:cubicBezTo>
                  <a:cubicBezTo>
                    <a:pt x="100" y="10"/>
                    <a:pt x="163" y="41"/>
                    <a:pt x="196" y="80"/>
                  </a:cubicBezTo>
                  <a:cubicBezTo>
                    <a:pt x="215" y="101"/>
                    <a:pt x="221" y="129"/>
                    <a:pt x="210" y="155"/>
                  </a:cubicBezTo>
                  <a:cubicBezTo>
                    <a:pt x="199" y="183"/>
                    <a:pt x="168" y="198"/>
                    <a:pt x="141" y="205"/>
                  </a:cubicBezTo>
                  <a:cubicBezTo>
                    <a:pt x="115" y="211"/>
                    <a:pt x="88" y="207"/>
                    <a:pt x="63" y="199"/>
                  </a:cubicBezTo>
                  <a:cubicBezTo>
                    <a:pt x="30" y="187"/>
                    <a:pt x="13" y="160"/>
                    <a:pt x="16" y="125"/>
                  </a:cubicBezTo>
                  <a:cubicBezTo>
                    <a:pt x="16" y="120"/>
                    <a:pt x="9" y="124"/>
                    <a:pt x="9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1775" y="2126"/>
              <a:ext cx="670" cy="537"/>
            </a:xfrm>
            <a:custGeom>
              <a:avLst/>
              <a:gdLst>
                <a:gd name="T0" fmla="*/ 64 w 158"/>
                <a:gd name="T1" fmla="*/ 3 h 127"/>
                <a:gd name="T2" fmla="*/ 32 w 158"/>
                <a:gd name="T3" fmla="*/ 38 h 127"/>
                <a:gd name="T4" fmla="*/ 7 w 158"/>
                <a:gd name="T5" fmla="*/ 76 h 127"/>
                <a:gd name="T6" fmla="*/ 60 w 158"/>
                <a:gd name="T7" fmla="*/ 115 h 127"/>
                <a:gd name="T8" fmla="*/ 139 w 158"/>
                <a:gd name="T9" fmla="*/ 103 h 127"/>
                <a:gd name="T10" fmla="*/ 153 w 158"/>
                <a:gd name="T11" fmla="*/ 5 h 127"/>
                <a:gd name="T12" fmla="*/ 146 w 158"/>
                <a:gd name="T13" fmla="*/ 8 h 127"/>
                <a:gd name="T14" fmla="*/ 142 w 158"/>
                <a:gd name="T15" fmla="*/ 76 h 127"/>
                <a:gd name="T16" fmla="*/ 100 w 158"/>
                <a:gd name="T17" fmla="*/ 111 h 127"/>
                <a:gd name="T18" fmla="*/ 75 w 158"/>
                <a:gd name="T19" fmla="*/ 109 h 127"/>
                <a:gd name="T20" fmla="*/ 15 w 158"/>
                <a:gd name="T21" fmla="*/ 84 h 127"/>
                <a:gd name="T22" fmla="*/ 37 w 158"/>
                <a:gd name="T23" fmla="*/ 41 h 127"/>
                <a:gd name="T24" fmla="*/ 66 w 158"/>
                <a:gd name="T25" fmla="*/ 10 h 127"/>
                <a:gd name="T26" fmla="*/ 64 w 158"/>
                <a:gd name="T27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7">
                  <a:moveTo>
                    <a:pt x="64" y="3"/>
                  </a:moveTo>
                  <a:cubicBezTo>
                    <a:pt x="51" y="12"/>
                    <a:pt x="42" y="26"/>
                    <a:pt x="32" y="38"/>
                  </a:cubicBezTo>
                  <a:cubicBezTo>
                    <a:pt x="22" y="50"/>
                    <a:pt x="12" y="61"/>
                    <a:pt x="7" y="76"/>
                  </a:cubicBezTo>
                  <a:cubicBezTo>
                    <a:pt x="0" y="104"/>
                    <a:pt x="42" y="113"/>
                    <a:pt x="60" y="115"/>
                  </a:cubicBezTo>
                  <a:cubicBezTo>
                    <a:pt x="86" y="118"/>
                    <a:pt x="121" y="127"/>
                    <a:pt x="139" y="103"/>
                  </a:cubicBezTo>
                  <a:cubicBezTo>
                    <a:pt x="158" y="77"/>
                    <a:pt x="151" y="35"/>
                    <a:pt x="153" y="5"/>
                  </a:cubicBezTo>
                  <a:cubicBezTo>
                    <a:pt x="153" y="0"/>
                    <a:pt x="146" y="4"/>
                    <a:pt x="146" y="8"/>
                  </a:cubicBezTo>
                  <a:cubicBezTo>
                    <a:pt x="145" y="30"/>
                    <a:pt x="147" y="54"/>
                    <a:pt x="142" y="76"/>
                  </a:cubicBezTo>
                  <a:cubicBezTo>
                    <a:pt x="138" y="97"/>
                    <a:pt x="125" y="113"/>
                    <a:pt x="100" y="111"/>
                  </a:cubicBezTo>
                  <a:cubicBezTo>
                    <a:pt x="92" y="110"/>
                    <a:pt x="83" y="110"/>
                    <a:pt x="75" y="109"/>
                  </a:cubicBezTo>
                  <a:cubicBezTo>
                    <a:pt x="54" y="108"/>
                    <a:pt x="24" y="106"/>
                    <a:pt x="15" y="84"/>
                  </a:cubicBezTo>
                  <a:cubicBezTo>
                    <a:pt x="9" y="70"/>
                    <a:pt x="29" y="51"/>
                    <a:pt x="37" y="41"/>
                  </a:cubicBezTo>
                  <a:cubicBezTo>
                    <a:pt x="46" y="30"/>
                    <a:pt x="54" y="18"/>
                    <a:pt x="66" y="10"/>
                  </a:cubicBezTo>
                  <a:cubicBezTo>
                    <a:pt x="70" y="7"/>
                    <a:pt x="69" y="0"/>
                    <a:pt x="6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1787" y="2562"/>
              <a:ext cx="365" cy="528"/>
            </a:xfrm>
            <a:custGeom>
              <a:avLst/>
              <a:gdLst>
                <a:gd name="T0" fmla="*/ 35 w 86"/>
                <a:gd name="T1" fmla="*/ 8 h 125"/>
                <a:gd name="T2" fmla="*/ 35 w 86"/>
                <a:gd name="T3" fmla="*/ 5 h 125"/>
                <a:gd name="T4" fmla="*/ 28 w 86"/>
                <a:gd name="T5" fmla="*/ 8 h 125"/>
                <a:gd name="T6" fmla="*/ 52 w 86"/>
                <a:gd name="T7" fmla="*/ 54 h 125"/>
                <a:gd name="T8" fmla="*/ 67 w 86"/>
                <a:gd name="T9" fmla="*/ 80 h 125"/>
                <a:gd name="T10" fmla="*/ 46 w 86"/>
                <a:gd name="T11" fmla="*/ 88 h 125"/>
                <a:gd name="T12" fmla="*/ 10 w 86"/>
                <a:gd name="T13" fmla="*/ 111 h 125"/>
                <a:gd name="T14" fmla="*/ 68 w 86"/>
                <a:gd name="T15" fmla="*/ 110 h 125"/>
                <a:gd name="T16" fmla="*/ 86 w 86"/>
                <a:gd name="T17" fmla="*/ 95 h 125"/>
                <a:gd name="T18" fmla="*/ 60 w 86"/>
                <a:gd name="T19" fmla="*/ 84 h 125"/>
                <a:gd name="T20" fmla="*/ 59 w 86"/>
                <a:gd name="T21" fmla="*/ 91 h 125"/>
                <a:gd name="T22" fmla="*/ 63 w 86"/>
                <a:gd name="T23" fmla="*/ 91 h 125"/>
                <a:gd name="T24" fmla="*/ 68 w 86"/>
                <a:gd name="T25" fmla="*/ 103 h 125"/>
                <a:gd name="T26" fmla="*/ 52 w 86"/>
                <a:gd name="T27" fmla="*/ 107 h 125"/>
                <a:gd name="T28" fmla="*/ 28 w 86"/>
                <a:gd name="T29" fmla="*/ 109 h 125"/>
                <a:gd name="T30" fmla="*/ 21 w 86"/>
                <a:gd name="T31" fmla="*/ 98 h 125"/>
                <a:gd name="T32" fmla="*/ 37 w 86"/>
                <a:gd name="T33" fmla="*/ 95 h 125"/>
                <a:gd name="T34" fmla="*/ 70 w 86"/>
                <a:gd name="T35" fmla="*/ 95 h 125"/>
                <a:gd name="T36" fmla="*/ 73 w 86"/>
                <a:gd name="T37" fmla="*/ 74 h 125"/>
                <a:gd name="T38" fmla="*/ 35 w 86"/>
                <a:gd name="T39" fmla="*/ 4 h 125"/>
                <a:gd name="T40" fmla="*/ 28 w 86"/>
                <a:gd name="T41" fmla="*/ 7 h 125"/>
                <a:gd name="T42" fmla="*/ 28 w 86"/>
                <a:gd name="T43" fmla="*/ 10 h 125"/>
                <a:gd name="T44" fmla="*/ 35 w 86"/>
                <a:gd name="T45" fmla="*/ 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25">
                  <a:moveTo>
                    <a:pt x="35" y="8"/>
                  </a:moveTo>
                  <a:cubicBezTo>
                    <a:pt x="35" y="7"/>
                    <a:pt x="35" y="6"/>
                    <a:pt x="35" y="5"/>
                  </a:cubicBezTo>
                  <a:cubicBezTo>
                    <a:pt x="33" y="6"/>
                    <a:pt x="31" y="7"/>
                    <a:pt x="28" y="8"/>
                  </a:cubicBezTo>
                  <a:cubicBezTo>
                    <a:pt x="32" y="23"/>
                    <a:pt x="44" y="40"/>
                    <a:pt x="52" y="54"/>
                  </a:cubicBezTo>
                  <a:cubicBezTo>
                    <a:pt x="57" y="62"/>
                    <a:pt x="61" y="72"/>
                    <a:pt x="67" y="80"/>
                  </a:cubicBezTo>
                  <a:cubicBezTo>
                    <a:pt x="77" y="92"/>
                    <a:pt x="51" y="88"/>
                    <a:pt x="46" y="88"/>
                  </a:cubicBezTo>
                  <a:cubicBezTo>
                    <a:pt x="34" y="88"/>
                    <a:pt x="0" y="91"/>
                    <a:pt x="10" y="111"/>
                  </a:cubicBezTo>
                  <a:cubicBezTo>
                    <a:pt x="17" y="125"/>
                    <a:pt x="57" y="113"/>
                    <a:pt x="68" y="110"/>
                  </a:cubicBezTo>
                  <a:cubicBezTo>
                    <a:pt x="74" y="109"/>
                    <a:pt x="86" y="102"/>
                    <a:pt x="86" y="95"/>
                  </a:cubicBezTo>
                  <a:cubicBezTo>
                    <a:pt x="85" y="83"/>
                    <a:pt x="69" y="84"/>
                    <a:pt x="60" y="84"/>
                  </a:cubicBezTo>
                  <a:cubicBezTo>
                    <a:pt x="57" y="84"/>
                    <a:pt x="54" y="91"/>
                    <a:pt x="59" y="91"/>
                  </a:cubicBezTo>
                  <a:cubicBezTo>
                    <a:pt x="60" y="91"/>
                    <a:pt x="62" y="91"/>
                    <a:pt x="63" y="91"/>
                  </a:cubicBezTo>
                  <a:cubicBezTo>
                    <a:pt x="74" y="89"/>
                    <a:pt x="75" y="93"/>
                    <a:pt x="68" y="103"/>
                  </a:cubicBezTo>
                  <a:cubicBezTo>
                    <a:pt x="63" y="105"/>
                    <a:pt x="57" y="106"/>
                    <a:pt x="52" y="107"/>
                  </a:cubicBezTo>
                  <a:cubicBezTo>
                    <a:pt x="44" y="108"/>
                    <a:pt x="36" y="109"/>
                    <a:pt x="28" y="109"/>
                  </a:cubicBezTo>
                  <a:cubicBezTo>
                    <a:pt x="26" y="109"/>
                    <a:pt x="4" y="105"/>
                    <a:pt x="21" y="98"/>
                  </a:cubicBezTo>
                  <a:cubicBezTo>
                    <a:pt x="26" y="96"/>
                    <a:pt x="32" y="96"/>
                    <a:pt x="37" y="95"/>
                  </a:cubicBezTo>
                  <a:cubicBezTo>
                    <a:pt x="48" y="94"/>
                    <a:pt x="59" y="96"/>
                    <a:pt x="70" y="95"/>
                  </a:cubicBezTo>
                  <a:cubicBezTo>
                    <a:pt x="82" y="94"/>
                    <a:pt x="76" y="80"/>
                    <a:pt x="73" y="74"/>
                  </a:cubicBezTo>
                  <a:cubicBezTo>
                    <a:pt x="60" y="54"/>
                    <a:pt x="40" y="28"/>
                    <a:pt x="35" y="4"/>
                  </a:cubicBezTo>
                  <a:cubicBezTo>
                    <a:pt x="34" y="0"/>
                    <a:pt x="28" y="4"/>
                    <a:pt x="28" y="7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8" y="15"/>
                    <a:pt x="35" y="11"/>
                    <a:pt x="3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2228" y="2591"/>
              <a:ext cx="276" cy="474"/>
            </a:xfrm>
            <a:custGeom>
              <a:avLst/>
              <a:gdLst>
                <a:gd name="T0" fmla="*/ 2 w 65"/>
                <a:gd name="T1" fmla="*/ 8 h 112"/>
                <a:gd name="T2" fmla="*/ 26 w 65"/>
                <a:gd name="T3" fmla="*/ 44 h 112"/>
                <a:gd name="T4" fmla="*/ 50 w 65"/>
                <a:gd name="T5" fmla="*/ 85 h 112"/>
                <a:gd name="T6" fmla="*/ 55 w 65"/>
                <a:gd name="T7" fmla="*/ 79 h 112"/>
                <a:gd name="T8" fmla="*/ 12 w 65"/>
                <a:gd name="T9" fmla="*/ 85 h 112"/>
                <a:gd name="T10" fmla="*/ 18 w 65"/>
                <a:gd name="T11" fmla="*/ 103 h 112"/>
                <a:gd name="T12" fmla="*/ 64 w 65"/>
                <a:gd name="T13" fmla="*/ 79 h 112"/>
                <a:gd name="T14" fmla="*/ 58 w 65"/>
                <a:gd name="T15" fmla="*/ 79 h 112"/>
                <a:gd name="T16" fmla="*/ 32 w 65"/>
                <a:gd name="T17" fmla="*/ 98 h 112"/>
                <a:gd name="T18" fmla="*/ 25 w 65"/>
                <a:gd name="T19" fmla="*/ 97 h 112"/>
                <a:gd name="T20" fmla="*/ 27 w 65"/>
                <a:gd name="T21" fmla="*/ 86 h 112"/>
                <a:gd name="T22" fmla="*/ 51 w 65"/>
                <a:gd name="T23" fmla="*/ 87 h 112"/>
                <a:gd name="T24" fmla="*/ 56 w 65"/>
                <a:gd name="T25" fmla="*/ 81 h 112"/>
                <a:gd name="T26" fmla="*/ 38 w 65"/>
                <a:gd name="T27" fmla="*/ 49 h 112"/>
                <a:gd name="T28" fmla="*/ 8 w 65"/>
                <a:gd name="T29" fmla="*/ 3 h 112"/>
                <a:gd name="T30" fmla="*/ 2 w 65"/>
                <a:gd name="T31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112">
                  <a:moveTo>
                    <a:pt x="2" y="8"/>
                  </a:moveTo>
                  <a:cubicBezTo>
                    <a:pt x="10" y="20"/>
                    <a:pt x="18" y="32"/>
                    <a:pt x="26" y="44"/>
                  </a:cubicBezTo>
                  <a:cubicBezTo>
                    <a:pt x="34" y="56"/>
                    <a:pt x="46" y="71"/>
                    <a:pt x="50" y="85"/>
                  </a:cubicBezTo>
                  <a:cubicBezTo>
                    <a:pt x="51" y="83"/>
                    <a:pt x="53" y="81"/>
                    <a:pt x="55" y="79"/>
                  </a:cubicBezTo>
                  <a:cubicBezTo>
                    <a:pt x="40" y="78"/>
                    <a:pt x="23" y="75"/>
                    <a:pt x="12" y="85"/>
                  </a:cubicBezTo>
                  <a:cubicBezTo>
                    <a:pt x="5" y="92"/>
                    <a:pt x="12" y="100"/>
                    <a:pt x="18" y="103"/>
                  </a:cubicBezTo>
                  <a:cubicBezTo>
                    <a:pt x="36" y="112"/>
                    <a:pt x="61" y="99"/>
                    <a:pt x="64" y="79"/>
                  </a:cubicBezTo>
                  <a:cubicBezTo>
                    <a:pt x="65" y="74"/>
                    <a:pt x="58" y="75"/>
                    <a:pt x="58" y="79"/>
                  </a:cubicBezTo>
                  <a:cubicBezTo>
                    <a:pt x="56" y="93"/>
                    <a:pt x="44" y="98"/>
                    <a:pt x="32" y="98"/>
                  </a:cubicBezTo>
                  <a:cubicBezTo>
                    <a:pt x="29" y="98"/>
                    <a:pt x="27" y="97"/>
                    <a:pt x="25" y="97"/>
                  </a:cubicBezTo>
                  <a:cubicBezTo>
                    <a:pt x="16" y="95"/>
                    <a:pt x="17" y="92"/>
                    <a:pt x="27" y="86"/>
                  </a:cubicBezTo>
                  <a:cubicBezTo>
                    <a:pt x="34" y="84"/>
                    <a:pt x="44" y="86"/>
                    <a:pt x="51" y="87"/>
                  </a:cubicBezTo>
                  <a:cubicBezTo>
                    <a:pt x="54" y="87"/>
                    <a:pt x="57" y="84"/>
                    <a:pt x="56" y="81"/>
                  </a:cubicBezTo>
                  <a:cubicBezTo>
                    <a:pt x="53" y="70"/>
                    <a:pt x="44" y="59"/>
                    <a:pt x="38" y="49"/>
                  </a:cubicBezTo>
                  <a:cubicBezTo>
                    <a:pt x="29" y="33"/>
                    <a:pt x="18" y="18"/>
                    <a:pt x="8" y="3"/>
                  </a:cubicBezTo>
                  <a:cubicBezTo>
                    <a:pt x="5" y="0"/>
                    <a:pt x="0" y="5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1783" y="2164"/>
              <a:ext cx="598" cy="355"/>
            </a:xfrm>
            <a:custGeom>
              <a:avLst/>
              <a:gdLst>
                <a:gd name="T0" fmla="*/ 50 w 141"/>
                <a:gd name="T1" fmla="*/ 10 h 84"/>
                <a:gd name="T2" fmla="*/ 52 w 141"/>
                <a:gd name="T3" fmla="*/ 6 h 84"/>
                <a:gd name="T4" fmla="*/ 48 w 141"/>
                <a:gd name="T5" fmla="*/ 2 h 84"/>
                <a:gd name="T6" fmla="*/ 13 w 141"/>
                <a:gd name="T7" fmla="*/ 25 h 84"/>
                <a:gd name="T8" fmla="*/ 1 w 141"/>
                <a:gd name="T9" fmla="*/ 35 h 84"/>
                <a:gd name="T10" fmla="*/ 2 w 141"/>
                <a:gd name="T11" fmla="*/ 39 h 84"/>
                <a:gd name="T12" fmla="*/ 82 w 141"/>
                <a:gd name="T13" fmla="*/ 65 h 84"/>
                <a:gd name="T14" fmla="*/ 120 w 141"/>
                <a:gd name="T15" fmla="*/ 66 h 84"/>
                <a:gd name="T16" fmla="*/ 85 w 141"/>
                <a:gd name="T17" fmla="*/ 61 h 84"/>
                <a:gd name="T18" fmla="*/ 92 w 141"/>
                <a:gd name="T19" fmla="*/ 57 h 84"/>
                <a:gd name="T20" fmla="*/ 106 w 141"/>
                <a:gd name="T21" fmla="*/ 54 h 84"/>
                <a:gd name="T22" fmla="*/ 89 w 141"/>
                <a:gd name="T23" fmla="*/ 60 h 84"/>
                <a:gd name="T24" fmla="*/ 87 w 141"/>
                <a:gd name="T25" fmla="*/ 56 h 84"/>
                <a:gd name="T26" fmla="*/ 25 w 141"/>
                <a:gd name="T27" fmla="*/ 41 h 84"/>
                <a:gd name="T28" fmla="*/ 11 w 141"/>
                <a:gd name="T29" fmla="*/ 35 h 84"/>
                <a:gd name="T30" fmla="*/ 15 w 141"/>
                <a:gd name="T31" fmla="*/ 31 h 84"/>
                <a:gd name="T32" fmla="*/ 50 w 141"/>
                <a:gd name="T33" fmla="*/ 9 h 84"/>
                <a:gd name="T34" fmla="*/ 46 w 141"/>
                <a:gd name="T35" fmla="*/ 5 h 84"/>
                <a:gd name="T36" fmla="*/ 44 w 141"/>
                <a:gd name="T37" fmla="*/ 9 h 84"/>
                <a:gd name="T38" fmla="*/ 50 w 141"/>
                <a:gd name="T39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84">
                  <a:moveTo>
                    <a:pt x="50" y="10"/>
                  </a:moveTo>
                  <a:cubicBezTo>
                    <a:pt x="51" y="9"/>
                    <a:pt x="51" y="8"/>
                    <a:pt x="52" y="6"/>
                  </a:cubicBezTo>
                  <a:cubicBezTo>
                    <a:pt x="52" y="4"/>
                    <a:pt x="51" y="0"/>
                    <a:pt x="48" y="2"/>
                  </a:cubicBezTo>
                  <a:cubicBezTo>
                    <a:pt x="36" y="10"/>
                    <a:pt x="25" y="18"/>
                    <a:pt x="13" y="25"/>
                  </a:cubicBezTo>
                  <a:cubicBezTo>
                    <a:pt x="8" y="28"/>
                    <a:pt x="3" y="29"/>
                    <a:pt x="1" y="35"/>
                  </a:cubicBezTo>
                  <a:cubicBezTo>
                    <a:pt x="0" y="36"/>
                    <a:pt x="0" y="38"/>
                    <a:pt x="2" y="39"/>
                  </a:cubicBezTo>
                  <a:cubicBezTo>
                    <a:pt x="10" y="46"/>
                    <a:pt x="82" y="64"/>
                    <a:pt x="82" y="65"/>
                  </a:cubicBezTo>
                  <a:cubicBezTo>
                    <a:pt x="77" y="84"/>
                    <a:pt x="115" y="73"/>
                    <a:pt x="120" y="66"/>
                  </a:cubicBezTo>
                  <a:cubicBezTo>
                    <a:pt x="141" y="41"/>
                    <a:pt x="80" y="41"/>
                    <a:pt x="85" y="61"/>
                  </a:cubicBezTo>
                  <a:cubicBezTo>
                    <a:pt x="87" y="65"/>
                    <a:pt x="93" y="60"/>
                    <a:pt x="92" y="57"/>
                  </a:cubicBezTo>
                  <a:cubicBezTo>
                    <a:pt x="91" y="55"/>
                    <a:pt x="104" y="54"/>
                    <a:pt x="106" y="54"/>
                  </a:cubicBezTo>
                  <a:cubicBezTo>
                    <a:pt x="138" y="53"/>
                    <a:pt x="84" y="81"/>
                    <a:pt x="89" y="60"/>
                  </a:cubicBezTo>
                  <a:cubicBezTo>
                    <a:pt x="90" y="58"/>
                    <a:pt x="89" y="56"/>
                    <a:pt x="87" y="56"/>
                  </a:cubicBezTo>
                  <a:cubicBezTo>
                    <a:pt x="66" y="56"/>
                    <a:pt x="46" y="45"/>
                    <a:pt x="25" y="41"/>
                  </a:cubicBezTo>
                  <a:cubicBezTo>
                    <a:pt x="20" y="40"/>
                    <a:pt x="15" y="38"/>
                    <a:pt x="11" y="35"/>
                  </a:cubicBezTo>
                  <a:cubicBezTo>
                    <a:pt x="7" y="33"/>
                    <a:pt x="10" y="34"/>
                    <a:pt x="15" y="31"/>
                  </a:cubicBezTo>
                  <a:cubicBezTo>
                    <a:pt x="27" y="24"/>
                    <a:pt x="38" y="16"/>
                    <a:pt x="50" y="9"/>
                  </a:cubicBezTo>
                  <a:cubicBezTo>
                    <a:pt x="48" y="7"/>
                    <a:pt x="47" y="6"/>
                    <a:pt x="46" y="5"/>
                  </a:cubicBezTo>
                  <a:cubicBezTo>
                    <a:pt x="45" y="6"/>
                    <a:pt x="45" y="7"/>
                    <a:pt x="44" y="9"/>
                  </a:cubicBezTo>
                  <a:cubicBezTo>
                    <a:pt x="43" y="14"/>
                    <a:pt x="49" y="15"/>
                    <a:pt x="5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2347" y="2227"/>
              <a:ext cx="496" cy="267"/>
            </a:xfrm>
            <a:custGeom>
              <a:avLst/>
              <a:gdLst>
                <a:gd name="T0" fmla="*/ 14 w 117"/>
                <a:gd name="T1" fmla="*/ 9 h 63"/>
                <a:gd name="T2" fmla="*/ 14 w 117"/>
                <a:gd name="T3" fmla="*/ 5 h 63"/>
                <a:gd name="T4" fmla="*/ 7 w 117"/>
                <a:gd name="T5" fmla="*/ 8 h 63"/>
                <a:gd name="T6" fmla="*/ 16 w 117"/>
                <a:gd name="T7" fmla="*/ 42 h 63"/>
                <a:gd name="T8" fmla="*/ 80 w 117"/>
                <a:gd name="T9" fmla="*/ 55 h 63"/>
                <a:gd name="T10" fmla="*/ 82 w 117"/>
                <a:gd name="T11" fmla="*/ 48 h 63"/>
                <a:gd name="T12" fmla="*/ 80 w 117"/>
                <a:gd name="T13" fmla="*/ 48 h 63"/>
                <a:gd name="T14" fmla="*/ 77 w 117"/>
                <a:gd name="T15" fmla="*/ 55 h 63"/>
                <a:gd name="T16" fmla="*/ 116 w 117"/>
                <a:gd name="T17" fmla="*/ 43 h 63"/>
                <a:gd name="T18" fmla="*/ 116 w 117"/>
                <a:gd name="T19" fmla="*/ 40 h 63"/>
                <a:gd name="T20" fmla="*/ 76 w 117"/>
                <a:gd name="T21" fmla="*/ 48 h 63"/>
                <a:gd name="T22" fmla="*/ 109 w 117"/>
                <a:gd name="T23" fmla="*/ 51 h 63"/>
                <a:gd name="T24" fmla="*/ 109 w 117"/>
                <a:gd name="T25" fmla="*/ 44 h 63"/>
                <a:gd name="T26" fmla="*/ 102 w 117"/>
                <a:gd name="T27" fmla="*/ 46 h 63"/>
                <a:gd name="T28" fmla="*/ 91 w 117"/>
                <a:gd name="T29" fmla="*/ 48 h 63"/>
                <a:gd name="T30" fmla="*/ 91 w 117"/>
                <a:gd name="T31" fmla="*/ 45 h 63"/>
                <a:gd name="T32" fmla="*/ 82 w 117"/>
                <a:gd name="T33" fmla="*/ 48 h 63"/>
                <a:gd name="T34" fmla="*/ 79 w 117"/>
                <a:gd name="T35" fmla="*/ 55 h 63"/>
                <a:gd name="T36" fmla="*/ 80 w 117"/>
                <a:gd name="T37" fmla="*/ 55 h 63"/>
                <a:gd name="T38" fmla="*/ 82 w 117"/>
                <a:gd name="T39" fmla="*/ 48 h 63"/>
                <a:gd name="T40" fmla="*/ 35 w 117"/>
                <a:gd name="T41" fmla="*/ 40 h 63"/>
                <a:gd name="T42" fmla="*/ 12 w 117"/>
                <a:gd name="T43" fmla="*/ 23 h 63"/>
                <a:gd name="T44" fmla="*/ 14 w 117"/>
                <a:gd name="T45" fmla="*/ 5 h 63"/>
                <a:gd name="T46" fmla="*/ 7 w 117"/>
                <a:gd name="T47" fmla="*/ 8 h 63"/>
                <a:gd name="T48" fmla="*/ 7 w 117"/>
                <a:gd name="T49" fmla="*/ 12 h 63"/>
                <a:gd name="T50" fmla="*/ 14 w 117"/>
                <a:gd name="T5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63">
                  <a:moveTo>
                    <a:pt x="14" y="9"/>
                  </a:moveTo>
                  <a:cubicBezTo>
                    <a:pt x="14" y="8"/>
                    <a:pt x="14" y="7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20"/>
                    <a:pt x="0" y="36"/>
                    <a:pt x="16" y="42"/>
                  </a:cubicBezTo>
                  <a:cubicBezTo>
                    <a:pt x="38" y="49"/>
                    <a:pt x="58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81" y="48"/>
                    <a:pt x="81" y="48"/>
                    <a:pt x="80" y="48"/>
                  </a:cubicBezTo>
                  <a:cubicBezTo>
                    <a:pt x="78" y="48"/>
                    <a:pt x="74" y="53"/>
                    <a:pt x="77" y="55"/>
                  </a:cubicBezTo>
                  <a:cubicBezTo>
                    <a:pt x="87" y="62"/>
                    <a:pt x="111" y="54"/>
                    <a:pt x="116" y="43"/>
                  </a:cubicBezTo>
                  <a:cubicBezTo>
                    <a:pt x="116" y="42"/>
                    <a:pt x="116" y="40"/>
                    <a:pt x="116" y="40"/>
                  </a:cubicBezTo>
                  <a:cubicBezTo>
                    <a:pt x="108" y="32"/>
                    <a:pt x="79" y="35"/>
                    <a:pt x="76" y="48"/>
                  </a:cubicBezTo>
                  <a:cubicBezTo>
                    <a:pt x="73" y="63"/>
                    <a:pt x="103" y="53"/>
                    <a:pt x="109" y="51"/>
                  </a:cubicBezTo>
                  <a:cubicBezTo>
                    <a:pt x="113" y="50"/>
                    <a:pt x="114" y="43"/>
                    <a:pt x="109" y="44"/>
                  </a:cubicBezTo>
                  <a:cubicBezTo>
                    <a:pt x="106" y="45"/>
                    <a:pt x="104" y="46"/>
                    <a:pt x="102" y="46"/>
                  </a:cubicBezTo>
                  <a:cubicBezTo>
                    <a:pt x="98" y="47"/>
                    <a:pt x="95" y="48"/>
                    <a:pt x="91" y="48"/>
                  </a:cubicBezTo>
                  <a:cubicBezTo>
                    <a:pt x="86" y="49"/>
                    <a:pt x="86" y="48"/>
                    <a:pt x="91" y="45"/>
                  </a:cubicBezTo>
                  <a:cubicBezTo>
                    <a:pt x="117" y="41"/>
                    <a:pt x="91" y="54"/>
                    <a:pt x="82" y="48"/>
                  </a:cubicBezTo>
                  <a:cubicBezTo>
                    <a:pt x="81" y="51"/>
                    <a:pt x="80" y="53"/>
                    <a:pt x="79" y="55"/>
                  </a:cubicBezTo>
                  <a:cubicBezTo>
                    <a:pt x="79" y="55"/>
                    <a:pt x="80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65" y="48"/>
                    <a:pt x="50" y="44"/>
                    <a:pt x="35" y="40"/>
                  </a:cubicBezTo>
                  <a:cubicBezTo>
                    <a:pt x="26" y="38"/>
                    <a:pt x="12" y="34"/>
                    <a:pt x="12" y="23"/>
                  </a:cubicBezTo>
                  <a:cubicBezTo>
                    <a:pt x="13" y="17"/>
                    <a:pt x="14" y="11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7"/>
                    <a:pt x="14" y="13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2665" y="1808"/>
              <a:ext cx="55" cy="60"/>
            </a:xfrm>
            <a:custGeom>
              <a:avLst/>
              <a:gdLst>
                <a:gd name="T0" fmla="*/ 8 w 13"/>
                <a:gd name="T1" fmla="*/ 3 h 14"/>
                <a:gd name="T2" fmla="*/ 1 w 13"/>
                <a:gd name="T3" fmla="*/ 8 h 14"/>
                <a:gd name="T4" fmla="*/ 4 w 13"/>
                <a:gd name="T5" fmla="*/ 12 h 14"/>
                <a:gd name="T6" fmla="*/ 9 w 13"/>
                <a:gd name="T7" fmla="*/ 4 h 14"/>
                <a:gd name="T8" fmla="*/ 7 w 13"/>
                <a:gd name="T9" fmla="*/ 2 h 14"/>
                <a:gd name="T10" fmla="*/ 0 w 13"/>
                <a:gd name="T11" fmla="*/ 11 h 14"/>
                <a:gd name="T12" fmla="*/ 5 w 13"/>
                <a:gd name="T13" fmla="*/ 12 h 14"/>
                <a:gd name="T14" fmla="*/ 9 w 13"/>
                <a:gd name="T15" fmla="*/ 5 h 14"/>
                <a:gd name="T16" fmla="*/ 3 w 13"/>
                <a:gd name="T17" fmla="*/ 6 h 14"/>
                <a:gd name="T18" fmla="*/ 2 w 13"/>
                <a:gd name="T19" fmla="*/ 7 h 14"/>
                <a:gd name="T20" fmla="*/ 7 w 13"/>
                <a:gd name="T21" fmla="*/ 8 h 14"/>
                <a:gd name="T22" fmla="*/ 7 w 13"/>
                <a:gd name="T23" fmla="*/ 9 h 14"/>
                <a:gd name="T24" fmla="*/ 5 w 13"/>
                <a:gd name="T25" fmla="*/ 9 h 14"/>
                <a:gd name="T26" fmla="*/ 3 w 13"/>
                <a:gd name="T27" fmla="*/ 7 h 14"/>
                <a:gd name="T28" fmla="*/ 3 w 13"/>
                <a:gd name="T29" fmla="*/ 7 h 14"/>
                <a:gd name="T30" fmla="*/ 4 w 13"/>
                <a:gd name="T31" fmla="*/ 5 h 14"/>
                <a:gd name="T32" fmla="*/ 4 w 13"/>
                <a:gd name="T33" fmla="*/ 5 h 14"/>
                <a:gd name="T34" fmla="*/ 6 w 13"/>
                <a:gd name="T35" fmla="*/ 4 h 14"/>
                <a:gd name="T36" fmla="*/ 5 w 13"/>
                <a:gd name="T37" fmla="*/ 4 h 14"/>
                <a:gd name="T38" fmla="*/ 8 w 13"/>
                <a:gd name="T39" fmla="*/ 8 h 14"/>
                <a:gd name="T40" fmla="*/ 8 w 13"/>
                <a:gd name="T41" fmla="*/ 8 h 14"/>
                <a:gd name="T42" fmla="*/ 7 w 13"/>
                <a:gd name="T43" fmla="*/ 10 h 14"/>
                <a:gd name="T44" fmla="*/ 7 w 13"/>
                <a:gd name="T45" fmla="*/ 10 h 14"/>
                <a:gd name="T46" fmla="*/ 5 w 13"/>
                <a:gd name="T47" fmla="*/ 11 h 14"/>
                <a:gd name="T48" fmla="*/ 7 w 13"/>
                <a:gd name="T49" fmla="*/ 10 h 14"/>
                <a:gd name="T50" fmla="*/ 8 w 13"/>
                <a:gd name="T5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4">
                  <a:moveTo>
                    <a:pt x="8" y="3"/>
                  </a:moveTo>
                  <a:cubicBezTo>
                    <a:pt x="5" y="3"/>
                    <a:pt x="2" y="5"/>
                    <a:pt x="1" y="8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8" y="11"/>
                    <a:pt x="9" y="8"/>
                    <a:pt x="9" y="4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3" y="2"/>
                    <a:pt x="0" y="7"/>
                    <a:pt x="0" y="11"/>
                  </a:cubicBezTo>
                  <a:cubicBezTo>
                    <a:pt x="0" y="14"/>
                    <a:pt x="3" y="14"/>
                    <a:pt x="5" y="12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10" y="0"/>
                    <a:pt x="3" y="2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7"/>
                    <a:pt x="5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8"/>
                    <a:pt x="7" y="9"/>
                    <a:pt x="5" y="9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10" y="10"/>
                    <a:pt x="13" y="3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2648" y="1770"/>
              <a:ext cx="144" cy="195"/>
            </a:xfrm>
            <a:custGeom>
              <a:avLst/>
              <a:gdLst>
                <a:gd name="T0" fmla="*/ 7 w 34"/>
                <a:gd name="T1" fmla="*/ 39 h 46"/>
                <a:gd name="T2" fmla="*/ 7 w 34"/>
                <a:gd name="T3" fmla="*/ 37 h 46"/>
                <a:gd name="T4" fmla="*/ 3 w 34"/>
                <a:gd name="T5" fmla="*/ 42 h 46"/>
                <a:gd name="T6" fmla="*/ 12 w 34"/>
                <a:gd name="T7" fmla="*/ 38 h 46"/>
                <a:gd name="T8" fmla="*/ 18 w 34"/>
                <a:gd name="T9" fmla="*/ 32 h 46"/>
                <a:gd name="T10" fmla="*/ 25 w 34"/>
                <a:gd name="T11" fmla="*/ 26 h 46"/>
                <a:gd name="T12" fmla="*/ 33 w 34"/>
                <a:gd name="T13" fmla="*/ 13 h 46"/>
                <a:gd name="T14" fmla="*/ 30 w 34"/>
                <a:gd name="T15" fmla="*/ 4 h 46"/>
                <a:gd name="T16" fmla="*/ 24 w 34"/>
                <a:gd name="T17" fmla="*/ 9 h 46"/>
                <a:gd name="T18" fmla="*/ 25 w 34"/>
                <a:gd name="T19" fmla="*/ 15 h 46"/>
                <a:gd name="T20" fmla="*/ 20 w 34"/>
                <a:gd name="T21" fmla="*/ 22 h 46"/>
                <a:gd name="T22" fmla="*/ 4 w 34"/>
                <a:gd name="T23" fmla="*/ 35 h 46"/>
                <a:gd name="T24" fmla="*/ 0 w 34"/>
                <a:gd name="T25" fmla="*/ 40 h 46"/>
                <a:gd name="T26" fmla="*/ 0 w 34"/>
                <a:gd name="T27" fmla="*/ 41 h 46"/>
                <a:gd name="T28" fmla="*/ 7 w 34"/>
                <a:gd name="T2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46">
                  <a:moveTo>
                    <a:pt x="7" y="39"/>
                  </a:moveTo>
                  <a:cubicBezTo>
                    <a:pt x="7" y="38"/>
                    <a:pt x="7" y="38"/>
                    <a:pt x="7" y="37"/>
                  </a:cubicBezTo>
                  <a:cubicBezTo>
                    <a:pt x="5" y="39"/>
                    <a:pt x="4" y="41"/>
                    <a:pt x="3" y="42"/>
                  </a:cubicBezTo>
                  <a:cubicBezTo>
                    <a:pt x="6" y="41"/>
                    <a:pt x="9" y="39"/>
                    <a:pt x="12" y="38"/>
                  </a:cubicBezTo>
                  <a:cubicBezTo>
                    <a:pt x="14" y="36"/>
                    <a:pt x="16" y="34"/>
                    <a:pt x="18" y="32"/>
                  </a:cubicBezTo>
                  <a:cubicBezTo>
                    <a:pt x="20" y="30"/>
                    <a:pt x="23" y="28"/>
                    <a:pt x="25" y="26"/>
                  </a:cubicBezTo>
                  <a:cubicBezTo>
                    <a:pt x="29" y="23"/>
                    <a:pt x="31" y="17"/>
                    <a:pt x="33" y="13"/>
                  </a:cubicBezTo>
                  <a:cubicBezTo>
                    <a:pt x="34" y="9"/>
                    <a:pt x="32" y="6"/>
                    <a:pt x="30" y="4"/>
                  </a:cubicBezTo>
                  <a:cubicBezTo>
                    <a:pt x="28" y="0"/>
                    <a:pt x="22" y="6"/>
                    <a:pt x="24" y="9"/>
                  </a:cubicBezTo>
                  <a:cubicBezTo>
                    <a:pt x="26" y="12"/>
                    <a:pt x="27" y="12"/>
                    <a:pt x="25" y="15"/>
                  </a:cubicBezTo>
                  <a:cubicBezTo>
                    <a:pt x="24" y="18"/>
                    <a:pt x="22" y="21"/>
                    <a:pt x="20" y="22"/>
                  </a:cubicBezTo>
                  <a:cubicBezTo>
                    <a:pt x="15" y="26"/>
                    <a:pt x="10" y="34"/>
                    <a:pt x="4" y="35"/>
                  </a:cubicBezTo>
                  <a:cubicBezTo>
                    <a:pt x="2" y="35"/>
                    <a:pt x="0" y="37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6"/>
                    <a:pt x="7" y="42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2466" y="1635"/>
              <a:ext cx="182" cy="114"/>
            </a:xfrm>
            <a:custGeom>
              <a:avLst/>
              <a:gdLst>
                <a:gd name="T0" fmla="*/ 3 w 43"/>
                <a:gd name="T1" fmla="*/ 23 h 27"/>
                <a:gd name="T2" fmla="*/ 21 w 43"/>
                <a:gd name="T3" fmla="*/ 22 h 27"/>
                <a:gd name="T4" fmla="*/ 31 w 43"/>
                <a:gd name="T5" fmla="*/ 18 h 27"/>
                <a:gd name="T6" fmla="*/ 41 w 43"/>
                <a:gd name="T7" fmla="*/ 8 h 27"/>
                <a:gd name="T8" fmla="*/ 36 w 43"/>
                <a:gd name="T9" fmla="*/ 5 h 27"/>
                <a:gd name="T10" fmla="*/ 21 w 43"/>
                <a:gd name="T11" fmla="*/ 15 h 27"/>
                <a:gd name="T12" fmla="*/ 16 w 43"/>
                <a:gd name="T13" fmla="*/ 17 h 27"/>
                <a:gd name="T14" fmla="*/ 7 w 43"/>
                <a:gd name="T15" fmla="*/ 16 h 27"/>
                <a:gd name="T16" fmla="*/ 3 w 43"/>
                <a:gd name="T1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7">
                  <a:moveTo>
                    <a:pt x="3" y="23"/>
                  </a:moveTo>
                  <a:cubicBezTo>
                    <a:pt x="8" y="27"/>
                    <a:pt x="16" y="26"/>
                    <a:pt x="21" y="22"/>
                  </a:cubicBezTo>
                  <a:cubicBezTo>
                    <a:pt x="24" y="20"/>
                    <a:pt x="28" y="20"/>
                    <a:pt x="31" y="18"/>
                  </a:cubicBezTo>
                  <a:cubicBezTo>
                    <a:pt x="35" y="15"/>
                    <a:pt x="38" y="12"/>
                    <a:pt x="41" y="8"/>
                  </a:cubicBezTo>
                  <a:cubicBezTo>
                    <a:pt x="43" y="4"/>
                    <a:pt x="38" y="0"/>
                    <a:pt x="36" y="5"/>
                  </a:cubicBezTo>
                  <a:cubicBezTo>
                    <a:pt x="33" y="10"/>
                    <a:pt x="27" y="13"/>
                    <a:pt x="21" y="15"/>
                  </a:cubicBezTo>
                  <a:cubicBezTo>
                    <a:pt x="19" y="15"/>
                    <a:pt x="18" y="17"/>
                    <a:pt x="16" y="17"/>
                  </a:cubicBezTo>
                  <a:cubicBezTo>
                    <a:pt x="13" y="19"/>
                    <a:pt x="10" y="19"/>
                    <a:pt x="7" y="16"/>
                  </a:cubicBezTo>
                  <a:cubicBezTo>
                    <a:pt x="4" y="14"/>
                    <a:pt x="0" y="21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2330" y="1580"/>
              <a:ext cx="127" cy="63"/>
            </a:xfrm>
            <a:custGeom>
              <a:avLst/>
              <a:gdLst>
                <a:gd name="T0" fmla="*/ 25 w 30"/>
                <a:gd name="T1" fmla="*/ 1 h 15"/>
                <a:gd name="T2" fmla="*/ 5 w 30"/>
                <a:gd name="T3" fmla="*/ 8 h 15"/>
                <a:gd name="T4" fmla="*/ 4 w 30"/>
                <a:gd name="T5" fmla="*/ 15 h 15"/>
                <a:gd name="T6" fmla="*/ 6 w 30"/>
                <a:gd name="T7" fmla="*/ 15 h 15"/>
                <a:gd name="T8" fmla="*/ 7 w 30"/>
                <a:gd name="T9" fmla="*/ 8 h 15"/>
                <a:gd name="T10" fmla="*/ 6 w 30"/>
                <a:gd name="T11" fmla="*/ 8 h 15"/>
                <a:gd name="T12" fmla="*/ 5 w 30"/>
                <a:gd name="T13" fmla="*/ 15 h 15"/>
                <a:gd name="T14" fmla="*/ 25 w 30"/>
                <a:gd name="T15" fmla="*/ 8 h 15"/>
                <a:gd name="T16" fmla="*/ 25 w 30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5">
                  <a:moveTo>
                    <a:pt x="25" y="1"/>
                  </a:moveTo>
                  <a:cubicBezTo>
                    <a:pt x="18" y="3"/>
                    <a:pt x="11" y="5"/>
                    <a:pt x="5" y="8"/>
                  </a:cubicBezTo>
                  <a:cubicBezTo>
                    <a:pt x="2" y="9"/>
                    <a:pt x="0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9" y="15"/>
                    <a:pt x="12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10"/>
                    <a:pt x="5" y="13"/>
                    <a:pt x="5" y="15"/>
                  </a:cubicBezTo>
                  <a:cubicBezTo>
                    <a:pt x="12" y="12"/>
                    <a:pt x="18" y="10"/>
                    <a:pt x="25" y="8"/>
                  </a:cubicBezTo>
                  <a:cubicBezTo>
                    <a:pt x="29" y="7"/>
                    <a:pt x="30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2500" y="1546"/>
              <a:ext cx="102" cy="47"/>
            </a:xfrm>
            <a:custGeom>
              <a:avLst/>
              <a:gdLst>
                <a:gd name="T0" fmla="*/ 7 w 24"/>
                <a:gd name="T1" fmla="*/ 7 h 11"/>
                <a:gd name="T2" fmla="*/ 7 w 24"/>
                <a:gd name="T3" fmla="*/ 7 h 11"/>
                <a:gd name="T4" fmla="*/ 6 w 24"/>
                <a:gd name="T5" fmla="*/ 9 h 11"/>
                <a:gd name="T6" fmla="*/ 6 w 24"/>
                <a:gd name="T7" fmla="*/ 10 h 11"/>
                <a:gd name="T8" fmla="*/ 11 w 24"/>
                <a:gd name="T9" fmla="*/ 10 h 11"/>
                <a:gd name="T10" fmla="*/ 20 w 24"/>
                <a:gd name="T11" fmla="*/ 8 h 11"/>
                <a:gd name="T12" fmla="*/ 20 w 24"/>
                <a:gd name="T13" fmla="*/ 1 h 11"/>
                <a:gd name="T14" fmla="*/ 7 w 24"/>
                <a:gd name="T15" fmla="*/ 2 h 11"/>
                <a:gd name="T16" fmla="*/ 0 w 24"/>
                <a:gd name="T17" fmla="*/ 8 h 11"/>
                <a:gd name="T18" fmla="*/ 3 w 24"/>
                <a:gd name="T19" fmla="*/ 11 h 11"/>
                <a:gd name="T20" fmla="*/ 7 w 24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1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8" y="10"/>
                    <a:pt x="9" y="10"/>
                    <a:pt x="11" y="10"/>
                  </a:cubicBezTo>
                  <a:cubicBezTo>
                    <a:pt x="14" y="10"/>
                    <a:pt x="17" y="9"/>
                    <a:pt x="20" y="8"/>
                  </a:cubicBezTo>
                  <a:cubicBezTo>
                    <a:pt x="23" y="7"/>
                    <a:pt x="24" y="0"/>
                    <a:pt x="20" y="1"/>
                  </a:cubicBezTo>
                  <a:cubicBezTo>
                    <a:pt x="15" y="3"/>
                    <a:pt x="11" y="2"/>
                    <a:pt x="7" y="2"/>
                  </a:cubicBezTo>
                  <a:cubicBezTo>
                    <a:pt x="4" y="3"/>
                    <a:pt x="1" y="4"/>
                    <a:pt x="0" y="8"/>
                  </a:cubicBezTo>
                  <a:cubicBezTo>
                    <a:pt x="0" y="9"/>
                    <a:pt x="1" y="11"/>
                    <a:pt x="3" y="11"/>
                  </a:cubicBezTo>
                  <a:cubicBezTo>
                    <a:pt x="5" y="11"/>
                    <a:pt x="6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1613" y="2430"/>
              <a:ext cx="106" cy="165"/>
            </a:xfrm>
            <a:custGeom>
              <a:avLst/>
              <a:gdLst>
                <a:gd name="T0" fmla="*/ 20 w 25"/>
                <a:gd name="T1" fmla="*/ 0 h 39"/>
                <a:gd name="T2" fmla="*/ 8 w 25"/>
                <a:gd name="T3" fmla="*/ 36 h 39"/>
                <a:gd name="T4" fmla="*/ 14 w 25"/>
                <a:gd name="T5" fmla="*/ 30 h 39"/>
                <a:gd name="T6" fmla="*/ 19 w 25"/>
                <a:gd name="T7" fmla="*/ 7 h 39"/>
                <a:gd name="T8" fmla="*/ 20 w 2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9">
                  <a:moveTo>
                    <a:pt x="20" y="0"/>
                  </a:moveTo>
                  <a:cubicBezTo>
                    <a:pt x="6" y="2"/>
                    <a:pt x="0" y="26"/>
                    <a:pt x="8" y="36"/>
                  </a:cubicBezTo>
                  <a:cubicBezTo>
                    <a:pt x="11" y="39"/>
                    <a:pt x="17" y="33"/>
                    <a:pt x="14" y="30"/>
                  </a:cubicBezTo>
                  <a:cubicBezTo>
                    <a:pt x="10" y="26"/>
                    <a:pt x="10" y="8"/>
                    <a:pt x="19" y="7"/>
                  </a:cubicBezTo>
                  <a:cubicBezTo>
                    <a:pt x="22" y="7"/>
                    <a:pt x="25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1558" y="2418"/>
              <a:ext cx="60" cy="156"/>
            </a:xfrm>
            <a:custGeom>
              <a:avLst/>
              <a:gdLst>
                <a:gd name="T0" fmla="*/ 6 w 14"/>
                <a:gd name="T1" fmla="*/ 6 h 37"/>
                <a:gd name="T2" fmla="*/ 4 w 14"/>
                <a:gd name="T3" fmla="*/ 11 h 37"/>
                <a:gd name="T4" fmla="*/ 2 w 14"/>
                <a:gd name="T5" fmla="*/ 18 h 37"/>
                <a:gd name="T6" fmla="*/ 0 w 14"/>
                <a:gd name="T7" fmla="*/ 32 h 37"/>
                <a:gd name="T8" fmla="*/ 6 w 14"/>
                <a:gd name="T9" fmla="*/ 30 h 37"/>
                <a:gd name="T10" fmla="*/ 7 w 14"/>
                <a:gd name="T11" fmla="*/ 21 h 37"/>
                <a:gd name="T12" fmla="*/ 10 w 14"/>
                <a:gd name="T13" fmla="*/ 15 h 37"/>
                <a:gd name="T14" fmla="*/ 10 w 14"/>
                <a:gd name="T15" fmla="*/ 12 h 37"/>
                <a:gd name="T16" fmla="*/ 11 w 14"/>
                <a:gd name="T17" fmla="*/ 10 h 37"/>
                <a:gd name="T18" fmla="*/ 13 w 14"/>
                <a:gd name="T19" fmla="*/ 5 h 37"/>
                <a:gd name="T20" fmla="*/ 6 w 14"/>
                <a:gd name="T2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7">
                  <a:moveTo>
                    <a:pt x="6" y="6"/>
                  </a:moveTo>
                  <a:cubicBezTo>
                    <a:pt x="6" y="8"/>
                    <a:pt x="4" y="9"/>
                    <a:pt x="4" y="11"/>
                  </a:cubicBezTo>
                  <a:cubicBezTo>
                    <a:pt x="3" y="14"/>
                    <a:pt x="3" y="16"/>
                    <a:pt x="2" y="18"/>
                  </a:cubicBezTo>
                  <a:cubicBezTo>
                    <a:pt x="0" y="23"/>
                    <a:pt x="0" y="27"/>
                    <a:pt x="0" y="32"/>
                  </a:cubicBezTo>
                  <a:cubicBezTo>
                    <a:pt x="0" y="37"/>
                    <a:pt x="6" y="33"/>
                    <a:pt x="6" y="30"/>
                  </a:cubicBezTo>
                  <a:cubicBezTo>
                    <a:pt x="6" y="27"/>
                    <a:pt x="6" y="24"/>
                    <a:pt x="7" y="21"/>
                  </a:cubicBezTo>
                  <a:cubicBezTo>
                    <a:pt x="8" y="19"/>
                    <a:pt x="9" y="17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0"/>
                    <a:pt x="10" y="12"/>
                    <a:pt x="11" y="10"/>
                  </a:cubicBezTo>
                  <a:cubicBezTo>
                    <a:pt x="12" y="9"/>
                    <a:pt x="13" y="7"/>
                    <a:pt x="13" y="5"/>
                  </a:cubicBezTo>
                  <a:cubicBezTo>
                    <a:pt x="14" y="0"/>
                    <a:pt x="7" y="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6" name="文本框 29"/>
          <p:cNvSpPr txBox="1"/>
          <p:nvPr/>
        </p:nvSpPr>
        <p:spPr>
          <a:xfrm>
            <a:off x="4704189" y="1701447"/>
            <a:ext cx="4203711" cy="222377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13865" dirty="0" smtClean="0">
                <a:ln>
                  <a:solidFill>
                    <a:srgbClr val="4A67AA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Impact" panose="020B0806030902050204" pitchFamily="34" charset="0"/>
              </a:rPr>
              <a:t>2028</a:t>
            </a:r>
            <a:endParaRPr lang="zh-CN" altLang="en-US" sz="13865" dirty="0">
              <a:ln>
                <a:solidFill>
                  <a:srgbClr val="4A67AA"/>
                </a:solidFill>
              </a:ln>
              <a:blipFill>
                <a:blip r:embed="rId1"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7" name="Freeform 21"/>
          <p:cNvSpPr/>
          <p:nvPr/>
        </p:nvSpPr>
        <p:spPr bwMode="auto">
          <a:xfrm>
            <a:off x="2792798" y="4030086"/>
            <a:ext cx="7340374" cy="35448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 rot="459736">
            <a:off x="8775937" y="2255256"/>
            <a:ext cx="1202196" cy="1404848"/>
            <a:chOff x="3082" y="1214"/>
            <a:chExt cx="1623" cy="1896"/>
          </a:xfrm>
          <a:solidFill>
            <a:schemeClr val="accent1"/>
          </a:solidFill>
        </p:grpSpPr>
        <p:grpSp>
          <p:nvGrpSpPr>
            <p:cNvPr id="19" name="Group 205"/>
            <p:cNvGrpSpPr/>
            <p:nvPr/>
          </p:nvGrpSpPr>
          <p:grpSpPr bwMode="auto">
            <a:xfrm>
              <a:off x="3082" y="1214"/>
              <a:ext cx="1623" cy="1603"/>
              <a:chOff x="3082" y="1214"/>
              <a:chExt cx="1623" cy="1603"/>
            </a:xfrm>
            <a:grpFill/>
          </p:grpSpPr>
          <p:sp>
            <p:nvSpPr>
              <p:cNvPr id="267" name="Freeform 5"/>
              <p:cNvSpPr/>
              <p:nvPr/>
            </p:nvSpPr>
            <p:spPr bwMode="auto">
              <a:xfrm>
                <a:off x="3608" y="2103"/>
                <a:ext cx="13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1" y="0"/>
                      <a:pt x="3" y="0"/>
                      <a:pt x="6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8" name="Freeform 6"/>
              <p:cNvSpPr/>
              <p:nvPr/>
            </p:nvSpPr>
            <p:spPr bwMode="auto">
              <a:xfrm>
                <a:off x="3576" y="1893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9" name="Freeform 7"/>
              <p:cNvSpPr/>
              <p:nvPr/>
            </p:nvSpPr>
            <p:spPr bwMode="auto">
              <a:xfrm>
                <a:off x="3615" y="1903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0" name="Freeform 8"/>
              <p:cNvSpPr/>
              <p:nvPr/>
            </p:nvSpPr>
            <p:spPr bwMode="auto">
              <a:xfrm>
                <a:off x="3566" y="1893"/>
                <a:ext cx="6" cy="0"/>
              </a:xfrm>
              <a:custGeom>
                <a:avLst/>
                <a:gdLst>
                  <a:gd name="T0" fmla="*/ 3 w 3"/>
                  <a:gd name="T1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1" name="Freeform 9"/>
              <p:cNvSpPr/>
              <p:nvPr/>
            </p:nvSpPr>
            <p:spPr bwMode="auto">
              <a:xfrm>
                <a:off x="3820" y="23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2" name="Freeform 10"/>
              <p:cNvSpPr/>
              <p:nvPr/>
            </p:nvSpPr>
            <p:spPr bwMode="auto">
              <a:xfrm>
                <a:off x="3642" y="220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3" name="Freeform 11"/>
              <p:cNvSpPr/>
              <p:nvPr/>
            </p:nvSpPr>
            <p:spPr bwMode="auto">
              <a:xfrm>
                <a:off x="3549" y="215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4" name="Freeform 12"/>
              <p:cNvSpPr/>
              <p:nvPr/>
            </p:nvSpPr>
            <p:spPr bwMode="auto">
              <a:xfrm>
                <a:off x="3610" y="1895"/>
                <a:ext cx="9" cy="8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2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2 h 4"/>
                  <a:gd name="T10" fmla="*/ 3 w 4"/>
                  <a:gd name="T11" fmla="*/ 1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5" name="Freeform 13"/>
              <p:cNvSpPr/>
              <p:nvPr/>
            </p:nvSpPr>
            <p:spPr bwMode="auto">
              <a:xfrm>
                <a:off x="3926" y="191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6" name="Freeform 14"/>
              <p:cNvSpPr/>
              <p:nvPr/>
            </p:nvSpPr>
            <p:spPr bwMode="auto">
              <a:xfrm>
                <a:off x="3810" y="177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7" name="Freeform 15"/>
              <p:cNvSpPr/>
              <p:nvPr/>
            </p:nvSpPr>
            <p:spPr bwMode="auto">
              <a:xfrm>
                <a:off x="3846" y="247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8" name="Freeform 16"/>
              <p:cNvSpPr/>
              <p:nvPr/>
            </p:nvSpPr>
            <p:spPr bwMode="auto">
              <a:xfrm>
                <a:off x="3943" y="25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9" name="Freeform 17"/>
              <p:cNvSpPr/>
              <p:nvPr/>
            </p:nvSpPr>
            <p:spPr bwMode="auto">
              <a:xfrm>
                <a:off x="3846" y="247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0" name="Freeform 18"/>
              <p:cNvSpPr/>
              <p:nvPr/>
            </p:nvSpPr>
            <p:spPr bwMode="auto">
              <a:xfrm>
                <a:off x="4156" y="22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1" name="Freeform 19"/>
              <p:cNvSpPr/>
              <p:nvPr/>
            </p:nvSpPr>
            <p:spPr bwMode="auto">
              <a:xfrm>
                <a:off x="4056" y="22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2" name="Freeform 20"/>
              <p:cNvSpPr/>
              <p:nvPr/>
            </p:nvSpPr>
            <p:spPr bwMode="auto">
              <a:xfrm>
                <a:off x="3837" y="247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3" name="Freeform 21"/>
              <p:cNvSpPr/>
              <p:nvPr/>
            </p:nvSpPr>
            <p:spPr bwMode="auto">
              <a:xfrm>
                <a:off x="3954" y="231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4" name="Freeform 22"/>
              <p:cNvSpPr/>
              <p:nvPr/>
            </p:nvSpPr>
            <p:spPr bwMode="auto">
              <a:xfrm>
                <a:off x="3576" y="18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5" name="Freeform 23"/>
              <p:cNvSpPr/>
              <p:nvPr/>
            </p:nvSpPr>
            <p:spPr bwMode="auto">
              <a:xfrm>
                <a:off x="3281" y="2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6" name="Freeform 24"/>
              <p:cNvSpPr/>
              <p:nvPr/>
            </p:nvSpPr>
            <p:spPr bwMode="auto">
              <a:xfrm>
                <a:off x="3364" y="2470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7" name="Freeform 25"/>
              <p:cNvSpPr/>
              <p:nvPr/>
            </p:nvSpPr>
            <p:spPr bwMode="auto">
              <a:xfrm>
                <a:off x="3360" y="24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8" name="Freeform 26"/>
              <p:cNvSpPr/>
              <p:nvPr/>
            </p:nvSpPr>
            <p:spPr bwMode="auto">
              <a:xfrm>
                <a:off x="3353" y="2470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9" name="Freeform 27"/>
              <p:cNvSpPr/>
              <p:nvPr/>
            </p:nvSpPr>
            <p:spPr bwMode="auto">
              <a:xfrm>
                <a:off x="3392" y="248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0" name="Freeform 28"/>
              <p:cNvSpPr/>
              <p:nvPr/>
            </p:nvSpPr>
            <p:spPr bwMode="auto">
              <a:xfrm>
                <a:off x="3390" y="2480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1" name="Freeform 29"/>
              <p:cNvSpPr/>
              <p:nvPr/>
            </p:nvSpPr>
            <p:spPr bwMode="auto">
              <a:xfrm>
                <a:off x="3341" y="247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2" name="Freeform 30"/>
              <p:cNvSpPr/>
              <p:nvPr/>
            </p:nvSpPr>
            <p:spPr bwMode="auto">
              <a:xfrm>
                <a:off x="3822" y="2279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3" name="Freeform 31"/>
              <p:cNvSpPr/>
              <p:nvPr/>
            </p:nvSpPr>
            <p:spPr bwMode="auto">
              <a:xfrm>
                <a:off x="3292" y="252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4" name="Freeform 32"/>
              <p:cNvSpPr/>
              <p:nvPr/>
            </p:nvSpPr>
            <p:spPr bwMode="auto">
              <a:xfrm>
                <a:off x="3699" y="27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5" name="Freeform 33"/>
              <p:cNvSpPr/>
              <p:nvPr/>
            </p:nvSpPr>
            <p:spPr bwMode="auto">
              <a:xfrm>
                <a:off x="4616" y="187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6" name="Freeform 34"/>
              <p:cNvSpPr/>
              <p:nvPr/>
            </p:nvSpPr>
            <p:spPr bwMode="auto">
              <a:xfrm>
                <a:off x="3262" y="2567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7" name="Freeform 35"/>
              <p:cNvSpPr/>
              <p:nvPr/>
            </p:nvSpPr>
            <p:spPr bwMode="auto">
              <a:xfrm>
                <a:off x="3570" y="1893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  <a:gd name="T12" fmla="*/ 0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8" name="Freeform 36"/>
              <p:cNvSpPr/>
              <p:nvPr/>
            </p:nvSpPr>
            <p:spPr bwMode="auto">
              <a:xfrm>
                <a:off x="3207" y="2465"/>
                <a:ext cx="183" cy="174"/>
              </a:xfrm>
              <a:custGeom>
                <a:avLst/>
                <a:gdLst>
                  <a:gd name="T0" fmla="*/ 83 w 86"/>
                  <a:gd name="T1" fmla="*/ 5 h 82"/>
                  <a:gd name="T2" fmla="*/ 80 w 86"/>
                  <a:gd name="T3" fmla="*/ 4 h 82"/>
                  <a:gd name="T4" fmla="*/ 77 w 86"/>
                  <a:gd name="T5" fmla="*/ 8 h 82"/>
                  <a:gd name="T6" fmla="*/ 76 w 86"/>
                  <a:gd name="T7" fmla="*/ 6 h 82"/>
                  <a:gd name="T8" fmla="*/ 72 w 86"/>
                  <a:gd name="T9" fmla="*/ 7 h 82"/>
                  <a:gd name="T10" fmla="*/ 70 w 86"/>
                  <a:gd name="T11" fmla="*/ 4 h 82"/>
                  <a:gd name="T12" fmla="*/ 67 w 86"/>
                  <a:gd name="T13" fmla="*/ 1 h 82"/>
                  <a:gd name="T14" fmla="*/ 68 w 86"/>
                  <a:gd name="T15" fmla="*/ 6 h 82"/>
                  <a:gd name="T16" fmla="*/ 70 w 86"/>
                  <a:gd name="T17" fmla="*/ 10 h 82"/>
                  <a:gd name="T18" fmla="*/ 65 w 86"/>
                  <a:gd name="T19" fmla="*/ 6 h 82"/>
                  <a:gd name="T20" fmla="*/ 65 w 86"/>
                  <a:gd name="T21" fmla="*/ 8 h 82"/>
                  <a:gd name="T22" fmla="*/ 62 w 86"/>
                  <a:gd name="T23" fmla="*/ 6 h 82"/>
                  <a:gd name="T24" fmla="*/ 61 w 86"/>
                  <a:gd name="T25" fmla="*/ 8 h 82"/>
                  <a:gd name="T26" fmla="*/ 59 w 86"/>
                  <a:gd name="T27" fmla="*/ 9 h 82"/>
                  <a:gd name="T28" fmla="*/ 62 w 86"/>
                  <a:gd name="T29" fmla="*/ 15 h 82"/>
                  <a:gd name="T30" fmla="*/ 58 w 86"/>
                  <a:gd name="T31" fmla="*/ 10 h 82"/>
                  <a:gd name="T32" fmla="*/ 57 w 86"/>
                  <a:gd name="T33" fmla="*/ 12 h 82"/>
                  <a:gd name="T34" fmla="*/ 53 w 86"/>
                  <a:gd name="T35" fmla="*/ 17 h 82"/>
                  <a:gd name="T36" fmla="*/ 51 w 86"/>
                  <a:gd name="T37" fmla="*/ 19 h 82"/>
                  <a:gd name="T38" fmla="*/ 48 w 86"/>
                  <a:gd name="T39" fmla="*/ 22 h 82"/>
                  <a:gd name="T40" fmla="*/ 48 w 86"/>
                  <a:gd name="T41" fmla="*/ 24 h 82"/>
                  <a:gd name="T42" fmla="*/ 46 w 86"/>
                  <a:gd name="T43" fmla="*/ 24 h 82"/>
                  <a:gd name="T44" fmla="*/ 45 w 86"/>
                  <a:gd name="T45" fmla="*/ 25 h 82"/>
                  <a:gd name="T46" fmla="*/ 46 w 86"/>
                  <a:gd name="T47" fmla="*/ 27 h 82"/>
                  <a:gd name="T48" fmla="*/ 43 w 86"/>
                  <a:gd name="T49" fmla="*/ 28 h 82"/>
                  <a:gd name="T50" fmla="*/ 40 w 86"/>
                  <a:gd name="T51" fmla="*/ 30 h 82"/>
                  <a:gd name="T52" fmla="*/ 38 w 86"/>
                  <a:gd name="T53" fmla="*/ 32 h 82"/>
                  <a:gd name="T54" fmla="*/ 36 w 86"/>
                  <a:gd name="T55" fmla="*/ 34 h 82"/>
                  <a:gd name="T56" fmla="*/ 36 w 86"/>
                  <a:gd name="T57" fmla="*/ 37 h 82"/>
                  <a:gd name="T58" fmla="*/ 34 w 86"/>
                  <a:gd name="T59" fmla="*/ 36 h 82"/>
                  <a:gd name="T60" fmla="*/ 34 w 86"/>
                  <a:gd name="T61" fmla="*/ 37 h 82"/>
                  <a:gd name="T62" fmla="*/ 31 w 86"/>
                  <a:gd name="T63" fmla="*/ 41 h 82"/>
                  <a:gd name="T64" fmla="*/ 32 w 86"/>
                  <a:gd name="T65" fmla="*/ 45 h 82"/>
                  <a:gd name="T66" fmla="*/ 31 w 86"/>
                  <a:gd name="T67" fmla="*/ 48 h 82"/>
                  <a:gd name="T68" fmla="*/ 28 w 86"/>
                  <a:gd name="T69" fmla="*/ 47 h 82"/>
                  <a:gd name="T70" fmla="*/ 25 w 86"/>
                  <a:gd name="T71" fmla="*/ 53 h 82"/>
                  <a:gd name="T72" fmla="*/ 24 w 86"/>
                  <a:gd name="T73" fmla="*/ 55 h 82"/>
                  <a:gd name="T74" fmla="*/ 18 w 86"/>
                  <a:gd name="T75" fmla="*/ 59 h 82"/>
                  <a:gd name="T76" fmla="*/ 15 w 86"/>
                  <a:gd name="T77" fmla="*/ 59 h 82"/>
                  <a:gd name="T78" fmla="*/ 14 w 86"/>
                  <a:gd name="T79" fmla="*/ 60 h 82"/>
                  <a:gd name="T80" fmla="*/ 11 w 86"/>
                  <a:gd name="T81" fmla="*/ 69 h 82"/>
                  <a:gd name="T82" fmla="*/ 2 w 86"/>
                  <a:gd name="T83" fmla="*/ 75 h 82"/>
                  <a:gd name="T84" fmla="*/ 23 w 86"/>
                  <a:gd name="T85" fmla="*/ 72 h 82"/>
                  <a:gd name="T86" fmla="*/ 28 w 86"/>
                  <a:gd name="T87" fmla="*/ 68 h 82"/>
                  <a:gd name="T88" fmla="*/ 42 w 86"/>
                  <a:gd name="T89" fmla="*/ 48 h 82"/>
                  <a:gd name="T90" fmla="*/ 49 w 86"/>
                  <a:gd name="T91" fmla="*/ 45 h 82"/>
                  <a:gd name="T92" fmla="*/ 55 w 86"/>
                  <a:gd name="T93" fmla="*/ 43 h 82"/>
                  <a:gd name="T94" fmla="*/ 63 w 86"/>
                  <a:gd name="T95" fmla="*/ 35 h 82"/>
                  <a:gd name="T96" fmla="*/ 68 w 86"/>
                  <a:gd name="T97" fmla="*/ 31 h 82"/>
                  <a:gd name="T98" fmla="*/ 74 w 86"/>
                  <a:gd name="T99" fmla="*/ 23 h 82"/>
                  <a:gd name="T100" fmla="*/ 75 w 86"/>
                  <a:gd name="T101" fmla="*/ 16 h 82"/>
                  <a:gd name="T102" fmla="*/ 82 w 86"/>
                  <a:gd name="T103" fmla="*/ 14 h 82"/>
                  <a:gd name="T104" fmla="*/ 84 w 86"/>
                  <a:gd name="T105" fmla="*/ 13 h 82"/>
                  <a:gd name="T106" fmla="*/ 84 w 86"/>
                  <a:gd name="T107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" h="82">
                    <a:moveTo>
                      <a:pt x="84" y="7"/>
                    </a:moveTo>
                    <a:cubicBezTo>
                      <a:pt x="85" y="8"/>
                      <a:pt x="85" y="9"/>
                      <a:pt x="86" y="10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7"/>
                      <a:pt x="85" y="6"/>
                      <a:pt x="84" y="5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2" y="4"/>
                      <a:pt x="82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4" y="9"/>
                      <a:pt x="83" y="8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2" y="7"/>
                      <a:pt x="80" y="5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9" y="5"/>
                      <a:pt x="81" y="7"/>
                      <a:pt x="81" y="7"/>
                    </a:cubicBezTo>
                    <a:cubicBezTo>
                      <a:pt x="80" y="7"/>
                      <a:pt x="79" y="5"/>
                      <a:pt x="79" y="4"/>
                    </a:cubicBezTo>
                    <a:cubicBezTo>
                      <a:pt x="78" y="4"/>
                      <a:pt x="79" y="6"/>
                      <a:pt x="77" y="5"/>
                    </a:cubicBezTo>
                    <a:cubicBezTo>
                      <a:pt x="77" y="5"/>
                      <a:pt x="77" y="6"/>
                      <a:pt x="77" y="8"/>
                    </a:cubicBezTo>
                    <a:cubicBezTo>
                      <a:pt x="77" y="8"/>
                      <a:pt x="76" y="5"/>
                      <a:pt x="76" y="6"/>
                    </a:cubicBezTo>
                    <a:cubicBezTo>
                      <a:pt x="75" y="5"/>
                      <a:pt x="74" y="3"/>
                      <a:pt x="74" y="2"/>
                    </a:cubicBezTo>
                    <a:cubicBezTo>
                      <a:pt x="74" y="2"/>
                      <a:pt x="73" y="1"/>
                      <a:pt x="73" y="2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73" y="1"/>
                      <a:pt x="74" y="3"/>
                      <a:pt x="74" y="3"/>
                    </a:cubicBezTo>
                    <a:cubicBezTo>
                      <a:pt x="76" y="5"/>
                      <a:pt x="74" y="4"/>
                      <a:pt x="76" y="6"/>
                    </a:cubicBezTo>
                    <a:cubicBezTo>
                      <a:pt x="75" y="6"/>
                      <a:pt x="74" y="6"/>
                      <a:pt x="74" y="7"/>
                    </a:cubicBezTo>
                    <a:cubicBezTo>
                      <a:pt x="74" y="7"/>
                      <a:pt x="73" y="5"/>
                      <a:pt x="73" y="4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4" y="8"/>
                      <a:pt x="74" y="8"/>
                      <a:pt x="75" y="10"/>
                    </a:cubicBezTo>
                    <a:cubicBezTo>
                      <a:pt x="75" y="10"/>
                      <a:pt x="75" y="11"/>
                      <a:pt x="75" y="11"/>
                    </a:cubicBezTo>
                    <a:cubicBezTo>
                      <a:pt x="74" y="9"/>
                      <a:pt x="72" y="7"/>
                      <a:pt x="72" y="7"/>
                    </a:cubicBezTo>
                    <a:cubicBezTo>
                      <a:pt x="71" y="5"/>
                      <a:pt x="73" y="7"/>
                      <a:pt x="71" y="5"/>
                    </a:cubicBezTo>
                    <a:cubicBezTo>
                      <a:pt x="70" y="3"/>
                      <a:pt x="71" y="2"/>
                      <a:pt x="72" y="3"/>
                    </a:cubicBezTo>
                    <a:cubicBezTo>
                      <a:pt x="71" y="1"/>
                      <a:pt x="71" y="3"/>
                      <a:pt x="70" y="1"/>
                    </a:cubicBezTo>
                    <a:cubicBezTo>
                      <a:pt x="70" y="1"/>
                      <a:pt x="70" y="3"/>
                      <a:pt x="70" y="3"/>
                    </a:cubicBezTo>
                    <a:cubicBezTo>
                      <a:pt x="71" y="4"/>
                      <a:pt x="71" y="4"/>
                      <a:pt x="71" y="5"/>
                    </a:cubicBezTo>
                    <a:cubicBezTo>
                      <a:pt x="72" y="8"/>
                      <a:pt x="70" y="4"/>
                      <a:pt x="70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7" y="2"/>
                      <a:pt x="69" y="4"/>
                      <a:pt x="68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8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9" y="4"/>
                      <a:pt x="69" y="4"/>
                    </a:cubicBezTo>
                    <a:cubicBezTo>
                      <a:pt x="70" y="7"/>
                      <a:pt x="69" y="4"/>
                      <a:pt x="69" y="5"/>
                    </a:cubicBezTo>
                    <a:cubicBezTo>
                      <a:pt x="69" y="7"/>
                      <a:pt x="69" y="5"/>
                      <a:pt x="70" y="6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9"/>
                      <a:pt x="69" y="7"/>
                      <a:pt x="68" y="6"/>
                    </a:cubicBezTo>
                    <a:cubicBezTo>
                      <a:pt x="68" y="6"/>
                      <a:pt x="68" y="5"/>
                      <a:pt x="69" y="6"/>
                    </a:cubicBezTo>
                    <a:cubicBezTo>
                      <a:pt x="68" y="4"/>
                      <a:pt x="67" y="3"/>
                      <a:pt x="66" y="2"/>
                    </a:cubicBezTo>
                    <a:cubicBezTo>
                      <a:pt x="65" y="1"/>
                      <a:pt x="67" y="4"/>
                      <a:pt x="67" y="4"/>
                    </a:cubicBezTo>
                    <a:cubicBezTo>
                      <a:pt x="67" y="3"/>
                      <a:pt x="68" y="5"/>
                      <a:pt x="68" y="6"/>
                    </a:cubicBezTo>
                    <a:cubicBezTo>
                      <a:pt x="70" y="10"/>
                      <a:pt x="66" y="3"/>
                      <a:pt x="66" y="4"/>
                    </a:cubicBezTo>
                    <a:cubicBezTo>
                      <a:pt x="68" y="6"/>
                      <a:pt x="67" y="8"/>
                      <a:pt x="70" y="10"/>
                    </a:cubicBezTo>
                    <a:cubicBezTo>
                      <a:pt x="70" y="11"/>
                      <a:pt x="70" y="12"/>
                      <a:pt x="70" y="12"/>
                    </a:cubicBezTo>
                    <a:cubicBezTo>
                      <a:pt x="69" y="10"/>
                      <a:pt x="69" y="10"/>
                      <a:pt x="68" y="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5" y="5"/>
                      <a:pt x="65" y="6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4" y="5"/>
                      <a:pt x="65" y="7"/>
                      <a:pt x="65" y="7"/>
                    </a:cubicBezTo>
                    <a:cubicBezTo>
                      <a:pt x="65" y="7"/>
                      <a:pt x="64" y="6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3"/>
                      <a:pt x="62" y="4"/>
                    </a:cubicBezTo>
                    <a:cubicBezTo>
                      <a:pt x="63" y="5"/>
                      <a:pt x="64" y="6"/>
                      <a:pt x="65" y="8"/>
                    </a:cubicBezTo>
                    <a:cubicBezTo>
                      <a:pt x="65" y="8"/>
                      <a:pt x="64" y="7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7"/>
                      <a:pt x="62" y="4"/>
                      <a:pt x="62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5"/>
                      <a:pt x="61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8"/>
                      <a:pt x="61" y="6"/>
                    </a:cubicBezTo>
                    <a:cubicBezTo>
                      <a:pt x="63" y="8"/>
                      <a:pt x="61" y="6"/>
                      <a:pt x="62" y="7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7"/>
                      <a:pt x="63" y="9"/>
                      <a:pt x="63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6"/>
                      <a:pt x="62" y="10"/>
                      <a:pt x="61" y="10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61" y="9"/>
                      <a:pt x="61" y="10"/>
                      <a:pt x="62" y="11"/>
                    </a:cubicBezTo>
                    <a:cubicBezTo>
                      <a:pt x="61" y="11"/>
                      <a:pt x="60" y="9"/>
                      <a:pt x="59" y="7"/>
                    </a:cubicBezTo>
                    <a:cubicBezTo>
                      <a:pt x="60" y="9"/>
                      <a:pt x="58" y="7"/>
                      <a:pt x="59" y="9"/>
                    </a:cubicBezTo>
                    <a:cubicBezTo>
                      <a:pt x="60" y="9"/>
                      <a:pt x="60" y="10"/>
                      <a:pt x="61" y="11"/>
                    </a:cubicBezTo>
                    <a:cubicBezTo>
                      <a:pt x="61" y="11"/>
                      <a:pt x="60" y="10"/>
                      <a:pt x="60" y="10"/>
                    </a:cubicBezTo>
                    <a:cubicBezTo>
                      <a:pt x="60" y="10"/>
                      <a:pt x="61" y="12"/>
                      <a:pt x="61" y="12"/>
                    </a:cubicBezTo>
                    <a:cubicBezTo>
                      <a:pt x="61" y="12"/>
                      <a:pt x="62" y="14"/>
                      <a:pt x="61" y="13"/>
                    </a:cubicBezTo>
                    <a:cubicBezTo>
                      <a:pt x="60" y="12"/>
                      <a:pt x="61" y="12"/>
                      <a:pt x="60" y="11"/>
                    </a:cubicBezTo>
                    <a:cubicBezTo>
                      <a:pt x="60" y="11"/>
                      <a:pt x="62" y="15"/>
                      <a:pt x="62" y="15"/>
                    </a:cubicBezTo>
                    <a:cubicBezTo>
                      <a:pt x="63" y="16"/>
                      <a:pt x="65" y="18"/>
                      <a:pt x="65" y="19"/>
                    </a:cubicBezTo>
                    <a:cubicBezTo>
                      <a:pt x="64" y="19"/>
                      <a:pt x="65" y="18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1" y="15"/>
                      <a:pt x="61" y="13"/>
                      <a:pt x="59" y="11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8" y="10"/>
                      <a:pt x="58" y="10"/>
                    </a:cubicBezTo>
                    <a:cubicBezTo>
                      <a:pt x="59" y="12"/>
                      <a:pt x="57" y="11"/>
                      <a:pt x="58" y="11"/>
                    </a:cubicBezTo>
                    <a:cubicBezTo>
                      <a:pt x="59" y="12"/>
                      <a:pt x="58" y="11"/>
                      <a:pt x="58" y="12"/>
                    </a:cubicBezTo>
                    <a:cubicBezTo>
                      <a:pt x="58" y="12"/>
                      <a:pt x="60" y="14"/>
                      <a:pt x="59" y="14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2"/>
                      <a:pt x="55" y="13"/>
                      <a:pt x="57" y="17"/>
                    </a:cubicBezTo>
                    <a:cubicBezTo>
                      <a:pt x="56" y="16"/>
                      <a:pt x="55" y="16"/>
                      <a:pt x="54" y="15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5"/>
                      <a:pt x="54" y="17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6"/>
                      <a:pt x="54" y="18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9"/>
                      <a:pt x="53" y="19"/>
                      <a:pt x="52" y="17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1" y="18"/>
                      <a:pt x="51" y="19"/>
                    </a:cubicBezTo>
                    <a:cubicBezTo>
                      <a:pt x="52" y="19"/>
                      <a:pt x="52" y="20"/>
                      <a:pt x="53" y="21"/>
                    </a:cubicBezTo>
                    <a:cubicBezTo>
                      <a:pt x="55" y="22"/>
                      <a:pt x="53" y="20"/>
                      <a:pt x="54" y="22"/>
                    </a:cubicBezTo>
                    <a:cubicBezTo>
                      <a:pt x="53" y="21"/>
                      <a:pt x="52" y="20"/>
                      <a:pt x="52" y="20"/>
                    </a:cubicBezTo>
                    <a:cubicBezTo>
                      <a:pt x="49" y="18"/>
                      <a:pt x="50" y="21"/>
                      <a:pt x="50" y="20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0"/>
                      <a:pt x="50" y="22"/>
                      <a:pt x="48" y="22"/>
                    </a:cubicBezTo>
                    <a:cubicBezTo>
                      <a:pt x="49" y="22"/>
                      <a:pt x="51" y="25"/>
                      <a:pt x="51" y="25"/>
                    </a:cubicBezTo>
                    <a:cubicBezTo>
                      <a:pt x="52" y="26"/>
                      <a:pt x="49" y="23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4"/>
                      <a:pt x="49" y="25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3"/>
                      <a:pt x="47" y="23"/>
                    </a:cubicBezTo>
                    <a:cubicBezTo>
                      <a:pt x="48" y="25"/>
                      <a:pt x="47" y="24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7" y="25"/>
                      <a:pt x="47" y="26"/>
                    </a:cubicBezTo>
                    <a:cubicBezTo>
                      <a:pt x="48" y="27"/>
                      <a:pt x="47" y="26"/>
                      <a:pt x="46" y="26"/>
                    </a:cubicBezTo>
                    <a:cubicBezTo>
                      <a:pt x="46" y="25"/>
                      <a:pt x="47" y="26"/>
                      <a:pt x="47" y="25"/>
                    </a:cubicBezTo>
                    <a:cubicBezTo>
                      <a:pt x="46" y="24"/>
                      <a:pt x="46" y="25"/>
                      <a:pt x="46" y="25"/>
                    </a:cubicBezTo>
                    <a:cubicBezTo>
                      <a:pt x="46" y="25"/>
                      <a:pt x="47" y="26"/>
                      <a:pt x="46" y="26"/>
                    </a:cubicBezTo>
                    <a:cubicBezTo>
                      <a:pt x="46" y="26"/>
                      <a:pt x="46" y="26"/>
                      <a:pt x="45" y="25"/>
                    </a:cubicBezTo>
                    <a:cubicBezTo>
                      <a:pt x="46" y="26"/>
                      <a:pt x="45" y="26"/>
                      <a:pt x="46" y="27"/>
                    </a:cubicBezTo>
                    <a:cubicBezTo>
                      <a:pt x="46" y="27"/>
                      <a:pt x="47" y="27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6" y="28"/>
                      <a:pt x="47" y="29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7"/>
                      <a:pt x="43" y="27"/>
                    </a:cubicBezTo>
                    <a:cubicBezTo>
                      <a:pt x="42" y="26"/>
                      <a:pt x="46" y="31"/>
                      <a:pt x="45" y="30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2" y="28"/>
                      <a:pt x="44" y="28"/>
                    </a:cubicBezTo>
                    <a:cubicBezTo>
                      <a:pt x="44" y="29"/>
                      <a:pt x="44" y="29"/>
                      <a:pt x="44" y="30"/>
                    </a:cubicBezTo>
                    <a:cubicBezTo>
                      <a:pt x="41" y="27"/>
                      <a:pt x="42" y="30"/>
                      <a:pt x="40" y="29"/>
                    </a:cubicBezTo>
                    <a:cubicBezTo>
                      <a:pt x="42" y="30"/>
                      <a:pt x="41" y="29"/>
                      <a:pt x="41" y="30"/>
                    </a:cubicBezTo>
                    <a:cubicBezTo>
                      <a:pt x="39" y="28"/>
                      <a:pt x="41" y="31"/>
                      <a:pt x="40" y="3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0" y="31"/>
                      <a:pt x="44" y="35"/>
                      <a:pt x="41" y="33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8" y="29"/>
                      <a:pt x="41" y="33"/>
                      <a:pt x="39" y="31"/>
                    </a:cubicBezTo>
                    <a:cubicBezTo>
                      <a:pt x="39" y="32"/>
                      <a:pt x="40" y="33"/>
                      <a:pt x="41" y="34"/>
                    </a:cubicBezTo>
                    <a:cubicBezTo>
                      <a:pt x="40" y="33"/>
                      <a:pt x="39" y="33"/>
                      <a:pt x="38" y="32"/>
                    </a:cubicBezTo>
                    <a:cubicBezTo>
                      <a:pt x="39" y="33"/>
                      <a:pt x="39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2"/>
                      <a:pt x="38" y="33"/>
                      <a:pt x="38" y="33"/>
                    </a:cubicBezTo>
                    <a:cubicBezTo>
                      <a:pt x="37" y="32"/>
                      <a:pt x="37" y="33"/>
                      <a:pt x="36" y="33"/>
                    </a:cubicBezTo>
                    <a:cubicBezTo>
                      <a:pt x="37" y="35"/>
                      <a:pt x="35" y="32"/>
                      <a:pt x="37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3"/>
                      <a:pt x="36" y="35"/>
                      <a:pt x="35" y="34"/>
                    </a:cubicBezTo>
                    <a:cubicBezTo>
                      <a:pt x="36" y="35"/>
                      <a:pt x="35" y="34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5" y="36"/>
                      <a:pt x="35" y="36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6"/>
                      <a:pt x="34" y="37"/>
                    </a:cubicBezTo>
                    <a:cubicBezTo>
                      <a:pt x="32" y="36"/>
                      <a:pt x="33" y="38"/>
                      <a:pt x="33" y="39"/>
                    </a:cubicBezTo>
                    <a:cubicBezTo>
                      <a:pt x="33" y="39"/>
                      <a:pt x="32" y="38"/>
                      <a:pt x="33" y="38"/>
                    </a:cubicBezTo>
                    <a:cubicBezTo>
                      <a:pt x="33" y="39"/>
                      <a:pt x="33" y="40"/>
                      <a:pt x="33" y="39"/>
                    </a:cubicBezTo>
                    <a:cubicBezTo>
                      <a:pt x="33" y="40"/>
                      <a:pt x="32" y="38"/>
                      <a:pt x="32" y="38"/>
                    </a:cubicBezTo>
                    <a:cubicBezTo>
                      <a:pt x="31" y="38"/>
                      <a:pt x="33" y="40"/>
                      <a:pt x="32" y="40"/>
                    </a:cubicBezTo>
                    <a:cubicBezTo>
                      <a:pt x="30" y="38"/>
                      <a:pt x="33" y="42"/>
                      <a:pt x="31" y="41"/>
                    </a:cubicBezTo>
                    <a:cubicBezTo>
                      <a:pt x="31" y="41"/>
                      <a:pt x="31" y="40"/>
                      <a:pt x="30" y="39"/>
                    </a:cubicBezTo>
                    <a:cubicBezTo>
                      <a:pt x="30" y="40"/>
                      <a:pt x="30" y="41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1" y="43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29" y="44"/>
                      <a:pt x="29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7"/>
                      <a:pt x="29" y="46"/>
                    </a:cubicBezTo>
                    <a:cubicBezTo>
                      <a:pt x="29" y="46"/>
                      <a:pt x="31" y="49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0" y="50"/>
                      <a:pt x="31" y="51"/>
                      <a:pt x="31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28" y="48"/>
                      <a:pt x="28" y="47"/>
                    </a:cubicBezTo>
                    <a:cubicBezTo>
                      <a:pt x="28" y="48"/>
                      <a:pt x="27" y="47"/>
                      <a:pt x="26" y="47"/>
                    </a:cubicBezTo>
                    <a:cubicBezTo>
                      <a:pt x="28" y="49"/>
                      <a:pt x="27" y="49"/>
                      <a:pt x="28" y="51"/>
                    </a:cubicBezTo>
                    <a:cubicBezTo>
                      <a:pt x="28" y="51"/>
                      <a:pt x="27" y="49"/>
                      <a:pt x="26" y="49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4" y="51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1"/>
                      <a:pt x="27" y="54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3"/>
                      <a:pt x="23" y="52"/>
                      <a:pt x="24" y="54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3"/>
                      <a:pt x="24" y="55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2"/>
                      <a:pt x="24" y="55"/>
                      <a:pt x="23" y="55"/>
                    </a:cubicBezTo>
                    <a:cubicBezTo>
                      <a:pt x="23" y="55"/>
                      <a:pt x="22" y="54"/>
                      <a:pt x="22" y="54"/>
                    </a:cubicBezTo>
                    <a:cubicBezTo>
                      <a:pt x="23" y="55"/>
                      <a:pt x="22" y="55"/>
                      <a:pt x="23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5"/>
                      <a:pt x="18" y="56"/>
                      <a:pt x="18" y="59"/>
                    </a:cubicBezTo>
                    <a:cubicBezTo>
                      <a:pt x="16" y="57"/>
                      <a:pt x="17" y="57"/>
                      <a:pt x="16" y="56"/>
                    </a:cubicBezTo>
                    <a:cubicBezTo>
                      <a:pt x="18" y="58"/>
                      <a:pt x="16" y="57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8"/>
                      <a:pt x="15" y="57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9"/>
                      <a:pt x="14" y="56"/>
                      <a:pt x="15" y="59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60"/>
                      <a:pt x="13" y="57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8"/>
                      <a:pt x="15" y="61"/>
                      <a:pt x="14" y="60"/>
                    </a:cubicBezTo>
                    <a:cubicBezTo>
                      <a:pt x="14" y="60"/>
                      <a:pt x="14" y="61"/>
                      <a:pt x="15" y="63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2" y="63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7"/>
                      <a:pt x="9" y="64"/>
                      <a:pt x="12" y="67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8"/>
                      <a:pt x="10" y="68"/>
                      <a:pt x="11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1" y="70"/>
                      <a:pt x="11" y="70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7" y="68"/>
                      <a:pt x="4" y="67"/>
                      <a:pt x="5" y="71"/>
                    </a:cubicBezTo>
                    <a:cubicBezTo>
                      <a:pt x="5" y="72"/>
                      <a:pt x="3" y="70"/>
                      <a:pt x="3" y="70"/>
                    </a:cubicBezTo>
                    <a:cubicBezTo>
                      <a:pt x="5" y="73"/>
                      <a:pt x="0" y="70"/>
                      <a:pt x="2" y="75"/>
                    </a:cubicBezTo>
                    <a:cubicBezTo>
                      <a:pt x="2" y="77"/>
                      <a:pt x="6" y="82"/>
                      <a:pt x="6" y="82"/>
                    </a:cubicBezTo>
                    <a:cubicBezTo>
                      <a:pt x="7" y="78"/>
                      <a:pt x="10" y="79"/>
                      <a:pt x="14" y="80"/>
                    </a:cubicBezTo>
                    <a:cubicBezTo>
                      <a:pt x="14" y="79"/>
                      <a:pt x="14" y="77"/>
                      <a:pt x="15" y="78"/>
                    </a:cubicBezTo>
                    <a:cubicBezTo>
                      <a:pt x="18" y="75"/>
                      <a:pt x="23" y="77"/>
                      <a:pt x="24" y="73"/>
                    </a:cubicBezTo>
                    <a:cubicBezTo>
                      <a:pt x="23" y="73"/>
                      <a:pt x="23" y="72"/>
                      <a:pt x="23" y="71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0"/>
                      <a:pt x="24" y="72"/>
                      <a:pt x="24" y="72"/>
                    </a:cubicBezTo>
                    <a:cubicBezTo>
                      <a:pt x="25" y="71"/>
                      <a:pt x="25" y="70"/>
                      <a:pt x="26" y="70"/>
                    </a:cubicBezTo>
                    <a:cubicBezTo>
                      <a:pt x="25" y="68"/>
                      <a:pt x="27" y="69"/>
                      <a:pt x="25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7"/>
                      <a:pt x="26" y="67"/>
                      <a:pt x="28" y="68"/>
                    </a:cubicBezTo>
                    <a:cubicBezTo>
                      <a:pt x="32" y="68"/>
                      <a:pt x="33" y="64"/>
                      <a:pt x="36" y="63"/>
                    </a:cubicBezTo>
                    <a:cubicBezTo>
                      <a:pt x="39" y="60"/>
                      <a:pt x="40" y="57"/>
                      <a:pt x="43" y="54"/>
                    </a:cubicBezTo>
                    <a:cubicBezTo>
                      <a:pt x="41" y="51"/>
                      <a:pt x="42" y="52"/>
                      <a:pt x="41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1" y="48"/>
                      <a:pt x="42" y="49"/>
                      <a:pt x="44" y="50"/>
                    </a:cubicBezTo>
                    <a:cubicBezTo>
                      <a:pt x="43" y="49"/>
                      <a:pt x="44" y="50"/>
                      <a:pt x="42" y="48"/>
                    </a:cubicBezTo>
                    <a:cubicBezTo>
                      <a:pt x="41" y="47"/>
                      <a:pt x="44" y="50"/>
                      <a:pt x="44" y="49"/>
                    </a:cubicBezTo>
                    <a:cubicBezTo>
                      <a:pt x="45" y="50"/>
                      <a:pt x="43" y="48"/>
                      <a:pt x="44" y="49"/>
                    </a:cubicBezTo>
                    <a:cubicBezTo>
                      <a:pt x="43" y="46"/>
                      <a:pt x="44" y="50"/>
                      <a:pt x="47" y="50"/>
                    </a:cubicBezTo>
                    <a:cubicBezTo>
                      <a:pt x="47" y="49"/>
                      <a:pt x="47" y="46"/>
                      <a:pt x="49" y="46"/>
                    </a:cubicBezTo>
                    <a:cubicBezTo>
                      <a:pt x="49" y="46"/>
                      <a:pt x="48" y="45"/>
                      <a:pt x="48" y="45"/>
                    </a:cubicBezTo>
                    <a:cubicBezTo>
                      <a:pt x="50" y="47"/>
                      <a:pt x="48" y="44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0" y="45"/>
                      <a:pt x="52" y="45"/>
                    </a:cubicBezTo>
                    <a:cubicBezTo>
                      <a:pt x="51" y="44"/>
                      <a:pt x="54" y="45"/>
                      <a:pt x="53" y="44"/>
                    </a:cubicBezTo>
                    <a:cubicBezTo>
                      <a:pt x="54" y="45"/>
                      <a:pt x="54" y="44"/>
                      <a:pt x="54" y="45"/>
                    </a:cubicBezTo>
                    <a:cubicBezTo>
                      <a:pt x="52" y="42"/>
                      <a:pt x="56" y="45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2"/>
                      <a:pt x="58" y="42"/>
                      <a:pt x="58" y="39"/>
                    </a:cubicBezTo>
                    <a:cubicBezTo>
                      <a:pt x="59" y="38"/>
                      <a:pt x="62" y="40"/>
                      <a:pt x="62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1" y="36"/>
                      <a:pt x="63" y="37"/>
                      <a:pt x="64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6" y="36"/>
                      <a:pt x="63" y="33"/>
                      <a:pt x="66" y="34"/>
                    </a:cubicBezTo>
                    <a:cubicBezTo>
                      <a:pt x="63" y="32"/>
                      <a:pt x="65" y="33"/>
                      <a:pt x="64" y="32"/>
                    </a:cubicBezTo>
                    <a:cubicBezTo>
                      <a:pt x="64" y="32"/>
                      <a:pt x="65" y="33"/>
                      <a:pt x="65" y="33"/>
                    </a:cubicBezTo>
                    <a:cubicBezTo>
                      <a:pt x="66" y="33"/>
                      <a:pt x="66" y="32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ubicBezTo>
                      <a:pt x="68" y="33"/>
                      <a:pt x="67" y="31"/>
                      <a:pt x="68" y="31"/>
                    </a:cubicBezTo>
                    <a:cubicBezTo>
                      <a:pt x="66" y="29"/>
                      <a:pt x="66" y="28"/>
                      <a:pt x="66" y="28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29"/>
                      <a:pt x="71" y="30"/>
                      <a:pt x="70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5"/>
                      <a:pt x="73" y="26"/>
                      <a:pt x="72" y="23"/>
                    </a:cubicBezTo>
                    <a:cubicBezTo>
                      <a:pt x="73" y="23"/>
                      <a:pt x="73" y="24"/>
                      <a:pt x="74" y="23"/>
                    </a:cubicBezTo>
                    <a:cubicBezTo>
                      <a:pt x="73" y="22"/>
                      <a:pt x="73" y="22"/>
                      <a:pt x="72" y="20"/>
                    </a:cubicBezTo>
                    <a:cubicBezTo>
                      <a:pt x="72" y="20"/>
                      <a:pt x="73" y="21"/>
                      <a:pt x="74" y="21"/>
                    </a:cubicBezTo>
                    <a:cubicBezTo>
                      <a:pt x="74" y="21"/>
                      <a:pt x="76" y="23"/>
                      <a:pt x="75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5" y="18"/>
                      <a:pt x="76" y="19"/>
                    </a:cubicBezTo>
                    <a:cubicBezTo>
                      <a:pt x="76" y="18"/>
                      <a:pt x="76" y="17"/>
                      <a:pt x="75" y="16"/>
                    </a:cubicBezTo>
                    <a:cubicBezTo>
                      <a:pt x="75" y="16"/>
                      <a:pt x="76" y="18"/>
                      <a:pt x="76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7"/>
                      <a:pt x="79" y="15"/>
                    </a:cubicBezTo>
                    <a:cubicBezTo>
                      <a:pt x="80" y="17"/>
                      <a:pt x="80" y="15"/>
                      <a:pt x="81" y="15"/>
                    </a:cubicBezTo>
                    <a:cubicBezTo>
                      <a:pt x="81" y="14"/>
                      <a:pt x="82" y="15"/>
                      <a:pt x="81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3" y="13"/>
                      <a:pt x="84" y="14"/>
                    </a:cubicBezTo>
                    <a:cubicBezTo>
                      <a:pt x="84" y="14"/>
                      <a:pt x="83" y="12"/>
                      <a:pt x="83" y="11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1"/>
                      <a:pt x="83" y="10"/>
                      <a:pt x="82" y="8"/>
                    </a:cubicBezTo>
                    <a:cubicBezTo>
                      <a:pt x="83" y="9"/>
                      <a:pt x="82" y="8"/>
                      <a:pt x="83" y="9"/>
                    </a:cubicBezTo>
                    <a:cubicBezTo>
                      <a:pt x="83" y="10"/>
                      <a:pt x="84" y="11"/>
                      <a:pt x="84" y="13"/>
                    </a:cubicBezTo>
                    <a:cubicBezTo>
                      <a:pt x="85" y="13"/>
                      <a:pt x="84" y="10"/>
                      <a:pt x="85" y="11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5" y="10"/>
                      <a:pt x="85" y="10"/>
                      <a:pt x="86" y="11"/>
                    </a:cubicBezTo>
                    <a:cubicBezTo>
                      <a:pt x="86" y="11"/>
                      <a:pt x="86" y="11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9"/>
                      <a:pt x="85" y="8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6"/>
                      <a:pt x="84" y="5"/>
                      <a:pt x="8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9" name="Freeform 37"/>
              <p:cNvSpPr/>
              <p:nvPr/>
            </p:nvSpPr>
            <p:spPr bwMode="auto">
              <a:xfrm>
                <a:off x="3725" y="226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0" name="Freeform 38"/>
              <p:cNvSpPr/>
              <p:nvPr/>
            </p:nvSpPr>
            <p:spPr bwMode="auto">
              <a:xfrm>
                <a:off x="3474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1" name="Freeform 39"/>
              <p:cNvSpPr/>
              <p:nvPr/>
            </p:nvSpPr>
            <p:spPr bwMode="auto">
              <a:xfrm>
                <a:off x="3799" y="260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2" name="Freeform 40"/>
              <p:cNvSpPr/>
              <p:nvPr/>
            </p:nvSpPr>
            <p:spPr bwMode="auto">
              <a:xfrm>
                <a:off x="3470" y="207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3" name="Freeform 41"/>
              <p:cNvSpPr/>
              <p:nvPr/>
            </p:nvSpPr>
            <p:spPr bwMode="auto">
              <a:xfrm>
                <a:off x="3825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4" name="Freeform 42"/>
              <p:cNvSpPr/>
              <p:nvPr/>
            </p:nvSpPr>
            <p:spPr bwMode="auto">
              <a:xfrm>
                <a:off x="3466" y="215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5" name="Freeform 43"/>
              <p:cNvSpPr/>
              <p:nvPr/>
            </p:nvSpPr>
            <p:spPr bwMode="auto">
              <a:xfrm>
                <a:off x="3916" y="25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6" name="Freeform 44"/>
              <p:cNvSpPr/>
              <p:nvPr/>
            </p:nvSpPr>
            <p:spPr bwMode="auto">
              <a:xfrm>
                <a:off x="3899" y="2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7" name="Freeform 45"/>
              <p:cNvSpPr/>
              <p:nvPr/>
            </p:nvSpPr>
            <p:spPr bwMode="auto">
              <a:xfrm>
                <a:off x="3926" y="258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8" name="Freeform 46"/>
              <p:cNvSpPr/>
              <p:nvPr/>
            </p:nvSpPr>
            <p:spPr bwMode="auto">
              <a:xfrm>
                <a:off x="3850" y="26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9" name="Freeform 47"/>
              <p:cNvSpPr/>
              <p:nvPr/>
            </p:nvSpPr>
            <p:spPr bwMode="auto">
              <a:xfrm>
                <a:off x="3926" y="25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0" name="Freeform 48"/>
              <p:cNvSpPr/>
              <p:nvPr/>
            </p:nvSpPr>
            <p:spPr bwMode="auto">
              <a:xfrm>
                <a:off x="3810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1" name="Freeform 49"/>
              <p:cNvSpPr/>
              <p:nvPr/>
            </p:nvSpPr>
            <p:spPr bwMode="auto">
              <a:xfrm>
                <a:off x="3827" y="227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2" name="Freeform 50"/>
              <p:cNvSpPr/>
              <p:nvPr/>
            </p:nvSpPr>
            <p:spPr bwMode="auto">
              <a:xfrm>
                <a:off x="3470" y="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3" name="Freeform 51"/>
              <p:cNvSpPr/>
              <p:nvPr/>
            </p:nvSpPr>
            <p:spPr bwMode="auto">
              <a:xfrm>
                <a:off x="4497" y="233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4" name="Freeform 52"/>
              <p:cNvSpPr/>
              <p:nvPr/>
            </p:nvSpPr>
            <p:spPr bwMode="auto">
              <a:xfrm>
                <a:off x="4468" y="23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5" name="Freeform 53"/>
              <p:cNvSpPr/>
              <p:nvPr/>
            </p:nvSpPr>
            <p:spPr bwMode="auto">
              <a:xfrm>
                <a:off x="4451" y="227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6" name="Freeform 54"/>
              <p:cNvSpPr/>
              <p:nvPr/>
            </p:nvSpPr>
            <p:spPr bwMode="auto">
              <a:xfrm>
                <a:off x="4385" y="22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7" name="Freeform 55"/>
              <p:cNvSpPr/>
              <p:nvPr/>
            </p:nvSpPr>
            <p:spPr bwMode="auto">
              <a:xfrm>
                <a:off x="4381" y="2277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8" name="Freeform 56"/>
              <p:cNvSpPr/>
              <p:nvPr/>
            </p:nvSpPr>
            <p:spPr bwMode="auto">
              <a:xfrm>
                <a:off x="4383" y="228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9" name="Freeform 57"/>
              <p:cNvSpPr/>
              <p:nvPr/>
            </p:nvSpPr>
            <p:spPr bwMode="auto">
              <a:xfrm>
                <a:off x="4504" y="23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0" name="Freeform 58"/>
              <p:cNvSpPr/>
              <p:nvPr/>
            </p:nvSpPr>
            <p:spPr bwMode="auto">
              <a:xfrm>
                <a:off x="3602" y="1893"/>
                <a:ext cx="27" cy="2"/>
              </a:xfrm>
              <a:custGeom>
                <a:avLst/>
                <a:gdLst>
                  <a:gd name="T0" fmla="*/ 4 w 13"/>
                  <a:gd name="T1" fmla="*/ 1 h 1"/>
                  <a:gd name="T2" fmla="*/ 6 w 13"/>
                  <a:gd name="T3" fmla="*/ 1 h 1"/>
                  <a:gd name="T4" fmla="*/ 6 w 13"/>
                  <a:gd name="T5" fmla="*/ 1 h 1"/>
                  <a:gd name="T6" fmla="*/ 6 w 13"/>
                  <a:gd name="T7" fmla="*/ 1 h 1"/>
                  <a:gd name="T8" fmla="*/ 6 w 13"/>
                  <a:gd name="T9" fmla="*/ 1 h 1"/>
                  <a:gd name="T10" fmla="*/ 6 w 13"/>
                  <a:gd name="T11" fmla="*/ 1 h 1"/>
                  <a:gd name="T12" fmla="*/ 6 w 13"/>
                  <a:gd name="T13" fmla="*/ 1 h 1"/>
                  <a:gd name="T14" fmla="*/ 6 w 13"/>
                  <a:gd name="T15" fmla="*/ 1 h 1"/>
                  <a:gd name="T16" fmla="*/ 4 w 13"/>
                  <a:gd name="T17" fmla="*/ 1 h 1"/>
                  <a:gd name="T18" fmla="*/ 4 w 1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">
                    <a:moveTo>
                      <a:pt x="4" y="1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1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1" name="Freeform 59"/>
              <p:cNvSpPr/>
              <p:nvPr/>
            </p:nvSpPr>
            <p:spPr bwMode="auto">
              <a:xfrm>
                <a:off x="4495" y="23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2" name="Freeform 60"/>
              <p:cNvSpPr/>
              <p:nvPr/>
            </p:nvSpPr>
            <p:spPr bwMode="auto">
              <a:xfrm>
                <a:off x="4381" y="2277"/>
                <a:ext cx="4" cy="8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0 h 4"/>
                  <a:gd name="T4" fmla="*/ 1 w 2"/>
                  <a:gd name="T5" fmla="*/ 2 h 4"/>
                  <a:gd name="T6" fmla="*/ 1 w 2"/>
                  <a:gd name="T7" fmla="*/ 2 h 4"/>
                  <a:gd name="T8" fmla="*/ 0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3" name="Freeform 61"/>
              <p:cNvSpPr/>
              <p:nvPr/>
            </p:nvSpPr>
            <p:spPr bwMode="auto">
              <a:xfrm>
                <a:off x="4519" y="232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4" name="Freeform 62"/>
              <p:cNvSpPr/>
              <p:nvPr/>
            </p:nvSpPr>
            <p:spPr bwMode="auto">
              <a:xfrm>
                <a:off x="4504" y="23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5" name="Freeform 63"/>
              <p:cNvSpPr/>
              <p:nvPr/>
            </p:nvSpPr>
            <p:spPr bwMode="auto">
              <a:xfrm>
                <a:off x="4391" y="2294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6" name="Freeform 64"/>
              <p:cNvSpPr/>
              <p:nvPr/>
            </p:nvSpPr>
            <p:spPr bwMode="auto">
              <a:xfrm>
                <a:off x="4381" y="228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7" name="Freeform 65"/>
              <p:cNvSpPr/>
              <p:nvPr/>
            </p:nvSpPr>
            <p:spPr bwMode="auto">
              <a:xfrm>
                <a:off x="3332" y="1903"/>
                <a:ext cx="2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8" name="Freeform 66"/>
              <p:cNvSpPr/>
              <p:nvPr/>
            </p:nvSpPr>
            <p:spPr bwMode="auto">
              <a:xfrm>
                <a:off x="3566" y="237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9" name="Freeform 67"/>
              <p:cNvSpPr/>
              <p:nvPr/>
            </p:nvSpPr>
            <p:spPr bwMode="auto">
              <a:xfrm>
                <a:off x="3474" y="207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0" name="Freeform 68"/>
              <p:cNvSpPr/>
              <p:nvPr/>
            </p:nvSpPr>
            <p:spPr bwMode="auto">
              <a:xfrm>
                <a:off x="4060" y="1568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1" name="Freeform 69"/>
              <p:cNvSpPr/>
              <p:nvPr/>
            </p:nvSpPr>
            <p:spPr bwMode="auto">
              <a:xfrm>
                <a:off x="3472" y="20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2" name="Freeform 70"/>
              <p:cNvSpPr/>
              <p:nvPr/>
            </p:nvSpPr>
            <p:spPr bwMode="auto">
              <a:xfrm>
                <a:off x="3474" y="207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3" name="Freeform 71"/>
              <p:cNvSpPr/>
              <p:nvPr/>
            </p:nvSpPr>
            <p:spPr bwMode="auto">
              <a:xfrm>
                <a:off x="3702" y="1530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4" name="Freeform 72"/>
              <p:cNvSpPr/>
              <p:nvPr/>
            </p:nvSpPr>
            <p:spPr bwMode="auto">
              <a:xfrm>
                <a:off x="3421" y="2084"/>
                <a:ext cx="17" cy="15"/>
              </a:xfrm>
              <a:custGeom>
                <a:avLst/>
                <a:gdLst>
                  <a:gd name="T0" fmla="*/ 2 w 8"/>
                  <a:gd name="T1" fmla="*/ 5 h 7"/>
                  <a:gd name="T2" fmla="*/ 4 w 8"/>
                  <a:gd name="T3" fmla="*/ 2 h 7"/>
                  <a:gd name="T4" fmla="*/ 2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8" y="0"/>
                      <a:pt x="0" y="7"/>
                      <a:pt x="4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5" name="Freeform 73"/>
              <p:cNvSpPr/>
              <p:nvPr/>
            </p:nvSpPr>
            <p:spPr bwMode="auto">
              <a:xfrm>
                <a:off x="4381" y="2247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6" name="Freeform 74"/>
              <p:cNvSpPr/>
              <p:nvPr/>
            </p:nvSpPr>
            <p:spPr bwMode="auto">
              <a:xfrm>
                <a:off x="4381" y="2247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7" name="Freeform 75"/>
              <p:cNvSpPr/>
              <p:nvPr/>
            </p:nvSpPr>
            <p:spPr bwMode="auto">
              <a:xfrm>
                <a:off x="3914" y="15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8" name="Freeform 76"/>
              <p:cNvSpPr/>
              <p:nvPr/>
            </p:nvSpPr>
            <p:spPr bwMode="auto">
              <a:xfrm>
                <a:off x="3317" y="1492"/>
                <a:ext cx="1064" cy="1219"/>
              </a:xfrm>
              <a:custGeom>
                <a:avLst/>
                <a:gdLst>
                  <a:gd name="T0" fmla="*/ 307 w 501"/>
                  <a:gd name="T1" fmla="*/ 7 h 575"/>
                  <a:gd name="T2" fmla="*/ 204 w 501"/>
                  <a:gd name="T3" fmla="*/ 13 h 575"/>
                  <a:gd name="T4" fmla="*/ 130 w 501"/>
                  <a:gd name="T5" fmla="*/ 42 h 575"/>
                  <a:gd name="T6" fmla="*/ 23 w 501"/>
                  <a:gd name="T7" fmla="*/ 152 h 575"/>
                  <a:gd name="T8" fmla="*/ 0 w 501"/>
                  <a:gd name="T9" fmla="*/ 247 h 575"/>
                  <a:gd name="T10" fmla="*/ 50 w 501"/>
                  <a:gd name="T11" fmla="*/ 385 h 575"/>
                  <a:gd name="T12" fmla="*/ 111 w 501"/>
                  <a:gd name="T13" fmla="*/ 430 h 575"/>
                  <a:gd name="T14" fmla="*/ 184 w 501"/>
                  <a:gd name="T15" fmla="*/ 490 h 575"/>
                  <a:gd name="T16" fmla="*/ 202 w 501"/>
                  <a:gd name="T17" fmla="*/ 528 h 575"/>
                  <a:gd name="T18" fmla="*/ 213 w 501"/>
                  <a:gd name="T19" fmla="*/ 562 h 575"/>
                  <a:gd name="T20" fmla="*/ 214 w 501"/>
                  <a:gd name="T21" fmla="*/ 567 h 575"/>
                  <a:gd name="T22" fmla="*/ 211 w 501"/>
                  <a:gd name="T23" fmla="*/ 536 h 575"/>
                  <a:gd name="T24" fmla="*/ 199 w 501"/>
                  <a:gd name="T25" fmla="*/ 494 h 575"/>
                  <a:gd name="T26" fmla="*/ 165 w 501"/>
                  <a:gd name="T27" fmla="*/ 454 h 575"/>
                  <a:gd name="T28" fmla="*/ 164 w 501"/>
                  <a:gd name="T29" fmla="*/ 451 h 575"/>
                  <a:gd name="T30" fmla="*/ 135 w 501"/>
                  <a:gd name="T31" fmla="*/ 430 h 575"/>
                  <a:gd name="T32" fmla="*/ 134 w 501"/>
                  <a:gd name="T33" fmla="*/ 428 h 575"/>
                  <a:gd name="T34" fmla="*/ 125 w 501"/>
                  <a:gd name="T35" fmla="*/ 419 h 575"/>
                  <a:gd name="T36" fmla="*/ 97 w 501"/>
                  <a:gd name="T37" fmla="*/ 407 h 575"/>
                  <a:gd name="T38" fmla="*/ 85 w 501"/>
                  <a:gd name="T39" fmla="*/ 394 h 575"/>
                  <a:gd name="T40" fmla="*/ 77 w 501"/>
                  <a:gd name="T41" fmla="*/ 384 h 575"/>
                  <a:gd name="T42" fmla="*/ 63 w 501"/>
                  <a:gd name="T43" fmla="*/ 368 h 575"/>
                  <a:gd name="T44" fmla="*/ 49 w 501"/>
                  <a:gd name="T45" fmla="*/ 353 h 575"/>
                  <a:gd name="T46" fmla="*/ 40 w 501"/>
                  <a:gd name="T47" fmla="*/ 338 h 575"/>
                  <a:gd name="T48" fmla="*/ 25 w 501"/>
                  <a:gd name="T49" fmla="*/ 323 h 575"/>
                  <a:gd name="T50" fmla="*/ 29 w 501"/>
                  <a:gd name="T51" fmla="*/ 315 h 575"/>
                  <a:gd name="T52" fmla="*/ 21 w 501"/>
                  <a:gd name="T53" fmla="*/ 247 h 575"/>
                  <a:gd name="T54" fmla="*/ 23 w 501"/>
                  <a:gd name="T55" fmla="*/ 221 h 575"/>
                  <a:gd name="T56" fmla="*/ 26 w 501"/>
                  <a:gd name="T57" fmla="*/ 191 h 575"/>
                  <a:gd name="T58" fmla="*/ 56 w 501"/>
                  <a:gd name="T59" fmla="*/ 133 h 575"/>
                  <a:gd name="T60" fmla="*/ 74 w 501"/>
                  <a:gd name="T61" fmla="*/ 107 h 575"/>
                  <a:gd name="T62" fmla="*/ 84 w 501"/>
                  <a:gd name="T63" fmla="*/ 99 h 575"/>
                  <a:gd name="T64" fmla="*/ 90 w 501"/>
                  <a:gd name="T65" fmla="*/ 91 h 575"/>
                  <a:gd name="T66" fmla="*/ 110 w 501"/>
                  <a:gd name="T67" fmla="*/ 80 h 575"/>
                  <a:gd name="T68" fmla="*/ 129 w 501"/>
                  <a:gd name="T69" fmla="*/ 65 h 575"/>
                  <a:gd name="T70" fmla="*/ 182 w 501"/>
                  <a:gd name="T71" fmla="*/ 36 h 575"/>
                  <a:gd name="T72" fmla="*/ 211 w 501"/>
                  <a:gd name="T73" fmla="*/ 29 h 575"/>
                  <a:gd name="T74" fmla="*/ 253 w 501"/>
                  <a:gd name="T75" fmla="*/ 19 h 575"/>
                  <a:gd name="T76" fmla="*/ 281 w 501"/>
                  <a:gd name="T77" fmla="*/ 19 h 575"/>
                  <a:gd name="T78" fmla="*/ 284 w 501"/>
                  <a:gd name="T79" fmla="*/ 19 h 575"/>
                  <a:gd name="T80" fmla="*/ 320 w 501"/>
                  <a:gd name="T81" fmla="*/ 24 h 575"/>
                  <a:gd name="T82" fmla="*/ 369 w 501"/>
                  <a:gd name="T83" fmla="*/ 42 h 575"/>
                  <a:gd name="T84" fmla="*/ 388 w 501"/>
                  <a:gd name="T85" fmla="*/ 53 h 575"/>
                  <a:gd name="T86" fmla="*/ 407 w 501"/>
                  <a:gd name="T87" fmla="*/ 71 h 575"/>
                  <a:gd name="T88" fmla="*/ 435 w 501"/>
                  <a:gd name="T89" fmla="*/ 107 h 575"/>
                  <a:gd name="T90" fmla="*/ 462 w 501"/>
                  <a:gd name="T91" fmla="*/ 154 h 575"/>
                  <a:gd name="T92" fmla="*/ 471 w 501"/>
                  <a:gd name="T93" fmla="*/ 184 h 575"/>
                  <a:gd name="T94" fmla="*/ 464 w 501"/>
                  <a:gd name="T95" fmla="*/ 279 h 575"/>
                  <a:gd name="T96" fmla="*/ 451 w 501"/>
                  <a:gd name="T97" fmla="*/ 307 h 575"/>
                  <a:gd name="T98" fmla="*/ 395 w 501"/>
                  <a:gd name="T99" fmla="*/ 377 h 575"/>
                  <a:gd name="T100" fmla="*/ 368 w 501"/>
                  <a:gd name="T101" fmla="*/ 412 h 575"/>
                  <a:gd name="T102" fmla="*/ 363 w 501"/>
                  <a:gd name="T103" fmla="*/ 573 h 575"/>
                  <a:gd name="T104" fmla="*/ 446 w 501"/>
                  <a:gd name="T105" fmla="*/ 342 h 575"/>
                  <a:gd name="T106" fmla="*/ 463 w 501"/>
                  <a:gd name="T107" fmla="*/ 118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01" h="575">
                    <a:moveTo>
                      <a:pt x="463" y="118"/>
                    </a:moveTo>
                    <a:cubicBezTo>
                      <a:pt x="439" y="74"/>
                      <a:pt x="402" y="38"/>
                      <a:pt x="355" y="17"/>
                    </a:cubicBezTo>
                    <a:cubicBezTo>
                      <a:pt x="347" y="17"/>
                      <a:pt x="337" y="12"/>
                      <a:pt x="328" y="12"/>
                    </a:cubicBezTo>
                    <a:cubicBezTo>
                      <a:pt x="328" y="11"/>
                      <a:pt x="328" y="11"/>
                      <a:pt x="328" y="11"/>
                    </a:cubicBezTo>
                    <a:cubicBezTo>
                      <a:pt x="320" y="11"/>
                      <a:pt x="319" y="8"/>
                      <a:pt x="310" y="5"/>
                    </a:cubicBezTo>
                    <a:cubicBezTo>
                      <a:pt x="309" y="7"/>
                      <a:pt x="306" y="5"/>
                      <a:pt x="307" y="7"/>
                    </a:cubicBezTo>
                    <a:cubicBezTo>
                      <a:pt x="303" y="8"/>
                      <a:pt x="301" y="3"/>
                      <a:pt x="296" y="4"/>
                    </a:cubicBezTo>
                    <a:cubicBezTo>
                      <a:pt x="296" y="3"/>
                      <a:pt x="296" y="5"/>
                      <a:pt x="295" y="4"/>
                    </a:cubicBezTo>
                    <a:cubicBezTo>
                      <a:pt x="282" y="5"/>
                      <a:pt x="298" y="3"/>
                      <a:pt x="282" y="0"/>
                    </a:cubicBezTo>
                    <a:cubicBezTo>
                      <a:pt x="259" y="0"/>
                      <a:pt x="236" y="5"/>
                      <a:pt x="215" y="9"/>
                    </a:cubicBezTo>
                    <a:cubicBezTo>
                      <a:pt x="216" y="9"/>
                      <a:pt x="217" y="10"/>
                      <a:pt x="215" y="11"/>
                    </a:cubicBezTo>
                    <a:cubicBezTo>
                      <a:pt x="212" y="8"/>
                      <a:pt x="208" y="13"/>
                      <a:pt x="204" y="13"/>
                    </a:cubicBezTo>
                    <a:cubicBezTo>
                      <a:pt x="204" y="12"/>
                      <a:pt x="206" y="12"/>
                      <a:pt x="207" y="11"/>
                    </a:cubicBezTo>
                    <a:cubicBezTo>
                      <a:pt x="197" y="13"/>
                      <a:pt x="190" y="17"/>
                      <a:pt x="181" y="19"/>
                    </a:cubicBezTo>
                    <a:cubicBezTo>
                      <a:pt x="173" y="24"/>
                      <a:pt x="163" y="25"/>
                      <a:pt x="158" y="29"/>
                    </a:cubicBezTo>
                    <a:cubicBezTo>
                      <a:pt x="159" y="27"/>
                      <a:pt x="154" y="30"/>
                      <a:pt x="152" y="30"/>
                    </a:cubicBezTo>
                    <a:cubicBezTo>
                      <a:pt x="148" y="37"/>
                      <a:pt x="136" y="37"/>
                      <a:pt x="131" y="43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10" y="54"/>
                      <a:pt x="88" y="68"/>
                      <a:pt x="70" y="87"/>
                    </a:cubicBezTo>
                    <a:cubicBezTo>
                      <a:pt x="59" y="96"/>
                      <a:pt x="48" y="108"/>
                      <a:pt x="39" y="121"/>
                    </a:cubicBezTo>
                    <a:cubicBezTo>
                      <a:pt x="38" y="123"/>
                      <a:pt x="40" y="122"/>
                      <a:pt x="39" y="124"/>
                    </a:cubicBezTo>
                    <a:cubicBezTo>
                      <a:pt x="37" y="127"/>
                      <a:pt x="38" y="123"/>
                      <a:pt x="37" y="124"/>
                    </a:cubicBezTo>
                    <a:cubicBezTo>
                      <a:pt x="34" y="132"/>
                      <a:pt x="28" y="140"/>
                      <a:pt x="23" y="148"/>
                    </a:cubicBezTo>
                    <a:cubicBezTo>
                      <a:pt x="23" y="150"/>
                      <a:pt x="22" y="152"/>
                      <a:pt x="23" y="152"/>
                    </a:cubicBezTo>
                    <a:cubicBezTo>
                      <a:pt x="17" y="161"/>
                      <a:pt x="14" y="176"/>
                      <a:pt x="9" y="185"/>
                    </a:cubicBezTo>
                    <a:cubicBezTo>
                      <a:pt x="14" y="183"/>
                      <a:pt x="10" y="192"/>
                      <a:pt x="10" y="196"/>
                    </a:cubicBezTo>
                    <a:cubicBezTo>
                      <a:pt x="9" y="198"/>
                      <a:pt x="8" y="198"/>
                      <a:pt x="8" y="197"/>
                    </a:cubicBezTo>
                    <a:cubicBezTo>
                      <a:pt x="6" y="205"/>
                      <a:pt x="5" y="209"/>
                      <a:pt x="3" y="219"/>
                    </a:cubicBezTo>
                    <a:cubicBezTo>
                      <a:pt x="2" y="223"/>
                      <a:pt x="4" y="225"/>
                      <a:pt x="3" y="230"/>
                    </a:cubicBezTo>
                    <a:cubicBezTo>
                      <a:pt x="0" y="233"/>
                      <a:pt x="1" y="241"/>
                      <a:pt x="0" y="247"/>
                    </a:cubicBezTo>
                    <a:cubicBezTo>
                      <a:pt x="2" y="245"/>
                      <a:pt x="4" y="252"/>
                      <a:pt x="3" y="257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" y="272"/>
                      <a:pt x="0" y="297"/>
                      <a:pt x="9" y="316"/>
                    </a:cubicBezTo>
                    <a:cubicBezTo>
                      <a:pt x="8" y="318"/>
                      <a:pt x="8" y="318"/>
                      <a:pt x="8" y="318"/>
                    </a:cubicBezTo>
                    <a:cubicBezTo>
                      <a:pt x="17" y="337"/>
                      <a:pt x="25" y="356"/>
                      <a:pt x="39" y="370"/>
                    </a:cubicBezTo>
                    <a:cubicBezTo>
                      <a:pt x="42" y="375"/>
                      <a:pt x="47" y="381"/>
                      <a:pt x="50" y="385"/>
                    </a:cubicBezTo>
                    <a:cubicBezTo>
                      <a:pt x="56" y="390"/>
                      <a:pt x="58" y="391"/>
                      <a:pt x="63" y="393"/>
                    </a:cubicBezTo>
                    <a:cubicBezTo>
                      <a:pt x="65" y="395"/>
                      <a:pt x="65" y="397"/>
                      <a:pt x="65" y="398"/>
                    </a:cubicBezTo>
                    <a:cubicBezTo>
                      <a:pt x="71" y="405"/>
                      <a:pt x="76" y="411"/>
                      <a:pt x="83" y="414"/>
                    </a:cubicBezTo>
                    <a:cubicBezTo>
                      <a:pt x="83" y="415"/>
                      <a:pt x="83" y="415"/>
                      <a:pt x="83" y="415"/>
                    </a:cubicBezTo>
                    <a:cubicBezTo>
                      <a:pt x="89" y="419"/>
                      <a:pt x="98" y="423"/>
                      <a:pt x="104" y="429"/>
                    </a:cubicBezTo>
                    <a:cubicBezTo>
                      <a:pt x="106" y="429"/>
                      <a:pt x="113" y="433"/>
                      <a:pt x="111" y="430"/>
                    </a:cubicBezTo>
                    <a:cubicBezTo>
                      <a:pt x="114" y="431"/>
                      <a:pt x="111" y="433"/>
                      <a:pt x="115" y="433"/>
                    </a:cubicBezTo>
                    <a:cubicBezTo>
                      <a:pt x="111" y="433"/>
                      <a:pt x="111" y="433"/>
                      <a:pt x="111" y="433"/>
                    </a:cubicBezTo>
                    <a:cubicBezTo>
                      <a:pt x="125" y="443"/>
                      <a:pt x="138" y="450"/>
                      <a:pt x="152" y="459"/>
                    </a:cubicBezTo>
                    <a:cubicBezTo>
                      <a:pt x="154" y="464"/>
                      <a:pt x="165" y="469"/>
                      <a:pt x="170" y="476"/>
                    </a:cubicBezTo>
                    <a:cubicBezTo>
                      <a:pt x="175" y="479"/>
                      <a:pt x="180" y="487"/>
                      <a:pt x="185" y="489"/>
                    </a:cubicBezTo>
                    <a:cubicBezTo>
                      <a:pt x="184" y="490"/>
                      <a:pt x="184" y="490"/>
                      <a:pt x="184" y="490"/>
                    </a:cubicBezTo>
                    <a:cubicBezTo>
                      <a:pt x="188" y="495"/>
                      <a:pt x="194" y="503"/>
                      <a:pt x="196" y="512"/>
                    </a:cubicBezTo>
                    <a:cubicBezTo>
                      <a:pt x="198" y="518"/>
                      <a:pt x="200" y="517"/>
                      <a:pt x="202" y="521"/>
                    </a:cubicBezTo>
                    <a:cubicBezTo>
                      <a:pt x="201" y="521"/>
                      <a:pt x="201" y="521"/>
                      <a:pt x="201" y="521"/>
                    </a:cubicBezTo>
                    <a:cubicBezTo>
                      <a:pt x="203" y="525"/>
                      <a:pt x="206" y="526"/>
                      <a:pt x="207" y="528"/>
                    </a:cubicBezTo>
                    <a:cubicBezTo>
                      <a:pt x="207" y="532"/>
                      <a:pt x="208" y="532"/>
                      <a:pt x="208" y="536"/>
                    </a:cubicBezTo>
                    <a:cubicBezTo>
                      <a:pt x="207" y="532"/>
                      <a:pt x="205" y="530"/>
                      <a:pt x="202" y="528"/>
                    </a:cubicBezTo>
                    <a:cubicBezTo>
                      <a:pt x="203" y="534"/>
                      <a:pt x="207" y="539"/>
                      <a:pt x="206" y="543"/>
                    </a:cubicBezTo>
                    <a:cubicBezTo>
                      <a:pt x="207" y="547"/>
                      <a:pt x="207" y="551"/>
                      <a:pt x="209" y="551"/>
                    </a:cubicBezTo>
                    <a:cubicBezTo>
                      <a:pt x="209" y="552"/>
                      <a:pt x="208" y="555"/>
                      <a:pt x="207" y="552"/>
                    </a:cubicBezTo>
                    <a:cubicBezTo>
                      <a:pt x="208" y="556"/>
                      <a:pt x="208" y="558"/>
                      <a:pt x="209" y="560"/>
                    </a:cubicBezTo>
                    <a:cubicBezTo>
                      <a:pt x="209" y="560"/>
                      <a:pt x="209" y="559"/>
                      <a:pt x="209" y="558"/>
                    </a:cubicBezTo>
                    <a:cubicBezTo>
                      <a:pt x="211" y="560"/>
                      <a:pt x="211" y="563"/>
                      <a:pt x="213" y="562"/>
                    </a:cubicBezTo>
                    <a:cubicBezTo>
                      <a:pt x="212" y="561"/>
                      <a:pt x="212" y="560"/>
                      <a:pt x="212" y="558"/>
                    </a:cubicBezTo>
                    <a:cubicBezTo>
                      <a:pt x="213" y="559"/>
                      <a:pt x="214" y="565"/>
                      <a:pt x="213" y="567"/>
                    </a:cubicBezTo>
                    <a:cubicBezTo>
                      <a:pt x="212" y="569"/>
                      <a:pt x="210" y="563"/>
                      <a:pt x="210" y="566"/>
                    </a:cubicBezTo>
                    <a:cubicBezTo>
                      <a:pt x="213" y="575"/>
                      <a:pt x="213" y="575"/>
                      <a:pt x="213" y="575"/>
                    </a:cubicBezTo>
                    <a:cubicBezTo>
                      <a:pt x="213" y="573"/>
                      <a:pt x="214" y="570"/>
                      <a:pt x="215" y="571"/>
                    </a:cubicBezTo>
                    <a:cubicBezTo>
                      <a:pt x="214" y="567"/>
                      <a:pt x="214" y="567"/>
                      <a:pt x="214" y="567"/>
                    </a:cubicBezTo>
                    <a:cubicBezTo>
                      <a:pt x="215" y="567"/>
                      <a:pt x="215" y="567"/>
                      <a:pt x="215" y="567"/>
                    </a:cubicBezTo>
                    <a:cubicBezTo>
                      <a:pt x="214" y="560"/>
                      <a:pt x="215" y="555"/>
                      <a:pt x="214" y="548"/>
                    </a:cubicBezTo>
                    <a:cubicBezTo>
                      <a:pt x="212" y="551"/>
                      <a:pt x="212" y="551"/>
                      <a:pt x="212" y="551"/>
                    </a:cubicBezTo>
                    <a:cubicBezTo>
                      <a:pt x="212" y="547"/>
                      <a:pt x="209" y="543"/>
                      <a:pt x="210" y="539"/>
                    </a:cubicBezTo>
                    <a:cubicBezTo>
                      <a:pt x="211" y="541"/>
                      <a:pt x="211" y="539"/>
                      <a:pt x="212" y="539"/>
                    </a:cubicBezTo>
                    <a:cubicBezTo>
                      <a:pt x="212" y="538"/>
                      <a:pt x="211" y="537"/>
                      <a:pt x="211" y="536"/>
                    </a:cubicBezTo>
                    <a:cubicBezTo>
                      <a:pt x="214" y="538"/>
                      <a:pt x="214" y="538"/>
                      <a:pt x="214" y="538"/>
                    </a:cubicBezTo>
                    <a:cubicBezTo>
                      <a:pt x="210" y="536"/>
                      <a:pt x="210" y="526"/>
                      <a:pt x="210" y="525"/>
                    </a:cubicBezTo>
                    <a:cubicBezTo>
                      <a:pt x="210" y="525"/>
                      <a:pt x="210" y="525"/>
                      <a:pt x="210" y="525"/>
                    </a:cubicBezTo>
                    <a:cubicBezTo>
                      <a:pt x="209" y="519"/>
                      <a:pt x="209" y="527"/>
                      <a:pt x="208" y="523"/>
                    </a:cubicBezTo>
                    <a:cubicBezTo>
                      <a:pt x="207" y="519"/>
                      <a:pt x="210" y="520"/>
                      <a:pt x="210" y="517"/>
                    </a:cubicBezTo>
                    <a:cubicBezTo>
                      <a:pt x="207" y="511"/>
                      <a:pt x="202" y="501"/>
                      <a:pt x="199" y="494"/>
                    </a:cubicBezTo>
                    <a:cubicBezTo>
                      <a:pt x="196" y="489"/>
                      <a:pt x="191" y="484"/>
                      <a:pt x="186" y="481"/>
                    </a:cubicBezTo>
                    <a:cubicBezTo>
                      <a:pt x="183" y="477"/>
                      <a:pt x="189" y="480"/>
                      <a:pt x="184" y="476"/>
                    </a:cubicBezTo>
                    <a:cubicBezTo>
                      <a:pt x="186" y="476"/>
                      <a:pt x="186" y="475"/>
                      <a:pt x="186" y="474"/>
                    </a:cubicBezTo>
                    <a:cubicBezTo>
                      <a:pt x="185" y="474"/>
                      <a:pt x="179" y="467"/>
                      <a:pt x="181" y="471"/>
                    </a:cubicBezTo>
                    <a:cubicBezTo>
                      <a:pt x="176" y="466"/>
                      <a:pt x="169" y="460"/>
                      <a:pt x="163" y="455"/>
                    </a:cubicBezTo>
                    <a:cubicBezTo>
                      <a:pt x="165" y="457"/>
                      <a:pt x="167" y="456"/>
                      <a:pt x="165" y="454"/>
                    </a:cubicBezTo>
                    <a:cubicBezTo>
                      <a:pt x="162" y="453"/>
                      <a:pt x="156" y="450"/>
                      <a:pt x="151" y="445"/>
                    </a:cubicBezTo>
                    <a:cubicBezTo>
                      <a:pt x="150" y="447"/>
                      <a:pt x="152" y="448"/>
                      <a:pt x="150" y="449"/>
                    </a:cubicBezTo>
                    <a:cubicBezTo>
                      <a:pt x="149" y="449"/>
                      <a:pt x="147" y="449"/>
                      <a:pt x="146" y="447"/>
                    </a:cubicBezTo>
                    <a:cubicBezTo>
                      <a:pt x="147" y="445"/>
                      <a:pt x="148" y="443"/>
                      <a:pt x="144" y="440"/>
                    </a:cubicBezTo>
                    <a:cubicBezTo>
                      <a:pt x="146" y="438"/>
                      <a:pt x="152" y="446"/>
                      <a:pt x="151" y="442"/>
                    </a:cubicBezTo>
                    <a:cubicBezTo>
                      <a:pt x="154" y="442"/>
                      <a:pt x="163" y="448"/>
                      <a:pt x="164" y="451"/>
                    </a:cubicBezTo>
                    <a:cubicBezTo>
                      <a:pt x="170" y="452"/>
                      <a:pt x="161" y="448"/>
                      <a:pt x="163" y="447"/>
                    </a:cubicBezTo>
                    <a:cubicBezTo>
                      <a:pt x="159" y="444"/>
                      <a:pt x="157" y="444"/>
                      <a:pt x="151" y="440"/>
                    </a:cubicBezTo>
                    <a:cubicBezTo>
                      <a:pt x="150" y="440"/>
                      <a:pt x="152" y="442"/>
                      <a:pt x="148" y="441"/>
                    </a:cubicBezTo>
                    <a:cubicBezTo>
                      <a:pt x="142" y="439"/>
                      <a:pt x="143" y="435"/>
                      <a:pt x="141" y="434"/>
                    </a:cubicBezTo>
                    <a:cubicBezTo>
                      <a:pt x="144" y="435"/>
                      <a:pt x="144" y="435"/>
                      <a:pt x="144" y="435"/>
                    </a:cubicBezTo>
                    <a:cubicBezTo>
                      <a:pt x="141" y="432"/>
                      <a:pt x="139" y="432"/>
                      <a:pt x="135" y="430"/>
                    </a:cubicBezTo>
                    <a:cubicBezTo>
                      <a:pt x="136" y="426"/>
                      <a:pt x="142" y="434"/>
                      <a:pt x="144" y="433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37" y="425"/>
                      <a:pt x="140" y="430"/>
                      <a:pt x="134" y="425"/>
                    </a:cubicBezTo>
                    <a:cubicBezTo>
                      <a:pt x="135" y="425"/>
                      <a:pt x="135" y="425"/>
                      <a:pt x="135" y="425"/>
                    </a:cubicBezTo>
                    <a:cubicBezTo>
                      <a:pt x="131" y="423"/>
                      <a:pt x="131" y="423"/>
                      <a:pt x="131" y="423"/>
                    </a:cubicBezTo>
                    <a:cubicBezTo>
                      <a:pt x="131" y="424"/>
                      <a:pt x="130" y="426"/>
                      <a:pt x="134" y="428"/>
                    </a:cubicBezTo>
                    <a:cubicBezTo>
                      <a:pt x="130" y="429"/>
                      <a:pt x="131" y="427"/>
                      <a:pt x="125" y="424"/>
                    </a:cubicBezTo>
                    <a:cubicBezTo>
                      <a:pt x="122" y="424"/>
                      <a:pt x="127" y="425"/>
                      <a:pt x="126" y="427"/>
                    </a:cubicBezTo>
                    <a:cubicBezTo>
                      <a:pt x="126" y="428"/>
                      <a:pt x="123" y="426"/>
                      <a:pt x="120" y="425"/>
                    </a:cubicBezTo>
                    <a:cubicBezTo>
                      <a:pt x="116" y="422"/>
                      <a:pt x="119" y="421"/>
                      <a:pt x="118" y="419"/>
                    </a:cubicBezTo>
                    <a:cubicBezTo>
                      <a:pt x="119" y="420"/>
                      <a:pt x="122" y="422"/>
                      <a:pt x="121" y="422"/>
                    </a:cubicBezTo>
                    <a:cubicBezTo>
                      <a:pt x="127" y="424"/>
                      <a:pt x="121" y="418"/>
                      <a:pt x="125" y="419"/>
                    </a:cubicBezTo>
                    <a:cubicBezTo>
                      <a:pt x="122" y="415"/>
                      <a:pt x="121" y="417"/>
                      <a:pt x="118" y="416"/>
                    </a:cubicBezTo>
                    <a:cubicBezTo>
                      <a:pt x="119" y="417"/>
                      <a:pt x="117" y="418"/>
                      <a:pt x="117" y="419"/>
                    </a:cubicBezTo>
                    <a:cubicBezTo>
                      <a:pt x="108" y="418"/>
                      <a:pt x="115" y="413"/>
                      <a:pt x="108" y="409"/>
                    </a:cubicBezTo>
                    <a:cubicBezTo>
                      <a:pt x="108" y="413"/>
                      <a:pt x="98" y="407"/>
                      <a:pt x="100" y="413"/>
                    </a:cubicBezTo>
                    <a:cubicBezTo>
                      <a:pt x="98" y="412"/>
                      <a:pt x="96" y="411"/>
                      <a:pt x="95" y="410"/>
                    </a:cubicBezTo>
                    <a:cubicBezTo>
                      <a:pt x="98" y="409"/>
                      <a:pt x="93" y="407"/>
                      <a:pt x="97" y="407"/>
                    </a:cubicBezTo>
                    <a:cubicBezTo>
                      <a:pt x="95" y="405"/>
                      <a:pt x="95" y="405"/>
                      <a:pt x="95" y="405"/>
                    </a:cubicBezTo>
                    <a:cubicBezTo>
                      <a:pt x="100" y="406"/>
                      <a:pt x="100" y="406"/>
                      <a:pt x="100" y="406"/>
                    </a:cubicBezTo>
                    <a:cubicBezTo>
                      <a:pt x="98" y="403"/>
                      <a:pt x="95" y="399"/>
                      <a:pt x="94" y="397"/>
                    </a:cubicBezTo>
                    <a:cubicBezTo>
                      <a:pt x="91" y="395"/>
                      <a:pt x="94" y="399"/>
                      <a:pt x="90" y="397"/>
                    </a:cubicBezTo>
                    <a:cubicBezTo>
                      <a:pt x="92" y="397"/>
                      <a:pt x="91" y="394"/>
                      <a:pt x="89" y="393"/>
                    </a:cubicBezTo>
                    <a:cubicBezTo>
                      <a:pt x="92" y="396"/>
                      <a:pt x="87" y="395"/>
                      <a:pt x="85" y="394"/>
                    </a:cubicBezTo>
                    <a:cubicBezTo>
                      <a:pt x="82" y="392"/>
                      <a:pt x="81" y="388"/>
                      <a:pt x="81" y="388"/>
                    </a:cubicBezTo>
                    <a:cubicBezTo>
                      <a:pt x="86" y="389"/>
                      <a:pt x="86" y="389"/>
                      <a:pt x="86" y="389"/>
                    </a:cubicBezTo>
                    <a:cubicBezTo>
                      <a:pt x="82" y="388"/>
                      <a:pt x="85" y="388"/>
                      <a:pt x="82" y="386"/>
                    </a:cubicBezTo>
                    <a:cubicBezTo>
                      <a:pt x="81" y="386"/>
                      <a:pt x="78" y="386"/>
                      <a:pt x="77" y="387"/>
                    </a:cubicBezTo>
                    <a:cubicBezTo>
                      <a:pt x="75" y="385"/>
                      <a:pt x="74" y="383"/>
                      <a:pt x="73" y="383"/>
                    </a:cubicBezTo>
                    <a:cubicBezTo>
                      <a:pt x="77" y="384"/>
                      <a:pt x="77" y="384"/>
                      <a:pt x="77" y="384"/>
                    </a:cubicBezTo>
                    <a:cubicBezTo>
                      <a:pt x="73" y="381"/>
                      <a:pt x="79" y="381"/>
                      <a:pt x="74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7"/>
                      <a:pt x="72" y="376"/>
                      <a:pt x="73" y="377"/>
                    </a:cubicBezTo>
                    <a:cubicBezTo>
                      <a:pt x="71" y="377"/>
                      <a:pt x="69" y="375"/>
                      <a:pt x="68" y="374"/>
                    </a:cubicBezTo>
                    <a:cubicBezTo>
                      <a:pt x="69" y="373"/>
                      <a:pt x="69" y="373"/>
                      <a:pt x="69" y="373"/>
                    </a:cubicBezTo>
                    <a:cubicBezTo>
                      <a:pt x="67" y="372"/>
                      <a:pt x="63" y="371"/>
                      <a:pt x="63" y="368"/>
                    </a:cubicBezTo>
                    <a:cubicBezTo>
                      <a:pt x="62" y="371"/>
                      <a:pt x="65" y="370"/>
                      <a:pt x="66" y="373"/>
                    </a:cubicBezTo>
                    <a:cubicBezTo>
                      <a:pt x="66" y="377"/>
                      <a:pt x="62" y="372"/>
                      <a:pt x="62" y="371"/>
                    </a:cubicBezTo>
                    <a:cubicBezTo>
                      <a:pt x="64" y="370"/>
                      <a:pt x="58" y="367"/>
                      <a:pt x="56" y="364"/>
                    </a:cubicBezTo>
                    <a:cubicBezTo>
                      <a:pt x="56" y="363"/>
                      <a:pt x="55" y="361"/>
                      <a:pt x="55" y="360"/>
                    </a:cubicBezTo>
                    <a:cubicBezTo>
                      <a:pt x="53" y="360"/>
                      <a:pt x="53" y="360"/>
                      <a:pt x="53" y="360"/>
                    </a:cubicBezTo>
                    <a:cubicBezTo>
                      <a:pt x="56" y="357"/>
                      <a:pt x="49" y="356"/>
                      <a:pt x="49" y="353"/>
                    </a:cubicBezTo>
                    <a:cubicBezTo>
                      <a:pt x="50" y="354"/>
                      <a:pt x="51" y="353"/>
                      <a:pt x="51" y="351"/>
                    </a:cubicBezTo>
                    <a:cubicBezTo>
                      <a:pt x="50" y="355"/>
                      <a:pt x="45" y="349"/>
                      <a:pt x="44" y="350"/>
                    </a:cubicBezTo>
                    <a:cubicBezTo>
                      <a:pt x="42" y="345"/>
                      <a:pt x="48" y="349"/>
                      <a:pt x="48" y="347"/>
                    </a:cubicBezTo>
                    <a:cubicBezTo>
                      <a:pt x="45" y="346"/>
                      <a:pt x="46" y="341"/>
                      <a:pt x="43" y="341"/>
                    </a:cubicBezTo>
                    <a:cubicBezTo>
                      <a:pt x="44" y="345"/>
                      <a:pt x="41" y="341"/>
                      <a:pt x="40" y="341"/>
                    </a:cubicBezTo>
                    <a:cubicBezTo>
                      <a:pt x="38" y="337"/>
                      <a:pt x="41" y="341"/>
                      <a:pt x="40" y="338"/>
                    </a:cubicBezTo>
                    <a:cubicBezTo>
                      <a:pt x="39" y="336"/>
                      <a:pt x="36" y="335"/>
                      <a:pt x="37" y="338"/>
                    </a:cubicBezTo>
                    <a:cubicBezTo>
                      <a:pt x="36" y="335"/>
                      <a:pt x="32" y="333"/>
                      <a:pt x="32" y="330"/>
                    </a:cubicBezTo>
                    <a:cubicBezTo>
                      <a:pt x="33" y="328"/>
                      <a:pt x="36" y="335"/>
                      <a:pt x="36" y="333"/>
                    </a:cubicBezTo>
                    <a:cubicBezTo>
                      <a:pt x="32" y="326"/>
                      <a:pt x="30" y="331"/>
                      <a:pt x="27" y="325"/>
                    </a:cubicBezTo>
                    <a:cubicBezTo>
                      <a:pt x="27" y="328"/>
                      <a:pt x="24" y="327"/>
                      <a:pt x="22" y="324"/>
                    </a:cubicBezTo>
                    <a:cubicBezTo>
                      <a:pt x="19" y="317"/>
                      <a:pt x="24" y="327"/>
                      <a:pt x="25" y="323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5" y="316"/>
                      <a:pt x="31" y="327"/>
                      <a:pt x="32" y="322"/>
                    </a:cubicBezTo>
                    <a:cubicBezTo>
                      <a:pt x="30" y="320"/>
                      <a:pt x="30" y="320"/>
                      <a:pt x="30" y="320"/>
                    </a:cubicBezTo>
                    <a:cubicBezTo>
                      <a:pt x="31" y="320"/>
                      <a:pt x="32" y="321"/>
                      <a:pt x="33" y="319"/>
                    </a:cubicBezTo>
                    <a:cubicBezTo>
                      <a:pt x="30" y="319"/>
                      <a:pt x="30" y="313"/>
                      <a:pt x="29" y="312"/>
                    </a:cubicBezTo>
                    <a:cubicBezTo>
                      <a:pt x="27" y="312"/>
                      <a:pt x="30" y="315"/>
                      <a:pt x="29" y="315"/>
                    </a:cubicBezTo>
                    <a:cubicBezTo>
                      <a:pt x="27" y="312"/>
                      <a:pt x="24" y="311"/>
                      <a:pt x="24" y="306"/>
                    </a:cubicBezTo>
                    <a:cubicBezTo>
                      <a:pt x="26" y="308"/>
                      <a:pt x="26" y="304"/>
                      <a:pt x="27" y="305"/>
                    </a:cubicBezTo>
                    <a:cubicBezTo>
                      <a:pt x="27" y="303"/>
                      <a:pt x="25" y="305"/>
                      <a:pt x="25" y="301"/>
                    </a:cubicBezTo>
                    <a:cubicBezTo>
                      <a:pt x="26" y="301"/>
                      <a:pt x="26" y="301"/>
                      <a:pt x="26" y="301"/>
                    </a:cubicBezTo>
                    <a:cubicBezTo>
                      <a:pt x="23" y="289"/>
                      <a:pt x="22" y="272"/>
                      <a:pt x="18" y="260"/>
                    </a:cubicBezTo>
                    <a:cubicBezTo>
                      <a:pt x="20" y="258"/>
                      <a:pt x="20" y="254"/>
                      <a:pt x="21" y="247"/>
                    </a:cubicBezTo>
                    <a:cubicBezTo>
                      <a:pt x="21" y="250"/>
                      <a:pt x="19" y="247"/>
                      <a:pt x="19" y="246"/>
                    </a:cubicBezTo>
                    <a:cubicBezTo>
                      <a:pt x="21" y="242"/>
                      <a:pt x="21" y="242"/>
                      <a:pt x="21" y="242"/>
                    </a:cubicBezTo>
                    <a:cubicBezTo>
                      <a:pt x="23" y="239"/>
                      <a:pt x="22" y="233"/>
                      <a:pt x="21" y="230"/>
                    </a:cubicBezTo>
                    <a:cubicBezTo>
                      <a:pt x="22" y="229"/>
                      <a:pt x="22" y="229"/>
                      <a:pt x="23" y="229"/>
                    </a:cubicBezTo>
                    <a:cubicBezTo>
                      <a:pt x="24" y="225"/>
                      <a:pt x="22" y="225"/>
                      <a:pt x="22" y="224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2" y="217"/>
                      <a:pt x="23" y="213"/>
                      <a:pt x="25" y="213"/>
                    </a:cubicBezTo>
                    <a:cubicBezTo>
                      <a:pt x="25" y="212"/>
                      <a:pt x="25" y="211"/>
                      <a:pt x="24" y="212"/>
                    </a:cubicBezTo>
                    <a:cubicBezTo>
                      <a:pt x="26" y="209"/>
                      <a:pt x="28" y="200"/>
                      <a:pt x="29" y="193"/>
                    </a:cubicBezTo>
                    <a:cubicBezTo>
                      <a:pt x="28" y="196"/>
                      <a:pt x="27" y="196"/>
                      <a:pt x="26" y="196"/>
                    </a:cubicBezTo>
                    <a:cubicBezTo>
                      <a:pt x="24" y="194"/>
                      <a:pt x="27" y="194"/>
                      <a:pt x="26" y="191"/>
                    </a:cubicBezTo>
                    <a:cubicBezTo>
                      <a:pt x="27" y="192"/>
                      <a:pt x="28" y="189"/>
                      <a:pt x="28" y="192"/>
                    </a:cubicBezTo>
                    <a:cubicBezTo>
                      <a:pt x="33" y="185"/>
                      <a:pt x="36" y="173"/>
                      <a:pt x="40" y="164"/>
                    </a:cubicBezTo>
                    <a:cubicBezTo>
                      <a:pt x="40" y="162"/>
                      <a:pt x="40" y="162"/>
                      <a:pt x="39" y="161"/>
                    </a:cubicBezTo>
                    <a:cubicBezTo>
                      <a:pt x="45" y="156"/>
                      <a:pt x="47" y="148"/>
                      <a:pt x="51" y="142"/>
                    </a:cubicBezTo>
                    <a:cubicBezTo>
                      <a:pt x="49" y="143"/>
                      <a:pt x="48" y="139"/>
                      <a:pt x="50" y="136"/>
                    </a:cubicBezTo>
                    <a:cubicBezTo>
                      <a:pt x="51" y="131"/>
                      <a:pt x="53" y="136"/>
                      <a:pt x="56" y="133"/>
                    </a:cubicBezTo>
                    <a:cubicBezTo>
                      <a:pt x="57" y="131"/>
                      <a:pt x="59" y="128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1" y="125"/>
                      <a:pt x="63" y="121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7" y="118"/>
                      <a:pt x="69" y="117"/>
                      <a:pt x="71" y="115"/>
                    </a:cubicBezTo>
                    <a:cubicBezTo>
                      <a:pt x="70" y="113"/>
                      <a:pt x="75" y="109"/>
                      <a:pt x="74" y="107"/>
                    </a:cubicBezTo>
                    <a:cubicBezTo>
                      <a:pt x="75" y="107"/>
                      <a:pt x="74" y="107"/>
                      <a:pt x="75" y="107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4"/>
                      <a:pt x="78" y="105"/>
                      <a:pt x="78" y="106"/>
                    </a:cubicBezTo>
                    <a:cubicBezTo>
                      <a:pt x="82" y="103"/>
                      <a:pt x="78" y="104"/>
                      <a:pt x="79" y="101"/>
                    </a:cubicBezTo>
                    <a:cubicBezTo>
                      <a:pt x="81" y="98"/>
                      <a:pt x="82" y="99"/>
                      <a:pt x="84" y="99"/>
                    </a:cubicBezTo>
                    <a:cubicBezTo>
                      <a:pt x="84" y="100"/>
                      <a:pt x="82" y="100"/>
                      <a:pt x="81" y="101"/>
                    </a:cubicBezTo>
                    <a:cubicBezTo>
                      <a:pt x="81" y="103"/>
                      <a:pt x="83" y="100"/>
                      <a:pt x="84" y="101"/>
                    </a:cubicBezTo>
                    <a:cubicBezTo>
                      <a:pt x="85" y="100"/>
                      <a:pt x="84" y="98"/>
                      <a:pt x="86" y="97"/>
                    </a:cubicBezTo>
                    <a:cubicBezTo>
                      <a:pt x="88" y="96"/>
                      <a:pt x="92" y="92"/>
                      <a:pt x="92" y="93"/>
                    </a:cubicBezTo>
                    <a:cubicBezTo>
                      <a:pt x="93" y="91"/>
                      <a:pt x="95" y="90"/>
                      <a:pt x="96" y="88"/>
                    </a:cubicBezTo>
                    <a:cubicBezTo>
                      <a:pt x="94" y="89"/>
                      <a:pt x="91" y="91"/>
                      <a:pt x="90" y="91"/>
                    </a:cubicBezTo>
                    <a:cubicBezTo>
                      <a:pt x="91" y="90"/>
                      <a:pt x="94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7"/>
                      <a:pt x="99" y="84"/>
                      <a:pt x="96" y="85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2"/>
                      <a:pt x="103" y="80"/>
                      <a:pt x="105" y="78"/>
                    </a:cubicBezTo>
                    <a:cubicBezTo>
                      <a:pt x="106" y="80"/>
                      <a:pt x="106" y="82"/>
                      <a:pt x="110" y="80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5" y="74"/>
                      <a:pt x="116" y="74"/>
                      <a:pt x="116" y="75"/>
                    </a:cubicBezTo>
                    <a:cubicBezTo>
                      <a:pt x="124" y="71"/>
                      <a:pt x="121" y="66"/>
                      <a:pt x="128" y="64"/>
                    </a:cubicBezTo>
                    <a:cubicBezTo>
                      <a:pt x="126" y="67"/>
                      <a:pt x="129" y="66"/>
                      <a:pt x="132" y="65"/>
                    </a:cubicBezTo>
                    <a:cubicBezTo>
                      <a:pt x="131" y="65"/>
                      <a:pt x="131" y="64"/>
                      <a:pt x="132" y="63"/>
                    </a:cubicBezTo>
                    <a:cubicBezTo>
                      <a:pt x="131" y="63"/>
                      <a:pt x="132" y="65"/>
                      <a:pt x="129" y="65"/>
                    </a:cubicBezTo>
                    <a:cubicBezTo>
                      <a:pt x="128" y="65"/>
                      <a:pt x="131" y="63"/>
                      <a:pt x="132" y="62"/>
                    </a:cubicBezTo>
                    <a:cubicBezTo>
                      <a:pt x="139" y="63"/>
                      <a:pt x="150" y="53"/>
                      <a:pt x="160" y="50"/>
                    </a:cubicBezTo>
                    <a:cubicBezTo>
                      <a:pt x="158" y="48"/>
                      <a:pt x="163" y="48"/>
                      <a:pt x="164" y="46"/>
                    </a:cubicBezTo>
                    <a:cubicBezTo>
                      <a:pt x="165" y="49"/>
                      <a:pt x="169" y="43"/>
                      <a:pt x="172" y="44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6" y="41"/>
                      <a:pt x="177" y="34"/>
                      <a:pt x="182" y="36"/>
                    </a:cubicBezTo>
                    <a:cubicBezTo>
                      <a:pt x="185" y="35"/>
                      <a:pt x="182" y="38"/>
                      <a:pt x="181" y="39"/>
                    </a:cubicBezTo>
                    <a:cubicBezTo>
                      <a:pt x="186" y="40"/>
                      <a:pt x="191" y="32"/>
                      <a:pt x="196" y="34"/>
                    </a:cubicBezTo>
                    <a:cubicBezTo>
                      <a:pt x="196" y="33"/>
                      <a:pt x="194" y="32"/>
                      <a:pt x="197" y="30"/>
                    </a:cubicBezTo>
                    <a:cubicBezTo>
                      <a:pt x="201" y="30"/>
                      <a:pt x="207" y="29"/>
                      <a:pt x="207" y="29"/>
                    </a:cubicBezTo>
                    <a:cubicBezTo>
                      <a:pt x="209" y="28"/>
                      <a:pt x="210" y="27"/>
                      <a:pt x="213" y="27"/>
                    </a:cubicBezTo>
                    <a:cubicBezTo>
                      <a:pt x="213" y="28"/>
                      <a:pt x="212" y="28"/>
                      <a:pt x="211" y="29"/>
                    </a:cubicBezTo>
                    <a:cubicBezTo>
                      <a:pt x="215" y="28"/>
                      <a:pt x="219" y="26"/>
                      <a:pt x="222" y="24"/>
                    </a:cubicBezTo>
                    <a:cubicBezTo>
                      <a:pt x="225" y="26"/>
                      <a:pt x="233" y="23"/>
                      <a:pt x="238" y="23"/>
                    </a:cubicBezTo>
                    <a:cubicBezTo>
                      <a:pt x="241" y="20"/>
                      <a:pt x="247" y="23"/>
                      <a:pt x="247" y="20"/>
                    </a:cubicBezTo>
                    <a:cubicBezTo>
                      <a:pt x="247" y="20"/>
                      <a:pt x="247" y="20"/>
                      <a:pt x="248" y="21"/>
                    </a:cubicBezTo>
                    <a:cubicBezTo>
                      <a:pt x="249" y="19"/>
                      <a:pt x="251" y="17"/>
                      <a:pt x="253" y="17"/>
                    </a:cubicBezTo>
                    <a:cubicBezTo>
                      <a:pt x="253" y="19"/>
                      <a:pt x="253" y="19"/>
                      <a:pt x="253" y="19"/>
                    </a:cubicBezTo>
                    <a:cubicBezTo>
                      <a:pt x="252" y="22"/>
                      <a:pt x="260" y="19"/>
                      <a:pt x="261" y="20"/>
                    </a:cubicBezTo>
                    <a:cubicBezTo>
                      <a:pt x="258" y="19"/>
                      <a:pt x="263" y="20"/>
                      <a:pt x="263" y="18"/>
                    </a:cubicBezTo>
                    <a:cubicBezTo>
                      <a:pt x="266" y="18"/>
                      <a:pt x="266" y="18"/>
                      <a:pt x="266" y="18"/>
                    </a:cubicBezTo>
                    <a:cubicBezTo>
                      <a:pt x="271" y="17"/>
                      <a:pt x="267" y="17"/>
                      <a:pt x="273" y="16"/>
                    </a:cubicBezTo>
                    <a:cubicBezTo>
                      <a:pt x="276" y="16"/>
                      <a:pt x="274" y="19"/>
                      <a:pt x="273" y="19"/>
                    </a:cubicBezTo>
                    <a:cubicBezTo>
                      <a:pt x="275" y="20"/>
                      <a:pt x="278" y="19"/>
                      <a:pt x="281" y="19"/>
                    </a:cubicBezTo>
                    <a:cubicBezTo>
                      <a:pt x="280" y="18"/>
                      <a:pt x="280" y="18"/>
                      <a:pt x="281" y="18"/>
                    </a:cubicBezTo>
                    <a:cubicBezTo>
                      <a:pt x="281" y="18"/>
                      <a:pt x="281" y="18"/>
                      <a:pt x="281" y="19"/>
                    </a:cubicBezTo>
                    <a:cubicBezTo>
                      <a:pt x="282" y="18"/>
                      <a:pt x="283" y="18"/>
                      <a:pt x="285" y="18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3" y="19"/>
                      <a:pt x="282" y="19"/>
                      <a:pt x="281" y="19"/>
                    </a:cubicBezTo>
                    <a:cubicBezTo>
                      <a:pt x="282" y="19"/>
                      <a:pt x="283" y="19"/>
                      <a:pt x="284" y="19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6" y="19"/>
                      <a:pt x="287" y="19"/>
                      <a:pt x="288" y="20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9" y="22"/>
                      <a:pt x="294" y="20"/>
                      <a:pt x="294" y="20"/>
                    </a:cubicBezTo>
                    <a:cubicBezTo>
                      <a:pt x="303" y="22"/>
                      <a:pt x="318" y="23"/>
                      <a:pt x="322" y="24"/>
                    </a:cubicBezTo>
                    <a:cubicBezTo>
                      <a:pt x="319" y="23"/>
                      <a:pt x="318" y="24"/>
                      <a:pt x="320" y="24"/>
                    </a:cubicBezTo>
                    <a:cubicBezTo>
                      <a:pt x="323" y="25"/>
                      <a:pt x="326" y="24"/>
                      <a:pt x="326" y="25"/>
                    </a:cubicBezTo>
                    <a:cubicBezTo>
                      <a:pt x="329" y="25"/>
                      <a:pt x="328" y="27"/>
                      <a:pt x="332" y="28"/>
                    </a:cubicBezTo>
                    <a:cubicBezTo>
                      <a:pt x="332" y="29"/>
                      <a:pt x="333" y="27"/>
                      <a:pt x="332" y="27"/>
                    </a:cubicBezTo>
                    <a:cubicBezTo>
                      <a:pt x="337" y="31"/>
                      <a:pt x="347" y="31"/>
                      <a:pt x="354" y="36"/>
                    </a:cubicBezTo>
                    <a:cubicBezTo>
                      <a:pt x="353" y="36"/>
                      <a:pt x="352" y="36"/>
                      <a:pt x="351" y="37"/>
                    </a:cubicBezTo>
                    <a:cubicBezTo>
                      <a:pt x="357" y="38"/>
                      <a:pt x="363" y="41"/>
                      <a:pt x="369" y="42"/>
                    </a:cubicBezTo>
                    <a:cubicBezTo>
                      <a:pt x="368" y="42"/>
                      <a:pt x="368" y="43"/>
                      <a:pt x="366" y="43"/>
                    </a:cubicBezTo>
                    <a:cubicBezTo>
                      <a:pt x="369" y="44"/>
                      <a:pt x="372" y="46"/>
                      <a:pt x="375" y="47"/>
                    </a:cubicBezTo>
                    <a:cubicBezTo>
                      <a:pt x="375" y="47"/>
                      <a:pt x="375" y="47"/>
                      <a:pt x="375" y="47"/>
                    </a:cubicBezTo>
                    <a:cubicBezTo>
                      <a:pt x="373" y="44"/>
                      <a:pt x="378" y="46"/>
                      <a:pt x="381" y="48"/>
                    </a:cubicBezTo>
                    <a:cubicBezTo>
                      <a:pt x="380" y="48"/>
                      <a:pt x="380" y="48"/>
                      <a:pt x="380" y="48"/>
                    </a:cubicBezTo>
                    <a:cubicBezTo>
                      <a:pt x="384" y="51"/>
                      <a:pt x="385" y="50"/>
                      <a:pt x="388" y="53"/>
                    </a:cubicBezTo>
                    <a:cubicBezTo>
                      <a:pt x="390" y="55"/>
                      <a:pt x="386" y="52"/>
                      <a:pt x="386" y="53"/>
                    </a:cubicBezTo>
                    <a:cubicBezTo>
                      <a:pt x="386" y="56"/>
                      <a:pt x="393" y="61"/>
                      <a:pt x="394" y="62"/>
                    </a:cubicBezTo>
                    <a:cubicBezTo>
                      <a:pt x="395" y="62"/>
                      <a:pt x="396" y="63"/>
                      <a:pt x="397" y="62"/>
                    </a:cubicBezTo>
                    <a:cubicBezTo>
                      <a:pt x="400" y="64"/>
                      <a:pt x="397" y="64"/>
                      <a:pt x="399" y="66"/>
                    </a:cubicBezTo>
                    <a:cubicBezTo>
                      <a:pt x="409" y="69"/>
                      <a:pt x="409" y="69"/>
                      <a:pt x="409" y="69"/>
                    </a:cubicBezTo>
                    <a:cubicBezTo>
                      <a:pt x="408" y="69"/>
                      <a:pt x="410" y="73"/>
                      <a:pt x="407" y="71"/>
                    </a:cubicBezTo>
                    <a:cubicBezTo>
                      <a:pt x="412" y="76"/>
                      <a:pt x="417" y="77"/>
                      <a:pt x="422" y="80"/>
                    </a:cubicBezTo>
                    <a:cubicBezTo>
                      <a:pt x="423" y="82"/>
                      <a:pt x="428" y="87"/>
                      <a:pt x="430" y="89"/>
                    </a:cubicBezTo>
                    <a:cubicBezTo>
                      <a:pt x="429" y="90"/>
                      <a:pt x="428" y="87"/>
                      <a:pt x="427" y="87"/>
                    </a:cubicBezTo>
                    <a:cubicBezTo>
                      <a:pt x="428" y="91"/>
                      <a:pt x="428" y="91"/>
                      <a:pt x="428" y="91"/>
                    </a:cubicBezTo>
                    <a:cubicBezTo>
                      <a:pt x="425" y="87"/>
                      <a:pt x="427" y="93"/>
                      <a:pt x="424" y="91"/>
                    </a:cubicBezTo>
                    <a:cubicBezTo>
                      <a:pt x="428" y="94"/>
                      <a:pt x="432" y="102"/>
                      <a:pt x="435" y="107"/>
                    </a:cubicBezTo>
                    <a:cubicBezTo>
                      <a:pt x="435" y="102"/>
                      <a:pt x="440" y="113"/>
                      <a:pt x="443" y="111"/>
                    </a:cubicBezTo>
                    <a:cubicBezTo>
                      <a:pt x="447" y="117"/>
                      <a:pt x="443" y="115"/>
                      <a:pt x="443" y="118"/>
                    </a:cubicBezTo>
                    <a:cubicBezTo>
                      <a:pt x="448" y="124"/>
                      <a:pt x="451" y="130"/>
                      <a:pt x="453" y="136"/>
                    </a:cubicBezTo>
                    <a:cubicBezTo>
                      <a:pt x="453" y="136"/>
                      <a:pt x="453" y="136"/>
                      <a:pt x="453" y="136"/>
                    </a:cubicBezTo>
                    <a:cubicBezTo>
                      <a:pt x="456" y="141"/>
                      <a:pt x="459" y="150"/>
                      <a:pt x="464" y="155"/>
                    </a:cubicBezTo>
                    <a:cubicBezTo>
                      <a:pt x="463" y="154"/>
                      <a:pt x="463" y="155"/>
                      <a:pt x="462" y="154"/>
                    </a:cubicBezTo>
                    <a:cubicBezTo>
                      <a:pt x="463" y="160"/>
                      <a:pt x="465" y="154"/>
                      <a:pt x="466" y="161"/>
                    </a:cubicBezTo>
                    <a:cubicBezTo>
                      <a:pt x="465" y="160"/>
                      <a:pt x="465" y="160"/>
                      <a:pt x="465" y="160"/>
                    </a:cubicBezTo>
                    <a:cubicBezTo>
                      <a:pt x="467" y="164"/>
                      <a:pt x="467" y="169"/>
                      <a:pt x="470" y="173"/>
                    </a:cubicBezTo>
                    <a:cubicBezTo>
                      <a:pt x="469" y="174"/>
                      <a:pt x="469" y="173"/>
                      <a:pt x="468" y="172"/>
                    </a:cubicBezTo>
                    <a:cubicBezTo>
                      <a:pt x="470" y="177"/>
                      <a:pt x="471" y="182"/>
                      <a:pt x="474" y="186"/>
                    </a:cubicBezTo>
                    <a:cubicBezTo>
                      <a:pt x="473" y="186"/>
                      <a:pt x="472" y="186"/>
                      <a:pt x="471" y="184"/>
                    </a:cubicBezTo>
                    <a:cubicBezTo>
                      <a:pt x="471" y="189"/>
                      <a:pt x="474" y="189"/>
                      <a:pt x="474" y="193"/>
                    </a:cubicBezTo>
                    <a:cubicBezTo>
                      <a:pt x="475" y="194"/>
                      <a:pt x="474" y="197"/>
                      <a:pt x="474" y="196"/>
                    </a:cubicBezTo>
                    <a:cubicBezTo>
                      <a:pt x="475" y="198"/>
                      <a:pt x="476" y="205"/>
                      <a:pt x="477" y="207"/>
                    </a:cubicBezTo>
                    <a:cubicBezTo>
                      <a:pt x="476" y="208"/>
                      <a:pt x="476" y="209"/>
                      <a:pt x="475" y="212"/>
                    </a:cubicBezTo>
                    <a:cubicBezTo>
                      <a:pt x="478" y="236"/>
                      <a:pt x="473" y="260"/>
                      <a:pt x="467" y="283"/>
                    </a:cubicBezTo>
                    <a:cubicBezTo>
                      <a:pt x="463" y="286"/>
                      <a:pt x="467" y="277"/>
                      <a:pt x="464" y="279"/>
                    </a:cubicBezTo>
                    <a:cubicBezTo>
                      <a:pt x="467" y="280"/>
                      <a:pt x="464" y="283"/>
                      <a:pt x="461" y="290"/>
                    </a:cubicBezTo>
                    <a:cubicBezTo>
                      <a:pt x="461" y="290"/>
                      <a:pt x="461" y="290"/>
                      <a:pt x="461" y="290"/>
                    </a:cubicBezTo>
                    <a:cubicBezTo>
                      <a:pt x="460" y="293"/>
                      <a:pt x="458" y="294"/>
                      <a:pt x="457" y="297"/>
                    </a:cubicBezTo>
                    <a:cubicBezTo>
                      <a:pt x="458" y="297"/>
                      <a:pt x="458" y="297"/>
                      <a:pt x="458" y="297"/>
                    </a:cubicBezTo>
                    <a:cubicBezTo>
                      <a:pt x="458" y="301"/>
                      <a:pt x="452" y="303"/>
                      <a:pt x="453" y="306"/>
                    </a:cubicBezTo>
                    <a:cubicBezTo>
                      <a:pt x="451" y="307"/>
                      <a:pt x="451" y="307"/>
                      <a:pt x="451" y="307"/>
                    </a:cubicBezTo>
                    <a:cubicBezTo>
                      <a:pt x="451" y="312"/>
                      <a:pt x="447" y="312"/>
                      <a:pt x="447" y="316"/>
                    </a:cubicBezTo>
                    <a:cubicBezTo>
                      <a:pt x="447" y="316"/>
                      <a:pt x="447" y="316"/>
                      <a:pt x="447" y="316"/>
                    </a:cubicBezTo>
                    <a:cubicBezTo>
                      <a:pt x="443" y="320"/>
                      <a:pt x="442" y="327"/>
                      <a:pt x="439" y="328"/>
                    </a:cubicBezTo>
                    <a:cubicBezTo>
                      <a:pt x="437" y="332"/>
                      <a:pt x="434" y="337"/>
                      <a:pt x="435" y="339"/>
                    </a:cubicBezTo>
                    <a:cubicBezTo>
                      <a:pt x="433" y="339"/>
                      <a:pt x="433" y="338"/>
                      <a:pt x="433" y="337"/>
                    </a:cubicBezTo>
                    <a:cubicBezTo>
                      <a:pt x="422" y="352"/>
                      <a:pt x="406" y="365"/>
                      <a:pt x="395" y="377"/>
                    </a:cubicBezTo>
                    <a:cubicBezTo>
                      <a:pt x="394" y="378"/>
                      <a:pt x="395" y="377"/>
                      <a:pt x="395" y="376"/>
                    </a:cubicBezTo>
                    <a:cubicBezTo>
                      <a:pt x="389" y="385"/>
                      <a:pt x="378" y="390"/>
                      <a:pt x="378" y="398"/>
                    </a:cubicBezTo>
                    <a:cubicBezTo>
                      <a:pt x="377" y="402"/>
                      <a:pt x="377" y="402"/>
                      <a:pt x="377" y="402"/>
                    </a:cubicBezTo>
                    <a:cubicBezTo>
                      <a:pt x="375" y="403"/>
                      <a:pt x="375" y="402"/>
                      <a:pt x="373" y="403"/>
                    </a:cubicBezTo>
                    <a:cubicBezTo>
                      <a:pt x="373" y="406"/>
                      <a:pt x="368" y="411"/>
                      <a:pt x="369" y="413"/>
                    </a:cubicBezTo>
                    <a:cubicBezTo>
                      <a:pt x="368" y="414"/>
                      <a:pt x="369" y="412"/>
                      <a:pt x="368" y="412"/>
                    </a:cubicBezTo>
                    <a:cubicBezTo>
                      <a:pt x="365" y="416"/>
                      <a:pt x="365" y="422"/>
                      <a:pt x="363" y="426"/>
                    </a:cubicBezTo>
                    <a:cubicBezTo>
                      <a:pt x="363" y="424"/>
                      <a:pt x="363" y="424"/>
                      <a:pt x="363" y="424"/>
                    </a:cubicBezTo>
                    <a:cubicBezTo>
                      <a:pt x="349" y="443"/>
                      <a:pt x="340" y="473"/>
                      <a:pt x="342" y="493"/>
                    </a:cubicBezTo>
                    <a:cubicBezTo>
                      <a:pt x="343" y="498"/>
                      <a:pt x="340" y="495"/>
                      <a:pt x="340" y="497"/>
                    </a:cubicBezTo>
                    <a:cubicBezTo>
                      <a:pt x="342" y="517"/>
                      <a:pt x="338" y="542"/>
                      <a:pt x="349" y="558"/>
                    </a:cubicBezTo>
                    <a:cubicBezTo>
                      <a:pt x="355" y="570"/>
                      <a:pt x="363" y="573"/>
                      <a:pt x="363" y="573"/>
                    </a:cubicBezTo>
                    <a:cubicBezTo>
                      <a:pt x="346" y="542"/>
                      <a:pt x="349" y="513"/>
                      <a:pt x="356" y="481"/>
                    </a:cubicBezTo>
                    <a:cubicBezTo>
                      <a:pt x="356" y="470"/>
                      <a:pt x="359" y="457"/>
                      <a:pt x="363" y="448"/>
                    </a:cubicBezTo>
                    <a:cubicBezTo>
                      <a:pt x="376" y="404"/>
                      <a:pt x="410" y="388"/>
                      <a:pt x="444" y="349"/>
                    </a:cubicBezTo>
                    <a:cubicBezTo>
                      <a:pt x="442" y="350"/>
                      <a:pt x="443" y="348"/>
                      <a:pt x="444" y="346"/>
                    </a:cubicBezTo>
                    <a:cubicBezTo>
                      <a:pt x="445" y="345"/>
                      <a:pt x="445" y="345"/>
                      <a:pt x="445" y="345"/>
                    </a:cubicBezTo>
                    <a:cubicBezTo>
                      <a:pt x="446" y="342"/>
                      <a:pt x="446" y="342"/>
                      <a:pt x="446" y="342"/>
                    </a:cubicBezTo>
                    <a:cubicBezTo>
                      <a:pt x="448" y="339"/>
                      <a:pt x="449" y="341"/>
                      <a:pt x="447" y="344"/>
                    </a:cubicBezTo>
                    <a:cubicBezTo>
                      <a:pt x="459" y="329"/>
                      <a:pt x="467" y="314"/>
                      <a:pt x="475" y="297"/>
                    </a:cubicBezTo>
                    <a:cubicBezTo>
                      <a:pt x="474" y="295"/>
                      <a:pt x="479" y="288"/>
                      <a:pt x="477" y="286"/>
                    </a:cubicBezTo>
                    <a:cubicBezTo>
                      <a:pt x="478" y="286"/>
                      <a:pt x="478" y="286"/>
                      <a:pt x="478" y="287"/>
                    </a:cubicBezTo>
                    <a:cubicBezTo>
                      <a:pt x="481" y="274"/>
                      <a:pt x="482" y="274"/>
                      <a:pt x="487" y="263"/>
                    </a:cubicBezTo>
                    <a:cubicBezTo>
                      <a:pt x="501" y="211"/>
                      <a:pt x="485" y="161"/>
                      <a:pt x="46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9" name="Rectangle 77"/>
              <p:cNvSpPr>
                <a:spLocks noChangeArrowheads="1"/>
              </p:cNvSpPr>
              <p:nvPr/>
            </p:nvSpPr>
            <p:spPr bwMode="auto">
              <a:xfrm>
                <a:off x="4586" y="189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0" name="Freeform 78"/>
              <p:cNvSpPr/>
              <p:nvPr/>
            </p:nvSpPr>
            <p:spPr bwMode="auto">
              <a:xfrm>
                <a:off x="3937" y="281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1" name="Freeform 79"/>
              <p:cNvSpPr/>
              <p:nvPr/>
            </p:nvSpPr>
            <p:spPr bwMode="auto">
              <a:xfrm>
                <a:off x="4629" y="185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2" name="Freeform 80"/>
              <p:cNvSpPr/>
              <p:nvPr/>
            </p:nvSpPr>
            <p:spPr bwMode="auto">
              <a:xfrm>
                <a:off x="396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3" name="Freeform 81"/>
              <p:cNvSpPr/>
              <p:nvPr/>
            </p:nvSpPr>
            <p:spPr bwMode="auto">
              <a:xfrm>
                <a:off x="4618" y="1878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4" name="Freeform 82"/>
              <p:cNvSpPr/>
              <p:nvPr/>
            </p:nvSpPr>
            <p:spPr bwMode="auto">
              <a:xfrm>
                <a:off x="3814" y="22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5" name="Freeform 83"/>
              <p:cNvSpPr/>
              <p:nvPr/>
            </p:nvSpPr>
            <p:spPr bwMode="auto">
              <a:xfrm>
                <a:off x="3876" y="24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6" name="Freeform 84"/>
              <p:cNvSpPr/>
              <p:nvPr/>
            </p:nvSpPr>
            <p:spPr bwMode="auto">
              <a:xfrm>
                <a:off x="4618" y="1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7" name="Freeform 85"/>
              <p:cNvSpPr/>
              <p:nvPr/>
            </p:nvSpPr>
            <p:spPr bwMode="auto">
              <a:xfrm>
                <a:off x="3801" y="227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8" name="Freeform 86"/>
              <p:cNvSpPr/>
              <p:nvPr/>
            </p:nvSpPr>
            <p:spPr bwMode="auto">
              <a:xfrm>
                <a:off x="3808" y="22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9" name="Freeform 87"/>
              <p:cNvSpPr/>
              <p:nvPr/>
            </p:nvSpPr>
            <p:spPr bwMode="auto">
              <a:xfrm>
                <a:off x="3878" y="239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0" name="Freeform 88"/>
              <p:cNvSpPr/>
              <p:nvPr/>
            </p:nvSpPr>
            <p:spPr bwMode="auto">
              <a:xfrm>
                <a:off x="3810" y="2266"/>
                <a:ext cx="6" cy="0"/>
              </a:xfrm>
              <a:custGeom>
                <a:avLst/>
                <a:gdLst>
                  <a:gd name="T0" fmla="*/ 1 w 3"/>
                  <a:gd name="T1" fmla="*/ 0 w 3"/>
                  <a:gd name="T2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1" name="Freeform 89"/>
              <p:cNvSpPr/>
              <p:nvPr/>
            </p:nvSpPr>
            <p:spPr bwMode="auto">
              <a:xfrm>
                <a:off x="3935" y="224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2" name="Freeform 90"/>
              <p:cNvSpPr/>
              <p:nvPr/>
            </p:nvSpPr>
            <p:spPr bwMode="auto">
              <a:xfrm>
                <a:off x="3876" y="221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3" name="Oval 91"/>
              <p:cNvSpPr>
                <a:spLocks noChangeArrowheads="1"/>
              </p:cNvSpPr>
              <p:nvPr/>
            </p:nvSpPr>
            <p:spPr bwMode="auto">
              <a:xfrm>
                <a:off x="3814" y="22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4" name="Freeform 92"/>
              <p:cNvSpPr/>
              <p:nvPr/>
            </p:nvSpPr>
            <p:spPr bwMode="auto">
              <a:xfrm>
                <a:off x="3801" y="20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5" name="Freeform 93"/>
              <p:cNvSpPr/>
              <p:nvPr/>
            </p:nvSpPr>
            <p:spPr bwMode="auto">
              <a:xfrm>
                <a:off x="3837" y="24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6" name="Freeform 94"/>
              <p:cNvSpPr/>
              <p:nvPr/>
            </p:nvSpPr>
            <p:spPr bwMode="auto">
              <a:xfrm>
                <a:off x="4398" y="229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7" name="Freeform 95"/>
              <p:cNvSpPr/>
              <p:nvPr/>
            </p:nvSpPr>
            <p:spPr bwMode="auto">
              <a:xfrm>
                <a:off x="4376" y="2249"/>
                <a:ext cx="227" cy="119"/>
              </a:xfrm>
              <a:custGeom>
                <a:avLst/>
                <a:gdLst>
                  <a:gd name="T0" fmla="*/ 90 w 107"/>
                  <a:gd name="T1" fmla="*/ 34 h 56"/>
                  <a:gd name="T2" fmla="*/ 75 w 107"/>
                  <a:gd name="T3" fmla="*/ 23 h 56"/>
                  <a:gd name="T4" fmla="*/ 59 w 107"/>
                  <a:gd name="T5" fmla="*/ 22 h 56"/>
                  <a:gd name="T6" fmla="*/ 54 w 107"/>
                  <a:gd name="T7" fmla="*/ 18 h 56"/>
                  <a:gd name="T8" fmla="*/ 44 w 107"/>
                  <a:gd name="T9" fmla="*/ 13 h 56"/>
                  <a:gd name="T10" fmla="*/ 37 w 107"/>
                  <a:gd name="T11" fmla="*/ 9 h 56"/>
                  <a:gd name="T12" fmla="*/ 30 w 107"/>
                  <a:gd name="T13" fmla="*/ 11 h 56"/>
                  <a:gd name="T14" fmla="*/ 20 w 107"/>
                  <a:gd name="T15" fmla="*/ 8 h 56"/>
                  <a:gd name="T16" fmla="*/ 15 w 107"/>
                  <a:gd name="T17" fmla="*/ 6 h 56"/>
                  <a:gd name="T18" fmla="*/ 9 w 107"/>
                  <a:gd name="T19" fmla="*/ 1 h 56"/>
                  <a:gd name="T20" fmla="*/ 6 w 107"/>
                  <a:gd name="T21" fmla="*/ 1 h 56"/>
                  <a:gd name="T22" fmla="*/ 3 w 107"/>
                  <a:gd name="T23" fmla="*/ 3 h 56"/>
                  <a:gd name="T24" fmla="*/ 0 w 107"/>
                  <a:gd name="T25" fmla="*/ 5 h 56"/>
                  <a:gd name="T26" fmla="*/ 1 w 107"/>
                  <a:gd name="T27" fmla="*/ 8 h 56"/>
                  <a:gd name="T28" fmla="*/ 6 w 107"/>
                  <a:gd name="T29" fmla="*/ 9 h 56"/>
                  <a:gd name="T30" fmla="*/ 8 w 107"/>
                  <a:gd name="T31" fmla="*/ 14 h 56"/>
                  <a:gd name="T32" fmla="*/ 3 w 107"/>
                  <a:gd name="T33" fmla="*/ 19 h 56"/>
                  <a:gd name="T34" fmla="*/ 5 w 107"/>
                  <a:gd name="T35" fmla="*/ 20 h 56"/>
                  <a:gd name="T36" fmla="*/ 8 w 107"/>
                  <a:gd name="T37" fmla="*/ 18 h 56"/>
                  <a:gd name="T38" fmla="*/ 8 w 107"/>
                  <a:gd name="T39" fmla="*/ 20 h 56"/>
                  <a:gd name="T40" fmla="*/ 12 w 107"/>
                  <a:gd name="T41" fmla="*/ 17 h 56"/>
                  <a:gd name="T42" fmla="*/ 11 w 107"/>
                  <a:gd name="T43" fmla="*/ 22 h 56"/>
                  <a:gd name="T44" fmla="*/ 11 w 107"/>
                  <a:gd name="T45" fmla="*/ 25 h 56"/>
                  <a:gd name="T46" fmla="*/ 13 w 107"/>
                  <a:gd name="T47" fmla="*/ 23 h 56"/>
                  <a:gd name="T48" fmla="*/ 14 w 107"/>
                  <a:gd name="T49" fmla="*/ 25 h 56"/>
                  <a:gd name="T50" fmla="*/ 17 w 107"/>
                  <a:gd name="T51" fmla="*/ 22 h 56"/>
                  <a:gd name="T52" fmla="*/ 21 w 107"/>
                  <a:gd name="T53" fmla="*/ 18 h 56"/>
                  <a:gd name="T54" fmla="*/ 20 w 107"/>
                  <a:gd name="T55" fmla="*/ 23 h 56"/>
                  <a:gd name="T56" fmla="*/ 24 w 107"/>
                  <a:gd name="T57" fmla="*/ 26 h 56"/>
                  <a:gd name="T58" fmla="*/ 26 w 107"/>
                  <a:gd name="T59" fmla="*/ 27 h 56"/>
                  <a:gd name="T60" fmla="*/ 28 w 107"/>
                  <a:gd name="T61" fmla="*/ 27 h 56"/>
                  <a:gd name="T62" fmla="*/ 33 w 107"/>
                  <a:gd name="T63" fmla="*/ 29 h 56"/>
                  <a:gd name="T64" fmla="*/ 35 w 107"/>
                  <a:gd name="T65" fmla="*/ 30 h 56"/>
                  <a:gd name="T66" fmla="*/ 36 w 107"/>
                  <a:gd name="T67" fmla="*/ 30 h 56"/>
                  <a:gd name="T68" fmla="*/ 38 w 107"/>
                  <a:gd name="T69" fmla="*/ 28 h 56"/>
                  <a:gd name="T70" fmla="*/ 39 w 107"/>
                  <a:gd name="T71" fmla="*/ 31 h 56"/>
                  <a:gd name="T72" fmla="*/ 41 w 107"/>
                  <a:gd name="T73" fmla="*/ 30 h 56"/>
                  <a:gd name="T74" fmla="*/ 44 w 107"/>
                  <a:gd name="T75" fmla="*/ 33 h 56"/>
                  <a:gd name="T76" fmla="*/ 48 w 107"/>
                  <a:gd name="T77" fmla="*/ 34 h 56"/>
                  <a:gd name="T78" fmla="*/ 50 w 107"/>
                  <a:gd name="T79" fmla="*/ 37 h 56"/>
                  <a:gd name="T80" fmla="*/ 52 w 107"/>
                  <a:gd name="T81" fmla="*/ 36 h 56"/>
                  <a:gd name="T82" fmla="*/ 52 w 107"/>
                  <a:gd name="T83" fmla="*/ 37 h 56"/>
                  <a:gd name="T84" fmla="*/ 55 w 107"/>
                  <a:gd name="T85" fmla="*/ 37 h 56"/>
                  <a:gd name="T86" fmla="*/ 58 w 107"/>
                  <a:gd name="T87" fmla="*/ 38 h 56"/>
                  <a:gd name="T88" fmla="*/ 61 w 107"/>
                  <a:gd name="T89" fmla="*/ 38 h 56"/>
                  <a:gd name="T90" fmla="*/ 67 w 107"/>
                  <a:gd name="T91" fmla="*/ 33 h 56"/>
                  <a:gd name="T92" fmla="*/ 67 w 107"/>
                  <a:gd name="T93" fmla="*/ 38 h 56"/>
                  <a:gd name="T94" fmla="*/ 71 w 107"/>
                  <a:gd name="T95" fmla="*/ 39 h 56"/>
                  <a:gd name="T96" fmla="*/ 73 w 107"/>
                  <a:gd name="T97" fmla="*/ 40 h 56"/>
                  <a:gd name="T98" fmla="*/ 79 w 107"/>
                  <a:gd name="T99" fmla="*/ 44 h 56"/>
                  <a:gd name="T100" fmla="*/ 81 w 107"/>
                  <a:gd name="T101" fmla="*/ 46 h 56"/>
                  <a:gd name="T102" fmla="*/ 90 w 107"/>
                  <a:gd name="T103" fmla="*/ 46 h 56"/>
                  <a:gd name="T104" fmla="*/ 93 w 107"/>
                  <a:gd name="T10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56">
                    <a:moveTo>
                      <a:pt x="102" y="41"/>
                    </a:moveTo>
                    <a:cubicBezTo>
                      <a:pt x="101" y="41"/>
                      <a:pt x="100" y="41"/>
                      <a:pt x="100" y="40"/>
                    </a:cubicBezTo>
                    <a:cubicBezTo>
                      <a:pt x="96" y="38"/>
                      <a:pt x="96" y="32"/>
                      <a:pt x="92" y="32"/>
                    </a:cubicBezTo>
                    <a:cubicBezTo>
                      <a:pt x="91" y="33"/>
                      <a:pt x="91" y="34"/>
                      <a:pt x="90" y="34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90" y="33"/>
                      <a:pt x="91" y="33"/>
                    </a:cubicBezTo>
                    <a:cubicBezTo>
                      <a:pt x="89" y="32"/>
                      <a:pt x="88" y="32"/>
                      <a:pt x="87" y="31"/>
                    </a:cubicBezTo>
                    <a:cubicBezTo>
                      <a:pt x="86" y="32"/>
                      <a:pt x="86" y="30"/>
                      <a:pt x="85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4" y="32"/>
                      <a:pt x="84" y="32"/>
                      <a:pt x="85" y="29"/>
                    </a:cubicBezTo>
                    <a:cubicBezTo>
                      <a:pt x="82" y="25"/>
                      <a:pt x="78" y="26"/>
                      <a:pt x="75" y="23"/>
                    </a:cubicBezTo>
                    <a:cubicBezTo>
                      <a:pt x="72" y="22"/>
                      <a:pt x="68" y="22"/>
                      <a:pt x="64" y="21"/>
                    </a:cubicBezTo>
                    <a:cubicBezTo>
                      <a:pt x="62" y="24"/>
                      <a:pt x="62" y="23"/>
                      <a:pt x="60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0" y="23"/>
                      <a:pt x="60" y="22"/>
                      <a:pt x="59" y="24"/>
                    </a:cubicBezTo>
                    <a:cubicBezTo>
                      <a:pt x="58" y="26"/>
                      <a:pt x="60" y="21"/>
                      <a:pt x="59" y="22"/>
                    </a:cubicBezTo>
                    <a:cubicBezTo>
                      <a:pt x="60" y="21"/>
                      <a:pt x="59" y="23"/>
                      <a:pt x="59" y="22"/>
                    </a:cubicBezTo>
                    <a:cubicBezTo>
                      <a:pt x="57" y="24"/>
                      <a:pt x="60" y="22"/>
                      <a:pt x="59" y="19"/>
                    </a:cubicBezTo>
                    <a:cubicBezTo>
                      <a:pt x="57" y="19"/>
                      <a:pt x="55" y="20"/>
                      <a:pt x="54" y="19"/>
                    </a:cubicBezTo>
                    <a:cubicBezTo>
                      <a:pt x="54" y="19"/>
                      <a:pt x="54" y="20"/>
                      <a:pt x="54" y="20"/>
                    </a:cubicBezTo>
                    <a:cubicBezTo>
                      <a:pt x="55" y="17"/>
                      <a:pt x="53" y="21"/>
                      <a:pt x="53" y="19"/>
                    </a:cubicBezTo>
                    <a:cubicBezTo>
                      <a:pt x="53" y="19"/>
                      <a:pt x="53" y="19"/>
                      <a:pt x="54" y="18"/>
                    </a:cubicBezTo>
                    <a:cubicBezTo>
                      <a:pt x="54" y="17"/>
                      <a:pt x="52" y="18"/>
                      <a:pt x="52" y="17"/>
                    </a:cubicBezTo>
                    <a:cubicBezTo>
                      <a:pt x="51" y="18"/>
                      <a:pt x="52" y="15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49" y="18"/>
                      <a:pt x="50" y="13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2"/>
                      <a:pt x="44" y="13"/>
                    </a:cubicBezTo>
                    <a:cubicBezTo>
                      <a:pt x="43" y="13"/>
                      <a:pt x="43" y="10"/>
                      <a:pt x="41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1" y="11"/>
                      <a:pt x="41" y="11"/>
                    </a:cubicBezTo>
                    <a:cubicBezTo>
                      <a:pt x="40" y="12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9" y="9"/>
                      <a:pt x="37" y="11"/>
                      <a:pt x="37" y="9"/>
                    </a:cubicBezTo>
                    <a:cubicBezTo>
                      <a:pt x="35" y="12"/>
                      <a:pt x="35" y="11"/>
                      <a:pt x="35" y="11"/>
                    </a:cubicBezTo>
                    <a:cubicBezTo>
                      <a:pt x="35" y="11"/>
                      <a:pt x="35" y="10"/>
                      <a:pt x="35" y="10"/>
                    </a:cubicBezTo>
                    <a:cubicBezTo>
                      <a:pt x="35" y="10"/>
                      <a:pt x="34" y="10"/>
                      <a:pt x="34" y="9"/>
                    </a:cubicBezTo>
                    <a:cubicBezTo>
                      <a:pt x="34" y="9"/>
                      <a:pt x="33" y="11"/>
                      <a:pt x="33" y="10"/>
                    </a:cubicBezTo>
                    <a:cubicBezTo>
                      <a:pt x="34" y="8"/>
                      <a:pt x="32" y="10"/>
                      <a:pt x="32" y="9"/>
                    </a:cubicBezTo>
                    <a:cubicBezTo>
                      <a:pt x="31" y="10"/>
                      <a:pt x="30" y="12"/>
                      <a:pt x="30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9"/>
                      <a:pt x="30" y="6"/>
                      <a:pt x="27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5" y="5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7"/>
                      <a:pt x="21" y="6"/>
                      <a:pt x="20" y="8"/>
                    </a:cubicBezTo>
                    <a:cubicBezTo>
                      <a:pt x="19" y="8"/>
                      <a:pt x="20" y="7"/>
                      <a:pt x="20" y="6"/>
                    </a:cubicBezTo>
                    <a:cubicBezTo>
                      <a:pt x="20" y="6"/>
                      <a:pt x="21" y="3"/>
                      <a:pt x="19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5"/>
                      <a:pt x="17" y="6"/>
                      <a:pt x="17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6" y="5"/>
                      <a:pt x="15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4" y="4"/>
                      <a:pt x="13" y="4"/>
                    </a:cubicBezTo>
                    <a:cubicBezTo>
                      <a:pt x="14" y="2"/>
                      <a:pt x="11" y="4"/>
                      <a:pt x="12" y="2"/>
                    </a:cubicBezTo>
                    <a:cubicBezTo>
                      <a:pt x="11" y="3"/>
                      <a:pt x="11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5" y="4"/>
                      <a:pt x="4" y="5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7" y="0"/>
                      <a:pt x="5" y="3"/>
                      <a:pt x="6" y="1"/>
                    </a:cubicBezTo>
                    <a:cubicBezTo>
                      <a:pt x="6" y="0"/>
                      <a:pt x="5" y="0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5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3" y="6"/>
                      <a:pt x="4" y="6"/>
                    </a:cubicBezTo>
                    <a:cubicBezTo>
                      <a:pt x="4" y="7"/>
                      <a:pt x="2" y="9"/>
                      <a:pt x="2" y="10"/>
                    </a:cubicBezTo>
                    <a:cubicBezTo>
                      <a:pt x="2" y="10"/>
                      <a:pt x="4" y="9"/>
                      <a:pt x="3" y="11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5" y="12"/>
                      <a:pt x="4" y="13"/>
                      <a:pt x="5" y="11"/>
                    </a:cubicBezTo>
                    <a:cubicBezTo>
                      <a:pt x="6" y="12"/>
                      <a:pt x="6" y="13"/>
                      <a:pt x="7" y="12"/>
                    </a:cubicBezTo>
                    <a:cubicBezTo>
                      <a:pt x="7" y="12"/>
                      <a:pt x="6" y="14"/>
                      <a:pt x="5" y="15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8" y="14"/>
                      <a:pt x="8" y="14"/>
                    </a:cubicBezTo>
                    <a:cubicBezTo>
                      <a:pt x="6" y="16"/>
                      <a:pt x="8" y="13"/>
                      <a:pt x="6" y="16"/>
                    </a:cubicBezTo>
                    <a:cubicBezTo>
                      <a:pt x="5" y="18"/>
                      <a:pt x="4" y="17"/>
                      <a:pt x="5" y="16"/>
                    </a:cubicBezTo>
                    <a:cubicBezTo>
                      <a:pt x="3" y="18"/>
                      <a:pt x="5" y="17"/>
                      <a:pt x="3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7"/>
                      <a:pt x="6" y="16"/>
                      <a:pt x="7" y="16"/>
                    </a:cubicBezTo>
                    <a:cubicBezTo>
                      <a:pt x="8" y="14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7" y="18"/>
                      <a:pt x="7" y="18"/>
                    </a:cubicBezTo>
                    <a:cubicBezTo>
                      <a:pt x="5" y="21"/>
                      <a:pt x="6" y="18"/>
                      <a:pt x="5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19"/>
                      <a:pt x="6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7" y="18"/>
                      <a:pt x="7" y="18"/>
                    </a:cubicBezTo>
                    <a:cubicBezTo>
                      <a:pt x="9" y="16"/>
                      <a:pt x="7" y="18"/>
                      <a:pt x="8" y="18"/>
                    </a:cubicBezTo>
                    <a:cubicBezTo>
                      <a:pt x="9" y="16"/>
                      <a:pt x="8" y="18"/>
                      <a:pt x="9" y="16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9" y="17"/>
                      <a:pt x="9" y="18"/>
                    </a:cubicBezTo>
                    <a:cubicBezTo>
                      <a:pt x="9" y="18"/>
                      <a:pt x="8" y="18"/>
                      <a:pt x="9" y="17"/>
                    </a:cubicBezTo>
                    <a:cubicBezTo>
                      <a:pt x="7" y="19"/>
                      <a:pt x="7" y="21"/>
                      <a:pt x="6" y="21"/>
                    </a:cubicBezTo>
                    <a:cubicBezTo>
                      <a:pt x="6" y="23"/>
                      <a:pt x="7" y="20"/>
                      <a:pt x="8" y="20"/>
                    </a:cubicBezTo>
                    <a:cubicBezTo>
                      <a:pt x="7" y="21"/>
                      <a:pt x="8" y="19"/>
                      <a:pt x="9" y="18"/>
                    </a:cubicBezTo>
                    <a:cubicBezTo>
                      <a:pt x="12" y="14"/>
                      <a:pt x="7" y="21"/>
                      <a:pt x="8" y="21"/>
                    </a:cubicBezTo>
                    <a:cubicBezTo>
                      <a:pt x="10" y="18"/>
                      <a:pt x="11" y="18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6"/>
                      <a:pt x="13" y="16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2"/>
                      <a:pt x="9" y="23"/>
                      <a:pt x="10" y="23"/>
                    </a:cubicBezTo>
                    <a:cubicBezTo>
                      <a:pt x="10" y="22"/>
                      <a:pt x="11" y="20"/>
                      <a:pt x="11" y="20"/>
                    </a:cubicBezTo>
                    <a:cubicBezTo>
                      <a:pt x="12" y="20"/>
                      <a:pt x="11" y="22"/>
                      <a:pt x="11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9" y="24"/>
                      <a:pt x="10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0" y="25"/>
                      <a:pt x="11" y="2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3" y="22"/>
                      <a:pt x="12" y="24"/>
                    </a:cubicBezTo>
                    <a:cubicBezTo>
                      <a:pt x="14" y="22"/>
                      <a:pt x="12" y="24"/>
                      <a:pt x="13" y="23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4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5"/>
                      <a:pt x="15" y="22"/>
                      <a:pt x="15" y="23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5" y="23"/>
                      <a:pt x="16" y="23"/>
                      <a:pt x="16" y="21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5" y="24"/>
                      <a:pt x="14" y="27"/>
                      <a:pt x="15" y="25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3"/>
                      <a:pt x="16" y="23"/>
                      <a:pt x="16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7" y="22"/>
                      <a:pt x="19" y="20"/>
                      <a:pt x="18" y="22"/>
                    </a:cubicBezTo>
                    <a:cubicBezTo>
                      <a:pt x="18" y="23"/>
                      <a:pt x="17" y="22"/>
                      <a:pt x="17" y="23"/>
                    </a:cubicBezTo>
                    <a:cubicBezTo>
                      <a:pt x="17" y="24"/>
                      <a:pt x="19" y="20"/>
                      <a:pt x="20" y="20"/>
                    </a:cubicBezTo>
                    <a:cubicBezTo>
                      <a:pt x="20" y="19"/>
                      <a:pt x="22" y="16"/>
                      <a:pt x="22" y="15"/>
                    </a:cubicBezTo>
                    <a:cubicBezTo>
                      <a:pt x="23" y="16"/>
                      <a:pt x="22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1"/>
                      <a:pt x="18" y="22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4"/>
                      <a:pt x="18" y="26"/>
                      <a:pt x="18" y="26"/>
                    </a:cubicBezTo>
                    <a:cubicBezTo>
                      <a:pt x="19" y="24"/>
                      <a:pt x="17" y="26"/>
                      <a:pt x="18" y="25"/>
                    </a:cubicBezTo>
                    <a:cubicBezTo>
                      <a:pt x="19" y="25"/>
                      <a:pt x="20" y="22"/>
                      <a:pt x="20" y="2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7"/>
                      <a:pt x="19" y="24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21" y="28"/>
                      <a:pt x="23" y="24"/>
                    </a:cubicBezTo>
                    <a:cubicBezTo>
                      <a:pt x="23" y="26"/>
                      <a:pt x="23" y="26"/>
                      <a:pt x="23" y="27"/>
                    </a:cubicBezTo>
                    <a:cubicBezTo>
                      <a:pt x="23" y="27"/>
                      <a:pt x="24" y="26"/>
                      <a:pt x="24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4" y="27"/>
                      <a:pt x="25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9"/>
                      <a:pt x="25" y="27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7" y="26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7" y="29"/>
                      <a:pt x="27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9" y="24"/>
                      <a:pt x="28" y="26"/>
                      <a:pt x="29" y="25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30"/>
                      <a:pt x="29" y="28"/>
                      <a:pt x="30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2" y="28"/>
                      <a:pt x="32" y="30"/>
                    </a:cubicBezTo>
                    <a:cubicBezTo>
                      <a:pt x="32" y="29"/>
                      <a:pt x="33" y="26"/>
                      <a:pt x="34" y="26"/>
                    </a:cubicBezTo>
                    <a:cubicBezTo>
                      <a:pt x="35" y="25"/>
                      <a:pt x="33" y="2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29"/>
                      <a:pt x="35" y="30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6" y="29"/>
                      <a:pt x="36" y="29"/>
                    </a:cubicBezTo>
                    <a:cubicBezTo>
                      <a:pt x="37" y="28"/>
                      <a:pt x="37" y="29"/>
                      <a:pt x="36" y="30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5" y="31"/>
                      <a:pt x="36" y="30"/>
                      <a:pt x="36" y="31"/>
                    </a:cubicBezTo>
                    <a:cubicBezTo>
                      <a:pt x="36" y="31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0"/>
                      <a:pt x="37" y="31"/>
                      <a:pt x="38" y="30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38" y="28"/>
                      <a:pt x="39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9"/>
                      <a:pt x="39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30"/>
                      <a:pt x="38" y="32"/>
                      <a:pt x="38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3"/>
                      <a:pt x="41" y="28"/>
                      <a:pt x="41" y="30"/>
                    </a:cubicBezTo>
                    <a:cubicBezTo>
                      <a:pt x="40" y="31"/>
                      <a:pt x="40" y="32"/>
                      <a:pt x="40" y="32"/>
                    </a:cubicBezTo>
                    <a:cubicBezTo>
                      <a:pt x="40" y="32"/>
                      <a:pt x="41" y="31"/>
                      <a:pt x="41" y="31"/>
                    </a:cubicBezTo>
                    <a:cubicBezTo>
                      <a:pt x="41" y="31"/>
                      <a:pt x="40" y="33"/>
                      <a:pt x="40" y="31"/>
                    </a:cubicBezTo>
                    <a:cubicBezTo>
                      <a:pt x="41" y="30"/>
                      <a:pt x="41" y="31"/>
                      <a:pt x="41" y="30"/>
                    </a:cubicBezTo>
                    <a:cubicBezTo>
                      <a:pt x="40" y="35"/>
                      <a:pt x="42" y="32"/>
                      <a:pt x="42" y="34"/>
                    </a:cubicBezTo>
                    <a:cubicBezTo>
                      <a:pt x="43" y="32"/>
                      <a:pt x="43" y="34"/>
                      <a:pt x="43" y="33"/>
                    </a:cubicBezTo>
                    <a:cubicBezTo>
                      <a:pt x="42" y="35"/>
                      <a:pt x="44" y="33"/>
                      <a:pt x="43" y="34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3"/>
                      <a:pt x="46" y="29"/>
                      <a:pt x="45" y="31"/>
                    </a:cubicBezTo>
                    <a:cubicBezTo>
                      <a:pt x="45" y="32"/>
                      <a:pt x="45" y="33"/>
                      <a:pt x="44" y="33"/>
                    </a:cubicBezTo>
                    <a:cubicBezTo>
                      <a:pt x="44" y="36"/>
                      <a:pt x="46" y="32"/>
                      <a:pt x="45" y="35"/>
                    </a:cubicBezTo>
                    <a:cubicBezTo>
                      <a:pt x="46" y="34"/>
                      <a:pt x="46" y="32"/>
                      <a:pt x="47" y="31"/>
                    </a:cubicBezTo>
                    <a:cubicBezTo>
                      <a:pt x="47" y="33"/>
                      <a:pt x="47" y="34"/>
                      <a:pt x="46" y="34"/>
                    </a:cubicBezTo>
                    <a:cubicBezTo>
                      <a:pt x="47" y="34"/>
                      <a:pt x="47" y="33"/>
                      <a:pt x="47" y="34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6"/>
                      <a:pt x="47" y="35"/>
                      <a:pt x="48" y="34"/>
                    </a:cubicBezTo>
                    <a:cubicBezTo>
                      <a:pt x="47" y="36"/>
                      <a:pt x="48" y="35"/>
                      <a:pt x="48" y="37"/>
                    </a:cubicBezTo>
                    <a:cubicBezTo>
                      <a:pt x="49" y="35"/>
                      <a:pt x="48" y="38"/>
                      <a:pt x="49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5"/>
                      <a:pt x="51" y="33"/>
                      <a:pt x="51" y="33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7"/>
                      <a:pt x="50" y="36"/>
                      <a:pt x="50" y="37"/>
                    </a:cubicBezTo>
                    <a:cubicBezTo>
                      <a:pt x="50" y="35"/>
                      <a:pt x="50" y="37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6"/>
                      <a:pt x="51" y="36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2" y="37"/>
                      <a:pt x="53" y="37"/>
                    </a:cubicBezTo>
                    <a:cubicBezTo>
                      <a:pt x="53" y="38"/>
                      <a:pt x="54" y="37"/>
                      <a:pt x="55" y="37"/>
                    </a:cubicBezTo>
                    <a:cubicBezTo>
                      <a:pt x="55" y="37"/>
                      <a:pt x="54" y="38"/>
                      <a:pt x="55" y="37"/>
                    </a:cubicBezTo>
                    <a:cubicBezTo>
                      <a:pt x="55" y="37"/>
                      <a:pt x="56" y="36"/>
                      <a:pt x="55" y="37"/>
                    </a:cubicBezTo>
                    <a:cubicBezTo>
                      <a:pt x="56" y="36"/>
                      <a:pt x="55" y="38"/>
                      <a:pt x="55" y="38"/>
                    </a:cubicBezTo>
                    <a:cubicBezTo>
                      <a:pt x="55" y="38"/>
                      <a:pt x="56" y="37"/>
                      <a:pt x="56" y="37"/>
                    </a:cubicBezTo>
                    <a:cubicBezTo>
                      <a:pt x="55" y="39"/>
                      <a:pt x="58" y="36"/>
                      <a:pt x="57" y="38"/>
                    </a:cubicBezTo>
                    <a:cubicBezTo>
                      <a:pt x="58" y="37"/>
                      <a:pt x="57" y="38"/>
                      <a:pt x="57" y="39"/>
                    </a:cubicBezTo>
                    <a:cubicBezTo>
                      <a:pt x="57" y="38"/>
                      <a:pt x="58" y="38"/>
                      <a:pt x="59" y="36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8"/>
                      <a:pt x="59" y="38"/>
                      <a:pt x="60" y="37"/>
                    </a:cubicBezTo>
                    <a:cubicBezTo>
                      <a:pt x="60" y="36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2" y="35"/>
                      <a:pt x="62" y="35"/>
                    </a:cubicBezTo>
                    <a:cubicBezTo>
                      <a:pt x="62" y="36"/>
                      <a:pt x="62" y="35"/>
                      <a:pt x="61" y="36"/>
                    </a:cubicBezTo>
                    <a:cubicBezTo>
                      <a:pt x="60" y="39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1" y="38"/>
                      <a:pt x="62" y="38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6"/>
                      <a:pt x="63" y="37"/>
                    </a:cubicBezTo>
                    <a:cubicBezTo>
                      <a:pt x="64" y="37"/>
                      <a:pt x="65" y="34"/>
                      <a:pt x="66" y="33"/>
                    </a:cubicBezTo>
                    <a:cubicBezTo>
                      <a:pt x="66" y="34"/>
                      <a:pt x="67" y="33"/>
                      <a:pt x="67" y="33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5" y="37"/>
                      <a:pt x="65" y="38"/>
                    </a:cubicBezTo>
                    <a:cubicBezTo>
                      <a:pt x="65" y="37"/>
                      <a:pt x="66" y="39"/>
                      <a:pt x="66" y="39"/>
                    </a:cubicBezTo>
                    <a:cubicBezTo>
                      <a:pt x="67" y="36"/>
                      <a:pt x="67" y="38"/>
                      <a:pt x="68" y="36"/>
                    </a:cubicBezTo>
                    <a:cubicBezTo>
                      <a:pt x="69" y="36"/>
                      <a:pt x="67" y="38"/>
                      <a:pt x="67" y="38"/>
                    </a:cubicBezTo>
                    <a:cubicBezTo>
                      <a:pt x="68" y="38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8"/>
                      <a:pt x="70" y="39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2" y="36"/>
                      <a:pt x="72" y="37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2" y="38"/>
                      <a:pt x="71" y="40"/>
                      <a:pt x="72" y="38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3" y="39"/>
                      <a:pt x="74" y="38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41"/>
                      <a:pt x="74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4" y="39"/>
                      <a:pt x="75" y="39"/>
                      <a:pt x="75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2"/>
                      <a:pt x="77" y="43"/>
                      <a:pt x="80" y="42"/>
                    </a:cubicBezTo>
                    <a:cubicBezTo>
                      <a:pt x="79" y="44"/>
                      <a:pt x="79" y="43"/>
                      <a:pt x="78" y="45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79" y="45"/>
                      <a:pt x="80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1" y="43"/>
                      <a:pt x="79" y="47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4"/>
                      <a:pt x="80" y="47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7"/>
                      <a:pt x="83" y="44"/>
                      <a:pt x="82" y="46"/>
                    </a:cubicBezTo>
                    <a:cubicBezTo>
                      <a:pt x="83" y="46"/>
                      <a:pt x="83" y="46"/>
                      <a:pt x="84" y="44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5" y="46"/>
                      <a:pt x="86" y="47"/>
                      <a:pt x="88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9" y="45"/>
                      <a:pt x="87" y="49"/>
                      <a:pt x="90" y="46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6"/>
                      <a:pt x="91" y="47"/>
                      <a:pt x="92" y="46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3" y="45"/>
                      <a:pt x="93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2" y="50"/>
                      <a:pt x="93" y="54"/>
                      <a:pt x="96" y="51"/>
                    </a:cubicBezTo>
                    <a:cubicBezTo>
                      <a:pt x="97" y="51"/>
                      <a:pt x="95" y="53"/>
                      <a:pt x="95" y="53"/>
                    </a:cubicBezTo>
                    <a:cubicBezTo>
                      <a:pt x="99" y="51"/>
                      <a:pt x="97" y="56"/>
                      <a:pt x="101" y="53"/>
                    </a:cubicBezTo>
                    <a:cubicBezTo>
                      <a:pt x="103" y="52"/>
                      <a:pt x="107" y="48"/>
                      <a:pt x="107" y="48"/>
                    </a:cubicBezTo>
                    <a:cubicBezTo>
                      <a:pt x="103" y="48"/>
                      <a:pt x="103" y="45"/>
                      <a:pt x="10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8" name="Freeform 96"/>
              <p:cNvSpPr/>
              <p:nvPr/>
            </p:nvSpPr>
            <p:spPr bwMode="auto">
              <a:xfrm>
                <a:off x="4117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9" name="Freeform 97"/>
              <p:cNvSpPr/>
              <p:nvPr/>
            </p:nvSpPr>
            <p:spPr bwMode="auto">
              <a:xfrm>
                <a:off x="4487" y="23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0" name="Freeform 98"/>
              <p:cNvSpPr/>
              <p:nvPr/>
            </p:nvSpPr>
            <p:spPr bwMode="auto">
              <a:xfrm>
                <a:off x="4387" y="228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1" name="Freeform 99"/>
              <p:cNvSpPr/>
              <p:nvPr/>
            </p:nvSpPr>
            <p:spPr bwMode="auto">
              <a:xfrm>
                <a:off x="4508" y="193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2" name="Freeform 100"/>
              <p:cNvSpPr/>
              <p:nvPr/>
            </p:nvSpPr>
            <p:spPr bwMode="auto">
              <a:xfrm>
                <a:off x="4487" y="228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3" name="Freeform 101"/>
              <p:cNvSpPr/>
              <p:nvPr/>
            </p:nvSpPr>
            <p:spPr bwMode="auto">
              <a:xfrm>
                <a:off x="4514" y="1929"/>
                <a:ext cx="0" cy="4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4" name="Freeform 102"/>
              <p:cNvSpPr/>
              <p:nvPr/>
            </p:nvSpPr>
            <p:spPr bwMode="auto">
              <a:xfrm>
                <a:off x="4506" y="1927"/>
                <a:ext cx="0" cy="4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5" name="Freeform 103"/>
              <p:cNvSpPr/>
              <p:nvPr/>
            </p:nvSpPr>
            <p:spPr bwMode="auto">
              <a:xfrm>
                <a:off x="4516" y="192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6" name="Freeform 104"/>
              <p:cNvSpPr/>
              <p:nvPr/>
            </p:nvSpPr>
            <p:spPr bwMode="auto">
              <a:xfrm>
                <a:off x="4495" y="192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7" name="Freeform 105"/>
              <p:cNvSpPr/>
              <p:nvPr/>
            </p:nvSpPr>
            <p:spPr bwMode="auto">
              <a:xfrm>
                <a:off x="3201" y="21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8" name="Freeform 106"/>
              <p:cNvSpPr/>
              <p:nvPr/>
            </p:nvSpPr>
            <p:spPr bwMode="auto">
              <a:xfrm>
                <a:off x="3544" y="15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9" name="Freeform 107"/>
              <p:cNvSpPr/>
              <p:nvPr/>
            </p:nvSpPr>
            <p:spPr bwMode="auto">
              <a:xfrm>
                <a:off x="3914" y="14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0" name="Freeform 108"/>
              <p:cNvSpPr/>
              <p:nvPr/>
            </p:nvSpPr>
            <p:spPr bwMode="auto">
              <a:xfrm>
                <a:off x="3916" y="1409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1" name="Freeform 109"/>
              <p:cNvSpPr/>
              <p:nvPr/>
            </p:nvSpPr>
            <p:spPr bwMode="auto">
              <a:xfrm>
                <a:off x="3893" y="144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2" name="Freeform 110"/>
              <p:cNvSpPr/>
              <p:nvPr/>
            </p:nvSpPr>
            <p:spPr bwMode="auto">
              <a:xfrm>
                <a:off x="3893" y="1437"/>
                <a:ext cx="6" cy="6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3" name="Freeform 111"/>
              <p:cNvSpPr/>
              <p:nvPr/>
            </p:nvSpPr>
            <p:spPr bwMode="auto">
              <a:xfrm>
                <a:off x="3909" y="1418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4" name="Freeform 112"/>
              <p:cNvSpPr/>
              <p:nvPr/>
            </p:nvSpPr>
            <p:spPr bwMode="auto">
              <a:xfrm>
                <a:off x="3912" y="1416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5" name="Freeform 113"/>
              <p:cNvSpPr/>
              <p:nvPr/>
            </p:nvSpPr>
            <p:spPr bwMode="auto">
              <a:xfrm>
                <a:off x="4472" y="1804"/>
                <a:ext cx="233" cy="133"/>
              </a:xfrm>
              <a:custGeom>
                <a:avLst/>
                <a:gdLst>
                  <a:gd name="T0" fmla="*/ 86 w 110"/>
                  <a:gd name="T1" fmla="*/ 5 h 63"/>
                  <a:gd name="T2" fmla="*/ 79 w 110"/>
                  <a:gd name="T3" fmla="*/ 7 h 63"/>
                  <a:gd name="T4" fmla="*/ 58 w 110"/>
                  <a:gd name="T5" fmla="*/ 24 h 63"/>
                  <a:gd name="T6" fmla="*/ 50 w 110"/>
                  <a:gd name="T7" fmla="*/ 26 h 63"/>
                  <a:gd name="T8" fmla="*/ 44 w 110"/>
                  <a:gd name="T9" fmla="*/ 26 h 63"/>
                  <a:gd name="T10" fmla="*/ 34 w 110"/>
                  <a:gd name="T11" fmla="*/ 31 h 63"/>
                  <a:gd name="T12" fmla="*/ 28 w 110"/>
                  <a:gd name="T13" fmla="*/ 33 h 63"/>
                  <a:gd name="T14" fmla="*/ 17 w 110"/>
                  <a:gd name="T15" fmla="*/ 38 h 63"/>
                  <a:gd name="T16" fmla="*/ 13 w 110"/>
                  <a:gd name="T17" fmla="*/ 45 h 63"/>
                  <a:gd name="T18" fmla="*/ 5 w 110"/>
                  <a:gd name="T19" fmla="*/ 47 h 63"/>
                  <a:gd name="T20" fmla="*/ 1 w 110"/>
                  <a:gd name="T21" fmla="*/ 50 h 63"/>
                  <a:gd name="T22" fmla="*/ 3 w 110"/>
                  <a:gd name="T23" fmla="*/ 55 h 63"/>
                  <a:gd name="T24" fmla="*/ 3 w 110"/>
                  <a:gd name="T25" fmla="*/ 56 h 63"/>
                  <a:gd name="T26" fmla="*/ 5 w 110"/>
                  <a:gd name="T27" fmla="*/ 55 h 63"/>
                  <a:gd name="T28" fmla="*/ 9 w 110"/>
                  <a:gd name="T29" fmla="*/ 56 h 63"/>
                  <a:gd name="T30" fmla="*/ 12 w 110"/>
                  <a:gd name="T31" fmla="*/ 58 h 63"/>
                  <a:gd name="T32" fmla="*/ 12 w 110"/>
                  <a:gd name="T33" fmla="*/ 51 h 63"/>
                  <a:gd name="T34" fmla="*/ 15 w 110"/>
                  <a:gd name="T35" fmla="*/ 57 h 63"/>
                  <a:gd name="T36" fmla="*/ 18 w 110"/>
                  <a:gd name="T37" fmla="*/ 61 h 63"/>
                  <a:gd name="T38" fmla="*/ 16 w 110"/>
                  <a:gd name="T39" fmla="*/ 54 h 63"/>
                  <a:gd name="T40" fmla="*/ 19 w 110"/>
                  <a:gd name="T41" fmla="*/ 59 h 63"/>
                  <a:gd name="T42" fmla="*/ 21 w 110"/>
                  <a:gd name="T43" fmla="*/ 60 h 63"/>
                  <a:gd name="T44" fmla="*/ 22 w 110"/>
                  <a:gd name="T45" fmla="*/ 60 h 63"/>
                  <a:gd name="T46" fmla="*/ 23 w 110"/>
                  <a:gd name="T47" fmla="*/ 60 h 63"/>
                  <a:gd name="T48" fmla="*/ 23 w 110"/>
                  <a:gd name="T49" fmla="*/ 55 h 63"/>
                  <a:gd name="T50" fmla="*/ 26 w 110"/>
                  <a:gd name="T51" fmla="*/ 58 h 63"/>
                  <a:gd name="T52" fmla="*/ 26 w 110"/>
                  <a:gd name="T53" fmla="*/ 54 h 63"/>
                  <a:gd name="T54" fmla="*/ 27 w 110"/>
                  <a:gd name="T55" fmla="*/ 54 h 63"/>
                  <a:gd name="T56" fmla="*/ 29 w 110"/>
                  <a:gd name="T57" fmla="*/ 54 h 63"/>
                  <a:gd name="T58" fmla="*/ 34 w 110"/>
                  <a:gd name="T59" fmla="*/ 51 h 63"/>
                  <a:gd name="T60" fmla="*/ 36 w 110"/>
                  <a:gd name="T61" fmla="*/ 51 h 63"/>
                  <a:gd name="T62" fmla="*/ 40 w 110"/>
                  <a:gd name="T63" fmla="*/ 49 h 63"/>
                  <a:gd name="T64" fmla="*/ 44 w 110"/>
                  <a:gd name="T65" fmla="*/ 47 h 63"/>
                  <a:gd name="T66" fmla="*/ 45 w 110"/>
                  <a:gd name="T67" fmla="*/ 45 h 63"/>
                  <a:gd name="T68" fmla="*/ 46 w 110"/>
                  <a:gd name="T69" fmla="*/ 45 h 63"/>
                  <a:gd name="T70" fmla="*/ 46 w 110"/>
                  <a:gd name="T71" fmla="*/ 42 h 63"/>
                  <a:gd name="T72" fmla="*/ 49 w 110"/>
                  <a:gd name="T73" fmla="*/ 42 h 63"/>
                  <a:gd name="T74" fmla="*/ 53 w 110"/>
                  <a:gd name="T75" fmla="*/ 42 h 63"/>
                  <a:gd name="T76" fmla="*/ 55 w 110"/>
                  <a:gd name="T77" fmla="*/ 39 h 63"/>
                  <a:gd name="T78" fmla="*/ 60 w 110"/>
                  <a:gd name="T79" fmla="*/ 39 h 63"/>
                  <a:gd name="T80" fmla="*/ 61 w 110"/>
                  <a:gd name="T81" fmla="*/ 38 h 63"/>
                  <a:gd name="T82" fmla="*/ 62 w 110"/>
                  <a:gd name="T83" fmla="*/ 38 h 63"/>
                  <a:gd name="T84" fmla="*/ 64 w 110"/>
                  <a:gd name="T85" fmla="*/ 40 h 63"/>
                  <a:gd name="T86" fmla="*/ 66 w 110"/>
                  <a:gd name="T87" fmla="*/ 35 h 63"/>
                  <a:gd name="T88" fmla="*/ 68 w 110"/>
                  <a:gd name="T89" fmla="*/ 30 h 63"/>
                  <a:gd name="T90" fmla="*/ 71 w 110"/>
                  <a:gd name="T91" fmla="*/ 31 h 63"/>
                  <a:gd name="T92" fmla="*/ 72 w 110"/>
                  <a:gd name="T93" fmla="*/ 26 h 63"/>
                  <a:gd name="T94" fmla="*/ 76 w 110"/>
                  <a:gd name="T95" fmla="*/ 26 h 63"/>
                  <a:gd name="T96" fmla="*/ 79 w 110"/>
                  <a:gd name="T97" fmla="*/ 24 h 63"/>
                  <a:gd name="T98" fmla="*/ 82 w 110"/>
                  <a:gd name="T99" fmla="*/ 23 h 63"/>
                  <a:gd name="T100" fmla="*/ 88 w 110"/>
                  <a:gd name="T101" fmla="*/ 20 h 63"/>
                  <a:gd name="T102" fmla="*/ 91 w 110"/>
                  <a:gd name="T103" fmla="*/ 16 h 63"/>
                  <a:gd name="T104" fmla="*/ 97 w 110"/>
                  <a:gd name="T105" fmla="*/ 13 h 63"/>
                  <a:gd name="T106" fmla="*/ 105 w 110"/>
                  <a:gd name="T107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63">
                    <a:moveTo>
                      <a:pt x="108" y="1"/>
                    </a:moveTo>
                    <a:cubicBezTo>
                      <a:pt x="106" y="4"/>
                      <a:pt x="103" y="2"/>
                      <a:pt x="100" y="0"/>
                    </a:cubicBezTo>
                    <a:cubicBezTo>
                      <a:pt x="99" y="1"/>
                      <a:pt x="98" y="2"/>
                      <a:pt x="97" y="1"/>
                    </a:cubicBezTo>
                    <a:cubicBezTo>
                      <a:pt x="94" y="3"/>
                      <a:pt x="88" y="0"/>
                      <a:pt x="85" y="3"/>
                    </a:cubicBezTo>
                    <a:cubicBezTo>
                      <a:pt x="86" y="4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5" y="5"/>
                      <a:pt x="85" y="5"/>
                    </a:cubicBezTo>
                    <a:cubicBezTo>
                      <a:pt x="84" y="5"/>
                      <a:pt x="83" y="6"/>
                      <a:pt x="82" y="6"/>
                    </a:cubicBezTo>
                    <a:cubicBezTo>
                      <a:pt x="82" y="8"/>
                      <a:pt x="81" y="7"/>
                      <a:pt x="82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10"/>
                      <a:pt x="81" y="10"/>
                      <a:pt x="79" y="7"/>
                    </a:cubicBezTo>
                    <a:cubicBezTo>
                      <a:pt x="75" y="7"/>
                      <a:pt x="72" y="10"/>
                      <a:pt x="68" y="11"/>
                    </a:cubicBezTo>
                    <a:cubicBezTo>
                      <a:pt x="65" y="13"/>
                      <a:pt x="63" y="16"/>
                      <a:pt x="60" y="19"/>
                    </a:cubicBezTo>
                    <a:cubicBezTo>
                      <a:pt x="60" y="22"/>
                      <a:pt x="59" y="21"/>
                      <a:pt x="60" y="24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4"/>
                      <a:pt x="59" y="23"/>
                      <a:pt x="57" y="22"/>
                    </a:cubicBezTo>
                    <a:cubicBezTo>
                      <a:pt x="58" y="23"/>
                      <a:pt x="57" y="22"/>
                      <a:pt x="58" y="24"/>
                    </a:cubicBezTo>
                    <a:cubicBezTo>
                      <a:pt x="59" y="26"/>
                      <a:pt x="57" y="22"/>
                      <a:pt x="57" y="23"/>
                    </a:cubicBezTo>
                    <a:cubicBezTo>
                      <a:pt x="56" y="22"/>
                      <a:pt x="57" y="24"/>
                      <a:pt x="57" y="23"/>
                    </a:cubicBezTo>
                    <a:cubicBezTo>
                      <a:pt x="57" y="26"/>
                      <a:pt x="56" y="22"/>
                      <a:pt x="55" y="21"/>
                    </a:cubicBezTo>
                    <a:cubicBezTo>
                      <a:pt x="53" y="22"/>
                      <a:pt x="53" y="25"/>
                      <a:pt x="51" y="25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0" y="23"/>
                      <a:pt x="51" y="27"/>
                      <a:pt x="50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6"/>
                      <a:pt x="48" y="25"/>
                    </a:cubicBezTo>
                    <a:cubicBezTo>
                      <a:pt x="48" y="26"/>
                      <a:pt x="46" y="24"/>
                      <a:pt x="46" y="26"/>
                    </a:cubicBezTo>
                    <a:cubicBezTo>
                      <a:pt x="46" y="24"/>
                      <a:pt x="46" y="25"/>
                      <a:pt x="45" y="24"/>
                    </a:cubicBezTo>
                    <a:cubicBezTo>
                      <a:pt x="46" y="28"/>
                      <a:pt x="44" y="24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6"/>
                      <a:pt x="40" y="26"/>
                      <a:pt x="39" y="29"/>
                    </a:cubicBezTo>
                    <a:cubicBezTo>
                      <a:pt x="39" y="29"/>
                      <a:pt x="36" y="27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30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31"/>
                    </a:cubicBezTo>
                    <a:cubicBezTo>
                      <a:pt x="32" y="29"/>
                      <a:pt x="33" y="33"/>
                      <a:pt x="31" y="31"/>
                    </a:cubicBezTo>
                    <a:cubicBezTo>
                      <a:pt x="32" y="34"/>
                      <a:pt x="32" y="33"/>
                      <a:pt x="32" y="34"/>
                    </a:cubicBezTo>
                    <a:cubicBezTo>
                      <a:pt x="32" y="33"/>
                      <a:pt x="31" y="33"/>
                      <a:pt x="31" y="32"/>
                    </a:cubicBezTo>
                    <a:cubicBezTo>
                      <a:pt x="31" y="32"/>
                      <a:pt x="30" y="33"/>
                      <a:pt x="30" y="32"/>
                    </a:cubicBezTo>
                    <a:cubicBezTo>
                      <a:pt x="29" y="32"/>
                      <a:pt x="30" y="34"/>
                      <a:pt x="29" y="34"/>
                    </a:cubicBezTo>
                    <a:cubicBezTo>
                      <a:pt x="28" y="32"/>
                      <a:pt x="28" y="34"/>
                      <a:pt x="28" y="33"/>
                    </a:cubicBezTo>
                    <a:cubicBezTo>
                      <a:pt x="28" y="35"/>
                      <a:pt x="28" y="37"/>
                      <a:pt x="28" y="36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5"/>
                      <a:pt x="24" y="32"/>
                      <a:pt x="23" y="3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2" y="37"/>
                      <a:pt x="20" y="36"/>
                      <a:pt x="19" y="39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40"/>
                      <a:pt x="17" y="40"/>
                      <a:pt x="17" y="42"/>
                    </a:cubicBezTo>
                    <a:cubicBezTo>
                      <a:pt x="17" y="42"/>
                      <a:pt x="16" y="41"/>
                      <a:pt x="16" y="40"/>
                    </a:cubicBezTo>
                    <a:cubicBezTo>
                      <a:pt x="15" y="40"/>
                      <a:pt x="14" y="38"/>
                      <a:pt x="14" y="4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1"/>
                      <a:pt x="13" y="43"/>
                      <a:pt x="12" y="42"/>
                    </a:cubicBezTo>
                    <a:cubicBezTo>
                      <a:pt x="13" y="43"/>
                      <a:pt x="12" y="44"/>
                      <a:pt x="13" y="45"/>
                    </a:cubicBezTo>
                    <a:cubicBezTo>
                      <a:pt x="13" y="45"/>
                      <a:pt x="12" y="43"/>
                      <a:pt x="12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3"/>
                      <a:pt x="9" y="44"/>
                      <a:pt x="8" y="46"/>
                    </a:cubicBezTo>
                    <a:cubicBezTo>
                      <a:pt x="7" y="44"/>
                      <a:pt x="7" y="46"/>
                      <a:pt x="6" y="45"/>
                    </a:cubicBezTo>
                    <a:cubicBezTo>
                      <a:pt x="6" y="47"/>
                      <a:pt x="4" y="46"/>
                      <a:pt x="6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7"/>
                      <a:pt x="4" y="48"/>
                      <a:pt x="2" y="48"/>
                    </a:cubicBezTo>
                    <a:cubicBezTo>
                      <a:pt x="2" y="48"/>
                      <a:pt x="3" y="50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1"/>
                      <a:pt x="4" y="52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3" y="52"/>
                      <a:pt x="2" y="51"/>
                      <a:pt x="1" y="50"/>
                    </a:cubicBezTo>
                    <a:cubicBezTo>
                      <a:pt x="0" y="50"/>
                      <a:pt x="2" y="53"/>
                      <a:pt x="1" y="51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1" y="53"/>
                      <a:pt x="0" y="53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4"/>
                      <a:pt x="1" y="54"/>
                      <a:pt x="3" y="55"/>
                    </a:cubicBezTo>
                    <a:cubicBezTo>
                      <a:pt x="3" y="55"/>
                      <a:pt x="2" y="55"/>
                      <a:pt x="3" y="55"/>
                    </a:cubicBezTo>
                    <a:cubicBezTo>
                      <a:pt x="4" y="56"/>
                      <a:pt x="4" y="56"/>
                      <a:pt x="3" y="56"/>
                    </a:cubicBezTo>
                    <a:cubicBezTo>
                      <a:pt x="1" y="55"/>
                      <a:pt x="1" y="54"/>
                      <a:pt x="0" y="54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3" y="56"/>
                      <a:pt x="4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6"/>
                      <a:pt x="6" y="57"/>
                      <a:pt x="5" y="56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3" y="53"/>
                      <a:pt x="4" y="54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5" y="55"/>
                      <a:pt x="5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5"/>
                      <a:pt x="7" y="56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6"/>
                      <a:pt x="6" y="55"/>
                      <a:pt x="6" y="54"/>
                    </a:cubicBezTo>
                    <a:cubicBezTo>
                      <a:pt x="6" y="55"/>
                      <a:pt x="8" y="56"/>
                      <a:pt x="9" y="57"/>
                    </a:cubicBezTo>
                    <a:cubicBezTo>
                      <a:pt x="9" y="57"/>
                      <a:pt x="8" y="55"/>
                      <a:pt x="9" y="56"/>
                    </a:cubicBezTo>
                    <a:cubicBezTo>
                      <a:pt x="9" y="56"/>
                      <a:pt x="9" y="55"/>
                      <a:pt x="9" y="53"/>
                    </a:cubicBezTo>
                    <a:cubicBezTo>
                      <a:pt x="9" y="53"/>
                      <a:pt x="10" y="56"/>
                      <a:pt x="10" y="55"/>
                    </a:cubicBezTo>
                    <a:cubicBezTo>
                      <a:pt x="11" y="56"/>
                      <a:pt x="12" y="58"/>
                      <a:pt x="12" y="59"/>
                    </a:cubicBezTo>
                    <a:cubicBezTo>
                      <a:pt x="13" y="59"/>
                      <a:pt x="14" y="60"/>
                      <a:pt x="13" y="60"/>
                    </a:cubicBezTo>
                    <a:cubicBezTo>
                      <a:pt x="13" y="60"/>
                      <a:pt x="14" y="61"/>
                      <a:pt x="14" y="61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11" y="56"/>
                      <a:pt x="12" y="57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6"/>
                      <a:pt x="14" y="57"/>
                    </a:cubicBezTo>
                    <a:cubicBezTo>
                      <a:pt x="13" y="56"/>
                      <a:pt x="13" y="55"/>
                      <a:pt x="14" y="55"/>
                    </a:cubicBezTo>
                    <a:cubicBezTo>
                      <a:pt x="13" y="53"/>
                      <a:pt x="13" y="53"/>
                      <a:pt x="12" y="52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4" y="55"/>
                      <a:pt x="14" y="55"/>
                    </a:cubicBezTo>
                    <a:cubicBezTo>
                      <a:pt x="15" y="57"/>
                      <a:pt x="14" y="55"/>
                      <a:pt x="15" y="57"/>
                    </a:cubicBezTo>
                    <a:cubicBezTo>
                      <a:pt x="16" y="59"/>
                      <a:pt x="15" y="60"/>
                      <a:pt x="14" y="58"/>
                    </a:cubicBezTo>
                    <a:cubicBezTo>
                      <a:pt x="15" y="61"/>
                      <a:pt x="15" y="59"/>
                      <a:pt x="16" y="61"/>
                    </a:cubicBezTo>
                    <a:cubicBezTo>
                      <a:pt x="16" y="61"/>
                      <a:pt x="15" y="59"/>
                      <a:pt x="16" y="59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4" y="54"/>
                      <a:pt x="16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0"/>
                      <a:pt x="16" y="58"/>
                      <a:pt x="17" y="58"/>
                    </a:cubicBezTo>
                    <a:cubicBezTo>
                      <a:pt x="18" y="61"/>
                      <a:pt x="16" y="58"/>
                      <a:pt x="17" y="60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3"/>
                      <a:pt x="17" y="60"/>
                      <a:pt x="18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7" y="58"/>
                      <a:pt x="17" y="58"/>
                    </a:cubicBezTo>
                    <a:cubicBezTo>
                      <a:pt x="16" y="55"/>
                      <a:pt x="17" y="58"/>
                      <a:pt x="17" y="57"/>
                    </a:cubicBezTo>
                    <a:cubicBezTo>
                      <a:pt x="16" y="55"/>
                      <a:pt x="17" y="57"/>
                      <a:pt x="16" y="5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5"/>
                      <a:pt x="17" y="57"/>
                    </a:cubicBezTo>
                    <a:cubicBezTo>
                      <a:pt x="17" y="57"/>
                      <a:pt x="17" y="57"/>
                      <a:pt x="17" y="56"/>
                    </a:cubicBezTo>
                    <a:cubicBezTo>
                      <a:pt x="17" y="58"/>
                      <a:pt x="18" y="60"/>
                      <a:pt x="19" y="61"/>
                    </a:cubicBezTo>
                    <a:cubicBezTo>
                      <a:pt x="19" y="62"/>
                      <a:pt x="18" y="60"/>
                      <a:pt x="18" y="59"/>
                    </a:cubicBezTo>
                    <a:cubicBezTo>
                      <a:pt x="18" y="59"/>
                      <a:pt x="18" y="57"/>
                      <a:pt x="18" y="57"/>
                    </a:cubicBezTo>
                    <a:cubicBezTo>
                      <a:pt x="16" y="52"/>
                      <a:pt x="19" y="60"/>
                      <a:pt x="19" y="59"/>
                    </a:cubicBezTo>
                    <a:cubicBezTo>
                      <a:pt x="18" y="56"/>
                      <a:pt x="18" y="55"/>
                      <a:pt x="17" y="52"/>
                    </a:cubicBezTo>
                    <a:cubicBezTo>
                      <a:pt x="17" y="51"/>
                      <a:pt x="17" y="50"/>
                      <a:pt x="17" y="51"/>
                    </a:cubicBezTo>
                    <a:cubicBezTo>
                      <a:pt x="18" y="53"/>
                      <a:pt x="18" y="52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0" y="58"/>
                      <a:pt x="20" y="57"/>
                    </a:cubicBezTo>
                    <a:cubicBezTo>
                      <a:pt x="20" y="58"/>
                      <a:pt x="21" y="59"/>
                      <a:pt x="21" y="59"/>
                    </a:cubicBezTo>
                    <a:cubicBezTo>
                      <a:pt x="20" y="59"/>
                      <a:pt x="20" y="56"/>
                      <a:pt x="20" y="56"/>
                    </a:cubicBezTo>
                    <a:cubicBezTo>
                      <a:pt x="20" y="56"/>
                      <a:pt x="21" y="58"/>
                      <a:pt x="21" y="5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58"/>
                      <a:pt x="22" y="61"/>
                      <a:pt x="22" y="60"/>
                    </a:cubicBezTo>
                    <a:cubicBezTo>
                      <a:pt x="22" y="59"/>
                      <a:pt x="21" y="57"/>
                      <a:pt x="21" y="56"/>
                    </a:cubicBezTo>
                    <a:cubicBezTo>
                      <a:pt x="21" y="55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61"/>
                      <a:pt x="23" y="6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60"/>
                    </a:cubicBezTo>
                    <a:cubicBezTo>
                      <a:pt x="23" y="58"/>
                      <a:pt x="23" y="59"/>
                      <a:pt x="23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6"/>
                      <a:pt x="24" y="58"/>
                    </a:cubicBezTo>
                    <a:cubicBezTo>
                      <a:pt x="23" y="56"/>
                      <a:pt x="23" y="58"/>
                      <a:pt x="23" y="57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58"/>
                      <a:pt x="23" y="55"/>
                      <a:pt x="23" y="55"/>
                    </a:cubicBezTo>
                    <a:cubicBezTo>
                      <a:pt x="24" y="56"/>
                      <a:pt x="24" y="56"/>
                      <a:pt x="24" y="57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5" y="59"/>
                      <a:pt x="24" y="54"/>
                      <a:pt x="24" y="55"/>
                    </a:cubicBezTo>
                    <a:cubicBezTo>
                      <a:pt x="25" y="56"/>
                      <a:pt x="25" y="58"/>
                      <a:pt x="25" y="58"/>
                    </a:cubicBezTo>
                    <a:cubicBezTo>
                      <a:pt x="24" y="56"/>
                      <a:pt x="25" y="55"/>
                      <a:pt x="24" y="53"/>
                    </a:cubicBezTo>
                    <a:cubicBezTo>
                      <a:pt x="25" y="54"/>
                      <a:pt x="25" y="56"/>
                      <a:pt x="26" y="58"/>
                    </a:cubicBezTo>
                    <a:cubicBezTo>
                      <a:pt x="25" y="56"/>
                      <a:pt x="26" y="59"/>
                      <a:pt x="26" y="57"/>
                    </a:cubicBezTo>
                    <a:cubicBezTo>
                      <a:pt x="25" y="56"/>
                      <a:pt x="25" y="55"/>
                      <a:pt x="25" y="54"/>
                    </a:cubicBezTo>
                    <a:cubicBezTo>
                      <a:pt x="26" y="54"/>
                      <a:pt x="25" y="55"/>
                      <a:pt x="26" y="56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26" y="53"/>
                      <a:pt x="25" y="51"/>
                      <a:pt x="26" y="52"/>
                    </a:cubicBezTo>
                    <a:cubicBezTo>
                      <a:pt x="26" y="54"/>
                      <a:pt x="26" y="53"/>
                      <a:pt x="26" y="54"/>
                    </a:cubicBezTo>
                    <a:cubicBezTo>
                      <a:pt x="27" y="54"/>
                      <a:pt x="25" y="50"/>
                      <a:pt x="26" y="50"/>
                    </a:cubicBezTo>
                    <a:cubicBezTo>
                      <a:pt x="25" y="49"/>
                      <a:pt x="25" y="46"/>
                      <a:pt x="25" y="45"/>
                    </a:cubicBezTo>
                    <a:cubicBezTo>
                      <a:pt x="25" y="45"/>
                      <a:pt x="25" y="46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50"/>
                      <a:pt x="26" y="52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7" y="55"/>
                      <a:pt x="28" y="56"/>
                      <a:pt x="28" y="55"/>
                    </a:cubicBezTo>
                    <a:cubicBezTo>
                      <a:pt x="28" y="54"/>
                      <a:pt x="28" y="56"/>
                      <a:pt x="28" y="55"/>
                    </a:cubicBezTo>
                    <a:cubicBezTo>
                      <a:pt x="28" y="54"/>
                      <a:pt x="27" y="51"/>
                      <a:pt x="28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6"/>
                      <a:pt x="28" y="53"/>
                      <a:pt x="29" y="54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2" y="55"/>
                      <a:pt x="31" y="51"/>
                    </a:cubicBezTo>
                    <a:cubicBezTo>
                      <a:pt x="32" y="52"/>
                      <a:pt x="32" y="52"/>
                      <a:pt x="33" y="53"/>
                    </a:cubicBezTo>
                    <a:cubicBezTo>
                      <a:pt x="33" y="53"/>
                      <a:pt x="33" y="51"/>
                      <a:pt x="33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2"/>
                      <a:pt x="34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4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0"/>
                      <a:pt x="35" y="50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7" y="52"/>
                      <a:pt x="37" y="52"/>
                      <a:pt x="38" y="51"/>
                    </a:cubicBezTo>
                    <a:cubicBezTo>
                      <a:pt x="37" y="51"/>
                      <a:pt x="37" y="50"/>
                      <a:pt x="37" y="49"/>
                    </a:cubicBezTo>
                    <a:cubicBezTo>
                      <a:pt x="36" y="46"/>
                      <a:pt x="37" y="49"/>
                      <a:pt x="37" y="47"/>
                    </a:cubicBezTo>
                    <a:cubicBezTo>
                      <a:pt x="37" y="48"/>
                      <a:pt x="38" y="49"/>
                      <a:pt x="38" y="50"/>
                    </a:cubicBezTo>
                    <a:cubicBezTo>
                      <a:pt x="39" y="52"/>
                      <a:pt x="39" y="50"/>
                      <a:pt x="40" y="5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2" y="51"/>
                      <a:pt x="41" y="48"/>
                      <a:pt x="42" y="49"/>
                    </a:cubicBezTo>
                    <a:cubicBezTo>
                      <a:pt x="42" y="48"/>
                      <a:pt x="41" y="45"/>
                      <a:pt x="41" y="45"/>
                    </a:cubicBezTo>
                    <a:cubicBezTo>
                      <a:pt x="41" y="43"/>
                      <a:pt x="42" y="47"/>
                      <a:pt x="43" y="48"/>
                    </a:cubicBezTo>
                    <a:cubicBezTo>
                      <a:pt x="43" y="48"/>
                      <a:pt x="43" y="47"/>
                      <a:pt x="43" y="4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8"/>
                      <a:pt x="45" y="48"/>
                    </a:cubicBezTo>
                    <a:cubicBezTo>
                      <a:pt x="44" y="46"/>
                      <a:pt x="45" y="47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5" y="45"/>
                      <a:pt x="45" y="45"/>
                    </a:cubicBezTo>
                    <a:cubicBezTo>
                      <a:pt x="45" y="43"/>
                      <a:pt x="46" y="45"/>
                      <a:pt x="46" y="45"/>
                    </a:cubicBezTo>
                    <a:cubicBezTo>
                      <a:pt x="46" y="46"/>
                      <a:pt x="46" y="45"/>
                      <a:pt x="46" y="45"/>
                    </a:cubicBezTo>
                    <a:cubicBezTo>
                      <a:pt x="46" y="47"/>
                      <a:pt x="46" y="46"/>
                      <a:pt x="46" y="47"/>
                    </a:cubicBezTo>
                    <a:cubicBezTo>
                      <a:pt x="46" y="47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4"/>
                      <a:pt x="46" y="44"/>
                      <a:pt x="46" y="43"/>
                    </a:cubicBezTo>
                    <a:cubicBezTo>
                      <a:pt x="46" y="43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6" y="42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8" y="44"/>
                      <a:pt x="49" y="46"/>
                      <a:pt x="49" y="46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50" y="45"/>
                    </a:cubicBezTo>
                    <a:cubicBezTo>
                      <a:pt x="51" y="46"/>
                      <a:pt x="48" y="40"/>
                      <a:pt x="49" y="42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1" y="45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2" y="46"/>
                      <a:pt x="52" y="42"/>
                      <a:pt x="54" y="44"/>
                    </a:cubicBezTo>
                    <a:cubicBezTo>
                      <a:pt x="52" y="42"/>
                      <a:pt x="54" y="43"/>
                      <a:pt x="53" y="42"/>
                    </a:cubicBezTo>
                    <a:cubicBezTo>
                      <a:pt x="54" y="45"/>
                      <a:pt x="54" y="42"/>
                      <a:pt x="54" y="4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3" y="37"/>
                      <a:pt x="54" y="40"/>
                    </a:cubicBezTo>
                    <a:cubicBezTo>
                      <a:pt x="55" y="40"/>
                      <a:pt x="55" y="41"/>
                      <a:pt x="55" y="42"/>
                    </a:cubicBezTo>
                    <a:cubicBezTo>
                      <a:pt x="56" y="44"/>
                      <a:pt x="55" y="39"/>
                      <a:pt x="56" y="42"/>
                    </a:cubicBezTo>
                    <a:cubicBezTo>
                      <a:pt x="56" y="41"/>
                      <a:pt x="55" y="40"/>
                      <a:pt x="55" y="39"/>
                    </a:cubicBezTo>
                    <a:cubicBezTo>
                      <a:pt x="56" y="40"/>
                      <a:pt x="57" y="41"/>
                      <a:pt x="57" y="41"/>
                    </a:cubicBezTo>
                    <a:cubicBezTo>
                      <a:pt x="57" y="41"/>
                      <a:pt x="57" y="40"/>
                      <a:pt x="57" y="40"/>
                    </a:cubicBezTo>
                    <a:cubicBezTo>
                      <a:pt x="57" y="41"/>
                      <a:pt x="57" y="41"/>
                      <a:pt x="57" y="42"/>
                    </a:cubicBezTo>
                    <a:cubicBezTo>
                      <a:pt x="58" y="42"/>
                      <a:pt x="58" y="41"/>
                      <a:pt x="58" y="40"/>
                    </a:cubicBezTo>
                    <a:cubicBezTo>
                      <a:pt x="59" y="41"/>
                      <a:pt x="59" y="40"/>
                      <a:pt x="60" y="41"/>
                    </a:cubicBezTo>
                    <a:cubicBezTo>
                      <a:pt x="59" y="39"/>
                      <a:pt x="61" y="42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39"/>
                      <a:pt x="59" y="37"/>
                      <a:pt x="59" y="3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41"/>
                      <a:pt x="61" y="39"/>
                      <a:pt x="61" y="40"/>
                    </a:cubicBezTo>
                    <a:cubicBezTo>
                      <a:pt x="60" y="38"/>
                      <a:pt x="62" y="40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0" y="37"/>
                      <a:pt x="61" y="36"/>
                    </a:cubicBezTo>
                    <a:cubicBezTo>
                      <a:pt x="61" y="36"/>
                      <a:pt x="62" y="38"/>
                      <a:pt x="62" y="38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38"/>
                      <a:pt x="63" y="37"/>
                    </a:cubicBezTo>
                    <a:cubicBezTo>
                      <a:pt x="64" y="38"/>
                      <a:pt x="65" y="36"/>
                      <a:pt x="65" y="36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4"/>
                      <a:pt x="65" y="35"/>
                    </a:cubicBezTo>
                    <a:cubicBezTo>
                      <a:pt x="65" y="35"/>
                      <a:pt x="66" y="36"/>
                      <a:pt x="66" y="36"/>
                    </a:cubicBezTo>
                    <a:cubicBezTo>
                      <a:pt x="66" y="37"/>
                      <a:pt x="66" y="35"/>
                      <a:pt x="66" y="35"/>
                    </a:cubicBezTo>
                    <a:cubicBezTo>
                      <a:pt x="67" y="37"/>
                      <a:pt x="66" y="33"/>
                      <a:pt x="67" y="34"/>
                    </a:cubicBezTo>
                    <a:cubicBezTo>
                      <a:pt x="67" y="34"/>
                      <a:pt x="68" y="35"/>
                      <a:pt x="68" y="36"/>
                    </a:cubicBezTo>
                    <a:cubicBezTo>
                      <a:pt x="68" y="35"/>
                      <a:pt x="68" y="34"/>
                      <a:pt x="68" y="32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3"/>
                      <a:pt x="69" y="32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0"/>
                      <a:pt x="68" y="30"/>
                      <a:pt x="69" y="30"/>
                    </a:cubicBezTo>
                    <a:cubicBezTo>
                      <a:pt x="70" y="33"/>
                      <a:pt x="70" y="31"/>
                      <a:pt x="70" y="32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1" y="31"/>
                      <a:pt x="71" y="31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7"/>
                      <a:pt x="71" y="28"/>
                      <a:pt x="71" y="29"/>
                    </a:cubicBezTo>
                    <a:cubicBezTo>
                      <a:pt x="71" y="29"/>
                      <a:pt x="70" y="26"/>
                      <a:pt x="70" y="24"/>
                    </a:cubicBezTo>
                    <a:cubicBezTo>
                      <a:pt x="70" y="25"/>
                      <a:pt x="70" y="24"/>
                      <a:pt x="70" y="23"/>
                    </a:cubicBezTo>
                    <a:cubicBezTo>
                      <a:pt x="71" y="25"/>
                      <a:pt x="70" y="23"/>
                      <a:pt x="71" y="24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6"/>
                      <a:pt x="73" y="28"/>
                      <a:pt x="73" y="29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3" y="26"/>
                      <a:pt x="74" y="27"/>
                      <a:pt x="73" y="25"/>
                    </a:cubicBezTo>
                    <a:cubicBezTo>
                      <a:pt x="74" y="24"/>
                      <a:pt x="74" y="27"/>
                      <a:pt x="75" y="27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5"/>
                      <a:pt x="77" y="26"/>
                      <a:pt x="77" y="23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5"/>
                      <a:pt x="76" y="22"/>
                      <a:pt x="77" y="23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3"/>
                      <a:pt x="79" y="25"/>
                      <a:pt x="78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4"/>
                      <a:pt x="79" y="22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5"/>
                      <a:pt x="79" y="22"/>
                      <a:pt x="80" y="22"/>
                    </a:cubicBezTo>
                    <a:cubicBezTo>
                      <a:pt x="80" y="22"/>
                      <a:pt x="81" y="23"/>
                      <a:pt x="81" y="23"/>
                    </a:cubicBezTo>
                    <a:cubicBezTo>
                      <a:pt x="80" y="22"/>
                      <a:pt x="81" y="22"/>
                      <a:pt x="81" y="2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4" y="22"/>
                      <a:pt x="86" y="22"/>
                      <a:pt x="86" y="19"/>
                    </a:cubicBezTo>
                    <a:cubicBezTo>
                      <a:pt x="88" y="21"/>
                      <a:pt x="87" y="21"/>
                      <a:pt x="87" y="22"/>
                    </a:cubicBezTo>
                    <a:cubicBezTo>
                      <a:pt x="87" y="20"/>
                      <a:pt x="87" y="22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0"/>
                      <a:pt x="89" y="22"/>
                      <a:pt x="89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90" y="23"/>
                      <a:pt x="89" y="20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19"/>
                      <a:pt x="91" y="22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1"/>
                      <a:pt x="90" y="17"/>
                      <a:pt x="91" y="19"/>
                    </a:cubicBezTo>
                    <a:cubicBezTo>
                      <a:pt x="91" y="19"/>
                      <a:pt x="91" y="18"/>
                      <a:pt x="91" y="16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3" y="17"/>
                      <a:pt x="94" y="17"/>
                      <a:pt x="94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3"/>
                      <a:pt x="97" y="17"/>
                      <a:pt x="96" y="13"/>
                    </a:cubicBezTo>
                    <a:cubicBezTo>
                      <a:pt x="96" y="11"/>
                      <a:pt x="96" y="11"/>
                      <a:pt x="96" y="11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7" y="12"/>
                      <a:pt x="98" y="13"/>
                      <a:pt x="97" y="11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0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1" y="14"/>
                      <a:pt x="104" y="15"/>
                      <a:pt x="104" y="11"/>
                    </a:cubicBezTo>
                    <a:cubicBezTo>
                      <a:pt x="104" y="10"/>
                      <a:pt x="105" y="13"/>
                      <a:pt x="105" y="13"/>
                    </a:cubicBezTo>
                    <a:cubicBezTo>
                      <a:pt x="106" y="9"/>
                      <a:pt x="109" y="14"/>
                      <a:pt x="109" y="8"/>
                    </a:cubicBezTo>
                    <a:cubicBezTo>
                      <a:pt x="110" y="6"/>
                      <a:pt x="108" y="1"/>
                      <a:pt x="10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6" name="Freeform 114"/>
              <p:cNvSpPr/>
              <p:nvPr/>
            </p:nvSpPr>
            <p:spPr bwMode="auto">
              <a:xfrm>
                <a:off x="3897" y="1269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0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7" name="Freeform 115"/>
              <p:cNvSpPr/>
              <p:nvPr/>
            </p:nvSpPr>
            <p:spPr bwMode="auto">
              <a:xfrm>
                <a:off x="3935" y="1214"/>
                <a:ext cx="78" cy="253"/>
              </a:xfrm>
              <a:custGeom>
                <a:avLst/>
                <a:gdLst>
                  <a:gd name="T0" fmla="*/ 15 w 37"/>
                  <a:gd name="T1" fmla="*/ 54 h 119"/>
                  <a:gd name="T2" fmla="*/ 12 w 37"/>
                  <a:gd name="T3" fmla="*/ 62 h 119"/>
                  <a:gd name="T4" fmla="*/ 8 w 37"/>
                  <a:gd name="T5" fmla="*/ 67 h 119"/>
                  <a:gd name="T6" fmla="*/ 6 w 37"/>
                  <a:gd name="T7" fmla="*/ 78 h 119"/>
                  <a:gd name="T8" fmla="*/ 4 w 37"/>
                  <a:gd name="T9" fmla="*/ 84 h 119"/>
                  <a:gd name="T10" fmla="*/ 2 w 37"/>
                  <a:gd name="T11" fmla="*/ 96 h 119"/>
                  <a:gd name="T12" fmla="*/ 5 w 37"/>
                  <a:gd name="T13" fmla="*/ 103 h 119"/>
                  <a:gd name="T14" fmla="*/ 2 w 37"/>
                  <a:gd name="T15" fmla="*/ 111 h 119"/>
                  <a:gd name="T16" fmla="*/ 2 w 37"/>
                  <a:gd name="T17" fmla="*/ 115 h 119"/>
                  <a:gd name="T18" fmla="*/ 7 w 37"/>
                  <a:gd name="T19" fmla="*/ 117 h 119"/>
                  <a:gd name="T20" fmla="*/ 8 w 37"/>
                  <a:gd name="T21" fmla="*/ 117 h 119"/>
                  <a:gd name="T22" fmla="*/ 9 w 37"/>
                  <a:gd name="T23" fmla="*/ 115 h 119"/>
                  <a:gd name="T24" fmla="*/ 12 w 37"/>
                  <a:gd name="T25" fmla="*/ 113 h 119"/>
                  <a:gd name="T26" fmla="*/ 15 w 37"/>
                  <a:gd name="T27" fmla="*/ 110 h 119"/>
                  <a:gd name="T28" fmla="*/ 17 w 37"/>
                  <a:gd name="T29" fmla="*/ 110 h 119"/>
                  <a:gd name="T30" fmla="*/ 17 w 37"/>
                  <a:gd name="T31" fmla="*/ 108 h 119"/>
                  <a:gd name="T32" fmla="*/ 18 w 37"/>
                  <a:gd name="T33" fmla="*/ 108 h 119"/>
                  <a:gd name="T34" fmla="*/ 21 w 37"/>
                  <a:gd name="T35" fmla="*/ 108 h 119"/>
                  <a:gd name="T36" fmla="*/ 15 w 37"/>
                  <a:gd name="T37" fmla="*/ 104 h 119"/>
                  <a:gd name="T38" fmla="*/ 18 w 37"/>
                  <a:gd name="T39" fmla="*/ 104 h 119"/>
                  <a:gd name="T40" fmla="*/ 20 w 37"/>
                  <a:gd name="T41" fmla="*/ 104 h 119"/>
                  <a:gd name="T42" fmla="*/ 22 w 37"/>
                  <a:gd name="T43" fmla="*/ 102 h 119"/>
                  <a:gd name="T44" fmla="*/ 20 w 37"/>
                  <a:gd name="T45" fmla="*/ 100 h 119"/>
                  <a:gd name="T46" fmla="*/ 22 w 37"/>
                  <a:gd name="T47" fmla="*/ 99 h 119"/>
                  <a:gd name="T48" fmla="*/ 15 w 37"/>
                  <a:gd name="T49" fmla="*/ 95 h 119"/>
                  <a:gd name="T50" fmla="*/ 21 w 37"/>
                  <a:gd name="T51" fmla="*/ 97 h 119"/>
                  <a:gd name="T52" fmla="*/ 24 w 37"/>
                  <a:gd name="T53" fmla="*/ 92 h 119"/>
                  <a:gd name="T54" fmla="*/ 24 w 37"/>
                  <a:gd name="T55" fmla="*/ 89 h 119"/>
                  <a:gd name="T56" fmla="*/ 21 w 37"/>
                  <a:gd name="T57" fmla="*/ 85 h 119"/>
                  <a:gd name="T58" fmla="*/ 26 w 37"/>
                  <a:gd name="T59" fmla="*/ 81 h 119"/>
                  <a:gd name="T60" fmla="*/ 24 w 37"/>
                  <a:gd name="T61" fmla="*/ 78 h 119"/>
                  <a:gd name="T62" fmla="*/ 25 w 37"/>
                  <a:gd name="T63" fmla="*/ 77 h 119"/>
                  <a:gd name="T64" fmla="*/ 23 w 37"/>
                  <a:gd name="T65" fmla="*/ 75 h 119"/>
                  <a:gd name="T66" fmla="*/ 27 w 37"/>
                  <a:gd name="T67" fmla="*/ 75 h 119"/>
                  <a:gd name="T68" fmla="*/ 26 w 37"/>
                  <a:gd name="T69" fmla="*/ 72 h 119"/>
                  <a:gd name="T70" fmla="*/ 25 w 37"/>
                  <a:gd name="T71" fmla="*/ 67 h 119"/>
                  <a:gd name="T72" fmla="*/ 29 w 37"/>
                  <a:gd name="T73" fmla="*/ 65 h 119"/>
                  <a:gd name="T74" fmla="*/ 28 w 37"/>
                  <a:gd name="T75" fmla="*/ 61 h 119"/>
                  <a:gd name="T76" fmla="*/ 29 w 37"/>
                  <a:gd name="T77" fmla="*/ 59 h 119"/>
                  <a:gd name="T78" fmla="*/ 29 w 37"/>
                  <a:gd name="T79" fmla="*/ 59 h 119"/>
                  <a:gd name="T80" fmla="*/ 29 w 37"/>
                  <a:gd name="T81" fmla="*/ 56 h 119"/>
                  <a:gd name="T82" fmla="*/ 27 w 37"/>
                  <a:gd name="T83" fmla="*/ 51 h 119"/>
                  <a:gd name="T84" fmla="*/ 25 w 37"/>
                  <a:gd name="T85" fmla="*/ 49 h 119"/>
                  <a:gd name="T86" fmla="*/ 27 w 37"/>
                  <a:gd name="T87" fmla="*/ 47 h 119"/>
                  <a:gd name="T88" fmla="*/ 29 w 37"/>
                  <a:gd name="T89" fmla="*/ 44 h 119"/>
                  <a:gd name="T90" fmla="*/ 27 w 37"/>
                  <a:gd name="T91" fmla="*/ 39 h 119"/>
                  <a:gd name="T92" fmla="*/ 28 w 37"/>
                  <a:gd name="T93" fmla="*/ 37 h 119"/>
                  <a:gd name="T94" fmla="*/ 31 w 37"/>
                  <a:gd name="T95" fmla="*/ 30 h 119"/>
                  <a:gd name="T96" fmla="*/ 32 w 37"/>
                  <a:gd name="T97" fmla="*/ 27 h 119"/>
                  <a:gd name="T98" fmla="*/ 29 w 37"/>
                  <a:gd name="T99" fmla="*/ 19 h 119"/>
                  <a:gd name="T100" fmla="*/ 30 w 37"/>
                  <a:gd name="T101" fmla="*/ 16 h 119"/>
                  <a:gd name="T102" fmla="*/ 26 w 37"/>
                  <a:gd name="T103" fmla="*/ 0 h 119"/>
                  <a:gd name="T104" fmla="*/ 18 w 37"/>
                  <a:gd name="T105" fmla="*/ 21 h 119"/>
                  <a:gd name="T106" fmla="*/ 11 w 37"/>
                  <a:gd name="T107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119">
                    <a:moveTo>
                      <a:pt x="11" y="38"/>
                    </a:moveTo>
                    <a:cubicBezTo>
                      <a:pt x="11" y="42"/>
                      <a:pt x="12" y="46"/>
                      <a:pt x="12" y="50"/>
                    </a:cubicBezTo>
                    <a:cubicBezTo>
                      <a:pt x="15" y="51"/>
                      <a:pt x="13" y="52"/>
                      <a:pt x="16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3"/>
                      <a:pt x="14" y="53"/>
                      <a:pt x="13" y="54"/>
                    </a:cubicBezTo>
                    <a:cubicBezTo>
                      <a:pt x="14" y="54"/>
                      <a:pt x="13" y="54"/>
                      <a:pt x="15" y="54"/>
                    </a:cubicBezTo>
                    <a:cubicBezTo>
                      <a:pt x="17" y="55"/>
                      <a:pt x="12" y="54"/>
                      <a:pt x="13" y="55"/>
                    </a:cubicBezTo>
                    <a:cubicBezTo>
                      <a:pt x="13" y="55"/>
                      <a:pt x="14" y="55"/>
                      <a:pt x="14" y="55"/>
                    </a:cubicBezTo>
                    <a:cubicBezTo>
                      <a:pt x="16" y="56"/>
                      <a:pt x="13" y="55"/>
                      <a:pt x="11" y="55"/>
                    </a:cubicBezTo>
                    <a:cubicBezTo>
                      <a:pt x="11" y="57"/>
                      <a:pt x="13" y="59"/>
                      <a:pt x="11" y="61"/>
                    </a:cubicBezTo>
                    <a:cubicBezTo>
                      <a:pt x="11" y="60"/>
                      <a:pt x="13" y="61"/>
                      <a:pt x="13" y="61"/>
                    </a:cubicBezTo>
                    <a:cubicBezTo>
                      <a:pt x="9" y="60"/>
                      <a:pt x="13" y="62"/>
                      <a:pt x="12" y="6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2"/>
                      <a:pt x="11" y="63"/>
                      <a:pt x="10" y="63"/>
                    </a:cubicBezTo>
                    <a:cubicBezTo>
                      <a:pt x="11" y="64"/>
                      <a:pt x="8" y="64"/>
                      <a:pt x="9" y="65"/>
                    </a:cubicBezTo>
                    <a:cubicBezTo>
                      <a:pt x="8" y="64"/>
                      <a:pt x="8" y="65"/>
                      <a:pt x="8" y="65"/>
                    </a:cubicBezTo>
                    <a:cubicBezTo>
                      <a:pt x="11" y="66"/>
                      <a:pt x="6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6" y="70"/>
                      <a:pt x="8" y="72"/>
                    </a:cubicBezTo>
                    <a:cubicBezTo>
                      <a:pt x="8" y="73"/>
                      <a:pt x="4" y="73"/>
                      <a:pt x="5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6" y="75"/>
                      <a:pt x="5" y="75"/>
                    </a:cubicBezTo>
                    <a:cubicBezTo>
                      <a:pt x="7" y="76"/>
                      <a:pt x="5" y="76"/>
                      <a:pt x="5" y="77"/>
                    </a:cubicBezTo>
                    <a:cubicBezTo>
                      <a:pt x="5" y="77"/>
                      <a:pt x="5" y="78"/>
                      <a:pt x="6" y="78"/>
                    </a:cubicBezTo>
                    <a:cubicBezTo>
                      <a:pt x="4" y="78"/>
                      <a:pt x="7" y="80"/>
                      <a:pt x="5" y="80"/>
                    </a:cubicBezTo>
                    <a:cubicBezTo>
                      <a:pt x="8" y="81"/>
                      <a:pt x="6" y="80"/>
                      <a:pt x="7" y="81"/>
                    </a:cubicBezTo>
                    <a:cubicBezTo>
                      <a:pt x="7" y="81"/>
                      <a:pt x="6" y="81"/>
                      <a:pt x="5" y="81"/>
                    </a:cubicBezTo>
                    <a:cubicBezTo>
                      <a:pt x="6" y="81"/>
                      <a:pt x="6" y="82"/>
                      <a:pt x="4" y="82"/>
                    </a:cubicBezTo>
                    <a:cubicBezTo>
                      <a:pt x="5" y="82"/>
                      <a:pt x="6" y="83"/>
                      <a:pt x="6" y="83"/>
                    </a:cubicBezTo>
                    <a:cubicBezTo>
                      <a:pt x="3" y="83"/>
                      <a:pt x="5" y="84"/>
                      <a:pt x="4" y="84"/>
                    </a:cubicBezTo>
                    <a:cubicBezTo>
                      <a:pt x="6" y="85"/>
                      <a:pt x="8" y="86"/>
                      <a:pt x="7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5" y="86"/>
                      <a:pt x="2" y="87"/>
                      <a:pt x="4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1" y="92"/>
                      <a:pt x="4" y="95"/>
                    </a:cubicBezTo>
                    <a:cubicBezTo>
                      <a:pt x="3" y="95"/>
                      <a:pt x="2" y="95"/>
                      <a:pt x="2" y="96"/>
                    </a:cubicBezTo>
                    <a:cubicBezTo>
                      <a:pt x="3" y="97"/>
                      <a:pt x="3" y="97"/>
                      <a:pt x="5" y="98"/>
                    </a:cubicBezTo>
                    <a:cubicBezTo>
                      <a:pt x="5" y="98"/>
                      <a:pt x="4" y="98"/>
                      <a:pt x="3" y="98"/>
                    </a:cubicBezTo>
                    <a:cubicBezTo>
                      <a:pt x="2" y="98"/>
                      <a:pt x="0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100"/>
                      <a:pt x="4" y="101"/>
                      <a:pt x="2" y="102"/>
                    </a:cubicBezTo>
                    <a:cubicBezTo>
                      <a:pt x="3" y="102"/>
                      <a:pt x="3" y="103"/>
                      <a:pt x="5" y="103"/>
                    </a:cubicBezTo>
                    <a:cubicBezTo>
                      <a:pt x="5" y="103"/>
                      <a:pt x="3" y="103"/>
                      <a:pt x="4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1" y="104"/>
                      <a:pt x="2" y="105"/>
                      <a:pt x="3" y="107"/>
                    </a:cubicBezTo>
                    <a:cubicBezTo>
                      <a:pt x="0" y="107"/>
                      <a:pt x="3" y="108"/>
                      <a:pt x="1" y="109"/>
                    </a:cubicBezTo>
                    <a:cubicBezTo>
                      <a:pt x="2" y="110"/>
                      <a:pt x="0" y="110"/>
                      <a:pt x="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1" y="111"/>
                      <a:pt x="2" y="112"/>
                      <a:pt x="1" y="113"/>
                    </a:cubicBezTo>
                    <a:cubicBezTo>
                      <a:pt x="1" y="114"/>
                      <a:pt x="3" y="114"/>
                      <a:pt x="4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5"/>
                      <a:pt x="5" y="115"/>
                      <a:pt x="7" y="115"/>
                    </a:cubicBezTo>
                    <a:cubicBezTo>
                      <a:pt x="6" y="115"/>
                      <a:pt x="7" y="115"/>
                      <a:pt x="6" y="115"/>
                    </a:cubicBezTo>
                    <a:cubicBezTo>
                      <a:pt x="5" y="115"/>
                      <a:pt x="4" y="115"/>
                      <a:pt x="2" y="115"/>
                    </a:cubicBezTo>
                    <a:cubicBezTo>
                      <a:pt x="1" y="116"/>
                      <a:pt x="5" y="116"/>
                      <a:pt x="3" y="117"/>
                    </a:cubicBezTo>
                    <a:cubicBezTo>
                      <a:pt x="2" y="117"/>
                      <a:pt x="3" y="118"/>
                      <a:pt x="5" y="117"/>
                    </a:cubicBezTo>
                    <a:cubicBezTo>
                      <a:pt x="4" y="117"/>
                      <a:pt x="4" y="118"/>
                      <a:pt x="3" y="118"/>
                    </a:cubicBezTo>
                    <a:cubicBezTo>
                      <a:pt x="3" y="118"/>
                      <a:pt x="3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5" y="118"/>
                      <a:pt x="5" y="118"/>
                      <a:pt x="7" y="117"/>
                    </a:cubicBezTo>
                    <a:cubicBezTo>
                      <a:pt x="7" y="117"/>
                      <a:pt x="6" y="117"/>
                      <a:pt x="7" y="117"/>
                    </a:cubicBezTo>
                    <a:cubicBezTo>
                      <a:pt x="8" y="117"/>
                      <a:pt x="8" y="117"/>
                      <a:pt x="7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7" y="118"/>
                      <a:pt x="8" y="118"/>
                      <a:pt x="9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6"/>
                      <a:pt x="9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6"/>
                      <a:pt x="5" y="116"/>
                      <a:pt x="7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8" y="115"/>
                      <a:pt x="9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8" y="115"/>
                      <a:pt x="10" y="114"/>
                      <a:pt x="9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4"/>
                      <a:pt x="8" y="114"/>
                      <a:pt x="8" y="114"/>
                    </a:cubicBezTo>
                    <a:cubicBezTo>
                      <a:pt x="9" y="114"/>
                      <a:pt x="11" y="114"/>
                      <a:pt x="12" y="114"/>
                    </a:cubicBezTo>
                    <a:cubicBezTo>
                      <a:pt x="12" y="113"/>
                      <a:pt x="10" y="113"/>
                      <a:pt x="12" y="113"/>
                    </a:cubicBezTo>
                    <a:cubicBezTo>
                      <a:pt x="11" y="112"/>
                      <a:pt x="10" y="112"/>
                      <a:pt x="9" y="111"/>
                    </a:cubicBezTo>
                    <a:cubicBezTo>
                      <a:pt x="9" y="111"/>
                      <a:pt x="12" y="112"/>
                      <a:pt x="11" y="111"/>
                    </a:cubicBezTo>
                    <a:cubicBezTo>
                      <a:pt x="12" y="111"/>
                      <a:pt x="13" y="111"/>
                      <a:pt x="14" y="111"/>
                    </a:cubicBezTo>
                    <a:cubicBezTo>
                      <a:pt x="13" y="111"/>
                      <a:pt x="14" y="111"/>
                      <a:pt x="12" y="111"/>
                    </a:cubicBezTo>
                    <a:cubicBezTo>
                      <a:pt x="12" y="110"/>
                      <a:pt x="13" y="110"/>
                      <a:pt x="12" y="109"/>
                    </a:cubicBezTo>
                    <a:cubicBezTo>
                      <a:pt x="12" y="109"/>
                      <a:pt x="14" y="110"/>
                      <a:pt x="15" y="110"/>
                    </a:cubicBezTo>
                    <a:cubicBezTo>
                      <a:pt x="13" y="109"/>
                      <a:pt x="13" y="109"/>
                      <a:pt x="13" y="108"/>
                    </a:cubicBezTo>
                    <a:cubicBezTo>
                      <a:pt x="11" y="108"/>
                      <a:pt x="11" y="108"/>
                      <a:pt x="10" y="108"/>
                    </a:cubicBezTo>
                    <a:cubicBezTo>
                      <a:pt x="9" y="108"/>
                      <a:pt x="9" y="107"/>
                      <a:pt x="9" y="107"/>
                    </a:cubicBezTo>
                    <a:cubicBezTo>
                      <a:pt x="11" y="108"/>
                      <a:pt x="13" y="108"/>
                      <a:pt x="14" y="108"/>
                    </a:cubicBezTo>
                    <a:cubicBezTo>
                      <a:pt x="16" y="108"/>
                      <a:pt x="13" y="108"/>
                      <a:pt x="16" y="109"/>
                    </a:cubicBezTo>
                    <a:cubicBezTo>
                      <a:pt x="18" y="109"/>
                      <a:pt x="18" y="110"/>
                      <a:pt x="17" y="110"/>
                    </a:cubicBezTo>
                    <a:cubicBezTo>
                      <a:pt x="19" y="111"/>
                      <a:pt x="17" y="110"/>
                      <a:pt x="19" y="110"/>
                    </a:cubicBezTo>
                    <a:cubicBezTo>
                      <a:pt x="19" y="110"/>
                      <a:pt x="18" y="110"/>
                      <a:pt x="18" y="109"/>
                    </a:cubicBezTo>
                    <a:cubicBezTo>
                      <a:pt x="17" y="109"/>
                      <a:pt x="16" y="109"/>
                      <a:pt x="15" y="108"/>
                    </a:cubicBezTo>
                    <a:cubicBezTo>
                      <a:pt x="13" y="108"/>
                      <a:pt x="17" y="108"/>
                      <a:pt x="17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9"/>
                      <a:pt x="17" y="108"/>
                      <a:pt x="17" y="108"/>
                    </a:cubicBezTo>
                    <a:cubicBezTo>
                      <a:pt x="21" y="109"/>
                      <a:pt x="18" y="108"/>
                      <a:pt x="20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19" y="109"/>
                      <a:pt x="20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8"/>
                      <a:pt x="18" y="108"/>
                      <a:pt x="18" y="108"/>
                    </a:cubicBezTo>
                    <a:cubicBezTo>
                      <a:pt x="15" y="107"/>
                      <a:pt x="18" y="108"/>
                      <a:pt x="17" y="107"/>
                    </a:cubicBezTo>
                    <a:cubicBezTo>
                      <a:pt x="15" y="106"/>
                      <a:pt x="17" y="107"/>
                      <a:pt x="16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6" y="106"/>
                      <a:pt x="17" y="106"/>
                    </a:cubicBezTo>
                    <a:cubicBezTo>
                      <a:pt x="17" y="106"/>
                      <a:pt x="17" y="107"/>
                      <a:pt x="16" y="106"/>
                    </a:cubicBezTo>
                    <a:cubicBezTo>
                      <a:pt x="18" y="107"/>
                      <a:pt x="20" y="107"/>
                      <a:pt x="21" y="108"/>
                    </a:cubicBezTo>
                    <a:cubicBezTo>
                      <a:pt x="22" y="108"/>
                      <a:pt x="20" y="107"/>
                      <a:pt x="20" y="107"/>
                    </a:cubicBezTo>
                    <a:cubicBezTo>
                      <a:pt x="19" y="107"/>
                      <a:pt x="18" y="107"/>
                      <a:pt x="17" y="106"/>
                    </a:cubicBezTo>
                    <a:cubicBezTo>
                      <a:pt x="13" y="105"/>
                      <a:pt x="21" y="107"/>
                      <a:pt x="20" y="106"/>
                    </a:cubicBezTo>
                    <a:cubicBezTo>
                      <a:pt x="17" y="106"/>
                      <a:pt x="16" y="104"/>
                      <a:pt x="13" y="104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4" y="104"/>
                      <a:pt x="13" y="103"/>
                      <a:pt x="15" y="104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20" y="105"/>
                      <a:pt x="21" y="105"/>
                      <a:pt x="21" y="105"/>
                    </a:cubicBezTo>
                    <a:cubicBezTo>
                      <a:pt x="20" y="105"/>
                      <a:pt x="18" y="104"/>
                      <a:pt x="18" y="104"/>
                    </a:cubicBezTo>
                    <a:cubicBezTo>
                      <a:pt x="18" y="103"/>
                      <a:pt x="20" y="104"/>
                      <a:pt x="20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23" y="105"/>
                      <a:pt x="22" y="105"/>
                    </a:cubicBezTo>
                    <a:cubicBezTo>
                      <a:pt x="21" y="104"/>
                      <a:pt x="20" y="104"/>
                      <a:pt x="18" y="103"/>
                    </a:cubicBezTo>
                    <a:cubicBezTo>
                      <a:pt x="18" y="103"/>
                      <a:pt x="19" y="103"/>
                      <a:pt x="19" y="103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3" y="104"/>
                      <a:pt x="23" y="10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2" y="103"/>
                      <a:pt x="22" y="103"/>
                      <a:pt x="21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3"/>
                      <a:pt x="20" y="102"/>
                      <a:pt x="22" y="102"/>
                    </a:cubicBezTo>
                    <a:cubicBezTo>
                      <a:pt x="19" y="102"/>
                      <a:pt x="22" y="103"/>
                      <a:pt x="20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21" y="102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1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2"/>
                      <a:pt x="19" y="100"/>
                      <a:pt x="20" y="100"/>
                    </a:cubicBezTo>
                    <a:cubicBezTo>
                      <a:pt x="21" y="101"/>
                      <a:pt x="22" y="101"/>
                      <a:pt x="23" y="101"/>
                    </a:cubicBezTo>
                    <a:cubicBezTo>
                      <a:pt x="20" y="100"/>
                      <a:pt x="20" y="99"/>
                      <a:pt x="18" y="99"/>
                    </a:cubicBezTo>
                    <a:cubicBezTo>
                      <a:pt x="19" y="99"/>
                      <a:pt x="21" y="100"/>
                      <a:pt x="23" y="101"/>
                    </a:cubicBezTo>
                    <a:cubicBezTo>
                      <a:pt x="21" y="100"/>
                      <a:pt x="25" y="101"/>
                      <a:pt x="22" y="100"/>
                    </a:cubicBezTo>
                    <a:cubicBezTo>
                      <a:pt x="21" y="100"/>
                      <a:pt x="21" y="99"/>
                      <a:pt x="19" y="99"/>
                    </a:cubicBezTo>
                    <a:cubicBezTo>
                      <a:pt x="20" y="98"/>
                      <a:pt x="21" y="99"/>
                      <a:pt x="22" y="99"/>
                    </a:cubicBezTo>
                    <a:cubicBezTo>
                      <a:pt x="21" y="99"/>
                      <a:pt x="19" y="98"/>
                      <a:pt x="19" y="98"/>
                    </a:cubicBezTo>
                    <a:cubicBezTo>
                      <a:pt x="19" y="98"/>
                      <a:pt x="17" y="97"/>
                      <a:pt x="19" y="97"/>
                    </a:cubicBezTo>
                    <a:cubicBezTo>
                      <a:pt x="20" y="98"/>
                      <a:pt x="19" y="98"/>
                      <a:pt x="20" y="98"/>
                    </a:cubicBezTo>
                    <a:cubicBezTo>
                      <a:pt x="21" y="98"/>
                      <a:pt x="17" y="96"/>
                      <a:pt x="16" y="96"/>
                    </a:cubicBezTo>
                    <a:cubicBezTo>
                      <a:pt x="15" y="95"/>
                      <a:pt x="13" y="94"/>
                      <a:pt x="12" y="94"/>
                    </a:cubicBezTo>
                    <a:cubicBezTo>
                      <a:pt x="13" y="93"/>
                      <a:pt x="13" y="94"/>
                      <a:pt x="15" y="95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7" y="95"/>
                      <a:pt x="19" y="97"/>
                      <a:pt x="21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1" y="97"/>
                      <a:pt x="23" y="97"/>
                      <a:pt x="22" y="97"/>
                    </a:cubicBezTo>
                    <a:cubicBezTo>
                      <a:pt x="21" y="96"/>
                      <a:pt x="23" y="97"/>
                      <a:pt x="21" y="97"/>
                    </a:cubicBezTo>
                    <a:cubicBezTo>
                      <a:pt x="21" y="97"/>
                      <a:pt x="19" y="95"/>
                      <a:pt x="20" y="95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3" y="97"/>
                      <a:pt x="21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6"/>
                      <a:pt x="24" y="94"/>
                      <a:pt x="20" y="92"/>
                    </a:cubicBezTo>
                    <a:cubicBezTo>
                      <a:pt x="22" y="92"/>
                      <a:pt x="22" y="92"/>
                      <a:pt x="24" y="92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0"/>
                      <a:pt x="23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0"/>
                      <a:pt x="23" y="89"/>
                      <a:pt x="2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8"/>
                      <a:pt x="23" y="88"/>
                      <a:pt x="25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5" y="88"/>
                      <a:pt x="25" y="88"/>
                      <a:pt x="25" y="86"/>
                    </a:cubicBezTo>
                    <a:cubicBezTo>
                      <a:pt x="24" y="87"/>
                      <a:pt x="23" y="86"/>
                      <a:pt x="22" y="86"/>
                    </a:cubicBezTo>
                    <a:cubicBezTo>
                      <a:pt x="20" y="86"/>
                      <a:pt x="22" y="86"/>
                      <a:pt x="21" y="85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7" y="86"/>
                      <a:pt x="25" y="85"/>
                      <a:pt x="25" y="84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7" y="83"/>
                      <a:pt x="24" y="82"/>
                      <a:pt x="25" y="82"/>
                    </a:cubicBezTo>
                    <a:cubicBezTo>
                      <a:pt x="24" y="82"/>
                      <a:pt x="22" y="81"/>
                      <a:pt x="22" y="80"/>
                    </a:cubicBezTo>
                    <a:cubicBezTo>
                      <a:pt x="20" y="79"/>
                      <a:pt x="25" y="81"/>
                      <a:pt x="26" y="81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4" y="80"/>
                      <a:pt x="24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4" y="78"/>
                      <a:pt x="26" y="78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7" y="78"/>
                      <a:pt x="25" y="77"/>
                      <a:pt x="24" y="77"/>
                    </a:cubicBezTo>
                    <a:cubicBezTo>
                      <a:pt x="23" y="76"/>
                      <a:pt x="24" y="77"/>
                      <a:pt x="25" y="77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6" y="78"/>
                      <a:pt x="25" y="77"/>
                      <a:pt x="26" y="77"/>
                    </a:cubicBezTo>
                    <a:cubicBezTo>
                      <a:pt x="26" y="77"/>
                      <a:pt x="24" y="77"/>
                      <a:pt x="25" y="77"/>
                    </a:cubicBezTo>
                    <a:cubicBezTo>
                      <a:pt x="25" y="76"/>
                      <a:pt x="25" y="76"/>
                      <a:pt x="26" y="76"/>
                    </a:cubicBezTo>
                    <a:cubicBezTo>
                      <a:pt x="26" y="76"/>
                      <a:pt x="26" y="76"/>
                      <a:pt x="25" y="75"/>
                    </a:cubicBezTo>
                    <a:cubicBezTo>
                      <a:pt x="25" y="76"/>
                      <a:pt x="24" y="76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3" y="75"/>
                      <a:pt x="24" y="75"/>
                      <a:pt x="2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3"/>
                      <a:pt x="26" y="74"/>
                      <a:pt x="27" y="74"/>
                    </a:cubicBezTo>
                    <a:cubicBezTo>
                      <a:pt x="28" y="73"/>
                      <a:pt x="22" y="72"/>
                      <a:pt x="24" y="72"/>
                    </a:cubicBezTo>
                    <a:cubicBezTo>
                      <a:pt x="26" y="72"/>
                      <a:pt x="26" y="72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5" y="72"/>
                      <a:pt x="27" y="72"/>
                      <a:pt x="26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9" y="72"/>
                      <a:pt x="26" y="70"/>
                      <a:pt x="28" y="70"/>
                    </a:cubicBezTo>
                    <a:cubicBezTo>
                      <a:pt x="26" y="69"/>
                      <a:pt x="28" y="69"/>
                      <a:pt x="27" y="69"/>
                    </a:cubicBezTo>
                    <a:cubicBezTo>
                      <a:pt x="29" y="70"/>
                      <a:pt x="27" y="68"/>
                      <a:pt x="28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68"/>
                      <a:pt x="22" y="66"/>
                      <a:pt x="25" y="67"/>
                    </a:cubicBezTo>
                    <a:cubicBezTo>
                      <a:pt x="26" y="67"/>
                      <a:pt x="27" y="67"/>
                      <a:pt x="27" y="68"/>
                    </a:cubicBezTo>
                    <a:cubicBezTo>
                      <a:pt x="30" y="68"/>
                      <a:pt x="25" y="66"/>
                      <a:pt x="29" y="67"/>
                    </a:cubicBezTo>
                    <a:cubicBezTo>
                      <a:pt x="28" y="66"/>
                      <a:pt x="26" y="66"/>
                      <a:pt x="25" y="65"/>
                    </a:cubicBezTo>
                    <a:cubicBezTo>
                      <a:pt x="26" y="65"/>
                      <a:pt x="28" y="65"/>
                      <a:pt x="28" y="65"/>
                    </a:cubicBezTo>
                    <a:cubicBezTo>
                      <a:pt x="28" y="65"/>
                      <a:pt x="27" y="65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30" y="65"/>
                      <a:pt x="28" y="64"/>
                      <a:pt x="28" y="64"/>
                    </a:cubicBezTo>
                    <a:cubicBezTo>
                      <a:pt x="30" y="64"/>
                      <a:pt x="29" y="63"/>
                      <a:pt x="30" y="63"/>
                    </a:cubicBezTo>
                    <a:cubicBezTo>
                      <a:pt x="28" y="62"/>
                      <a:pt x="31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2"/>
                      <a:pt x="26" y="61"/>
                      <a:pt x="26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30" y="62"/>
                      <a:pt x="29" y="61"/>
                      <a:pt x="30" y="61"/>
                    </a:cubicBezTo>
                    <a:cubicBezTo>
                      <a:pt x="28" y="61"/>
                      <a:pt x="30" y="61"/>
                      <a:pt x="28" y="6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7" y="60"/>
                      <a:pt x="27" y="60"/>
                      <a:pt x="27" y="59"/>
                    </a:cubicBezTo>
                    <a:cubicBezTo>
                      <a:pt x="27" y="59"/>
                      <a:pt x="29" y="60"/>
                      <a:pt x="29" y="60"/>
                    </a:cubicBezTo>
                    <a:cubicBezTo>
                      <a:pt x="30" y="60"/>
                      <a:pt x="29" y="60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0" y="58"/>
                      <a:pt x="29" y="58"/>
                    </a:cubicBezTo>
                    <a:cubicBezTo>
                      <a:pt x="30" y="58"/>
                      <a:pt x="29" y="56"/>
                      <a:pt x="28" y="56"/>
                    </a:cubicBezTo>
                    <a:cubicBezTo>
                      <a:pt x="28" y="56"/>
                      <a:pt x="30" y="56"/>
                      <a:pt x="29" y="56"/>
                    </a:cubicBezTo>
                    <a:cubicBezTo>
                      <a:pt x="29" y="56"/>
                      <a:pt x="27" y="55"/>
                      <a:pt x="28" y="55"/>
                    </a:cubicBezTo>
                    <a:cubicBezTo>
                      <a:pt x="28" y="55"/>
                      <a:pt x="30" y="55"/>
                      <a:pt x="30" y="55"/>
                    </a:cubicBezTo>
                    <a:cubicBezTo>
                      <a:pt x="30" y="55"/>
                      <a:pt x="28" y="55"/>
                      <a:pt x="28" y="55"/>
                    </a:cubicBezTo>
                    <a:cubicBezTo>
                      <a:pt x="31" y="55"/>
                      <a:pt x="27" y="53"/>
                      <a:pt x="29" y="53"/>
                    </a:cubicBezTo>
                    <a:cubicBezTo>
                      <a:pt x="29" y="53"/>
                      <a:pt x="30" y="53"/>
                      <a:pt x="30" y="53"/>
                    </a:cubicBezTo>
                    <a:cubicBezTo>
                      <a:pt x="30" y="53"/>
                      <a:pt x="29" y="52"/>
                      <a:pt x="27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7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7" y="51"/>
                      <a:pt x="25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5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9" y="50"/>
                      <a:pt x="28" y="49"/>
                      <a:pt x="29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9" y="49"/>
                      <a:pt x="29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6" y="47"/>
                      <a:pt x="27" y="47"/>
                    </a:cubicBezTo>
                    <a:cubicBezTo>
                      <a:pt x="27" y="47"/>
                      <a:pt x="24" y="46"/>
                      <a:pt x="22" y="45"/>
                    </a:cubicBezTo>
                    <a:cubicBezTo>
                      <a:pt x="23" y="45"/>
                      <a:pt x="22" y="44"/>
                      <a:pt x="22" y="44"/>
                    </a:cubicBezTo>
                    <a:cubicBezTo>
                      <a:pt x="23" y="44"/>
                      <a:pt x="22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7" y="45"/>
                      <a:pt x="28" y="45"/>
                    </a:cubicBezTo>
                    <a:cubicBezTo>
                      <a:pt x="27" y="45"/>
                      <a:pt x="28" y="44"/>
                      <a:pt x="29" y="44"/>
                    </a:cubicBezTo>
                    <a:cubicBezTo>
                      <a:pt x="26" y="44"/>
                      <a:pt x="27" y="43"/>
                      <a:pt x="25" y="42"/>
                    </a:cubicBezTo>
                    <a:cubicBezTo>
                      <a:pt x="24" y="42"/>
                      <a:pt x="27" y="43"/>
                      <a:pt x="28" y="43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0"/>
                      <a:pt x="28" y="40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4" y="38"/>
                      <a:pt x="26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8" y="38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7" y="37"/>
                      <a:pt x="27" y="37"/>
                      <a:pt x="26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3"/>
                      <a:pt x="30" y="31"/>
                      <a:pt x="28" y="29"/>
                    </a:cubicBezTo>
                    <a:cubicBezTo>
                      <a:pt x="31" y="29"/>
                      <a:pt x="30" y="30"/>
                      <a:pt x="31" y="30"/>
                    </a:cubicBezTo>
                    <a:cubicBezTo>
                      <a:pt x="29" y="29"/>
                      <a:pt x="31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7"/>
                      <a:pt x="33" y="28"/>
                      <a:pt x="30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6"/>
                      <a:pt x="33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3" y="26"/>
                      <a:pt x="29" y="25"/>
                      <a:pt x="31" y="25"/>
                    </a:cubicBezTo>
                    <a:cubicBezTo>
                      <a:pt x="31" y="25"/>
                      <a:pt x="30" y="24"/>
                      <a:pt x="28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1" y="21"/>
                      <a:pt x="29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8" y="18"/>
                      <a:pt x="33" y="19"/>
                      <a:pt x="29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6"/>
                      <a:pt x="30" y="16"/>
                      <a:pt x="28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28" y="14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3" y="14"/>
                      <a:pt x="36" y="12"/>
                      <a:pt x="32" y="9"/>
                    </a:cubicBezTo>
                    <a:cubicBezTo>
                      <a:pt x="32" y="9"/>
                      <a:pt x="35" y="10"/>
                      <a:pt x="34" y="10"/>
                    </a:cubicBezTo>
                    <a:cubicBezTo>
                      <a:pt x="32" y="7"/>
                      <a:pt x="37" y="7"/>
                      <a:pt x="33" y="4"/>
                    </a:cubicBezTo>
                    <a:cubicBezTo>
                      <a:pt x="32" y="2"/>
                      <a:pt x="26" y="0"/>
                      <a:pt x="26" y="0"/>
                    </a:cubicBezTo>
                    <a:cubicBezTo>
                      <a:pt x="28" y="3"/>
                      <a:pt x="24" y="5"/>
                      <a:pt x="21" y="7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20" y="13"/>
                      <a:pt x="14" y="16"/>
                      <a:pt x="15" y="20"/>
                    </a:cubicBezTo>
                    <a:cubicBezTo>
                      <a:pt x="16" y="20"/>
                      <a:pt x="17" y="21"/>
                      <a:pt x="17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6" y="21"/>
                      <a:pt x="16" y="21"/>
                    </a:cubicBezTo>
                    <a:cubicBezTo>
                      <a:pt x="15" y="22"/>
                      <a:pt x="16" y="24"/>
                      <a:pt x="15" y="25"/>
                    </a:cubicBezTo>
                    <a:cubicBezTo>
                      <a:pt x="17" y="25"/>
                      <a:pt x="15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4" y="28"/>
                    </a:cubicBezTo>
                    <a:cubicBezTo>
                      <a:pt x="12" y="31"/>
                      <a:pt x="12" y="35"/>
                      <a:pt x="1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8" name="Freeform 116"/>
              <p:cNvSpPr/>
              <p:nvPr/>
            </p:nvSpPr>
            <p:spPr bwMode="auto">
              <a:xfrm>
                <a:off x="3914" y="1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9" name="Freeform 117"/>
              <p:cNvSpPr/>
              <p:nvPr/>
            </p:nvSpPr>
            <p:spPr bwMode="auto">
              <a:xfrm>
                <a:off x="3364" y="24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0" name="Freeform 118"/>
              <p:cNvSpPr/>
              <p:nvPr/>
            </p:nvSpPr>
            <p:spPr bwMode="auto">
              <a:xfrm>
                <a:off x="3920" y="1403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1" name="Freeform 119"/>
              <p:cNvSpPr/>
              <p:nvPr/>
            </p:nvSpPr>
            <p:spPr bwMode="auto">
              <a:xfrm>
                <a:off x="3918" y="140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2" name="Freeform 120"/>
              <p:cNvSpPr/>
              <p:nvPr/>
            </p:nvSpPr>
            <p:spPr bwMode="auto">
              <a:xfrm>
                <a:off x="3920" y="1411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3" name="Freeform 121"/>
              <p:cNvSpPr/>
              <p:nvPr/>
            </p:nvSpPr>
            <p:spPr bwMode="auto">
              <a:xfrm>
                <a:off x="3477" y="15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4" name="Freeform 122"/>
              <p:cNvSpPr/>
              <p:nvPr/>
            </p:nvSpPr>
            <p:spPr bwMode="auto">
              <a:xfrm>
                <a:off x="3453" y="145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5" name="Freeform 123"/>
              <p:cNvSpPr/>
              <p:nvPr/>
            </p:nvSpPr>
            <p:spPr bwMode="auto">
              <a:xfrm>
                <a:off x="3477" y="142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6" name="Freeform 124"/>
              <p:cNvSpPr/>
              <p:nvPr/>
            </p:nvSpPr>
            <p:spPr bwMode="auto">
              <a:xfrm>
                <a:off x="4603" y="18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7" name="Freeform 125"/>
              <p:cNvSpPr/>
              <p:nvPr/>
            </p:nvSpPr>
            <p:spPr bwMode="auto">
              <a:xfrm>
                <a:off x="3540" y="153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8" name="Rectangle 126"/>
              <p:cNvSpPr>
                <a:spLocks noChangeArrowheads="1"/>
              </p:cNvSpPr>
              <p:nvPr/>
            </p:nvSpPr>
            <p:spPr bwMode="auto">
              <a:xfrm>
                <a:off x="3489" y="1441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9" name="Freeform 127"/>
              <p:cNvSpPr/>
              <p:nvPr/>
            </p:nvSpPr>
            <p:spPr bwMode="auto">
              <a:xfrm>
                <a:off x="3375" y="1310"/>
                <a:ext cx="174" cy="269"/>
              </a:xfrm>
              <a:custGeom>
                <a:avLst/>
                <a:gdLst>
                  <a:gd name="T0" fmla="*/ 11 w 82"/>
                  <a:gd name="T1" fmla="*/ 27 h 127"/>
                  <a:gd name="T2" fmla="*/ 20 w 82"/>
                  <a:gd name="T3" fmla="*/ 47 h 127"/>
                  <a:gd name="T4" fmla="*/ 34 w 82"/>
                  <a:gd name="T5" fmla="*/ 60 h 127"/>
                  <a:gd name="T6" fmla="*/ 37 w 82"/>
                  <a:gd name="T7" fmla="*/ 68 h 127"/>
                  <a:gd name="T8" fmla="*/ 43 w 82"/>
                  <a:gd name="T9" fmla="*/ 80 h 127"/>
                  <a:gd name="T10" fmla="*/ 47 w 82"/>
                  <a:gd name="T11" fmla="*/ 89 h 127"/>
                  <a:gd name="T12" fmla="*/ 53 w 82"/>
                  <a:gd name="T13" fmla="*/ 94 h 127"/>
                  <a:gd name="T14" fmla="*/ 60 w 82"/>
                  <a:gd name="T15" fmla="*/ 105 h 127"/>
                  <a:gd name="T16" fmla="*/ 63 w 82"/>
                  <a:gd name="T17" fmla="*/ 111 h 127"/>
                  <a:gd name="T18" fmla="*/ 63 w 82"/>
                  <a:gd name="T19" fmla="*/ 121 h 127"/>
                  <a:gd name="T20" fmla="*/ 65 w 82"/>
                  <a:gd name="T21" fmla="*/ 124 h 127"/>
                  <a:gd name="T22" fmla="*/ 69 w 82"/>
                  <a:gd name="T23" fmla="*/ 126 h 127"/>
                  <a:gd name="T24" fmla="*/ 72 w 82"/>
                  <a:gd name="T25" fmla="*/ 126 h 127"/>
                  <a:gd name="T26" fmla="*/ 73 w 82"/>
                  <a:gd name="T27" fmla="*/ 123 h 127"/>
                  <a:gd name="T28" fmla="*/ 71 w 82"/>
                  <a:gd name="T29" fmla="*/ 118 h 127"/>
                  <a:gd name="T30" fmla="*/ 73 w 82"/>
                  <a:gd name="T31" fmla="*/ 112 h 127"/>
                  <a:gd name="T32" fmla="*/ 80 w 82"/>
                  <a:gd name="T33" fmla="*/ 112 h 127"/>
                  <a:gd name="T34" fmla="*/ 80 w 82"/>
                  <a:gd name="T35" fmla="*/ 109 h 127"/>
                  <a:gd name="T36" fmla="*/ 76 w 82"/>
                  <a:gd name="T37" fmla="*/ 108 h 127"/>
                  <a:gd name="T38" fmla="*/ 78 w 82"/>
                  <a:gd name="T39" fmla="*/ 107 h 127"/>
                  <a:gd name="T40" fmla="*/ 73 w 82"/>
                  <a:gd name="T41" fmla="*/ 105 h 127"/>
                  <a:gd name="T42" fmla="*/ 77 w 82"/>
                  <a:gd name="T43" fmla="*/ 102 h 127"/>
                  <a:gd name="T44" fmla="*/ 78 w 82"/>
                  <a:gd name="T45" fmla="*/ 100 h 127"/>
                  <a:gd name="T46" fmla="*/ 76 w 82"/>
                  <a:gd name="T47" fmla="*/ 100 h 127"/>
                  <a:gd name="T48" fmla="*/ 76 w 82"/>
                  <a:gd name="T49" fmla="*/ 96 h 127"/>
                  <a:gd name="T50" fmla="*/ 71 w 82"/>
                  <a:gd name="T51" fmla="*/ 96 h 127"/>
                  <a:gd name="T52" fmla="*/ 65 w 82"/>
                  <a:gd name="T53" fmla="*/ 95 h 127"/>
                  <a:gd name="T54" fmla="*/ 70 w 82"/>
                  <a:gd name="T55" fmla="*/ 92 h 127"/>
                  <a:gd name="T56" fmla="*/ 68 w 82"/>
                  <a:gd name="T57" fmla="*/ 86 h 127"/>
                  <a:gd name="T58" fmla="*/ 67 w 82"/>
                  <a:gd name="T59" fmla="*/ 84 h 127"/>
                  <a:gd name="T60" fmla="*/ 65 w 82"/>
                  <a:gd name="T61" fmla="*/ 81 h 127"/>
                  <a:gd name="T62" fmla="*/ 62 w 82"/>
                  <a:gd name="T63" fmla="*/ 75 h 127"/>
                  <a:gd name="T64" fmla="*/ 60 w 82"/>
                  <a:gd name="T65" fmla="*/ 73 h 127"/>
                  <a:gd name="T66" fmla="*/ 59 w 82"/>
                  <a:gd name="T67" fmla="*/ 72 h 127"/>
                  <a:gd name="T68" fmla="*/ 57 w 82"/>
                  <a:gd name="T69" fmla="*/ 71 h 127"/>
                  <a:gd name="T70" fmla="*/ 58 w 82"/>
                  <a:gd name="T71" fmla="*/ 68 h 127"/>
                  <a:gd name="T72" fmla="*/ 55 w 82"/>
                  <a:gd name="T73" fmla="*/ 67 h 127"/>
                  <a:gd name="T74" fmla="*/ 54 w 82"/>
                  <a:gd name="T75" fmla="*/ 62 h 127"/>
                  <a:gd name="T76" fmla="*/ 51 w 82"/>
                  <a:gd name="T77" fmla="*/ 58 h 127"/>
                  <a:gd name="T78" fmla="*/ 51 w 82"/>
                  <a:gd name="T79" fmla="*/ 54 h 127"/>
                  <a:gd name="T80" fmla="*/ 48 w 82"/>
                  <a:gd name="T81" fmla="*/ 53 h 127"/>
                  <a:gd name="T82" fmla="*/ 49 w 82"/>
                  <a:gd name="T83" fmla="*/ 53 h 127"/>
                  <a:gd name="T84" fmla="*/ 45 w 82"/>
                  <a:gd name="T85" fmla="*/ 50 h 127"/>
                  <a:gd name="T86" fmla="*/ 43 w 82"/>
                  <a:gd name="T87" fmla="*/ 46 h 127"/>
                  <a:gd name="T88" fmla="*/ 41 w 82"/>
                  <a:gd name="T89" fmla="*/ 44 h 127"/>
                  <a:gd name="T90" fmla="*/ 32 w 82"/>
                  <a:gd name="T91" fmla="*/ 44 h 127"/>
                  <a:gd name="T92" fmla="*/ 35 w 82"/>
                  <a:gd name="T93" fmla="*/ 39 h 127"/>
                  <a:gd name="T94" fmla="*/ 31 w 82"/>
                  <a:gd name="T95" fmla="*/ 36 h 127"/>
                  <a:gd name="T96" fmla="*/ 30 w 82"/>
                  <a:gd name="T97" fmla="*/ 32 h 127"/>
                  <a:gd name="T98" fmla="*/ 26 w 82"/>
                  <a:gd name="T99" fmla="*/ 24 h 127"/>
                  <a:gd name="T100" fmla="*/ 25 w 82"/>
                  <a:gd name="T101" fmla="*/ 21 h 127"/>
                  <a:gd name="T102" fmla="*/ 15 w 82"/>
                  <a:gd name="T103" fmla="*/ 15 h 127"/>
                  <a:gd name="T104" fmla="*/ 13 w 82"/>
                  <a:gd name="T105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127">
                    <a:moveTo>
                      <a:pt x="1" y="12"/>
                    </a:moveTo>
                    <a:cubicBezTo>
                      <a:pt x="2" y="13"/>
                      <a:pt x="4" y="14"/>
                      <a:pt x="3" y="15"/>
                    </a:cubicBezTo>
                    <a:cubicBezTo>
                      <a:pt x="6" y="19"/>
                      <a:pt x="4" y="25"/>
                      <a:pt x="8" y="28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8"/>
                      <a:pt x="9" y="28"/>
                    </a:cubicBezTo>
                    <a:cubicBezTo>
                      <a:pt x="10" y="29"/>
                      <a:pt x="12" y="30"/>
                      <a:pt x="12" y="32"/>
                    </a:cubicBezTo>
                    <a:cubicBezTo>
                      <a:pt x="14" y="31"/>
                      <a:pt x="13" y="33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5" y="33"/>
                      <a:pt x="13" y="35"/>
                    </a:cubicBezTo>
                    <a:cubicBezTo>
                      <a:pt x="14" y="40"/>
                      <a:pt x="18" y="43"/>
                      <a:pt x="20" y="47"/>
                    </a:cubicBezTo>
                    <a:cubicBezTo>
                      <a:pt x="22" y="50"/>
                      <a:pt x="26" y="53"/>
                      <a:pt x="29" y="57"/>
                    </a:cubicBezTo>
                    <a:cubicBezTo>
                      <a:pt x="32" y="56"/>
                      <a:pt x="31" y="57"/>
                      <a:pt x="34" y="56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4" y="59"/>
                      <a:pt x="33" y="59"/>
                      <a:pt x="35" y="58"/>
                    </a:cubicBezTo>
                    <a:cubicBezTo>
                      <a:pt x="37" y="58"/>
                      <a:pt x="33" y="60"/>
                      <a:pt x="34" y="60"/>
                    </a:cubicBezTo>
                    <a:cubicBezTo>
                      <a:pt x="33" y="60"/>
                      <a:pt x="35" y="59"/>
                      <a:pt x="35" y="60"/>
                    </a:cubicBezTo>
                    <a:cubicBezTo>
                      <a:pt x="37" y="60"/>
                      <a:pt x="33" y="60"/>
                      <a:pt x="32" y="62"/>
                    </a:cubicBezTo>
                    <a:cubicBezTo>
                      <a:pt x="34" y="64"/>
                      <a:pt x="37" y="65"/>
                      <a:pt x="37" y="67"/>
                    </a:cubicBezTo>
                    <a:cubicBezTo>
                      <a:pt x="37" y="67"/>
                      <a:pt x="38" y="66"/>
                      <a:pt x="38" y="66"/>
                    </a:cubicBezTo>
                    <a:cubicBezTo>
                      <a:pt x="35" y="68"/>
                      <a:pt x="39" y="66"/>
                      <a:pt x="38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9" y="69"/>
                      <a:pt x="38" y="70"/>
                    </a:cubicBezTo>
                    <a:cubicBezTo>
                      <a:pt x="39" y="70"/>
                      <a:pt x="37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41" y="72"/>
                      <a:pt x="37" y="75"/>
                      <a:pt x="40" y="74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1" y="76"/>
                      <a:pt x="41" y="79"/>
                      <a:pt x="43" y="80"/>
                    </a:cubicBezTo>
                    <a:cubicBezTo>
                      <a:pt x="44" y="81"/>
                      <a:pt x="42" y="84"/>
                      <a:pt x="44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4" y="84"/>
                    </a:cubicBezTo>
                    <a:cubicBezTo>
                      <a:pt x="46" y="84"/>
                      <a:pt x="45" y="86"/>
                      <a:pt x="45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5" y="88"/>
                      <a:pt x="48" y="88"/>
                      <a:pt x="47" y="89"/>
                    </a:cubicBezTo>
                    <a:cubicBezTo>
                      <a:pt x="50" y="88"/>
                      <a:pt x="49" y="89"/>
                      <a:pt x="50" y="89"/>
                    </a:cubicBezTo>
                    <a:cubicBezTo>
                      <a:pt x="50" y="89"/>
                      <a:pt x="49" y="90"/>
                      <a:pt x="48" y="90"/>
                    </a:cubicBezTo>
                    <a:cubicBezTo>
                      <a:pt x="49" y="91"/>
                      <a:pt x="49" y="91"/>
                      <a:pt x="49" y="92"/>
                    </a:cubicBezTo>
                    <a:cubicBezTo>
                      <a:pt x="49" y="92"/>
                      <a:pt x="51" y="92"/>
                      <a:pt x="51" y="92"/>
                    </a:cubicBezTo>
                    <a:cubicBezTo>
                      <a:pt x="49" y="93"/>
                      <a:pt x="51" y="93"/>
                      <a:pt x="50" y="94"/>
                    </a:cubicBezTo>
                    <a:cubicBezTo>
                      <a:pt x="52" y="93"/>
                      <a:pt x="54" y="93"/>
                      <a:pt x="53" y="94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3" y="95"/>
                      <a:pt x="51" y="98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6" y="100"/>
                      <a:pt x="54" y="103"/>
                      <a:pt x="58" y="103"/>
                    </a:cubicBezTo>
                    <a:cubicBezTo>
                      <a:pt x="57" y="104"/>
                      <a:pt x="56" y="105"/>
                      <a:pt x="57" y="105"/>
                    </a:cubicBezTo>
                    <a:cubicBezTo>
                      <a:pt x="58" y="105"/>
                      <a:pt x="58" y="106"/>
                      <a:pt x="60" y="105"/>
                    </a:cubicBezTo>
                    <a:cubicBezTo>
                      <a:pt x="61" y="106"/>
                      <a:pt x="59" y="106"/>
                      <a:pt x="59" y="106"/>
                    </a:cubicBezTo>
                    <a:cubicBezTo>
                      <a:pt x="59" y="107"/>
                      <a:pt x="57" y="108"/>
                      <a:pt x="59" y="108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9" y="109"/>
                      <a:pt x="61" y="109"/>
                      <a:pt x="60" y="110"/>
                    </a:cubicBezTo>
                    <a:cubicBezTo>
                      <a:pt x="61" y="110"/>
                      <a:pt x="62" y="111"/>
                      <a:pt x="64" y="110"/>
                    </a:cubicBezTo>
                    <a:cubicBezTo>
                      <a:pt x="64" y="110"/>
                      <a:pt x="61" y="111"/>
                      <a:pt x="63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3"/>
                      <a:pt x="62" y="114"/>
                      <a:pt x="63" y="115"/>
                    </a:cubicBezTo>
                    <a:cubicBezTo>
                      <a:pt x="61" y="116"/>
                      <a:pt x="64" y="116"/>
                      <a:pt x="62" y="117"/>
                    </a:cubicBezTo>
                    <a:cubicBezTo>
                      <a:pt x="64" y="118"/>
                      <a:pt x="62" y="119"/>
                      <a:pt x="65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20"/>
                      <a:pt x="64" y="121"/>
                      <a:pt x="63" y="121"/>
                    </a:cubicBezTo>
                    <a:cubicBezTo>
                      <a:pt x="63" y="122"/>
                      <a:pt x="65" y="122"/>
                      <a:pt x="66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3"/>
                      <a:pt x="67" y="123"/>
                      <a:pt x="69" y="123"/>
                    </a:cubicBezTo>
                    <a:cubicBezTo>
                      <a:pt x="68" y="123"/>
                      <a:pt x="69" y="123"/>
                      <a:pt x="68" y="124"/>
                    </a:cubicBezTo>
                    <a:cubicBezTo>
                      <a:pt x="67" y="123"/>
                      <a:pt x="66" y="123"/>
                      <a:pt x="64" y="123"/>
                    </a:cubicBezTo>
                    <a:cubicBezTo>
                      <a:pt x="63" y="123"/>
                      <a:pt x="67" y="124"/>
                      <a:pt x="65" y="124"/>
                    </a:cubicBezTo>
                    <a:cubicBezTo>
                      <a:pt x="64" y="125"/>
                      <a:pt x="65" y="125"/>
                      <a:pt x="67" y="125"/>
                    </a:cubicBezTo>
                    <a:cubicBezTo>
                      <a:pt x="66" y="125"/>
                      <a:pt x="66" y="125"/>
                      <a:pt x="65" y="125"/>
                    </a:cubicBezTo>
                    <a:cubicBezTo>
                      <a:pt x="65" y="126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9" y="126"/>
                    </a:cubicBezTo>
                    <a:cubicBezTo>
                      <a:pt x="69" y="126"/>
                      <a:pt x="68" y="126"/>
                      <a:pt x="69" y="126"/>
                    </a:cubicBezTo>
                    <a:cubicBezTo>
                      <a:pt x="70" y="126"/>
                      <a:pt x="71" y="126"/>
                      <a:pt x="69" y="126"/>
                    </a:cubicBezTo>
                    <a:cubicBezTo>
                      <a:pt x="68" y="127"/>
                      <a:pt x="67" y="126"/>
                      <a:pt x="66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7"/>
                      <a:pt x="71" y="127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1" y="126"/>
                      <a:pt x="72" y="125"/>
                      <a:pt x="71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69" y="125"/>
                      <a:pt x="67" y="124"/>
                      <a:pt x="69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1" y="124"/>
                      <a:pt x="70" y="124"/>
                      <a:pt x="71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0" y="124"/>
                      <a:pt x="72" y="122"/>
                      <a:pt x="71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2"/>
                      <a:pt x="70" y="123"/>
                      <a:pt x="70" y="122"/>
                    </a:cubicBezTo>
                    <a:cubicBezTo>
                      <a:pt x="71" y="122"/>
                      <a:pt x="73" y="122"/>
                      <a:pt x="74" y="121"/>
                    </a:cubicBezTo>
                    <a:cubicBezTo>
                      <a:pt x="74" y="121"/>
                      <a:pt x="72" y="120"/>
                      <a:pt x="74" y="119"/>
                    </a:cubicBezTo>
                    <a:cubicBezTo>
                      <a:pt x="73" y="118"/>
                      <a:pt x="72" y="118"/>
                      <a:pt x="71" y="118"/>
                    </a:cubicBezTo>
                    <a:cubicBezTo>
                      <a:pt x="71" y="117"/>
                      <a:pt x="74" y="117"/>
                      <a:pt x="73" y="117"/>
                    </a:cubicBezTo>
                    <a:cubicBezTo>
                      <a:pt x="74" y="117"/>
                      <a:pt x="75" y="117"/>
                      <a:pt x="75" y="116"/>
                    </a:cubicBezTo>
                    <a:cubicBezTo>
                      <a:pt x="74" y="116"/>
                      <a:pt x="75" y="115"/>
                      <a:pt x="73" y="116"/>
                    </a:cubicBezTo>
                    <a:cubicBezTo>
                      <a:pt x="74" y="115"/>
                      <a:pt x="74" y="114"/>
                      <a:pt x="73" y="114"/>
                    </a:cubicBezTo>
                    <a:cubicBezTo>
                      <a:pt x="73" y="114"/>
                      <a:pt x="75" y="114"/>
                      <a:pt x="76" y="113"/>
                    </a:cubicBezTo>
                    <a:cubicBezTo>
                      <a:pt x="74" y="113"/>
                      <a:pt x="73" y="113"/>
                      <a:pt x="73" y="112"/>
                    </a:cubicBezTo>
                    <a:cubicBezTo>
                      <a:pt x="72" y="112"/>
                      <a:pt x="72" y="113"/>
                      <a:pt x="70" y="113"/>
                    </a:cubicBezTo>
                    <a:cubicBezTo>
                      <a:pt x="70" y="113"/>
                      <a:pt x="69" y="113"/>
                      <a:pt x="69" y="113"/>
                    </a:cubicBezTo>
                    <a:cubicBezTo>
                      <a:pt x="71" y="112"/>
                      <a:pt x="74" y="112"/>
                      <a:pt x="74" y="111"/>
                    </a:cubicBezTo>
                    <a:cubicBezTo>
                      <a:pt x="77" y="111"/>
                      <a:pt x="73" y="112"/>
                      <a:pt x="76" y="111"/>
                    </a:cubicBezTo>
                    <a:cubicBezTo>
                      <a:pt x="78" y="111"/>
                      <a:pt x="79" y="112"/>
                      <a:pt x="77" y="113"/>
                    </a:cubicBezTo>
                    <a:cubicBezTo>
                      <a:pt x="80" y="113"/>
                      <a:pt x="78" y="112"/>
                      <a:pt x="80" y="112"/>
                    </a:cubicBezTo>
                    <a:cubicBezTo>
                      <a:pt x="80" y="111"/>
                      <a:pt x="78" y="111"/>
                      <a:pt x="78" y="111"/>
                    </a:cubicBezTo>
                    <a:cubicBezTo>
                      <a:pt x="77" y="111"/>
                      <a:pt x="77" y="111"/>
                      <a:pt x="76" y="111"/>
                    </a:cubicBezTo>
                    <a:cubicBezTo>
                      <a:pt x="73" y="111"/>
                      <a:pt x="77" y="110"/>
                      <a:pt x="77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09"/>
                      <a:pt x="77" y="110"/>
                      <a:pt x="77" y="109"/>
                    </a:cubicBezTo>
                    <a:cubicBezTo>
                      <a:pt x="80" y="108"/>
                      <a:pt x="78" y="110"/>
                      <a:pt x="80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79" y="109"/>
                      <a:pt x="80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9" y="108"/>
                      <a:pt x="77" y="108"/>
                      <a:pt x="77" y="109"/>
                    </a:cubicBezTo>
                    <a:cubicBezTo>
                      <a:pt x="74" y="109"/>
                      <a:pt x="77" y="109"/>
                      <a:pt x="76" y="108"/>
                    </a:cubicBezTo>
                    <a:cubicBezTo>
                      <a:pt x="74" y="108"/>
                      <a:pt x="76" y="108"/>
                      <a:pt x="75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2" y="108"/>
                      <a:pt x="74" y="108"/>
                      <a:pt x="75" y="107"/>
                    </a:cubicBezTo>
                    <a:cubicBezTo>
                      <a:pt x="76" y="107"/>
                      <a:pt x="76" y="108"/>
                      <a:pt x="75" y="108"/>
                    </a:cubicBezTo>
                    <a:cubicBezTo>
                      <a:pt x="77" y="108"/>
                      <a:pt x="79" y="107"/>
                      <a:pt x="80" y="107"/>
                    </a:cubicBezTo>
                    <a:cubicBezTo>
                      <a:pt x="81" y="106"/>
                      <a:pt x="79" y="107"/>
                      <a:pt x="78" y="107"/>
                    </a:cubicBezTo>
                    <a:cubicBezTo>
                      <a:pt x="78" y="107"/>
                      <a:pt x="76" y="107"/>
                      <a:pt x="76" y="107"/>
                    </a:cubicBezTo>
                    <a:cubicBezTo>
                      <a:pt x="71" y="107"/>
                      <a:pt x="79" y="106"/>
                      <a:pt x="78" y="105"/>
                    </a:cubicBezTo>
                    <a:cubicBezTo>
                      <a:pt x="75" y="106"/>
                      <a:pt x="74" y="105"/>
                      <a:pt x="70" y="107"/>
                    </a:cubicBezTo>
                    <a:cubicBezTo>
                      <a:pt x="70" y="107"/>
                      <a:pt x="69" y="107"/>
                      <a:pt x="69" y="106"/>
                    </a:cubicBezTo>
                    <a:cubicBezTo>
                      <a:pt x="71" y="106"/>
                      <a:pt x="71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3"/>
                      <a:pt x="77" y="104"/>
                      <a:pt x="76" y="103"/>
                    </a:cubicBezTo>
                    <a:cubicBezTo>
                      <a:pt x="77" y="103"/>
                      <a:pt x="78" y="103"/>
                      <a:pt x="78" y="102"/>
                    </a:cubicBezTo>
                    <a:cubicBezTo>
                      <a:pt x="77" y="103"/>
                      <a:pt x="75" y="103"/>
                      <a:pt x="75" y="103"/>
                    </a:cubicBezTo>
                    <a:cubicBezTo>
                      <a:pt x="74" y="103"/>
                      <a:pt x="76" y="102"/>
                      <a:pt x="77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7" y="102"/>
                      <a:pt x="79" y="101"/>
                      <a:pt x="79" y="101"/>
                    </a:cubicBezTo>
                    <a:cubicBezTo>
                      <a:pt x="77" y="101"/>
                      <a:pt x="76" y="102"/>
                      <a:pt x="74" y="102"/>
                    </a:cubicBezTo>
                    <a:cubicBezTo>
                      <a:pt x="74" y="102"/>
                      <a:pt x="75" y="101"/>
                      <a:pt x="75" y="101"/>
                    </a:cubicBezTo>
                    <a:cubicBezTo>
                      <a:pt x="76" y="101"/>
                      <a:pt x="76" y="101"/>
                      <a:pt x="76" y="101"/>
                    </a:cubicBezTo>
                    <a:cubicBezTo>
                      <a:pt x="76" y="101"/>
                      <a:pt x="79" y="100"/>
                      <a:pt x="78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7" y="99"/>
                      <a:pt x="75" y="99"/>
                      <a:pt x="76" y="99"/>
                    </a:cubicBezTo>
                    <a:cubicBezTo>
                      <a:pt x="74" y="100"/>
                      <a:pt x="77" y="99"/>
                      <a:pt x="76" y="100"/>
                    </a:cubicBezTo>
                    <a:cubicBezTo>
                      <a:pt x="74" y="100"/>
                      <a:pt x="74" y="100"/>
                      <a:pt x="73" y="100"/>
                    </a:cubicBezTo>
                    <a:cubicBezTo>
                      <a:pt x="76" y="99"/>
                      <a:pt x="73" y="99"/>
                      <a:pt x="73" y="99"/>
                    </a:cubicBezTo>
                    <a:cubicBezTo>
                      <a:pt x="74" y="98"/>
                      <a:pt x="75" y="98"/>
                      <a:pt x="75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7" y="97"/>
                      <a:pt x="73" y="98"/>
                      <a:pt x="73" y="97"/>
                    </a:cubicBezTo>
                    <a:cubicBezTo>
                      <a:pt x="75" y="97"/>
                      <a:pt x="76" y="96"/>
                      <a:pt x="76" y="96"/>
                    </a:cubicBezTo>
                    <a:cubicBezTo>
                      <a:pt x="74" y="97"/>
                      <a:pt x="73" y="97"/>
                      <a:pt x="71" y="97"/>
                    </a:cubicBezTo>
                    <a:cubicBezTo>
                      <a:pt x="72" y="96"/>
                      <a:pt x="75" y="96"/>
                      <a:pt x="76" y="96"/>
                    </a:cubicBezTo>
                    <a:cubicBezTo>
                      <a:pt x="74" y="96"/>
                      <a:pt x="77" y="94"/>
                      <a:pt x="75" y="95"/>
                    </a:cubicBezTo>
                    <a:cubicBezTo>
                      <a:pt x="74" y="96"/>
                      <a:pt x="73" y="96"/>
                      <a:pt x="72" y="96"/>
                    </a:cubicBezTo>
                    <a:cubicBezTo>
                      <a:pt x="72" y="95"/>
                      <a:pt x="73" y="96"/>
                      <a:pt x="74" y="95"/>
                    </a:cubicBezTo>
                    <a:cubicBezTo>
                      <a:pt x="74" y="95"/>
                      <a:pt x="72" y="95"/>
                      <a:pt x="71" y="96"/>
                    </a:cubicBezTo>
                    <a:cubicBezTo>
                      <a:pt x="71" y="95"/>
                      <a:pt x="69" y="96"/>
                      <a:pt x="70" y="95"/>
                    </a:cubicBezTo>
                    <a:cubicBezTo>
                      <a:pt x="72" y="94"/>
                      <a:pt x="71" y="95"/>
                      <a:pt x="72" y="95"/>
                    </a:cubicBezTo>
                    <a:cubicBezTo>
                      <a:pt x="72" y="94"/>
                      <a:pt x="68" y="96"/>
                      <a:pt x="68" y="95"/>
                    </a:cubicBezTo>
                    <a:cubicBezTo>
                      <a:pt x="67" y="96"/>
                      <a:pt x="64" y="97"/>
                      <a:pt x="63" y="97"/>
                    </a:cubicBezTo>
                    <a:cubicBezTo>
                      <a:pt x="63" y="96"/>
                      <a:pt x="64" y="97"/>
                      <a:pt x="66" y="96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8" y="94"/>
                      <a:pt x="70" y="95"/>
                      <a:pt x="72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3"/>
                      <a:pt x="74" y="93"/>
                      <a:pt x="74" y="92"/>
                    </a:cubicBezTo>
                    <a:cubicBezTo>
                      <a:pt x="72" y="93"/>
                      <a:pt x="74" y="92"/>
                      <a:pt x="73" y="92"/>
                    </a:cubicBezTo>
                    <a:cubicBezTo>
                      <a:pt x="71" y="92"/>
                      <a:pt x="74" y="92"/>
                      <a:pt x="72" y="92"/>
                    </a:cubicBezTo>
                    <a:cubicBezTo>
                      <a:pt x="72" y="92"/>
                      <a:pt x="69" y="93"/>
                      <a:pt x="70" y="92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1" y="92"/>
                      <a:pt x="72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89"/>
                      <a:pt x="72" y="88"/>
                      <a:pt x="67" y="88"/>
                    </a:cubicBezTo>
                    <a:cubicBezTo>
                      <a:pt x="69" y="87"/>
                      <a:pt x="69" y="87"/>
                      <a:pt x="70" y="86"/>
                    </a:cubicBezTo>
                    <a:cubicBezTo>
                      <a:pt x="69" y="86"/>
                      <a:pt x="68" y="86"/>
                      <a:pt x="68" y="86"/>
                    </a:cubicBezTo>
                    <a:cubicBezTo>
                      <a:pt x="69" y="85"/>
                      <a:pt x="69" y="85"/>
                      <a:pt x="69" y="85"/>
                    </a:cubicBezTo>
                    <a:cubicBezTo>
                      <a:pt x="70" y="84"/>
                      <a:pt x="68" y="85"/>
                      <a:pt x="67" y="85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9" y="83"/>
                      <a:pt x="67" y="84"/>
                      <a:pt x="67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6" y="84"/>
                      <a:pt x="66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2"/>
                      <a:pt x="67" y="81"/>
                      <a:pt x="66" y="81"/>
                    </a:cubicBezTo>
                    <a:cubicBezTo>
                      <a:pt x="66" y="82"/>
                      <a:pt x="65" y="82"/>
                      <a:pt x="64" y="82"/>
                    </a:cubicBezTo>
                    <a:cubicBezTo>
                      <a:pt x="62" y="83"/>
                      <a:pt x="64" y="82"/>
                      <a:pt x="63" y="82"/>
                    </a:cubicBezTo>
                    <a:cubicBezTo>
                      <a:pt x="64" y="82"/>
                      <a:pt x="64" y="81"/>
                      <a:pt x="65" y="81"/>
                    </a:cubicBezTo>
                    <a:cubicBezTo>
                      <a:pt x="68" y="79"/>
                      <a:pt x="65" y="79"/>
                      <a:pt x="65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6" y="77"/>
                      <a:pt x="63" y="77"/>
                      <a:pt x="64" y="76"/>
                    </a:cubicBezTo>
                    <a:cubicBezTo>
                      <a:pt x="63" y="76"/>
                      <a:pt x="60" y="77"/>
                      <a:pt x="60" y="77"/>
                    </a:cubicBezTo>
                    <a:cubicBezTo>
                      <a:pt x="58" y="78"/>
                      <a:pt x="62" y="76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0" y="75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2" y="73"/>
                      <a:pt x="62" y="73"/>
                    </a:cubicBezTo>
                    <a:cubicBezTo>
                      <a:pt x="60" y="74"/>
                      <a:pt x="61" y="72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2" y="71"/>
                      <a:pt x="60" y="72"/>
                      <a:pt x="59" y="73"/>
                    </a:cubicBezTo>
                    <a:cubicBezTo>
                      <a:pt x="57" y="73"/>
                      <a:pt x="59" y="72"/>
                      <a:pt x="59" y="72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61" y="72"/>
                      <a:pt x="60" y="72"/>
                      <a:pt x="61" y="71"/>
                    </a:cubicBezTo>
                    <a:cubicBezTo>
                      <a:pt x="61" y="71"/>
                      <a:pt x="59" y="72"/>
                      <a:pt x="59" y="72"/>
                    </a:cubicBezTo>
                    <a:cubicBezTo>
                      <a:pt x="59" y="71"/>
                      <a:pt x="58" y="71"/>
                      <a:pt x="60" y="70"/>
                    </a:cubicBezTo>
                    <a:cubicBezTo>
                      <a:pt x="59" y="71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7" y="72"/>
                    </a:cubicBezTo>
                    <a:cubicBezTo>
                      <a:pt x="57" y="72"/>
                      <a:pt x="56" y="72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2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6" y="71"/>
                      <a:pt x="56" y="70"/>
                      <a:pt x="56" y="70"/>
                    </a:cubicBezTo>
                    <a:cubicBezTo>
                      <a:pt x="57" y="69"/>
                      <a:pt x="59" y="69"/>
                      <a:pt x="59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8" y="68"/>
                      <a:pt x="59" y="68"/>
                    </a:cubicBezTo>
                    <a:cubicBezTo>
                      <a:pt x="59" y="66"/>
                      <a:pt x="54" y="69"/>
                      <a:pt x="55" y="68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8" y="66"/>
                      <a:pt x="56" y="67"/>
                    </a:cubicBezTo>
                    <a:cubicBezTo>
                      <a:pt x="55" y="68"/>
                      <a:pt x="56" y="67"/>
                      <a:pt x="55" y="67"/>
                    </a:cubicBezTo>
                    <a:cubicBezTo>
                      <a:pt x="59" y="65"/>
                      <a:pt x="55" y="65"/>
                      <a:pt x="57" y="63"/>
                    </a:cubicBezTo>
                    <a:cubicBezTo>
                      <a:pt x="54" y="64"/>
                      <a:pt x="56" y="63"/>
                      <a:pt x="55" y="63"/>
                    </a:cubicBezTo>
                    <a:cubicBezTo>
                      <a:pt x="57" y="62"/>
                      <a:pt x="54" y="63"/>
                      <a:pt x="55" y="62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4" y="62"/>
                      <a:pt x="49" y="64"/>
                      <a:pt x="52" y="63"/>
                    </a:cubicBezTo>
                    <a:cubicBezTo>
                      <a:pt x="52" y="62"/>
                      <a:pt x="54" y="62"/>
                      <a:pt x="54" y="62"/>
                    </a:cubicBezTo>
                    <a:cubicBezTo>
                      <a:pt x="56" y="60"/>
                      <a:pt x="51" y="62"/>
                      <a:pt x="54" y="60"/>
                    </a:cubicBezTo>
                    <a:cubicBezTo>
                      <a:pt x="53" y="60"/>
                      <a:pt x="52" y="61"/>
                      <a:pt x="51" y="61"/>
                    </a:cubicBezTo>
                    <a:cubicBezTo>
                      <a:pt x="52" y="61"/>
                      <a:pt x="52" y="59"/>
                      <a:pt x="53" y="59"/>
                    </a:cubicBezTo>
                    <a:cubicBezTo>
                      <a:pt x="52" y="59"/>
                      <a:pt x="52" y="60"/>
                      <a:pt x="52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2" y="58"/>
                      <a:pt x="51" y="58"/>
                    </a:cubicBezTo>
                    <a:cubicBezTo>
                      <a:pt x="53" y="57"/>
                      <a:pt x="52" y="57"/>
                      <a:pt x="52" y="56"/>
                    </a:cubicBezTo>
                    <a:cubicBezTo>
                      <a:pt x="50" y="57"/>
                      <a:pt x="53" y="55"/>
                      <a:pt x="50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0" y="56"/>
                      <a:pt x="48" y="57"/>
                      <a:pt x="48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2" y="54"/>
                      <a:pt x="50" y="55"/>
                      <a:pt x="51" y="54"/>
                    </a:cubicBezTo>
                    <a:cubicBezTo>
                      <a:pt x="49" y="55"/>
                      <a:pt x="51" y="54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9" y="54"/>
                      <a:pt x="49" y="54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8" y="52"/>
                      <a:pt x="48" y="52"/>
                    </a:cubicBezTo>
                    <a:cubicBezTo>
                      <a:pt x="49" y="50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6" y="50"/>
                    </a:cubicBezTo>
                    <a:cubicBezTo>
                      <a:pt x="46" y="50"/>
                      <a:pt x="44" y="50"/>
                      <a:pt x="45" y="50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48"/>
                      <a:pt x="45" y="49"/>
                      <a:pt x="45" y="49"/>
                    </a:cubicBezTo>
                    <a:cubicBezTo>
                      <a:pt x="47" y="47"/>
                      <a:pt x="43" y="49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4" y="47"/>
                      <a:pt x="43" y="46"/>
                      <a:pt x="41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1" y="46"/>
                    </a:cubicBezTo>
                    <a:cubicBezTo>
                      <a:pt x="40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2" y="44"/>
                      <a:pt x="40" y="44"/>
                      <a:pt x="41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40" y="43"/>
                      <a:pt x="40" y="43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5"/>
                      <a:pt x="37" y="44"/>
                      <a:pt x="38" y="43"/>
                    </a:cubicBezTo>
                    <a:cubicBezTo>
                      <a:pt x="37" y="43"/>
                      <a:pt x="35" y="44"/>
                      <a:pt x="33" y="45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3" y="43"/>
                      <a:pt x="32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6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4" y="41"/>
                      <a:pt x="35" y="39"/>
                      <a:pt x="33" y="41"/>
                    </a:cubicBezTo>
                    <a:cubicBezTo>
                      <a:pt x="32" y="40"/>
                      <a:pt x="34" y="39"/>
                      <a:pt x="35" y="39"/>
                    </a:cubicBezTo>
                    <a:cubicBezTo>
                      <a:pt x="33" y="39"/>
                      <a:pt x="34" y="38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3" y="36"/>
                      <a:pt x="31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29" y="38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32" y="34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4"/>
                      <a:pt x="30" y="34"/>
                      <a:pt x="28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28" y="34"/>
                      <a:pt x="29" y="33"/>
                    </a:cubicBezTo>
                    <a:cubicBezTo>
                      <a:pt x="29" y="33"/>
                      <a:pt x="29" y="32"/>
                      <a:pt x="30" y="32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29"/>
                      <a:pt x="27" y="27"/>
                      <a:pt x="24" y="26"/>
                    </a:cubicBezTo>
                    <a:cubicBezTo>
                      <a:pt x="26" y="24"/>
                      <a:pt x="26" y="26"/>
                      <a:pt x="27" y="24"/>
                    </a:cubicBezTo>
                    <a:cubicBezTo>
                      <a:pt x="25" y="26"/>
                      <a:pt x="26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6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7" y="21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3"/>
                      <a:pt x="26" y="21"/>
                      <a:pt x="24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2" y="22"/>
                      <a:pt x="23" y="21"/>
                    </a:cubicBezTo>
                    <a:cubicBezTo>
                      <a:pt x="23" y="20"/>
                      <a:pt x="22" y="20"/>
                      <a:pt x="20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19"/>
                      <a:pt x="20" y="17"/>
                      <a:pt x="17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7"/>
                      <a:pt x="19" y="13"/>
                      <a:pt x="15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5" y="13"/>
                      <a:pt x="13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9"/>
                      <a:pt x="16" y="6"/>
                      <a:pt x="11" y="6"/>
                    </a:cubicBezTo>
                    <a:cubicBezTo>
                      <a:pt x="11" y="6"/>
                      <a:pt x="13" y="4"/>
                      <a:pt x="13" y="4"/>
                    </a:cubicBezTo>
                    <a:cubicBezTo>
                      <a:pt x="9" y="4"/>
                      <a:pt x="13" y="0"/>
                      <a:pt x="7" y="1"/>
                    </a:cubicBezTo>
                    <a:cubicBezTo>
                      <a:pt x="6" y="0"/>
                      <a:pt x="0" y="2"/>
                      <a:pt x="0" y="2"/>
                    </a:cubicBezTo>
                    <a:cubicBezTo>
                      <a:pt x="3" y="4"/>
                      <a:pt x="3" y="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0" name="Freeform 128"/>
              <p:cNvSpPr/>
              <p:nvPr/>
            </p:nvSpPr>
            <p:spPr bwMode="auto">
              <a:xfrm>
                <a:off x="3538" y="152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1" name="Freeform 129"/>
              <p:cNvSpPr/>
              <p:nvPr/>
            </p:nvSpPr>
            <p:spPr bwMode="auto">
              <a:xfrm>
                <a:off x="3460" y="14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2" name="Freeform 130"/>
              <p:cNvSpPr/>
              <p:nvPr/>
            </p:nvSpPr>
            <p:spPr bwMode="auto">
              <a:xfrm>
                <a:off x="3445" y="1392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3" name="Freeform 131"/>
              <p:cNvSpPr/>
              <p:nvPr/>
            </p:nvSpPr>
            <p:spPr bwMode="auto">
              <a:xfrm>
                <a:off x="3468" y="1405"/>
                <a:ext cx="4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4" name="Freeform 132"/>
              <p:cNvSpPr/>
              <p:nvPr/>
            </p:nvSpPr>
            <p:spPr bwMode="auto">
              <a:xfrm>
                <a:off x="3515" y="15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5" name="Freeform 133"/>
              <p:cNvSpPr/>
              <p:nvPr/>
            </p:nvSpPr>
            <p:spPr bwMode="auto">
              <a:xfrm>
                <a:off x="3470" y="140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6" name="Freeform 134"/>
              <p:cNvSpPr/>
              <p:nvPr/>
            </p:nvSpPr>
            <p:spPr bwMode="auto">
              <a:xfrm>
                <a:off x="3462" y="140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7" name="Freeform 135"/>
              <p:cNvSpPr/>
              <p:nvPr/>
            </p:nvSpPr>
            <p:spPr bwMode="auto">
              <a:xfrm>
                <a:off x="3909" y="1416"/>
                <a:ext cx="11" cy="2"/>
              </a:xfrm>
              <a:custGeom>
                <a:avLst/>
                <a:gdLst>
                  <a:gd name="T0" fmla="*/ 1 w 5"/>
                  <a:gd name="T1" fmla="*/ 1 h 1"/>
                  <a:gd name="T2" fmla="*/ 0 w 5"/>
                  <a:gd name="T3" fmla="*/ 1 h 1"/>
                  <a:gd name="T4" fmla="*/ 2 w 5"/>
                  <a:gd name="T5" fmla="*/ 1 h 1"/>
                  <a:gd name="T6" fmla="*/ 3 w 5"/>
                  <a:gd name="T7" fmla="*/ 1 h 1"/>
                  <a:gd name="T8" fmla="*/ 5 w 5"/>
                  <a:gd name="T9" fmla="*/ 0 h 1"/>
                  <a:gd name="T10" fmla="*/ 1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8" name="Freeform 136"/>
              <p:cNvSpPr/>
              <p:nvPr/>
            </p:nvSpPr>
            <p:spPr bwMode="auto">
              <a:xfrm>
                <a:off x="4491" y="138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9" name="Freeform 137"/>
              <p:cNvSpPr/>
              <p:nvPr/>
            </p:nvSpPr>
            <p:spPr bwMode="auto">
              <a:xfrm>
                <a:off x="4368" y="148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0" name="Freeform 138"/>
              <p:cNvSpPr/>
              <p:nvPr/>
            </p:nvSpPr>
            <p:spPr bwMode="auto">
              <a:xfrm>
                <a:off x="4504" y="137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1" name="Freeform 139"/>
              <p:cNvSpPr/>
              <p:nvPr/>
            </p:nvSpPr>
            <p:spPr bwMode="auto">
              <a:xfrm>
                <a:off x="4506" y="13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2" name="Freeform 140"/>
              <p:cNvSpPr/>
              <p:nvPr/>
            </p:nvSpPr>
            <p:spPr bwMode="auto">
              <a:xfrm>
                <a:off x="4368" y="1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3" name="Freeform 141"/>
              <p:cNvSpPr/>
              <p:nvPr/>
            </p:nvSpPr>
            <p:spPr bwMode="auto">
              <a:xfrm>
                <a:off x="4364" y="148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4" name="Freeform 142"/>
              <p:cNvSpPr/>
              <p:nvPr/>
            </p:nvSpPr>
            <p:spPr bwMode="auto">
              <a:xfrm>
                <a:off x="4368" y="149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5" name="Freeform 143"/>
              <p:cNvSpPr/>
              <p:nvPr/>
            </p:nvSpPr>
            <p:spPr bwMode="auto">
              <a:xfrm>
                <a:off x="4487" y="1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6" name="Freeform 144"/>
              <p:cNvSpPr/>
              <p:nvPr/>
            </p:nvSpPr>
            <p:spPr bwMode="auto">
              <a:xfrm>
                <a:off x="4514" y="138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7" name="Freeform 145"/>
              <p:cNvSpPr/>
              <p:nvPr/>
            </p:nvSpPr>
            <p:spPr bwMode="auto">
              <a:xfrm>
                <a:off x="4548" y="1397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8" name="Freeform 146"/>
              <p:cNvSpPr/>
              <p:nvPr/>
            </p:nvSpPr>
            <p:spPr bwMode="auto">
              <a:xfrm>
                <a:off x="4550" y="1399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9" name="Freeform 147"/>
              <p:cNvSpPr/>
              <p:nvPr/>
            </p:nvSpPr>
            <p:spPr bwMode="auto">
              <a:xfrm>
                <a:off x="4521" y="138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0" name="Freeform 148"/>
              <p:cNvSpPr/>
              <p:nvPr/>
            </p:nvSpPr>
            <p:spPr bwMode="auto">
              <a:xfrm>
                <a:off x="4516" y="1378"/>
                <a:ext cx="5" cy="8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2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4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1" name="Freeform 149"/>
              <p:cNvSpPr/>
              <p:nvPr/>
            </p:nvSpPr>
            <p:spPr bwMode="auto">
              <a:xfrm>
                <a:off x="4519" y="138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2" name="Freeform 150"/>
              <p:cNvSpPr/>
              <p:nvPr/>
            </p:nvSpPr>
            <p:spPr bwMode="auto">
              <a:xfrm>
                <a:off x="3876" y="13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3" name="Freeform 151"/>
              <p:cNvSpPr/>
              <p:nvPr/>
            </p:nvSpPr>
            <p:spPr bwMode="auto">
              <a:xfrm>
                <a:off x="4465" y="1920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4" name="Freeform 152"/>
              <p:cNvSpPr/>
              <p:nvPr/>
            </p:nvSpPr>
            <p:spPr bwMode="auto">
              <a:xfrm>
                <a:off x="4468" y="1918"/>
                <a:ext cx="6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5" name="Freeform 153"/>
              <p:cNvSpPr/>
              <p:nvPr/>
            </p:nvSpPr>
            <p:spPr bwMode="auto">
              <a:xfrm>
                <a:off x="3912" y="128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6" name="Freeform 154"/>
              <p:cNvSpPr/>
              <p:nvPr/>
            </p:nvSpPr>
            <p:spPr bwMode="auto">
              <a:xfrm>
                <a:off x="3876" y="132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7" name="Rectangle 155"/>
              <p:cNvSpPr>
                <a:spLocks noChangeArrowheads="1"/>
              </p:cNvSpPr>
              <p:nvPr/>
            </p:nvSpPr>
            <p:spPr bwMode="auto">
              <a:xfrm>
                <a:off x="4402" y="145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8" name="Freeform 156"/>
              <p:cNvSpPr/>
              <p:nvPr/>
            </p:nvSpPr>
            <p:spPr bwMode="auto">
              <a:xfrm>
                <a:off x="4546" y="14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9" name="Freeform 157"/>
              <p:cNvSpPr/>
              <p:nvPr/>
            </p:nvSpPr>
            <p:spPr bwMode="auto">
              <a:xfrm>
                <a:off x="3914" y="12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0" name="Freeform 158"/>
              <p:cNvSpPr/>
              <p:nvPr/>
            </p:nvSpPr>
            <p:spPr bwMode="auto">
              <a:xfrm>
                <a:off x="4423" y="1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1" name="Freeform 159"/>
              <p:cNvSpPr/>
              <p:nvPr/>
            </p:nvSpPr>
            <p:spPr bwMode="auto">
              <a:xfrm>
                <a:off x="4465" y="145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2" name="Freeform 160"/>
              <p:cNvSpPr/>
              <p:nvPr/>
            </p:nvSpPr>
            <p:spPr bwMode="auto">
              <a:xfrm>
                <a:off x="4355" y="1509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3" name="Freeform 161"/>
              <p:cNvSpPr/>
              <p:nvPr/>
            </p:nvSpPr>
            <p:spPr bwMode="auto">
              <a:xfrm>
                <a:off x="4383" y="14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4" name="Freeform 162"/>
              <p:cNvSpPr/>
              <p:nvPr/>
            </p:nvSpPr>
            <p:spPr bwMode="auto">
              <a:xfrm>
                <a:off x="4287" y="1378"/>
                <a:ext cx="261" cy="237"/>
              </a:xfrm>
              <a:custGeom>
                <a:avLst/>
                <a:gdLst>
                  <a:gd name="T0" fmla="*/ 27 w 123"/>
                  <a:gd name="T1" fmla="*/ 92 h 112"/>
                  <a:gd name="T2" fmla="*/ 33 w 123"/>
                  <a:gd name="T3" fmla="*/ 85 h 112"/>
                  <a:gd name="T4" fmla="*/ 52 w 123"/>
                  <a:gd name="T5" fmla="*/ 57 h 112"/>
                  <a:gd name="T6" fmla="*/ 61 w 123"/>
                  <a:gd name="T7" fmla="*/ 52 h 112"/>
                  <a:gd name="T8" fmla="*/ 69 w 123"/>
                  <a:gd name="T9" fmla="*/ 49 h 112"/>
                  <a:gd name="T10" fmla="*/ 81 w 123"/>
                  <a:gd name="T11" fmla="*/ 39 h 112"/>
                  <a:gd name="T12" fmla="*/ 89 w 123"/>
                  <a:gd name="T13" fmla="*/ 34 h 112"/>
                  <a:gd name="T14" fmla="*/ 100 w 123"/>
                  <a:gd name="T15" fmla="*/ 25 h 112"/>
                  <a:gd name="T16" fmla="*/ 105 w 123"/>
                  <a:gd name="T17" fmla="*/ 17 h 112"/>
                  <a:gd name="T18" fmla="*/ 115 w 123"/>
                  <a:gd name="T19" fmla="*/ 15 h 112"/>
                  <a:gd name="T20" fmla="*/ 119 w 123"/>
                  <a:gd name="T21" fmla="*/ 14 h 112"/>
                  <a:gd name="T22" fmla="*/ 121 w 123"/>
                  <a:gd name="T23" fmla="*/ 8 h 112"/>
                  <a:gd name="T24" fmla="*/ 122 w 123"/>
                  <a:gd name="T25" fmla="*/ 7 h 112"/>
                  <a:gd name="T26" fmla="*/ 118 w 123"/>
                  <a:gd name="T27" fmla="*/ 7 h 112"/>
                  <a:gd name="T28" fmla="*/ 113 w 123"/>
                  <a:gd name="T29" fmla="*/ 5 h 112"/>
                  <a:gd name="T30" fmla="*/ 107 w 123"/>
                  <a:gd name="T31" fmla="*/ 4 h 112"/>
                  <a:gd name="T32" fmla="*/ 106 w 123"/>
                  <a:gd name="T33" fmla="*/ 3 h 112"/>
                  <a:gd name="T34" fmla="*/ 102 w 123"/>
                  <a:gd name="T35" fmla="*/ 4 h 112"/>
                  <a:gd name="T36" fmla="*/ 101 w 123"/>
                  <a:gd name="T37" fmla="*/ 4 h 112"/>
                  <a:gd name="T38" fmla="*/ 99 w 123"/>
                  <a:gd name="T39" fmla="*/ 2 h 112"/>
                  <a:gd name="T40" fmla="*/ 98 w 123"/>
                  <a:gd name="T41" fmla="*/ 9 h 112"/>
                  <a:gd name="T42" fmla="*/ 96 w 123"/>
                  <a:gd name="T43" fmla="*/ 8 h 112"/>
                  <a:gd name="T44" fmla="*/ 93 w 123"/>
                  <a:gd name="T45" fmla="*/ 7 h 112"/>
                  <a:gd name="T46" fmla="*/ 91 w 123"/>
                  <a:gd name="T47" fmla="*/ 7 h 112"/>
                  <a:gd name="T48" fmla="*/ 89 w 123"/>
                  <a:gd name="T49" fmla="*/ 10 h 112"/>
                  <a:gd name="T50" fmla="*/ 87 w 123"/>
                  <a:gd name="T51" fmla="*/ 10 h 112"/>
                  <a:gd name="T52" fmla="*/ 89 w 123"/>
                  <a:gd name="T53" fmla="*/ 18 h 112"/>
                  <a:gd name="T54" fmla="*/ 85 w 123"/>
                  <a:gd name="T55" fmla="*/ 12 h 112"/>
                  <a:gd name="T56" fmla="*/ 78 w 123"/>
                  <a:gd name="T57" fmla="*/ 16 h 112"/>
                  <a:gd name="T58" fmla="*/ 75 w 123"/>
                  <a:gd name="T59" fmla="*/ 18 h 112"/>
                  <a:gd name="T60" fmla="*/ 75 w 123"/>
                  <a:gd name="T61" fmla="*/ 24 h 112"/>
                  <a:gd name="T62" fmla="*/ 67 w 123"/>
                  <a:gd name="T63" fmla="*/ 25 h 112"/>
                  <a:gd name="T64" fmla="*/ 65 w 123"/>
                  <a:gd name="T65" fmla="*/ 29 h 112"/>
                  <a:gd name="T66" fmla="*/ 64 w 123"/>
                  <a:gd name="T67" fmla="*/ 29 h 112"/>
                  <a:gd name="T68" fmla="*/ 64 w 123"/>
                  <a:gd name="T69" fmla="*/ 32 h 112"/>
                  <a:gd name="T70" fmla="*/ 60 w 123"/>
                  <a:gd name="T71" fmla="*/ 30 h 112"/>
                  <a:gd name="T72" fmla="*/ 59 w 123"/>
                  <a:gd name="T73" fmla="*/ 34 h 112"/>
                  <a:gd name="T74" fmla="*/ 55 w 123"/>
                  <a:gd name="T75" fmla="*/ 39 h 112"/>
                  <a:gd name="T76" fmla="*/ 50 w 123"/>
                  <a:gd name="T77" fmla="*/ 39 h 112"/>
                  <a:gd name="T78" fmla="*/ 47 w 123"/>
                  <a:gd name="T79" fmla="*/ 43 h 112"/>
                  <a:gd name="T80" fmla="*/ 45 w 123"/>
                  <a:gd name="T81" fmla="*/ 45 h 112"/>
                  <a:gd name="T82" fmla="*/ 44 w 123"/>
                  <a:gd name="T83" fmla="*/ 45 h 112"/>
                  <a:gd name="T84" fmla="*/ 42 w 123"/>
                  <a:gd name="T85" fmla="*/ 48 h 112"/>
                  <a:gd name="T86" fmla="*/ 39 w 123"/>
                  <a:gd name="T87" fmla="*/ 54 h 112"/>
                  <a:gd name="T88" fmla="*/ 38 w 123"/>
                  <a:gd name="T89" fmla="*/ 56 h 112"/>
                  <a:gd name="T90" fmla="*/ 38 w 123"/>
                  <a:gd name="T91" fmla="*/ 63 h 112"/>
                  <a:gd name="T92" fmla="*/ 34 w 123"/>
                  <a:gd name="T93" fmla="*/ 65 h 112"/>
                  <a:gd name="T94" fmla="*/ 30 w 123"/>
                  <a:gd name="T95" fmla="*/ 69 h 112"/>
                  <a:gd name="T96" fmla="*/ 27 w 123"/>
                  <a:gd name="T97" fmla="*/ 71 h 112"/>
                  <a:gd name="T98" fmla="*/ 19 w 123"/>
                  <a:gd name="T99" fmla="*/ 78 h 112"/>
                  <a:gd name="T100" fmla="*/ 17 w 123"/>
                  <a:gd name="T101" fmla="*/ 80 h 112"/>
                  <a:gd name="T102" fmla="*/ 13 w 123"/>
                  <a:gd name="T103" fmla="*/ 88 h 112"/>
                  <a:gd name="T104" fmla="*/ 12 w 123"/>
                  <a:gd name="T105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" h="112">
                    <a:moveTo>
                      <a:pt x="9" y="112"/>
                    </a:moveTo>
                    <a:cubicBezTo>
                      <a:pt x="9" y="108"/>
                      <a:pt x="13" y="106"/>
                      <a:pt x="17" y="105"/>
                    </a:cubicBezTo>
                    <a:cubicBezTo>
                      <a:pt x="17" y="104"/>
                      <a:pt x="17" y="102"/>
                      <a:pt x="18" y="102"/>
                    </a:cubicBezTo>
                    <a:cubicBezTo>
                      <a:pt x="20" y="98"/>
                      <a:pt x="27" y="98"/>
                      <a:pt x="28" y="93"/>
                    </a:cubicBezTo>
                    <a:cubicBezTo>
                      <a:pt x="27" y="93"/>
                      <a:pt x="27" y="92"/>
                      <a:pt x="26" y="91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8" y="92"/>
                      <a:pt x="28" y="92"/>
                    </a:cubicBezTo>
                    <a:cubicBezTo>
                      <a:pt x="29" y="91"/>
                      <a:pt x="29" y="89"/>
                      <a:pt x="31" y="88"/>
                    </a:cubicBezTo>
                    <a:cubicBezTo>
                      <a:pt x="29" y="86"/>
                      <a:pt x="31" y="87"/>
                      <a:pt x="29" y="85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4"/>
                      <a:pt x="30" y="84"/>
                      <a:pt x="33" y="85"/>
                    </a:cubicBezTo>
                    <a:cubicBezTo>
                      <a:pt x="38" y="83"/>
                      <a:pt x="40" y="79"/>
                      <a:pt x="43" y="76"/>
                    </a:cubicBezTo>
                    <a:cubicBezTo>
                      <a:pt x="46" y="72"/>
                      <a:pt x="48" y="68"/>
                      <a:pt x="52" y="64"/>
                    </a:cubicBezTo>
                    <a:cubicBezTo>
                      <a:pt x="50" y="61"/>
                      <a:pt x="52" y="61"/>
                      <a:pt x="5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8"/>
                      <a:pt x="52" y="59"/>
                      <a:pt x="54" y="59"/>
                    </a:cubicBezTo>
                    <a:cubicBezTo>
                      <a:pt x="53" y="58"/>
                      <a:pt x="54" y="59"/>
                      <a:pt x="52" y="57"/>
                    </a:cubicBezTo>
                    <a:cubicBezTo>
                      <a:pt x="51" y="56"/>
                      <a:pt x="55" y="59"/>
                      <a:pt x="54" y="58"/>
                    </a:cubicBezTo>
                    <a:cubicBezTo>
                      <a:pt x="55" y="59"/>
                      <a:pt x="53" y="57"/>
                      <a:pt x="54" y="58"/>
                    </a:cubicBezTo>
                    <a:cubicBezTo>
                      <a:pt x="53" y="55"/>
                      <a:pt x="55" y="59"/>
                      <a:pt x="57" y="59"/>
                    </a:cubicBezTo>
                    <a:cubicBezTo>
                      <a:pt x="58" y="57"/>
                      <a:pt x="58" y="54"/>
                      <a:pt x="61" y="54"/>
                    </a:cubicBezTo>
                    <a:cubicBezTo>
                      <a:pt x="61" y="54"/>
                      <a:pt x="60" y="52"/>
                      <a:pt x="60" y="52"/>
                    </a:cubicBezTo>
                    <a:cubicBezTo>
                      <a:pt x="62" y="55"/>
                      <a:pt x="60" y="51"/>
                      <a:pt x="61" y="52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3" y="54"/>
                      <a:pt x="63" y="51"/>
                      <a:pt x="64" y="52"/>
                    </a:cubicBezTo>
                    <a:cubicBezTo>
                      <a:pt x="64" y="50"/>
                      <a:pt x="67" y="52"/>
                      <a:pt x="66" y="50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66" y="48"/>
                      <a:pt x="70" y="51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1" y="48"/>
                      <a:pt x="73" y="47"/>
                      <a:pt x="74" y="44"/>
                    </a:cubicBezTo>
                    <a:cubicBezTo>
                      <a:pt x="75" y="43"/>
                      <a:pt x="78" y="45"/>
                      <a:pt x="79" y="42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9" y="42"/>
                      <a:pt x="79" y="42"/>
                    </a:cubicBezTo>
                    <a:cubicBezTo>
                      <a:pt x="79" y="40"/>
                      <a:pt x="81" y="41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3" y="41"/>
                      <a:pt x="82" y="37"/>
                      <a:pt x="84" y="38"/>
                    </a:cubicBezTo>
                    <a:cubicBezTo>
                      <a:pt x="82" y="36"/>
                      <a:pt x="84" y="37"/>
                      <a:pt x="84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6"/>
                      <a:pt x="85" y="36"/>
                      <a:pt x="87" y="36"/>
                    </a:cubicBezTo>
                    <a:cubicBezTo>
                      <a:pt x="87" y="36"/>
                      <a:pt x="86" y="34"/>
                      <a:pt x="87" y="34"/>
                    </a:cubicBezTo>
                    <a:cubicBezTo>
                      <a:pt x="88" y="36"/>
                      <a:pt x="88" y="34"/>
                      <a:pt x="89" y="34"/>
                    </a:cubicBezTo>
                    <a:cubicBezTo>
                      <a:pt x="87" y="32"/>
                      <a:pt x="87" y="31"/>
                      <a:pt x="88" y="3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0" y="31"/>
                      <a:pt x="93" y="33"/>
                      <a:pt x="93" y="2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8"/>
                      <a:pt x="98" y="29"/>
                      <a:pt x="98" y="25"/>
                    </a:cubicBezTo>
                    <a:cubicBezTo>
                      <a:pt x="99" y="25"/>
                      <a:pt x="100" y="26"/>
                      <a:pt x="100" y="25"/>
                    </a:cubicBezTo>
                    <a:cubicBezTo>
                      <a:pt x="100" y="24"/>
                      <a:pt x="101" y="24"/>
                      <a:pt x="100" y="22"/>
                    </a:cubicBezTo>
                    <a:cubicBezTo>
                      <a:pt x="100" y="21"/>
                      <a:pt x="101" y="22"/>
                      <a:pt x="101" y="23"/>
                    </a:cubicBezTo>
                    <a:cubicBezTo>
                      <a:pt x="102" y="23"/>
                      <a:pt x="104" y="25"/>
                      <a:pt x="103" y="22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2"/>
                      <a:pt x="104" y="20"/>
                      <a:pt x="106" y="21"/>
                    </a:cubicBezTo>
                    <a:cubicBezTo>
                      <a:pt x="105" y="19"/>
                      <a:pt x="106" y="19"/>
                      <a:pt x="105" y="17"/>
                    </a:cubicBezTo>
                    <a:cubicBezTo>
                      <a:pt x="105" y="17"/>
                      <a:pt x="106" y="19"/>
                      <a:pt x="106" y="18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8" y="20"/>
                      <a:pt x="109" y="18"/>
                      <a:pt x="110" y="16"/>
                    </a:cubicBezTo>
                    <a:cubicBezTo>
                      <a:pt x="112" y="19"/>
                      <a:pt x="112" y="16"/>
                      <a:pt x="113" y="17"/>
                    </a:cubicBezTo>
                    <a:cubicBezTo>
                      <a:pt x="113" y="15"/>
                      <a:pt x="115" y="17"/>
                      <a:pt x="114" y="14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6" y="15"/>
                      <a:pt x="117" y="15"/>
                    </a:cubicBezTo>
                    <a:cubicBezTo>
                      <a:pt x="118" y="16"/>
                      <a:pt x="118" y="14"/>
                      <a:pt x="118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8" y="11"/>
                      <a:pt x="118" y="9"/>
                    </a:cubicBezTo>
                    <a:cubicBezTo>
                      <a:pt x="119" y="10"/>
                      <a:pt x="118" y="9"/>
                      <a:pt x="119" y="10"/>
                    </a:cubicBezTo>
                    <a:cubicBezTo>
                      <a:pt x="119" y="11"/>
                      <a:pt x="119" y="13"/>
                      <a:pt x="119" y="14"/>
                    </a:cubicBezTo>
                    <a:cubicBezTo>
                      <a:pt x="120" y="15"/>
                      <a:pt x="119" y="11"/>
                      <a:pt x="120" y="13"/>
                    </a:cubicBezTo>
                    <a:cubicBezTo>
                      <a:pt x="121" y="14"/>
                      <a:pt x="121" y="13"/>
                      <a:pt x="121" y="11"/>
                    </a:cubicBezTo>
                    <a:cubicBezTo>
                      <a:pt x="121" y="12"/>
                      <a:pt x="121" y="12"/>
                      <a:pt x="121" y="13"/>
                    </a:cubicBezTo>
                    <a:cubicBezTo>
                      <a:pt x="122" y="13"/>
                      <a:pt x="122" y="13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0"/>
                      <a:pt x="122" y="10"/>
                      <a:pt x="121" y="8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7"/>
                      <a:pt x="121" y="7"/>
                      <a:pt x="122" y="8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9"/>
                      <a:pt x="122" y="8"/>
                      <a:pt x="122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6"/>
                      <a:pt x="122" y="6"/>
                      <a:pt x="122" y="6"/>
                    </a:cubicBezTo>
                    <a:cubicBezTo>
                      <a:pt x="121" y="7"/>
                      <a:pt x="120" y="5"/>
                      <a:pt x="120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20" y="11"/>
                      <a:pt x="119" y="9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19" y="8"/>
                      <a:pt x="118" y="7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9" y="8"/>
                      <a:pt x="117" y="6"/>
                      <a:pt x="117" y="7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6" y="6"/>
                      <a:pt x="117" y="8"/>
                      <a:pt x="117" y="8"/>
                    </a:cubicBezTo>
                    <a:cubicBezTo>
                      <a:pt x="117" y="8"/>
                      <a:pt x="116" y="5"/>
                      <a:pt x="115" y="4"/>
                    </a:cubicBezTo>
                    <a:cubicBezTo>
                      <a:pt x="115" y="5"/>
                      <a:pt x="114" y="7"/>
                      <a:pt x="113" y="5"/>
                    </a:cubicBezTo>
                    <a:cubicBezTo>
                      <a:pt x="112" y="6"/>
                      <a:pt x="112" y="7"/>
                      <a:pt x="112" y="8"/>
                    </a:cubicBezTo>
                    <a:cubicBezTo>
                      <a:pt x="111" y="8"/>
                      <a:pt x="111" y="6"/>
                      <a:pt x="111" y="7"/>
                    </a:cubicBezTo>
                    <a:cubicBezTo>
                      <a:pt x="111" y="6"/>
                      <a:pt x="110" y="5"/>
                      <a:pt x="110" y="4"/>
                    </a:cubicBezTo>
                    <a:cubicBezTo>
                      <a:pt x="110" y="5"/>
                      <a:pt x="109" y="4"/>
                      <a:pt x="110" y="7"/>
                    </a:cubicBezTo>
                    <a:cubicBezTo>
                      <a:pt x="109" y="6"/>
                      <a:pt x="108" y="6"/>
                      <a:pt x="107" y="7"/>
                    </a:cubicBezTo>
                    <a:cubicBezTo>
                      <a:pt x="108" y="7"/>
                      <a:pt x="107" y="5"/>
                      <a:pt x="107" y="4"/>
                    </a:cubicBezTo>
                    <a:cubicBezTo>
                      <a:pt x="107" y="6"/>
                      <a:pt x="106" y="7"/>
                      <a:pt x="106" y="7"/>
                    </a:cubicBezTo>
                    <a:cubicBezTo>
                      <a:pt x="106" y="9"/>
                      <a:pt x="106" y="9"/>
                      <a:pt x="107" y="10"/>
                    </a:cubicBezTo>
                    <a:cubicBezTo>
                      <a:pt x="107" y="10"/>
                      <a:pt x="107" y="11"/>
                      <a:pt x="107" y="11"/>
                    </a:cubicBezTo>
                    <a:cubicBezTo>
                      <a:pt x="106" y="9"/>
                      <a:pt x="105" y="7"/>
                      <a:pt x="104" y="7"/>
                    </a:cubicBezTo>
                    <a:cubicBezTo>
                      <a:pt x="104" y="4"/>
                      <a:pt x="106" y="7"/>
                      <a:pt x="104" y="4"/>
                    </a:cubicBezTo>
                    <a:cubicBezTo>
                      <a:pt x="104" y="2"/>
                      <a:pt x="105" y="2"/>
                      <a:pt x="106" y="3"/>
                    </a:cubicBezTo>
                    <a:cubicBezTo>
                      <a:pt x="105" y="1"/>
                      <a:pt x="105" y="3"/>
                      <a:pt x="104" y="1"/>
                    </a:cubicBezTo>
                    <a:cubicBezTo>
                      <a:pt x="104" y="1"/>
                      <a:pt x="104" y="2"/>
                      <a:pt x="103" y="3"/>
                    </a:cubicBezTo>
                    <a:cubicBezTo>
                      <a:pt x="104" y="4"/>
                      <a:pt x="104" y="4"/>
                      <a:pt x="104" y="5"/>
                    </a:cubicBezTo>
                    <a:cubicBezTo>
                      <a:pt x="105" y="8"/>
                      <a:pt x="103" y="4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2"/>
                      <a:pt x="102" y="4"/>
                      <a:pt x="102" y="4"/>
                    </a:cubicBezTo>
                    <a:cubicBezTo>
                      <a:pt x="100" y="1"/>
                      <a:pt x="102" y="3"/>
                      <a:pt x="102" y="1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1" y="2"/>
                      <a:pt x="100" y="2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3"/>
                      <a:pt x="101" y="4"/>
                      <a:pt x="101" y="4"/>
                    </a:cubicBezTo>
                    <a:cubicBezTo>
                      <a:pt x="102" y="7"/>
                      <a:pt x="101" y="4"/>
                      <a:pt x="101" y="5"/>
                    </a:cubicBezTo>
                    <a:cubicBezTo>
                      <a:pt x="101" y="7"/>
                      <a:pt x="101" y="5"/>
                      <a:pt x="102" y="7"/>
                    </a:cubicBezTo>
                    <a:cubicBezTo>
                      <a:pt x="102" y="8"/>
                      <a:pt x="102" y="8"/>
                      <a:pt x="102" y="9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100" y="6"/>
                      <a:pt x="100" y="5"/>
                      <a:pt x="101" y="6"/>
                    </a:cubicBezTo>
                    <a:cubicBezTo>
                      <a:pt x="101" y="4"/>
                      <a:pt x="99" y="3"/>
                      <a:pt x="99" y="2"/>
                    </a:cubicBezTo>
                    <a:cubicBezTo>
                      <a:pt x="98" y="1"/>
                      <a:pt x="99" y="4"/>
                      <a:pt x="99" y="4"/>
                    </a:cubicBezTo>
                    <a:cubicBezTo>
                      <a:pt x="99" y="3"/>
                      <a:pt x="99" y="5"/>
                      <a:pt x="100" y="6"/>
                    </a:cubicBezTo>
                    <a:cubicBezTo>
                      <a:pt x="101" y="11"/>
                      <a:pt x="98" y="3"/>
                      <a:pt x="97" y="4"/>
                    </a:cubicBezTo>
                    <a:cubicBezTo>
                      <a:pt x="99" y="7"/>
                      <a:pt x="98" y="8"/>
                      <a:pt x="100" y="11"/>
                    </a:cubicBezTo>
                    <a:cubicBezTo>
                      <a:pt x="100" y="12"/>
                      <a:pt x="100" y="13"/>
                      <a:pt x="100" y="12"/>
                    </a:cubicBezTo>
                    <a:cubicBezTo>
                      <a:pt x="99" y="10"/>
                      <a:pt x="99" y="11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5"/>
                      <a:pt x="95" y="4"/>
                      <a:pt x="95" y="4"/>
                    </a:cubicBezTo>
                    <a:cubicBezTo>
                      <a:pt x="95" y="5"/>
                      <a:pt x="96" y="5"/>
                      <a:pt x="96" y="6"/>
                    </a:cubicBezTo>
                    <a:cubicBezTo>
                      <a:pt x="95" y="5"/>
                      <a:pt x="95" y="4"/>
                      <a:pt x="94" y="4"/>
                    </a:cubicBezTo>
                    <a:cubicBezTo>
                      <a:pt x="95" y="5"/>
                      <a:pt x="96" y="7"/>
                      <a:pt x="96" y="8"/>
                    </a:cubicBezTo>
                    <a:cubicBezTo>
                      <a:pt x="95" y="8"/>
                      <a:pt x="94" y="6"/>
                      <a:pt x="94" y="6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6"/>
                      <a:pt x="93" y="3"/>
                      <a:pt x="93" y="4"/>
                    </a:cubicBezTo>
                    <a:cubicBezTo>
                      <a:pt x="93" y="5"/>
                      <a:pt x="94" y="7"/>
                      <a:pt x="94" y="8"/>
                    </a:cubicBezTo>
                    <a:cubicBezTo>
                      <a:pt x="94" y="9"/>
                      <a:pt x="94" y="8"/>
                      <a:pt x="94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4"/>
                      <a:pt x="92" y="5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1" y="5"/>
                    </a:cubicBezTo>
                    <a:cubicBezTo>
                      <a:pt x="92" y="6"/>
                      <a:pt x="91" y="6"/>
                      <a:pt x="92" y="6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6"/>
                      <a:pt x="92" y="9"/>
                      <a:pt x="91" y="7"/>
                    </a:cubicBezTo>
                    <a:cubicBezTo>
                      <a:pt x="92" y="9"/>
                      <a:pt x="91" y="7"/>
                      <a:pt x="92" y="8"/>
                    </a:cubicBezTo>
                    <a:cubicBezTo>
                      <a:pt x="93" y="9"/>
                      <a:pt x="92" y="9"/>
                      <a:pt x="92" y="10"/>
                    </a:cubicBezTo>
                    <a:cubicBezTo>
                      <a:pt x="91" y="7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90" y="8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89" y="7"/>
                      <a:pt x="90" y="11"/>
                      <a:pt x="89" y="10"/>
                    </a:cubicBezTo>
                    <a:cubicBezTo>
                      <a:pt x="89" y="9"/>
                      <a:pt x="88" y="8"/>
                      <a:pt x="88" y="7"/>
                    </a:cubicBezTo>
                    <a:cubicBezTo>
                      <a:pt x="90" y="10"/>
                      <a:pt x="89" y="11"/>
                      <a:pt x="90" y="12"/>
                    </a:cubicBezTo>
                    <a:cubicBezTo>
                      <a:pt x="89" y="12"/>
                      <a:pt x="88" y="9"/>
                      <a:pt x="87" y="8"/>
                    </a:cubicBezTo>
                    <a:cubicBezTo>
                      <a:pt x="88" y="10"/>
                      <a:pt x="86" y="7"/>
                      <a:pt x="87" y="9"/>
                    </a:cubicBezTo>
                    <a:cubicBezTo>
                      <a:pt x="88" y="10"/>
                      <a:pt x="88" y="11"/>
                      <a:pt x="88" y="12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7" y="10"/>
                      <a:pt x="88" y="12"/>
                      <a:pt x="88" y="13"/>
                    </a:cubicBezTo>
                    <a:cubicBezTo>
                      <a:pt x="88" y="13"/>
                      <a:pt x="89" y="15"/>
                      <a:pt x="88" y="14"/>
                    </a:cubicBezTo>
                    <a:cubicBezTo>
                      <a:pt x="87" y="12"/>
                      <a:pt x="88" y="13"/>
                      <a:pt x="87" y="12"/>
                    </a:cubicBezTo>
                    <a:cubicBezTo>
                      <a:pt x="86" y="12"/>
                      <a:pt x="89" y="16"/>
                      <a:pt x="88" y="16"/>
                    </a:cubicBezTo>
                    <a:cubicBezTo>
                      <a:pt x="89" y="17"/>
                      <a:pt x="90" y="20"/>
                      <a:pt x="90" y="21"/>
                    </a:cubicBezTo>
                    <a:cubicBezTo>
                      <a:pt x="89" y="21"/>
                      <a:pt x="90" y="20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7" y="16"/>
                      <a:pt x="87" y="14"/>
                      <a:pt x="86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2"/>
                      <a:pt x="85" y="11"/>
                      <a:pt x="84" y="10"/>
                    </a:cubicBezTo>
                    <a:cubicBezTo>
                      <a:pt x="85" y="12"/>
                      <a:pt x="84" y="11"/>
                      <a:pt x="84" y="11"/>
                    </a:cubicBezTo>
                    <a:cubicBezTo>
                      <a:pt x="85" y="13"/>
                      <a:pt x="84" y="11"/>
                      <a:pt x="85" y="12"/>
                    </a:cubicBezTo>
                    <a:cubicBezTo>
                      <a:pt x="84" y="13"/>
                      <a:pt x="86" y="15"/>
                      <a:pt x="85" y="15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1"/>
                      <a:pt x="84" y="14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3"/>
                      <a:pt x="80" y="14"/>
                      <a:pt x="81" y="18"/>
                    </a:cubicBezTo>
                    <a:cubicBezTo>
                      <a:pt x="80" y="17"/>
                      <a:pt x="79" y="17"/>
                      <a:pt x="78" y="16"/>
                    </a:cubicBezTo>
                    <a:cubicBezTo>
                      <a:pt x="78" y="17"/>
                      <a:pt x="79" y="18"/>
                      <a:pt x="79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6" y="16"/>
                      <a:pt x="77" y="18"/>
                      <a:pt x="77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6" y="19"/>
                      <a:pt x="76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4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4" y="19"/>
                      <a:pt x="73" y="20"/>
                      <a:pt x="73" y="21"/>
                    </a:cubicBezTo>
                    <a:cubicBezTo>
                      <a:pt x="74" y="21"/>
                      <a:pt x="74" y="21"/>
                      <a:pt x="75" y="23"/>
                    </a:cubicBezTo>
                    <a:cubicBezTo>
                      <a:pt x="76" y="25"/>
                      <a:pt x="74" y="22"/>
                      <a:pt x="75" y="24"/>
                    </a:cubicBezTo>
                    <a:cubicBezTo>
                      <a:pt x="74" y="23"/>
                      <a:pt x="74" y="22"/>
                      <a:pt x="73" y="22"/>
                    </a:cubicBezTo>
                    <a:cubicBezTo>
                      <a:pt x="71" y="20"/>
                      <a:pt x="71" y="22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8" y="22"/>
                      <a:pt x="69" y="25"/>
                      <a:pt x="68" y="24"/>
                    </a:cubicBezTo>
                    <a:cubicBezTo>
                      <a:pt x="68" y="25"/>
                      <a:pt x="70" y="28"/>
                      <a:pt x="69" y="28"/>
                    </a:cubicBezTo>
                    <a:cubicBezTo>
                      <a:pt x="70" y="30"/>
                      <a:pt x="68" y="26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7" y="27"/>
                      <a:pt x="67" y="28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5" y="26"/>
                      <a:pt x="64" y="27"/>
                    </a:cubicBezTo>
                    <a:cubicBezTo>
                      <a:pt x="65" y="28"/>
                      <a:pt x="64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3" y="27"/>
                      <a:pt x="64" y="29"/>
                      <a:pt x="65" y="30"/>
                    </a:cubicBezTo>
                    <a:cubicBezTo>
                      <a:pt x="65" y="31"/>
                      <a:pt x="64" y="30"/>
                      <a:pt x="64" y="29"/>
                    </a:cubicBezTo>
                    <a:cubicBezTo>
                      <a:pt x="63" y="29"/>
                      <a:pt x="64" y="30"/>
                      <a:pt x="64" y="29"/>
                    </a:cubicBezTo>
                    <a:cubicBezTo>
                      <a:pt x="63" y="28"/>
                      <a:pt x="63" y="29"/>
                      <a:pt x="63" y="28"/>
                    </a:cubicBezTo>
                    <a:cubicBezTo>
                      <a:pt x="63" y="28"/>
                      <a:pt x="64" y="30"/>
                      <a:pt x="63" y="30"/>
                    </a:cubicBezTo>
                    <a:cubicBezTo>
                      <a:pt x="63" y="30"/>
                      <a:pt x="63" y="31"/>
                      <a:pt x="62" y="29"/>
                    </a:cubicBezTo>
                    <a:cubicBezTo>
                      <a:pt x="62" y="30"/>
                      <a:pt x="62" y="30"/>
                      <a:pt x="62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4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3"/>
                      <a:pt x="62" y="33"/>
                      <a:pt x="62" y="33"/>
                    </a:cubicBezTo>
                    <a:cubicBezTo>
                      <a:pt x="61" y="32"/>
                      <a:pt x="60" y="30"/>
                      <a:pt x="60" y="30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59" y="31"/>
                    </a:cubicBezTo>
                    <a:cubicBezTo>
                      <a:pt x="58" y="31"/>
                      <a:pt x="61" y="36"/>
                      <a:pt x="60" y="35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58" y="33"/>
                      <a:pt x="59" y="34"/>
                    </a:cubicBezTo>
                    <a:cubicBezTo>
                      <a:pt x="60" y="34"/>
                      <a:pt x="59" y="34"/>
                      <a:pt x="59" y="35"/>
                    </a:cubicBezTo>
                    <a:cubicBezTo>
                      <a:pt x="56" y="32"/>
                      <a:pt x="57" y="35"/>
                      <a:pt x="55" y="34"/>
                    </a:cubicBezTo>
                    <a:cubicBezTo>
                      <a:pt x="56" y="36"/>
                      <a:pt x="55" y="35"/>
                      <a:pt x="55" y="36"/>
                    </a:cubicBezTo>
                    <a:cubicBezTo>
                      <a:pt x="54" y="34"/>
                      <a:pt x="55" y="37"/>
                      <a:pt x="54" y="36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7"/>
                      <a:pt x="57" y="41"/>
                      <a:pt x="55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1" y="35"/>
                      <a:pt x="54" y="40"/>
                      <a:pt x="52" y="38"/>
                    </a:cubicBezTo>
                    <a:cubicBezTo>
                      <a:pt x="52" y="38"/>
                      <a:pt x="53" y="40"/>
                      <a:pt x="54" y="41"/>
                    </a:cubicBezTo>
                    <a:cubicBezTo>
                      <a:pt x="53" y="40"/>
                      <a:pt x="51" y="39"/>
                      <a:pt x="51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9" y="39"/>
                      <a:pt x="50" y="40"/>
                      <a:pt x="50" y="41"/>
                    </a:cubicBezTo>
                    <a:cubicBezTo>
                      <a:pt x="49" y="39"/>
                      <a:pt x="48" y="41"/>
                      <a:pt x="47" y="40"/>
                    </a:cubicBezTo>
                    <a:cubicBezTo>
                      <a:pt x="49" y="42"/>
                      <a:pt x="46" y="40"/>
                      <a:pt x="48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9" y="44"/>
                      <a:pt x="49" y="45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6" y="41"/>
                      <a:pt x="47" y="43"/>
                      <a:pt x="46" y="42"/>
                    </a:cubicBezTo>
                    <a:cubicBezTo>
                      <a:pt x="47" y="43"/>
                      <a:pt x="45" y="42"/>
                      <a:pt x="46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5"/>
                      <a:pt x="47" y="45"/>
                      <a:pt x="47" y="46"/>
                    </a:cubicBezTo>
                    <a:cubicBezTo>
                      <a:pt x="47" y="46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5"/>
                      <a:pt x="44" y="46"/>
                    </a:cubicBezTo>
                    <a:cubicBezTo>
                      <a:pt x="42" y="46"/>
                      <a:pt x="42" y="48"/>
                      <a:pt x="42" y="49"/>
                    </a:cubicBezTo>
                    <a:cubicBezTo>
                      <a:pt x="42" y="49"/>
                      <a:pt x="41" y="48"/>
                      <a:pt x="42" y="48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50"/>
                      <a:pt x="41" y="48"/>
                      <a:pt x="40" y="49"/>
                    </a:cubicBezTo>
                    <a:cubicBezTo>
                      <a:pt x="40" y="48"/>
                      <a:pt x="41" y="50"/>
                      <a:pt x="41" y="50"/>
                    </a:cubicBezTo>
                    <a:cubicBezTo>
                      <a:pt x="39" y="48"/>
                      <a:pt x="41" y="52"/>
                      <a:pt x="39" y="51"/>
                    </a:cubicBezTo>
                    <a:cubicBezTo>
                      <a:pt x="40" y="52"/>
                      <a:pt x="39" y="51"/>
                      <a:pt x="39" y="50"/>
                    </a:cubicBezTo>
                    <a:cubicBezTo>
                      <a:pt x="39" y="51"/>
                      <a:pt x="38" y="52"/>
                      <a:pt x="39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4"/>
                    </a:cubicBezTo>
                    <a:cubicBezTo>
                      <a:pt x="39" y="55"/>
                      <a:pt x="40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8" y="57"/>
                      <a:pt x="39" y="57"/>
                      <a:pt x="38" y="56"/>
                    </a:cubicBezTo>
                    <a:cubicBezTo>
                      <a:pt x="36" y="54"/>
                      <a:pt x="36" y="56"/>
                      <a:pt x="36" y="5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8"/>
                      <a:pt x="36" y="56"/>
                      <a:pt x="36" y="56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7" y="59"/>
                      <a:pt x="36" y="58"/>
                    </a:cubicBezTo>
                    <a:cubicBezTo>
                      <a:pt x="36" y="59"/>
                      <a:pt x="37" y="61"/>
                      <a:pt x="38" y="63"/>
                    </a:cubicBezTo>
                    <a:cubicBezTo>
                      <a:pt x="38" y="63"/>
                      <a:pt x="38" y="64"/>
                      <a:pt x="38" y="64"/>
                    </a:cubicBezTo>
                    <a:cubicBezTo>
                      <a:pt x="37" y="63"/>
                      <a:pt x="38" y="64"/>
                      <a:pt x="37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2"/>
                      <a:pt x="34" y="61"/>
                      <a:pt x="34" y="60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4" y="63"/>
                      <a:pt x="32" y="63"/>
                      <a:pt x="34" y="65"/>
                    </a:cubicBezTo>
                    <a:cubicBezTo>
                      <a:pt x="34" y="65"/>
                      <a:pt x="32" y="63"/>
                      <a:pt x="32" y="63"/>
                    </a:cubicBezTo>
                    <a:cubicBezTo>
                      <a:pt x="32" y="64"/>
                      <a:pt x="31" y="64"/>
                      <a:pt x="31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6"/>
                      <a:pt x="29" y="66"/>
                      <a:pt x="30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8" y="67"/>
                      <a:pt x="32" y="69"/>
                      <a:pt x="30" y="6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28" y="68"/>
                      <a:pt x="29" y="70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71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6" y="69"/>
                      <a:pt x="28" y="71"/>
                      <a:pt x="27" y="71"/>
                    </a:cubicBezTo>
                    <a:cubicBezTo>
                      <a:pt x="27" y="71"/>
                      <a:pt x="26" y="71"/>
                      <a:pt x="26" y="70"/>
                    </a:cubicBezTo>
                    <a:cubicBezTo>
                      <a:pt x="27" y="71"/>
                      <a:pt x="26" y="72"/>
                      <a:pt x="27" y="72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3" y="73"/>
                      <a:pt x="21" y="75"/>
                      <a:pt x="21" y="78"/>
                    </a:cubicBezTo>
                    <a:cubicBezTo>
                      <a:pt x="19" y="77"/>
                      <a:pt x="20" y="77"/>
                      <a:pt x="19" y="76"/>
                    </a:cubicBezTo>
                    <a:cubicBezTo>
                      <a:pt x="20" y="77"/>
                      <a:pt x="19" y="77"/>
                      <a:pt x="19" y="78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8"/>
                      <a:pt x="18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80"/>
                      <a:pt x="16" y="77"/>
                      <a:pt x="18" y="79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8" y="80"/>
                      <a:pt x="15" y="78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79"/>
                      <a:pt x="18" y="82"/>
                      <a:pt x="16" y="81"/>
                    </a:cubicBezTo>
                    <a:cubicBezTo>
                      <a:pt x="16" y="82"/>
                      <a:pt x="16" y="83"/>
                      <a:pt x="17" y="8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5"/>
                      <a:pt x="13" y="86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4" y="90"/>
                      <a:pt x="10" y="89"/>
                      <a:pt x="13" y="92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3" y="93"/>
                      <a:pt x="11" y="93"/>
                      <a:pt x="13" y="94"/>
                    </a:cubicBezTo>
                    <a:cubicBezTo>
                      <a:pt x="12" y="94"/>
                      <a:pt x="12" y="93"/>
                      <a:pt x="12" y="93"/>
                    </a:cubicBezTo>
                    <a:cubicBezTo>
                      <a:pt x="11" y="93"/>
                      <a:pt x="13" y="95"/>
                      <a:pt x="12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8" y="95"/>
                      <a:pt x="4" y="96"/>
                      <a:pt x="6" y="100"/>
                    </a:cubicBezTo>
                    <a:cubicBezTo>
                      <a:pt x="6" y="101"/>
                      <a:pt x="4" y="99"/>
                      <a:pt x="4" y="99"/>
                    </a:cubicBezTo>
                    <a:cubicBezTo>
                      <a:pt x="6" y="103"/>
                      <a:pt x="0" y="102"/>
                      <a:pt x="3" y="107"/>
                    </a:cubicBezTo>
                    <a:cubicBezTo>
                      <a:pt x="4" y="109"/>
                      <a:pt x="9" y="112"/>
                      <a:pt x="9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5" name="Freeform 163"/>
              <p:cNvSpPr/>
              <p:nvPr/>
            </p:nvSpPr>
            <p:spPr bwMode="auto">
              <a:xfrm>
                <a:off x="4499" y="1925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6" name="Freeform 164"/>
              <p:cNvSpPr/>
              <p:nvPr/>
            </p:nvSpPr>
            <p:spPr bwMode="auto">
              <a:xfrm>
                <a:off x="3914" y="132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7" name="Freeform 165"/>
              <p:cNvSpPr/>
              <p:nvPr/>
            </p:nvSpPr>
            <p:spPr bwMode="auto">
              <a:xfrm>
                <a:off x="3122" y="21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8" name="Freeform 166"/>
              <p:cNvSpPr/>
              <p:nvPr/>
            </p:nvSpPr>
            <p:spPr bwMode="auto">
              <a:xfrm>
                <a:off x="3126" y="2183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9" name="Freeform 167"/>
              <p:cNvSpPr/>
              <p:nvPr/>
            </p:nvSpPr>
            <p:spPr bwMode="auto">
              <a:xfrm>
                <a:off x="3540" y="154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0" name="Freeform 168"/>
              <p:cNvSpPr/>
              <p:nvPr/>
            </p:nvSpPr>
            <p:spPr bwMode="auto">
              <a:xfrm>
                <a:off x="3156" y="22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1" name="Freeform 169"/>
              <p:cNvSpPr/>
              <p:nvPr/>
            </p:nvSpPr>
            <p:spPr bwMode="auto">
              <a:xfrm>
                <a:off x="3129" y="218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2" name="Freeform 170"/>
              <p:cNvSpPr/>
              <p:nvPr/>
            </p:nvSpPr>
            <p:spPr bwMode="auto">
              <a:xfrm>
                <a:off x="3129" y="21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3" name="Freeform 171"/>
              <p:cNvSpPr/>
              <p:nvPr/>
            </p:nvSpPr>
            <p:spPr bwMode="auto">
              <a:xfrm>
                <a:off x="3129" y="21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4" name="Freeform 172"/>
              <p:cNvSpPr/>
              <p:nvPr/>
            </p:nvSpPr>
            <p:spPr bwMode="auto">
              <a:xfrm>
                <a:off x="3205" y="2162"/>
                <a:ext cx="2" cy="9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5" name="Freeform 173"/>
              <p:cNvSpPr/>
              <p:nvPr/>
            </p:nvSpPr>
            <p:spPr bwMode="auto">
              <a:xfrm>
                <a:off x="3207" y="21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6" name="Freeform 174"/>
              <p:cNvSpPr/>
              <p:nvPr/>
            </p:nvSpPr>
            <p:spPr bwMode="auto">
              <a:xfrm>
                <a:off x="3207" y="2169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7" name="Freeform 175"/>
              <p:cNvSpPr/>
              <p:nvPr/>
            </p:nvSpPr>
            <p:spPr bwMode="auto">
              <a:xfrm>
                <a:off x="3194" y="2156"/>
                <a:ext cx="0" cy="6"/>
              </a:xfrm>
              <a:custGeom>
                <a:avLst/>
                <a:gdLst>
                  <a:gd name="T0" fmla="*/ 2 h 3"/>
                  <a:gd name="T1" fmla="*/ 2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8" name="Freeform 176"/>
              <p:cNvSpPr/>
              <p:nvPr/>
            </p:nvSpPr>
            <p:spPr bwMode="auto">
              <a:xfrm>
                <a:off x="3209" y="219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9" name="Freeform 177"/>
              <p:cNvSpPr/>
              <p:nvPr/>
            </p:nvSpPr>
            <p:spPr bwMode="auto">
              <a:xfrm>
                <a:off x="3472" y="20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0" name="Freeform 178"/>
              <p:cNvSpPr/>
              <p:nvPr/>
            </p:nvSpPr>
            <p:spPr bwMode="auto">
              <a:xfrm>
                <a:off x="3201" y="215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1" name="Freeform 179"/>
              <p:cNvSpPr/>
              <p:nvPr/>
            </p:nvSpPr>
            <p:spPr bwMode="auto">
              <a:xfrm>
                <a:off x="3211" y="219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2" name="Freeform 180"/>
              <p:cNvSpPr/>
              <p:nvPr/>
            </p:nvSpPr>
            <p:spPr bwMode="auto">
              <a:xfrm>
                <a:off x="3317" y="256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3" name="Freeform 181"/>
              <p:cNvSpPr/>
              <p:nvPr/>
            </p:nvSpPr>
            <p:spPr bwMode="auto">
              <a:xfrm>
                <a:off x="3345" y="25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4" name="Freeform 182"/>
              <p:cNvSpPr/>
              <p:nvPr/>
            </p:nvSpPr>
            <p:spPr bwMode="auto">
              <a:xfrm>
                <a:off x="3211" y="2192"/>
                <a:ext cx="2" cy="6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5" name="Freeform 183"/>
              <p:cNvSpPr/>
              <p:nvPr/>
            </p:nvSpPr>
            <p:spPr bwMode="auto">
              <a:xfrm>
                <a:off x="3266" y="254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6" name="Freeform 184"/>
              <p:cNvSpPr/>
              <p:nvPr/>
            </p:nvSpPr>
            <p:spPr bwMode="auto">
              <a:xfrm>
                <a:off x="3271" y="25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7" name="Freeform 185"/>
              <p:cNvSpPr/>
              <p:nvPr/>
            </p:nvSpPr>
            <p:spPr bwMode="auto">
              <a:xfrm>
                <a:off x="3273" y="255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8" name="Freeform 186"/>
              <p:cNvSpPr/>
              <p:nvPr/>
            </p:nvSpPr>
            <p:spPr bwMode="auto">
              <a:xfrm>
                <a:off x="3271" y="255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9" name="Freeform 187"/>
              <p:cNvSpPr/>
              <p:nvPr/>
            </p:nvSpPr>
            <p:spPr bwMode="auto">
              <a:xfrm>
                <a:off x="4616" y="18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0" name="Freeform 188"/>
              <p:cNvSpPr/>
              <p:nvPr/>
            </p:nvSpPr>
            <p:spPr bwMode="auto">
              <a:xfrm>
                <a:off x="3175" y="221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1" name="Freeform 189"/>
              <p:cNvSpPr/>
              <p:nvPr/>
            </p:nvSpPr>
            <p:spPr bwMode="auto">
              <a:xfrm>
                <a:off x="3137" y="2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2" name="Freeform 190"/>
              <p:cNvSpPr/>
              <p:nvPr/>
            </p:nvSpPr>
            <p:spPr bwMode="auto">
              <a:xfrm>
                <a:off x="3203" y="216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3" name="Freeform 191"/>
              <p:cNvSpPr/>
              <p:nvPr/>
            </p:nvSpPr>
            <p:spPr bwMode="auto">
              <a:xfrm>
                <a:off x="4497" y="192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4" name="Freeform 192"/>
              <p:cNvSpPr/>
              <p:nvPr/>
            </p:nvSpPr>
            <p:spPr bwMode="auto">
              <a:xfrm>
                <a:off x="3082" y="2156"/>
                <a:ext cx="131" cy="91"/>
              </a:xfrm>
              <a:custGeom>
                <a:avLst/>
                <a:gdLst>
                  <a:gd name="T0" fmla="*/ 46 w 62"/>
                  <a:gd name="T1" fmla="*/ 23 h 43"/>
                  <a:gd name="T2" fmla="*/ 51 w 62"/>
                  <a:gd name="T3" fmla="*/ 20 h 43"/>
                  <a:gd name="T4" fmla="*/ 54 w 62"/>
                  <a:gd name="T5" fmla="*/ 19 h 43"/>
                  <a:gd name="T6" fmla="*/ 58 w 62"/>
                  <a:gd name="T7" fmla="*/ 21 h 43"/>
                  <a:gd name="T8" fmla="*/ 60 w 62"/>
                  <a:gd name="T9" fmla="*/ 20 h 43"/>
                  <a:gd name="T10" fmla="*/ 61 w 62"/>
                  <a:gd name="T11" fmla="*/ 16 h 43"/>
                  <a:gd name="T12" fmla="*/ 62 w 62"/>
                  <a:gd name="T13" fmla="*/ 13 h 43"/>
                  <a:gd name="T14" fmla="*/ 62 w 62"/>
                  <a:gd name="T15" fmla="*/ 11 h 43"/>
                  <a:gd name="T16" fmla="*/ 58 w 62"/>
                  <a:gd name="T17" fmla="*/ 12 h 43"/>
                  <a:gd name="T18" fmla="*/ 56 w 62"/>
                  <a:gd name="T19" fmla="*/ 9 h 43"/>
                  <a:gd name="T20" fmla="*/ 57 w 62"/>
                  <a:gd name="T21" fmla="*/ 2 h 43"/>
                  <a:gd name="T22" fmla="*/ 56 w 62"/>
                  <a:gd name="T23" fmla="*/ 2 h 43"/>
                  <a:gd name="T24" fmla="*/ 55 w 62"/>
                  <a:gd name="T25" fmla="*/ 5 h 43"/>
                  <a:gd name="T26" fmla="*/ 54 w 62"/>
                  <a:gd name="T27" fmla="*/ 3 h 43"/>
                  <a:gd name="T28" fmla="*/ 53 w 62"/>
                  <a:gd name="T29" fmla="*/ 8 h 43"/>
                  <a:gd name="T30" fmla="*/ 51 w 62"/>
                  <a:gd name="T31" fmla="*/ 3 h 43"/>
                  <a:gd name="T32" fmla="*/ 51 w 62"/>
                  <a:gd name="T33" fmla="*/ 1 h 43"/>
                  <a:gd name="T34" fmla="*/ 50 w 62"/>
                  <a:gd name="T35" fmla="*/ 4 h 43"/>
                  <a:gd name="T36" fmla="*/ 49 w 62"/>
                  <a:gd name="T37" fmla="*/ 2 h 43"/>
                  <a:gd name="T38" fmla="*/ 48 w 62"/>
                  <a:gd name="T39" fmla="*/ 7 h 43"/>
                  <a:gd name="T40" fmla="*/ 47 w 62"/>
                  <a:gd name="T41" fmla="*/ 12 h 43"/>
                  <a:gd name="T42" fmla="*/ 46 w 62"/>
                  <a:gd name="T43" fmla="*/ 7 h 43"/>
                  <a:gd name="T44" fmla="*/ 43 w 62"/>
                  <a:gd name="T45" fmla="*/ 7 h 43"/>
                  <a:gd name="T46" fmla="*/ 42 w 62"/>
                  <a:gd name="T47" fmla="*/ 7 h 43"/>
                  <a:gd name="T48" fmla="*/ 40 w 62"/>
                  <a:gd name="T49" fmla="*/ 8 h 43"/>
                  <a:gd name="T50" fmla="*/ 37 w 62"/>
                  <a:gd name="T51" fmla="*/ 9 h 43"/>
                  <a:gd name="T52" fmla="*/ 36 w 62"/>
                  <a:gd name="T53" fmla="*/ 10 h 43"/>
                  <a:gd name="T54" fmla="*/ 36 w 62"/>
                  <a:gd name="T55" fmla="*/ 10 h 43"/>
                  <a:gd name="T56" fmla="*/ 35 w 62"/>
                  <a:gd name="T57" fmla="*/ 12 h 43"/>
                  <a:gd name="T58" fmla="*/ 34 w 62"/>
                  <a:gd name="T59" fmla="*/ 10 h 43"/>
                  <a:gd name="T60" fmla="*/ 33 w 62"/>
                  <a:gd name="T61" fmla="*/ 12 h 43"/>
                  <a:gd name="T62" fmla="*/ 30 w 62"/>
                  <a:gd name="T63" fmla="*/ 11 h 43"/>
                  <a:gd name="T64" fmla="*/ 28 w 62"/>
                  <a:gd name="T65" fmla="*/ 12 h 43"/>
                  <a:gd name="T66" fmla="*/ 26 w 62"/>
                  <a:gd name="T67" fmla="*/ 12 h 43"/>
                  <a:gd name="T68" fmla="*/ 26 w 62"/>
                  <a:gd name="T69" fmla="*/ 14 h 43"/>
                  <a:gd name="T70" fmla="*/ 25 w 62"/>
                  <a:gd name="T71" fmla="*/ 13 h 43"/>
                  <a:gd name="T72" fmla="*/ 24 w 62"/>
                  <a:gd name="T73" fmla="*/ 15 h 43"/>
                  <a:gd name="T74" fmla="*/ 22 w 62"/>
                  <a:gd name="T75" fmla="*/ 16 h 43"/>
                  <a:gd name="T76" fmla="*/ 21 w 62"/>
                  <a:gd name="T77" fmla="*/ 17 h 43"/>
                  <a:gd name="T78" fmla="*/ 22 w 62"/>
                  <a:gd name="T79" fmla="*/ 25 h 43"/>
                  <a:gd name="T80" fmla="*/ 19 w 62"/>
                  <a:gd name="T81" fmla="*/ 21 h 43"/>
                  <a:gd name="T82" fmla="*/ 17 w 62"/>
                  <a:gd name="T83" fmla="*/ 23 h 43"/>
                  <a:gd name="T84" fmla="*/ 16 w 62"/>
                  <a:gd name="T85" fmla="*/ 23 h 43"/>
                  <a:gd name="T86" fmla="*/ 11 w 62"/>
                  <a:gd name="T87" fmla="*/ 24 h 43"/>
                  <a:gd name="T88" fmla="*/ 10 w 62"/>
                  <a:gd name="T89" fmla="*/ 24 h 43"/>
                  <a:gd name="T90" fmla="*/ 8 w 62"/>
                  <a:gd name="T91" fmla="*/ 31 h 43"/>
                  <a:gd name="T92" fmla="*/ 7 w 62"/>
                  <a:gd name="T93" fmla="*/ 32 h 43"/>
                  <a:gd name="T94" fmla="*/ 12 w 62"/>
                  <a:gd name="T95" fmla="*/ 41 h 43"/>
                  <a:gd name="T96" fmla="*/ 18 w 62"/>
                  <a:gd name="T97" fmla="*/ 38 h 43"/>
                  <a:gd name="T98" fmla="*/ 28 w 62"/>
                  <a:gd name="T99" fmla="*/ 27 h 43"/>
                  <a:gd name="T100" fmla="*/ 31 w 62"/>
                  <a:gd name="T101" fmla="*/ 31 h 43"/>
                  <a:gd name="T102" fmla="*/ 36 w 62"/>
                  <a:gd name="T103" fmla="*/ 29 h 43"/>
                  <a:gd name="T104" fmla="*/ 41 w 62"/>
                  <a:gd name="T105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43">
                    <a:moveTo>
                      <a:pt x="44" y="25"/>
                    </a:moveTo>
                    <a:cubicBezTo>
                      <a:pt x="44" y="25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5" y="27"/>
                    </a:cubicBezTo>
                    <a:cubicBezTo>
                      <a:pt x="45" y="26"/>
                      <a:pt x="45" y="25"/>
                      <a:pt x="45" y="25"/>
                    </a:cubicBezTo>
                    <a:cubicBezTo>
                      <a:pt x="46" y="27"/>
                      <a:pt x="46" y="25"/>
                      <a:pt x="46" y="26"/>
                    </a:cubicBezTo>
                    <a:cubicBezTo>
                      <a:pt x="46" y="24"/>
                      <a:pt x="46" y="22"/>
                      <a:pt x="46" y="23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4"/>
                      <a:pt x="48" y="27"/>
                      <a:pt x="48" y="2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50" y="25"/>
                      <a:pt x="50" y="22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2"/>
                      <a:pt x="51" y="22"/>
                      <a:pt x="51" y="20"/>
                    </a:cubicBezTo>
                    <a:cubicBezTo>
                      <a:pt x="51" y="20"/>
                      <a:pt x="52" y="21"/>
                      <a:pt x="52" y="21"/>
                    </a:cubicBezTo>
                    <a:cubicBezTo>
                      <a:pt x="52" y="22"/>
                      <a:pt x="52" y="24"/>
                      <a:pt x="52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2"/>
                      <a:pt x="53" y="20"/>
                      <a:pt x="53" y="21"/>
                    </a:cubicBezTo>
                    <a:cubicBezTo>
                      <a:pt x="54" y="20"/>
                      <a:pt x="54" y="20"/>
                      <a:pt x="54" y="18"/>
                    </a:cubicBezTo>
                    <a:cubicBezTo>
                      <a:pt x="54" y="18"/>
                      <a:pt x="54" y="20"/>
                      <a:pt x="54" y="19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5" y="20"/>
                      <a:pt x="56" y="19"/>
                    </a:cubicBezTo>
                    <a:cubicBezTo>
                      <a:pt x="56" y="22"/>
                      <a:pt x="56" y="19"/>
                      <a:pt x="57" y="21"/>
                    </a:cubicBezTo>
                    <a:cubicBezTo>
                      <a:pt x="57" y="19"/>
                      <a:pt x="57" y="21"/>
                      <a:pt x="58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1"/>
                    </a:cubicBezTo>
                    <a:cubicBezTo>
                      <a:pt x="58" y="21"/>
                      <a:pt x="59" y="19"/>
                      <a:pt x="59" y="18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19"/>
                      <a:pt x="60" y="17"/>
                      <a:pt x="60" y="15"/>
                    </a:cubicBezTo>
                    <a:cubicBezTo>
                      <a:pt x="60" y="16"/>
                      <a:pt x="60" y="15"/>
                      <a:pt x="60" y="16"/>
                    </a:cubicBezTo>
                    <a:cubicBezTo>
                      <a:pt x="60" y="17"/>
                      <a:pt x="59" y="19"/>
                      <a:pt x="59" y="20"/>
                    </a:cubicBezTo>
                    <a:cubicBezTo>
                      <a:pt x="59" y="21"/>
                      <a:pt x="60" y="18"/>
                      <a:pt x="60" y="20"/>
                    </a:cubicBezTo>
                    <a:cubicBezTo>
                      <a:pt x="60" y="20"/>
                      <a:pt x="60" y="20"/>
                      <a:pt x="60" y="1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2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5"/>
                      <a:pt x="62" y="14"/>
                      <a:pt x="62" y="16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6"/>
                      <a:pt x="62" y="16"/>
                      <a:pt x="62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2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0" y="17"/>
                      <a:pt x="61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4"/>
                      <a:pt x="61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5"/>
                      <a:pt x="61" y="12"/>
                      <a:pt x="60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1"/>
                      <a:pt x="60" y="14"/>
                      <a:pt x="60" y="14"/>
                    </a:cubicBezTo>
                    <a:cubicBezTo>
                      <a:pt x="60" y="13"/>
                      <a:pt x="61" y="11"/>
                      <a:pt x="61" y="10"/>
                    </a:cubicBezTo>
                    <a:cubicBezTo>
                      <a:pt x="60" y="10"/>
                      <a:pt x="59" y="12"/>
                      <a:pt x="59" y="10"/>
                    </a:cubicBezTo>
                    <a:cubicBezTo>
                      <a:pt x="59" y="10"/>
                      <a:pt x="59" y="11"/>
                      <a:pt x="58" y="12"/>
                    </a:cubicBezTo>
                    <a:cubicBezTo>
                      <a:pt x="58" y="12"/>
                      <a:pt x="59" y="9"/>
                      <a:pt x="58" y="11"/>
                    </a:cubicBezTo>
                    <a:cubicBezTo>
                      <a:pt x="58" y="10"/>
                      <a:pt x="58" y="9"/>
                      <a:pt x="59" y="8"/>
                    </a:cubicBezTo>
                    <a:cubicBezTo>
                      <a:pt x="58" y="9"/>
                      <a:pt x="58" y="8"/>
                      <a:pt x="58" y="10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7" y="8"/>
                      <a:pt x="56" y="9"/>
                      <a:pt x="56" y="9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1"/>
                      <a:pt x="56" y="9"/>
                      <a:pt x="56" y="9"/>
                    </a:cubicBezTo>
                    <a:cubicBezTo>
                      <a:pt x="56" y="6"/>
                      <a:pt x="56" y="9"/>
                      <a:pt x="56" y="6"/>
                    </a:cubicBezTo>
                    <a:cubicBezTo>
                      <a:pt x="56" y="4"/>
                      <a:pt x="57" y="4"/>
                      <a:pt x="57" y="5"/>
                    </a:cubicBezTo>
                    <a:cubicBezTo>
                      <a:pt x="58" y="3"/>
                      <a:pt x="57" y="5"/>
                      <a:pt x="57" y="2"/>
                    </a:cubicBezTo>
                    <a:cubicBezTo>
                      <a:pt x="57" y="3"/>
                      <a:pt x="57" y="4"/>
                      <a:pt x="56" y="4"/>
                    </a:cubicBezTo>
                    <a:cubicBezTo>
                      <a:pt x="56" y="5"/>
                      <a:pt x="56" y="6"/>
                      <a:pt x="56" y="7"/>
                    </a:cubicBezTo>
                    <a:cubicBezTo>
                      <a:pt x="56" y="9"/>
                      <a:pt x="56" y="5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5"/>
                      <a:pt x="55" y="5"/>
                    </a:cubicBezTo>
                    <a:cubicBezTo>
                      <a:pt x="55" y="1"/>
                      <a:pt x="56" y="4"/>
                      <a:pt x="56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6" y="3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7"/>
                      <a:pt x="55" y="5"/>
                      <a:pt x="55" y="5"/>
                    </a:cubicBezTo>
                    <a:cubicBezTo>
                      <a:pt x="54" y="7"/>
                      <a:pt x="55" y="5"/>
                      <a:pt x="55" y="7"/>
                    </a:cubicBezTo>
                    <a:cubicBezTo>
                      <a:pt x="55" y="8"/>
                      <a:pt x="54" y="9"/>
                      <a:pt x="54" y="9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5" y="4"/>
                      <a:pt x="54" y="3"/>
                      <a:pt x="55" y="1"/>
                    </a:cubicBezTo>
                    <a:cubicBezTo>
                      <a:pt x="54" y="0"/>
                      <a:pt x="54" y="2"/>
                      <a:pt x="54" y="3"/>
                    </a:cubicBezTo>
                    <a:cubicBezTo>
                      <a:pt x="54" y="3"/>
                      <a:pt x="54" y="5"/>
                      <a:pt x="54" y="5"/>
                    </a:cubicBezTo>
                    <a:cubicBezTo>
                      <a:pt x="54" y="10"/>
                      <a:pt x="54" y="2"/>
                      <a:pt x="53" y="3"/>
                    </a:cubicBezTo>
                    <a:cubicBezTo>
                      <a:pt x="53" y="6"/>
                      <a:pt x="53" y="7"/>
                      <a:pt x="53" y="10"/>
                    </a:cubicBezTo>
                    <a:cubicBezTo>
                      <a:pt x="53" y="11"/>
                      <a:pt x="53" y="12"/>
                      <a:pt x="53" y="11"/>
                    </a:cubicBezTo>
                    <a:cubicBezTo>
                      <a:pt x="53" y="9"/>
                      <a:pt x="53" y="10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4"/>
                      <a:pt x="52" y="2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2" y="3"/>
                      <a:pt x="52" y="2"/>
                      <a:pt x="52" y="2"/>
                    </a:cubicBezTo>
                    <a:cubicBezTo>
                      <a:pt x="52" y="3"/>
                      <a:pt x="52" y="5"/>
                      <a:pt x="52" y="5"/>
                    </a:cubicBezTo>
                    <a:cubicBezTo>
                      <a:pt x="52" y="5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3"/>
                      <a:pt x="52" y="0"/>
                      <a:pt x="51" y="1"/>
                    </a:cubicBezTo>
                    <a:cubicBezTo>
                      <a:pt x="51" y="2"/>
                      <a:pt x="51" y="4"/>
                      <a:pt x="51" y="5"/>
                    </a:cubicBezTo>
                    <a:cubicBezTo>
                      <a:pt x="51" y="6"/>
                      <a:pt x="51" y="4"/>
                      <a:pt x="51" y="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"/>
                      <a:pt x="51" y="0"/>
                      <a:pt x="51" y="1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2"/>
                      <a:pt x="51" y="2"/>
                      <a:pt x="51" y="1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4"/>
                      <a:pt x="50" y="2"/>
                    </a:cubicBezTo>
                    <a:cubicBezTo>
                      <a:pt x="50" y="5"/>
                      <a:pt x="50" y="2"/>
                      <a:pt x="50" y="4"/>
                    </a:cubicBezTo>
                    <a:cubicBezTo>
                      <a:pt x="51" y="5"/>
                      <a:pt x="50" y="5"/>
                      <a:pt x="50" y="6"/>
                    </a:cubicBezTo>
                    <a:cubicBezTo>
                      <a:pt x="50" y="3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3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2"/>
                      <a:pt x="49" y="6"/>
                      <a:pt x="49" y="5"/>
                    </a:cubicBezTo>
                    <a:cubicBezTo>
                      <a:pt x="49" y="4"/>
                      <a:pt x="49" y="2"/>
                      <a:pt x="49" y="2"/>
                    </a:cubicBezTo>
                    <a:cubicBezTo>
                      <a:pt x="49" y="4"/>
                      <a:pt x="49" y="5"/>
                      <a:pt x="49" y="7"/>
                    </a:cubicBezTo>
                    <a:cubicBezTo>
                      <a:pt x="48" y="6"/>
                      <a:pt x="49" y="4"/>
                      <a:pt x="48" y="2"/>
                    </a:cubicBezTo>
                    <a:cubicBezTo>
                      <a:pt x="48" y="4"/>
                      <a:pt x="48" y="0"/>
                      <a:pt x="48" y="3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5"/>
                      <a:pt x="48" y="4"/>
                    </a:cubicBezTo>
                    <a:cubicBezTo>
                      <a:pt x="48" y="4"/>
                      <a:pt x="48" y="6"/>
                      <a:pt x="48" y="7"/>
                    </a:cubicBezTo>
                    <a:cubicBezTo>
                      <a:pt x="48" y="6"/>
                      <a:pt x="48" y="9"/>
                      <a:pt x="47" y="7"/>
                    </a:cubicBezTo>
                    <a:cubicBezTo>
                      <a:pt x="47" y="6"/>
                      <a:pt x="48" y="7"/>
                      <a:pt x="48" y="5"/>
                    </a:cubicBezTo>
                    <a:cubicBezTo>
                      <a:pt x="47" y="5"/>
                      <a:pt x="48" y="9"/>
                      <a:pt x="47" y="10"/>
                    </a:cubicBezTo>
                    <a:cubicBezTo>
                      <a:pt x="48" y="11"/>
                      <a:pt x="48" y="14"/>
                      <a:pt x="48" y="15"/>
                    </a:cubicBezTo>
                    <a:cubicBezTo>
                      <a:pt x="47" y="14"/>
                      <a:pt x="48" y="14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9"/>
                      <a:pt x="47" y="7"/>
                      <a:pt x="47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5"/>
                      <a:pt x="46" y="3"/>
                      <a:pt x="46" y="4"/>
                    </a:cubicBezTo>
                    <a:cubicBezTo>
                      <a:pt x="46" y="6"/>
                      <a:pt x="46" y="3"/>
                      <a:pt x="46" y="5"/>
                    </a:cubicBezTo>
                    <a:cubicBezTo>
                      <a:pt x="46" y="5"/>
                      <a:pt x="47" y="8"/>
                      <a:pt x="46" y="7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6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4" y="4"/>
                      <a:pt x="44" y="8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6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4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1" y="7"/>
                      <a:pt x="41" y="8"/>
                      <a:pt x="41" y="9"/>
                    </a:cubicBezTo>
                    <a:cubicBezTo>
                      <a:pt x="41" y="12"/>
                      <a:pt x="41" y="9"/>
                      <a:pt x="41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5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6"/>
                      <a:pt x="38" y="8"/>
                      <a:pt x="38" y="8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13"/>
                      <a:pt x="38" y="9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7" y="10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10"/>
                      <a:pt x="36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8"/>
                      <a:pt x="36" y="10"/>
                      <a:pt x="36" y="11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5" y="9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1"/>
                      <a:pt x="34" y="9"/>
                      <a:pt x="33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8"/>
                      <a:pt x="34" y="14"/>
                      <a:pt x="33" y="13"/>
                    </a:cubicBezTo>
                    <a:cubicBezTo>
                      <a:pt x="33" y="11"/>
                      <a:pt x="33" y="10"/>
                      <a:pt x="32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2"/>
                      <a:pt x="32" y="10"/>
                      <a:pt x="33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8"/>
                      <a:pt x="32" y="11"/>
                      <a:pt x="31" y="9"/>
                    </a:cubicBezTo>
                    <a:cubicBezTo>
                      <a:pt x="31" y="12"/>
                      <a:pt x="31" y="10"/>
                      <a:pt x="31" y="11"/>
                    </a:cubicBezTo>
                    <a:cubicBezTo>
                      <a:pt x="30" y="9"/>
                      <a:pt x="31" y="12"/>
                      <a:pt x="30" y="1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2" y="16"/>
                      <a:pt x="31" y="13"/>
                    </a:cubicBezTo>
                    <a:cubicBezTo>
                      <a:pt x="30" y="13"/>
                      <a:pt x="30" y="12"/>
                      <a:pt x="30" y="11"/>
                    </a:cubicBezTo>
                    <a:cubicBezTo>
                      <a:pt x="29" y="9"/>
                      <a:pt x="30" y="14"/>
                      <a:pt x="29" y="11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29" y="12"/>
                      <a:pt x="29" y="11"/>
                    </a:cubicBezTo>
                    <a:cubicBezTo>
                      <a:pt x="29" y="12"/>
                      <a:pt x="29" y="13"/>
                      <a:pt x="29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8" y="11"/>
                      <a:pt x="28" y="12"/>
                      <a:pt x="27" y="11"/>
                    </a:cubicBezTo>
                    <a:cubicBezTo>
                      <a:pt x="28" y="13"/>
                      <a:pt x="26" y="10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8" y="15"/>
                      <a:pt x="28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1"/>
                      <a:pt x="27" y="13"/>
                      <a:pt x="26" y="12"/>
                    </a:cubicBezTo>
                    <a:cubicBezTo>
                      <a:pt x="27" y="13"/>
                      <a:pt x="26" y="12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3"/>
                      <a:pt x="26" y="13"/>
                    </a:cubicBezTo>
                    <a:cubicBezTo>
                      <a:pt x="25" y="12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3"/>
                      <a:pt x="25" y="13"/>
                    </a:cubicBezTo>
                    <a:cubicBezTo>
                      <a:pt x="24" y="12"/>
                      <a:pt x="24" y="14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3" y="14"/>
                      <a:pt x="23" y="14"/>
                    </a:cubicBezTo>
                    <a:cubicBezTo>
                      <a:pt x="23" y="14"/>
                      <a:pt x="24" y="15"/>
                      <a:pt x="24" y="15"/>
                    </a:cubicBezTo>
                    <a:cubicBezTo>
                      <a:pt x="23" y="13"/>
                      <a:pt x="23" y="17"/>
                      <a:pt x="23" y="15"/>
                    </a:cubicBezTo>
                    <a:cubicBezTo>
                      <a:pt x="23" y="15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7"/>
                    </a:cubicBezTo>
                    <a:cubicBezTo>
                      <a:pt x="23" y="18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20"/>
                      <a:pt x="22" y="19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7"/>
                      <a:pt x="21" y="1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1" y="20"/>
                      <a:pt x="21" y="19"/>
                    </a:cubicBezTo>
                    <a:cubicBezTo>
                      <a:pt x="21" y="20"/>
                      <a:pt x="22" y="22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1" y="24"/>
                      <a:pt x="22" y="25"/>
                      <a:pt x="22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20" y="20"/>
                      <a:pt x="19" y="19"/>
                      <a:pt x="19" y="19"/>
                    </a:cubicBezTo>
                    <a:cubicBezTo>
                      <a:pt x="20" y="22"/>
                      <a:pt x="19" y="21"/>
                      <a:pt x="20" y="23"/>
                    </a:cubicBezTo>
                    <a:cubicBezTo>
                      <a:pt x="20" y="24"/>
                      <a:pt x="19" y="21"/>
                      <a:pt x="19" y="21"/>
                    </a:cubicBezTo>
                    <a:cubicBezTo>
                      <a:pt x="19" y="22"/>
                      <a:pt x="18" y="21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7" y="21"/>
                      <a:pt x="18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9" y="25"/>
                      <a:pt x="18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6" y="22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7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7" y="25"/>
                      <a:pt x="16" y="24"/>
                    </a:cubicBezTo>
                    <a:cubicBezTo>
                      <a:pt x="16" y="24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3" y="23"/>
                      <a:pt x="13" y="26"/>
                    </a:cubicBezTo>
                    <a:cubicBezTo>
                      <a:pt x="11" y="24"/>
                      <a:pt x="12" y="24"/>
                      <a:pt x="11" y="23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0" y="22"/>
                      <a:pt x="11" y="25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6"/>
                      <a:pt x="9" y="23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11" y="27"/>
                      <a:pt x="10" y="25"/>
                    </a:cubicBezTo>
                    <a:cubicBezTo>
                      <a:pt x="10" y="26"/>
                      <a:pt x="10" y="26"/>
                      <a:pt x="11" y="2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8" y="27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1"/>
                      <a:pt x="6" y="27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7" y="31"/>
                      <a:pt x="8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8" y="33"/>
                      <a:pt x="8" y="3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0"/>
                      <a:pt x="2" y="29"/>
                      <a:pt x="4" y="33"/>
                    </a:cubicBezTo>
                    <a:cubicBezTo>
                      <a:pt x="4" y="33"/>
                      <a:pt x="3" y="31"/>
                      <a:pt x="3" y="31"/>
                    </a:cubicBezTo>
                    <a:cubicBezTo>
                      <a:pt x="4" y="34"/>
                      <a:pt x="0" y="30"/>
                      <a:pt x="2" y="35"/>
                    </a:cubicBezTo>
                    <a:cubicBezTo>
                      <a:pt x="3" y="36"/>
                      <a:pt x="6" y="41"/>
                      <a:pt x="6" y="41"/>
                    </a:cubicBezTo>
                    <a:cubicBezTo>
                      <a:pt x="6" y="39"/>
                      <a:pt x="9" y="40"/>
                      <a:pt x="11" y="42"/>
                    </a:cubicBezTo>
                    <a:cubicBezTo>
                      <a:pt x="11" y="41"/>
                      <a:pt x="11" y="40"/>
                      <a:pt x="12" y="41"/>
                    </a:cubicBezTo>
                    <a:cubicBezTo>
                      <a:pt x="13" y="40"/>
                      <a:pt x="17" y="43"/>
                      <a:pt x="17" y="40"/>
                    </a:cubicBezTo>
                    <a:cubicBezTo>
                      <a:pt x="17" y="40"/>
                      <a:pt x="16" y="39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8" y="36"/>
                      <a:pt x="19" y="38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5"/>
                      <a:pt x="20" y="38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6" y="35"/>
                      <a:pt x="27" y="33"/>
                      <a:pt x="29" y="32"/>
                    </a:cubicBezTo>
                    <a:cubicBezTo>
                      <a:pt x="28" y="28"/>
                      <a:pt x="29" y="30"/>
                      <a:pt x="28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9" y="28"/>
                      <a:pt x="30" y="29"/>
                    </a:cubicBezTo>
                    <a:cubicBezTo>
                      <a:pt x="29" y="28"/>
                      <a:pt x="30" y="29"/>
                      <a:pt x="29" y="27"/>
                    </a:cubicBezTo>
                    <a:cubicBezTo>
                      <a:pt x="29" y="25"/>
                      <a:pt x="30" y="30"/>
                      <a:pt x="30" y="29"/>
                    </a:cubicBezTo>
                    <a:cubicBezTo>
                      <a:pt x="30" y="29"/>
                      <a:pt x="30" y="27"/>
                      <a:pt x="30" y="28"/>
                    </a:cubicBezTo>
                    <a:cubicBezTo>
                      <a:pt x="30" y="26"/>
                      <a:pt x="30" y="29"/>
                      <a:pt x="31" y="31"/>
                    </a:cubicBezTo>
                    <a:cubicBezTo>
                      <a:pt x="32" y="30"/>
                      <a:pt x="32" y="28"/>
                      <a:pt x="33" y="29"/>
                    </a:cubicBezTo>
                    <a:cubicBezTo>
                      <a:pt x="33" y="29"/>
                      <a:pt x="33" y="27"/>
                      <a:pt x="33" y="27"/>
                    </a:cubicBezTo>
                    <a:cubicBezTo>
                      <a:pt x="34" y="30"/>
                      <a:pt x="33" y="26"/>
                      <a:pt x="33" y="27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30"/>
                      <a:pt x="34" y="28"/>
                      <a:pt x="35" y="29"/>
                    </a:cubicBezTo>
                    <a:cubicBezTo>
                      <a:pt x="35" y="28"/>
                      <a:pt x="36" y="30"/>
                      <a:pt x="36" y="29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6" y="26"/>
                      <a:pt x="37" y="31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40" y="27"/>
                    </a:cubicBezTo>
                    <a:cubicBezTo>
                      <a:pt x="40" y="27"/>
                      <a:pt x="41" y="30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8"/>
                      <a:pt x="42" y="28"/>
                    </a:cubicBezTo>
                    <a:cubicBezTo>
                      <a:pt x="42" y="27"/>
                      <a:pt x="42" y="28"/>
                      <a:pt x="43" y="28"/>
                    </a:cubicBezTo>
                    <a:cubicBezTo>
                      <a:pt x="43" y="28"/>
                      <a:pt x="43" y="27"/>
                      <a:pt x="42" y="27"/>
                    </a:cubicBezTo>
                    <a:cubicBezTo>
                      <a:pt x="43" y="29"/>
                      <a:pt x="43" y="26"/>
                      <a:pt x="44" y="27"/>
                    </a:cubicBezTo>
                    <a:cubicBezTo>
                      <a:pt x="43" y="24"/>
                      <a:pt x="44" y="26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5" name="Freeform 193"/>
              <p:cNvSpPr/>
              <p:nvPr/>
            </p:nvSpPr>
            <p:spPr bwMode="auto">
              <a:xfrm>
                <a:off x="3192" y="216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6" name="Freeform 194"/>
              <p:cNvSpPr/>
              <p:nvPr/>
            </p:nvSpPr>
            <p:spPr bwMode="auto">
              <a:xfrm>
                <a:off x="3146" y="217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7" name="Freeform 195"/>
              <p:cNvSpPr/>
              <p:nvPr/>
            </p:nvSpPr>
            <p:spPr bwMode="auto">
              <a:xfrm>
                <a:off x="3264" y="1853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8" name="Freeform 196"/>
              <p:cNvSpPr/>
              <p:nvPr/>
            </p:nvSpPr>
            <p:spPr bwMode="auto">
              <a:xfrm>
                <a:off x="3209" y="183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9" name="Freeform 197"/>
              <p:cNvSpPr/>
              <p:nvPr/>
            </p:nvSpPr>
            <p:spPr bwMode="auto">
              <a:xfrm>
                <a:off x="3343" y="247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0" name="Freeform 198"/>
              <p:cNvSpPr/>
              <p:nvPr/>
            </p:nvSpPr>
            <p:spPr bwMode="auto">
              <a:xfrm>
                <a:off x="3186" y="1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1" name="Freeform 199"/>
              <p:cNvSpPr/>
              <p:nvPr/>
            </p:nvSpPr>
            <p:spPr bwMode="auto">
              <a:xfrm>
                <a:off x="3188" y="182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2" name="Freeform 200"/>
              <p:cNvSpPr/>
              <p:nvPr/>
            </p:nvSpPr>
            <p:spPr bwMode="auto">
              <a:xfrm>
                <a:off x="3184" y="183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3" name="Freeform 201"/>
              <p:cNvSpPr/>
              <p:nvPr/>
            </p:nvSpPr>
            <p:spPr bwMode="auto">
              <a:xfrm>
                <a:off x="3351" y="2465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4" name="Freeform 202"/>
              <p:cNvSpPr/>
              <p:nvPr/>
            </p:nvSpPr>
            <p:spPr bwMode="auto">
              <a:xfrm>
                <a:off x="3173" y="1831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0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5" name="Freeform 203"/>
              <p:cNvSpPr/>
              <p:nvPr/>
            </p:nvSpPr>
            <p:spPr bwMode="auto">
              <a:xfrm>
                <a:off x="3536" y="1554"/>
                <a:ext cx="8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4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6" name="Freeform 204"/>
              <p:cNvSpPr/>
              <p:nvPr/>
            </p:nvSpPr>
            <p:spPr bwMode="auto">
              <a:xfrm>
                <a:off x="3538" y="155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</p:grpSp>
        <p:grpSp>
          <p:nvGrpSpPr>
            <p:cNvPr id="20" name="Group 406"/>
            <p:cNvGrpSpPr/>
            <p:nvPr/>
          </p:nvGrpSpPr>
          <p:grpSpPr bwMode="auto">
            <a:xfrm>
              <a:off x="3112" y="1551"/>
              <a:ext cx="1462" cy="1559"/>
              <a:chOff x="3112" y="1551"/>
              <a:chExt cx="1462" cy="1559"/>
            </a:xfrm>
            <a:grpFill/>
          </p:grpSpPr>
          <p:sp>
            <p:nvSpPr>
              <p:cNvPr id="67" name="Freeform 206"/>
              <p:cNvSpPr/>
              <p:nvPr/>
            </p:nvSpPr>
            <p:spPr bwMode="auto">
              <a:xfrm>
                <a:off x="3534" y="1558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68" name="Freeform 207"/>
              <p:cNvSpPr/>
              <p:nvPr/>
            </p:nvSpPr>
            <p:spPr bwMode="auto">
              <a:xfrm>
                <a:off x="3513" y="158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69" name="Freeform 208"/>
              <p:cNvSpPr/>
              <p:nvPr/>
            </p:nvSpPr>
            <p:spPr bwMode="auto">
              <a:xfrm>
                <a:off x="3513" y="1579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0" name="Freeform 209"/>
              <p:cNvSpPr/>
              <p:nvPr/>
            </p:nvSpPr>
            <p:spPr bwMode="auto">
              <a:xfrm>
                <a:off x="3536" y="1551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1" name="Freeform 210"/>
              <p:cNvSpPr/>
              <p:nvPr/>
            </p:nvSpPr>
            <p:spPr bwMode="auto">
              <a:xfrm>
                <a:off x="3112" y="1810"/>
                <a:ext cx="161" cy="87"/>
              </a:xfrm>
              <a:custGeom>
                <a:avLst/>
                <a:gdLst>
                  <a:gd name="T0" fmla="*/ 12 w 76"/>
                  <a:gd name="T1" fmla="*/ 18 h 41"/>
                  <a:gd name="T2" fmla="*/ 22 w 76"/>
                  <a:gd name="T3" fmla="*/ 26 h 41"/>
                  <a:gd name="T4" fmla="*/ 33 w 76"/>
                  <a:gd name="T5" fmla="*/ 25 h 41"/>
                  <a:gd name="T6" fmla="*/ 37 w 76"/>
                  <a:gd name="T7" fmla="*/ 28 h 41"/>
                  <a:gd name="T8" fmla="*/ 43 w 76"/>
                  <a:gd name="T9" fmla="*/ 32 h 41"/>
                  <a:gd name="T10" fmla="*/ 48 w 76"/>
                  <a:gd name="T11" fmla="*/ 35 h 41"/>
                  <a:gd name="T12" fmla="*/ 53 w 76"/>
                  <a:gd name="T13" fmla="*/ 33 h 41"/>
                  <a:gd name="T14" fmla="*/ 60 w 76"/>
                  <a:gd name="T15" fmla="*/ 35 h 41"/>
                  <a:gd name="T16" fmla="*/ 63 w 76"/>
                  <a:gd name="T17" fmla="*/ 36 h 41"/>
                  <a:gd name="T18" fmla="*/ 67 w 76"/>
                  <a:gd name="T19" fmla="*/ 40 h 41"/>
                  <a:gd name="T20" fmla="*/ 69 w 76"/>
                  <a:gd name="T21" fmla="*/ 40 h 41"/>
                  <a:gd name="T22" fmla="*/ 72 w 76"/>
                  <a:gd name="T23" fmla="*/ 38 h 41"/>
                  <a:gd name="T24" fmla="*/ 74 w 76"/>
                  <a:gd name="T25" fmla="*/ 36 h 41"/>
                  <a:gd name="T26" fmla="*/ 75 w 76"/>
                  <a:gd name="T27" fmla="*/ 34 h 41"/>
                  <a:gd name="T28" fmla="*/ 71 w 76"/>
                  <a:gd name="T29" fmla="*/ 33 h 41"/>
                  <a:gd name="T30" fmla="*/ 72 w 76"/>
                  <a:gd name="T31" fmla="*/ 31 h 41"/>
                  <a:gd name="T32" fmla="*/ 71 w 76"/>
                  <a:gd name="T33" fmla="*/ 29 h 41"/>
                  <a:gd name="T34" fmla="*/ 73 w 76"/>
                  <a:gd name="T35" fmla="*/ 25 h 41"/>
                  <a:gd name="T36" fmla="*/ 75 w 76"/>
                  <a:gd name="T37" fmla="*/ 22 h 41"/>
                  <a:gd name="T38" fmla="*/ 71 w 76"/>
                  <a:gd name="T39" fmla="*/ 25 h 41"/>
                  <a:gd name="T40" fmla="*/ 67 w 76"/>
                  <a:gd name="T41" fmla="*/ 28 h 41"/>
                  <a:gd name="T42" fmla="*/ 70 w 76"/>
                  <a:gd name="T43" fmla="*/ 22 h 41"/>
                  <a:gd name="T44" fmla="*/ 69 w 76"/>
                  <a:gd name="T45" fmla="*/ 23 h 41"/>
                  <a:gd name="T46" fmla="*/ 70 w 76"/>
                  <a:gd name="T47" fmla="*/ 20 h 41"/>
                  <a:gd name="T48" fmla="*/ 68 w 76"/>
                  <a:gd name="T49" fmla="*/ 20 h 41"/>
                  <a:gd name="T50" fmla="*/ 67 w 76"/>
                  <a:gd name="T51" fmla="*/ 19 h 41"/>
                  <a:gd name="T52" fmla="*/ 62 w 76"/>
                  <a:gd name="T53" fmla="*/ 24 h 41"/>
                  <a:gd name="T54" fmla="*/ 66 w 76"/>
                  <a:gd name="T55" fmla="*/ 18 h 41"/>
                  <a:gd name="T56" fmla="*/ 65 w 76"/>
                  <a:gd name="T57" fmla="*/ 18 h 41"/>
                  <a:gd name="T58" fmla="*/ 60 w 76"/>
                  <a:gd name="T59" fmla="*/ 17 h 41"/>
                  <a:gd name="T60" fmla="*/ 58 w 76"/>
                  <a:gd name="T61" fmla="*/ 17 h 41"/>
                  <a:gd name="T62" fmla="*/ 55 w 76"/>
                  <a:gd name="T63" fmla="*/ 15 h 41"/>
                  <a:gd name="T64" fmla="*/ 53 w 76"/>
                  <a:gd name="T65" fmla="*/ 16 h 41"/>
                  <a:gd name="T66" fmla="*/ 53 w 76"/>
                  <a:gd name="T67" fmla="*/ 15 h 41"/>
                  <a:gd name="T68" fmla="*/ 52 w 76"/>
                  <a:gd name="T69" fmla="*/ 14 h 41"/>
                  <a:gd name="T70" fmla="*/ 50 w 76"/>
                  <a:gd name="T71" fmla="*/ 16 h 41"/>
                  <a:gd name="T72" fmla="*/ 49 w 76"/>
                  <a:gd name="T73" fmla="*/ 13 h 41"/>
                  <a:gd name="T74" fmla="*/ 47 w 76"/>
                  <a:gd name="T75" fmla="*/ 12 h 41"/>
                  <a:gd name="T76" fmla="*/ 45 w 76"/>
                  <a:gd name="T77" fmla="*/ 12 h 41"/>
                  <a:gd name="T78" fmla="*/ 43 w 76"/>
                  <a:gd name="T79" fmla="*/ 11 h 41"/>
                  <a:gd name="T80" fmla="*/ 40 w 76"/>
                  <a:gd name="T81" fmla="*/ 13 h 41"/>
                  <a:gd name="T82" fmla="*/ 40 w 76"/>
                  <a:gd name="T83" fmla="*/ 11 h 41"/>
                  <a:gd name="T84" fmla="*/ 40 w 76"/>
                  <a:gd name="T85" fmla="*/ 11 h 41"/>
                  <a:gd name="T86" fmla="*/ 37 w 76"/>
                  <a:gd name="T87" fmla="*/ 10 h 41"/>
                  <a:gd name="T88" fmla="*/ 34 w 76"/>
                  <a:gd name="T89" fmla="*/ 13 h 41"/>
                  <a:gd name="T90" fmla="*/ 31 w 76"/>
                  <a:gd name="T91" fmla="*/ 14 h 41"/>
                  <a:gd name="T92" fmla="*/ 31 w 76"/>
                  <a:gd name="T93" fmla="*/ 10 h 41"/>
                  <a:gd name="T94" fmla="*/ 26 w 76"/>
                  <a:gd name="T95" fmla="*/ 12 h 41"/>
                  <a:gd name="T96" fmla="*/ 24 w 76"/>
                  <a:gd name="T97" fmla="*/ 12 h 41"/>
                  <a:gd name="T98" fmla="*/ 20 w 76"/>
                  <a:gd name="T99" fmla="*/ 9 h 41"/>
                  <a:gd name="T100" fmla="*/ 20 w 76"/>
                  <a:gd name="T101" fmla="*/ 7 h 41"/>
                  <a:gd name="T102" fmla="*/ 18 w 76"/>
                  <a:gd name="T103" fmla="*/ 6 h 41"/>
                  <a:gd name="T104" fmla="*/ 11 w 76"/>
                  <a:gd name="T105" fmla="*/ 8 h 41"/>
                  <a:gd name="T106" fmla="*/ 4 w 76"/>
                  <a:gd name="T10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41">
                    <a:moveTo>
                      <a:pt x="3" y="15"/>
                    </a:moveTo>
                    <a:cubicBezTo>
                      <a:pt x="4" y="15"/>
                      <a:pt x="5" y="15"/>
                      <a:pt x="5" y="16"/>
                    </a:cubicBezTo>
                    <a:cubicBezTo>
                      <a:pt x="7" y="16"/>
                      <a:pt x="8" y="22"/>
                      <a:pt x="11" y="21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2" y="20"/>
                      <a:pt x="11" y="20"/>
                    </a:cubicBezTo>
                    <a:cubicBezTo>
                      <a:pt x="12" y="21"/>
                      <a:pt x="13" y="20"/>
                      <a:pt x="14" y="21"/>
                    </a:cubicBezTo>
                    <a:cubicBezTo>
                      <a:pt x="15" y="19"/>
                      <a:pt x="15" y="21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22"/>
                    </a:cubicBezTo>
                    <a:cubicBezTo>
                      <a:pt x="17" y="25"/>
                      <a:pt x="20" y="24"/>
                      <a:pt x="22" y="26"/>
                    </a:cubicBezTo>
                    <a:cubicBezTo>
                      <a:pt x="24" y="27"/>
                      <a:pt x="27" y="26"/>
                      <a:pt x="30" y="26"/>
                    </a:cubicBezTo>
                    <a:cubicBezTo>
                      <a:pt x="31" y="23"/>
                      <a:pt x="31" y="25"/>
                      <a:pt x="33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4"/>
                      <a:pt x="33" y="25"/>
                    </a:cubicBezTo>
                    <a:cubicBezTo>
                      <a:pt x="33" y="24"/>
                      <a:pt x="33" y="25"/>
                      <a:pt x="34" y="23"/>
                    </a:cubicBezTo>
                    <a:cubicBezTo>
                      <a:pt x="34" y="22"/>
                      <a:pt x="33" y="26"/>
                      <a:pt x="33" y="25"/>
                    </a:cubicBezTo>
                    <a:cubicBezTo>
                      <a:pt x="33" y="26"/>
                      <a:pt x="34" y="24"/>
                      <a:pt x="34" y="24"/>
                    </a:cubicBezTo>
                    <a:cubicBezTo>
                      <a:pt x="35" y="23"/>
                      <a:pt x="33" y="25"/>
                      <a:pt x="33" y="28"/>
                    </a:cubicBezTo>
                    <a:cubicBezTo>
                      <a:pt x="34" y="27"/>
                      <a:pt x="36" y="26"/>
                      <a:pt x="37" y="27"/>
                    </a:cubicBezTo>
                    <a:cubicBezTo>
                      <a:pt x="36" y="28"/>
                      <a:pt x="37" y="26"/>
                      <a:pt x="37" y="26"/>
                    </a:cubicBezTo>
                    <a:cubicBezTo>
                      <a:pt x="36" y="29"/>
                      <a:pt x="38" y="25"/>
                      <a:pt x="37" y="27"/>
                    </a:cubicBezTo>
                    <a:cubicBezTo>
                      <a:pt x="37" y="27"/>
                      <a:pt x="37" y="27"/>
                      <a:pt x="37" y="28"/>
                    </a:cubicBezTo>
                    <a:cubicBezTo>
                      <a:pt x="37" y="29"/>
                      <a:pt x="38" y="27"/>
                      <a:pt x="38" y="29"/>
                    </a:cubicBezTo>
                    <a:cubicBezTo>
                      <a:pt x="39" y="28"/>
                      <a:pt x="38" y="31"/>
                      <a:pt x="39" y="29"/>
                    </a:cubicBezTo>
                    <a:cubicBezTo>
                      <a:pt x="38" y="31"/>
                      <a:pt x="39" y="30"/>
                      <a:pt x="38" y="31"/>
                    </a:cubicBezTo>
                    <a:cubicBezTo>
                      <a:pt x="40" y="28"/>
                      <a:pt x="38" y="33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3"/>
                      <a:pt x="43" y="32"/>
                    </a:cubicBezTo>
                    <a:cubicBezTo>
                      <a:pt x="44" y="31"/>
                      <a:pt x="43" y="35"/>
                      <a:pt x="44" y="3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3"/>
                      <a:pt x="45" y="34"/>
                    </a:cubicBezTo>
                    <a:cubicBezTo>
                      <a:pt x="46" y="33"/>
                      <a:pt x="45" y="34"/>
                      <a:pt x="46" y="35"/>
                    </a:cubicBezTo>
                    <a:cubicBezTo>
                      <a:pt x="46" y="34"/>
                      <a:pt x="46" y="34"/>
                      <a:pt x="47" y="33"/>
                    </a:cubicBezTo>
                    <a:cubicBezTo>
                      <a:pt x="46" y="36"/>
                      <a:pt x="48" y="33"/>
                      <a:pt x="48" y="35"/>
                    </a:cubicBezTo>
                    <a:cubicBezTo>
                      <a:pt x="49" y="32"/>
                      <a:pt x="49" y="33"/>
                      <a:pt x="49" y="33"/>
                    </a:cubicBezTo>
                    <a:cubicBezTo>
                      <a:pt x="49" y="33"/>
                      <a:pt x="49" y="34"/>
                      <a:pt x="48" y="34"/>
                    </a:cubicBezTo>
                    <a:cubicBezTo>
                      <a:pt x="49" y="34"/>
                      <a:pt x="49" y="34"/>
                      <a:pt x="49" y="35"/>
                    </a:cubicBezTo>
                    <a:cubicBezTo>
                      <a:pt x="50" y="35"/>
                      <a:pt x="51" y="33"/>
                      <a:pt x="50" y="34"/>
                    </a:cubicBezTo>
                    <a:cubicBezTo>
                      <a:pt x="49" y="36"/>
                      <a:pt x="51" y="34"/>
                      <a:pt x="51" y="35"/>
                    </a:cubicBezTo>
                    <a:cubicBezTo>
                      <a:pt x="52" y="33"/>
                      <a:pt x="53" y="32"/>
                      <a:pt x="53" y="33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3" y="34"/>
                      <a:pt x="52" y="37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6" y="35"/>
                      <a:pt x="55" y="38"/>
                      <a:pt x="58" y="35"/>
                    </a:cubicBezTo>
                    <a:cubicBezTo>
                      <a:pt x="57" y="36"/>
                      <a:pt x="57" y="37"/>
                      <a:pt x="57" y="37"/>
                    </a:cubicBezTo>
                    <a:cubicBezTo>
                      <a:pt x="58" y="36"/>
                      <a:pt x="58" y="36"/>
                      <a:pt x="60" y="35"/>
                    </a:cubicBezTo>
                    <a:cubicBezTo>
                      <a:pt x="60" y="35"/>
                      <a:pt x="59" y="36"/>
                      <a:pt x="59" y="36"/>
                    </a:cubicBezTo>
                    <a:cubicBezTo>
                      <a:pt x="59" y="37"/>
                      <a:pt x="58" y="39"/>
                      <a:pt x="60" y="37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0" y="37"/>
                      <a:pt x="62" y="36"/>
                      <a:pt x="61" y="38"/>
                    </a:cubicBezTo>
                    <a:cubicBezTo>
                      <a:pt x="62" y="37"/>
                      <a:pt x="62" y="36"/>
                      <a:pt x="63" y="35"/>
                    </a:cubicBezTo>
                    <a:cubicBezTo>
                      <a:pt x="64" y="35"/>
                      <a:pt x="62" y="37"/>
                      <a:pt x="63" y="36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8"/>
                      <a:pt x="63" y="38"/>
                      <a:pt x="64" y="38"/>
                    </a:cubicBezTo>
                    <a:cubicBezTo>
                      <a:pt x="63" y="40"/>
                      <a:pt x="65" y="38"/>
                      <a:pt x="65" y="39"/>
                    </a:cubicBezTo>
                    <a:cubicBezTo>
                      <a:pt x="66" y="38"/>
                      <a:pt x="65" y="40"/>
                      <a:pt x="67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40"/>
                    </a:cubicBezTo>
                    <a:cubicBezTo>
                      <a:pt x="67" y="41"/>
                      <a:pt x="68" y="39"/>
                      <a:pt x="69" y="39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70" y="38"/>
                      <a:pt x="71" y="37"/>
                    </a:cubicBezTo>
                    <a:cubicBezTo>
                      <a:pt x="71" y="38"/>
                      <a:pt x="71" y="37"/>
                      <a:pt x="71" y="38"/>
                    </a:cubicBezTo>
                    <a:cubicBezTo>
                      <a:pt x="70" y="38"/>
                      <a:pt x="69" y="39"/>
                      <a:pt x="68" y="41"/>
                    </a:cubicBezTo>
                    <a:cubicBezTo>
                      <a:pt x="67" y="41"/>
                      <a:pt x="70" y="39"/>
                      <a:pt x="69" y="40"/>
                    </a:cubicBezTo>
                    <a:cubicBezTo>
                      <a:pt x="69" y="41"/>
                      <a:pt x="69" y="41"/>
                      <a:pt x="70" y="39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70" y="40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1" y="39"/>
                      <a:pt x="71" y="39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7"/>
                      <a:pt x="74" y="37"/>
                      <a:pt x="73" y="38"/>
                    </a:cubicBezTo>
                    <a:cubicBezTo>
                      <a:pt x="72" y="39"/>
                      <a:pt x="71" y="40"/>
                      <a:pt x="70" y="40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9"/>
                      <a:pt x="73" y="38"/>
                      <a:pt x="74" y="37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7"/>
                      <a:pt x="75" y="35"/>
                      <a:pt x="73" y="36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1" y="39"/>
                      <a:pt x="72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2" y="37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2" y="36"/>
                      <a:pt x="72" y="36"/>
                    </a:cubicBezTo>
                    <a:cubicBezTo>
                      <a:pt x="72" y="35"/>
                      <a:pt x="74" y="33"/>
                      <a:pt x="75" y="33"/>
                    </a:cubicBezTo>
                    <a:cubicBezTo>
                      <a:pt x="74" y="32"/>
                      <a:pt x="72" y="33"/>
                      <a:pt x="73" y="32"/>
                    </a:cubicBezTo>
                    <a:cubicBezTo>
                      <a:pt x="73" y="32"/>
                      <a:pt x="72" y="32"/>
                      <a:pt x="71" y="33"/>
                    </a:cubicBezTo>
                    <a:cubicBezTo>
                      <a:pt x="71" y="33"/>
                      <a:pt x="73" y="31"/>
                      <a:pt x="72" y="32"/>
                    </a:cubicBezTo>
                    <a:cubicBezTo>
                      <a:pt x="73" y="30"/>
                      <a:pt x="74" y="29"/>
                      <a:pt x="75" y="28"/>
                    </a:cubicBezTo>
                    <a:cubicBezTo>
                      <a:pt x="75" y="28"/>
                      <a:pt x="76" y="27"/>
                      <a:pt x="75" y="27"/>
                    </a:cubicBezTo>
                    <a:cubicBezTo>
                      <a:pt x="76" y="27"/>
                      <a:pt x="76" y="26"/>
                      <a:pt x="76" y="26"/>
                    </a:cubicBezTo>
                    <a:cubicBezTo>
                      <a:pt x="75" y="27"/>
                      <a:pt x="74" y="28"/>
                      <a:pt x="74" y="29"/>
                    </a:cubicBezTo>
                    <a:cubicBezTo>
                      <a:pt x="73" y="31"/>
                      <a:pt x="74" y="29"/>
                      <a:pt x="72" y="31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71" y="30"/>
                      <a:pt x="72" y="29"/>
                      <a:pt x="73" y="28"/>
                    </a:cubicBezTo>
                    <a:cubicBezTo>
                      <a:pt x="72" y="29"/>
                      <a:pt x="71" y="30"/>
                      <a:pt x="71" y="29"/>
                    </a:cubicBezTo>
                    <a:cubicBezTo>
                      <a:pt x="70" y="31"/>
                      <a:pt x="70" y="31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9" y="31"/>
                      <a:pt x="71" y="29"/>
                      <a:pt x="71" y="29"/>
                    </a:cubicBezTo>
                    <a:cubicBezTo>
                      <a:pt x="72" y="27"/>
                      <a:pt x="71" y="29"/>
                      <a:pt x="72" y="27"/>
                    </a:cubicBezTo>
                    <a:cubicBezTo>
                      <a:pt x="74" y="25"/>
                      <a:pt x="75" y="26"/>
                      <a:pt x="74" y="27"/>
                    </a:cubicBezTo>
                    <a:cubicBezTo>
                      <a:pt x="76" y="25"/>
                      <a:pt x="74" y="26"/>
                      <a:pt x="75" y="25"/>
                    </a:cubicBezTo>
                    <a:cubicBezTo>
                      <a:pt x="75" y="25"/>
                      <a:pt x="74" y="25"/>
                      <a:pt x="73" y="26"/>
                    </a:cubicBezTo>
                    <a:cubicBezTo>
                      <a:pt x="73" y="26"/>
                      <a:pt x="73" y="27"/>
                      <a:pt x="72" y="27"/>
                    </a:cubicBezTo>
                    <a:cubicBezTo>
                      <a:pt x="70" y="29"/>
                      <a:pt x="73" y="26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4"/>
                      <a:pt x="72" y="26"/>
                      <a:pt x="72" y="25"/>
                    </a:cubicBezTo>
                    <a:cubicBezTo>
                      <a:pt x="74" y="23"/>
                      <a:pt x="73" y="25"/>
                      <a:pt x="74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1"/>
                      <a:pt x="74" y="24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3"/>
                      <a:pt x="72" y="25"/>
                      <a:pt x="73" y="25"/>
                    </a:cubicBezTo>
                    <a:cubicBezTo>
                      <a:pt x="70" y="27"/>
                      <a:pt x="72" y="25"/>
                      <a:pt x="71" y="25"/>
                    </a:cubicBezTo>
                    <a:cubicBezTo>
                      <a:pt x="70" y="27"/>
                      <a:pt x="72" y="25"/>
                      <a:pt x="71" y="27"/>
                    </a:cubicBezTo>
                    <a:cubicBezTo>
                      <a:pt x="70" y="28"/>
                      <a:pt x="69" y="28"/>
                      <a:pt x="69" y="28"/>
                    </a:cubicBezTo>
                    <a:cubicBezTo>
                      <a:pt x="69" y="28"/>
                      <a:pt x="70" y="26"/>
                      <a:pt x="71" y="25"/>
                    </a:cubicBezTo>
                    <a:cubicBezTo>
                      <a:pt x="71" y="25"/>
                      <a:pt x="71" y="25"/>
                      <a:pt x="71" y="26"/>
                    </a:cubicBezTo>
                    <a:cubicBezTo>
                      <a:pt x="72" y="25"/>
                      <a:pt x="73" y="23"/>
                      <a:pt x="74" y="22"/>
                    </a:cubicBezTo>
                    <a:cubicBezTo>
                      <a:pt x="74" y="21"/>
                      <a:pt x="72" y="24"/>
                      <a:pt x="72" y="23"/>
                    </a:cubicBezTo>
                    <a:cubicBezTo>
                      <a:pt x="73" y="23"/>
                      <a:pt x="71" y="24"/>
                      <a:pt x="71" y="25"/>
                    </a:cubicBezTo>
                    <a:cubicBezTo>
                      <a:pt x="68" y="29"/>
                      <a:pt x="73" y="22"/>
                      <a:pt x="72" y="22"/>
                    </a:cubicBezTo>
                    <a:cubicBezTo>
                      <a:pt x="70" y="25"/>
                      <a:pt x="69" y="25"/>
                      <a:pt x="67" y="28"/>
                    </a:cubicBezTo>
                    <a:cubicBezTo>
                      <a:pt x="67" y="29"/>
                      <a:pt x="66" y="29"/>
                      <a:pt x="66" y="29"/>
                    </a:cubicBezTo>
                    <a:cubicBezTo>
                      <a:pt x="68" y="27"/>
                      <a:pt x="67" y="27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1" y="21"/>
                      <a:pt x="72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2"/>
                      <a:pt x="69" y="23"/>
                      <a:pt x="69" y="23"/>
                    </a:cubicBezTo>
                    <a:cubicBezTo>
                      <a:pt x="69" y="23"/>
                      <a:pt x="70" y="22"/>
                      <a:pt x="70" y="21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0" y="21"/>
                      <a:pt x="72" y="19"/>
                      <a:pt x="71" y="20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8" y="23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9" y="22"/>
                      <a:pt x="71" y="19"/>
                      <a:pt x="71" y="19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20"/>
                      <a:pt x="68" y="22"/>
                      <a:pt x="69" y="20"/>
                    </a:cubicBezTo>
                    <a:cubicBezTo>
                      <a:pt x="68" y="22"/>
                      <a:pt x="69" y="20"/>
                      <a:pt x="69" y="21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69" y="20"/>
                      <a:pt x="67" y="22"/>
                      <a:pt x="67" y="2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9" y="19"/>
                      <a:pt x="66" y="22"/>
                      <a:pt x="67" y="21"/>
                    </a:cubicBezTo>
                    <a:cubicBezTo>
                      <a:pt x="67" y="20"/>
                      <a:pt x="68" y="19"/>
                      <a:pt x="68" y="18"/>
                    </a:cubicBezTo>
                    <a:cubicBezTo>
                      <a:pt x="67" y="21"/>
                      <a:pt x="66" y="21"/>
                      <a:pt x="65" y="23"/>
                    </a:cubicBezTo>
                    <a:cubicBezTo>
                      <a:pt x="66" y="22"/>
                      <a:pt x="67" y="20"/>
                      <a:pt x="68" y="18"/>
                    </a:cubicBezTo>
                    <a:cubicBezTo>
                      <a:pt x="67" y="20"/>
                      <a:pt x="69" y="17"/>
                      <a:pt x="67" y="19"/>
                    </a:cubicBezTo>
                    <a:cubicBezTo>
                      <a:pt x="67" y="20"/>
                      <a:pt x="66" y="20"/>
                      <a:pt x="65" y="21"/>
                    </a:cubicBezTo>
                    <a:cubicBezTo>
                      <a:pt x="65" y="21"/>
                      <a:pt x="66" y="20"/>
                      <a:pt x="66" y="19"/>
                    </a:cubicBezTo>
                    <a:cubicBezTo>
                      <a:pt x="66" y="20"/>
                      <a:pt x="65" y="21"/>
                      <a:pt x="65" y="22"/>
                    </a:cubicBezTo>
                    <a:cubicBezTo>
                      <a:pt x="65" y="21"/>
                      <a:pt x="63" y="23"/>
                      <a:pt x="64" y="22"/>
                    </a:cubicBezTo>
                    <a:cubicBezTo>
                      <a:pt x="65" y="21"/>
                      <a:pt x="65" y="22"/>
                      <a:pt x="65" y="20"/>
                    </a:cubicBezTo>
                    <a:cubicBezTo>
                      <a:pt x="65" y="20"/>
                      <a:pt x="63" y="24"/>
                      <a:pt x="62" y="24"/>
                    </a:cubicBezTo>
                    <a:cubicBezTo>
                      <a:pt x="62" y="25"/>
                      <a:pt x="60" y="27"/>
                      <a:pt x="60" y="28"/>
                    </a:cubicBezTo>
                    <a:cubicBezTo>
                      <a:pt x="60" y="27"/>
                      <a:pt x="60" y="27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3"/>
                      <a:pt x="64" y="22"/>
                      <a:pt x="65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4" y="20"/>
                      <a:pt x="65" y="18"/>
                      <a:pt x="65" y="19"/>
                    </a:cubicBezTo>
                    <a:cubicBezTo>
                      <a:pt x="64" y="19"/>
                      <a:pt x="63" y="22"/>
                      <a:pt x="63" y="21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20"/>
                      <a:pt x="64" y="19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7"/>
                      <a:pt x="63" y="17"/>
                      <a:pt x="60" y="20"/>
                    </a:cubicBezTo>
                    <a:cubicBezTo>
                      <a:pt x="61" y="19"/>
                      <a:pt x="61" y="18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1" y="16"/>
                      <a:pt x="59" y="18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9"/>
                      <a:pt x="58" y="18"/>
                      <a:pt x="60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6"/>
                      <a:pt x="59" y="16"/>
                      <a:pt x="58" y="17"/>
                    </a:cubicBezTo>
                    <a:cubicBezTo>
                      <a:pt x="58" y="17"/>
                      <a:pt x="58" y="18"/>
                      <a:pt x="57" y="19"/>
                    </a:cubicBezTo>
                    <a:cubicBezTo>
                      <a:pt x="56" y="21"/>
                      <a:pt x="57" y="19"/>
                      <a:pt x="56" y="2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15"/>
                      <a:pt x="57" y="17"/>
                      <a:pt x="56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7" y="15"/>
                      <a:pt x="55" y="17"/>
                      <a:pt x="55" y="15"/>
                    </a:cubicBezTo>
                    <a:cubicBezTo>
                      <a:pt x="55" y="16"/>
                      <a:pt x="53" y="19"/>
                      <a:pt x="53" y="19"/>
                    </a:cubicBezTo>
                    <a:cubicBezTo>
                      <a:pt x="52" y="20"/>
                      <a:pt x="54" y="16"/>
                      <a:pt x="55" y="15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4" y="14"/>
                      <a:pt x="53" y="15"/>
                    </a:cubicBezTo>
                    <a:cubicBezTo>
                      <a:pt x="52" y="16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4"/>
                      <a:pt x="52" y="16"/>
                      <a:pt x="51" y="17"/>
                    </a:cubicBezTo>
                    <a:cubicBezTo>
                      <a:pt x="51" y="18"/>
                      <a:pt x="51" y="16"/>
                      <a:pt x="51" y="16"/>
                    </a:cubicBezTo>
                    <a:cubicBezTo>
                      <a:pt x="52" y="15"/>
                      <a:pt x="51" y="16"/>
                      <a:pt x="52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1" y="16"/>
                      <a:pt x="51" y="16"/>
                    </a:cubicBezTo>
                    <a:cubicBezTo>
                      <a:pt x="51" y="15"/>
                      <a:pt x="51" y="16"/>
                      <a:pt x="52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0" y="17"/>
                    </a:cubicBezTo>
                    <a:cubicBezTo>
                      <a:pt x="50" y="17"/>
                      <a:pt x="49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6"/>
                      <a:pt x="49" y="18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5"/>
                      <a:pt x="51" y="14"/>
                      <a:pt x="51" y="13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5"/>
                      <a:pt x="50" y="14"/>
                      <a:pt x="50" y="14"/>
                    </a:cubicBezTo>
                    <a:cubicBezTo>
                      <a:pt x="50" y="12"/>
                      <a:pt x="47" y="18"/>
                      <a:pt x="48" y="16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4"/>
                      <a:pt x="48" y="14"/>
                      <a:pt x="48" y="14"/>
                    </a:cubicBezTo>
                    <a:cubicBezTo>
                      <a:pt x="48" y="15"/>
                      <a:pt x="49" y="13"/>
                      <a:pt x="49" y="14"/>
                    </a:cubicBezTo>
                    <a:cubicBezTo>
                      <a:pt x="48" y="16"/>
                      <a:pt x="48" y="15"/>
                      <a:pt x="48" y="15"/>
                    </a:cubicBezTo>
                    <a:cubicBezTo>
                      <a:pt x="50" y="11"/>
                      <a:pt x="47" y="14"/>
                      <a:pt x="48" y="12"/>
                    </a:cubicBezTo>
                    <a:cubicBezTo>
                      <a:pt x="47" y="14"/>
                      <a:pt x="47" y="12"/>
                      <a:pt x="47" y="13"/>
                    </a:cubicBezTo>
                    <a:cubicBezTo>
                      <a:pt x="48" y="11"/>
                      <a:pt x="46" y="13"/>
                      <a:pt x="47" y="12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4" y="18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7" y="10"/>
                      <a:pt x="44" y="14"/>
                      <a:pt x="46" y="12"/>
                    </a:cubicBezTo>
                    <a:cubicBezTo>
                      <a:pt x="45" y="12"/>
                      <a:pt x="44" y="14"/>
                      <a:pt x="44" y="15"/>
                    </a:cubicBezTo>
                    <a:cubicBezTo>
                      <a:pt x="44" y="14"/>
                      <a:pt x="44" y="12"/>
                      <a:pt x="45" y="12"/>
                    </a:cubicBezTo>
                    <a:cubicBezTo>
                      <a:pt x="44" y="12"/>
                      <a:pt x="44" y="13"/>
                      <a:pt x="44" y="12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4" y="11"/>
                      <a:pt x="44" y="12"/>
                    </a:cubicBezTo>
                    <a:cubicBezTo>
                      <a:pt x="44" y="10"/>
                      <a:pt x="43" y="11"/>
                      <a:pt x="44" y="10"/>
                    </a:cubicBezTo>
                    <a:cubicBezTo>
                      <a:pt x="42" y="12"/>
                      <a:pt x="44" y="9"/>
                      <a:pt x="42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2"/>
                      <a:pt x="41" y="13"/>
                      <a:pt x="41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9"/>
                      <a:pt x="42" y="11"/>
                      <a:pt x="42" y="10"/>
                    </a:cubicBezTo>
                    <a:cubicBezTo>
                      <a:pt x="42" y="11"/>
                      <a:pt x="42" y="10"/>
                      <a:pt x="42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10"/>
                      <a:pt x="40" y="11"/>
                    </a:cubicBezTo>
                    <a:cubicBezTo>
                      <a:pt x="40" y="9"/>
                      <a:pt x="39" y="10"/>
                      <a:pt x="38" y="11"/>
                    </a:cubicBezTo>
                    <a:cubicBezTo>
                      <a:pt x="38" y="11"/>
                      <a:pt x="39" y="10"/>
                      <a:pt x="39" y="10"/>
                    </a:cubicBezTo>
                    <a:cubicBezTo>
                      <a:pt x="38" y="10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8"/>
                      <a:pt x="36" y="12"/>
                      <a:pt x="37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9"/>
                      <a:pt x="36" y="10"/>
                      <a:pt x="35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1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3"/>
                      <a:pt x="33" y="13"/>
                    </a:cubicBezTo>
                    <a:cubicBezTo>
                      <a:pt x="33" y="12"/>
                      <a:pt x="33" y="13"/>
                      <a:pt x="34" y="12"/>
                    </a:cubicBezTo>
                    <a:cubicBezTo>
                      <a:pt x="35" y="10"/>
                      <a:pt x="34" y="10"/>
                      <a:pt x="34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2"/>
                      <a:pt x="34" y="10"/>
                      <a:pt x="33" y="1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2"/>
                      <a:pt x="30" y="14"/>
                      <a:pt x="29" y="15"/>
                    </a:cubicBezTo>
                    <a:cubicBezTo>
                      <a:pt x="30" y="15"/>
                      <a:pt x="29" y="16"/>
                      <a:pt x="29" y="16"/>
                    </a:cubicBezTo>
                    <a:cubicBezTo>
                      <a:pt x="29" y="15"/>
                      <a:pt x="29" y="16"/>
                      <a:pt x="29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1" y="11"/>
                      <a:pt x="31" y="10"/>
                    </a:cubicBezTo>
                    <a:cubicBezTo>
                      <a:pt x="31" y="11"/>
                      <a:pt x="31" y="10"/>
                      <a:pt x="30" y="10"/>
                    </a:cubicBezTo>
                    <a:cubicBezTo>
                      <a:pt x="29" y="12"/>
                      <a:pt x="29" y="11"/>
                      <a:pt x="28" y="13"/>
                    </a:cubicBezTo>
                    <a:cubicBezTo>
                      <a:pt x="28" y="13"/>
                      <a:pt x="29" y="11"/>
                      <a:pt x="29" y="11"/>
                    </a:cubicBezTo>
                    <a:cubicBezTo>
                      <a:pt x="28" y="11"/>
                      <a:pt x="28" y="10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0"/>
                      <a:pt x="26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5" y="14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0"/>
                      <a:pt x="25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5" y="10"/>
                      <a:pt x="24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4" y="12"/>
                      <a:pt x="24" y="11"/>
                    </a:cubicBezTo>
                    <a:cubicBezTo>
                      <a:pt x="24" y="11"/>
                      <a:pt x="25" y="10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21" y="7"/>
                      <a:pt x="21" y="8"/>
                      <a:pt x="22" y="6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1" y="6"/>
                      <a:pt x="20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8"/>
                      <a:pt x="21" y="4"/>
                      <a:pt x="20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18" y="8"/>
                      <a:pt x="18" y="6"/>
                    </a:cubicBezTo>
                    <a:cubicBezTo>
                      <a:pt x="18" y="6"/>
                      <a:pt x="18" y="7"/>
                      <a:pt x="17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6" y="6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5" y="4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0" y="9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1"/>
                      <a:pt x="8" y="5"/>
                    </a:cubicBezTo>
                    <a:cubicBezTo>
                      <a:pt x="7" y="5"/>
                      <a:pt x="9" y="2"/>
                      <a:pt x="9" y="3"/>
                    </a:cubicBezTo>
                    <a:cubicBezTo>
                      <a:pt x="6" y="5"/>
                      <a:pt x="8" y="0"/>
                      <a:pt x="4" y="4"/>
                    </a:cubicBezTo>
                    <a:cubicBezTo>
                      <a:pt x="3" y="5"/>
                      <a:pt x="0" y="10"/>
                      <a:pt x="0" y="10"/>
                    </a:cubicBezTo>
                    <a:cubicBezTo>
                      <a:pt x="3" y="9"/>
                      <a:pt x="3" y="12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2" name="Freeform 211"/>
              <p:cNvSpPr/>
              <p:nvPr/>
            </p:nvSpPr>
            <p:spPr bwMode="auto">
              <a:xfrm>
                <a:off x="3266" y="1867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3" name="Freeform 212"/>
              <p:cNvSpPr/>
              <p:nvPr/>
            </p:nvSpPr>
            <p:spPr bwMode="auto">
              <a:xfrm>
                <a:off x="3266" y="1861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4" name="Freeform 213"/>
              <p:cNvSpPr/>
              <p:nvPr/>
            </p:nvSpPr>
            <p:spPr bwMode="auto">
              <a:xfrm>
                <a:off x="3260" y="185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5" name="Freeform 214"/>
              <p:cNvSpPr/>
              <p:nvPr/>
            </p:nvSpPr>
            <p:spPr bwMode="auto">
              <a:xfrm>
                <a:off x="3260" y="1893"/>
                <a:ext cx="4" cy="6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6" name="Freeform 215"/>
              <p:cNvSpPr/>
              <p:nvPr/>
            </p:nvSpPr>
            <p:spPr bwMode="auto">
              <a:xfrm>
                <a:off x="3269" y="187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7" name="Freeform 216"/>
              <p:cNvSpPr/>
              <p:nvPr/>
            </p:nvSpPr>
            <p:spPr bwMode="auto">
              <a:xfrm>
                <a:off x="3260" y="1895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8" name="Freeform 217"/>
              <p:cNvSpPr/>
              <p:nvPr/>
            </p:nvSpPr>
            <p:spPr bwMode="auto">
              <a:xfrm>
                <a:off x="4538" y="1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9" name="Freeform 218"/>
              <p:cNvSpPr/>
              <p:nvPr/>
            </p:nvSpPr>
            <p:spPr bwMode="auto">
              <a:xfrm>
                <a:off x="3213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0" name="Freeform 219"/>
              <p:cNvSpPr/>
              <p:nvPr/>
            </p:nvSpPr>
            <p:spPr bwMode="auto">
              <a:xfrm>
                <a:off x="3190" y="182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1" name="Freeform 220"/>
              <p:cNvSpPr/>
              <p:nvPr/>
            </p:nvSpPr>
            <p:spPr bwMode="auto">
              <a:xfrm>
                <a:off x="3271" y="187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2" name="Freeform 221"/>
              <p:cNvSpPr/>
              <p:nvPr/>
            </p:nvSpPr>
            <p:spPr bwMode="auto">
              <a:xfrm>
                <a:off x="3190" y="187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3" name="Freeform 222"/>
              <p:cNvSpPr/>
              <p:nvPr/>
            </p:nvSpPr>
            <p:spPr bwMode="auto">
              <a:xfrm>
                <a:off x="4574" y="185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4" name="Freeform 223"/>
              <p:cNvSpPr/>
              <p:nvPr/>
            </p:nvSpPr>
            <p:spPr bwMode="auto">
              <a:xfrm>
                <a:off x="3199" y="1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5" name="Freeform 224"/>
              <p:cNvSpPr/>
              <p:nvPr/>
            </p:nvSpPr>
            <p:spPr bwMode="auto">
              <a:xfrm>
                <a:off x="3271" y="1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6" name="Freeform 225"/>
              <p:cNvSpPr/>
              <p:nvPr/>
            </p:nvSpPr>
            <p:spPr bwMode="auto">
              <a:xfrm>
                <a:off x="3742" y="3006"/>
                <a:ext cx="6" cy="9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0 w 3"/>
                  <a:gd name="T7" fmla="*/ 4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7" name="Freeform 226"/>
              <p:cNvSpPr/>
              <p:nvPr/>
            </p:nvSpPr>
            <p:spPr bwMode="auto">
              <a:xfrm>
                <a:off x="3988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8" name="Freeform 227"/>
              <p:cNvSpPr/>
              <p:nvPr/>
            </p:nvSpPr>
            <p:spPr bwMode="auto">
              <a:xfrm>
                <a:off x="3742" y="300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9" name="Rectangle 228"/>
              <p:cNvSpPr>
                <a:spLocks noChangeArrowheads="1"/>
              </p:cNvSpPr>
              <p:nvPr/>
            </p:nvSpPr>
            <p:spPr bwMode="auto">
              <a:xfrm>
                <a:off x="3748" y="3015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0" name="Freeform 229"/>
              <p:cNvSpPr/>
              <p:nvPr/>
            </p:nvSpPr>
            <p:spPr bwMode="auto">
              <a:xfrm>
                <a:off x="3744" y="2894"/>
                <a:ext cx="2" cy="10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3 h 5"/>
                  <a:gd name="T4" fmla="*/ 0 w 1"/>
                  <a:gd name="T5" fmla="*/ 5 h 5"/>
                  <a:gd name="T6" fmla="*/ 1 w 1"/>
                  <a:gd name="T7" fmla="*/ 1 h 5"/>
                  <a:gd name="T8" fmla="*/ 1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cubicBezTo>
                      <a:pt x="0" y="2"/>
                      <a:pt x="0" y="4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4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1" name="Freeform 230"/>
              <p:cNvSpPr/>
              <p:nvPr/>
            </p:nvSpPr>
            <p:spPr bwMode="auto">
              <a:xfrm>
                <a:off x="3744" y="30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2" name="Freeform 231"/>
              <p:cNvSpPr/>
              <p:nvPr/>
            </p:nvSpPr>
            <p:spPr bwMode="auto">
              <a:xfrm>
                <a:off x="3742" y="28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3" name="Freeform 232"/>
              <p:cNvSpPr/>
              <p:nvPr/>
            </p:nvSpPr>
            <p:spPr bwMode="auto">
              <a:xfrm>
                <a:off x="3772" y="303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0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4" name="Freeform 233"/>
              <p:cNvSpPr/>
              <p:nvPr/>
            </p:nvSpPr>
            <p:spPr bwMode="auto">
              <a:xfrm>
                <a:off x="3895" y="308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5" name="Freeform 234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6" name="Freeform 235"/>
              <p:cNvSpPr/>
              <p:nvPr/>
            </p:nvSpPr>
            <p:spPr bwMode="auto">
              <a:xfrm>
                <a:off x="3742" y="289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7" name="Freeform 236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8" name="Freeform 237"/>
              <p:cNvSpPr/>
              <p:nvPr/>
            </p:nvSpPr>
            <p:spPr bwMode="auto">
              <a:xfrm>
                <a:off x="3755" y="302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9" name="Oval 238"/>
              <p:cNvSpPr>
                <a:spLocks noChangeArrowheads="1"/>
              </p:cNvSpPr>
              <p:nvPr/>
            </p:nvSpPr>
            <p:spPr bwMode="auto">
              <a:xfrm>
                <a:off x="3602" y="182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0" name="Freeform 239"/>
              <p:cNvSpPr/>
              <p:nvPr/>
            </p:nvSpPr>
            <p:spPr bwMode="auto">
              <a:xfrm>
                <a:off x="3922" y="28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1" name="Freeform 240"/>
              <p:cNvSpPr/>
              <p:nvPr/>
            </p:nvSpPr>
            <p:spPr bwMode="auto">
              <a:xfrm>
                <a:off x="3975" y="28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2" name="Freeform 241"/>
              <p:cNvSpPr/>
              <p:nvPr/>
            </p:nvSpPr>
            <p:spPr bwMode="auto">
              <a:xfrm>
                <a:off x="3954" y="28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3" name="Freeform 242"/>
              <p:cNvSpPr/>
              <p:nvPr/>
            </p:nvSpPr>
            <p:spPr bwMode="auto">
              <a:xfrm>
                <a:off x="3725" y="2760"/>
                <a:ext cx="399" cy="159"/>
              </a:xfrm>
              <a:custGeom>
                <a:avLst/>
                <a:gdLst>
                  <a:gd name="T0" fmla="*/ 11 w 188"/>
                  <a:gd name="T1" fmla="*/ 59 h 75"/>
                  <a:gd name="T2" fmla="*/ 17 w 188"/>
                  <a:gd name="T3" fmla="*/ 64 h 75"/>
                  <a:gd name="T4" fmla="*/ 14 w 188"/>
                  <a:gd name="T5" fmla="*/ 70 h 75"/>
                  <a:gd name="T6" fmla="*/ 17 w 188"/>
                  <a:gd name="T7" fmla="*/ 71 h 75"/>
                  <a:gd name="T8" fmla="*/ 21 w 188"/>
                  <a:gd name="T9" fmla="*/ 69 h 75"/>
                  <a:gd name="T10" fmla="*/ 22 w 188"/>
                  <a:gd name="T11" fmla="*/ 71 h 75"/>
                  <a:gd name="T12" fmla="*/ 27 w 188"/>
                  <a:gd name="T13" fmla="*/ 67 h 75"/>
                  <a:gd name="T14" fmla="*/ 30 w 188"/>
                  <a:gd name="T15" fmla="*/ 72 h 75"/>
                  <a:gd name="T16" fmla="*/ 31 w 188"/>
                  <a:gd name="T17" fmla="*/ 74 h 75"/>
                  <a:gd name="T18" fmla="*/ 33 w 188"/>
                  <a:gd name="T19" fmla="*/ 72 h 75"/>
                  <a:gd name="T20" fmla="*/ 37 w 188"/>
                  <a:gd name="T21" fmla="*/ 74 h 75"/>
                  <a:gd name="T22" fmla="*/ 40 w 188"/>
                  <a:gd name="T23" fmla="*/ 69 h 75"/>
                  <a:gd name="T24" fmla="*/ 43 w 188"/>
                  <a:gd name="T25" fmla="*/ 64 h 75"/>
                  <a:gd name="T26" fmla="*/ 45 w 188"/>
                  <a:gd name="T27" fmla="*/ 69 h 75"/>
                  <a:gd name="T28" fmla="*/ 54 w 188"/>
                  <a:gd name="T29" fmla="*/ 69 h 75"/>
                  <a:gd name="T30" fmla="*/ 58 w 188"/>
                  <a:gd name="T31" fmla="*/ 69 h 75"/>
                  <a:gd name="T32" fmla="*/ 62 w 188"/>
                  <a:gd name="T33" fmla="*/ 68 h 75"/>
                  <a:gd name="T34" fmla="*/ 73 w 188"/>
                  <a:gd name="T35" fmla="*/ 66 h 75"/>
                  <a:gd name="T36" fmla="*/ 76 w 188"/>
                  <a:gd name="T37" fmla="*/ 65 h 75"/>
                  <a:gd name="T38" fmla="*/ 77 w 188"/>
                  <a:gd name="T39" fmla="*/ 64 h 75"/>
                  <a:gd name="T40" fmla="*/ 80 w 188"/>
                  <a:gd name="T41" fmla="*/ 62 h 75"/>
                  <a:gd name="T42" fmla="*/ 83 w 188"/>
                  <a:gd name="T43" fmla="*/ 63 h 75"/>
                  <a:gd name="T44" fmla="*/ 86 w 188"/>
                  <a:gd name="T45" fmla="*/ 61 h 75"/>
                  <a:gd name="T46" fmla="*/ 94 w 188"/>
                  <a:gd name="T47" fmla="*/ 61 h 75"/>
                  <a:gd name="T48" fmla="*/ 100 w 188"/>
                  <a:gd name="T49" fmla="*/ 59 h 75"/>
                  <a:gd name="T50" fmla="*/ 105 w 188"/>
                  <a:gd name="T51" fmla="*/ 59 h 75"/>
                  <a:gd name="T52" fmla="*/ 108 w 188"/>
                  <a:gd name="T53" fmla="*/ 57 h 75"/>
                  <a:gd name="T54" fmla="*/ 109 w 188"/>
                  <a:gd name="T55" fmla="*/ 57 h 75"/>
                  <a:gd name="T56" fmla="*/ 114 w 188"/>
                  <a:gd name="T57" fmla="*/ 54 h 75"/>
                  <a:gd name="T58" fmla="*/ 120 w 188"/>
                  <a:gd name="T59" fmla="*/ 53 h 75"/>
                  <a:gd name="T60" fmla="*/ 124 w 188"/>
                  <a:gd name="T61" fmla="*/ 50 h 75"/>
                  <a:gd name="T62" fmla="*/ 127 w 188"/>
                  <a:gd name="T63" fmla="*/ 41 h 75"/>
                  <a:gd name="T64" fmla="*/ 133 w 188"/>
                  <a:gd name="T65" fmla="*/ 44 h 75"/>
                  <a:gd name="T66" fmla="*/ 139 w 188"/>
                  <a:gd name="T67" fmla="*/ 41 h 75"/>
                  <a:gd name="T68" fmla="*/ 144 w 188"/>
                  <a:gd name="T69" fmla="*/ 39 h 75"/>
                  <a:gd name="T70" fmla="*/ 156 w 188"/>
                  <a:gd name="T71" fmla="*/ 34 h 75"/>
                  <a:gd name="T72" fmla="*/ 160 w 188"/>
                  <a:gd name="T73" fmla="*/ 33 h 75"/>
                  <a:gd name="T74" fmla="*/ 170 w 188"/>
                  <a:gd name="T75" fmla="*/ 21 h 75"/>
                  <a:gd name="T76" fmla="*/ 173 w 188"/>
                  <a:gd name="T77" fmla="*/ 18 h 75"/>
                  <a:gd name="T78" fmla="*/ 169 w 188"/>
                  <a:gd name="T79" fmla="*/ 9 h 75"/>
                  <a:gd name="T80" fmla="*/ 149 w 188"/>
                  <a:gd name="T81" fmla="*/ 20 h 75"/>
                  <a:gd name="T82" fmla="*/ 110 w 188"/>
                  <a:gd name="T83" fmla="*/ 42 h 75"/>
                  <a:gd name="T84" fmla="*/ 103 w 188"/>
                  <a:gd name="T85" fmla="*/ 39 h 75"/>
                  <a:gd name="T86" fmla="*/ 88 w 188"/>
                  <a:gd name="T87" fmla="*/ 44 h 75"/>
                  <a:gd name="T88" fmla="*/ 69 w 188"/>
                  <a:gd name="T89" fmla="*/ 48 h 75"/>
                  <a:gd name="T90" fmla="*/ 59 w 188"/>
                  <a:gd name="T91" fmla="*/ 49 h 75"/>
                  <a:gd name="T92" fmla="*/ 44 w 188"/>
                  <a:gd name="T93" fmla="*/ 52 h 75"/>
                  <a:gd name="T94" fmla="*/ 29 w 188"/>
                  <a:gd name="T95" fmla="*/ 53 h 75"/>
                  <a:gd name="T96" fmla="*/ 19 w 188"/>
                  <a:gd name="T97" fmla="*/ 53 h 75"/>
                  <a:gd name="T98" fmla="*/ 10 w 188"/>
                  <a:gd name="T99" fmla="*/ 49 h 75"/>
                  <a:gd name="T100" fmla="*/ 7 w 188"/>
                  <a:gd name="T101" fmla="*/ 47 h 75"/>
                  <a:gd name="T102" fmla="*/ 5 w 188"/>
                  <a:gd name="T103" fmla="*/ 47 h 75"/>
                  <a:gd name="T104" fmla="*/ 3 w 188"/>
                  <a:gd name="T105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8" h="7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5" y="54"/>
                      <a:pt x="6" y="54"/>
                    </a:cubicBezTo>
                    <a:cubicBezTo>
                      <a:pt x="6" y="55"/>
                      <a:pt x="4" y="57"/>
                      <a:pt x="4" y="58"/>
                    </a:cubicBezTo>
                    <a:cubicBezTo>
                      <a:pt x="5" y="58"/>
                      <a:pt x="7" y="58"/>
                      <a:pt x="7" y="60"/>
                    </a:cubicBezTo>
                    <a:cubicBezTo>
                      <a:pt x="8" y="60"/>
                      <a:pt x="10" y="59"/>
                      <a:pt x="11" y="59"/>
                    </a:cubicBezTo>
                    <a:cubicBezTo>
                      <a:pt x="12" y="59"/>
                      <a:pt x="10" y="61"/>
                      <a:pt x="11" y="60"/>
                    </a:cubicBezTo>
                    <a:cubicBezTo>
                      <a:pt x="11" y="61"/>
                      <a:pt x="10" y="62"/>
                      <a:pt x="10" y="63"/>
                    </a:cubicBezTo>
                    <a:cubicBezTo>
                      <a:pt x="10" y="62"/>
                      <a:pt x="11" y="64"/>
                      <a:pt x="12" y="61"/>
                    </a:cubicBezTo>
                    <a:cubicBezTo>
                      <a:pt x="12" y="62"/>
                      <a:pt x="14" y="63"/>
                      <a:pt x="15" y="63"/>
                    </a:cubicBezTo>
                    <a:cubicBezTo>
                      <a:pt x="14" y="63"/>
                      <a:pt x="14" y="64"/>
                      <a:pt x="14" y="65"/>
                    </a:cubicBezTo>
                    <a:cubicBezTo>
                      <a:pt x="15" y="64"/>
                      <a:pt x="16" y="63"/>
                      <a:pt x="17" y="64"/>
                    </a:cubicBezTo>
                    <a:cubicBezTo>
                      <a:pt x="17" y="62"/>
                      <a:pt x="17" y="62"/>
                      <a:pt x="18" y="60"/>
                    </a:cubicBezTo>
                    <a:cubicBezTo>
                      <a:pt x="18" y="60"/>
                      <a:pt x="18" y="59"/>
                      <a:pt x="18" y="60"/>
                    </a:cubicBezTo>
                    <a:cubicBezTo>
                      <a:pt x="18" y="61"/>
                      <a:pt x="17" y="64"/>
                      <a:pt x="18" y="64"/>
                    </a:cubicBezTo>
                    <a:cubicBezTo>
                      <a:pt x="17" y="67"/>
                      <a:pt x="17" y="64"/>
                      <a:pt x="16" y="67"/>
                    </a:cubicBezTo>
                    <a:cubicBezTo>
                      <a:pt x="15" y="69"/>
                      <a:pt x="14" y="68"/>
                      <a:pt x="14" y="67"/>
                    </a:cubicBezTo>
                    <a:cubicBezTo>
                      <a:pt x="12" y="69"/>
                      <a:pt x="14" y="67"/>
                      <a:pt x="14" y="70"/>
                    </a:cubicBezTo>
                    <a:cubicBezTo>
                      <a:pt x="14" y="70"/>
                      <a:pt x="15" y="68"/>
                      <a:pt x="16" y="68"/>
                    </a:cubicBezTo>
                    <a:cubicBezTo>
                      <a:pt x="17" y="67"/>
                      <a:pt x="16" y="67"/>
                      <a:pt x="17" y="66"/>
                    </a:cubicBezTo>
                    <a:cubicBezTo>
                      <a:pt x="19" y="64"/>
                      <a:pt x="18" y="68"/>
                      <a:pt x="18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70"/>
                      <a:pt x="18" y="68"/>
                      <a:pt x="19" y="69"/>
                    </a:cubicBezTo>
                    <a:cubicBezTo>
                      <a:pt x="19" y="72"/>
                      <a:pt x="18" y="69"/>
                      <a:pt x="17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4"/>
                      <a:pt x="18" y="70"/>
                      <a:pt x="19" y="72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1"/>
                      <a:pt x="20" y="69"/>
                      <a:pt x="19" y="69"/>
                    </a:cubicBezTo>
                    <a:cubicBezTo>
                      <a:pt x="20" y="66"/>
                      <a:pt x="20" y="69"/>
                      <a:pt x="21" y="69"/>
                    </a:cubicBezTo>
                    <a:cubicBezTo>
                      <a:pt x="22" y="67"/>
                      <a:pt x="21" y="69"/>
                      <a:pt x="21" y="67"/>
                    </a:cubicBezTo>
                    <a:cubicBezTo>
                      <a:pt x="21" y="65"/>
                      <a:pt x="22" y="65"/>
                      <a:pt x="22" y="65"/>
                    </a:cubicBezTo>
                    <a:cubicBezTo>
                      <a:pt x="23" y="65"/>
                      <a:pt x="22" y="67"/>
                      <a:pt x="22" y="68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1" y="69"/>
                      <a:pt x="22" y="71"/>
                      <a:pt x="21" y="73"/>
                    </a:cubicBezTo>
                    <a:cubicBezTo>
                      <a:pt x="21" y="74"/>
                      <a:pt x="22" y="72"/>
                      <a:pt x="22" y="71"/>
                    </a:cubicBezTo>
                    <a:cubicBezTo>
                      <a:pt x="22" y="71"/>
                      <a:pt x="23" y="69"/>
                      <a:pt x="22" y="69"/>
                    </a:cubicBezTo>
                    <a:cubicBezTo>
                      <a:pt x="25" y="64"/>
                      <a:pt x="23" y="72"/>
                      <a:pt x="24" y="72"/>
                    </a:cubicBezTo>
                    <a:cubicBezTo>
                      <a:pt x="24" y="69"/>
                      <a:pt x="26" y="68"/>
                      <a:pt x="26" y="64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6" y="65"/>
                      <a:pt x="27" y="65"/>
                      <a:pt x="26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1"/>
                      <a:pt x="27" y="72"/>
                      <a:pt x="27" y="73"/>
                    </a:cubicBezTo>
                    <a:cubicBezTo>
                      <a:pt x="28" y="73"/>
                      <a:pt x="27" y="71"/>
                      <a:pt x="28" y="71"/>
                    </a:cubicBezTo>
                    <a:cubicBezTo>
                      <a:pt x="27" y="72"/>
                      <a:pt x="28" y="73"/>
                      <a:pt x="28" y="73"/>
                    </a:cubicBezTo>
                    <a:cubicBezTo>
                      <a:pt x="27" y="72"/>
                      <a:pt x="28" y="70"/>
                      <a:pt x="29" y="70"/>
                    </a:cubicBezTo>
                    <a:cubicBezTo>
                      <a:pt x="29" y="70"/>
                      <a:pt x="30" y="72"/>
                      <a:pt x="30" y="7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2"/>
                      <a:pt x="29" y="75"/>
                      <a:pt x="29" y="74"/>
                    </a:cubicBezTo>
                    <a:cubicBezTo>
                      <a:pt x="30" y="73"/>
                      <a:pt x="30" y="71"/>
                      <a:pt x="30" y="70"/>
                    </a:cubicBezTo>
                    <a:cubicBezTo>
                      <a:pt x="31" y="69"/>
                      <a:pt x="31" y="71"/>
                      <a:pt x="31" y="70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1"/>
                      <a:pt x="30" y="75"/>
                      <a:pt x="31" y="74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2" y="73"/>
                      <a:pt x="32" y="73"/>
                      <a:pt x="33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1"/>
                      <a:pt x="34" y="73"/>
                    </a:cubicBezTo>
                    <a:cubicBezTo>
                      <a:pt x="34" y="70"/>
                      <a:pt x="33" y="73"/>
                      <a:pt x="33" y="72"/>
                    </a:cubicBezTo>
                    <a:cubicBezTo>
                      <a:pt x="33" y="70"/>
                      <a:pt x="34" y="70"/>
                      <a:pt x="34" y="70"/>
                    </a:cubicBezTo>
                    <a:cubicBezTo>
                      <a:pt x="34" y="72"/>
                      <a:pt x="35" y="70"/>
                      <a:pt x="35" y="70"/>
                    </a:cubicBezTo>
                    <a:cubicBezTo>
                      <a:pt x="35" y="71"/>
                      <a:pt x="35" y="72"/>
                      <a:pt x="36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4"/>
                      <a:pt x="37" y="70"/>
                      <a:pt x="37" y="71"/>
                    </a:cubicBezTo>
                    <a:cubicBezTo>
                      <a:pt x="37" y="72"/>
                      <a:pt x="37" y="73"/>
                      <a:pt x="37" y="74"/>
                    </a:cubicBezTo>
                    <a:cubicBezTo>
                      <a:pt x="37" y="71"/>
                      <a:pt x="38" y="70"/>
                      <a:pt x="38" y="69"/>
                    </a:cubicBezTo>
                    <a:cubicBezTo>
                      <a:pt x="39" y="70"/>
                      <a:pt x="38" y="72"/>
                      <a:pt x="38" y="74"/>
                    </a:cubicBezTo>
                    <a:cubicBezTo>
                      <a:pt x="38" y="72"/>
                      <a:pt x="39" y="75"/>
                      <a:pt x="39" y="73"/>
                    </a:cubicBezTo>
                    <a:cubicBezTo>
                      <a:pt x="39" y="72"/>
                      <a:pt x="39" y="71"/>
                      <a:pt x="39" y="70"/>
                    </a:cubicBezTo>
                    <a:cubicBezTo>
                      <a:pt x="40" y="70"/>
                      <a:pt x="39" y="71"/>
                      <a:pt x="40" y="72"/>
                    </a:cubicBezTo>
                    <a:cubicBezTo>
                      <a:pt x="40" y="72"/>
                      <a:pt x="41" y="69"/>
                      <a:pt x="40" y="69"/>
                    </a:cubicBezTo>
                    <a:cubicBezTo>
                      <a:pt x="41" y="69"/>
                      <a:pt x="41" y="67"/>
                      <a:pt x="42" y="68"/>
                    </a:cubicBezTo>
                    <a:cubicBezTo>
                      <a:pt x="42" y="70"/>
                      <a:pt x="41" y="69"/>
                      <a:pt x="41" y="70"/>
                    </a:cubicBezTo>
                    <a:cubicBezTo>
                      <a:pt x="42" y="70"/>
                      <a:pt x="41" y="66"/>
                      <a:pt x="42" y="66"/>
                    </a:cubicBezTo>
                    <a:cubicBezTo>
                      <a:pt x="42" y="65"/>
                      <a:pt x="42" y="62"/>
                      <a:pt x="43" y="61"/>
                    </a:cubicBezTo>
                    <a:cubicBezTo>
                      <a:pt x="44" y="62"/>
                      <a:pt x="42" y="62"/>
                      <a:pt x="43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7"/>
                      <a:pt x="42" y="68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1"/>
                      <a:pt x="44" y="72"/>
                      <a:pt x="44" y="72"/>
                    </a:cubicBezTo>
                    <a:cubicBezTo>
                      <a:pt x="44" y="70"/>
                      <a:pt x="44" y="72"/>
                      <a:pt x="44" y="71"/>
                    </a:cubicBezTo>
                    <a:cubicBezTo>
                      <a:pt x="44" y="71"/>
                      <a:pt x="45" y="68"/>
                      <a:pt x="45" y="69"/>
                    </a:cubicBezTo>
                    <a:cubicBezTo>
                      <a:pt x="45" y="70"/>
                      <a:pt x="46" y="71"/>
                      <a:pt x="45" y="72"/>
                    </a:cubicBezTo>
                    <a:cubicBezTo>
                      <a:pt x="46" y="73"/>
                      <a:pt x="45" y="70"/>
                      <a:pt x="46" y="71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8" y="72"/>
                      <a:pt x="50" y="72"/>
                      <a:pt x="52" y="68"/>
                    </a:cubicBezTo>
                    <a:cubicBezTo>
                      <a:pt x="52" y="70"/>
                      <a:pt x="53" y="70"/>
                      <a:pt x="54" y="71"/>
                    </a:cubicBezTo>
                    <a:cubicBezTo>
                      <a:pt x="53" y="70"/>
                      <a:pt x="54" y="69"/>
                      <a:pt x="54" y="69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2"/>
                      <a:pt x="56" y="70"/>
                      <a:pt x="57" y="69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8" y="71"/>
                      <a:pt x="57" y="69"/>
                      <a:pt x="58" y="69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9" y="68"/>
                      <a:pt x="59" y="68"/>
                      <a:pt x="59" y="70"/>
                    </a:cubicBezTo>
                    <a:cubicBezTo>
                      <a:pt x="60" y="70"/>
                      <a:pt x="60" y="69"/>
                      <a:pt x="59" y="69"/>
                    </a:cubicBezTo>
                    <a:cubicBezTo>
                      <a:pt x="60" y="70"/>
                      <a:pt x="61" y="70"/>
                      <a:pt x="62" y="69"/>
                    </a:cubicBezTo>
                    <a:cubicBezTo>
                      <a:pt x="62" y="68"/>
                      <a:pt x="62" y="68"/>
                      <a:pt x="62" y="66"/>
                    </a:cubicBezTo>
                    <a:cubicBezTo>
                      <a:pt x="61" y="64"/>
                      <a:pt x="62" y="67"/>
                      <a:pt x="62" y="65"/>
                    </a:cubicBezTo>
                    <a:cubicBezTo>
                      <a:pt x="62" y="66"/>
                      <a:pt x="63" y="67"/>
                      <a:pt x="62" y="68"/>
                    </a:cubicBezTo>
                    <a:cubicBezTo>
                      <a:pt x="64" y="71"/>
                      <a:pt x="65" y="68"/>
                      <a:pt x="67" y="68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8" y="69"/>
                      <a:pt x="69" y="67"/>
                      <a:pt x="70" y="67"/>
                    </a:cubicBezTo>
                    <a:cubicBezTo>
                      <a:pt x="70" y="66"/>
                      <a:pt x="70" y="64"/>
                      <a:pt x="71" y="64"/>
                    </a:cubicBezTo>
                    <a:cubicBezTo>
                      <a:pt x="71" y="61"/>
                      <a:pt x="71" y="66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4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7"/>
                      <a:pt x="75" y="67"/>
                    </a:cubicBezTo>
                    <a:cubicBezTo>
                      <a:pt x="75" y="65"/>
                      <a:pt x="76" y="66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8" y="67"/>
                      <a:pt x="77" y="64"/>
                      <a:pt x="77" y="63"/>
                    </a:cubicBezTo>
                    <a:cubicBezTo>
                      <a:pt x="77" y="62"/>
                      <a:pt x="78" y="64"/>
                      <a:pt x="78" y="64"/>
                    </a:cubicBezTo>
                    <a:cubicBezTo>
                      <a:pt x="78" y="65"/>
                      <a:pt x="78" y="64"/>
                      <a:pt x="77" y="64"/>
                    </a:cubicBezTo>
                    <a:cubicBezTo>
                      <a:pt x="77" y="66"/>
                      <a:pt x="78" y="65"/>
                      <a:pt x="78" y="66"/>
                    </a:cubicBezTo>
                    <a:cubicBezTo>
                      <a:pt x="78" y="66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80" y="65"/>
                    </a:cubicBezTo>
                    <a:cubicBezTo>
                      <a:pt x="80" y="64"/>
                      <a:pt x="80" y="65"/>
                      <a:pt x="80" y="64"/>
                    </a:cubicBezTo>
                    <a:cubicBezTo>
                      <a:pt x="80" y="64"/>
                      <a:pt x="79" y="63"/>
                      <a:pt x="79" y="62"/>
                    </a:cubicBezTo>
                    <a:cubicBezTo>
                      <a:pt x="79" y="62"/>
                      <a:pt x="80" y="61"/>
                      <a:pt x="80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1" y="62"/>
                      <a:pt x="80" y="61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2" y="61"/>
                    </a:cubicBezTo>
                    <a:cubicBezTo>
                      <a:pt x="82" y="63"/>
                      <a:pt x="82" y="65"/>
                      <a:pt x="83" y="65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4"/>
                      <a:pt x="84" y="65"/>
                    </a:cubicBezTo>
                    <a:cubicBezTo>
                      <a:pt x="85" y="65"/>
                      <a:pt x="84" y="60"/>
                      <a:pt x="85" y="61"/>
                    </a:cubicBezTo>
                    <a:cubicBezTo>
                      <a:pt x="85" y="63"/>
                      <a:pt x="86" y="63"/>
                      <a:pt x="86" y="64"/>
                    </a:cubicBezTo>
                    <a:cubicBezTo>
                      <a:pt x="86" y="63"/>
                      <a:pt x="86" y="63"/>
                      <a:pt x="86" y="62"/>
                    </a:cubicBezTo>
                    <a:cubicBezTo>
                      <a:pt x="86" y="62"/>
                      <a:pt x="86" y="64"/>
                      <a:pt x="86" y="63"/>
                    </a:cubicBezTo>
                    <a:cubicBezTo>
                      <a:pt x="85" y="61"/>
                      <a:pt x="86" y="62"/>
                      <a:pt x="86" y="61"/>
                    </a:cubicBezTo>
                    <a:cubicBezTo>
                      <a:pt x="88" y="65"/>
                      <a:pt x="89" y="62"/>
                      <a:pt x="91" y="64"/>
                    </a:cubicBezTo>
                    <a:cubicBezTo>
                      <a:pt x="90" y="61"/>
                      <a:pt x="91" y="63"/>
                      <a:pt x="91" y="62"/>
                    </a:cubicBezTo>
                    <a:cubicBezTo>
                      <a:pt x="92" y="64"/>
                      <a:pt x="92" y="61"/>
                      <a:pt x="93" y="63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61"/>
                      <a:pt x="92" y="56"/>
                      <a:pt x="94" y="59"/>
                    </a:cubicBezTo>
                    <a:cubicBezTo>
                      <a:pt x="94" y="60"/>
                      <a:pt x="94" y="61"/>
                      <a:pt x="94" y="61"/>
                    </a:cubicBezTo>
                    <a:cubicBezTo>
                      <a:pt x="95" y="64"/>
                      <a:pt x="95" y="59"/>
                      <a:pt x="96" y="62"/>
                    </a:cubicBezTo>
                    <a:cubicBezTo>
                      <a:pt x="96" y="61"/>
                      <a:pt x="95" y="59"/>
                      <a:pt x="96" y="58"/>
                    </a:cubicBezTo>
                    <a:cubicBezTo>
                      <a:pt x="96" y="59"/>
                      <a:pt x="98" y="60"/>
                      <a:pt x="98" y="60"/>
                    </a:cubicBezTo>
                    <a:cubicBezTo>
                      <a:pt x="98" y="60"/>
                      <a:pt x="98" y="59"/>
                      <a:pt x="98" y="60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9" y="62"/>
                      <a:pt x="99" y="60"/>
                      <a:pt x="100" y="59"/>
                    </a:cubicBezTo>
                    <a:cubicBezTo>
                      <a:pt x="101" y="61"/>
                      <a:pt x="101" y="60"/>
                      <a:pt x="102" y="61"/>
                    </a:cubicBezTo>
                    <a:cubicBezTo>
                      <a:pt x="102" y="58"/>
                      <a:pt x="104" y="61"/>
                      <a:pt x="103" y="58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4" y="58"/>
                      <a:pt x="103" y="56"/>
                      <a:pt x="104" y="56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1"/>
                      <a:pt x="105" y="58"/>
                      <a:pt x="105" y="59"/>
                    </a:cubicBezTo>
                    <a:cubicBezTo>
                      <a:pt x="105" y="58"/>
                      <a:pt x="106" y="59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8"/>
                      <a:pt x="107" y="58"/>
                    </a:cubicBezTo>
                    <a:cubicBezTo>
                      <a:pt x="107" y="59"/>
                      <a:pt x="108" y="58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8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10" y="59"/>
                      <a:pt x="110" y="57"/>
                      <a:pt x="110" y="57"/>
                    </a:cubicBezTo>
                    <a:cubicBezTo>
                      <a:pt x="111" y="58"/>
                      <a:pt x="113" y="56"/>
                      <a:pt x="113" y="55"/>
                    </a:cubicBezTo>
                    <a:cubicBezTo>
                      <a:pt x="113" y="55"/>
                      <a:pt x="113" y="56"/>
                      <a:pt x="113" y="55"/>
                    </a:cubicBezTo>
                    <a:cubicBezTo>
                      <a:pt x="114" y="55"/>
                      <a:pt x="114" y="53"/>
                      <a:pt x="114" y="54"/>
                    </a:cubicBezTo>
                    <a:cubicBezTo>
                      <a:pt x="114" y="54"/>
                      <a:pt x="115" y="55"/>
                      <a:pt x="115" y="55"/>
                    </a:cubicBezTo>
                    <a:cubicBezTo>
                      <a:pt x="115" y="56"/>
                      <a:pt x="115" y="54"/>
                      <a:pt x="115" y="54"/>
                    </a:cubicBezTo>
                    <a:cubicBezTo>
                      <a:pt x="116" y="56"/>
                      <a:pt x="116" y="52"/>
                      <a:pt x="118" y="53"/>
                    </a:cubicBezTo>
                    <a:cubicBezTo>
                      <a:pt x="118" y="53"/>
                      <a:pt x="118" y="54"/>
                      <a:pt x="118" y="55"/>
                    </a:cubicBezTo>
                    <a:cubicBezTo>
                      <a:pt x="119" y="54"/>
                      <a:pt x="119" y="53"/>
                      <a:pt x="120" y="51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1" y="52"/>
                      <a:pt x="121" y="51"/>
                    </a:cubicBezTo>
                    <a:cubicBezTo>
                      <a:pt x="120" y="50"/>
                      <a:pt x="120" y="48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9"/>
                    </a:cubicBezTo>
                    <a:cubicBezTo>
                      <a:pt x="123" y="51"/>
                      <a:pt x="124" y="50"/>
                      <a:pt x="124" y="50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124" y="48"/>
                      <a:pt x="125" y="50"/>
                      <a:pt x="125" y="50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6" y="47"/>
                      <a:pt x="126" y="48"/>
                    </a:cubicBezTo>
                    <a:cubicBezTo>
                      <a:pt x="127" y="47"/>
                      <a:pt x="126" y="44"/>
                      <a:pt x="126" y="42"/>
                    </a:cubicBezTo>
                    <a:cubicBezTo>
                      <a:pt x="127" y="43"/>
                      <a:pt x="127" y="41"/>
                      <a:pt x="127" y="41"/>
                    </a:cubicBezTo>
                    <a:cubicBezTo>
                      <a:pt x="128" y="42"/>
                      <a:pt x="127" y="41"/>
                      <a:pt x="127" y="42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4"/>
                      <a:pt x="129" y="46"/>
                      <a:pt x="129" y="47"/>
                    </a:cubicBezTo>
                    <a:cubicBezTo>
                      <a:pt x="129" y="46"/>
                      <a:pt x="131" y="46"/>
                      <a:pt x="132" y="46"/>
                    </a:cubicBezTo>
                    <a:cubicBezTo>
                      <a:pt x="130" y="44"/>
                      <a:pt x="132" y="45"/>
                      <a:pt x="132" y="42"/>
                    </a:cubicBezTo>
                    <a:cubicBezTo>
                      <a:pt x="132" y="41"/>
                      <a:pt x="133" y="44"/>
                      <a:pt x="133" y="44"/>
                    </a:cubicBezTo>
                    <a:cubicBezTo>
                      <a:pt x="134" y="43"/>
                      <a:pt x="135" y="44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2"/>
                      <a:pt x="138" y="43"/>
                      <a:pt x="138" y="40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9" y="42"/>
                      <a:pt x="137" y="39"/>
                      <a:pt x="139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9" y="40"/>
                      <a:pt x="140" y="42"/>
                      <a:pt x="140" y="39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0"/>
                      <a:pt x="142" y="40"/>
                      <a:pt x="142" y="38"/>
                    </a:cubicBezTo>
                    <a:cubicBezTo>
                      <a:pt x="142" y="40"/>
                      <a:pt x="142" y="40"/>
                      <a:pt x="142" y="40"/>
                    </a:cubicBezTo>
                    <a:cubicBezTo>
                      <a:pt x="143" y="41"/>
                      <a:pt x="142" y="38"/>
                      <a:pt x="143" y="38"/>
                    </a:cubicBezTo>
                    <a:cubicBezTo>
                      <a:pt x="143" y="38"/>
                      <a:pt x="144" y="39"/>
                      <a:pt x="144" y="39"/>
                    </a:cubicBezTo>
                    <a:cubicBezTo>
                      <a:pt x="143" y="38"/>
                      <a:pt x="144" y="38"/>
                      <a:pt x="144" y="37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9" y="37"/>
                      <a:pt x="152" y="36"/>
                      <a:pt x="154" y="33"/>
                    </a:cubicBezTo>
                    <a:cubicBezTo>
                      <a:pt x="156" y="35"/>
                      <a:pt x="154" y="35"/>
                      <a:pt x="155" y="36"/>
                    </a:cubicBezTo>
                    <a:cubicBezTo>
                      <a:pt x="154" y="34"/>
                      <a:pt x="155" y="35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7" y="35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2"/>
                      <a:pt x="159" y="36"/>
                      <a:pt x="158" y="33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8" y="32"/>
                      <a:pt x="160" y="35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1" y="34"/>
                      <a:pt x="160" y="30"/>
                      <a:pt x="161" y="32"/>
                    </a:cubicBezTo>
                    <a:cubicBezTo>
                      <a:pt x="162" y="31"/>
                      <a:pt x="162" y="30"/>
                      <a:pt x="161" y="28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4" y="28"/>
                      <a:pt x="167" y="27"/>
                      <a:pt x="167" y="24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7" y="22"/>
                      <a:pt x="171" y="25"/>
                      <a:pt x="170" y="21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0" y="20"/>
                      <a:pt x="172" y="20"/>
                      <a:pt x="171" y="19"/>
                    </a:cubicBezTo>
                    <a:cubicBezTo>
                      <a:pt x="171" y="19"/>
                      <a:pt x="171" y="19"/>
                      <a:pt x="172" y="20"/>
                    </a:cubicBezTo>
                    <a:cubicBezTo>
                      <a:pt x="172" y="20"/>
                      <a:pt x="171" y="17"/>
                      <a:pt x="172" y="17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7" y="19"/>
                      <a:pt x="182" y="18"/>
                      <a:pt x="181" y="13"/>
                    </a:cubicBezTo>
                    <a:cubicBezTo>
                      <a:pt x="181" y="12"/>
                      <a:pt x="183" y="14"/>
                      <a:pt x="183" y="14"/>
                    </a:cubicBezTo>
                    <a:cubicBezTo>
                      <a:pt x="182" y="10"/>
                      <a:pt x="188" y="11"/>
                      <a:pt x="186" y="6"/>
                    </a:cubicBezTo>
                    <a:cubicBezTo>
                      <a:pt x="186" y="4"/>
                      <a:pt x="182" y="0"/>
                      <a:pt x="182" y="0"/>
                    </a:cubicBezTo>
                    <a:cubicBezTo>
                      <a:pt x="180" y="4"/>
                      <a:pt x="176" y="5"/>
                      <a:pt x="171" y="6"/>
                    </a:cubicBezTo>
                    <a:cubicBezTo>
                      <a:pt x="171" y="7"/>
                      <a:pt x="170" y="9"/>
                      <a:pt x="169" y="9"/>
                    </a:cubicBezTo>
                    <a:cubicBezTo>
                      <a:pt x="165" y="12"/>
                      <a:pt x="158" y="11"/>
                      <a:pt x="154" y="16"/>
                    </a:cubicBezTo>
                    <a:cubicBezTo>
                      <a:pt x="155" y="16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9"/>
                      <a:pt x="154" y="18"/>
                      <a:pt x="154" y="17"/>
                    </a:cubicBezTo>
                    <a:cubicBezTo>
                      <a:pt x="153" y="19"/>
                      <a:pt x="151" y="20"/>
                      <a:pt x="149" y="20"/>
                    </a:cubicBezTo>
                    <a:cubicBezTo>
                      <a:pt x="150" y="22"/>
                      <a:pt x="148" y="21"/>
                      <a:pt x="149" y="23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7" y="24"/>
                      <a:pt x="147" y="24"/>
                      <a:pt x="145" y="22"/>
                    </a:cubicBezTo>
                    <a:cubicBezTo>
                      <a:pt x="139" y="23"/>
                      <a:pt x="134" y="27"/>
                      <a:pt x="128" y="28"/>
                    </a:cubicBezTo>
                    <a:cubicBezTo>
                      <a:pt x="123" y="30"/>
                      <a:pt x="118" y="35"/>
                      <a:pt x="112" y="37"/>
                    </a:cubicBezTo>
                    <a:cubicBezTo>
                      <a:pt x="112" y="40"/>
                      <a:pt x="110" y="39"/>
                      <a:pt x="110" y="42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3"/>
                      <a:pt x="109" y="41"/>
                      <a:pt x="107" y="40"/>
                    </a:cubicBezTo>
                    <a:cubicBezTo>
                      <a:pt x="107" y="42"/>
                      <a:pt x="107" y="41"/>
                      <a:pt x="107" y="43"/>
                    </a:cubicBezTo>
                    <a:cubicBezTo>
                      <a:pt x="107" y="45"/>
                      <a:pt x="106" y="40"/>
                      <a:pt x="106" y="41"/>
                    </a:cubicBezTo>
                    <a:cubicBezTo>
                      <a:pt x="105" y="41"/>
                      <a:pt x="106" y="42"/>
                      <a:pt x="106" y="42"/>
                    </a:cubicBezTo>
                    <a:cubicBezTo>
                      <a:pt x="105" y="45"/>
                      <a:pt x="106" y="41"/>
                      <a:pt x="103" y="39"/>
                    </a:cubicBezTo>
                    <a:cubicBezTo>
                      <a:pt x="101" y="41"/>
                      <a:pt x="98" y="44"/>
                      <a:pt x="95" y="43"/>
                    </a:cubicBezTo>
                    <a:cubicBezTo>
                      <a:pt x="95" y="43"/>
                      <a:pt x="96" y="44"/>
                      <a:pt x="96" y="44"/>
                    </a:cubicBezTo>
                    <a:cubicBezTo>
                      <a:pt x="95" y="41"/>
                      <a:pt x="95" y="46"/>
                      <a:pt x="94" y="44"/>
                    </a:cubicBezTo>
                    <a:cubicBezTo>
                      <a:pt x="94" y="44"/>
                      <a:pt x="94" y="43"/>
                      <a:pt x="94" y="43"/>
                    </a:cubicBezTo>
                    <a:cubicBezTo>
                      <a:pt x="93" y="42"/>
                      <a:pt x="92" y="44"/>
                      <a:pt x="91" y="43"/>
                    </a:cubicBezTo>
                    <a:cubicBezTo>
                      <a:pt x="90" y="45"/>
                      <a:pt x="88" y="42"/>
                      <a:pt x="88" y="44"/>
                    </a:cubicBezTo>
                    <a:cubicBezTo>
                      <a:pt x="88" y="43"/>
                      <a:pt x="87" y="43"/>
                      <a:pt x="87" y="43"/>
                    </a:cubicBezTo>
                    <a:cubicBezTo>
                      <a:pt x="87" y="47"/>
                      <a:pt x="84" y="42"/>
                      <a:pt x="84" y="44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1" y="45"/>
                      <a:pt x="77" y="45"/>
                      <a:pt x="75" y="47"/>
                    </a:cubicBezTo>
                    <a:cubicBezTo>
                      <a:pt x="73" y="47"/>
                      <a:pt x="70" y="44"/>
                      <a:pt x="69" y="46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8" y="48"/>
                      <a:pt x="69" y="47"/>
                      <a:pt x="68" y="46"/>
                    </a:cubicBezTo>
                    <a:cubicBezTo>
                      <a:pt x="68" y="48"/>
                      <a:pt x="66" y="47"/>
                      <a:pt x="65" y="47"/>
                    </a:cubicBezTo>
                    <a:cubicBezTo>
                      <a:pt x="65" y="47"/>
                      <a:pt x="65" y="48"/>
                      <a:pt x="65" y="49"/>
                    </a:cubicBezTo>
                    <a:cubicBezTo>
                      <a:pt x="63" y="46"/>
                      <a:pt x="62" y="50"/>
                      <a:pt x="60" y="48"/>
                    </a:cubicBezTo>
                    <a:cubicBezTo>
                      <a:pt x="61" y="51"/>
                      <a:pt x="60" y="50"/>
                      <a:pt x="59" y="51"/>
                    </a:cubicBezTo>
                    <a:cubicBezTo>
                      <a:pt x="59" y="51"/>
                      <a:pt x="59" y="50"/>
                      <a:pt x="59" y="49"/>
                    </a:cubicBezTo>
                    <a:cubicBezTo>
                      <a:pt x="58" y="50"/>
                      <a:pt x="57" y="50"/>
                      <a:pt x="56" y="49"/>
                    </a:cubicBezTo>
                    <a:cubicBezTo>
                      <a:pt x="56" y="49"/>
                      <a:pt x="56" y="51"/>
                      <a:pt x="55" y="51"/>
                    </a:cubicBezTo>
                    <a:cubicBezTo>
                      <a:pt x="54" y="49"/>
                      <a:pt x="54" y="51"/>
                      <a:pt x="53" y="50"/>
                    </a:cubicBezTo>
                    <a:cubicBezTo>
                      <a:pt x="54" y="52"/>
                      <a:pt x="52" y="54"/>
                      <a:pt x="52" y="53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52"/>
                      <a:pt x="47" y="49"/>
                      <a:pt x="44" y="52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2" y="53"/>
                      <a:pt x="39" y="51"/>
                      <a:pt x="37" y="54"/>
                    </a:cubicBezTo>
                    <a:cubicBezTo>
                      <a:pt x="36" y="53"/>
                      <a:pt x="35" y="52"/>
                      <a:pt x="35" y="52"/>
                    </a:cubicBezTo>
                    <a:cubicBezTo>
                      <a:pt x="34" y="53"/>
                      <a:pt x="33" y="53"/>
                      <a:pt x="32" y="55"/>
                    </a:cubicBezTo>
                    <a:cubicBezTo>
                      <a:pt x="32" y="56"/>
                      <a:pt x="32" y="54"/>
                      <a:pt x="32" y="54"/>
                    </a:cubicBezTo>
                    <a:cubicBezTo>
                      <a:pt x="31" y="53"/>
                      <a:pt x="30" y="51"/>
                      <a:pt x="29" y="53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3"/>
                      <a:pt x="27" y="55"/>
                      <a:pt x="26" y="53"/>
                    </a:cubicBezTo>
                    <a:cubicBezTo>
                      <a:pt x="25" y="54"/>
                      <a:pt x="24" y="55"/>
                      <a:pt x="25" y="56"/>
                    </a:cubicBezTo>
                    <a:cubicBezTo>
                      <a:pt x="24" y="56"/>
                      <a:pt x="25" y="54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3" y="52"/>
                      <a:pt x="21" y="53"/>
                      <a:pt x="19" y="53"/>
                    </a:cubicBezTo>
                    <a:cubicBezTo>
                      <a:pt x="19" y="51"/>
                      <a:pt x="17" y="53"/>
                      <a:pt x="16" y="51"/>
                    </a:cubicBezTo>
                    <a:cubicBezTo>
                      <a:pt x="15" y="52"/>
                      <a:pt x="15" y="50"/>
                      <a:pt x="13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1"/>
                      <a:pt x="12" y="51"/>
                      <a:pt x="11" y="49"/>
                    </a:cubicBezTo>
                    <a:cubicBezTo>
                      <a:pt x="11" y="49"/>
                      <a:pt x="10" y="50"/>
                      <a:pt x="9" y="51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9" y="50"/>
                      <a:pt x="7" y="51"/>
                      <a:pt x="6" y="52"/>
                    </a:cubicBezTo>
                    <a:cubicBezTo>
                      <a:pt x="6" y="51"/>
                      <a:pt x="6" y="52"/>
                      <a:pt x="6" y="51"/>
                    </a:cubicBezTo>
                    <a:cubicBezTo>
                      <a:pt x="7" y="51"/>
                      <a:pt x="8" y="50"/>
                      <a:pt x="9" y="48"/>
                    </a:cubicBezTo>
                    <a:cubicBezTo>
                      <a:pt x="9" y="48"/>
                      <a:pt x="6" y="50"/>
                      <a:pt x="7" y="48"/>
                    </a:cubicBezTo>
                    <a:cubicBezTo>
                      <a:pt x="7" y="47"/>
                      <a:pt x="7" y="47"/>
                      <a:pt x="5" y="49"/>
                    </a:cubicBezTo>
                    <a:cubicBezTo>
                      <a:pt x="6" y="48"/>
                      <a:pt x="6" y="48"/>
                      <a:pt x="7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6" y="47"/>
                      <a:pt x="5" y="47"/>
                      <a:pt x="5" y="48"/>
                    </a:cubicBezTo>
                    <a:cubicBezTo>
                      <a:pt x="4" y="48"/>
                      <a:pt x="4" y="48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50"/>
                      <a:pt x="1" y="50"/>
                      <a:pt x="2" y="49"/>
                    </a:cubicBezTo>
                    <a:cubicBezTo>
                      <a:pt x="3" y="48"/>
                      <a:pt x="4" y="48"/>
                      <a:pt x="5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8"/>
                      <a:pt x="2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2"/>
                      <a:pt x="2" y="52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1"/>
                      <a:pt x="5" y="50"/>
                      <a:pt x="5" y="52"/>
                    </a:cubicBezTo>
                    <a:cubicBezTo>
                      <a:pt x="4" y="52"/>
                      <a:pt x="4" y="53"/>
                      <a:pt x="3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5" y="52"/>
                      <a:pt x="4" y="55"/>
                      <a:pt x="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4" name="Freeform 243"/>
              <p:cNvSpPr/>
              <p:nvPr/>
            </p:nvSpPr>
            <p:spPr bwMode="auto">
              <a:xfrm>
                <a:off x="4005" y="2851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5" name="Freeform 244"/>
              <p:cNvSpPr/>
              <p:nvPr/>
            </p:nvSpPr>
            <p:spPr bwMode="auto">
              <a:xfrm>
                <a:off x="3980" y="286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6" name="Freeform 245"/>
              <p:cNvSpPr/>
              <p:nvPr/>
            </p:nvSpPr>
            <p:spPr bwMode="auto">
              <a:xfrm>
                <a:off x="3982" y="28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7" name="Freeform 246"/>
              <p:cNvSpPr/>
              <p:nvPr/>
            </p:nvSpPr>
            <p:spPr bwMode="auto">
              <a:xfrm>
                <a:off x="3748" y="289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8" name="Freeform 247"/>
              <p:cNvSpPr/>
              <p:nvPr/>
            </p:nvSpPr>
            <p:spPr bwMode="auto">
              <a:xfrm>
                <a:off x="3980" y="2875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1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9" name="Freeform 248"/>
              <p:cNvSpPr/>
              <p:nvPr/>
            </p:nvSpPr>
            <p:spPr bwMode="auto">
              <a:xfrm>
                <a:off x="3757" y="290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0" name="Freeform 249"/>
              <p:cNvSpPr/>
              <p:nvPr/>
            </p:nvSpPr>
            <p:spPr bwMode="auto">
              <a:xfrm>
                <a:off x="3776" y="2913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1" name="Freeform 250"/>
              <p:cNvSpPr/>
              <p:nvPr/>
            </p:nvSpPr>
            <p:spPr bwMode="auto">
              <a:xfrm>
                <a:off x="3759" y="2904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2" name="Freeform 251"/>
              <p:cNvSpPr/>
              <p:nvPr/>
            </p:nvSpPr>
            <p:spPr bwMode="auto">
              <a:xfrm>
                <a:off x="3893" y="3080"/>
                <a:ext cx="4" cy="9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2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3" name="Freeform 252"/>
              <p:cNvSpPr/>
              <p:nvPr/>
            </p:nvSpPr>
            <p:spPr bwMode="auto">
              <a:xfrm>
                <a:off x="3786" y="29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4" name="Freeform 253"/>
              <p:cNvSpPr/>
              <p:nvPr/>
            </p:nvSpPr>
            <p:spPr bwMode="auto">
              <a:xfrm>
                <a:off x="3952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5" name="Freeform 254"/>
              <p:cNvSpPr>
                <a:spLocks noEditPoints="1"/>
              </p:cNvSpPr>
              <p:nvPr/>
            </p:nvSpPr>
            <p:spPr bwMode="auto">
              <a:xfrm>
                <a:off x="3895" y="3015"/>
                <a:ext cx="152" cy="95"/>
              </a:xfrm>
              <a:custGeom>
                <a:avLst/>
                <a:gdLst>
                  <a:gd name="T0" fmla="*/ 54 w 72"/>
                  <a:gd name="T1" fmla="*/ 4 h 45"/>
                  <a:gd name="T2" fmla="*/ 55 w 72"/>
                  <a:gd name="T3" fmla="*/ 8 h 45"/>
                  <a:gd name="T4" fmla="*/ 44 w 72"/>
                  <a:gd name="T5" fmla="*/ 20 h 45"/>
                  <a:gd name="T6" fmla="*/ 38 w 72"/>
                  <a:gd name="T7" fmla="*/ 21 h 45"/>
                  <a:gd name="T8" fmla="*/ 35 w 72"/>
                  <a:gd name="T9" fmla="*/ 21 h 45"/>
                  <a:gd name="T10" fmla="*/ 30 w 72"/>
                  <a:gd name="T11" fmla="*/ 22 h 45"/>
                  <a:gd name="T12" fmla="*/ 27 w 72"/>
                  <a:gd name="T13" fmla="*/ 22 h 45"/>
                  <a:gd name="T14" fmla="*/ 21 w 72"/>
                  <a:gd name="T15" fmla="*/ 23 h 45"/>
                  <a:gd name="T16" fmla="*/ 16 w 72"/>
                  <a:gd name="T17" fmla="*/ 23 h 45"/>
                  <a:gd name="T18" fmla="*/ 11 w 72"/>
                  <a:gd name="T19" fmla="*/ 23 h 45"/>
                  <a:gd name="T20" fmla="*/ 9 w 72"/>
                  <a:gd name="T21" fmla="*/ 21 h 45"/>
                  <a:gd name="T22" fmla="*/ 8 w 72"/>
                  <a:gd name="T23" fmla="*/ 20 h 45"/>
                  <a:gd name="T24" fmla="*/ 7 w 72"/>
                  <a:gd name="T25" fmla="*/ 20 h 45"/>
                  <a:gd name="T26" fmla="*/ 4 w 72"/>
                  <a:gd name="T27" fmla="*/ 22 h 45"/>
                  <a:gd name="T28" fmla="*/ 2 w 72"/>
                  <a:gd name="T29" fmla="*/ 25 h 45"/>
                  <a:gd name="T30" fmla="*/ 2 w 72"/>
                  <a:gd name="T31" fmla="*/ 31 h 45"/>
                  <a:gd name="T32" fmla="*/ 8 w 72"/>
                  <a:gd name="T33" fmla="*/ 29 h 45"/>
                  <a:gd name="T34" fmla="*/ 4 w 72"/>
                  <a:gd name="T35" fmla="*/ 34 h 45"/>
                  <a:gd name="T36" fmla="*/ 3 w 72"/>
                  <a:gd name="T37" fmla="*/ 39 h 45"/>
                  <a:gd name="T38" fmla="*/ 8 w 72"/>
                  <a:gd name="T39" fmla="*/ 33 h 45"/>
                  <a:gd name="T40" fmla="*/ 6 w 72"/>
                  <a:gd name="T41" fmla="*/ 39 h 45"/>
                  <a:gd name="T42" fmla="*/ 7 w 72"/>
                  <a:gd name="T43" fmla="*/ 41 h 45"/>
                  <a:gd name="T44" fmla="*/ 8 w 72"/>
                  <a:gd name="T45" fmla="*/ 42 h 45"/>
                  <a:gd name="T46" fmla="*/ 9 w 72"/>
                  <a:gd name="T47" fmla="*/ 43 h 45"/>
                  <a:gd name="T48" fmla="*/ 12 w 72"/>
                  <a:gd name="T49" fmla="*/ 40 h 45"/>
                  <a:gd name="T50" fmla="*/ 13 w 72"/>
                  <a:gd name="T51" fmla="*/ 44 h 45"/>
                  <a:gd name="T52" fmla="*/ 15 w 72"/>
                  <a:gd name="T53" fmla="*/ 40 h 45"/>
                  <a:gd name="T54" fmla="*/ 16 w 72"/>
                  <a:gd name="T55" fmla="*/ 40 h 45"/>
                  <a:gd name="T56" fmla="*/ 17 w 72"/>
                  <a:gd name="T57" fmla="*/ 42 h 45"/>
                  <a:gd name="T58" fmla="*/ 23 w 72"/>
                  <a:gd name="T59" fmla="*/ 41 h 45"/>
                  <a:gd name="T60" fmla="*/ 24 w 72"/>
                  <a:gd name="T61" fmla="*/ 41 h 45"/>
                  <a:gd name="T62" fmla="*/ 28 w 72"/>
                  <a:gd name="T63" fmla="*/ 41 h 45"/>
                  <a:gd name="T64" fmla="*/ 31 w 72"/>
                  <a:gd name="T65" fmla="*/ 40 h 45"/>
                  <a:gd name="T66" fmla="*/ 33 w 72"/>
                  <a:gd name="T67" fmla="*/ 39 h 45"/>
                  <a:gd name="T68" fmla="*/ 34 w 72"/>
                  <a:gd name="T69" fmla="*/ 40 h 45"/>
                  <a:gd name="T70" fmla="*/ 34 w 72"/>
                  <a:gd name="T71" fmla="*/ 37 h 45"/>
                  <a:gd name="T72" fmla="*/ 37 w 72"/>
                  <a:gd name="T73" fmla="*/ 38 h 45"/>
                  <a:gd name="T74" fmla="*/ 41 w 72"/>
                  <a:gd name="T75" fmla="*/ 39 h 45"/>
                  <a:gd name="T76" fmla="*/ 43 w 72"/>
                  <a:gd name="T77" fmla="*/ 35 h 45"/>
                  <a:gd name="T78" fmla="*/ 46 w 72"/>
                  <a:gd name="T79" fmla="*/ 35 h 45"/>
                  <a:gd name="T80" fmla="*/ 47 w 72"/>
                  <a:gd name="T81" fmla="*/ 34 h 45"/>
                  <a:gd name="T82" fmla="*/ 49 w 72"/>
                  <a:gd name="T83" fmla="*/ 34 h 45"/>
                  <a:gd name="T84" fmla="*/ 50 w 72"/>
                  <a:gd name="T85" fmla="*/ 36 h 45"/>
                  <a:gd name="T86" fmla="*/ 51 w 72"/>
                  <a:gd name="T87" fmla="*/ 32 h 45"/>
                  <a:gd name="T88" fmla="*/ 52 w 72"/>
                  <a:gd name="T89" fmla="*/ 27 h 45"/>
                  <a:gd name="T90" fmla="*/ 54 w 72"/>
                  <a:gd name="T91" fmla="*/ 28 h 45"/>
                  <a:gd name="T92" fmla="*/ 54 w 72"/>
                  <a:gd name="T93" fmla="*/ 23 h 45"/>
                  <a:gd name="T94" fmla="*/ 58 w 72"/>
                  <a:gd name="T95" fmla="*/ 23 h 45"/>
                  <a:gd name="T96" fmla="*/ 59 w 72"/>
                  <a:gd name="T97" fmla="*/ 21 h 45"/>
                  <a:gd name="T98" fmla="*/ 61 w 72"/>
                  <a:gd name="T99" fmla="*/ 20 h 45"/>
                  <a:gd name="T100" fmla="*/ 65 w 72"/>
                  <a:gd name="T101" fmla="*/ 17 h 45"/>
                  <a:gd name="T102" fmla="*/ 65 w 72"/>
                  <a:gd name="T103" fmla="*/ 13 h 45"/>
                  <a:gd name="T104" fmla="*/ 67 w 72"/>
                  <a:gd name="T105" fmla="*/ 8 h 45"/>
                  <a:gd name="T106" fmla="*/ 61 w 72"/>
                  <a:gd name="T107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5">
                    <a:moveTo>
                      <a:pt x="68" y="4"/>
                    </a:moveTo>
                    <a:cubicBezTo>
                      <a:pt x="67" y="4"/>
                      <a:pt x="70" y="3"/>
                      <a:pt x="70" y="3"/>
                    </a:cubicBezTo>
                    <a:cubicBezTo>
                      <a:pt x="66" y="4"/>
                      <a:pt x="69" y="0"/>
                      <a:pt x="65" y="3"/>
                    </a:cubicBezTo>
                    <a:cubicBezTo>
                      <a:pt x="64" y="3"/>
                      <a:pt x="63" y="5"/>
                      <a:pt x="63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59" y="4"/>
                      <a:pt x="51" y="2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5" y="5"/>
                      <a:pt x="55" y="4"/>
                    </a:cubicBezTo>
                    <a:cubicBezTo>
                      <a:pt x="55" y="5"/>
                      <a:pt x="55" y="6"/>
                      <a:pt x="54" y="6"/>
                    </a:cubicBezTo>
                    <a:cubicBezTo>
                      <a:pt x="55" y="7"/>
                      <a:pt x="54" y="6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5" y="8"/>
                      <a:pt x="53" y="7"/>
                    </a:cubicBezTo>
                    <a:cubicBezTo>
                      <a:pt x="50" y="7"/>
                      <a:pt x="49" y="9"/>
                      <a:pt x="47" y="10"/>
                    </a:cubicBezTo>
                    <a:cubicBezTo>
                      <a:pt x="46" y="12"/>
                      <a:pt x="45" y="14"/>
                      <a:pt x="43" y="16"/>
                    </a:cubicBezTo>
                    <a:cubicBezTo>
                      <a:pt x="44" y="19"/>
                      <a:pt x="43" y="18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2"/>
                      <a:pt x="43" y="20"/>
                      <a:pt x="42" y="19"/>
                    </a:cubicBezTo>
                    <a:cubicBezTo>
                      <a:pt x="43" y="21"/>
                      <a:pt x="42" y="20"/>
                      <a:pt x="43" y="22"/>
                    </a:cubicBezTo>
                    <a:cubicBezTo>
                      <a:pt x="44" y="23"/>
                      <a:pt x="41" y="19"/>
                      <a:pt x="42" y="20"/>
                    </a:cubicBezTo>
                    <a:cubicBezTo>
                      <a:pt x="41" y="20"/>
                      <a:pt x="42" y="21"/>
                      <a:pt x="42" y="21"/>
                    </a:cubicBezTo>
                    <a:cubicBezTo>
                      <a:pt x="42" y="23"/>
                      <a:pt x="41" y="20"/>
                      <a:pt x="40" y="18"/>
                    </a:cubicBezTo>
                    <a:cubicBezTo>
                      <a:pt x="39" y="19"/>
                      <a:pt x="39" y="22"/>
                      <a:pt x="38" y="21"/>
                    </a:cubicBezTo>
                    <a:cubicBezTo>
                      <a:pt x="38" y="21"/>
                      <a:pt x="38" y="22"/>
                      <a:pt x="38" y="22"/>
                    </a:cubicBezTo>
                    <a:cubicBezTo>
                      <a:pt x="37" y="19"/>
                      <a:pt x="38" y="23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7" y="22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3"/>
                      <a:pt x="35" y="20"/>
                      <a:pt x="35" y="21"/>
                    </a:cubicBezTo>
                    <a:cubicBezTo>
                      <a:pt x="35" y="20"/>
                      <a:pt x="35" y="21"/>
                      <a:pt x="35" y="20"/>
                    </a:cubicBezTo>
                    <a:cubicBezTo>
                      <a:pt x="36" y="24"/>
                      <a:pt x="34" y="19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2" y="22"/>
                    </a:cubicBezTo>
                    <a:cubicBezTo>
                      <a:pt x="32" y="22"/>
                      <a:pt x="31" y="19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2"/>
                      <a:pt x="30" y="20"/>
                      <a:pt x="29" y="20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0"/>
                      <a:pt x="28" y="23"/>
                      <a:pt x="27" y="21"/>
                    </a:cubicBezTo>
                    <a:cubicBezTo>
                      <a:pt x="27" y="25"/>
                      <a:pt x="27" y="23"/>
                      <a:pt x="27" y="24"/>
                    </a:cubicBezTo>
                    <a:cubicBezTo>
                      <a:pt x="27" y="24"/>
                      <a:pt x="27" y="23"/>
                      <a:pt x="27" y="22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2"/>
                      <a:pt x="25" y="24"/>
                      <a:pt x="25" y="23"/>
                    </a:cubicBezTo>
                    <a:cubicBezTo>
                      <a:pt x="25" y="21"/>
                      <a:pt x="25" y="23"/>
                      <a:pt x="25" y="22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3"/>
                      <a:pt x="23" y="20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3"/>
                      <a:pt x="20" y="21"/>
                      <a:pt x="18" y="24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7" y="24"/>
                      <a:pt x="17" y="23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3"/>
                      <a:pt x="17" y="21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3"/>
                      <a:pt x="14" y="24"/>
                      <a:pt x="15" y="23"/>
                    </a:cubicBezTo>
                    <a:cubicBezTo>
                      <a:pt x="14" y="24"/>
                      <a:pt x="13" y="24"/>
                      <a:pt x="13" y="26"/>
                    </a:cubicBezTo>
                    <a:cubicBezTo>
                      <a:pt x="12" y="26"/>
                      <a:pt x="14" y="23"/>
                      <a:pt x="13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2" y="23"/>
                      <a:pt x="11" y="23"/>
                    </a:cubicBezTo>
                    <a:cubicBezTo>
                      <a:pt x="12" y="21"/>
                      <a:pt x="10" y="23"/>
                      <a:pt x="11" y="22"/>
                    </a:cubicBezTo>
                    <a:cubicBezTo>
                      <a:pt x="10" y="23"/>
                      <a:pt x="11" y="21"/>
                      <a:pt x="9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0"/>
                      <a:pt x="8" y="21"/>
                      <a:pt x="8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21"/>
                      <a:pt x="6" y="22"/>
                      <a:pt x="5" y="23"/>
                    </a:cubicBezTo>
                    <a:cubicBezTo>
                      <a:pt x="6" y="22"/>
                      <a:pt x="5" y="23"/>
                      <a:pt x="5" y="22"/>
                    </a:cubicBezTo>
                    <a:cubicBezTo>
                      <a:pt x="6" y="22"/>
                      <a:pt x="8" y="21"/>
                      <a:pt x="9" y="20"/>
                    </a:cubicBezTo>
                    <a:cubicBezTo>
                      <a:pt x="10" y="20"/>
                      <a:pt x="6" y="21"/>
                      <a:pt x="8" y="20"/>
                    </a:cubicBezTo>
                    <a:cubicBezTo>
                      <a:pt x="9" y="20"/>
                      <a:pt x="8" y="20"/>
                      <a:pt x="6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0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2" y="22"/>
                      <a:pt x="3" y="21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21"/>
                      <a:pt x="4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23"/>
                      <a:pt x="2" y="25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4" y="24"/>
                      <a:pt x="4" y="24"/>
                    </a:cubicBezTo>
                    <a:cubicBezTo>
                      <a:pt x="4" y="24"/>
                      <a:pt x="1" y="26"/>
                      <a:pt x="1" y="27"/>
                    </a:cubicBezTo>
                    <a:cubicBezTo>
                      <a:pt x="1" y="27"/>
                      <a:pt x="3" y="26"/>
                      <a:pt x="2" y="28"/>
                    </a:cubicBezTo>
                    <a:cubicBezTo>
                      <a:pt x="2" y="28"/>
                      <a:pt x="4" y="28"/>
                      <a:pt x="5" y="27"/>
                    </a:cubicBezTo>
                    <a:cubicBezTo>
                      <a:pt x="5" y="28"/>
                      <a:pt x="3" y="29"/>
                      <a:pt x="4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3" y="30"/>
                      <a:pt x="2" y="32"/>
                      <a:pt x="4" y="30"/>
                    </a:cubicBezTo>
                    <a:cubicBezTo>
                      <a:pt x="4" y="30"/>
                      <a:pt x="4" y="31"/>
                      <a:pt x="5" y="31"/>
                    </a:cubicBezTo>
                    <a:cubicBezTo>
                      <a:pt x="4" y="31"/>
                      <a:pt x="3" y="33"/>
                      <a:pt x="3" y="33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1"/>
                      <a:pt x="6" y="31"/>
                      <a:pt x="7" y="29"/>
                    </a:cubicBezTo>
                    <a:cubicBezTo>
                      <a:pt x="7" y="29"/>
                      <a:pt x="8" y="28"/>
                      <a:pt x="8" y="29"/>
                    </a:cubicBezTo>
                    <a:cubicBezTo>
                      <a:pt x="7" y="30"/>
                      <a:pt x="5" y="32"/>
                      <a:pt x="6" y="33"/>
                    </a:cubicBezTo>
                    <a:cubicBezTo>
                      <a:pt x="4" y="35"/>
                      <a:pt x="5" y="32"/>
                      <a:pt x="4" y="34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0" y="36"/>
                      <a:pt x="2" y="35"/>
                      <a:pt x="1" y="37"/>
                    </a:cubicBezTo>
                    <a:cubicBezTo>
                      <a:pt x="1" y="37"/>
                      <a:pt x="2" y="36"/>
                      <a:pt x="3" y="36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6" y="32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4" y="36"/>
                      <a:pt x="4" y="36"/>
                    </a:cubicBezTo>
                    <a:cubicBezTo>
                      <a:pt x="3" y="39"/>
                      <a:pt x="4" y="36"/>
                      <a:pt x="3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3" y="38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8"/>
                      <a:pt x="5" y="37"/>
                      <a:pt x="4" y="37"/>
                    </a:cubicBezTo>
                    <a:cubicBezTo>
                      <a:pt x="6" y="34"/>
                      <a:pt x="5" y="37"/>
                      <a:pt x="6" y="36"/>
                    </a:cubicBezTo>
                    <a:cubicBezTo>
                      <a:pt x="7" y="35"/>
                      <a:pt x="5" y="36"/>
                      <a:pt x="6" y="35"/>
                    </a:cubicBezTo>
                    <a:cubicBezTo>
                      <a:pt x="7" y="33"/>
                      <a:pt x="7" y="34"/>
                      <a:pt x="8" y="33"/>
                    </a:cubicBezTo>
                    <a:cubicBezTo>
                      <a:pt x="8" y="34"/>
                      <a:pt x="7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7"/>
                      <a:pt x="5" y="39"/>
                      <a:pt x="4" y="40"/>
                    </a:cubicBezTo>
                    <a:cubicBezTo>
                      <a:pt x="4" y="41"/>
                      <a:pt x="5" y="38"/>
                      <a:pt x="5" y="39"/>
                    </a:cubicBezTo>
                    <a:cubicBezTo>
                      <a:pt x="5" y="39"/>
                      <a:pt x="6" y="37"/>
                      <a:pt x="6" y="37"/>
                    </a:cubicBezTo>
                    <a:cubicBezTo>
                      <a:pt x="9" y="33"/>
                      <a:pt x="5" y="40"/>
                      <a:pt x="6" y="39"/>
                    </a:cubicBezTo>
                    <a:cubicBezTo>
                      <a:pt x="7" y="37"/>
                      <a:pt x="9" y="36"/>
                      <a:pt x="10" y="33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40"/>
                      <a:pt x="7" y="41"/>
                      <a:pt x="8" y="41"/>
                    </a:cubicBezTo>
                    <a:cubicBezTo>
                      <a:pt x="8" y="40"/>
                      <a:pt x="9" y="38"/>
                      <a:pt x="9" y="38"/>
                    </a:cubicBezTo>
                    <a:cubicBezTo>
                      <a:pt x="10" y="38"/>
                      <a:pt x="9" y="40"/>
                      <a:pt x="9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8" y="43"/>
                      <a:pt x="8" y="42"/>
                    </a:cubicBezTo>
                    <a:cubicBezTo>
                      <a:pt x="9" y="41"/>
                      <a:pt x="9" y="40"/>
                      <a:pt x="10" y="38"/>
                    </a:cubicBezTo>
                    <a:cubicBezTo>
                      <a:pt x="11" y="38"/>
                      <a:pt x="10" y="40"/>
                      <a:pt x="10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8" y="43"/>
                      <a:pt x="9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1" y="40"/>
                      <a:pt x="11" y="42"/>
                    </a:cubicBezTo>
                    <a:cubicBezTo>
                      <a:pt x="12" y="40"/>
                      <a:pt x="11" y="42"/>
                      <a:pt x="11" y="41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1" y="42"/>
                      <a:pt x="12" y="39"/>
                      <a:pt x="12" y="40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3"/>
                      <a:pt x="13" y="39"/>
                      <a:pt x="13" y="41"/>
                    </a:cubicBezTo>
                    <a:cubicBezTo>
                      <a:pt x="13" y="42"/>
                      <a:pt x="12" y="43"/>
                      <a:pt x="12" y="43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4" y="40"/>
                      <a:pt x="13" y="42"/>
                      <a:pt x="13" y="44"/>
                    </a:cubicBezTo>
                    <a:cubicBezTo>
                      <a:pt x="14" y="42"/>
                      <a:pt x="13" y="45"/>
                      <a:pt x="14" y="43"/>
                    </a:cubicBezTo>
                    <a:cubicBezTo>
                      <a:pt x="14" y="42"/>
                      <a:pt x="14" y="41"/>
                      <a:pt x="15" y="40"/>
                    </a:cubicBezTo>
                    <a:cubicBezTo>
                      <a:pt x="15" y="40"/>
                      <a:pt x="14" y="41"/>
                      <a:pt x="14" y="42"/>
                    </a:cubicBezTo>
                    <a:cubicBezTo>
                      <a:pt x="14" y="42"/>
                      <a:pt x="15" y="40"/>
                      <a:pt x="15" y="39"/>
                    </a:cubicBezTo>
                    <a:cubicBezTo>
                      <a:pt x="15" y="39"/>
                      <a:pt x="16" y="37"/>
                      <a:pt x="16" y="39"/>
                    </a:cubicBezTo>
                    <a:cubicBezTo>
                      <a:pt x="16" y="40"/>
                      <a:pt x="15" y="39"/>
                      <a:pt x="15" y="40"/>
                    </a:cubicBezTo>
                    <a:cubicBezTo>
                      <a:pt x="16" y="41"/>
                      <a:pt x="17" y="37"/>
                      <a:pt x="17" y="36"/>
                    </a:cubicBezTo>
                    <a:cubicBezTo>
                      <a:pt x="17" y="35"/>
                      <a:pt x="18" y="32"/>
                      <a:pt x="19" y="31"/>
                    </a:cubicBezTo>
                    <a:cubicBezTo>
                      <a:pt x="19" y="32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7"/>
                      <a:pt x="16" y="39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1"/>
                      <a:pt x="16" y="43"/>
                      <a:pt x="16" y="42"/>
                    </a:cubicBezTo>
                    <a:cubicBezTo>
                      <a:pt x="17" y="41"/>
                      <a:pt x="16" y="43"/>
                      <a:pt x="16" y="41"/>
                    </a:cubicBezTo>
                    <a:cubicBezTo>
                      <a:pt x="17" y="41"/>
                      <a:pt x="18" y="38"/>
                      <a:pt x="18" y="39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1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9" y="43"/>
                      <a:pt x="21" y="39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2" y="41"/>
                      <a:pt x="22" y="41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3" y="42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4"/>
                      <a:pt x="23" y="41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1"/>
                      <a:pt x="24" y="43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3"/>
                      <a:pt x="25" y="43"/>
                      <a:pt x="26" y="42"/>
                    </a:cubicBezTo>
                    <a:cubicBezTo>
                      <a:pt x="25" y="42"/>
                      <a:pt x="25" y="41"/>
                      <a:pt x="26" y="39"/>
                    </a:cubicBezTo>
                    <a:cubicBezTo>
                      <a:pt x="26" y="37"/>
                      <a:pt x="26" y="40"/>
                      <a:pt x="26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4"/>
                      <a:pt x="27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3"/>
                      <a:pt x="29" y="41"/>
                      <a:pt x="30" y="42"/>
                    </a:cubicBezTo>
                    <a:cubicBezTo>
                      <a:pt x="30" y="41"/>
                      <a:pt x="30" y="38"/>
                      <a:pt x="30" y="38"/>
                    </a:cubicBezTo>
                    <a:cubicBezTo>
                      <a:pt x="30" y="36"/>
                      <a:pt x="30" y="41"/>
                      <a:pt x="30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39"/>
                      <a:pt x="31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2"/>
                    </a:cubicBezTo>
                    <a:cubicBezTo>
                      <a:pt x="32" y="40"/>
                      <a:pt x="33" y="41"/>
                      <a:pt x="33" y="39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2"/>
                      <a:pt x="33" y="40"/>
                      <a:pt x="33" y="39"/>
                    </a:cubicBezTo>
                    <a:cubicBezTo>
                      <a:pt x="33" y="38"/>
                      <a:pt x="33" y="39"/>
                      <a:pt x="33" y="40"/>
                    </a:cubicBezTo>
                    <a:cubicBezTo>
                      <a:pt x="33" y="41"/>
                      <a:pt x="33" y="40"/>
                      <a:pt x="33" y="40"/>
                    </a:cubicBezTo>
                    <a:cubicBezTo>
                      <a:pt x="33" y="41"/>
                      <a:pt x="33" y="40"/>
                      <a:pt x="33" y="41"/>
                    </a:cubicBezTo>
                    <a:cubicBezTo>
                      <a:pt x="33" y="41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4" y="39"/>
                      <a:pt x="34" y="39"/>
                      <a:pt x="34" y="38"/>
                    </a:cubicBezTo>
                    <a:cubicBezTo>
                      <a:pt x="34" y="38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5" y="39"/>
                      <a:pt x="34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41"/>
                      <a:pt x="36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7" y="40"/>
                      <a:pt x="37" y="41"/>
                    </a:cubicBezTo>
                    <a:cubicBezTo>
                      <a:pt x="38" y="42"/>
                      <a:pt x="37" y="36"/>
                      <a:pt x="37" y="38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8" y="39"/>
                    </a:cubicBezTo>
                    <a:cubicBezTo>
                      <a:pt x="38" y="38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42"/>
                      <a:pt x="40" y="38"/>
                      <a:pt x="41" y="40"/>
                    </a:cubicBezTo>
                    <a:cubicBezTo>
                      <a:pt x="40" y="38"/>
                      <a:pt x="41" y="39"/>
                      <a:pt x="41" y="39"/>
                    </a:cubicBezTo>
                    <a:cubicBezTo>
                      <a:pt x="42" y="41"/>
                      <a:pt x="41" y="38"/>
                      <a:pt x="42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8"/>
                      <a:pt x="40" y="33"/>
                      <a:pt x="42" y="36"/>
                    </a:cubicBezTo>
                    <a:cubicBezTo>
                      <a:pt x="42" y="37"/>
                      <a:pt x="42" y="38"/>
                      <a:pt x="42" y="38"/>
                    </a:cubicBezTo>
                    <a:cubicBezTo>
                      <a:pt x="44" y="41"/>
                      <a:pt x="42" y="36"/>
                      <a:pt x="44" y="38"/>
                    </a:cubicBezTo>
                    <a:cubicBezTo>
                      <a:pt x="43" y="37"/>
                      <a:pt x="43" y="36"/>
                      <a:pt x="43" y="35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6"/>
                      <a:pt x="44" y="37"/>
                    </a:cubicBez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6" y="38"/>
                      <a:pt x="46" y="37"/>
                      <a:pt x="47" y="38"/>
                    </a:cubicBezTo>
                    <a:cubicBezTo>
                      <a:pt x="46" y="35"/>
                      <a:pt x="48" y="38"/>
                      <a:pt x="46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5"/>
                      <a:pt x="46" y="34"/>
                      <a:pt x="46" y="33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7"/>
                      <a:pt x="47" y="35"/>
                      <a:pt x="48" y="37"/>
                    </a:cubicBezTo>
                    <a:cubicBezTo>
                      <a:pt x="47" y="35"/>
                      <a:pt x="48" y="36"/>
                      <a:pt x="47" y="35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8" y="35"/>
                      <a:pt x="48" y="35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4"/>
                    </a:cubicBezTo>
                    <a:cubicBezTo>
                      <a:pt x="48" y="34"/>
                      <a:pt x="48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5"/>
                      <a:pt x="49" y="34"/>
                    </a:cubicBezTo>
                    <a:cubicBezTo>
                      <a:pt x="50" y="35"/>
                      <a:pt x="50" y="33"/>
                      <a:pt x="50" y="32"/>
                    </a:cubicBezTo>
                    <a:cubicBezTo>
                      <a:pt x="50" y="33"/>
                      <a:pt x="51" y="34"/>
                      <a:pt x="50" y="33"/>
                    </a:cubicBezTo>
                    <a:cubicBezTo>
                      <a:pt x="50" y="33"/>
                      <a:pt x="50" y="31"/>
                      <a:pt x="50" y="32"/>
                    </a:cubicBezTo>
                    <a:cubicBezTo>
                      <a:pt x="50" y="32"/>
                      <a:pt x="51" y="33"/>
                      <a:pt x="51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2" y="34"/>
                      <a:pt x="51" y="30"/>
                      <a:pt x="52" y="31"/>
                    </a:cubicBezTo>
                    <a:cubicBezTo>
                      <a:pt x="52" y="31"/>
                      <a:pt x="53" y="32"/>
                      <a:pt x="53" y="33"/>
                    </a:cubicBezTo>
                    <a:cubicBezTo>
                      <a:pt x="53" y="32"/>
                      <a:pt x="53" y="31"/>
                      <a:pt x="52" y="29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0"/>
                      <a:pt x="53" y="29"/>
                    </a:cubicBezTo>
                    <a:cubicBezTo>
                      <a:pt x="52" y="28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3" y="28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4" y="29"/>
                      <a:pt x="54" y="2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4" y="26"/>
                      <a:pt x="54" y="27"/>
                    </a:cubicBezTo>
                    <a:cubicBezTo>
                      <a:pt x="54" y="26"/>
                      <a:pt x="53" y="24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3" y="22"/>
                      <a:pt x="52" y="21"/>
                      <a:pt x="53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5" y="25"/>
                      <a:pt x="55" y="26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5" y="23"/>
                      <a:pt x="56" y="24"/>
                      <a:pt x="55" y="22"/>
                    </a:cubicBezTo>
                    <a:cubicBezTo>
                      <a:pt x="55" y="22"/>
                      <a:pt x="56" y="24"/>
                      <a:pt x="57" y="24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8" y="23"/>
                      <a:pt x="57" y="21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6" y="19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7" y="20"/>
                      <a:pt x="59" y="22"/>
                      <a:pt x="58" y="2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8" y="19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2"/>
                      <a:pt x="58" y="19"/>
                      <a:pt x="59" y="19"/>
                    </a:cubicBezTo>
                    <a:cubicBezTo>
                      <a:pt x="59" y="19"/>
                      <a:pt x="60" y="20"/>
                      <a:pt x="60" y="20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4" y="18"/>
                      <a:pt x="63" y="16"/>
                    </a:cubicBezTo>
                    <a:cubicBezTo>
                      <a:pt x="65" y="17"/>
                      <a:pt x="64" y="17"/>
                      <a:pt x="65" y="18"/>
                    </a:cubicBezTo>
                    <a:cubicBezTo>
                      <a:pt x="64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6" y="18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5"/>
                      <a:pt x="68" y="18"/>
                      <a:pt x="66" y="1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15"/>
                      <a:pt x="68" y="17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7"/>
                      <a:pt x="65" y="14"/>
                      <a:pt x="67" y="15"/>
                    </a:cubicBezTo>
                    <a:cubicBezTo>
                      <a:pt x="67" y="15"/>
                      <a:pt x="66" y="14"/>
                      <a:pt x="65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3"/>
                      <a:pt x="68" y="12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9"/>
                      <a:pt x="70" y="11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8"/>
                      <a:pt x="67" y="8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5" y="6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9" y="7"/>
                      <a:pt x="72" y="3"/>
                      <a:pt x="68" y="4"/>
                    </a:cubicBezTo>
                    <a:close/>
                    <a:moveTo>
                      <a:pt x="61" y="9"/>
                    </a:moveTo>
                    <a:cubicBezTo>
                      <a:pt x="60" y="9"/>
                      <a:pt x="61" y="7"/>
                      <a:pt x="62" y="6"/>
                    </a:cubicBezTo>
                    <a:cubicBezTo>
                      <a:pt x="62" y="8"/>
                      <a:pt x="61" y="9"/>
                      <a:pt x="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6" name="Freeform 255"/>
              <p:cNvSpPr/>
              <p:nvPr/>
            </p:nvSpPr>
            <p:spPr bwMode="auto">
              <a:xfrm>
                <a:off x="4011" y="3063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7" name="Freeform 256"/>
              <p:cNvSpPr/>
              <p:nvPr/>
            </p:nvSpPr>
            <p:spPr bwMode="auto">
              <a:xfrm>
                <a:off x="3912" y="31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8" name="Freeform 257"/>
              <p:cNvSpPr/>
              <p:nvPr/>
            </p:nvSpPr>
            <p:spPr bwMode="auto">
              <a:xfrm>
                <a:off x="3996" y="308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9" name="Oval 258"/>
              <p:cNvSpPr>
                <a:spLocks noChangeArrowheads="1"/>
              </p:cNvSpPr>
              <p:nvPr/>
            </p:nvSpPr>
            <p:spPr bwMode="auto">
              <a:xfrm>
                <a:off x="3595" y="18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0" name="Freeform 259"/>
              <p:cNvSpPr/>
              <p:nvPr/>
            </p:nvSpPr>
            <p:spPr bwMode="auto">
              <a:xfrm>
                <a:off x="3598" y="182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1" name="Freeform 260"/>
              <p:cNvSpPr/>
              <p:nvPr/>
            </p:nvSpPr>
            <p:spPr bwMode="auto">
              <a:xfrm>
                <a:off x="3918" y="28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2" name="Freeform 261"/>
              <p:cNvSpPr/>
              <p:nvPr/>
            </p:nvSpPr>
            <p:spPr bwMode="auto">
              <a:xfrm>
                <a:off x="3924" y="303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3" name="Freeform 262"/>
              <p:cNvSpPr/>
              <p:nvPr/>
            </p:nvSpPr>
            <p:spPr bwMode="auto">
              <a:xfrm>
                <a:off x="3986" y="302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4" name="Freeform 263"/>
              <p:cNvSpPr/>
              <p:nvPr/>
            </p:nvSpPr>
            <p:spPr bwMode="auto">
              <a:xfrm>
                <a:off x="3899" y="309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5" name="Rectangle 264"/>
              <p:cNvSpPr>
                <a:spLocks noChangeArrowheads="1"/>
              </p:cNvSpPr>
              <p:nvPr/>
            </p:nvSpPr>
            <p:spPr bwMode="auto">
              <a:xfrm>
                <a:off x="4013" y="3004"/>
                <a:ext cx="1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6" name="Freeform 265"/>
              <p:cNvSpPr/>
              <p:nvPr/>
            </p:nvSpPr>
            <p:spPr bwMode="auto">
              <a:xfrm>
                <a:off x="3903" y="305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7" name="Freeform 266"/>
              <p:cNvSpPr/>
              <p:nvPr/>
            </p:nvSpPr>
            <p:spPr bwMode="auto">
              <a:xfrm>
                <a:off x="3905" y="3055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8" name="Freeform 267"/>
              <p:cNvSpPr/>
              <p:nvPr/>
            </p:nvSpPr>
            <p:spPr bwMode="auto">
              <a:xfrm>
                <a:off x="3897" y="3085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9" name="Freeform 268"/>
              <p:cNvSpPr/>
              <p:nvPr/>
            </p:nvSpPr>
            <p:spPr bwMode="auto">
              <a:xfrm>
                <a:off x="3897" y="309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0" name="Freeform 269"/>
              <p:cNvSpPr/>
              <p:nvPr/>
            </p:nvSpPr>
            <p:spPr bwMode="auto">
              <a:xfrm>
                <a:off x="3984" y="30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1" name="Freeform 270"/>
              <p:cNvSpPr/>
              <p:nvPr/>
            </p:nvSpPr>
            <p:spPr bwMode="auto">
              <a:xfrm>
                <a:off x="3600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2" name="Freeform 271"/>
              <p:cNvSpPr/>
              <p:nvPr/>
            </p:nvSpPr>
            <p:spPr bwMode="auto">
              <a:xfrm>
                <a:off x="3905" y="310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3" name="Freeform 272"/>
              <p:cNvSpPr/>
              <p:nvPr/>
            </p:nvSpPr>
            <p:spPr bwMode="auto">
              <a:xfrm>
                <a:off x="4230" y="248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4" name="Freeform 273"/>
              <p:cNvSpPr/>
              <p:nvPr/>
            </p:nvSpPr>
            <p:spPr bwMode="auto">
              <a:xfrm>
                <a:off x="3895" y="3080"/>
                <a:ext cx="4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5" name="Freeform 274"/>
              <p:cNvSpPr/>
              <p:nvPr/>
            </p:nvSpPr>
            <p:spPr bwMode="auto">
              <a:xfrm>
                <a:off x="4007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6" name="Freeform 275"/>
              <p:cNvSpPr/>
              <p:nvPr/>
            </p:nvSpPr>
            <p:spPr bwMode="auto">
              <a:xfrm>
                <a:off x="3598" y="18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7" name="Freeform 276"/>
              <p:cNvSpPr/>
              <p:nvPr/>
            </p:nvSpPr>
            <p:spPr bwMode="auto">
              <a:xfrm>
                <a:off x="4005" y="30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8" name="Freeform 277"/>
              <p:cNvSpPr/>
              <p:nvPr/>
            </p:nvSpPr>
            <p:spPr bwMode="auto">
              <a:xfrm>
                <a:off x="4007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9" name="Freeform 278"/>
              <p:cNvSpPr/>
              <p:nvPr/>
            </p:nvSpPr>
            <p:spPr bwMode="auto">
              <a:xfrm>
                <a:off x="3598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0" name="Freeform 279"/>
              <p:cNvSpPr/>
              <p:nvPr/>
            </p:nvSpPr>
            <p:spPr bwMode="auto">
              <a:xfrm>
                <a:off x="3598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1" name="Freeform 280"/>
              <p:cNvSpPr/>
              <p:nvPr/>
            </p:nvSpPr>
            <p:spPr bwMode="auto">
              <a:xfrm>
                <a:off x="4009" y="308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2" name="Freeform 281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3" name="Freeform 282"/>
              <p:cNvSpPr/>
              <p:nvPr/>
            </p:nvSpPr>
            <p:spPr bwMode="auto">
              <a:xfrm>
                <a:off x="3929" y="1870"/>
                <a:ext cx="4" cy="8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4 h 4"/>
                  <a:gd name="T4" fmla="*/ 2 w 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0" y="1"/>
                      <a:pt x="1" y="4"/>
                    </a:cubicBezTo>
                    <a:cubicBezTo>
                      <a:pt x="1" y="0"/>
                      <a:pt x="2" y="4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4" name="Freeform 283"/>
              <p:cNvSpPr/>
              <p:nvPr/>
            </p:nvSpPr>
            <p:spPr bwMode="auto">
              <a:xfrm>
                <a:off x="3687" y="157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5" name="Freeform 284"/>
              <p:cNvSpPr/>
              <p:nvPr/>
            </p:nvSpPr>
            <p:spPr bwMode="auto">
              <a:xfrm>
                <a:off x="4086" y="1583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4" y="2"/>
                      <a:pt x="0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6" name="Freeform 285"/>
              <p:cNvSpPr/>
              <p:nvPr/>
            </p:nvSpPr>
            <p:spPr bwMode="auto">
              <a:xfrm>
                <a:off x="3574" y="1912"/>
                <a:ext cx="2" cy="21"/>
              </a:xfrm>
              <a:custGeom>
                <a:avLst/>
                <a:gdLst>
                  <a:gd name="T0" fmla="*/ 0 w 1"/>
                  <a:gd name="T1" fmla="*/ 0 h 10"/>
                  <a:gd name="T2" fmla="*/ 1 w 1"/>
                  <a:gd name="T3" fmla="*/ 10 h 10"/>
                  <a:gd name="T4" fmla="*/ 0 w 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4"/>
                      <a:pt x="0" y="10"/>
                      <a:pt x="1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7" name="Freeform 286"/>
              <p:cNvSpPr>
                <a:spLocks noEditPoints="1"/>
              </p:cNvSpPr>
              <p:nvPr/>
            </p:nvSpPr>
            <p:spPr bwMode="auto">
              <a:xfrm>
                <a:off x="3559" y="1774"/>
                <a:ext cx="77" cy="91"/>
              </a:xfrm>
              <a:custGeom>
                <a:avLst/>
                <a:gdLst>
                  <a:gd name="T0" fmla="*/ 32 w 36"/>
                  <a:gd name="T1" fmla="*/ 19 h 43"/>
                  <a:gd name="T2" fmla="*/ 27 w 36"/>
                  <a:gd name="T3" fmla="*/ 2 h 43"/>
                  <a:gd name="T4" fmla="*/ 8 w 36"/>
                  <a:gd name="T5" fmla="*/ 14 h 43"/>
                  <a:gd name="T6" fmla="*/ 16 w 36"/>
                  <a:gd name="T7" fmla="*/ 25 h 43"/>
                  <a:gd name="T8" fmla="*/ 16 w 36"/>
                  <a:gd name="T9" fmla="*/ 24 h 43"/>
                  <a:gd name="T10" fmla="*/ 17 w 36"/>
                  <a:gd name="T11" fmla="*/ 24 h 43"/>
                  <a:gd name="T12" fmla="*/ 17 w 36"/>
                  <a:gd name="T13" fmla="*/ 23 h 43"/>
                  <a:gd name="T14" fmla="*/ 17 w 36"/>
                  <a:gd name="T15" fmla="*/ 24 h 43"/>
                  <a:gd name="T16" fmla="*/ 19 w 36"/>
                  <a:gd name="T17" fmla="*/ 23 h 43"/>
                  <a:gd name="T18" fmla="*/ 18 w 36"/>
                  <a:gd name="T19" fmla="*/ 24 h 43"/>
                  <a:gd name="T20" fmla="*/ 17 w 36"/>
                  <a:gd name="T21" fmla="*/ 24 h 43"/>
                  <a:gd name="T22" fmla="*/ 19 w 36"/>
                  <a:gd name="T23" fmla="*/ 23 h 43"/>
                  <a:gd name="T24" fmla="*/ 20 w 36"/>
                  <a:gd name="T25" fmla="*/ 23 h 43"/>
                  <a:gd name="T26" fmla="*/ 21 w 36"/>
                  <a:gd name="T27" fmla="*/ 24 h 43"/>
                  <a:gd name="T28" fmla="*/ 21 w 36"/>
                  <a:gd name="T29" fmla="*/ 23 h 43"/>
                  <a:gd name="T30" fmla="*/ 21 w 36"/>
                  <a:gd name="T31" fmla="*/ 23 h 43"/>
                  <a:gd name="T32" fmla="*/ 21 w 36"/>
                  <a:gd name="T33" fmla="*/ 23 h 43"/>
                  <a:gd name="T34" fmla="*/ 21 w 36"/>
                  <a:gd name="T35" fmla="*/ 24 h 43"/>
                  <a:gd name="T36" fmla="*/ 22 w 36"/>
                  <a:gd name="T37" fmla="*/ 24 h 43"/>
                  <a:gd name="T38" fmla="*/ 22 w 36"/>
                  <a:gd name="T39" fmla="*/ 24 h 43"/>
                  <a:gd name="T40" fmla="*/ 22 w 36"/>
                  <a:gd name="T41" fmla="*/ 19 h 43"/>
                  <a:gd name="T42" fmla="*/ 22 w 36"/>
                  <a:gd name="T43" fmla="*/ 19 h 43"/>
                  <a:gd name="T44" fmla="*/ 23 w 36"/>
                  <a:gd name="T45" fmla="*/ 23 h 43"/>
                  <a:gd name="T46" fmla="*/ 27 w 36"/>
                  <a:gd name="T47" fmla="*/ 24 h 43"/>
                  <a:gd name="T48" fmla="*/ 25 w 36"/>
                  <a:gd name="T49" fmla="*/ 24 h 43"/>
                  <a:gd name="T50" fmla="*/ 25 w 36"/>
                  <a:gd name="T51" fmla="*/ 24 h 43"/>
                  <a:gd name="T52" fmla="*/ 26 w 36"/>
                  <a:gd name="T53" fmla="*/ 23 h 43"/>
                  <a:gd name="T54" fmla="*/ 25 w 36"/>
                  <a:gd name="T55" fmla="*/ 24 h 43"/>
                  <a:gd name="T56" fmla="*/ 24 w 36"/>
                  <a:gd name="T57" fmla="*/ 24 h 43"/>
                  <a:gd name="T58" fmla="*/ 24 w 36"/>
                  <a:gd name="T59" fmla="*/ 22 h 43"/>
                  <a:gd name="T60" fmla="*/ 24 w 36"/>
                  <a:gd name="T61" fmla="*/ 24 h 43"/>
                  <a:gd name="T62" fmla="*/ 23 w 36"/>
                  <a:gd name="T63" fmla="*/ 24 h 43"/>
                  <a:gd name="T64" fmla="*/ 23 w 36"/>
                  <a:gd name="T65" fmla="*/ 24 h 43"/>
                  <a:gd name="T66" fmla="*/ 24 w 36"/>
                  <a:gd name="T67" fmla="*/ 24 h 43"/>
                  <a:gd name="T68" fmla="*/ 24 w 36"/>
                  <a:gd name="T69" fmla="*/ 24 h 43"/>
                  <a:gd name="T70" fmla="*/ 25 w 36"/>
                  <a:gd name="T71" fmla="*/ 24 h 43"/>
                  <a:gd name="T72" fmla="*/ 29 w 36"/>
                  <a:gd name="T73" fmla="*/ 24 h 43"/>
                  <a:gd name="T74" fmla="*/ 26 w 36"/>
                  <a:gd name="T75" fmla="*/ 24 h 43"/>
                  <a:gd name="T76" fmla="*/ 24 w 36"/>
                  <a:gd name="T77" fmla="*/ 22 h 43"/>
                  <a:gd name="T78" fmla="*/ 23 w 36"/>
                  <a:gd name="T79" fmla="*/ 21 h 43"/>
                  <a:gd name="T80" fmla="*/ 24 w 36"/>
                  <a:gd name="T81" fmla="*/ 21 h 43"/>
                  <a:gd name="T82" fmla="*/ 24 w 36"/>
                  <a:gd name="T83" fmla="*/ 21 h 43"/>
                  <a:gd name="T84" fmla="*/ 23 w 36"/>
                  <a:gd name="T85" fmla="*/ 20 h 43"/>
                  <a:gd name="T86" fmla="*/ 22 w 36"/>
                  <a:gd name="T87" fmla="*/ 19 h 43"/>
                  <a:gd name="T88" fmla="*/ 22 w 36"/>
                  <a:gd name="T89" fmla="*/ 20 h 43"/>
                  <a:gd name="T90" fmla="*/ 21 w 36"/>
                  <a:gd name="T91" fmla="*/ 19 h 43"/>
                  <a:gd name="T92" fmla="*/ 22 w 36"/>
                  <a:gd name="T93" fmla="*/ 21 h 43"/>
                  <a:gd name="T94" fmla="*/ 20 w 36"/>
                  <a:gd name="T95" fmla="*/ 21 h 43"/>
                  <a:gd name="T96" fmla="*/ 17 w 36"/>
                  <a:gd name="T97" fmla="*/ 20 h 43"/>
                  <a:gd name="T98" fmla="*/ 20 w 36"/>
                  <a:gd name="T99" fmla="*/ 19 h 43"/>
                  <a:gd name="T100" fmla="*/ 18 w 36"/>
                  <a:gd name="T101" fmla="*/ 18 h 43"/>
                  <a:gd name="T102" fmla="*/ 19 w 36"/>
                  <a:gd name="T103" fmla="*/ 18 h 43"/>
                  <a:gd name="T104" fmla="*/ 20 w 36"/>
                  <a:gd name="T105" fmla="*/ 18 h 43"/>
                  <a:gd name="T106" fmla="*/ 21 w 36"/>
                  <a:gd name="T107" fmla="*/ 19 h 43"/>
                  <a:gd name="T108" fmla="*/ 20 w 36"/>
                  <a:gd name="T109" fmla="*/ 18 h 43"/>
                  <a:gd name="T110" fmla="*/ 18 w 36"/>
                  <a:gd name="T111" fmla="*/ 18 h 43"/>
                  <a:gd name="T112" fmla="*/ 18 w 36"/>
                  <a:gd name="T113" fmla="*/ 18 h 43"/>
                  <a:gd name="T114" fmla="*/ 15 w 36"/>
                  <a:gd name="T115" fmla="*/ 18 h 43"/>
                  <a:gd name="T116" fmla="*/ 18 w 36"/>
                  <a:gd name="T117" fmla="*/ 18 h 43"/>
                  <a:gd name="T118" fmla="*/ 18 w 36"/>
                  <a:gd name="T119" fmla="*/ 18 h 43"/>
                  <a:gd name="T120" fmla="*/ 17 w 36"/>
                  <a:gd name="T121" fmla="*/ 19 h 43"/>
                  <a:gd name="T122" fmla="*/ 16 w 36"/>
                  <a:gd name="T123" fmla="*/ 25 h 43"/>
                  <a:gd name="T124" fmla="*/ 14 w 36"/>
                  <a:gd name="T125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43">
                    <a:moveTo>
                      <a:pt x="5" y="16"/>
                    </a:moveTo>
                    <a:cubicBezTo>
                      <a:pt x="6" y="19"/>
                      <a:pt x="3" y="20"/>
                      <a:pt x="0" y="23"/>
                    </a:cubicBezTo>
                    <a:cubicBezTo>
                      <a:pt x="0" y="23"/>
                      <a:pt x="1" y="25"/>
                      <a:pt x="1" y="28"/>
                    </a:cubicBezTo>
                    <a:cubicBezTo>
                      <a:pt x="5" y="39"/>
                      <a:pt x="13" y="43"/>
                      <a:pt x="19" y="41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20" y="39"/>
                      <a:pt x="21" y="39"/>
                      <a:pt x="23" y="39"/>
                    </a:cubicBezTo>
                    <a:cubicBezTo>
                      <a:pt x="22" y="36"/>
                      <a:pt x="23" y="38"/>
                      <a:pt x="23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5" y="38"/>
                    </a:cubicBezTo>
                    <a:cubicBezTo>
                      <a:pt x="29" y="38"/>
                      <a:pt x="31" y="35"/>
                      <a:pt x="33" y="33"/>
                    </a:cubicBezTo>
                    <a:cubicBezTo>
                      <a:pt x="36" y="30"/>
                      <a:pt x="36" y="26"/>
                      <a:pt x="36" y="21"/>
                    </a:cubicBezTo>
                    <a:cubicBezTo>
                      <a:pt x="33" y="20"/>
                      <a:pt x="35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3" y="17"/>
                      <a:pt x="34" y="17"/>
                      <a:pt x="32" y="17"/>
                    </a:cubicBezTo>
                    <a:cubicBezTo>
                      <a:pt x="30" y="17"/>
                      <a:pt x="35" y="17"/>
                      <a:pt x="34" y="16"/>
                    </a:cubicBezTo>
                    <a:cubicBezTo>
                      <a:pt x="34" y="16"/>
                      <a:pt x="33" y="17"/>
                      <a:pt x="33" y="16"/>
                    </a:cubicBezTo>
                    <a:cubicBezTo>
                      <a:pt x="31" y="16"/>
                      <a:pt x="34" y="17"/>
                      <a:pt x="36" y="15"/>
                    </a:cubicBezTo>
                    <a:cubicBezTo>
                      <a:pt x="35" y="13"/>
                      <a:pt x="32" y="12"/>
                      <a:pt x="33" y="10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5" y="9"/>
                      <a:pt x="31" y="11"/>
                      <a:pt x="32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2" y="9"/>
                      <a:pt x="32" y="7"/>
                    </a:cubicBezTo>
                    <a:cubicBezTo>
                      <a:pt x="30" y="7"/>
                      <a:pt x="32" y="5"/>
                      <a:pt x="30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27" y="6"/>
                      <a:pt x="29" y="1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1"/>
                      <a:pt x="21" y="0"/>
                      <a:pt x="18" y="3"/>
                    </a:cubicBezTo>
                    <a:cubicBezTo>
                      <a:pt x="16" y="3"/>
                      <a:pt x="12" y="1"/>
                      <a:pt x="13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9" y="4"/>
                      <a:pt x="11" y="8"/>
                      <a:pt x="9" y="7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10" y="10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10" y="11"/>
                      <a:pt x="11" y="13"/>
                      <a:pt x="10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5" y="12"/>
                      <a:pt x="8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6" y="17"/>
                      <a:pt x="5" y="16"/>
                      <a:pt x="5" y="16"/>
                    </a:cubicBezTo>
                    <a:close/>
                    <a:moveTo>
                      <a:pt x="16" y="26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6"/>
                    </a:cubicBezTo>
                    <a:close/>
                    <a:moveTo>
                      <a:pt x="17" y="24"/>
                    </a:moveTo>
                    <a:cubicBezTo>
                      <a:pt x="17" y="25"/>
                      <a:pt x="16" y="25"/>
                      <a:pt x="17" y="27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5"/>
                      <a:pt x="17" y="25"/>
                      <a:pt x="17" y="24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7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5"/>
                      <a:pt x="17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7" y="24"/>
                      <a:pt x="17" y="2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lose/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9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5"/>
                      <a:pt x="19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5"/>
                    </a:cubicBezTo>
                    <a:lnTo>
                      <a:pt x="20" y="24"/>
                    </a:ln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2" y="25"/>
                    </a:cubicBezTo>
                    <a:lnTo>
                      <a:pt x="21" y="24"/>
                    </a:lnTo>
                    <a:close/>
                    <a:moveTo>
                      <a:pt x="22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22" y="23"/>
                    </a:ln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2" y="24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2" y="22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3" y="23"/>
                    </a:moveTo>
                    <a:cubicBezTo>
                      <a:pt x="23" y="23"/>
                      <a:pt x="23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lose/>
                    <a:moveTo>
                      <a:pt x="27" y="24"/>
                    </a:moveTo>
                    <a:cubicBezTo>
                      <a:pt x="26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5" y="24"/>
                    </a:cubicBezTo>
                    <a:cubicBezTo>
                      <a:pt x="26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6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lnTo>
                      <a:pt x="24" y="22"/>
                    </a:ln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6" y="24"/>
                      <a:pt x="25" y="24"/>
                      <a:pt x="24" y="24"/>
                    </a:cubicBezTo>
                    <a:close/>
                    <a:moveTo>
                      <a:pt x="27" y="25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  <a:moveTo>
                      <a:pt x="29" y="24"/>
                    </a:moveTo>
                    <a:cubicBezTo>
                      <a:pt x="29" y="24"/>
                      <a:pt x="26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6" y="24"/>
                    </a:cubicBezTo>
                    <a:lnTo>
                      <a:pt x="29" y="24"/>
                    </a:ln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2"/>
                    </a:move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2"/>
                      <a:pt x="26" y="22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2"/>
                      <a:pt x="25" y="22"/>
                    </a:cubicBezTo>
                    <a:cubicBezTo>
                      <a:pt x="25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4" y="22"/>
                      <a:pt x="24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  <a:moveTo>
                      <a:pt x="23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18"/>
                      <a:pt x="22" y="18"/>
                    </a:cubicBezTo>
                    <a:cubicBezTo>
                      <a:pt x="21" y="17"/>
                      <a:pt x="22" y="18"/>
                      <a:pt x="23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lose/>
                    <a:moveTo>
                      <a:pt x="2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lose/>
                    <a:moveTo>
                      <a:pt x="22" y="21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lose/>
                    <a:moveTo>
                      <a:pt x="20" y="21"/>
                    </a:move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1"/>
                      <a:pt x="18" y="20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19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8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9"/>
                      <a:pt x="20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9"/>
                    </a:cubicBezTo>
                    <a:lnTo>
                      <a:pt x="20" y="18"/>
                    </a:lnTo>
                    <a:close/>
                    <a:moveTo>
                      <a:pt x="19" y="18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9"/>
                      <a:pt x="18" y="18"/>
                      <a:pt x="16" y="18"/>
                    </a:cubicBezTo>
                    <a:cubicBezTo>
                      <a:pt x="18" y="18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7" y="18"/>
                      <a:pt x="18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6" y="19"/>
                      <a:pt x="17" y="18"/>
                      <a:pt x="18" y="18"/>
                    </a:cubicBezTo>
                    <a:cubicBezTo>
                      <a:pt x="16" y="19"/>
                      <a:pt x="17" y="18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9" y="18"/>
                      <a:pt x="17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8" y="18"/>
                      <a:pt x="15" y="19"/>
                      <a:pt x="18" y="18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6" y="23"/>
                      <a:pt x="16" y="24"/>
                      <a:pt x="17" y="24"/>
                    </a:cubicBezTo>
                    <a:close/>
                    <a:moveTo>
                      <a:pt x="15" y="26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  <a:moveTo>
                      <a:pt x="15" y="26"/>
                    </a:moveTo>
                    <a:cubicBezTo>
                      <a:pt x="14" y="27"/>
                      <a:pt x="15" y="26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lose/>
                    <a:moveTo>
                      <a:pt x="15" y="29"/>
                    </a:moveTo>
                    <a:cubicBezTo>
                      <a:pt x="14" y="30"/>
                      <a:pt x="14" y="30"/>
                      <a:pt x="14" y="29"/>
                    </a:cubicBezTo>
                    <a:cubicBezTo>
                      <a:pt x="14" y="29"/>
                      <a:pt x="14" y="29"/>
                      <a:pt x="15" y="29"/>
                    </a:cubicBezTo>
                    <a:close/>
                    <a:moveTo>
                      <a:pt x="13" y="28"/>
                    </a:moveTo>
                    <a:cubicBezTo>
                      <a:pt x="13" y="28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8"/>
                      <a:pt x="12" y="29"/>
                    </a:cubicBezTo>
                    <a:lnTo>
                      <a:pt x="13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8" name="Freeform 287"/>
              <p:cNvSpPr/>
              <p:nvPr/>
            </p:nvSpPr>
            <p:spPr bwMode="auto">
              <a:xfrm>
                <a:off x="3608" y="1908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9" name="Freeform 288"/>
              <p:cNvSpPr/>
              <p:nvPr/>
            </p:nvSpPr>
            <p:spPr bwMode="auto">
              <a:xfrm>
                <a:off x="4113" y="1587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0" y="0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0" name="Freeform 289"/>
              <p:cNvSpPr/>
              <p:nvPr/>
            </p:nvSpPr>
            <p:spPr bwMode="auto">
              <a:xfrm>
                <a:off x="3593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1" name="Freeform 290"/>
              <p:cNvSpPr/>
              <p:nvPr/>
            </p:nvSpPr>
            <p:spPr bwMode="auto">
              <a:xfrm>
                <a:off x="4251" y="1730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4 h 4"/>
                  <a:gd name="T4" fmla="*/ 4 w 4"/>
                  <a:gd name="T5" fmla="*/ 0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2" name="Freeform 291"/>
              <p:cNvSpPr/>
              <p:nvPr/>
            </p:nvSpPr>
            <p:spPr bwMode="auto">
              <a:xfrm>
                <a:off x="3980" y="243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3" name="Freeform 292"/>
              <p:cNvSpPr/>
              <p:nvPr/>
            </p:nvSpPr>
            <p:spPr bwMode="auto">
              <a:xfrm>
                <a:off x="3980" y="2446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4" name="Freeform 293"/>
              <p:cNvSpPr/>
              <p:nvPr/>
            </p:nvSpPr>
            <p:spPr bwMode="auto">
              <a:xfrm>
                <a:off x="4062" y="225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5" name="Freeform 294"/>
              <p:cNvSpPr/>
              <p:nvPr/>
            </p:nvSpPr>
            <p:spPr bwMode="auto">
              <a:xfrm>
                <a:off x="4162" y="220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6" name="Freeform 295"/>
              <p:cNvSpPr/>
              <p:nvPr/>
            </p:nvSpPr>
            <p:spPr bwMode="auto">
              <a:xfrm>
                <a:off x="4164" y="213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7" name="Freeform 296"/>
              <p:cNvSpPr/>
              <p:nvPr/>
            </p:nvSpPr>
            <p:spPr bwMode="auto">
              <a:xfrm>
                <a:off x="3606" y="18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8" name="Oval 297"/>
              <p:cNvSpPr>
                <a:spLocks noChangeArrowheads="1"/>
              </p:cNvSpPr>
              <p:nvPr/>
            </p:nvSpPr>
            <p:spPr bwMode="auto">
              <a:xfrm>
                <a:off x="3598" y="18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9" name="Oval 298"/>
              <p:cNvSpPr>
                <a:spLocks noChangeArrowheads="1"/>
              </p:cNvSpPr>
              <p:nvPr/>
            </p:nvSpPr>
            <p:spPr bwMode="auto">
              <a:xfrm>
                <a:off x="3600" y="18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0" name="Freeform 299"/>
              <p:cNvSpPr/>
              <p:nvPr/>
            </p:nvSpPr>
            <p:spPr bwMode="auto">
              <a:xfrm>
                <a:off x="3598" y="181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1" name="Oval 300"/>
              <p:cNvSpPr>
                <a:spLocks noChangeArrowheads="1"/>
              </p:cNvSpPr>
              <p:nvPr/>
            </p:nvSpPr>
            <p:spPr bwMode="auto">
              <a:xfrm>
                <a:off x="3602" y="18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2" name="Freeform 301"/>
              <p:cNvSpPr/>
              <p:nvPr/>
            </p:nvSpPr>
            <p:spPr bwMode="auto">
              <a:xfrm>
                <a:off x="3602" y="18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3" name="Freeform 302"/>
              <p:cNvSpPr/>
              <p:nvPr/>
            </p:nvSpPr>
            <p:spPr bwMode="auto">
              <a:xfrm>
                <a:off x="3602" y="181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4" name="Oval 303"/>
              <p:cNvSpPr>
                <a:spLocks noChangeArrowheads="1"/>
              </p:cNvSpPr>
              <p:nvPr/>
            </p:nvSpPr>
            <p:spPr bwMode="auto">
              <a:xfrm>
                <a:off x="3593" y="181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5" name="Freeform 304"/>
              <p:cNvSpPr/>
              <p:nvPr/>
            </p:nvSpPr>
            <p:spPr bwMode="auto">
              <a:xfrm>
                <a:off x="3598" y="181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6" name="Freeform 305"/>
              <p:cNvSpPr/>
              <p:nvPr/>
            </p:nvSpPr>
            <p:spPr bwMode="auto">
              <a:xfrm>
                <a:off x="3598" y="18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7" name="Oval 306"/>
              <p:cNvSpPr>
                <a:spLocks noChangeArrowheads="1"/>
              </p:cNvSpPr>
              <p:nvPr/>
            </p:nvSpPr>
            <p:spPr bwMode="auto">
              <a:xfrm>
                <a:off x="3612" y="182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8" name="Freeform 307"/>
              <p:cNvSpPr/>
              <p:nvPr/>
            </p:nvSpPr>
            <p:spPr bwMode="auto">
              <a:xfrm>
                <a:off x="3977" y="24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9" name="Freeform 308"/>
              <p:cNvSpPr/>
              <p:nvPr/>
            </p:nvSpPr>
            <p:spPr bwMode="auto">
              <a:xfrm>
                <a:off x="3595" y="181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0" name="Freeform 309"/>
              <p:cNvSpPr/>
              <p:nvPr/>
            </p:nvSpPr>
            <p:spPr bwMode="auto">
              <a:xfrm>
                <a:off x="3598" y="181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1" name="Freeform 310"/>
              <p:cNvSpPr/>
              <p:nvPr/>
            </p:nvSpPr>
            <p:spPr bwMode="auto">
              <a:xfrm>
                <a:off x="3967" y="249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2" name="Freeform 311"/>
              <p:cNvSpPr/>
              <p:nvPr/>
            </p:nvSpPr>
            <p:spPr bwMode="auto">
              <a:xfrm>
                <a:off x="3825" y="22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3" name="Freeform 312"/>
              <p:cNvSpPr/>
              <p:nvPr/>
            </p:nvSpPr>
            <p:spPr bwMode="auto">
              <a:xfrm>
                <a:off x="3810" y="2268"/>
                <a:ext cx="8" cy="2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4" name="Freeform 313"/>
              <p:cNvSpPr/>
              <p:nvPr/>
            </p:nvSpPr>
            <p:spPr bwMode="auto">
              <a:xfrm>
                <a:off x="3835" y="227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5" name="Freeform 314"/>
              <p:cNvSpPr/>
              <p:nvPr/>
            </p:nvSpPr>
            <p:spPr bwMode="auto">
              <a:xfrm>
                <a:off x="3833" y="2268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6" name="Freeform 315"/>
              <p:cNvSpPr/>
              <p:nvPr/>
            </p:nvSpPr>
            <p:spPr bwMode="auto">
              <a:xfrm>
                <a:off x="3833" y="2328"/>
                <a:ext cx="9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3 w 4"/>
                  <a:gd name="T7" fmla="*/ 0 h 1"/>
                  <a:gd name="T8" fmla="*/ 2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7" name="Freeform 316"/>
              <p:cNvSpPr/>
              <p:nvPr/>
            </p:nvSpPr>
            <p:spPr bwMode="auto">
              <a:xfrm>
                <a:off x="3837" y="2330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8" name="Freeform 317"/>
              <p:cNvSpPr/>
              <p:nvPr/>
            </p:nvSpPr>
            <p:spPr bwMode="auto">
              <a:xfrm>
                <a:off x="3839" y="2328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9" name="Freeform 318"/>
              <p:cNvSpPr/>
              <p:nvPr/>
            </p:nvSpPr>
            <p:spPr bwMode="auto">
              <a:xfrm>
                <a:off x="3827" y="2268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0" name="Freeform 319"/>
              <p:cNvSpPr/>
              <p:nvPr/>
            </p:nvSpPr>
            <p:spPr bwMode="auto">
              <a:xfrm>
                <a:off x="3729" y="2856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1" name="Freeform 320"/>
              <p:cNvSpPr/>
              <p:nvPr/>
            </p:nvSpPr>
            <p:spPr bwMode="auto">
              <a:xfrm>
                <a:off x="3731" y="285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2" name="Freeform 321"/>
              <p:cNvSpPr/>
              <p:nvPr/>
            </p:nvSpPr>
            <p:spPr bwMode="auto">
              <a:xfrm>
                <a:off x="3897" y="282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3" name="Freeform 322"/>
              <p:cNvSpPr/>
              <p:nvPr/>
            </p:nvSpPr>
            <p:spPr bwMode="auto">
              <a:xfrm>
                <a:off x="4007" y="279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4" name="Freeform 323"/>
              <p:cNvSpPr/>
              <p:nvPr/>
            </p:nvSpPr>
            <p:spPr bwMode="auto">
              <a:xfrm>
                <a:off x="3971" y="2813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5" name="Freeform 324"/>
              <p:cNvSpPr/>
              <p:nvPr/>
            </p:nvSpPr>
            <p:spPr bwMode="auto">
              <a:xfrm>
                <a:off x="3969" y="2501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6" name="Freeform 325"/>
              <p:cNvSpPr/>
              <p:nvPr/>
            </p:nvSpPr>
            <p:spPr bwMode="auto">
              <a:xfrm>
                <a:off x="3850" y="28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7" name="Freeform 326"/>
              <p:cNvSpPr/>
              <p:nvPr/>
            </p:nvSpPr>
            <p:spPr bwMode="auto">
              <a:xfrm>
                <a:off x="3668" y="2060"/>
                <a:ext cx="8" cy="17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6 h 8"/>
                  <a:gd name="T4" fmla="*/ 4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2" y="1"/>
                      <a:pt x="1" y="5"/>
                      <a:pt x="0" y="6"/>
                    </a:cubicBezTo>
                    <a:cubicBezTo>
                      <a:pt x="1" y="8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8" name="Freeform 327"/>
              <p:cNvSpPr/>
              <p:nvPr/>
            </p:nvSpPr>
            <p:spPr bwMode="auto">
              <a:xfrm>
                <a:off x="3837" y="232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9" name="Freeform 328"/>
              <p:cNvSpPr/>
              <p:nvPr/>
            </p:nvSpPr>
            <p:spPr bwMode="auto">
              <a:xfrm>
                <a:off x="3965" y="250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0" name="Freeform 329"/>
              <p:cNvSpPr/>
              <p:nvPr/>
            </p:nvSpPr>
            <p:spPr bwMode="auto">
              <a:xfrm>
                <a:off x="3973" y="24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1" name="Freeform 330"/>
              <p:cNvSpPr/>
              <p:nvPr/>
            </p:nvSpPr>
            <p:spPr bwMode="auto">
              <a:xfrm>
                <a:off x="3965" y="2497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2" name="Freeform 331"/>
              <p:cNvSpPr/>
              <p:nvPr/>
            </p:nvSpPr>
            <p:spPr bwMode="auto">
              <a:xfrm>
                <a:off x="3835" y="2474"/>
                <a:ext cx="4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3" name="Freeform 332"/>
              <p:cNvSpPr/>
              <p:nvPr/>
            </p:nvSpPr>
            <p:spPr bwMode="auto">
              <a:xfrm>
                <a:off x="3829" y="2345"/>
                <a:ext cx="4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4" name="Freeform 333"/>
              <p:cNvSpPr/>
              <p:nvPr/>
            </p:nvSpPr>
            <p:spPr bwMode="auto">
              <a:xfrm>
                <a:off x="3831" y="233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5" name="Freeform 334"/>
              <p:cNvSpPr/>
              <p:nvPr/>
            </p:nvSpPr>
            <p:spPr bwMode="auto">
              <a:xfrm>
                <a:off x="3850" y="249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6" name="Freeform 335"/>
              <p:cNvSpPr/>
              <p:nvPr/>
            </p:nvSpPr>
            <p:spPr bwMode="auto">
              <a:xfrm>
                <a:off x="3835" y="233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7" name="Rectangle 336"/>
              <p:cNvSpPr>
                <a:spLocks noChangeArrowheads="1"/>
              </p:cNvSpPr>
              <p:nvPr/>
            </p:nvSpPr>
            <p:spPr bwMode="auto">
              <a:xfrm>
                <a:off x="3835" y="243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8" name="Freeform 337"/>
              <p:cNvSpPr/>
              <p:nvPr/>
            </p:nvSpPr>
            <p:spPr bwMode="auto">
              <a:xfrm>
                <a:off x="3831" y="2349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9" name="Freeform 338"/>
              <p:cNvSpPr/>
              <p:nvPr/>
            </p:nvSpPr>
            <p:spPr bwMode="auto">
              <a:xfrm>
                <a:off x="3602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0" name="Freeform 339"/>
              <p:cNvSpPr/>
              <p:nvPr/>
            </p:nvSpPr>
            <p:spPr bwMode="auto">
              <a:xfrm>
                <a:off x="3905" y="22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1" name="Freeform 340"/>
              <p:cNvSpPr/>
              <p:nvPr/>
            </p:nvSpPr>
            <p:spPr bwMode="auto">
              <a:xfrm>
                <a:off x="3778" y="297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2" name="Freeform 341"/>
              <p:cNvSpPr/>
              <p:nvPr/>
            </p:nvSpPr>
            <p:spPr bwMode="auto">
              <a:xfrm>
                <a:off x="3746" y="2826"/>
                <a:ext cx="399" cy="167"/>
              </a:xfrm>
              <a:custGeom>
                <a:avLst/>
                <a:gdLst>
                  <a:gd name="T0" fmla="*/ 154 w 188"/>
                  <a:gd name="T1" fmla="*/ 20 h 79"/>
                  <a:gd name="T2" fmla="*/ 145 w 188"/>
                  <a:gd name="T3" fmla="*/ 25 h 79"/>
                  <a:gd name="T4" fmla="*/ 108 w 188"/>
                  <a:gd name="T5" fmla="*/ 47 h 79"/>
                  <a:gd name="T6" fmla="*/ 94 w 188"/>
                  <a:gd name="T7" fmla="*/ 49 h 79"/>
                  <a:gd name="T8" fmla="*/ 84 w 188"/>
                  <a:gd name="T9" fmla="*/ 48 h 79"/>
                  <a:gd name="T10" fmla="*/ 64 w 188"/>
                  <a:gd name="T11" fmla="*/ 52 h 79"/>
                  <a:gd name="T12" fmla="*/ 52 w 188"/>
                  <a:gd name="T13" fmla="*/ 54 h 79"/>
                  <a:gd name="T14" fmla="*/ 33 w 188"/>
                  <a:gd name="T15" fmla="*/ 56 h 79"/>
                  <a:gd name="T16" fmla="*/ 23 w 188"/>
                  <a:gd name="T17" fmla="*/ 60 h 79"/>
                  <a:gd name="T18" fmla="*/ 12 w 188"/>
                  <a:gd name="T19" fmla="*/ 55 h 79"/>
                  <a:gd name="T20" fmla="*/ 5 w 188"/>
                  <a:gd name="T21" fmla="*/ 55 h 79"/>
                  <a:gd name="T22" fmla="*/ 5 w 188"/>
                  <a:gd name="T23" fmla="*/ 53 h 79"/>
                  <a:gd name="T24" fmla="*/ 4 w 188"/>
                  <a:gd name="T25" fmla="*/ 51 h 79"/>
                  <a:gd name="T26" fmla="*/ 3 w 188"/>
                  <a:gd name="T27" fmla="*/ 53 h 79"/>
                  <a:gd name="T28" fmla="*/ 3 w 188"/>
                  <a:gd name="T29" fmla="*/ 56 h 79"/>
                  <a:gd name="T30" fmla="*/ 0 w 188"/>
                  <a:gd name="T31" fmla="*/ 58 h 79"/>
                  <a:gd name="T32" fmla="*/ 2 w 188"/>
                  <a:gd name="T33" fmla="*/ 61 h 79"/>
                  <a:gd name="T34" fmla="*/ 13 w 188"/>
                  <a:gd name="T35" fmla="*/ 66 h 79"/>
                  <a:gd name="T36" fmla="*/ 15 w 188"/>
                  <a:gd name="T37" fmla="*/ 70 h 79"/>
                  <a:gd name="T38" fmla="*/ 16 w 188"/>
                  <a:gd name="T39" fmla="*/ 72 h 79"/>
                  <a:gd name="T40" fmla="*/ 18 w 188"/>
                  <a:gd name="T41" fmla="*/ 76 h 79"/>
                  <a:gd name="T42" fmla="*/ 21 w 188"/>
                  <a:gd name="T43" fmla="*/ 71 h 79"/>
                  <a:gd name="T44" fmla="*/ 26 w 188"/>
                  <a:gd name="T45" fmla="*/ 67 h 79"/>
                  <a:gd name="T46" fmla="*/ 27 w 188"/>
                  <a:gd name="T47" fmla="*/ 76 h 79"/>
                  <a:gd name="T48" fmla="*/ 30 w 188"/>
                  <a:gd name="T49" fmla="*/ 74 h 79"/>
                  <a:gd name="T50" fmla="*/ 31 w 188"/>
                  <a:gd name="T51" fmla="*/ 78 h 79"/>
                  <a:gd name="T52" fmla="*/ 35 w 188"/>
                  <a:gd name="T53" fmla="*/ 74 h 79"/>
                  <a:gd name="T54" fmla="*/ 38 w 188"/>
                  <a:gd name="T55" fmla="*/ 73 h 79"/>
                  <a:gd name="T56" fmla="*/ 42 w 188"/>
                  <a:gd name="T57" fmla="*/ 64 h 79"/>
                  <a:gd name="T58" fmla="*/ 43 w 188"/>
                  <a:gd name="T59" fmla="*/ 76 h 79"/>
                  <a:gd name="T60" fmla="*/ 51 w 188"/>
                  <a:gd name="T61" fmla="*/ 72 h 79"/>
                  <a:gd name="T62" fmla="*/ 57 w 188"/>
                  <a:gd name="T63" fmla="*/ 72 h 79"/>
                  <a:gd name="T64" fmla="*/ 61 w 188"/>
                  <a:gd name="T65" fmla="*/ 70 h 79"/>
                  <a:gd name="T66" fmla="*/ 70 w 188"/>
                  <a:gd name="T67" fmla="*/ 68 h 79"/>
                  <a:gd name="T68" fmla="*/ 75 w 188"/>
                  <a:gd name="T69" fmla="*/ 71 h 79"/>
                  <a:gd name="T70" fmla="*/ 77 w 188"/>
                  <a:gd name="T71" fmla="*/ 68 h 79"/>
                  <a:gd name="T72" fmla="*/ 80 w 188"/>
                  <a:gd name="T73" fmla="*/ 68 h 79"/>
                  <a:gd name="T74" fmla="*/ 81 w 188"/>
                  <a:gd name="T75" fmla="*/ 66 h 79"/>
                  <a:gd name="T76" fmla="*/ 86 w 188"/>
                  <a:gd name="T77" fmla="*/ 67 h 79"/>
                  <a:gd name="T78" fmla="*/ 92 w 188"/>
                  <a:gd name="T79" fmla="*/ 65 h 79"/>
                  <a:gd name="T80" fmla="*/ 98 w 188"/>
                  <a:gd name="T81" fmla="*/ 64 h 79"/>
                  <a:gd name="T82" fmla="*/ 104 w 188"/>
                  <a:gd name="T83" fmla="*/ 60 h 79"/>
                  <a:gd name="T84" fmla="*/ 107 w 188"/>
                  <a:gd name="T85" fmla="*/ 62 h 79"/>
                  <a:gd name="T86" fmla="*/ 108 w 188"/>
                  <a:gd name="T87" fmla="*/ 62 h 79"/>
                  <a:gd name="T88" fmla="*/ 114 w 188"/>
                  <a:gd name="T89" fmla="*/ 59 h 79"/>
                  <a:gd name="T90" fmla="*/ 119 w 188"/>
                  <a:gd name="T91" fmla="*/ 59 h 79"/>
                  <a:gd name="T92" fmla="*/ 122 w 188"/>
                  <a:gd name="T93" fmla="*/ 52 h 79"/>
                  <a:gd name="T94" fmla="*/ 126 w 188"/>
                  <a:gd name="T95" fmla="*/ 52 h 79"/>
                  <a:gd name="T96" fmla="*/ 132 w 188"/>
                  <a:gd name="T97" fmla="*/ 50 h 79"/>
                  <a:gd name="T98" fmla="*/ 139 w 188"/>
                  <a:gd name="T99" fmla="*/ 45 h 79"/>
                  <a:gd name="T100" fmla="*/ 143 w 188"/>
                  <a:gd name="T101" fmla="*/ 43 h 79"/>
                  <a:gd name="T102" fmla="*/ 156 w 188"/>
                  <a:gd name="T103" fmla="*/ 39 h 79"/>
                  <a:gd name="T104" fmla="*/ 160 w 188"/>
                  <a:gd name="T105" fmla="*/ 37 h 79"/>
                  <a:gd name="T106" fmla="*/ 167 w 188"/>
                  <a:gd name="T107" fmla="*/ 26 h 79"/>
                  <a:gd name="T108" fmla="*/ 172 w 188"/>
                  <a:gd name="T109" fmla="*/ 21 h 79"/>
                  <a:gd name="T110" fmla="*/ 180 w 188"/>
                  <a:gd name="T1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8" h="79">
                    <a:moveTo>
                      <a:pt x="180" y="0"/>
                    </a:moveTo>
                    <a:cubicBezTo>
                      <a:pt x="179" y="5"/>
                      <a:pt x="175" y="6"/>
                      <a:pt x="171" y="7"/>
                    </a:cubicBezTo>
                    <a:cubicBezTo>
                      <a:pt x="170" y="8"/>
                      <a:pt x="169" y="10"/>
                      <a:pt x="168" y="10"/>
                    </a:cubicBezTo>
                    <a:cubicBezTo>
                      <a:pt x="164" y="15"/>
                      <a:pt x="157" y="14"/>
                      <a:pt x="154" y="19"/>
                    </a:cubicBezTo>
                    <a:cubicBezTo>
                      <a:pt x="155" y="19"/>
                      <a:pt x="155" y="20"/>
                      <a:pt x="155" y="2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4" y="20"/>
                      <a:pt x="154" y="20"/>
                    </a:cubicBezTo>
                    <a:cubicBezTo>
                      <a:pt x="152" y="21"/>
                      <a:pt x="151" y="23"/>
                      <a:pt x="149" y="23"/>
                    </a:cubicBezTo>
                    <a:cubicBezTo>
                      <a:pt x="149" y="25"/>
                      <a:pt x="148" y="24"/>
                      <a:pt x="149" y="26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7"/>
                      <a:pt x="147" y="27"/>
                      <a:pt x="145" y="25"/>
                    </a:cubicBezTo>
                    <a:cubicBezTo>
                      <a:pt x="139" y="27"/>
                      <a:pt x="134" y="30"/>
                      <a:pt x="128" y="32"/>
                    </a:cubicBezTo>
                    <a:cubicBezTo>
                      <a:pt x="123" y="34"/>
                      <a:pt x="118" y="39"/>
                      <a:pt x="112" y="41"/>
                    </a:cubicBezTo>
                    <a:cubicBezTo>
                      <a:pt x="112" y="45"/>
                      <a:pt x="111" y="43"/>
                      <a:pt x="110" y="47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47"/>
                      <a:pt x="109" y="46"/>
                      <a:pt x="107" y="45"/>
                    </a:cubicBezTo>
                    <a:cubicBezTo>
                      <a:pt x="108" y="46"/>
                      <a:pt x="107" y="45"/>
                      <a:pt x="108" y="47"/>
                    </a:cubicBezTo>
                    <a:cubicBezTo>
                      <a:pt x="108" y="49"/>
                      <a:pt x="106" y="45"/>
                      <a:pt x="106" y="46"/>
                    </a:cubicBezTo>
                    <a:cubicBezTo>
                      <a:pt x="105" y="45"/>
                      <a:pt x="106" y="47"/>
                      <a:pt x="106" y="46"/>
                    </a:cubicBezTo>
                    <a:cubicBezTo>
                      <a:pt x="105" y="49"/>
                      <a:pt x="106" y="45"/>
                      <a:pt x="103" y="44"/>
                    </a:cubicBezTo>
                    <a:cubicBezTo>
                      <a:pt x="101" y="45"/>
                      <a:pt x="98" y="48"/>
                      <a:pt x="95" y="47"/>
                    </a:cubicBezTo>
                    <a:cubicBezTo>
                      <a:pt x="95" y="47"/>
                      <a:pt x="96" y="49"/>
                      <a:pt x="96" y="49"/>
                    </a:cubicBezTo>
                    <a:cubicBezTo>
                      <a:pt x="95" y="46"/>
                      <a:pt x="95" y="50"/>
                      <a:pt x="94" y="49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3" y="47"/>
                      <a:pt x="92" y="49"/>
                      <a:pt x="91" y="48"/>
                    </a:cubicBezTo>
                    <a:cubicBezTo>
                      <a:pt x="90" y="49"/>
                      <a:pt x="88" y="47"/>
                      <a:pt x="88" y="49"/>
                    </a:cubicBezTo>
                    <a:cubicBezTo>
                      <a:pt x="88" y="47"/>
                      <a:pt x="87" y="48"/>
                      <a:pt x="87" y="47"/>
                    </a:cubicBezTo>
                    <a:cubicBezTo>
                      <a:pt x="87" y="51"/>
                      <a:pt x="84" y="46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1" y="49"/>
                      <a:pt x="77" y="49"/>
                      <a:pt x="74" y="51"/>
                    </a:cubicBezTo>
                    <a:cubicBezTo>
                      <a:pt x="73" y="52"/>
                      <a:pt x="70" y="48"/>
                      <a:pt x="69" y="50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7" y="52"/>
                      <a:pt x="66" y="51"/>
                      <a:pt x="65" y="51"/>
                    </a:cubicBezTo>
                    <a:cubicBezTo>
                      <a:pt x="65" y="51"/>
                      <a:pt x="64" y="52"/>
                      <a:pt x="64" y="52"/>
                    </a:cubicBezTo>
                    <a:cubicBezTo>
                      <a:pt x="63" y="50"/>
                      <a:pt x="61" y="54"/>
                      <a:pt x="60" y="52"/>
                    </a:cubicBezTo>
                    <a:cubicBezTo>
                      <a:pt x="61" y="55"/>
                      <a:pt x="59" y="54"/>
                      <a:pt x="59" y="55"/>
                    </a:cubicBezTo>
                    <a:cubicBezTo>
                      <a:pt x="58" y="55"/>
                      <a:pt x="58" y="54"/>
                      <a:pt x="58" y="53"/>
                    </a:cubicBezTo>
                    <a:cubicBezTo>
                      <a:pt x="57" y="53"/>
                      <a:pt x="57" y="54"/>
                      <a:pt x="56" y="53"/>
                    </a:cubicBezTo>
                    <a:cubicBezTo>
                      <a:pt x="55" y="53"/>
                      <a:pt x="55" y="55"/>
                      <a:pt x="54" y="55"/>
                    </a:cubicBezTo>
                    <a:cubicBezTo>
                      <a:pt x="54" y="52"/>
                      <a:pt x="53" y="54"/>
                      <a:pt x="52" y="54"/>
                    </a:cubicBezTo>
                    <a:cubicBezTo>
                      <a:pt x="52" y="56"/>
                      <a:pt x="52" y="57"/>
                      <a:pt x="51" y="56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49" y="56"/>
                      <a:pt x="46" y="53"/>
                      <a:pt x="43" y="56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1" y="56"/>
                      <a:pt x="38" y="54"/>
                      <a:pt x="36" y="57"/>
                    </a:cubicBezTo>
                    <a:cubicBezTo>
                      <a:pt x="35" y="56"/>
                      <a:pt x="34" y="56"/>
                      <a:pt x="33" y="56"/>
                    </a:cubicBezTo>
                    <a:cubicBezTo>
                      <a:pt x="32" y="57"/>
                      <a:pt x="32" y="57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0" y="57"/>
                      <a:pt x="29" y="54"/>
                      <a:pt x="28" y="57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7"/>
                      <a:pt x="25" y="58"/>
                      <a:pt x="25" y="57"/>
                    </a:cubicBezTo>
                    <a:cubicBezTo>
                      <a:pt x="24" y="58"/>
                      <a:pt x="23" y="58"/>
                      <a:pt x="23" y="60"/>
                    </a:cubicBezTo>
                    <a:cubicBezTo>
                      <a:pt x="23" y="60"/>
                      <a:pt x="23" y="57"/>
                      <a:pt x="23" y="59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1" y="56"/>
                      <a:pt x="19" y="56"/>
                      <a:pt x="17" y="57"/>
                    </a:cubicBezTo>
                    <a:cubicBezTo>
                      <a:pt x="17" y="55"/>
                      <a:pt x="15" y="57"/>
                      <a:pt x="14" y="55"/>
                    </a:cubicBezTo>
                    <a:cubicBezTo>
                      <a:pt x="13" y="56"/>
                      <a:pt x="13" y="54"/>
                      <a:pt x="11" y="5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1" y="54"/>
                      <a:pt x="10" y="54"/>
                      <a:pt x="9" y="53"/>
                    </a:cubicBezTo>
                    <a:cubicBezTo>
                      <a:pt x="9" y="52"/>
                      <a:pt x="8" y="54"/>
                      <a:pt x="7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7" y="54"/>
                      <a:pt x="6" y="5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5" y="55"/>
                      <a:pt x="4" y="56"/>
                      <a:pt x="4" y="54"/>
                    </a:cubicBezTo>
                    <a:cubicBezTo>
                      <a:pt x="5" y="54"/>
                      <a:pt x="7" y="53"/>
                      <a:pt x="8" y="52"/>
                    </a:cubicBezTo>
                    <a:cubicBezTo>
                      <a:pt x="8" y="51"/>
                      <a:pt x="5" y="53"/>
                      <a:pt x="6" y="52"/>
                    </a:cubicBezTo>
                    <a:cubicBezTo>
                      <a:pt x="6" y="51"/>
                      <a:pt x="6" y="51"/>
                      <a:pt x="5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5" y="52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1" y="52"/>
                      <a:pt x="4" y="46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3"/>
                      <a:pt x="3" y="54"/>
                      <a:pt x="3" y="53"/>
                    </a:cubicBezTo>
                    <a:cubicBezTo>
                      <a:pt x="3" y="52"/>
                      <a:pt x="4" y="51"/>
                      <a:pt x="4" y="53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5"/>
                      <a:pt x="3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7"/>
                      <a:pt x="2" y="57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60"/>
                      <a:pt x="4" y="57"/>
                      <a:pt x="4" y="58"/>
                    </a:cubicBezTo>
                    <a:cubicBezTo>
                      <a:pt x="4" y="58"/>
                      <a:pt x="2" y="60"/>
                      <a:pt x="2" y="61"/>
                    </a:cubicBezTo>
                    <a:cubicBezTo>
                      <a:pt x="3" y="62"/>
                      <a:pt x="6" y="61"/>
                      <a:pt x="6" y="63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0" y="62"/>
                      <a:pt x="8" y="65"/>
                      <a:pt x="9" y="64"/>
                    </a:cubicBezTo>
                    <a:cubicBezTo>
                      <a:pt x="9" y="65"/>
                      <a:pt x="9" y="66"/>
                      <a:pt x="8" y="66"/>
                    </a:cubicBezTo>
                    <a:cubicBezTo>
                      <a:pt x="9" y="66"/>
                      <a:pt x="10" y="67"/>
                      <a:pt x="10" y="65"/>
                    </a:cubicBezTo>
                    <a:cubicBezTo>
                      <a:pt x="11" y="66"/>
                      <a:pt x="12" y="67"/>
                      <a:pt x="13" y="66"/>
                    </a:cubicBezTo>
                    <a:cubicBezTo>
                      <a:pt x="13" y="66"/>
                      <a:pt x="12" y="68"/>
                      <a:pt x="12" y="69"/>
                    </a:cubicBezTo>
                    <a:cubicBezTo>
                      <a:pt x="13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4"/>
                    </a:cubicBezTo>
                    <a:cubicBezTo>
                      <a:pt x="16" y="64"/>
                      <a:pt x="17" y="63"/>
                      <a:pt x="17" y="63"/>
                    </a:cubicBezTo>
                    <a:cubicBezTo>
                      <a:pt x="17" y="65"/>
                      <a:pt x="16" y="68"/>
                      <a:pt x="17" y="68"/>
                    </a:cubicBezTo>
                    <a:cubicBezTo>
                      <a:pt x="16" y="71"/>
                      <a:pt x="15" y="67"/>
                      <a:pt x="15" y="70"/>
                    </a:cubicBezTo>
                    <a:cubicBezTo>
                      <a:pt x="14" y="72"/>
                      <a:pt x="12" y="72"/>
                      <a:pt x="12" y="70"/>
                    </a:cubicBezTo>
                    <a:cubicBezTo>
                      <a:pt x="11" y="73"/>
                      <a:pt x="13" y="71"/>
                      <a:pt x="12" y="73"/>
                    </a:cubicBezTo>
                    <a:cubicBezTo>
                      <a:pt x="13" y="73"/>
                      <a:pt x="14" y="72"/>
                      <a:pt x="15" y="72"/>
                    </a:cubicBezTo>
                    <a:cubicBezTo>
                      <a:pt x="15" y="71"/>
                      <a:pt x="15" y="70"/>
                      <a:pt x="16" y="70"/>
                    </a:cubicBezTo>
                    <a:cubicBezTo>
                      <a:pt x="17" y="67"/>
                      <a:pt x="16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7" y="72"/>
                      <a:pt x="18" y="72"/>
                    </a:cubicBezTo>
                    <a:cubicBezTo>
                      <a:pt x="17" y="75"/>
                      <a:pt x="17" y="72"/>
                      <a:pt x="16" y="74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7"/>
                      <a:pt x="17" y="74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4"/>
                      <a:pt x="19" y="73"/>
                      <a:pt x="18" y="73"/>
                    </a:cubicBezTo>
                    <a:cubicBezTo>
                      <a:pt x="19" y="70"/>
                      <a:pt x="19" y="72"/>
                      <a:pt x="20" y="72"/>
                    </a:cubicBezTo>
                    <a:cubicBezTo>
                      <a:pt x="20" y="70"/>
                      <a:pt x="19" y="72"/>
                      <a:pt x="20" y="70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2" y="69"/>
                      <a:pt x="21" y="71"/>
                      <a:pt x="21" y="72"/>
                    </a:cubicBezTo>
                    <a:cubicBezTo>
                      <a:pt x="21" y="72"/>
                      <a:pt x="20" y="72"/>
                      <a:pt x="21" y="71"/>
                    </a:cubicBezTo>
                    <a:cubicBezTo>
                      <a:pt x="19" y="73"/>
                      <a:pt x="20" y="75"/>
                      <a:pt x="19" y="76"/>
                    </a:cubicBezTo>
                    <a:cubicBezTo>
                      <a:pt x="20" y="77"/>
                      <a:pt x="20" y="75"/>
                      <a:pt x="21" y="75"/>
                    </a:cubicBezTo>
                    <a:cubicBezTo>
                      <a:pt x="21" y="74"/>
                      <a:pt x="21" y="73"/>
                      <a:pt x="21" y="72"/>
                    </a:cubicBezTo>
                    <a:cubicBezTo>
                      <a:pt x="23" y="68"/>
                      <a:pt x="21" y="76"/>
                      <a:pt x="23" y="75"/>
                    </a:cubicBezTo>
                    <a:cubicBezTo>
                      <a:pt x="23" y="72"/>
                      <a:pt x="25" y="71"/>
                      <a:pt x="25" y="68"/>
                    </a:cubicBezTo>
                    <a:cubicBezTo>
                      <a:pt x="25" y="67"/>
                      <a:pt x="25" y="66"/>
                      <a:pt x="26" y="67"/>
                    </a:cubicBezTo>
                    <a:cubicBezTo>
                      <a:pt x="25" y="69"/>
                      <a:pt x="26" y="68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4"/>
                      <a:pt x="25" y="76"/>
                      <a:pt x="26" y="77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5"/>
                      <a:pt x="26" y="76"/>
                      <a:pt x="27" y="76"/>
                    </a:cubicBezTo>
                    <a:cubicBezTo>
                      <a:pt x="26" y="76"/>
                      <a:pt x="27" y="74"/>
                      <a:pt x="27" y="73"/>
                    </a:cubicBezTo>
                    <a:cubicBezTo>
                      <a:pt x="28" y="73"/>
                      <a:pt x="28" y="75"/>
                      <a:pt x="28" y="76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8" y="76"/>
                      <a:pt x="28" y="78"/>
                      <a:pt x="28" y="78"/>
                    </a:cubicBezTo>
                    <a:cubicBezTo>
                      <a:pt x="28" y="76"/>
                      <a:pt x="29" y="75"/>
                      <a:pt x="29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5"/>
                      <a:pt x="29" y="78"/>
                      <a:pt x="30" y="78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7"/>
                      <a:pt x="31" y="77"/>
                      <a:pt x="31" y="76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2" y="77"/>
                      <a:pt x="32" y="75"/>
                      <a:pt x="33" y="77"/>
                    </a:cubicBezTo>
                    <a:cubicBezTo>
                      <a:pt x="32" y="74"/>
                      <a:pt x="32" y="77"/>
                      <a:pt x="32" y="75"/>
                    </a:cubicBezTo>
                    <a:cubicBezTo>
                      <a:pt x="31" y="73"/>
                      <a:pt x="32" y="74"/>
                      <a:pt x="33" y="73"/>
                    </a:cubicBezTo>
                    <a:cubicBezTo>
                      <a:pt x="32" y="76"/>
                      <a:pt x="33" y="74"/>
                      <a:pt x="34" y="74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8"/>
                      <a:pt x="36" y="73"/>
                      <a:pt x="36" y="74"/>
                    </a:cubicBezTo>
                    <a:cubicBezTo>
                      <a:pt x="36" y="75"/>
                      <a:pt x="36" y="77"/>
                      <a:pt x="36" y="77"/>
                    </a:cubicBezTo>
                    <a:cubicBezTo>
                      <a:pt x="36" y="75"/>
                      <a:pt x="37" y="74"/>
                      <a:pt x="37" y="72"/>
                    </a:cubicBezTo>
                    <a:cubicBezTo>
                      <a:pt x="38" y="73"/>
                      <a:pt x="36" y="76"/>
                      <a:pt x="37" y="78"/>
                    </a:cubicBezTo>
                    <a:cubicBezTo>
                      <a:pt x="37" y="75"/>
                      <a:pt x="38" y="79"/>
                      <a:pt x="38" y="76"/>
                    </a:cubicBezTo>
                    <a:cubicBezTo>
                      <a:pt x="37" y="75"/>
                      <a:pt x="38" y="75"/>
                      <a:pt x="38" y="73"/>
                    </a:cubicBezTo>
                    <a:cubicBezTo>
                      <a:pt x="39" y="74"/>
                      <a:pt x="38" y="75"/>
                      <a:pt x="39" y="75"/>
                    </a:cubicBezTo>
                    <a:cubicBezTo>
                      <a:pt x="39" y="75"/>
                      <a:pt x="39" y="73"/>
                      <a:pt x="39" y="72"/>
                    </a:cubicBezTo>
                    <a:cubicBezTo>
                      <a:pt x="39" y="73"/>
                      <a:pt x="40" y="70"/>
                      <a:pt x="40" y="72"/>
                    </a:cubicBezTo>
                    <a:cubicBezTo>
                      <a:pt x="41" y="74"/>
                      <a:pt x="39" y="73"/>
                      <a:pt x="40" y="74"/>
                    </a:cubicBezTo>
                    <a:cubicBezTo>
                      <a:pt x="41" y="74"/>
                      <a:pt x="40" y="70"/>
                      <a:pt x="41" y="69"/>
                    </a:cubicBezTo>
                    <a:cubicBezTo>
                      <a:pt x="41" y="68"/>
                      <a:pt x="41" y="65"/>
                      <a:pt x="42" y="64"/>
                    </a:cubicBezTo>
                    <a:cubicBezTo>
                      <a:pt x="43" y="65"/>
                      <a:pt x="41" y="65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70"/>
                      <a:pt x="41" y="72"/>
                      <a:pt x="41" y="74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5"/>
                      <a:pt x="43" y="76"/>
                      <a:pt x="43" y="76"/>
                    </a:cubicBezTo>
                    <a:cubicBezTo>
                      <a:pt x="43" y="74"/>
                      <a:pt x="43" y="76"/>
                      <a:pt x="43" y="75"/>
                    </a:cubicBezTo>
                    <a:cubicBezTo>
                      <a:pt x="43" y="74"/>
                      <a:pt x="43" y="71"/>
                      <a:pt x="44" y="73"/>
                    </a:cubicBezTo>
                    <a:cubicBezTo>
                      <a:pt x="44" y="74"/>
                      <a:pt x="44" y="75"/>
                      <a:pt x="44" y="76"/>
                    </a:cubicBezTo>
                    <a:cubicBezTo>
                      <a:pt x="45" y="77"/>
                      <a:pt x="44" y="74"/>
                      <a:pt x="45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7" y="76"/>
                      <a:pt x="50" y="76"/>
                      <a:pt x="51" y="72"/>
                    </a:cubicBezTo>
                    <a:cubicBezTo>
                      <a:pt x="52" y="73"/>
                      <a:pt x="52" y="73"/>
                      <a:pt x="53" y="74"/>
                    </a:cubicBezTo>
                    <a:cubicBezTo>
                      <a:pt x="53" y="74"/>
                      <a:pt x="53" y="73"/>
                      <a:pt x="53" y="72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6"/>
                      <a:pt x="55" y="74"/>
                      <a:pt x="56" y="72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7" y="75"/>
                      <a:pt x="56" y="73"/>
                      <a:pt x="57" y="72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8" y="74"/>
                    </a:cubicBezTo>
                    <a:cubicBezTo>
                      <a:pt x="59" y="74"/>
                      <a:pt x="59" y="73"/>
                      <a:pt x="58" y="73"/>
                    </a:cubicBezTo>
                    <a:cubicBezTo>
                      <a:pt x="59" y="74"/>
                      <a:pt x="60" y="74"/>
                      <a:pt x="61" y="73"/>
                    </a:cubicBezTo>
                    <a:cubicBezTo>
                      <a:pt x="61" y="72"/>
                      <a:pt x="61" y="72"/>
                      <a:pt x="61" y="70"/>
                    </a:cubicBezTo>
                    <a:cubicBezTo>
                      <a:pt x="61" y="68"/>
                      <a:pt x="61" y="71"/>
                      <a:pt x="61" y="69"/>
                    </a:cubicBezTo>
                    <a:cubicBezTo>
                      <a:pt x="61" y="70"/>
                      <a:pt x="62" y="71"/>
                      <a:pt x="61" y="72"/>
                    </a:cubicBezTo>
                    <a:cubicBezTo>
                      <a:pt x="63" y="75"/>
                      <a:pt x="64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8" y="73"/>
                      <a:pt x="68" y="71"/>
                      <a:pt x="70" y="72"/>
                    </a:cubicBezTo>
                    <a:cubicBezTo>
                      <a:pt x="69" y="71"/>
                      <a:pt x="69" y="68"/>
                      <a:pt x="70" y="68"/>
                    </a:cubicBezTo>
                    <a:cubicBezTo>
                      <a:pt x="70" y="66"/>
                      <a:pt x="70" y="70"/>
                      <a:pt x="71" y="71"/>
                    </a:cubicBezTo>
                    <a:cubicBezTo>
                      <a:pt x="71" y="71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0"/>
                      <a:pt x="73" y="69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70"/>
                      <a:pt x="74" y="71"/>
                      <a:pt x="75" y="71"/>
                    </a:cubicBezTo>
                    <a:cubicBezTo>
                      <a:pt x="75" y="69"/>
                      <a:pt x="76" y="70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7" y="71"/>
                      <a:pt x="76" y="69"/>
                      <a:pt x="77" y="68"/>
                    </a:cubicBezTo>
                    <a:cubicBezTo>
                      <a:pt x="77" y="67"/>
                      <a:pt x="77" y="68"/>
                      <a:pt x="77" y="69"/>
                    </a:cubicBezTo>
                    <a:cubicBezTo>
                      <a:pt x="77" y="70"/>
                      <a:pt x="77" y="68"/>
                      <a:pt x="77" y="69"/>
                    </a:cubicBezTo>
                    <a:cubicBezTo>
                      <a:pt x="77" y="70"/>
                      <a:pt x="77" y="69"/>
                      <a:pt x="77" y="70"/>
                    </a:cubicBezTo>
                    <a:cubicBezTo>
                      <a:pt x="78" y="70"/>
                      <a:pt x="77" y="68"/>
                      <a:pt x="78" y="69"/>
                    </a:cubicBezTo>
                    <a:cubicBezTo>
                      <a:pt x="78" y="69"/>
                      <a:pt x="79" y="68"/>
                      <a:pt x="79" y="70"/>
                    </a:cubicBezTo>
                    <a:cubicBezTo>
                      <a:pt x="79" y="69"/>
                      <a:pt x="80" y="69"/>
                      <a:pt x="80" y="68"/>
                    </a:cubicBezTo>
                    <a:cubicBezTo>
                      <a:pt x="79" y="68"/>
                      <a:pt x="79" y="68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80" y="67"/>
                      <a:pt x="80" y="65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1" y="66"/>
                      <a:pt x="81" y="66"/>
                    </a:cubicBezTo>
                    <a:cubicBezTo>
                      <a:pt x="82" y="67"/>
                      <a:pt x="82" y="69"/>
                      <a:pt x="82" y="70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5" y="70"/>
                      <a:pt x="84" y="64"/>
                      <a:pt x="85" y="65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7"/>
                      <a:pt x="86" y="67"/>
                    </a:cubicBezTo>
                    <a:cubicBezTo>
                      <a:pt x="86" y="66"/>
                      <a:pt x="86" y="68"/>
                      <a:pt x="85" y="67"/>
                    </a:cubicBezTo>
                    <a:cubicBezTo>
                      <a:pt x="85" y="66"/>
                      <a:pt x="86" y="66"/>
                      <a:pt x="86" y="66"/>
                    </a:cubicBezTo>
                    <a:cubicBezTo>
                      <a:pt x="87" y="70"/>
                      <a:pt x="89" y="66"/>
                      <a:pt x="91" y="68"/>
                    </a:cubicBezTo>
                    <a:cubicBezTo>
                      <a:pt x="90" y="66"/>
                      <a:pt x="91" y="67"/>
                      <a:pt x="91" y="66"/>
                    </a:cubicBezTo>
                    <a:cubicBezTo>
                      <a:pt x="92" y="69"/>
                      <a:pt x="92" y="66"/>
                      <a:pt x="93" y="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3" y="66"/>
                      <a:pt x="92" y="61"/>
                      <a:pt x="94" y="63"/>
                    </a:cubicBezTo>
                    <a:cubicBezTo>
                      <a:pt x="94" y="64"/>
                      <a:pt x="94" y="65"/>
                      <a:pt x="94" y="66"/>
                    </a:cubicBezTo>
                    <a:cubicBezTo>
                      <a:pt x="95" y="68"/>
                      <a:pt x="95" y="63"/>
                      <a:pt x="96" y="66"/>
                    </a:cubicBezTo>
                    <a:cubicBezTo>
                      <a:pt x="96" y="65"/>
                      <a:pt x="95" y="63"/>
                      <a:pt x="96" y="62"/>
                    </a:cubicBezTo>
                    <a:cubicBezTo>
                      <a:pt x="96" y="63"/>
                      <a:pt x="98" y="64"/>
                      <a:pt x="98" y="65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9" y="65"/>
                      <a:pt x="98" y="65"/>
                      <a:pt x="98" y="65"/>
                    </a:cubicBezTo>
                    <a:cubicBezTo>
                      <a:pt x="99" y="66"/>
                      <a:pt x="99" y="65"/>
                      <a:pt x="100" y="64"/>
                    </a:cubicBezTo>
                    <a:cubicBezTo>
                      <a:pt x="101" y="65"/>
                      <a:pt x="101" y="64"/>
                      <a:pt x="102" y="65"/>
                    </a:cubicBezTo>
                    <a:cubicBezTo>
                      <a:pt x="102" y="63"/>
                      <a:pt x="104" y="66"/>
                      <a:pt x="103" y="6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3"/>
                      <a:pt x="103" y="61"/>
                      <a:pt x="104" y="60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5"/>
                      <a:pt x="105" y="63"/>
                      <a:pt x="106" y="64"/>
                    </a:cubicBezTo>
                    <a:cubicBezTo>
                      <a:pt x="105" y="62"/>
                      <a:pt x="106" y="64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1"/>
                      <a:pt x="106" y="61"/>
                      <a:pt x="106" y="60"/>
                    </a:cubicBezTo>
                    <a:cubicBezTo>
                      <a:pt x="107" y="60"/>
                      <a:pt x="107" y="62"/>
                      <a:pt x="107" y="62"/>
                    </a:cubicBezTo>
                    <a:cubicBezTo>
                      <a:pt x="108" y="63"/>
                      <a:pt x="108" y="62"/>
                      <a:pt x="108" y="62"/>
                    </a:cubicBezTo>
                    <a:cubicBezTo>
                      <a:pt x="108" y="62"/>
                      <a:pt x="108" y="62"/>
                      <a:pt x="108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0" y="64"/>
                      <a:pt x="110" y="62"/>
                      <a:pt x="110" y="61"/>
                    </a:cubicBezTo>
                    <a:cubicBezTo>
                      <a:pt x="112" y="62"/>
                      <a:pt x="113" y="60"/>
                      <a:pt x="114" y="59"/>
                    </a:cubicBezTo>
                    <a:cubicBezTo>
                      <a:pt x="113" y="59"/>
                      <a:pt x="114" y="60"/>
                      <a:pt x="114" y="60"/>
                    </a:cubicBezTo>
                    <a:cubicBezTo>
                      <a:pt x="114" y="59"/>
                      <a:pt x="114" y="58"/>
                      <a:pt x="114" y="59"/>
                    </a:cubicBezTo>
                    <a:cubicBezTo>
                      <a:pt x="114" y="58"/>
                      <a:pt x="115" y="60"/>
                      <a:pt x="116" y="60"/>
                    </a:cubicBezTo>
                    <a:cubicBezTo>
                      <a:pt x="116" y="60"/>
                      <a:pt x="115" y="58"/>
                      <a:pt x="115" y="58"/>
                    </a:cubicBezTo>
                    <a:cubicBezTo>
                      <a:pt x="117" y="60"/>
                      <a:pt x="117" y="56"/>
                      <a:pt x="118" y="57"/>
                    </a:cubicBezTo>
                    <a:cubicBezTo>
                      <a:pt x="118" y="58"/>
                      <a:pt x="118" y="58"/>
                      <a:pt x="119" y="59"/>
                    </a:cubicBezTo>
                    <a:cubicBezTo>
                      <a:pt x="119" y="58"/>
                      <a:pt x="120" y="57"/>
                      <a:pt x="120" y="55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1" y="57"/>
                      <a:pt x="121" y="56"/>
                      <a:pt x="121" y="55"/>
                    </a:cubicBezTo>
                    <a:cubicBezTo>
                      <a:pt x="120" y="54"/>
                      <a:pt x="121" y="52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2" y="52"/>
                      <a:pt x="122" y="52"/>
                      <a:pt x="122" y="52"/>
                    </a:cubicBezTo>
                    <a:cubicBezTo>
                      <a:pt x="123" y="52"/>
                      <a:pt x="122" y="52"/>
                      <a:pt x="122" y="53"/>
                    </a:cubicBezTo>
                    <a:cubicBezTo>
                      <a:pt x="123" y="55"/>
                      <a:pt x="124" y="54"/>
                      <a:pt x="125" y="54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2"/>
                      <a:pt x="125" y="54"/>
                      <a:pt x="125" y="54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6" y="51"/>
                      <a:pt x="126" y="52"/>
                    </a:cubicBezTo>
                    <a:cubicBezTo>
                      <a:pt x="127" y="51"/>
                      <a:pt x="126" y="48"/>
                      <a:pt x="126" y="46"/>
                    </a:cubicBezTo>
                    <a:cubicBezTo>
                      <a:pt x="127" y="47"/>
                      <a:pt x="127" y="45"/>
                      <a:pt x="128" y="45"/>
                    </a:cubicBezTo>
                    <a:cubicBezTo>
                      <a:pt x="128" y="46"/>
                      <a:pt x="127" y="45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8"/>
                      <a:pt x="130" y="50"/>
                      <a:pt x="130" y="51"/>
                    </a:cubicBezTo>
                    <a:cubicBezTo>
                      <a:pt x="130" y="50"/>
                      <a:pt x="132" y="50"/>
                      <a:pt x="132" y="50"/>
                    </a:cubicBezTo>
                    <a:cubicBezTo>
                      <a:pt x="131" y="48"/>
                      <a:pt x="133" y="49"/>
                      <a:pt x="132" y="46"/>
                    </a:cubicBezTo>
                    <a:cubicBezTo>
                      <a:pt x="133" y="45"/>
                      <a:pt x="133" y="48"/>
                      <a:pt x="134" y="48"/>
                    </a:cubicBezTo>
                    <a:cubicBezTo>
                      <a:pt x="134" y="47"/>
                      <a:pt x="135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7" y="46"/>
                      <a:pt x="138" y="46"/>
                      <a:pt x="138" y="44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46"/>
                      <a:pt x="137" y="42"/>
                      <a:pt x="139" y="43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39" y="43"/>
                      <a:pt x="141" y="45"/>
                      <a:pt x="141" y="43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1" y="43"/>
                      <a:pt x="142" y="43"/>
                      <a:pt x="142" y="41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144" y="44"/>
                      <a:pt x="142" y="41"/>
                      <a:pt x="143" y="42"/>
                    </a:cubicBezTo>
                    <a:cubicBezTo>
                      <a:pt x="143" y="42"/>
                      <a:pt x="144" y="42"/>
                      <a:pt x="144" y="43"/>
                    </a:cubicBezTo>
                    <a:cubicBezTo>
                      <a:pt x="144" y="41"/>
                      <a:pt x="145" y="41"/>
                      <a:pt x="145" y="40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9" y="41"/>
                      <a:pt x="153" y="39"/>
                      <a:pt x="154" y="36"/>
                    </a:cubicBezTo>
                    <a:cubicBezTo>
                      <a:pt x="156" y="38"/>
                      <a:pt x="154" y="37"/>
                      <a:pt x="156" y="39"/>
                    </a:cubicBezTo>
                    <a:cubicBezTo>
                      <a:pt x="154" y="37"/>
                      <a:pt x="156" y="38"/>
                      <a:pt x="156" y="37"/>
                    </a:cubicBezTo>
                    <a:cubicBezTo>
                      <a:pt x="156" y="37"/>
                      <a:pt x="156" y="37"/>
                      <a:pt x="156" y="37"/>
                    </a:cubicBezTo>
                    <a:cubicBezTo>
                      <a:pt x="157" y="36"/>
                      <a:pt x="158" y="38"/>
                      <a:pt x="158" y="37"/>
                    </a:cubicBezTo>
                    <a:cubicBezTo>
                      <a:pt x="157" y="36"/>
                      <a:pt x="157" y="36"/>
                      <a:pt x="157" y="36"/>
                    </a:cubicBezTo>
                    <a:cubicBezTo>
                      <a:pt x="157" y="35"/>
                      <a:pt x="160" y="38"/>
                      <a:pt x="158" y="36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4"/>
                      <a:pt x="161" y="37"/>
                      <a:pt x="160" y="35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62" y="36"/>
                      <a:pt x="160" y="32"/>
                      <a:pt x="162" y="34"/>
                    </a:cubicBezTo>
                    <a:cubicBezTo>
                      <a:pt x="162" y="33"/>
                      <a:pt x="162" y="32"/>
                      <a:pt x="161" y="30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4" y="30"/>
                      <a:pt x="167" y="29"/>
                      <a:pt x="167" y="26"/>
                    </a:cubicBezTo>
                    <a:cubicBezTo>
                      <a:pt x="168" y="27"/>
                      <a:pt x="168" y="27"/>
                      <a:pt x="168" y="27"/>
                    </a:cubicBezTo>
                    <a:cubicBezTo>
                      <a:pt x="168" y="24"/>
                      <a:pt x="172" y="27"/>
                      <a:pt x="170" y="23"/>
                    </a:cubicBezTo>
                    <a:cubicBezTo>
                      <a:pt x="169" y="21"/>
                      <a:pt x="169" y="21"/>
                      <a:pt x="169" y="21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2"/>
                      <a:pt x="172" y="22"/>
                      <a:pt x="171" y="20"/>
                    </a:cubicBezTo>
                    <a:cubicBezTo>
                      <a:pt x="171" y="21"/>
                      <a:pt x="171" y="21"/>
                      <a:pt x="172" y="21"/>
                    </a:cubicBezTo>
                    <a:cubicBezTo>
                      <a:pt x="172" y="21"/>
                      <a:pt x="171" y="19"/>
                      <a:pt x="172" y="19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77" y="20"/>
                      <a:pt x="182" y="19"/>
                      <a:pt x="180" y="14"/>
                    </a:cubicBezTo>
                    <a:cubicBezTo>
                      <a:pt x="180" y="13"/>
                      <a:pt x="182" y="15"/>
                      <a:pt x="182" y="15"/>
                    </a:cubicBezTo>
                    <a:cubicBezTo>
                      <a:pt x="181" y="11"/>
                      <a:pt x="188" y="11"/>
                      <a:pt x="185" y="6"/>
                    </a:cubicBezTo>
                    <a:cubicBezTo>
                      <a:pt x="185" y="4"/>
                      <a:pt x="180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3" name="Freeform 342"/>
              <p:cNvSpPr/>
              <p:nvPr/>
            </p:nvSpPr>
            <p:spPr bwMode="auto">
              <a:xfrm>
                <a:off x="3757" y="293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4" name="Freeform 343"/>
              <p:cNvSpPr/>
              <p:nvPr/>
            </p:nvSpPr>
            <p:spPr bwMode="auto">
              <a:xfrm>
                <a:off x="4226" y="252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5" name="Freeform 344"/>
              <p:cNvSpPr/>
              <p:nvPr/>
            </p:nvSpPr>
            <p:spPr bwMode="auto">
              <a:xfrm>
                <a:off x="3752" y="294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6" name="Freeform 345"/>
              <p:cNvSpPr/>
              <p:nvPr/>
            </p:nvSpPr>
            <p:spPr bwMode="auto">
              <a:xfrm>
                <a:off x="3975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7" name="Freeform 346"/>
              <p:cNvSpPr/>
              <p:nvPr/>
            </p:nvSpPr>
            <p:spPr bwMode="auto">
              <a:xfrm>
                <a:off x="3905" y="22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8" name="Freeform 347"/>
              <p:cNvSpPr/>
              <p:nvPr/>
            </p:nvSpPr>
            <p:spPr bwMode="auto">
              <a:xfrm>
                <a:off x="4289" y="2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9" name="Freeform 348"/>
              <p:cNvSpPr/>
              <p:nvPr/>
            </p:nvSpPr>
            <p:spPr bwMode="auto">
              <a:xfrm>
                <a:off x="3899" y="22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0" name="Freeform 349"/>
              <p:cNvSpPr/>
              <p:nvPr/>
            </p:nvSpPr>
            <p:spPr bwMode="auto">
              <a:xfrm>
                <a:off x="3939" y="292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1" name="Freeform 350"/>
              <p:cNvSpPr/>
              <p:nvPr/>
            </p:nvSpPr>
            <p:spPr bwMode="auto">
              <a:xfrm>
                <a:off x="3888" y="228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2" name="Freeform 351"/>
              <p:cNvSpPr/>
              <p:nvPr/>
            </p:nvSpPr>
            <p:spPr bwMode="auto">
              <a:xfrm>
                <a:off x="3842" y="227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3" name="Freeform 352"/>
              <p:cNvSpPr/>
              <p:nvPr/>
            </p:nvSpPr>
            <p:spPr bwMode="auto">
              <a:xfrm>
                <a:off x="3844" y="226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4" name="Freeform 353"/>
              <p:cNvSpPr/>
              <p:nvPr/>
            </p:nvSpPr>
            <p:spPr bwMode="auto">
              <a:xfrm>
                <a:off x="3899" y="2272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5" name="Freeform 354"/>
              <p:cNvSpPr/>
              <p:nvPr/>
            </p:nvSpPr>
            <p:spPr bwMode="auto">
              <a:xfrm>
                <a:off x="3776" y="298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6" name="Freeform 355"/>
              <p:cNvSpPr/>
              <p:nvPr/>
            </p:nvSpPr>
            <p:spPr bwMode="auto">
              <a:xfrm>
                <a:off x="3795" y="2985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7" name="Freeform 356"/>
              <p:cNvSpPr/>
              <p:nvPr/>
            </p:nvSpPr>
            <p:spPr bwMode="auto">
              <a:xfrm>
                <a:off x="3765" y="2972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8" name="Freeform 357"/>
              <p:cNvSpPr/>
              <p:nvPr/>
            </p:nvSpPr>
            <p:spPr bwMode="auto">
              <a:xfrm>
                <a:off x="3803" y="298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9" name="Freeform 358"/>
              <p:cNvSpPr/>
              <p:nvPr/>
            </p:nvSpPr>
            <p:spPr bwMode="auto">
              <a:xfrm>
                <a:off x="3479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0" name="Freeform 359"/>
              <p:cNvSpPr/>
              <p:nvPr/>
            </p:nvSpPr>
            <p:spPr bwMode="auto">
              <a:xfrm>
                <a:off x="3761" y="29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1" name="Freeform 360"/>
              <p:cNvSpPr/>
              <p:nvPr/>
            </p:nvSpPr>
            <p:spPr bwMode="auto">
              <a:xfrm>
                <a:off x="3943" y="29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2" name="Freeform 361"/>
              <p:cNvSpPr/>
              <p:nvPr/>
            </p:nvSpPr>
            <p:spPr bwMode="auto">
              <a:xfrm>
                <a:off x="4003" y="294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3" name="Freeform 362"/>
              <p:cNvSpPr/>
              <p:nvPr/>
            </p:nvSpPr>
            <p:spPr bwMode="auto">
              <a:xfrm>
                <a:off x="4003" y="29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4" name="Freeform 363"/>
              <p:cNvSpPr/>
              <p:nvPr/>
            </p:nvSpPr>
            <p:spPr bwMode="auto">
              <a:xfrm>
                <a:off x="3996" y="295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5" name="Freeform 364"/>
              <p:cNvSpPr/>
              <p:nvPr/>
            </p:nvSpPr>
            <p:spPr bwMode="auto">
              <a:xfrm>
                <a:off x="3757" y="3023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6" name="Freeform 365"/>
              <p:cNvSpPr/>
              <p:nvPr/>
            </p:nvSpPr>
            <p:spPr bwMode="auto">
              <a:xfrm>
                <a:off x="4003" y="2949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7" name="Freeform 366"/>
              <p:cNvSpPr/>
              <p:nvPr/>
            </p:nvSpPr>
            <p:spPr bwMode="auto">
              <a:xfrm>
                <a:off x="3869" y="29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8" name="Freeform 367"/>
              <p:cNvSpPr/>
              <p:nvPr/>
            </p:nvSpPr>
            <p:spPr bwMode="auto">
              <a:xfrm>
                <a:off x="4026" y="292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9" name="Rectangle 368"/>
              <p:cNvSpPr>
                <a:spLocks noChangeArrowheads="1"/>
              </p:cNvSpPr>
              <p:nvPr/>
            </p:nvSpPr>
            <p:spPr bwMode="auto">
              <a:xfrm>
                <a:off x="4275" y="254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0" name="Oval 369"/>
              <p:cNvSpPr>
                <a:spLocks noChangeArrowheads="1"/>
              </p:cNvSpPr>
              <p:nvPr/>
            </p:nvSpPr>
            <p:spPr bwMode="auto">
              <a:xfrm>
                <a:off x="3472" y="20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1" name="Freeform 370"/>
              <p:cNvSpPr/>
              <p:nvPr/>
            </p:nvSpPr>
            <p:spPr bwMode="auto">
              <a:xfrm>
                <a:off x="4219" y="25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2" name="Freeform 371"/>
              <p:cNvSpPr/>
              <p:nvPr/>
            </p:nvSpPr>
            <p:spPr bwMode="auto">
              <a:xfrm>
                <a:off x="4230" y="252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3" name="Freeform 372"/>
              <p:cNvSpPr/>
              <p:nvPr/>
            </p:nvSpPr>
            <p:spPr bwMode="auto">
              <a:xfrm>
                <a:off x="3472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4" name="Freeform 373"/>
              <p:cNvSpPr/>
              <p:nvPr/>
            </p:nvSpPr>
            <p:spPr bwMode="auto">
              <a:xfrm>
                <a:off x="4217" y="2482"/>
                <a:ext cx="145" cy="117"/>
              </a:xfrm>
              <a:custGeom>
                <a:avLst/>
                <a:gdLst>
                  <a:gd name="T0" fmla="*/ 63 w 68"/>
                  <a:gd name="T1" fmla="*/ 35 h 55"/>
                  <a:gd name="T2" fmla="*/ 47 w 68"/>
                  <a:gd name="T3" fmla="*/ 21 h 55"/>
                  <a:gd name="T4" fmla="*/ 43 w 68"/>
                  <a:gd name="T5" fmla="*/ 21 h 55"/>
                  <a:gd name="T6" fmla="*/ 40 w 68"/>
                  <a:gd name="T7" fmla="*/ 15 h 55"/>
                  <a:gd name="T8" fmla="*/ 35 w 68"/>
                  <a:gd name="T9" fmla="*/ 11 h 55"/>
                  <a:gd name="T10" fmla="*/ 29 w 68"/>
                  <a:gd name="T11" fmla="*/ 6 h 55"/>
                  <a:gd name="T12" fmla="*/ 24 w 68"/>
                  <a:gd name="T13" fmla="*/ 7 h 55"/>
                  <a:gd name="T14" fmla="*/ 16 w 68"/>
                  <a:gd name="T15" fmla="*/ 6 h 55"/>
                  <a:gd name="T16" fmla="*/ 13 w 68"/>
                  <a:gd name="T17" fmla="*/ 5 h 55"/>
                  <a:gd name="T18" fmla="*/ 10 w 68"/>
                  <a:gd name="T19" fmla="*/ 1 h 55"/>
                  <a:gd name="T20" fmla="*/ 9 w 68"/>
                  <a:gd name="T21" fmla="*/ 1 h 55"/>
                  <a:gd name="T22" fmla="*/ 5 w 68"/>
                  <a:gd name="T23" fmla="*/ 2 h 55"/>
                  <a:gd name="T24" fmla="*/ 2 w 68"/>
                  <a:gd name="T25" fmla="*/ 3 h 55"/>
                  <a:gd name="T26" fmla="*/ 2 w 68"/>
                  <a:gd name="T27" fmla="*/ 6 h 55"/>
                  <a:gd name="T28" fmla="*/ 5 w 68"/>
                  <a:gd name="T29" fmla="*/ 8 h 55"/>
                  <a:gd name="T30" fmla="*/ 4 w 68"/>
                  <a:gd name="T31" fmla="*/ 10 h 55"/>
                  <a:gd name="T32" fmla="*/ 6 w 68"/>
                  <a:gd name="T33" fmla="*/ 13 h 55"/>
                  <a:gd name="T34" fmla="*/ 4 w 68"/>
                  <a:gd name="T35" fmla="*/ 16 h 55"/>
                  <a:gd name="T36" fmla="*/ 2 w 68"/>
                  <a:gd name="T37" fmla="*/ 19 h 55"/>
                  <a:gd name="T38" fmla="*/ 6 w 68"/>
                  <a:gd name="T39" fmla="*/ 16 h 55"/>
                  <a:gd name="T40" fmla="*/ 9 w 68"/>
                  <a:gd name="T41" fmla="*/ 13 h 55"/>
                  <a:gd name="T42" fmla="*/ 7 w 68"/>
                  <a:gd name="T43" fmla="*/ 19 h 55"/>
                  <a:gd name="T44" fmla="*/ 8 w 68"/>
                  <a:gd name="T45" fmla="*/ 18 h 55"/>
                  <a:gd name="T46" fmla="*/ 8 w 68"/>
                  <a:gd name="T47" fmla="*/ 21 h 55"/>
                  <a:gd name="T48" fmla="*/ 9 w 68"/>
                  <a:gd name="T49" fmla="*/ 21 h 55"/>
                  <a:gd name="T50" fmla="*/ 10 w 68"/>
                  <a:gd name="T51" fmla="*/ 22 h 55"/>
                  <a:gd name="T52" fmla="*/ 15 w 68"/>
                  <a:gd name="T53" fmla="*/ 17 h 55"/>
                  <a:gd name="T54" fmla="*/ 11 w 68"/>
                  <a:gd name="T55" fmla="*/ 23 h 55"/>
                  <a:gd name="T56" fmla="*/ 13 w 68"/>
                  <a:gd name="T57" fmla="*/ 23 h 55"/>
                  <a:gd name="T58" fmla="*/ 16 w 68"/>
                  <a:gd name="T59" fmla="*/ 23 h 55"/>
                  <a:gd name="T60" fmla="*/ 18 w 68"/>
                  <a:gd name="T61" fmla="*/ 24 h 55"/>
                  <a:gd name="T62" fmla="*/ 18 w 68"/>
                  <a:gd name="T63" fmla="*/ 24 h 55"/>
                  <a:gd name="T64" fmla="*/ 21 w 68"/>
                  <a:gd name="T65" fmla="*/ 24 h 55"/>
                  <a:gd name="T66" fmla="*/ 23 w 68"/>
                  <a:gd name="T67" fmla="*/ 23 h 55"/>
                  <a:gd name="T68" fmla="*/ 22 w 68"/>
                  <a:gd name="T69" fmla="*/ 26 h 55"/>
                  <a:gd name="T70" fmla="*/ 25 w 68"/>
                  <a:gd name="T71" fmla="*/ 24 h 55"/>
                  <a:gd name="T72" fmla="*/ 24 w 68"/>
                  <a:gd name="T73" fmla="*/ 27 h 55"/>
                  <a:gd name="T74" fmla="*/ 26 w 68"/>
                  <a:gd name="T75" fmla="*/ 29 h 55"/>
                  <a:gd name="T76" fmla="*/ 28 w 68"/>
                  <a:gd name="T77" fmla="*/ 30 h 55"/>
                  <a:gd name="T78" fmla="*/ 29 w 68"/>
                  <a:gd name="T79" fmla="*/ 32 h 55"/>
                  <a:gd name="T80" fmla="*/ 31 w 68"/>
                  <a:gd name="T81" fmla="*/ 31 h 55"/>
                  <a:gd name="T82" fmla="*/ 32 w 68"/>
                  <a:gd name="T83" fmla="*/ 32 h 55"/>
                  <a:gd name="T84" fmla="*/ 31 w 68"/>
                  <a:gd name="T85" fmla="*/ 33 h 55"/>
                  <a:gd name="T86" fmla="*/ 34 w 68"/>
                  <a:gd name="T87" fmla="*/ 34 h 55"/>
                  <a:gd name="T88" fmla="*/ 37 w 68"/>
                  <a:gd name="T89" fmla="*/ 34 h 55"/>
                  <a:gd name="T90" fmla="*/ 39 w 68"/>
                  <a:gd name="T91" fmla="*/ 34 h 55"/>
                  <a:gd name="T92" fmla="*/ 44 w 68"/>
                  <a:gd name="T93" fmla="*/ 32 h 55"/>
                  <a:gd name="T94" fmla="*/ 43 w 68"/>
                  <a:gd name="T95" fmla="*/ 36 h 55"/>
                  <a:gd name="T96" fmla="*/ 46 w 68"/>
                  <a:gd name="T97" fmla="*/ 36 h 55"/>
                  <a:gd name="T98" fmla="*/ 47 w 68"/>
                  <a:gd name="T99" fmla="*/ 38 h 55"/>
                  <a:gd name="T100" fmla="*/ 48 w 68"/>
                  <a:gd name="T101" fmla="*/ 43 h 55"/>
                  <a:gd name="T102" fmla="*/ 50 w 68"/>
                  <a:gd name="T103" fmla="*/ 44 h 55"/>
                  <a:gd name="T104" fmla="*/ 58 w 68"/>
                  <a:gd name="T105" fmla="*/ 45 h 55"/>
                  <a:gd name="T106" fmla="*/ 58 w 68"/>
                  <a:gd name="T107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55">
                    <a:moveTo>
                      <a:pt x="66" y="42"/>
                    </a:moveTo>
                    <a:cubicBezTo>
                      <a:pt x="65" y="40"/>
                      <a:pt x="67" y="35"/>
                      <a:pt x="64" y="34"/>
                    </a:cubicBezTo>
                    <a:cubicBezTo>
                      <a:pt x="63" y="35"/>
                      <a:pt x="62" y="35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5"/>
                      <a:pt x="63" y="35"/>
                    </a:cubicBezTo>
                    <a:cubicBezTo>
                      <a:pt x="62" y="34"/>
                      <a:pt x="61" y="34"/>
                      <a:pt x="61" y="33"/>
                    </a:cubicBezTo>
                    <a:cubicBezTo>
                      <a:pt x="59" y="34"/>
                      <a:pt x="60" y="32"/>
                      <a:pt x="58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9" y="31"/>
                    </a:cubicBezTo>
                    <a:cubicBezTo>
                      <a:pt x="59" y="28"/>
                      <a:pt x="56" y="27"/>
                      <a:pt x="55" y="24"/>
                    </a:cubicBezTo>
                    <a:cubicBezTo>
                      <a:pt x="53" y="22"/>
                      <a:pt x="50" y="22"/>
                      <a:pt x="47" y="21"/>
                    </a:cubicBezTo>
                    <a:cubicBezTo>
                      <a:pt x="45" y="23"/>
                      <a:pt x="45" y="22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3"/>
                      <a:pt x="43" y="22"/>
                      <a:pt x="44" y="21"/>
                    </a:cubicBezTo>
                    <a:cubicBezTo>
                      <a:pt x="43" y="22"/>
                      <a:pt x="44" y="21"/>
                      <a:pt x="42" y="22"/>
                    </a:cubicBezTo>
                    <a:cubicBezTo>
                      <a:pt x="41" y="24"/>
                      <a:pt x="44" y="20"/>
                      <a:pt x="43" y="21"/>
                    </a:cubicBezTo>
                    <a:cubicBezTo>
                      <a:pt x="44" y="20"/>
                      <a:pt x="42" y="22"/>
                      <a:pt x="43" y="21"/>
                    </a:cubicBezTo>
                    <a:cubicBezTo>
                      <a:pt x="41" y="22"/>
                      <a:pt x="44" y="20"/>
                      <a:pt x="44" y="18"/>
                    </a:cubicBezTo>
                    <a:cubicBezTo>
                      <a:pt x="43" y="18"/>
                      <a:pt x="41" y="19"/>
                      <a:pt x="41" y="17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2" y="16"/>
                      <a:pt x="39" y="19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5"/>
                      <a:pt x="39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6"/>
                      <a:pt x="40" y="13"/>
                      <a:pt x="39" y="15"/>
                    </a:cubicBezTo>
                    <a:cubicBezTo>
                      <a:pt x="40" y="14"/>
                      <a:pt x="39" y="14"/>
                      <a:pt x="40" y="13"/>
                    </a:cubicBezTo>
                    <a:cubicBezTo>
                      <a:pt x="37" y="16"/>
                      <a:pt x="40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2"/>
                      <a:pt x="37" y="11"/>
                      <a:pt x="35" y="11"/>
                    </a:cubicBezTo>
                    <a:cubicBezTo>
                      <a:pt x="34" y="11"/>
                      <a:pt x="36" y="8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3" y="9"/>
                      <a:pt x="34" y="9"/>
                    </a:cubicBezTo>
                    <a:cubicBezTo>
                      <a:pt x="32" y="10"/>
                      <a:pt x="33" y="8"/>
                      <a:pt x="33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29" y="7"/>
                      <a:pt x="29" y="6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7" y="4"/>
                      <a:pt x="26" y="6"/>
                      <a:pt x="26" y="5"/>
                    </a:cubicBezTo>
                    <a:cubicBezTo>
                      <a:pt x="25" y="7"/>
                      <a:pt x="24" y="8"/>
                      <a:pt x="24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6"/>
                      <a:pt x="24" y="3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1" y="3"/>
                      <a:pt x="19" y="5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8" y="4"/>
                      <a:pt x="18" y="4"/>
                      <a:pt x="16" y="6"/>
                    </a:cubicBezTo>
                    <a:cubicBezTo>
                      <a:pt x="16" y="6"/>
                      <a:pt x="17" y="5"/>
                      <a:pt x="17" y="4"/>
                    </a:cubicBezTo>
                    <a:cubicBezTo>
                      <a:pt x="17" y="4"/>
                      <a:pt x="18" y="2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4" y="5"/>
                      <a:pt x="15" y="3"/>
                    </a:cubicBezTo>
                    <a:cubicBezTo>
                      <a:pt x="14" y="4"/>
                      <a:pt x="14" y="5"/>
                      <a:pt x="13" y="6"/>
                    </a:cubicBezTo>
                    <a:cubicBezTo>
                      <a:pt x="13" y="6"/>
                      <a:pt x="14" y="4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3"/>
                      <a:pt x="12" y="4"/>
                    </a:cubicBezTo>
                    <a:cubicBezTo>
                      <a:pt x="13" y="2"/>
                      <a:pt x="11" y="3"/>
                      <a:pt x="12" y="2"/>
                    </a:cubicBezTo>
                    <a:cubicBezTo>
                      <a:pt x="11" y="3"/>
                      <a:pt x="12" y="1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7" y="3"/>
                      <a:pt x="8" y="2"/>
                      <a:pt x="10" y="1"/>
                    </a:cubicBezTo>
                    <a:cubicBezTo>
                      <a:pt x="10" y="0"/>
                      <a:pt x="7" y="2"/>
                      <a:pt x="9" y="1"/>
                    </a:cubicBezTo>
                    <a:cubicBezTo>
                      <a:pt x="9" y="0"/>
                      <a:pt x="9" y="1"/>
                      <a:pt x="7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2"/>
                      <a:pt x="5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4" y="5"/>
                      <a:pt x="5" y="5"/>
                    </a:cubicBezTo>
                    <a:cubicBezTo>
                      <a:pt x="4" y="5"/>
                      <a:pt x="2" y="7"/>
                      <a:pt x="2" y="8"/>
                    </a:cubicBezTo>
                    <a:cubicBezTo>
                      <a:pt x="2" y="8"/>
                      <a:pt x="4" y="7"/>
                      <a:pt x="3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8"/>
                      <a:pt x="3" y="10"/>
                      <a:pt x="4" y="9"/>
                    </a:cubicBezTo>
                    <a:cubicBezTo>
                      <a:pt x="3" y="10"/>
                      <a:pt x="2" y="12"/>
                      <a:pt x="1" y="13"/>
                    </a:cubicBezTo>
                    <a:cubicBezTo>
                      <a:pt x="1" y="13"/>
                      <a:pt x="0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4"/>
                      <a:pt x="2" y="13"/>
                      <a:pt x="2" y="12"/>
                    </a:cubicBezTo>
                    <a:cubicBezTo>
                      <a:pt x="3" y="10"/>
                      <a:pt x="3" y="12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5" y="12"/>
                      <a:pt x="6" y="11"/>
                      <a:pt x="6" y="12"/>
                    </a:cubicBezTo>
                    <a:cubicBezTo>
                      <a:pt x="7" y="11"/>
                      <a:pt x="7" y="11"/>
                      <a:pt x="8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4" y="15"/>
                      <a:pt x="6" y="12"/>
                      <a:pt x="4" y="14"/>
                    </a:cubicBezTo>
                    <a:cubicBezTo>
                      <a:pt x="2" y="16"/>
                      <a:pt x="2" y="15"/>
                      <a:pt x="3" y="14"/>
                    </a:cubicBezTo>
                    <a:cubicBezTo>
                      <a:pt x="1" y="16"/>
                      <a:pt x="3" y="15"/>
                      <a:pt x="1" y="16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6" y="12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2" y="19"/>
                      <a:pt x="4" y="16"/>
                      <a:pt x="2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4" y="17"/>
                      <a:pt x="4" y="17"/>
                    </a:cubicBezTo>
                    <a:cubicBezTo>
                      <a:pt x="6" y="14"/>
                      <a:pt x="4" y="16"/>
                      <a:pt x="5" y="16"/>
                    </a:cubicBezTo>
                    <a:cubicBezTo>
                      <a:pt x="6" y="15"/>
                      <a:pt x="5" y="16"/>
                      <a:pt x="6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6" y="15"/>
                      <a:pt x="6" y="16"/>
                    </a:cubicBezTo>
                    <a:cubicBezTo>
                      <a:pt x="6" y="16"/>
                      <a:pt x="5" y="16"/>
                      <a:pt x="6" y="15"/>
                    </a:cubicBezTo>
                    <a:cubicBezTo>
                      <a:pt x="5" y="17"/>
                      <a:pt x="4" y="19"/>
                      <a:pt x="3" y="19"/>
                    </a:cubicBezTo>
                    <a:cubicBezTo>
                      <a:pt x="3" y="21"/>
                      <a:pt x="4" y="18"/>
                      <a:pt x="5" y="18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9" y="13"/>
                      <a:pt x="4" y="20"/>
                      <a:pt x="5" y="19"/>
                    </a:cubicBezTo>
                    <a:cubicBezTo>
                      <a:pt x="7" y="17"/>
                      <a:pt x="8" y="16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20"/>
                      <a:pt x="5" y="21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0"/>
                      <a:pt x="7" y="18"/>
                      <a:pt x="8" y="18"/>
                    </a:cubicBezTo>
                    <a:cubicBezTo>
                      <a:pt x="8" y="18"/>
                      <a:pt x="7" y="20"/>
                      <a:pt x="7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5" y="22"/>
                      <a:pt x="6" y="22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6" y="23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1"/>
                      <a:pt x="7" y="22"/>
                      <a:pt x="8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0"/>
                      <a:pt x="8" y="22"/>
                    </a:cubicBezTo>
                    <a:cubicBezTo>
                      <a:pt x="9" y="19"/>
                      <a:pt x="8" y="21"/>
                      <a:pt x="8" y="20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8" y="21"/>
                      <a:pt x="10" y="19"/>
                      <a:pt x="10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11" y="19"/>
                      <a:pt x="10" y="20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0"/>
                      <a:pt x="11" y="20"/>
                      <a:pt x="12" y="18"/>
                    </a:cubicBezTo>
                    <a:cubicBezTo>
                      <a:pt x="11" y="19"/>
                      <a:pt x="10" y="21"/>
                      <a:pt x="9" y="23"/>
                    </a:cubicBezTo>
                    <a:cubicBezTo>
                      <a:pt x="10" y="21"/>
                      <a:pt x="9" y="24"/>
                      <a:pt x="10" y="22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2" y="20"/>
                      <a:pt x="11" y="21"/>
                      <a:pt x="11" y="21"/>
                    </a:cubicBezTo>
                    <a:cubicBezTo>
                      <a:pt x="11" y="21"/>
                      <a:pt x="12" y="19"/>
                      <a:pt x="12" y="19"/>
                    </a:cubicBezTo>
                    <a:cubicBezTo>
                      <a:pt x="12" y="19"/>
                      <a:pt x="14" y="17"/>
                      <a:pt x="13" y="19"/>
                    </a:cubicBezTo>
                    <a:cubicBezTo>
                      <a:pt x="12" y="20"/>
                      <a:pt x="12" y="19"/>
                      <a:pt x="12" y="20"/>
                    </a:cubicBezTo>
                    <a:cubicBezTo>
                      <a:pt x="12" y="21"/>
                      <a:pt x="14" y="17"/>
                      <a:pt x="15" y="17"/>
                    </a:cubicBezTo>
                    <a:cubicBezTo>
                      <a:pt x="15" y="16"/>
                      <a:pt x="16" y="13"/>
                      <a:pt x="17" y="12"/>
                    </a:cubicBezTo>
                    <a:cubicBezTo>
                      <a:pt x="17" y="13"/>
                      <a:pt x="16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8"/>
                      <a:pt x="13" y="19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1"/>
                      <a:pt x="12" y="23"/>
                      <a:pt x="12" y="22"/>
                    </a:cubicBezTo>
                    <a:cubicBezTo>
                      <a:pt x="13" y="21"/>
                      <a:pt x="12" y="23"/>
                      <a:pt x="12" y="22"/>
                    </a:cubicBezTo>
                    <a:cubicBezTo>
                      <a:pt x="13" y="21"/>
                      <a:pt x="14" y="19"/>
                      <a:pt x="14" y="2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1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4"/>
                      <a:pt x="16" y="20"/>
                    </a:cubicBezTo>
                    <a:cubicBezTo>
                      <a:pt x="16" y="22"/>
                      <a:pt x="16" y="22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5"/>
                      <a:pt x="17" y="23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7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8" y="23"/>
                      <a:pt x="18" y="24"/>
                    </a:cubicBezTo>
                    <a:cubicBezTo>
                      <a:pt x="18" y="23"/>
                      <a:pt x="19" y="23"/>
                      <a:pt x="20" y="21"/>
                    </a:cubicBezTo>
                    <a:cubicBezTo>
                      <a:pt x="21" y="19"/>
                      <a:pt x="19" y="22"/>
                      <a:pt x="20" y="2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5"/>
                      <a:pt x="20" y="23"/>
                      <a:pt x="20" y="24"/>
                    </a:cubicBezTo>
                    <a:cubicBezTo>
                      <a:pt x="20" y="24"/>
                      <a:pt x="22" y="22"/>
                      <a:pt x="22" y="22"/>
                    </a:cubicBezTo>
                    <a:cubicBezTo>
                      <a:pt x="24" y="20"/>
                      <a:pt x="21" y="24"/>
                      <a:pt x="20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6"/>
                      <a:pt x="21" y="26"/>
                    </a:cubicBezTo>
                    <a:cubicBezTo>
                      <a:pt x="22" y="24"/>
                      <a:pt x="22" y="25"/>
                      <a:pt x="23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3" y="24"/>
                      <a:pt x="24" y="24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2" y="26"/>
                      <a:pt x="23" y="25"/>
                      <a:pt x="22" y="26"/>
                    </a:cubicBezTo>
                    <a:cubicBezTo>
                      <a:pt x="22" y="26"/>
                      <a:pt x="23" y="25"/>
                      <a:pt x="23" y="25"/>
                    </a:cubicBezTo>
                    <a:cubicBezTo>
                      <a:pt x="23" y="25"/>
                      <a:pt x="24" y="25"/>
                      <a:pt x="23" y="26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3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5"/>
                      <a:pt x="23" y="27"/>
                      <a:pt x="23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4" y="27"/>
                    </a:cubicBezTo>
                    <a:cubicBezTo>
                      <a:pt x="24" y="28"/>
                      <a:pt x="27" y="24"/>
                      <a:pt x="27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5" y="28"/>
                      <a:pt x="25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9"/>
                      <a:pt x="27" y="27"/>
                      <a:pt x="26" y="29"/>
                    </a:cubicBezTo>
                    <a:cubicBezTo>
                      <a:pt x="27" y="27"/>
                      <a:pt x="26" y="29"/>
                      <a:pt x="27" y="28"/>
                    </a:cubicBezTo>
                    <a:cubicBezTo>
                      <a:pt x="25" y="30"/>
                      <a:pt x="27" y="28"/>
                      <a:pt x="26" y="29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9"/>
                      <a:pt x="31" y="25"/>
                      <a:pt x="29" y="27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31"/>
                      <a:pt x="29" y="27"/>
                      <a:pt x="28" y="30"/>
                    </a:cubicBezTo>
                    <a:cubicBezTo>
                      <a:pt x="28" y="29"/>
                      <a:pt x="29" y="28"/>
                      <a:pt x="30" y="27"/>
                    </a:cubicBezTo>
                    <a:cubicBezTo>
                      <a:pt x="30" y="28"/>
                      <a:pt x="29" y="29"/>
                      <a:pt x="29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0"/>
                      <a:pt x="30" y="30"/>
                    </a:cubicBezTo>
                    <a:cubicBezTo>
                      <a:pt x="28" y="31"/>
                      <a:pt x="29" y="31"/>
                      <a:pt x="29" y="32"/>
                    </a:cubicBezTo>
                    <a:cubicBezTo>
                      <a:pt x="31" y="30"/>
                      <a:pt x="29" y="33"/>
                      <a:pt x="31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2" y="29"/>
                      <a:pt x="32" y="29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9" y="33"/>
                      <a:pt x="31" y="31"/>
                      <a:pt x="30" y="32"/>
                    </a:cubicBezTo>
                    <a:cubicBezTo>
                      <a:pt x="31" y="31"/>
                      <a:pt x="30" y="32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1" y="32"/>
                      <a:pt x="31" y="32"/>
                    </a:cubicBezTo>
                    <a:cubicBezTo>
                      <a:pt x="31" y="33"/>
                      <a:pt x="31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1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3"/>
                      <a:pt x="32" y="32"/>
                    </a:cubicBezTo>
                    <a:cubicBezTo>
                      <a:pt x="32" y="34"/>
                      <a:pt x="33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4" y="33"/>
                      <a:pt x="35" y="32"/>
                      <a:pt x="34" y="33"/>
                    </a:cubicBezTo>
                    <a:cubicBezTo>
                      <a:pt x="35" y="32"/>
                      <a:pt x="33" y="34"/>
                      <a:pt x="34" y="34"/>
                    </a:cubicBezTo>
                    <a:cubicBezTo>
                      <a:pt x="33" y="34"/>
                      <a:pt x="35" y="33"/>
                      <a:pt x="34" y="33"/>
                    </a:cubicBezTo>
                    <a:cubicBezTo>
                      <a:pt x="33" y="35"/>
                      <a:pt x="36" y="32"/>
                      <a:pt x="35" y="34"/>
                    </a:cubicBezTo>
                    <a:cubicBezTo>
                      <a:pt x="36" y="33"/>
                      <a:pt x="35" y="34"/>
                      <a:pt x="34" y="35"/>
                    </a:cubicBezTo>
                    <a:cubicBezTo>
                      <a:pt x="35" y="34"/>
                      <a:pt x="36" y="34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3"/>
                      <a:pt x="39" y="32"/>
                      <a:pt x="39" y="33"/>
                    </a:cubicBezTo>
                    <a:cubicBezTo>
                      <a:pt x="37" y="35"/>
                      <a:pt x="38" y="34"/>
                      <a:pt x="38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38" y="35"/>
                      <a:pt x="38" y="35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1" y="33"/>
                      <a:pt x="40" y="34"/>
                    </a:cubicBezTo>
                    <a:cubicBezTo>
                      <a:pt x="40" y="34"/>
                      <a:pt x="42" y="32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ubicBezTo>
                      <a:pt x="44" y="32"/>
                      <a:pt x="45" y="31"/>
                      <a:pt x="44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1" y="34"/>
                      <a:pt x="40" y="35"/>
                    </a:cubicBezTo>
                    <a:cubicBezTo>
                      <a:pt x="41" y="35"/>
                      <a:pt x="41" y="36"/>
                      <a:pt x="41" y="36"/>
                    </a:cubicBezTo>
                    <a:cubicBezTo>
                      <a:pt x="43" y="34"/>
                      <a:pt x="42" y="35"/>
                      <a:pt x="44" y="34"/>
                    </a:cubicBezTo>
                    <a:cubicBezTo>
                      <a:pt x="44" y="34"/>
                      <a:pt x="43" y="35"/>
                      <a:pt x="42" y="36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3" y="37"/>
                      <a:pt x="45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7" y="34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4" y="38"/>
                      <a:pt x="46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7" y="36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9"/>
                      <a:pt x="47" y="36"/>
                      <a:pt x="47" y="37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7" y="41"/>
                      <a:pt x="50" y="41"/>
                    </a:cubicBezTo>
                    <a:cubicBezTo>
                      <a:pt x="48" y="42"/>
                      <a:pt x="48" y="41"/>
                      <a:pt x="47" y="43"/>
                    </a:cubicBezTo>
                    <a:cubicBezTo>
                      <a:pt x="49" y="41"/>
                      <a:pt x="48" y="42"/>
                      <a:pt x="49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2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0" y="42"/>
                      <a:pt x="47" y="45"/>
                      <a:pt x="49" y="43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3"/>
                      <a:pt x="47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51" y="43"/>
                      <a:pt x="50" y="44"/>
                    </a:cubicBezTo>
                    <a:cubicBezTo>
                      <a:pt x="50" y="44"/>
                      <a:pt x="51" y="44"/>
                      <a:pt x="53" y="43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6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6" y="44"/>
                      <a:pt x="52" y="48"/>
                      <a:pt x="56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6" y="46"/>
                      <a:pt x="58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9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5" y="49"/>
                      <a:pt x="54" y="52"/>
                      <a:pt x="58" y="51"/>
                    </a:cubicBezTo>
                    <a:cubicBezTo>
                      <a:pt x="59" y="50"/>
                      <a:pt x="56" y="52"/>
                      <a:pt x="56" y="52"/>
                    </a:cubicBezTo>
                    <a:cubicBezTo>
                      <a:pt x="60" y="51"/>
                      <a:pt x="56" y="55"/>
                      <a:pt x="61" y="53"/>
                    </a:cubicBezTo>
                    <a:cubicBezTo>
                      <a:pt x="63" y="53"/>
                      <a:pt x="68" y="50"/>
                      <a:pt x="68" y="50"/>
                    </a:cubicBezTo>
                    <a:cubicBezTo>
                      <a:pt x="65" y="50"/>
                      <a:pt x="66" y="47"/>
                      <a:pt x="68" y="44"/>
                    </a:cubicBezTo>
                    <a:cubicBezTo>
                      <a:pt x="67" y="44"/>
                      <a:pt x="66" y="43"/>
                      <a:pt x="6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5" name="Freeform 374"/>
              <p:cNvSpPr/>
              <p:nvPr/>
            </p:nvSpPr>
            <p:spPr bwMode="auto">
              <a:xfrm>
                <a:off x="3472" y="207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6" name="Freeform 375"/>
              <p:cNvSpPr/>
              <p:nvPr/>
            </p:nvSpPr>
            <p:spPr bwMode="auto">
              <a:xfrm>
                <a:off x="4219" y="2506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7" name="Freeform 376"/>
              <p:cNvSpPr/>
              <p:nvPr/>
            </p:nvSpPr>
            <p:spPr bwMode="auto">
              <a:xfrm>
                <a:off x="4228" y="2482"/>
                <a:ext cx="6" cy="3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8" name="Freeform 377"/>
              <p:cNvSpPr/>
              <p:nvPr/>
            </p:nvSpPr>
            <p:spPr bwMode="auto">
              <a:xfrm>
                <a:off x="3472" y="207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9" name="Freeform 378"/>
              <p:cNvSpPr/>
              <p:nvPr/>
            </p:nvSpPr>
            <p:spPr bwMode="auto">
              <a:xfrm>
                <a:off x="3472" y="20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0" name="Freeform 379"/>
              <p:cNvSpPr/>
              <p:nvPr/>
            </p:nvSpPr>
            <p:spPr bwMode="auto">
              <a:xfrm>
                <a:off x="4219" y="251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1" name="Freeform 380"/>
              <p:cNvSpPr/>
              <p:nvPr/>
            </p:nvSpPr>
            <p:spPr bwMode="auto">
              <a:xfrm>
                <a:off x="4221" y="2514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2" name="Oval 381"/>
              <p:cNvSpPr>
                <a:spLocks noChangeArrowheads="1"/>
              </p:cNvSpPr>
              <p:nvPr/>
            </p:nvSpPr>
            <p:spPr bwMode="auto">
              <a:xfrm>
                <a:off x="3905" y="22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3" name="Freeform 382"/>
              <p:cNvSpPr/>
              <p:nvPr/>
            </p:nvSpPr>
            <p:spPr bwMode="auto">
              <a:xfrm>
                <a:off x="4217" y="251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4" name="Freeform 383"/>
              <p:cNvSpPr/>
              <p:nvPr/>
            </p:nvSpPr>
            <p:spPr bwMode="auto">
              <a:xfrm>
                <a:off x="4296" y="255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5" name="Freeform 384"/>
              <p:cNvSpPr/>
              <p:nvPr/>
            </p:nvSpPr>
            <p:spPr bwMode="auto">
              <a:xfrm>
                <a:off x="4289" y="25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6" name="Freeform 385"/>
              <p:cNvSpPr/>
              <p:nvPr/>
            </p:nvSpPr>
            <p:spPr bwMode="auto">
              <a:xfrm>
                <a:off x="4296" y="2552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7" name="Freeform 386"/>
              <p:cNvSpPr/>
              <p:nvPr/>
            </p:nvSpPr>
            <p:spPr bwMode="auto">
              <a:xfrm>
                <a:off x="4306" y="2555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8" name="Freeform 387"/>
              <p:cNvSpPr/>
              <p:nvPr/>
            </p:nvSpPr>
            <p:spPr bwMode="auto">
              <a:xfrm>
                <a:off x="3903" y="227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9" name="Freeform 388"/>
              <p:cNvSpPr/>
              <p:nvPr/>
            </p:nvSpPr>
            <p:spPr bwMode="auto">
              <a:xfrm>
                <a:off x="3901" y="2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0" name="Freeform 389"/>
              <p:cNvSpPr/>
              <p:nvPr/>
            </p:nvSpPr>
            <p:spPr bwMode="auto">
              <a:xfrm>
                <a:off x="4285" y="2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1" name="Freeform 390"/>
              <p:cNvSpPr/>
              <p:nvPr/>
            </p:nvSpPr>
            <p:spPr bwMode="auto">
              <a:xfrm>
                <a:off x="3472" y="2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2" name="Rectangle 391"/>
              <p:cNvSpPr>
                <a:spLocks noChangeArrowheads="1"/>
              </p:cNvSpPr>
              <p:nvPr/>
            </p:nvSpPr>
            <p:spPr bwMode="auto">
              <a:xfrm>
                <a:off x="3472" y="20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3" name="Freeform 392"/>
              <p:cNvSpPr/>
              <p:nvPr/>
            </p:nvSpPr>
            <p:spPr bwMode="auto">
              <a:xfrm>
                <a:off x="4277" y="249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4" name="Freeform 393"/>
              <p:cNvSpPr/>
              <p:nvPr/>
            </p:nvSpPr>
            <p:spPr bwMode="auto">
              <a:xfrm>
                <a:off x="3472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5" name="Freeform 394"/>
              <p:cNvSpPr/>
              <p:nvPr/>
            </p:nvSpPr>
            <p:spPr bwMode="auto">
              <a:xfrm>
                <a:off x="4255" y="25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6" name="Freeform 395"/>
              <p:cNvSpPr/>
              <p:nvPr/>
            </p:nvSpPr>
            <p:spPr bwMode="auto">
              <a:xfrm>
                <a:off x="3678" y="2461"/>
                <a:ext cx="19" cy="13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  <a:gd name="T4" fmla="*/ 0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7" name="Freeform 396"/>
              <p:cNvSpPr/>
              <p:nvPr/>
            </p:nvSpPr>
            <p:spPr bwMode="auto">
              <a:xfrm>
                <a:off x="3496" y="2319"/>
                <a:ext cx="4" cy="6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8" name="Freeform 397"/>
              <p:cNvSpPr/>
              <p:nvPr/>
            </p:nvSpPr>
            <p:spPr bwMode="auto">
              <a:xfrm>
                <a:off x="3483" y="2156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0" y="0"/>
                      <a:pt x="3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9" name="Freeform 398"/>
              <p:cNvSpPr/>
              <p:nvPr/>
            </p:nvSpPr>
            <p:spPr bwMode="auto">
              <a:xfrm>
                <a:off x="3534" y="2347"/>
                <a:ext cx="13" cy="6"/>
              </a:xfrm>
              <a:custGeom>
                <a:avLst/>
                <a:gdLst>
                  <a:gd name="T0" fmla="*/ 0 w 6"/>
                  <a:gd name="T1" fmla="*/ 0 h 3"/>
                  <a:gd name="T2" fmla="*/ 4 w 6"/>
                  <a:gd name="T3" fmla="*/ 3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2"/>
                      <a:pt x="3" y="3"/>
                      <a:pt x="4" y="3"/>
                    </a:cubicBezTo>
                    <a:cubicBezTo>
                      <a:pt x="6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0" name="Freeform 399"/>
              <p:cNvSpPr/>
              <p:nvPr/>
            </p:nvSpPr>
            <p:spPr bwMode="auto">
              <a:xfrm>
                <a:off x="3466" y="209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1" name="Freeform 400"/>
              <p:cNvSpPr/>
              <p:nvPr/>
            </p:nvSpPr>
            <p:spPr bwMode="auto">
              <a:xfrm>
                <a:off x="3466" y="2103"/>
                <a:ext cx="4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2" name="Freeform 401"/>
              <p:cNvSpPr/>
              <p:nvPr/>
            </p:nvSpPr>
            <p:spPr bwMode="auto">
              <a:xfrm>
                <a:off x="3477" y="2152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1"/>
                      <a:pt x="1" y="0"/>
                    </a:cubicBezTo>
                    <a:cubicBezTo>
                      <a:pt x="0" y="2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3" name="Freeform 402"/>
              <p:cNvSpPr/>
              <p:nvPr/>
            </p:nvSpPr>
            <p:spPr bwMode="auto">
              <a:xfrm>
                <a:off x="3466" y="2096"/>
                <a:ext cx="8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0"/>
                      <a:pt x="4" y="1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4" name="Freeform 403"/>
              <p:cNvSpPr/>
              <p:nvPr/>
            </p:nvSpPr>
            <p:spPr bwMode="auto">
              <a:xfrm>
                <a:off x="3470" y="210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5" name="Freeform 404"/>
              <p:cNvSpPr/>
              <p:nvPr/>
            </p:nvSpPr>
            <p:spPr bwMode="auto">
              <a:xfrm>
                <a:off x="3718" y="250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6" name="Freeform 405"/>
              <p:cNvSpPr/>
              <p:nvPr/>
            </p:nvSpPr>
            <p:spPr bwMode="auto">
              <a:xfrm>
                <a:off x="3629" y="2417"/>
                <a:ext cx="7" cy="6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</p:grpSp>
        <p:sp>
          <p:nvSpPr>
            <p:cNvPr id="21" name="Freeform 407"/>
            <p:cNvSpPr/>
            <p:nvPr/>
          </p:nvSpPr>
          <p:spPr bwMode="auto">
            <a:xfrm>
              <a:off x="3716" y="2495"/>
              <a:ext cx="5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2" name="Freeform 408"/>
            <p:cNvSpPr/>
            <p:nvPr/>
          </p:nvSpPr>
          <p:spPr bwMode="auto">
            <a:xfrm>
              <a:off x="3706" y="2480"/>
              <a:ext cx="10" cy="15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2 w 5"/>
                <a:gd name="T5" fmla="*/ 1 h 7"/>
                <a:gd name="T6" fmla="*/ 3 w 5"/>
                <a:gd name="T7" fmla="*/ 7 h 7"/>
                <a:gd name="T8" fmla="*/ 3 w 5"/>
                <a:gd name="T9" fmla="*/ 7 h 7"/>
                <a:gd name="T10" fmla="*/ 5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5"/>
                    <a:pt x="4" y="3"/>
                    <a:pt x="2" y="3"/>
                  </a:cubicBezTo>
                  <a:cubicBezTo>
                    <a:pt x="1" y="1"/>
                    <a:pt x="4" y="3"/>
                    <a:pt x="2" y="1"/>
                  </a:cubicBezTo>
                  <a:cubicBezTo>
                    <a:pt x="0" y="0"/>
                    <a:pt x="1" y="4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3" name="Freeform 409"/>
            <p:cNvSpPr/>
            <p:nvPr/>
          </p:nvSpPr>
          <p:spPr bwMode="auto">
            <a:xfrm>
              <a:off x="3782" y="3038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4" name="Freeform 410"/>
            <p:cNvSpPr/>
            <p:nvPr/>
          </p:nvSpPr>
          <p:spPr bwMode="auto">
            <a:xfrm>
              <a:off x="3631" y="2249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5" name="Freeform 411"/>
            <p:cNvSpPr/>
            <p:nvPr/>
          </p:nvSpPr>
          <p:spPr bwMode="auto">
            <a:xfrm>
              <a:off x="3988" y="30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6" name="Freeform 412"/>
            <p:cNvSpPr/>
            <p:nvPr/>
          </p:nvSpPr>
          <p:spPr bwMode="auto">
            <a:xfrm>
              <a:off x="3856" y="30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7" name="Freeform 413"/>
            <p:cNvSpPr/>
            <p:nvPr/>
          </p:nvSpPr>
          <p:spPr bwMode="auto">
            <a:xfrm>
              <a:off x="3924" y="2998"/>
              <a:ext cx="2" cy="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8" name="Freeform 414"/>
            <p:cNvSpPr/>
            <p:nvPr/>
          </p:nvSpPr>
          <p:spPr bwMode="auto">
            <a:xfrm>
              <a:off x="3561" y="1990"/>
              <a:ext cx="3" cy="9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1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3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9" name="Freeform 415"/>
            <p:cNvSpPr/>
            <p:nvPr/>
          </p:nvSpPr>
          <p:spPr bwMode="auto">
            <a:xfrm>
              <a:off x="3795" y="304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0" name="Freeform 416"/>
            <p:cNvSpPr/>
            <p:nvPr/>
          </p:nvSpPr>
          <p:spPr bwMode="auto">
            <a:xfrm>
              <a:off x="3958" y="30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1" name="Freeform 417"/>
            <p:cNvSpPr/>
            <p:nvPr/>
          </p:nvSpPr>
          <p:spPr bwMode="auto">
            <a:xfrm>
              <a:off x="3982" y="3027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2" name="Freeform 418"/>
            <p:cNvSpPr/>
            <p:nvPr/>
          </p:nvSpPr>
          <p:spPr bwMode="auto">
            <a:xfrm>
              <a:off x="3595" y="18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3" name="Freeform 419"/>
            <p:cNvSpPr/>
            <p:nvPr/>
          </p:nvSpPr>
          <p:spPr bwMode="auto">
            <a:xfrm>
              <a:off x="3757" y="298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4" name="Freeform 420"/>
            <p:cNvSpPr/>
            <p:nvPr/>
          </p:nvSpPr>
          <p:spPr bwMode="auto">
            <a:xfrm>
              <a:off x="3627" y="1789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5" name="Freeform 421"/>
            <p:cNvSpPr/>
            <p:nvPr/>
          </p:nvSpPr>
          <p:spPr bwMode="auto">
            <a:xfrm>
              <a:off x="3578" y="17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6" name="Rectangle 422"/>
            <p:cNvSpPr>
              <a:spLocks noChangeArrowheads="1"/>
            </p:cNvSpPr>
            <p:nvPr/>
          </p:nvSpPr>
          <p:spPr bwMode="auto">
            <a:xfrm>
              <a:off x="3593" y="182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7" name="Freeform 423"/>
            <p:cNvSpPr/>
            <p:nvPr/>
          </p:nvSpPr>
          <p:spPr bwMode="auto">
            <a:xfrm>
              <a:off x="3593" y="1825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8" name="Freeform 424"/>
            <p:cNvSpPr/>
            <p:nvPr/>
          </p:nvSpPr>
          <p:spPr bwMode="auto">
            <a:xfrm>
              <a:off x="3593" y="1825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9" name="Freeform 425"/>
            <p:cNvSpPr/>
            <p:nvPr/>
          </p:nvSpPr>
          <p:spPr bwMode="auto">
            <a:xfrm>
              <a:off x="3638" y="2417"/>
              <a:ext cx="6" cy="6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3" y="3"/>
                    <a:pt x="3" y="2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0" name="Freeform 426"/>
            <p:cNvSpPr/>
            <p:nvPr/>
          </p:nvSpPr>
          <p:spPr bwMode="auto">
            <a:xfrm>
              <a:off x="3708" y="2743"/>
              <a:ext cx="2" cy="7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0"/>
                    <a:pt x="0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1" name="Freeform 427"/>
            <p:cNvSpPr/>
            <p:nvPr/>
          </p:nvSpPr>
          <p:spPr bwMode="auto">
            <a:xfrm>
              <a:off x="3714" y="2737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2" name="Freeform 428"/>
            <p:cNvSpPr/>
            <p:nvPr/>
          </p:nvSpPr>
          <p:spPr bwMode="auto">
            <a:xfrm>
              <a:off x="3706" y="2737"/>
              <a:ext cx="10" cy="4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1 h 2"/>
                <a:gd name="T4" fmla="*/ 5 w 5"/>
                <a:gd name="T5" fmla="*/ 2 h 2"/>
                <a:gd name="T6" fmla="*/ 3 w 5"/>
                <a:gd name="T7" fmla="*/ 1 h 2"/>
                <a:gd name="T8" fmla="*/ 2 w 5"/>
                <a:gd name="T9" fmla="*/ 1 h 2"/>
                <a:gd name="T10" fmla="*/ 0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1" y="0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3" name="Freeform 429"/>
            <p:cNvSpPr/>
            <p:nvPr/>
          </p:nvSpPr>
          <p:spPr bwMode="auto">
            <a:xfrm>
              <a:off x="3755" y="2718"/>
              <a:ext cx="4" cy="6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4" name="Freeform 430"/>
            <p:cNvSpPr/>
            <p:nvPr/>
          </p:nvSpPr>
          <p:spPr bwMode="auto">
            <a:xfrm>
              <a:off x="3761" y="2733"/>
              <a:ext cx="4" cy="17"/>
            </a:xfrm>
            <a:custGeom>
              <a:avLst/>
              <a:gdLst>
                <a:gd name="T0" fmla="*/ 1 w 2"/>
                <a:gd name="T1" fmla="*/ 7 h 8"/>
                <a:gd name="T2" fmla="*/ 0 w 2"/>
                <a:gd name="T3" fmla="*/ 3 h 8"/>
                <a:gd name="T4" fmla="*/ 1 w 2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7"/>
                  </a:moveTo>
                  <a:cubicBezTo>
                    <a:pt x="2" y="0"/>
                    <a:pt x="1" y="8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5" name="Freeform 431"/>
            <p:cNvSpPr/>
            <p:nvPr/>
          </p:nvSpPr>
          <p:spPr bwMode="auto">
            <a:xfrm>
              <a:off x="3759" y="2720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6" name="Freeform 432"/>
            <p:cNvSpPr/>
            <p:nvPr/>
          </p:nvSpPr>
          <p:spPr bwMode="auto">
            <a:xfrm>
              <a:off x="3761" y="2714"/>
              <a:ext cx="6" cy="12"/>
            </a:xfrm>
            <a:custGeom>
              <a:avLst/>
              <a:gdLst>
                <a:gd name="T0" fmla="*/ 0 w 3"/>
                <a:gd name="T1" fmla="*/ 5 h 6"/>
                <a:gd name="T2" fmla="*/ 3 w 3"/>
                <a:gd name="T3" fmla="*/ 3 h 6"/>
                <a:gd name="T4" fmla="*/ 0 w 3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1" y="6"/>
                    <a:pt x="2" y="3"/>
                    <a:pt x="3" y="3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7" name="Freeform 433"/>
            <p:cNvSpPr/>
            <p:nvPr/>
          </p:nvSpPr>
          <p:spPr bwMode="auto">
            <a:xfrm>
              <a:off x="3712" y="273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8" name="Freeform 434"/>
            <p:cNvSpPr>
              <a:spLocks noEditPoints="1"/>
            </p:cNvSpPr>
            <p:nvPr/>
          </p:nvSpPr>
          <p:spPr bwMode="auto">
            <a:xfrm>
              <a:off x="3742" y="2907"/>
              <a:ext cx="384" cy="146"/>
            </a:xfrm>
            <a:custGeom>
              <a:avLst/>
              <a:gdLst>
                <a:gd name="T0" fmla="*/ 150 w 181"/>
                <a:gd name="T1" fmla="*/ 21 h 69"/>
                <a:gd name="T2" fmla="*/ 144 w 181"/>
                <a:gd name="T3" fmla="*/ 25 h 69"/>
                <a:gd name="T4" fmla="*/ 103 w 181"/>
                <a:gd name="T5" fmla="*/ 42 h 69"/>
                <a:gd name="T6" fmla="*/ 91 w 181"/>
                <a:gd name="T7" fmla="*/ 45 h 69"/>
                <a:gd name="T8" fmla="*/ 79 w 181"/>
                <a:gd name="T9" fmla="*/ 44 h 69"/>
                <a:gd name="T10" fmla="*/ 60 w 181"/>
                <a:gd name="T11" fmla="*/ 44 h 69"/>
                <a:gd name="T12" fmla="*/ 50 w 181"/>
                <a:gd name="T13" fmla="*/ 47 h 69"/>
                <a:gd name="T14" fmla="*/ 32 w 181"/>
                <a:gd name="T15" fmla="*/ 47 h 69"/>
                <a:gd name="T16" fmla="*/ 22 w 181"/>
                <a:gd name="T17" fmla="*/ 44 h 69"/>
                <a:gd name="T18" fmla="*/ 10 w 181"/>
                <a:gd name="T19" fmla="*/ 39 h 69"/>
                <a:gd name="T20" fmla="*/ 10 w 181"/>
                <a:gd name="T21" fmla="*/ 37 h 69"/>
                <a:gd name="T22" fmla="*/ 10 w 181"/>
                <a:gd name="T23" fmla="*/ 35 h 69"/>
                <a:gd name="T24" fmla="*/ 10 w 181"/>
                <a:gd name="T25" fmla="*/ 34 h 69"/>
                <a:gd name="T26" fmla="*/ 10 w 181"/>
                <a:gd name="T27" fmla="*/ 30 h 69"/>
                <a:gd name="T28" fmla="*/ 2 w 181"/>
                <a:gd name="T29" fmla="*/ 32 h 69"/>
                <a:gd name="T30" fmla="*/ 6 w 181"/>
                <a:gd name="T31" fmla="*/ 44 h 69"/>
                <a:gd name="T32" fmla="*/ 10 w 181"/>
                <a:gd name="T33" fmla="*/ 51 h 69"/>
                <a:gd name="T34" fmla="*/ 4 w 181"/>
                <a:gd name="T35" fmla="*/ 55 h 69"/>
                <a:gd name="T36" fmla="*/ 8 w 181"/>
                <a:gd name="T37" fmla="*/ 58 h 69"/>
                <a:gd name="T38" fmla="*/ 13 w 181"/>
                <a:gd name="T39" fmla="*/ 57 h 69"/>
                <a:gd name="T40" fmla="*/ 13 w 181"/>
                <a:gd name="T41" fmla="*/ 60 h 69"/>
                <a:gd name="T42" fmla="*/ 19 w 181"/>
                <a:gd name="T43" fmla="*/ 57 h 69"/>
                <a:gd name="T44" fmla="*/ 20 w 181"/>
                <a:gd name="T45" fmla="*/ 63 h 69"/>
                <a:gd name="T46" fmla="*/ 22 w 181"/>
                <a:gd name="T47" fmla="*/ 66 h 69"/>
                <a:gd name="T48" fmla="*/ 24 w 181"/>
                <a:gd name="T49" fmla="*/ 64 h 69"/>
                <a:gd name="T50" fmla="*/ 28 w 181"/>
                <a:gd name="T51" fmla="*/ 64 h 69"/>
                <a:gd name="T52" fmla="*/ 31 w 181"/>
                <a:gd name="T53" fmla="*/ 66 h 69"/>
                <a:gd name="T54" fmla="*/ 36 w 181"/>
                <a:gd name="T55" fmla="*/ 58 h 69"/>
                <a:gd name="T56" fmla="*/ 36 w 181"/>
                <a:gd name="T57" fmla="*/ 65 h 69"/>
                <a:gd name="T58" fmla="*/ 46 w 181"/>
                <a:gd name="T59" fmla="*/ 67 h 69"/>
                <a:gd name="T60" fmla="*/ 50 w 181"/>
                <a:gd name="T61" fmla="*/ 66 h 69"/>
                <a:gd name="T62" fmla="*/ 55 w 181"/>
                <a:gd name="T63" fmla="*/ 62 h 69"/>
                <a:gd name="T64" fmla="*/ 65 w 181"/>
                <a:gd name="T65" fmla="*/ 66 h 69"/>
                <a:gd name="T66" fmla="*/ 69 w 181"/>
                <a:gd name="T67" fmla="*/ 63 h 69"/>
                <a:gd name="T68" fmla="*/ 71 w 181"/>
                <a:gd name="T69" fmla="*/ 63 h 69"/>
                <a:gd name="T70" fmla="*/ 72 w 181"/>
                <a:gd name="T71" fmla="*/ 61 h 69"/>
                <a:gd name="T72" fmla="*/ 76 w 181"/>
                <a:gd name="T73" fmla="*/ 65 h 69"/>
                <a:gd name="T74" fmla="*/ 79 w 181"/>
                <a:gd name="T75" fmla="*/ 63 h 69"/>
                <a:gd name="T76" fmla="*/ 88 w 181"/>
                <a:gd name="T77" fmla="*/ 60 h 69"/>
                <a:gd name="T78" fmla="*/ 92 w 181"/>
                <a:gd name="T79" fmla="*/ 62 h 69"/>
                <a:gd name="T80" fmla="*/ 98 w 181"/>
                <a:gd name="T81" fmla="*/ 60 h 69"/>
                <a:gd name="T82" fmla="*/ 102 w 181"/>
                <a:gd name="T83" fmla="*/ 59 h 69"/>
                <a:gd name="T84" fmla="*/ 103 w 181"/>
                <a:gd name="T85" fmla="*/ 59 h 69"/>
                <a:gd name="T86" fmla="*/ 108 w 181"/>
                <a:gd name="T87" fmla="*/ 58 h 69"/>
                <a:gd name="T88" fmla="*/ 115 w 181"/>
                <a:gd name="T89" fmla="*/ 53 h 69"/>
                <a:gd name="T90" fmla="*/ 117 w 181"/>
                <a:gd name="T91" fmla="*/ 52 h 69"/>
                <a:gd name="T92" fmla="*/ 122 w 181"/>
                <a:gd name="T93" fmla="*/ 45 h 69"/>
                <a:gd name="T94" fmla="*/ 127 w 181"/>
                <a:gd name="T95" fmla="*/ 45 h 69"/>
                <a:gd name="T96" fmla="*/ 134 w 181"/>
                <a:gd name="T97" fmla="*/ 43 h 69"/>
                <a:gd name="T98" fmla="*/ 139 w 181"/>
                <a:gd name="T99" fmla="*/ 41 h 69"/>
                <a:gd name="T100" fmla="*/ 152 w 181"/>
                <a:gd name="T101" fmla="*/ 37 h 69"/>
                <a:gd name="T102" fmla="*/ 156 w 181"/>
                <a:gd name="T103" fmla="*/ 35 h 69"/>
                <a:gd name="T104" fmla="*/ 163 w 181"/>
                <a:gd name="T105" fmla="*/ 27 h 69"/>
                <a:gd name="T106" fmla="*/ 167 w 181"/>
                <a:gd name="T107" fmla="*/ 19 h 69"/>
                <a:gd name="T108" fmla="*/ 10 w 181"/>
                <a:gd name="T109" fmla="*/ 31 h 69"/>
                <a:gd name="T110" fmla="*/ 10 w 181"/>
                <a:gd name="T111" fmla="*/ 35 h 69"/>
                <a:gd name="T112" fmla="*/ 9 w 181"/>
                <a:gd name="T113" fmla="*/ 34 h 69"/>
                <a:gd name="T114" fmla="*/ 7 w 181"/>
                <a:gd name="T115" fmla="*/ 35 h 69"/>
                <a:gd name="T116" fmla="*/ 8 w 181"/>
                <a:gd name="T117" fmla="*/ 36 h 69"/>
                <a:gd name="T118" fmla="*/ 10 w 181"/>
                <a:gd name="T119" fmla="*/ 3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" h="69">
                  <a:moveTo>
                    <a:pt x="177" y="5"/>
                  </a:moveTo>
                  <a:cubicBezTo>
                    <a:pt x="177" y="2"/>
                    <a:pt x="172" y="0"/>
                    <a:pt x="172" y="0"/>
                  </a:cubicBezTo>
                  <a:cubicBezTo>
                    <a:pt x="172" y="4"/>
                    <a:pt x="169" y="7"/>
                    <a:pt x="164" y="8"/>
                  </a:cubicBezTo>
                  <a:cubicBezTo>
                    <a:pt x="163" y="9"/>
                    <a:pt x="163" y="11"/>
                    <a:pt x="162" y="11"/>
                  </a:cubicBezTo>
                  <a:cubicBezTo>
                    <a:pt x="159" y="15"/>
                    <a:pt x="152" y="15"/>
                    <a:pt x="149" y="19"/>
                  </a:cubicBezTo>
                  <a:cubicBezTo>
                    <a:pt x="150" y="19"/>
                    <a:pt x="150" y="20"/>
                    <a:pt x="150" y="21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2"/>
                    <a:pt x="149" y="21"/>
                    <a:pt x="149" y="20"/>
                  </a:cubicBezTo>
                  <a:cubicBezTo>
                    <a:pt x="147" y="21"/>
                    <a:pt x="146" y="23"/>
                    <a:pt x="144" y="24"/>
                  </a:cubicBezTo>
                  <a:cubicBezTo>
                    <a:pt x="145" y="26"/>
                    <a:pt x="143" y="24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3" y="27"/>
                    <a:pt x="143" y="27"/>
                    <a:pt x="141" y="25"/>
                  </a:cubicBezTo>
                  <a:cubicBezTo>
                    <a:pt x="135" y="26"/>
                    <a:pt x="130" y="30"/>
                    <a:pt x="125" y="31"/>
                  </a:cubicBezTo>
                  <a:cubicBezTo>
                    <a:pt x="119" y="33"/>
                    <a:pt x="114" y="37"/>
                    <a:pt x="108" y="39"/>
                  </a:cubicBezTo>
                  <a:cubicBezTo>
                    <a:pt x="108" y="42"/>
                    <a:pt x="106" y="41"/>
                    <a:pt x="106" y="44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4"/>
                    <a:pt x="102" y="43"/>
                    <a:pt x="103" y="45"/>
                  </a:cubicBezTo>
                  <a:cubicBezTo>
                    <a:pt x="103" y="46"/>
                    <a:pt x="102" y="42"/>
                    <a:pt x="101" y="43"/>
                  </a:cubicBezTo>
                  <a:cubicBezTo>
                    <a:pt x="101" y="42"/>
                    <a:pt x="101" y="44"/>
                    <a:pt x="101" y="44"/>
                  </a:cubicBezTo>
                  <a:cubicBezTo>
                    <a:pt x="100" y="46"/>
                    <a:pt x="101" y="42"/>
                    <a:pt x="99" y="41"/>
                  </a:cubicBezTo>
                  <a:cubicBezTo>
                    <a:pt x="96" y="42"/>
                    <a:pt x="94" y="45"/>
                    <a:pt x="91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0" y="42"/>
                    <a:pt x="90" y="46"/>
                    <a:pt x="90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3"/>
                    <a:pt x="88" y="45"/>
                    <a:pt x="86" y="44"/>
                  </a:cubicBezTo>
                  <a:cubicBezTo>
                    <a:pt x="85" y="45"/>
                    <a:pt x="84" y="42"/>
                    <a:pt x="83" y="44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7"/>
                    <a:pt x="80" y="42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4"/>
                    <a:pt x="73" y="43"/>
                    <a:pt x="70" y="46"/>
                  </a:cubicBezTo>
                  <a:cubicBezTo>
                    <a:pt x="68" y="46"/>
                    <a:pt x="66" y="43"/>
                    <a:pt x="64" y="44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4" y="45"/>
                    <a:pt x="64" y="44"/>
                  </a:cubicBezTo>
                  <a:cubicBezTo>
                    <a:pt x="63" y="46"/>
                    <a:pt x="61" y="44"/>
                    <a:pt x="60" y="44"/>
                  </a:cubicBezTo>
                  <a:cubicBezTo>
                    <a:pt x="60" y="45"/>
                    <a:pt x="60" y="45"/>
                    <a:pt x="60" y="46"/>
                  </a:cubicBezTo>
                  <a:cubicBezTo>
                    <a:pt x="59" y="43"/>
                    <a:pt x="57" y="47"/>
                    <a:pt x="55" y="45"/>
                  </a:cubicBezTo>
                  <a:cubicBezTo>
                    <a:pt x="56" y="48"/>
                    <a:pt x="55" y="47"/>
                    <a:pt x="54" y="48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3" y="46"/>
                    <a:pt x="52" y="46"/>
                    <a:pt x="51" y="45"/>
                  </a:cubicBezTo>
                  <a:cubicBezTo>
                    <a:pt x="51" y="46"/>
                    <a:pt x="50" y="48"/>
                    <a:pt x="50" y="47"/>
                  </a:cubicBezTo>
                  <a:cubicBezTo>
                    <a:pt x="49" y="45"/>
                    <a:pt x="48" y="47"/>
                    <a:pt x="48" y="46"/>
                  </a:cubicBezTo>
                  <a:cubicBezTo>
                    <a:pt x="48" y="48"/>
                    <a:pt x="47" y="49"/>
                    <a:pt x="46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4" y="47"/>
                    <a:pt x="42" y="44"/>
                    <a:pt x="39" y="4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6" y="47"/>
                    <a:pt x="35" y="45"/>
                    <a:pt x="32" y="47"/>
                  </a:cubicBezTo>
                  <a:cubicBezTo>
                    <a:pt x="33" y="46"/>
                    <a:pt x="30" y="45"/>
                    <a:pt x="30" y="45"/>
                  </a:cubicBezTo>
                  <a:cubicBezTo>
                    <a:pt x="29" y="46"/>
                    <a:pt x="28" y="46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6" y="45"/>
                    <a:pt x="26" y="43"/>
                    <a:pt x="25" y="4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4"/>
                    <a:pt x="22" y="46"/>
                    <a:pt x="22" y="44"/>
                  </a:cubicBezTo>
                  <a:cubicBezTo>
                    <a:pt x="21" y="45"/>
                    <a:pt x="20" y="45"/>
                    <a:pt x="20" y="46"/>
                  </a:cubicBezTo>
                  <a:cubicBezTo>
                    <a:pt x="19" y="46"/>
                    <a:pt x="20" y="44"/>
                    <a:pt x="19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2"/>
                    <a:pt x="17" y="42"/>
                    <a:pt x="15" y="42"/>
                  </a:cubicBezTo>
                  <a:cubicBezTo>
                    <a:pt x="16" y="40"/>
                    <a:pt x="13" y="41"/>
                    <a:pt x="13" y="39"/>
                  </a:cubicBezTo>
                  <a:cubicBezTo>
                    <a:pt x="12" y="40"/>
                    <a:pt x="13" y="38"/>
                    <a:pt x="1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12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4"/>
                    <a:pt x="10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9" y="30"/>
                    <a:pt x="5" y="31"/>
                  </a:cubicBezTo>
                  <a:cubicBezTo>
                    <a:pt x="4" y="32"/>
                    <a:pt x="9" y="31"/>
                    <a:pt x="8" y="32"/>
                  </a:cubicBezTo>
                  <a:cubicBezTo>
                    <a:pt x="5" y="32"/>
                    <a:pt x="9" y="34"/>
                    <a:pt x="6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5" y="34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6"/>
                    <a:pt x="4" y="35"/>
                    <a:pt x="4" y="36"/>
                  </a:cubicBezTo>
                  <a:cubicBezTo>
                    <a:pt x="4" y="36"/>
                    <a:pt x="1" y="36"/>
                    <a:pt x="0" y="37"/>
                  </a:cubicBezTo>
                  <a:cubicBezTo>
                    <a:pt x="1" y="38"/>
                    <a:pt x="3" y="40"/>
                    <a:pt x="2" y="42"/>
                  </a:cubicBezTo>
                  <a:cubicBezTo>
                    <a:pt x="3" y="43"/>
                    <a:pt x="4" y="44"/>
                    <a:pt x="6" y="44"/>
                  </a:cubicBezTo>
                  <a:cubicBezTo>
                    <a:pt x="6" y="44"/>
                    <a:pt x="3" y="45"/>
                    <a:pt x="5" y="45"/>
                  </a:cubicBezTo>
                  <a:cubicBezTo>
                    <a:pt x="4" y="46"/>
                    <a:pt x="3" y="47"/>
                    <a:pt x="3" y="47"/>
                  </a:cubicBezTo>
                  <a:cubicBezTo>
                    <a:pt x="4" y="47"/>
                    <a:pt x="4" y="49"/>
                    <a:pt x="5" y="46"/>
                  </a:cubicBezTo>
                  <a:cubicBezTo>
                    <a:pt x="6" y="48"/>
                    <a:pt x="7" y="49"/>
                    <a:pt x="8" y="49"/>
                  </a:cubicBezTo>
                  <a:cubicBezTo>
                    <a:pt x="8" y="49"/>
                    <a:pt x="6" y="50"/>
                    <a:pt x="6" y="51"/>
                  </a:cubicBezTo>
                  <a:cubicBezTo>
                    <a:pt x="8" y="50"/>
                    <a:pt x="9" y="50"/>
                    <a:pt x="10" y="51"/>
                  </a:cubicBezTo>
                  <a:cubicBezTo>
                    <a:pt x="11" y="50"/>
                    <a:pt x="10" y="50"/>
                    <a:pt x="11" y="48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2" y="49"/>
                    <a:pt x="10" y="52"/>
                    <a:pt x="11" y="52"/>
                  </a:cubicBezTo>
                  <a:cubicBezTo>
                    <a:pt x="9" y="55"/>
                    <a:pt x="10" y="51"/>
                    <a:pt x="8" y="54"/>
                  </a:cubicBezTo>
                  <a:cubicBezTo>
                    <a:pt x="7" y="55"/>
                    <a:pt x="5" y="54"/>
                    <a:pt x="6" y="53"/>
                  </a:cubicBezTo>
                  <a:cubicBezTo>
                    <a:pt x="3" y="54"/>
                    <a:pt x="6" y="54"/>
                    <a:pt x="4" y="55"/>
                  </a:cubicBezTo>
                  <a:cubicBezTo>
                    <a:pt x="5" y="56"/>
                    <a:pt x="6" y="55"/>
                    <a:pt x="8" y="55"/>
                  </a:cubicBezTo>
                  <a:cubicBezTo>
                    <a:pt x="8" y="54"/>
                    <a:pt x="8" y="54"/>
                    <a:pt x="9" y="53"/>
                  </a:cubicBezTo>
                  <a:cubicBezTo>
                    <a:pt x="11" y="52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10" y="56"/>
                    <a:pt x="11" y="57"/>
                  </a:cubicBezTo>
                  <a:cubicBezTo>
                    <a:pt x="9" y="60"/>
                    <a:pt x="9" y="56"/>
                    <a:pt x="8" y="58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9" y="58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7"/>
                    <a:pt x="11" y="57"/>
                  </a:cubicBezTo>
                  <a:cubicBezTo>
                    <a:pt x="13" y="55"/>
                    <a:pt x="11" y="57"/>
                    <a:pt x="13" y="57"/>
                  </a:cubicBezTo>
                  <a:cubicBezTo>
                    <a:pt x="14" y="56"/>
                    <a:pt x="12" y="57"/>
                    <a:pt x="13" y="56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4" y="58"/>
                    <a:pt x="13" y="57"/>
                    <a:pt x="14" y="57"/>
                  </a:cubicBezTo>
                  <a:cubicBezTo>
                    <a:pt x="12" y="58"/>
                    <a:pt x="12" y="60"/>
                    <a:pt x="11" y="61"/>
                  </a:cubicBezTo>
                  <a:cubicBezTo>
                    <a:pt x="11" y="62"/>
                    <a:pt x="12" y="60"/>
                    <a:pt x="13" y="60"/>
                  </a:cubicBezTo>
                  <a:cubicBezTo>
                    <a:pt x="13" y="60"/>
                    <a:pt x="14" y="58"/>
                    <a:pt x="14" y="58"/>
                  </a:cubicBezTo>
                  <a:cubicBezTo>
                    <a:pt x="17" y="54"/>
                    <a:pt x="13" y="61"/>
                    <a:pt x="15" y="61"/>
                  </a:cubicBezTo>
                  <a:cubicBezTo>
                    <a:pt x="16" y="58"/>
                    <a:pt x="18" y="58"/>
                    <a:pt x="19" y="54"/>
                  </a:cubicBezTo>
                  <a:cubicBezTo>
                    <a:pt x="19" y="54"/>
                    <a:pt x="20" y="53"/>
                    <a:pt x="20" y="54"/>
                  </a:cubicBezTo>
                  <a:cubicBezTo>
                    <a:pt x="19" y="56"/>
                    <a:pt x="20" y="56"/>
                    <a:pt x="1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61"/>
                    <a:pt x="17" y="63"/>
                    <a:pt x="17" y="64"/>
                  </a:cubicBezTo>
                  <a:cubicBezTo>
                    <a:pt x="18" y="63"/>
                    <a:pt x="18" y="62"/>
                    <a:pt x="19" y="62"/>
                  </a:cubicBezTo>
                  <a:cubicBezTo>
                    <a:pt x="18" y="62"/>
                    <a:pt x="18" y="63"/>
                    <a:pt x="19" y="64"/>
                  </a:cubicBezTo>
                  <a:cubicBezTo>
                    <a:pt x="18" y="63"/>
                    <a:pt x="20" y="61"/>
                    <a:pt x="20" y="60"/>
                  </a:cubicBezTo>
                  <a:cubicBezTo>
                    <a:pt x="21" y="61"/>
                    <a:pt x="21" y="63"/>
                    <a:pt x="20" y="6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19" y="65"/>
                    <a:pt x="20" y="65"/>
                  </a:cubicBezTo>
                  <a:cubicBezTo>
                    <a:pt x="20" y="64"/>
                    <a:pt x="21" y="62"/>
                    <a:pt x="22" y="61"/>
                  </a:cubicBezTo>
                  <a:cubicBezTo>
                    <a:pt x="22" y="61"/>
                    <a:pt x="22" y="62"/>
                    <a:pt x="23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3"/>
                    <a:pt x="21" y="66"/>
                    <a:pt x="22" y="66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5" y="63"/>
                    <a:pt x="25" y="65"/>
                  </a:cubicBezTo>
                  <a:cubicBezTo>
                    <a:pt x="25" y="63"/>
                    <a:pt x="24" y="65"/>
                    <a:pt x="24" y="64"/>
                  </a:cubicBezTo>
                  <a:cubicBezTo>
                    <a:pt x="24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3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6" y="66"/>
                    <a:pt x="28" y="62"/>
                    <a:pt x="28" y="64"/>
                  </a:cubicBezTo>
                  <a:cubicBezTo>
                    <a:pt x="28" y="65"/>
                    <a:pt x="27" y="66"/>
                    <a:pt x="27" y="67"/>
                  </a:cubicBezTo>
                  <a:cubicBezTo>
                    <a:pt x="28" y="64"/>
                    <a:pt x="29" y="64"/>
                    <a:pt x="30" y="62"/>
                  </a:cubicBezTo>
                  <a:cubicBezTo>
                    <a:pt x="30" y="63"/>
                    <a:pt x="28" y="65"/>
                    <a:pt x="28" y="67"/>
                  </a:cubicBezTo>
                  <a:cubicBezTo>
                    <a:pt x="29" y="65"/>
                    <a:pt x="29" y="69"/>
                    <a:pt x="30" y="66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64"/>
                    <a:pt x="31" y="64"/>
                    <a:pt x="31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2" y="63"/>
                    <a:pt x="33" y="61"/>
                    <a:pt x="34" y="62"/>
                  </a:cubicBezTo>
                  <a:cubicBezTo>
                    <a:pt x="33" y="64"/>
                    <a:pt x="32" y="63"/>
                    <a:pt x="33" y="64"/>
                  </a:cubicBezTo>
                  <a:cubicBezTo>
                    <a:pt x="34" y="65"/>
                    <a:pt x="34" y="60"/>
                    <a:pt x="35" y="60"/>
                  </a:cubicBezTo>
                  <a:cubicBezTo>
                    <a:pt x="35" y="59"/>
                    <a:pt x="36" y="56"/>
                    <a:pt x="36" y="55"/>
                  </a:cubicBezTo>
                  <a:cubicBezTo>
                    <a:pt x="37" y="56"/>
                    <a:pt x="36" y="56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61"/>
                    <a:pt x="34" y="63"/>
                    <a:pt x="34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4" y="66"/>
                    <a:pt x="34" y="67"/>
                  </a:cubicBezTo>
                  <a:cubicBezTo>
                    <a:pt x="35" y="65"/>
                    <a:pt x="36" y="67"/>
                    <a:pt x="36" y="66"/>
                  </a:cubicBezTo>
                  <a:cubicBezTo>
                    <a:pt x="36" y="65"/>
                    <a:pt x="35" y="67"/>
                    <a:pt x="36" y="65"/>
                  </a:cubicBezTo>
                  <a:cubicBezTo>
                    <a:pt x="36" y="65"/>
                    <a:pt x="37" y="62"/>
                    <a:pt x="37" y="63"/>
                  </a:cubicBezTo>
                  <a:cubicBezTo>
                    <a:pt x="37" y="65"/>
                    <a:pt x="37" y="66"/>
                    <a:pt x="37" y="67"/>
                  </a:cubicBezTo>
                  <a:cubicBezTo>
                    <a:pt x="37" y="68"/>
                    <a:pt x="37" y="65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8"/>
                    <a:pt x="42" y="67"/>
                    <a:pt x="45" y="63"/>
                  </a:cubicBezTo>
                  <a:cubicBezTo>
                    <a:pt x="45" y="65"/>
                    <a:pt x="45" y="65"/>
                    <a:pt x="46" y="67"/>
                  </a:cubicBezTo>
                  <a:cubicBezTo>
                    <a:pt x="46" y="66"/>
                    <a:pt x="46" y="65"/>
                    <a:pt x="47" y="6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0" y="68"/>
                    <a:pt x="50" y="65"/>
                    <a:pt x="50" y="65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4"/>
                    <a:pt x="52" y="65"/>
                    <a:pt x="52" y="67"/>
                  </a:cubicBezTo>
                  <a:cubicBezTo>
                    <a:pt x="52" y="66"/>
                    <a:pt x="52" y="66"/>
                    <a:pt x="52" y="65"/>
                  </a:cubicBezTo>
                  <a:cubicBezTo>
                    <a:pt x="52" y="67"/>
                    <a:pt x="54" y="67"/>
                    <a:pt x="55" y="66"/>
                  </a:cubicBezTo>
                  <a:cubicBezTo>
                    <a:pt x="54" y="65"/>
                    <a:pt x="54" y="65"/>
                    <a:pt x="54" y="63"/>
                  </a:cubicBezTo>
                  <a:cubicBezTo>
                    <a:pt x="54" y="61"/>
                    <a:pt x="55" y="64"/>
                    <a:pt x="55" y="62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6" y="68"/>
                    <a:pt x="58" y="65"/>
                    <a:pt x="59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7"/>
                    <a:pt x="62" y="64"/>
                    <a:pt x="63" y="65"/>
                  </a:cubicBezTo>
                  <a:cubicBezTo>
                    <a:pt x="63" y="65"/>
                    <a:pt x="63" y="62"/>
                    <a:pt x="64" y="62"/>
                  </a:cubicBezTo>
                  <a:cubicBezTo>
                    <a:pt x="64" y="60"/>
                    <a:pt x="64" y="64"/>
                    <a:pt x="65" y="66"/>
                  </a:cubicBezTo>
                  <a:cubicBezTo>
                    <a:pt x="65" y="65"/>
                    <a:pt x="65" y="64"/>
                    <a:pt x="66" y="6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7" y="63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8" y="66"/>
                    <a:pt x="68" y="65"/>
                  </a:cubicBezTo>
                  <a:cubicBezTo>
                    <a:pt x="68" y="64"/>
                    <a:pt x="69" y="65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6"/>
                    <a:pt x="70" y="63"/>
                    <a:pt x="70" y="62"/>
                  </a:cubicBezTo>
                  <a:cubicBezTo>
                    <a:pt x="71" y="61"/>
                    <a:pt x="71" y="63"/>
                    <a:pt x="71" y="63"/>
                  </a:cubicBezTo>
                  <a:cubicBezTo>
                    <a:pt x="71" y="64"/>
                    <a:pt x="71" y="63"/>
                    <a:pt x="71" y="63"/>
                  </a:cubicBezTo>
                  <a:cubicBezTo>
                    <a:pt x="70" y="65"/>
                    <a:pt x="71" y="64"/>
                    <a:pt x="71" y="65"/>
                  </a:cubicBezTo>
                  <a:cubicBezTo>
                    <a:pt x="71" y="65"/>
                    <a:pt x="71" y="63"/>
                    <a:pt x="72" y="63"/>
                  </a:cubicBezTo>
                  <a:cubicBezTo>
                    <a:pt x="72" y="63"/>
                    <a:pt x="73" y="63"/>
                    <a:pt x="73" y="65"/>
                  </a:cubicBezTo>
                  <a:cubicBezTo>
                    <a:pt x="73" y="64"/>
                    <a:pt x="73" y="64"/>
                    <a:pt x="73" y="63"/>
                  </a:cubicBezTo>
                  <a:cubicBezTo>
                    <a:pt x="73" y="63"/>
                    <a:pt x="73" y="62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1"/>
                    <a:pt x="74" y="62"/>
                    <a:pt x="74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5" y="61"/>
                    <a:pt x="75" y="61"/>
                  </a:cubicBezTo>
                  <a:cubicBezTo>
                    <a:pt x="75" y="62"/>
                    <a:pt x="75" y="64"/>
                    <a:pt x="76" y="6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7" y="64"/>
                  </a:cubicBezTo>
                  <a:cubicBezTo>
                    <a:pt x="78" y="65"/>
                    <a:pt x="78" y="59"/>
                    <a:pt x="79" y="61"/>
                  </a:cubicBezTo>
                  <a:cubicBezTo>
                    <a:pt x="79" y="63"/>
                    <a:pt x="79" y="63"/>
                    <a:pt x="80" y="64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1"/>
                    <a:pt x="80" y="64"/>
                    <a:pt x="79" y="63"/>
                  </a:cubicBezTo>
                  <a:cubicBezTo>
                    <a:pt x="79" y="61"/>
                    <a:pt x="80" y="62"/>
                    <a:pt x="80" y="61"/>
                  </a:cubicBezTo>
                  <a:cubicBezTo>
                    <a:pt x="81" y="66"/>
                    <a:pt x="83" y="62"/>
                    <a:pt x="84" y="64"/>
                  </a:cubicBezTo>
                  <a:cubicBezTo>
                    <a:pt x="84" y="61"/>
                    <a:pt x="85" y="63"/>
                    <a:pt x="85" y="62"/>
                  </a:cubicBezTo>
                  <a:cubicBezTo>
                    <a:pt x="85" y="65"/>
                    <a:pt x="86" y="62"/>
                    <a:pt x="86" y="63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62"/>
                    <a:pt x="87" y="57"/>
                    <a:pt x="88" y="60"/>
                  </a:cubicBezTo>
                  <a:cubicBezTo>
                    <a:pt x="88" y="60"/>
                    <a:pt x="88" y="61"/>
                    <a:pt x="88" y="62"/>
                  </a:cubicBezTo>
                  <a:cubicBezTo>
                    <a:pt x="89" y="65"/>
                    <a:pt x="89" y="59"/>
                    <a:pt x="90" y="62"/>
                  </a:cubicBezTo>
                  <a:cubicBezTo>
                    <a:pt x="90" y="61"/>
                    <a:pt x="89" y="60"/>
                    <a:pt x="90" y="59"/>
                  </a:cubicBezTo>
                  <a:cubicBezTo>
                    <a:pt x="91" y="60"/>
                    <a:pt x="92" y="61"/>
                    <a:pt x="92" y="62"/>
                  </a:cubicBezTo>
                  <a:cubicBezTo>
                    <a:pt x="92" y="61"/>
                    <a:pt x="92" y="60"/>
                    <a:pt x="92" y="61"/>
                  </a:cubicBezTo>
                  <a:cubicBezTo>
                    <a:pt x="93" y="62"/>
                    <a:pt x="92" y="62"/>
                    <a:pt x="92" y="62"/>
                  </a:cubicBezTo>
                  <a:cubicBezTo>
                    <a:pt x="93" y="63"/>
                    <a:pt x="93" y="61"/>
                    <a:pt x="94" y="60"/>
                  </a:cubicBezTo>
                  <a:cubicBezTo>
                    <a:pt x="94" y="62"/>
                    <a:pt x="95" y="61"/>
                    <a:pt x="96" y="62"/>
                  </a:cubicBezTo>
                  <a:cubicBezTo>
                    <a:pt x="96" y="60"/>
                    <a:pt x="98" y="63"/>
                    <a:pt x="97" y="60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0"/>
                    <a:pt x="98" y="58"/>
                    <a:pt x="98" y="58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9" y="62"/>
                    <a:pt x="99" y="60"/>
                    <a:pt x="100" y="61"/>
                  </a:cubicBezTo>
                  <a:cubicBezTo>
                    <a:pt x="99" y="59"/>
                    <a:pt x="100" y="61"/>
                    <a:pt x="100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1" y="58"/>
                    <a:pt x="100" y="58"/>
                    <a:pt x="101" y="57"/>
                  </a:cubicBezTo>
                  <a:cubicBezTo>
                    <a:pt x="101" y="57"/>
                    <a:pt x="101" y="60"/>
                    <a:pt x="101" y="59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60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59"/>
                    <a:pt x="104" y="59"/>
                  </a:cubicBezTo>
                  <a:cubicBezTo>
                    <a:pt x="106" y="60"/>
                    <a:pt x="108" y="58"/>
                    <a:pt x="108" y="57"/>
                  </a:cubicBezTo>
                  <a:cubicBezTo>
                    <a:pt x="108" y="57"/>
                    <a:pt x="108" y="58"/>
                    <a:pt x="108" y="58"/>
                  </a:cubicBezTo>
                  <a:cubicBezTo>
                    <a:pt x="108" y="57"/>
                    <a:pt x="108" y="56"/>
                    <a:pt x="109" y="57"/>
                  </a:cubicBezTo>
                  <a:cubicBezTo>
                    <a:pt x="109" y="56"/>
                    <a:pt x="109" y="58"/>
                    <a:pt x="110" y="58"/>
                  </a:cubicBezTo>
                  <a:cubicBezTo>
                    <a:pt x="110" y="58"/>
                    <a:pt x="110" y="56"/>
                    <a:pt x="109" y="56"/>
                  </a:cubicBezTo>
                  <a:cubicBezTo>
                    <a:pt x="111" y="59"/>
                    <a:pt x="111" y="55"/>
                    <a:pt x="113" y="56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6"/>
                    <a:pt x="114" y="55"/>
                    <a:pt x="115" y="53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6" y="55"/>
                    <a:pt x="116" y="54"/>
                  </a:cubicBezTo>
                  <a:cubicBezTo>
                    <a:pt x="115" y="52"/>
                    <a:pt x="116" y="51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51"/>
                    <a:pt x="117" y="51"/>
                    <a:pt x="117" y="52"/>
                  </a:cubicBezTo>
                  <a:cubicBezTo>
                    <a:pt x="118" y="54"/>
                    <a:pt x="119" y="53"/>
                    <a:pt x="119" y="53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0" y="51"/>
                    <a:pt x="120" y="53"/>
                    <a:pt x="120" y="53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8"/>
                    <a:pt x="121" y="50"/>
                    <a:pt x="121" y="51"/>
                  </a:cubicBezTo>
                  <a:cubicBezTo>
                    <a:pt x="122" y="50"/>
                    <a:pt x="122" y="47"/>
                    <a:pt x="122" y="45"/>
                  </a:cubicBezTo>
                  <a:cubicBezTo>
                    <a:pt x="122" y="46"/>
                    <a:pt x="123" y="44"/>
                    <a:pt x="123" y="44"/>
                  </a:cubicBezTo>
                  <a:cubicBezTo>
                    <a:pt x="124" y="45"/>
                    <a:pt x="123" y="44"/>
                    <a:pt x="123" y="45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7"/>
                    <a:pt x="125" y="49"/>
                    <a:pt x="125" y="50"/>
                  </a:cubicBezTo>
                  <a:cubicBezTo>
                    <a:pt x="125" y="49"/>
                    <a:pt x="126" y="49"/>
                    <a:pt x="127" y="50"/>
                  </a:cubicBezTo>
                  <a:cubicBezTo>
                    <a:pt x="126" y="47"/>
                    <a:pt x="128" y="48"/>
                    <a:pt x="127" y="45"/>
                  </a:cubicBezTo>
                  <a:cubicBezTo>
                    <a:pt x="128" y="45"/>
                    <a:pt x="128" y="47"/>
                    <a:pt x="129" y="48"/>
                  </a:cubicBezTo>
                  <a:cubicBezTo>
                    <a:pt x="129" y="46"/>
                    <a:pt x="131" y="47"/>
                    <a:pt x="131" y="46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2" y="46"/>
                    <a:pt x="134" y="46"/>
                    <a:pt x="133" y="43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5" y="45"/>
                    <a:pt x="133" y="42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3"/>
                    <a:pt x="136" y="45"/>
                    <a:pt x="136" y="43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3"/>
                    <a:pt x="138" y="43"/>
                    <a:pt x="137" y="41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9" y="44"/>
                    <a:pt x="138" y="41"/>
                    <a:pt x="139" y="41"/>
                  </a:cubicBezTo>
                  <a:cubicBezTo>
                    <a:pt x="139" y="42"/>
                    <a:pt x="140" y="42"/>
                    <a:pt x="139" y="42"/>
                  </a:cubicBezTo>
                  <a:cubicBezTo>
                    <a:pt x="139" y="41"/>
                    <a:pt x="140" y="41"/>
                    <a:pt x="140" y="40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5" y="41"/>
                    <a:pt x="148" y="39"/>
                    <a:pt x="150" y="36"/>
                  </a:cubicBezTo>
                  <a:cubicBezTo>
                    <a:pt x="152" y="38"/>
                    <a:pt x="150" y="38"/>
                    <a:pt x="151" y="39"/>
                  </a:cubicBezTo>
                  <a:cubicBezTo>
                    <a:pt x="150" y="37"/>
                    <a:pt x="151" y="38"/>
                    <a:pt x="152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7"/>
                    <a:pt x="153" y="38"/>
                    <a:pt x="153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5"/>
                    <a:pt x="155" y="38"/>
                    <a:pt x="154" y="36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5"/>
                    <a:pt x="156" y="37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6"/>
                    <a:pt x="156" y="32"/>
                    <a:pt x="157" y="34"/>
                  </a:cubicBezTo>
                  <a:cubicBezTo>
                    <a:pt x="157" y="33"/>
                    <a:pt x="158" y="32"/>
                    <a:pt x="157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0" y="30"/>
                    <a:pt x="163" y="29"/>
                    <a:pt x="162" y="26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4"/>
                    <a:pt x="167" y="27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5" y="21"/>
                    <a:pt x="167" y="21"/>
                    <a:pt x="166" y="20"/>
                  </a:cubicBezTo>
                  <a:cubicBezTo>
                    <a:pt x="166" y="21"/>
                    <a:pt x="166" y="21"/>
                    <a:pt x="167" y="21"/>
                  </a:cubicBezTo>
                  <a:cubicBezTo>
                    <a:pt x="167" y="21"/>
                    <a:pt x="166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1" y="20"/>
                    <a:pt x="176" y="17"/>
                    <a:pt x="174" y="13"/>
                  </a:cubicBezTo>
                  <a:cubicBezTo>
                    <a:pt x="174" y="12"/>
                    <a:pt x="177" y="14"/>
                    <a:pt x="177" y="14"/>
                  </a:cubicBezTo>
                  <a:cubicBezTo>
                    <a:pt x="175" y="10"/>
                    <a:pt x="181" y="9"/>
                    <a:pt x="177" y="5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6" y="35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5"/>
                    <a:pt x="6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9" y="32"/>
                  </a:moveTo>
                  <a:cubicBezTo>
                    <a:pt x="9" y="33"/>
                    <a:pt x="8" y="33"/>
                    <a:pt x="8" y="33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9" y="34"/>
                    <a:pt x="9" y="32"/>
                  </a:cubicBezTo>
                  <a:close/>
                  <a:moveTo>
                    <a:pt x="7" y="35"/>
                  </a:moveTo>
                  <a:cubicBezTo>
                    <a:pt x="7" y="35"/>
                    <a:pt x="7" y="34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9" y="35"/>
                    <a:pt x="9" y="35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8" y="36"/>
                    <a:pt x="7" y="35"/>
                  </a:cubicBezTo>
                  <a:close/>
                  <a:moveTo>
                    <a:pt x="9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6"/>
                    <a:pt x="9" y="36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9" name="Freeform 435"/>
            <p:cNvSpPr/>
            <p:nvPr/>
          </p:nvSpPr>
          <p:spPr bwMode="auto">
            <a:xfrm>
              <a:off x="3712" y="2809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0" name="Freeform 436"/>
            <p:cNvSpPr>
              <a:spLocks noEditPoints="1"/>
            </p:cNvSpPr>
            <p:nvPr/>
          </p:nvSpPr>
          <p:spPr bwMode="auto">
            <a:xfrm>
              <a:off x="3434" y="1624"/>
              <a:ext cx="862" cy="1213"/>
            </a:xfrm>
            <a:custGeom>
              <a:avLst/>
              <a:gdLst>
                <a:gd name="T0" fmla="*/ 172 w 406"/>
                <a:gd name="T1" fmla="*/ 570 h 572"/>
                <a:gd name="T2" fmla="*/ 205 w 406"/>
                <a:gd name="T3" fmla="*/ 568 h 572"/>
                <a:gd name="T4" fmla="*/ 239 w 406"/>
                <a:gd name="T5" fmla="*/ 564 h 572"/>
                <a:gd name="T6" fmla="*/ 281 w 406"/>
                <a:gd name="T7" fmla="*/ 547 h 572"/>
                <a:gd name="T8" fmla="*/ 300 w 406"/>
                <a:gd name="T9" fmla="*/ 522 h 572"/>
                <a:gd name="T10" fmla="*/ 204 w 406"/>
                <a:gd name="T11" fmla="*/ 395 h 572"/>
                <a:gd name="T12" fmla="*/ 207 w 406"/>
                <a:gd name="T13" fmla="*/ 339 h 572"/>
                <a:gd name="T14" fmla="*/ 214 w 406"/>
                <a:gd name="T15" fmla="*/ 279 h 572"/>
                <a:gd name="T16" fmla="*/ 177 w 406"/>
                <a:gd name="T17" fmla="*/ 304 h 572"/>
                <a:gd name="T18" fmla="*/ 184 w 406"/>
                <a:gd name="T19" fmla="*/ 298 h 572"/>
                <a:gd name="T20" fmla="*/ 197 w 406"/>
                <a:gd name="T21" fmla="*/ 321 h 572"/>
                <a:gd name="T22" fmla="*/ 186 w 406"/>
                <a:gd name="T23" fmla="*/ 337 h 572"/>
                <a:gd name="T24" fmla="*/ 190 w 406"/>
                <a:gd name="T25" fmla="*/ 347 h 572"/>
                <a:gd name="T26" fmla="*/ 189 w 406"/>
                <a:gd name="T27" fmla="*/ 365 h 572"/>
                <a:gd name="T28" fmla="*/ 189 w 406"/>
                <a:gd name="T29" fmla="*/ 382 h 572"/>
                <a:gd name="T30" fmla="*/ 194 w 406"/>
                <a:gd name="T31" fmla="*/ 401 h 572"/>
                <a:gd name="T32" fmla="*/ 198 w 406"/>
                <a:gd name="T33" fmla="*/ 426 h 572"/>
                <a:gd name="T34" fmla="*/ 92 w 406"/>
                <a:gd name="T35" fmla="*/ 277 h 572"/>
                <a:gd name="T36" fmla="*/ 68 w 406"/>
                <a:gd name="T37" fmla="*/ 218 h 572"/>
                <a:gd name="T38" fmla="*/ 189 w 406"/>
                <a:gd name="T39" fmla="*/ 198 h 572"/>
                <a:gd name="T40" fmla="*/ 299 w 406"/>
                <a:gd name="T41" fmla="*/ 279 h 572"/>
                <a:gd name="T42" fmla="*/ 240 w 406"/>
                <a:gd name="T43" fmla="*/ 425 h 572"/>
                <a:gd name="T44" fmla="*/ 250 w 406"/>
                <a:gd name="T45" fmla="*/ 401 h 572"/>
                <a:gd name="T46" fmla="*/ 257 w 406"/>
                <a:gd name="T47" fmla="*/ 380 h 572"/>
                <a:gd name="T48" fmla="*/ 262 w 406"/>
                <a:gd name="T49" fmla="*/ 342 h 572"/>
                <a:gd name="T50" fmla="*/ 279 w 406"/>
                <a:gd name="T51" fmla="*/ 305 h 572"/>
                <a:gd name="T52" fmla="*/ 323 w 406"/>
                <a:gd name="T53" fmla="*/ 287 h 572"/>
                <a:gd name="T54" fmla="*/ 345 w 406"/>
                <a:gd name="T55" fmla="*/ 231 h 572"/>
                <a:gd name="T56" fmla="*/ 313 w 406"/>
                <a:gd name="T57" fmla="*/ 163 h 572"/>
                <a:gd name="T58" fmla="*/ 199 w 406"/>
                <a:gd name="T59" fmla="*/ 120 h 572"/>
                <a:gd name="T60" fmla="*/ 99 w 406"/>
                <a:gd name="T61" fmla="*/ 189 h 572"/>
                <a:gd name="T62" fmla="*/ 67 w 406"/>
                <a:gd name="T63" fmla="*/ 156 h 572"/>
                <a:gd name="T64" fmla="*/ 18 w 406"/>
                <a:gd name="T65" fmla="*/ 247 h 572"/>
                <a:gd name="T66" fmla="*/ 17 w 406"/>
                <a:gd name="T67" fmla="*/ 216 h 572"/>
                <a:gd name="T68" fmla="*/ 18 w 406"/>
                <a:gd name="T69" fmla="*/ 212 h 572"/>
                <a:gd name="T70" fmla="*/ 18 w 406"/>
                <a:gd name="T71" fmla="*/ 213 h 572"/>
                <a:gd name="T72" fmla="*/ 20 w 406"/>
                <a:gd name="T73" fmla="*/ 216 h 572"/>
                <a:gd name="T74" fmla="*/ 36 w 406"/>
                <a:gd name="T75" fmla="*/ 256 h 572"/>
                <a:gd name="T76" fmla="*/ 80 w 406"/>
                <a:gd name="T77" fmla="*/ 293 h 572"/>
                <a:gd name="T78" fmla="*/ 143 w 406"/>
                <a:gd name="T79" fmla="*/ 304 h 572"/>
                <a:gd name="T80" fmla="*/ 162 w 406"/>
                <a:gd name="T81" fmla="*/ 375 h 572"/>
                <a:gd name="T82" fmla="*/ 177 w 406"/>
                <a:gd name="T83" fmla="*/ 504 h 572"/>
                <a:gd name="T84" fmla="*/ 192 w 406"/>
                <a:gd name="T85" fmla="*/ 530 h 572"/>
                <a:gd name="T86" fmla="*/ 191 w 406"/>
                <a:gd name="T87" fmla="*/ 504 h 572"/>
                <a:gd name="T88" fmla="*/ 192 w 406"/>
                <a:gd name="T89" fmla="*/ 486 h 572"/>
                <a:gd name="T90" fmla="*/ 194 w 406"/>
                <a:gd name="T91" fmla="*/ 451 h 572"/>
                <a:gd name="T92" fmla="*/ 220 w 406"/>
                <a:gd name="T93" fmla="*/ 447 h 572"/>
                <a:gd name="T94" fmla="*/ 240 w 406"/>
                <a:gd name="T95" fmla="*/ 469 h 572"/>
                <a:gd name="T96" fmla="*/ 247 w 406"/>
                <a:gd name="T97" fmla="*/ 543 h 572"/>
                <a:gd name="T98" fmla="*/ 146 w 406"/>
                <a:gd name="T99" fmla="*/ 545 h 572"/>
                <a:gd name="T100" fmla="*/ 137 w 406"/>
                <a:gd name="T101" fmla="*/ 524 h 572"/>
                <a:gd name="T102" fmla="*/ 130 w 406"/>
                <a:gd name="T103" fmla="*/ 553 h 572"/>
                <a:gd name="T104" fmla="*/ 193 w 406"/>
                <a:gd name="T105" fmla="*/ 309 h 572"/>
                <a:gd name="T106" fmla="*/ 196 w 406"/>
                <a:gd name="T107" fmla="*/ 303 h 572"/>
                <a:gd name="T108" fmla="*/ 209 w 406"/>
                <a:gd name="T109" fmla="*/ 295 h 572"/>
                <a:gd name="T110" fmla="*/ 218 w 406"/>
                <a:gd name="T111" fmla="*/ 301 h 572"/>
                <a:gd name="T112" fmla="*/ 221 w 406"/>
                <a:gd name="T113" fmla="*/ 307 h 572"/>
                <a:gd name="T114" fmla="*/ 211 w 406"/>
                <a:gd name="T115" fmla="*/ 310 h 572"/>
                <a:gd name="T116" fmla="*/ 222 w 406"/>
                <a:gd name="T117" fmla="*/ 307 h 572"/>
                <a:gd name="T118" fmla="*/ 191 w 406"/>
                <a:gd name="T119" fmla="*/ 185 h 572"/>
                <a:gd name="T120" fmla="*/ 63 w 406"/>
                <a:gd name="T121" fmla="*/ 186 h 572"/>
                <a:gd name="T122" fmla="*/ 22 w 406"/>
                <a:gd name="T123" fmla="*/ 214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572">
                  <a:moveTo>
                    <a:pt x="135" y="564"/>
                  </a:moveTo>
                  <a:cubicBezTo>
                    <a:pt x="136" y="564"/>
                    <a:pt x="137" y="565"/>
                    <a:pt x="137" y="564"/>
                  </a:cubicBezTo>
                  <a:cubicBezTo>
                    <a:pt x="137" y="565"/>
                    <a:pt x="137" y="565"/>
                    <a:pt x="137" y="565"/>
                  </a:cubicBezTo>
                  <a:cubicBezTo>
                    <a:pt x="138" y="565"/>
                    <a:pt x="140" y="563"/>
                    <a:pt x="139" y="566"/>
                  </a:cubicBezTo>
                  <a:cubicBezTo>
                    <a:pt x="140" y="563"/>
                    <a:pt x="139" y="565"/>
                    <a:pt x="138" y="564"/>
                  </a:cubicBezTo>
                  <a:cubicBezTo>
                    <a:pt x="139" y="562"/>
                    <a:pt x="140" y="563"/>
                    <a:pt x="141" y="562"/>
                  </a:cubicBezTo>
                  <a:cubicBezTo>
                    <a:pt x="139" y="565"/>
                    <a:pt x="142" y="563"/>
                    <a:pt x="142" y="564"/>
                  </a:cubicBezTo>
                  <a:cubicBezTo>
                    <a:pt x="142" y="565"/>
                    <a:pt x="142" y="565"/>
                    <a:pt x="142" y="566"/>
                  </a:cubicBezTo>
                  <a:cubicBezTo>
                    <a:pt x="143" y="564"/>
                    <a:pt x="143" y="564"/>
                    <a:pt x="143" y="564"/>
                  </a:cubicBezTo>
                  <a:cubicBezTo>
                    <a:pt x="142" y="568"/>
                    <a:pt x="145" y="564"/>
                    <a:pt x="145" y="566"/>
                  </a:cubicBezTo>
                  <a:cubicBezTo>
                    <a:pt x="144" y="566"/>
                    <a:pt x="144" y="568"/>
                    <a:pt x="144" y="569"/>
                  </a:cubicBezTo>
                  <a:cubicBezTo>
                    <a:pt x="144" y="566"/>
                    <a:pt x="146" y="566"/>
                    <a:pt x="147" y="564"/>
                  </a:cubicBezTo>
                  <a:cubicBezTo>
                    <a:pt x="148" y="565"/>
                    <a:pt x="145" y="567"/>
                    <a:pt x="145" y="569"/>
                  </a:cubicBezTo>
                  <a:cubicBezTo>
                    <a:pt x="146" y="567"/>
                    <a:pt x="146" y="571"/>
                    <a:pt x="147" y="568"/>
                  </a:cubicBezTo>
                  <a:cubicBezTo>
                    <a:pt x="147" y="567"/>
                    <a:pt x="148" y="567"/>
                    <a:pt x="149" y="566"/>
                  </a:cubicBezTo>
                  <a:cubicBezTo>
                    <a:pt x="150" y="566"/>
                    <a:pt x="148" y="567"/>
                    <a:pt x="148" y="568"/>
                  </a:cubicBezTo>
                  <a:cubicBezTo>
                    <a:pt x="149" y="568"/>
                    <a:pt x="150" y="566"/>
                    <a:pt x="150" y="565"/>
                  </a:cubicBezTo>
                  <a:cubicBezTo>
                    <a:pt x="150" y="566"/>
                    <a:pt x="152" y="564"/>
                    <a:pt x="152" y="565"/>
                  </a:cubicBezTo>
                  <a:cubicBezTo>
                    <a:pt x="152" y="567"/>
                    <a:pt x="150" y="566"/>
                    <a:pt x="150" y="567"/>
                  </a:cubicBezTo>
                  <a:cubicBezTo>
                    <a:pt x="152" y="568"/>
                    <a:pt x="152" y="563"/>
                    <a:pt x="154" y="563"/>
                  </a:cubicBezTo>
                  <a:cubicBezTo>
                    <a:pt x="153" y="562"/>
                    <a:pt x="155" y="559"/>
                    <a:pt x="155" y="558"/>
                  </a:cubicBezTo>
                  <a:cubicBezTo>
                    <a:pt x="157" y="560"/>
                    <a:pt x="155" y="559"/>
                    <a:pt x="155" y="561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5" y="564"/>
                    <a:pt x="152" y="566"/>
                    <a:pt x="153" y="568"/>
                  </a:cubicBezTo>
                  <a:cubicBezTo>
                    <a:pt x="154" y="567"/>
                    <a:pt x="154" y="567"/>
                    <a:pt x="154" y="567"/>
                  </a:cubicBezTo>
                  <a:cubicBezTo>
                    <a:pt x="153" y="568"/>
                    <a:pt x="153" y="569"/>
                    <a:pt x="153" y="570"/>
                  </a:cubicBezTo>
                  <a:cubicBezTo>
                    <a:pt x="153" y="568"/>
                    <a:pt x="154" y="570"/>
                    <a:pt x="155" y="570"/>
                  </a:cubicBezTo>
                  <a:cubicBezTo>
                    <a:pt x="155" y="568"/>
                    <a:pt x="154" y="570"/>
                    <a:pt x="154" y="569"/>
                  </a:cubicBezTo>
                  <a:cubicBezTo>
                    <a:pt x="155" y="568"/>
                    <a:pt x="156" y="566"/>
                    <a:pt x="157" y="567"/>
                  </a:cubicBezTo>
                  <a:cubicBezTo>
                    <a:pt x="156" y="568"/>
                    <a:pt x="157" y="569"/>
                    <a:pt x="156" y="570"/>
                  </a:cubicBezTo>
                  <a:cubicBezTo>
                    <a:pt x="157" y="571"/>
                    <a:pt x="157" y="568"/>
                    <a:pt x="157" y="569"/>
                  </a:cubicBezTo>
                  <a:cubicBezTo>
                    <a:pt x="157" y="570"/>
                    <a:pt x="157" y="570"/>
                    <a:pt x="157" y="570"/>
                  </a:cubicBezTo>
                  <a:cubicBezTo>
                    <a:pt x="160" y="571"/>
                    <a:pt x="164" y="571"/>
                    <a:pt x="166" y="567"/>
                  </a:cubicBezTo>
                  <a:cubicBezTo>
                    <a:pt x="166" y="569"/>
                    <a:pt x="167" y="569"/>
                    <a:pt x="169" y="570"/>
                  </a:cubicBezTo>
                  <a:cubicBezTo>
                    <a:pt x="168" y="570"/>
                    <a:pt x="169" y="569"/>
                    <a:pt x="169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0" y="572"/>
                    <a:pt x="172" y="570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3" y="571"/>
                    <a:pt x="173" y="569"/>
                    <a:pt x="173" y="568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4" y="569"/>
                    <a:pt x="174" y="569"/>
                    <a:pt x="174" y="569"/>
                  </a:cubicBezTo>
                  <a:cubicBezTo>
                    <a:pt x="174" y="568"/>
                    <a:pt x="175" y="568"/>
                    <a:pt x="175" y="570"/>
                  </a:cubicBezTo>
                  <a:cubicBezTo>
                    <a:pt x="175" y="570"/>
                    <a:pt x="176" y="569"/>
                    <a:pt x="175" y="569"/>
                  </a:cubicBezTo>
                  <a:cubicBezTo>
                    <a:pt x="176" y="570"/>
                    <a:pt x="178" y="570"/>
                    <a:pt x="179" y="569"/>
                  </a:cubicBezTo>
                  <a:cubicBezTo>
                    <a:pt x="178" y="569"/>
                    <a:pt x="178" y="568"/>
                    <a:pt x="178" y="567"/>
                  </a:cubicBezTo>
                  <a:cubicBezTo>
                    <a:pt x="178" y="564"/>
                    <a:pt x="179" y="567"/>
                    <a:pt x="179" y="566"/>
                  </a:cubicBezTo>
                  <a:cubicBezTo>
                    <a:pt x="179" y="567"/>
                    <a:pt x="180" y="567"/>
                    <a:pt x="179" y="568"/>
                  </a:cubicBezTo>
                  <a:cubicBezTo>
                    <a:pt x="181" y="571"/>
                    <a:pt x="183" y="569"/>
                    <a:pt x="184" y="569"/>
                  </a:cubicBezTo>
                  <a:cubicBezTo>
                    <a:pt x="185" y="568"/>
                    <a:pt x="185" y="568"/>
                    <a:pt x="185" y="568"/>
                  </a:cubicBezTo>
                  <a:cubicBezTo>
                    <a:pt x="186" y="570"/>
                    <a:pt x="188" y="568"/>
                    <a:pt x="189" y="569"/>
                  </a:cubicBezTo>
                  <a:cubicBezTo>
                    <a:pt x="189" y="568"/>
                    <a:pt x="189" y="565"/>
                    <a:pt x="190" y="565"/>
                  </a:cubicBezTo>
                  <a:cubicBezTo>
                    <a:pt x="190" y="563"/>
                    <a:pt x="190" y="567"/>
                    <a:pt x="191" y="569"/>
                  </a:cubicBezTo>
                  <a:cubicBezTo>
                    <a:pt x="191" y="568"/>
                    <a:pt x="192" y="567"/>
                    <a:pt x="192" y="567"/>
                  </a:cubicBezTo>
                  <a:cubicBezTo>
                    <a:pt x="192" y="568"/>
                    <a:pt x="192" y="568"/>
                    <a:pt x="192" y="568"/>
                  </a:cubicBezTo>
                  <a:cubicBezTo>
                    <a:pt x="192" y="567"/>
                    <a:pt x="193" y="566"/>
                    <a:pt x="194" y="567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4" y="567"/>
                    <a:pt x="195" y="569"/>
                    <a:pt x="195" y="568"/>
                  </a:cubicBezTo>
                  <a:cubicBezTo>
                    <a:pt x="195" y="567"/>
                    <a:pt x="196" y="568"/>
                    <a:pt x="196" y="566"/>
                  </a:cubicBezTo>
                  <a:cubicBezTo>
                    <a:pt x="197" y="567"/>
                    <a:pt x="197" y="567"/>
                    <a:pt x="197" y="567"/>
                  </a:cubicBezTo>
                  <a:cubicBezTo>
                    <a:pt x="197" y="565"/>
                    <a:pt x="197" y="565"/>
                    <a:pt x="197" y="565"/>
                  </a:cubicBezTo>
                  <a:cubicBezTo>
                    <a:pt x="197" y="566"/>
                    <a:pt x="197" y="566"/>
                    <a:pt x="197" y="566"/>
                  </a:cubicBezTo>
                  <a:cubicBezTo>
                    <a:pt x="197" y="568"/>
                    <a:pt x="197" y="568"/>
                    <a:pt x="197" y="568"/>
                  </a:cubicBezTo>
                  <a:cubicBezTo>
                    <a:pt x="198" y="569"/>
                    <a:pt x="197" y="566"/>
                    <a:pt x="198" y="565"/>
                  </a:cubicBezTo>
                  <a:cubicBezTo>
                    <a:pt x="198" y="564"/>
                    <a:pt x="198" y="566"/>
                    <a:pt x="199" y="566"/>
                  </a:cubicBezTo>
                  <a:cubicBezTo>
                    <a:pt x="198" y="567"/>
                    <a:pt x="198" y="566"/>
                    <a:pt x="198" y="566"/>
                  </a:cubicBezTo>
                  <a:cubicBezTo>
                    <a:pt x="198" y="568"/>
                    <a:pt x="198" y="567"/>
                    <a:pt x="199" y="568"/>
                  </a:cubicBezTo>
                  <a:cubicBezTo>
                    <a:pt x="199" y="568"/>
                    <a:pt x="199" y="566"/>
                    <a:pt x="199" y="566"/>
                  </a:cubicBezTo>
                  <a:cubicBezTo>
                    <a:pt x="200" y="566"/>
                    <a:pt x="201" y="566"/>
                    <a:pt x="200" y="568"/>
                  </a:cubicBezTo>
                  <a:cubicBezTo>
                    <a:pt x="201" y="567"/>
                    <a:pt x="201" y="567"/>
                    <a:pt x="201" y="566"/>
                  </a:cubicBezTo>
                  <a:cubicBezTo>
                    <a:pt x="201" y="566"/>
                    <a:pt x="200" y="565"/>
                    <a:pt x="200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1" y="565"/>
                    <a:pt x="201" y="565"/>
                    <a:pt x="201" y="565"/>
                  </a:cubicBezTo>
                  <a:cubicBezTo>
                    <a:pt x="201" y="564"/>
                    <a:pt x="202" y="565"/>
                    <a:pt x="202" y="563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4"/>
                    <a:pt x="203" y="564"/>
                    <a:pt x="204" y="564"/>
                  </a:cubicBezTo>
                  <a:cubicBezTo>
                    <a:pt x="204" y="566"/>
                    <a:pt x="204" y="568"/>
                    <a:pt x="205" y="568"/>
                  </a:cubicBezTo>
                  <a:cubicBezTo>
                    <a:pt x="205" y="566"/>
                    <a:pt x="205" y="566"/>
                    <a:pt x="205" y="566"/>
                  </a:cubicBezTo>
                  <a:cubicBezTo>
                    <a:pt x="206" y="566"/>
                    <a:pt x="206" y="566"/>
                    <a:pt x="206" y="567"/>
                  </a:cubicBezTo>
                  <a:cubicBezTo>
                    <a:pt x="207" y="568"/>
                    <a:pt x="207" y="562"/>
                    <a:pt x="209" y="564"/>
                  </a:cubicBezTo>
                  <a:cubicBezTo>
                    <a:pt x="208" y="566"/>
                    <a:pt x="209" y="566"/>
                    <a:pt x="209" y="567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9" y="565"/>
                    <a:pt x="209" y="567"/>
                    <a:pt x="209" y="566"/>
                  </a:cubicBezTo>
                  <a:cubicBezTo>
                    <a:pt x="208" y="564"/>
                    <a:pt x="209" y="565"/>
                    <a:pt x="209" y="564"/>
                  </a:cubicBezTo>
                  <a:cubicBezTo>
                    <a:pt x="211" y="569"/>
                    <a:pt x="213" y="565"/>
                    <a:pt x="215" y="567"/>
                  </a:cubicBezTo>
                  <a:cubicBezTo>
                    <a:pt x="215" y="565"/>
                    <a:pt x="216" y="567"/>
                    <a:pt x="216" y="566"/>
                  </a:cubicBezTo>
                  <a:cubicBezTo>
                    <a:pt x="216" y="568"/>
                    <a:pt x="217" y="565"/>
                    <a:pt x="217" y="567"/>
                  </a:cubicBezTo>
                  <a:cubicBezTo>
                    <a:pt x="217" y="564"/>
                    <a:pt x="217" y="564"/>
                    <a:pt x="217" y="564"/>
                  </a:cubicBezTo>
                  <a:cubicBezTo>
                    <a:pt x="218" y="566"/>
                    <a:pt x="218" y="560"/>
                    <a:pt x="219" y="563"/>
                  </a:cubicBezTo>
                  <a:cubicBezTo>
                    <a:pt x="220" y="564"/>
                    <a:pt x="219" y="565"/>
                    <a:pt x="219" y="565"/>
                  </a:cubicBezTo>
                  <a:cubicBezTo>
                    <a:pt x="220" y="568"/>
                    <a:pt x="221" y="563"/>
                    <a:pt x="222" y="566"/>
                  </a:cubicBezTo>
                  <a:cubicBezTo>
                    <a:pt x="222" y="565"/>
                    <a:pt x="221" y="563"/>
                    <a:pt x="222" y="562"/>
                  </a:cubicBezTo>
                  <a:cubicBezTo>
                    <a:pt x="223" y="563"/>
                    <a:pt x="224" y="565"/>
                    <a:pt x="224" y="565"/>
                  </a:cubicBezTo>
                  <a:cubicBezTo>
                    <a:pt x="224" y="565"/>
                    <a:pt x="224" y="564"/>
                    <a:pt x="225" y="565"/>
                  </a:cubicBezTo>
                  <a:cubicBezTo>
                    <a:pt x="225" y="565"/>
                    <a:pt x="225" y="565"/>
                    <a:pt x="225" y="566"/>
                  </a:cubicBezTo>
                  <a:cubicBezTo>
                    <a:pt x="226" y="566"/>
                    <a:pt x="226" y="565"/>
                    <a:pt x="227" y="564"/>
                  </a:cubicBezTo>
                  <a:cubicBezTo>
                    <a:pt x="227" y="566"/>
                    <a:pt x="229" y="565"/>
                    <a:pt x="230" y="566"/>
                  </a:cubicBezTo>
                  <a:cubicBezTo>
                    <a:pt x="230" y="563"/>
                    <a:pt x="231" y="567"/>
                    <a:pt x="231" y="564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64"/>
                    <a:pt x="232" y="562"/>
                    <a:pt x="232" y="561"/>
                  </a:cubicBezTo>
                  <a:cubicBezTo>
                    <a:pt x="232" y="563"/>
                    <a:pt x="232" y="563"/>
                    <a:pt x="232" y="563"/>
                  </a:cubicBezTo>
                  <a:cubicBezTo>
                    <a:pt x="232" y="566"/>
                    <a:pt x="234" y="564"/>
                    <a:pt x="234" y="565"/>
                  </a:cubicBezTo>
                  <a:cubicBezTo>
                    <a:pt x="233" y="563"/>
                    <a:pt x="234" y="565"/>
                    <a:pt x="234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2"/>
                    <a:pt x="235" y="562"/>
                    <a:pt x="236" y="561"/>
                  </a:cubicBezTo>
                  <a:cubicBezTo>
                    <a:pt x="236" y="561"/>
                    <a:pt x="236" y="564"/>
                    <a:pt x="236" y="563"/>
                  </a:cubicBezTo>
                  <a:cubicBezTo>
                    <a:pt x="237" y="564"/>
                    <a:pt x="237" y="564"/>
                    <a:pt x="237" y="563"/>
                  </a:cubicBezTo>
                  <a:cubicBezTo>
                    <a:pt x="237" y="563"/>
                    <a:pt x="237" y="563"/>
                    <a:pt x="237" y="563"/>
                  </a:cubicBezTo>
                  <a:cubicBezTo>
                    <a:pt x="237" y="563"/>
                    <a:pt x="237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4"/>
                    <a:pt x="238" y="563"/>
                    <a:pt x="238" y="563"/>
                  </a:cubicBezTo>
                  <a:cubicBezTo>
                    <a:pt x="238" y="563"/>
                    <a:pt x="239" y="563"/>
                    <a:pt x="239" y="564"/>
                  </a:cubicBezTo>
                  <a:cubicBezTo>
                    <a:pt x="239" y="565"/>
                    <a:pt x="239" y="565"/>
                    <a:pt x="239" y="565"/>
                  </a:cubicBezTo>
                  <a:cubicBezTo>
                    <a:pt x="239" y="565"/>
                    <a:pt x="240" y="563"/>
                    <a:pt x="240" y="563"/>
                  </a:cubicBezTo>
                  <a:cubicBezTo>
                    <a:pt x="242" y="564"/>
                    <a:pt x="244" y="562"/>
                    <a:pt x="245" y="561"/>
                  </a:cubicBezTo>
                  <a:cubicBezTo>
                    <a:pt x="244" y="561"/>
                    <a:pt x="244" y="562"/>
                    <a:pt x="244" y="562"/>
                  </a:cubicBezTo>
                  <a:cubicBezTo>
                    <a:pt x="245" y="561"/>
                    <a:pt x="245" y="560"/>
                    <a:pt x="245" y="561"/>
                  </a:cubicBezTo>
                  <a:cubicBezTo>
                    <a:pt x="246" y="560"/>
                    <a:pt x="246" y="562"/>
                    <a:pt x="247" y="562"/>
                  </a:cubicBezTo>
                  <a:cubicBezTo>
                    <a:pt x="247" y="562"/>
                    <a:pt x="247" y="560"/>
                    <a:pt x="247" y="561"/>
                  </a:cubicBezTo>
                  <a:cubicBezTo>
                    <a:pt x="248" y="563"/>
                    <a:pt x="249" y="559"/>
                    <a:pt x="251" y="560"/>
                  </a:cubicBezTo>
                  <a:cubicBezTo>
                    <a:pt x="251" y="560"/>
                    <a:pt x="251" y="561"/>
                    <a:pt x="251" y="561"/>
                  </a:cubicBezTo>
                  <a:cubicBezTo>
                    <a:pt x="252" y="560"/>
                    <a:pt x="253" y="560"/>
                    <a:pt x="253" y="558"/>
                  </a:cubicBezTo>
                  <a:cubicBezTo>
                    <a:pt x="253" y="559"/>
                    <a:pt x="253" y="559"/>
                    <a:pt x="253" y="559"/>
                  </a:cubicBezTo>
                  <a:cubicBezTo>
                    <a:pt x="254" y="559"/>
                    <a:pt x="255" y="559"/>
                    <a:pt x="255" y="557"/>
                  </a:cubicBezTo>
                  <a:cubicBezTo>
                    <a:pt x="254" y="557"/>
                    <a:pt x="255" y="558"/>
                    <a:pt x="255" y="558"/>
                  </a:cubicBezTo>
                  <a:cubicBezTo>
                    <a:pt x="254" y="557"/>
                    <a:pt x="255" y="555"/>
                    <a:pt x="255" y="555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6" y="555"/>
                    <a:pt x="256" y="555"/>
                    <a:pt x="257" y="554"/>
                  </a:cubicBezTo>
                  <a:cubicBezTo>
                    <a:pt x="257" y="555"/>
                    <a:pt x="256" y="555"/>
                    <a:pt x="257" y="556"/>
                  </a:cubicBezTo>
                  <a:cubicBezTo>
                    <a:pt x="257" y="558"/>
                    <a:pt x="259" y="557"/>
                    <a:pt x="259" y="557"/>
                  </a:cubicBezTo>
                  <a:cubicBezTo>
                    <a:pt x="259" y="555"/>
                    <a:pt x="259" y="555"/>
                    <a:pt x="259" y="555"/>
                  </a:cubicBezTo>
                  <a:cubicBezTo>
                    <a:pt x="260" y="555"/>
                    <a:pt x="260" y="557"/>
                    <a:pt x="260" y="557"/>
                  </a:cubicBezTo>
                  <a:cubicBezTo>
                    <a:pt x="261" y="551"/>
                    <a:pt x="261" y="551"/>
                    <a:pt x="261" y="551"/>
                  </a:cubicBezTo>
                  <a:cubicBezTo>
                    <a:pt x="260" y="552"/>
                    <a:pt x="262" y="553"/>
                    <a:pt x="261" y="555"/>
                  </a:cubicBezTo>
                  <a:cubicBezTo>
                    <a:pt x="263" y="554"/>
                    <a:pt x="263" y="551"/>
                    <a:pt x="263" y="549"/>
                  </a:cubicBezTo>
                  <a:cubicBezTo>
                    <a:pt x="263" y="550"/>
                    <a:pt x="264" y="548"/>
                    <a:pt x="265" y="548"/>
                  </a:cubicBezTo>
                  <a:cubicBezTo>
                    <a:pt x="265" y="549"/>
                    <a:pt x="264" y="548"/>
                    <a:pt x="264" y="549"/>
                  </a:cubicBezTo>
                  <a:cubicBezTo>
                    <a:pt x="266" y="550"/>
                    <a:pt x="266" y="550"/>
                    <a:pt x="266" y="550"/>
                  </a:cubicBezTo>
                  <a:cubicBezTo>
                    <a:pt x="265" y="551"/>
                    <a:pt x="266" y="553"/>
                    <a:pt x="266" y="554"/>
                  </a:cubicBezTo>
                  <a:cubicBezTo>
                    <a:pt x="266" y="553"/>
                    <a:pt x="268" y="553"/>
                    <a:pt x="269" y="553"/>
                  </a:cubicBezTo>
                  <a:cubicBezTo>
                    <a:pt x="268" y="551"/>
                    <a:pt x="270" y="552"/>
                    <a:pt x="270" y="549"/>
                  </a:cubicBezTo>
                  <a:cubicBezTo>
                    <a:pt x="271" y="549"/>
                    <a:pt x="271" y="551"/>
                    <a:pt x="271" y="552"/>
                  </a:cubicBezTo>
                  <a:cubicBezTo>
                    <a:pt x="272" y="550"/>
                    <a:pt x="274" y="550"/>
                    <a:pt x="275" y="550"/>
                  </a:cubicBezTo>
                  <a:cubicBezTo>
                    <a:pt x="275" y="550"/>
                    <a:pt x="275" y="550"/>
                    <a:pt x="275" y="550"/>
                  </a:cubicBezTo>
                  <a:cubicBezTo>
                    <a:pt x="275" y="549"/>
                    <a:pt x="277" y="549"/>
                    <a:pt x="277" y="547"/>
                  </a:cubicBezTo>
                  <a:cubicBezTo>
                    <a:pt x="278" y="548"/>
                    <a:pt x="278" y="548"/>
                    <a:pt x="278" y="548"/>
                  </a:cubicBezTo>
                  <a:cubicBezTo>
                    <a:pt x="279" y="549"/>
                    <a:pt x="277" y="545"/>
                    <a:pt x="278" y="546"/>
                  </a:cubicBezTo>
                  <a:cubicBezTo>
                    <a:pt x="279" y="547"/>
                    <a:pt x="279" y="547"/>
                    <a:pt x="279" y="547"/>
                  </a:cubicBezTo>
                  <a:cubicBezTo>
                    <a:pt x="279" y="546"/>
                    <a:pt x="281" y="548"/>
                    <a:pt x="281" y="546"/>
                  </a:cubicBezTo>
                  <a:cubicBezTo>
                    <a:pt x="281" y="547"/>
                    <a:pt x="281" y="547"/>
                    <a:pt x="281" y="547"/>
                  </a:cubicBezTo>
                  <a:cubicBezTo>
                    <a:pt x="281" y="546"/>
                    <a:pt x="282" y="546"/>
                    <a:pt x="282" y="544"/>
                  </a:cubicBezTo>
                  <a:cubicBezTo>
                    <a:pt x="283" y="546"/>
                    <a:pt x="283" y="546"/>
                    <a:pt x="283" y="546"/>
                  </a:cubicBezTo>
                  <a:cubicBezTo>
                    <a:pt x="284" y="547"/>
                    <a:pt x="283" y="544"/>
                    <a:pt x="284" y="544"/>
                  </a:cubicBezTo>
                  <a:cubicBezTo>
                    <a:pt x="284" y="544"/>
                    <a:pt x="285" y="545"/>
                    <a:pt x="285" y="545"/>
                  </a:cubicBezTo>
                  <a:cubicBezTo>
                    <a:pt x="285" y="544"/>
                    <a:pt x="286" y="544"/>
                    <a:pt x="286" y="543"/>
                  </a:cubicBezTo>
                  <a:cubicBezTo>
                    <a:pt x="288" y="545"/>
                    <a:pt x="288" y="545"/>
                    <a:pt x="288" y="545"/>
                  </a:cubicBezTo>
                  <a:cubicBezTo>
                    <a:pt x="291" y="543"/>
                    <a:pt x="295" y="541"/>
                    <a:pt x="298" y="537"/>
                  </a:cubicBezTo>
                  <a:cubicBezTo>
                    <a:pt x="300" y="539"/>
                    <a:pt x="298" y="539"/>
                    <a:pt x="299" y="540"/>
                  </a:cubicBezTo>
                  <a:cubicBezTo>
                    <a:pt x="298" y="538"/>
                    <a:pt x="299" y="539"/>
                    <a:pt x="300" y="53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0" y="538"/>
                    <a:pt x="301" y="539"/>
                    <a:pt x="302" y="538"/>
                  </a:cubicBezTo>
                  <a:cubicBezTo>
                    <a:pt x="301" y="537"/>
                    <a:pt x="301" y="537"/>
                    <a:pt x="301" y="537"/>
                  </a:cubicBezTo>
                  <a:cubicBezTo>
                    <a:pt x="301" y="536"/>
                    <a:pt x="304" y="539"/>
                    <a:pt x="303" y="536"/>
                  </a:cubicBezTo>
                  <a:cubicBezTo>
                    <a:pt x="304" y="537"/>
                    <a:pt x="304" y="537"/>
                    <a:pt x="304" y="537"/>
                  </a:cubicBezTo>
                  <a:cubicBezTo>
                    <a:pt x="303" y="535"/>
                    <a:pt x="305" y="538"/>
                    <a:pt x="305" y="535"/>
                  </a:cubicBezTo>
                  <a:cubicBezTo>
                    <a:pt x="305" y="536"/>
                    <a:pt x="305" y="536"/>
                    <a:pt x="305" y="536"/>
                  </a:cubicBezTo>
                  <a:cubicBezTo>
                    <a:pt x="306" y="536"/>
                    <a:pt x="305" y="532"/>
                    <a:pt x="306" y="534"/>
                  </a:cubicBezTo>
                  <a:cubicBezTo>
                    <a:pt x="307" y="533"/>
                    <a:pt x="307" y="532"/>
                    <a:pt x="306" y="530"/>
                  </a:cubicBezTo>
                  <a:cubicBezTo>
                    <a:pt x="308" y="533"/>
                    <a:pt x="308" y="533"/>
                    <a:pt x="308" y="533"/>
                  </a:cubicBezTo>
                  <a:cubicBezTo>
                    <a:pt x="310" y="530"/>
                    <a:pt x="313" y="528"/>
                    <a:pt x="314" y="524"/>
                  </a:cubicBezTo>
                  <a:cubicBezTo>
                    <a:pt x="314" y="525"/>
                    <a:pt x="314" y="525"/>
                    <a:pt x="314" y="525"/>
                  </a:cubicBezTo>
                  <a:cubicBezTo>
                    <a:pt x="314" y="522"/>
                    <a:pt x="319" y="525"/>
                    <a:pt x="317" y="521"/>
                  </a:cubicBezTo>
                  <a:cubicBezTo>
                    <a:pt x="316" y="519"/>
                    <a:pt x="316" y="519"/>
                    <a:pt x="316" y="519"/>
                  </a:cubicBezTo>
                  <a:cubicBezTo>
                    <a:pt x="318" y="520"/>
                    <a:pt x="318" y="520"/>
                    <a:pt x="318" y="520"/>
                  </a:cubicBezTo>
                  <a:cubicBezTo>
                    <a:pt x="317" y="519"/>
                    <a:pt x="319" y="519"/>
                    <a:pt x="318" y="518"/>
                  </a:cubicBezTo>
                  <a:cubicBezTo>
                    <a:pt x="318" y="518"/>
                    <a:pt x="318" y="519"/>
                    <a:pt x="319" y="519"/>
                  </a:cubicBezTo>
                  <a:cubicBezTo>
                    <a:pt x="320" y="519"/>
                    <a:pt x="318" y="516"/>
                    <a:pt x="319" y="516"/>
                  </a:cubicBezTo>
                  <a:cubicBezTo>
                    <a:pt x="320" y="517"/>
                    <a:pt x="320" y="517"/>
                    <a:pt x="320" y="517"/>
                  </a:cubicBezTo>
                  <a:cubicBezTo>
                    <a:pt x="324" y="517"/>
                    <a:pt x="329" y="511"/>
                    <a:pt x="325" y="508"/>
                  </a:cubicBezTo>
                  <a:cubicBezTo>
                    <a:pt x="324" y="507"/>
                    <a:pt x="327" y="507"/>
                    <a:pt x="327" y="507"/>
                  </a:cubicBezTo>
                  <a:cubicBezTo>
                    <a:pt x="323" y="505"/>
                    <a:pt x="324" y="499"/>
                    <a:pt x="317" y="501"/>
                  </a:cubicBezTo>
                  <a:cubicBezTo>
                    <a:pt x="315" y="501"/>
                    <a:pt x="312" y="506"/>
                    <a:pt x="312" y="506"/>
                  </a:cubicBezTo>
                  <a:cubicBezTo>
                    <a:pt x="318" y="506"/>
                    <a:pt x="315" y="512"/>
                    <a:pt x="315" y="509"/>
                  </a:cubicBezTo>
                  <a:cubicBezTo>
                    <a:pt x="313" y="508"/>
                    <a:pt x="315" y="509"/>
                    <a:pt x="313" y="509"/>
                  </a:cubicBezTo>
                  <a:cubicBezTo>
                    <a:pt x="312" y="512"/>
                    <a:pt x="303" y="513"/>
                    <a:pt x="299" y="519"/>
                  </a:cubicBezTo>
                  <a:cubicBezTo>
                    <a:pt x="300" y="519"/>
                    <a:pt x="300" y="520"/>
                    <a:pt x="300" y="521"/>
                  </a:cubicBezTo>
                  <a:cubicBezTo>
                    <a:pt x="299" y="520"/>
                    <a:pt x="299" y="520"/>
                    <a:pt x="299" y="520"/>
                  </a:cubicBezTo>
                  <a:cubicBezTo>
                    <a:pt x="300" y="522"/>
                    <a:pt x="300" y="522"/>
                    <a:pt x="300" y="522"/>
                  </a:cubicBezTo>
                  <a:cubicBezTo>
                    <a:pt x="299" y="522"/>
                    <a:pt x="298" y="521"/>
                    <a:pt x="299" y="520"/>
                  </a:cubicBezTo>
                  <a:cubicBezTo>
                    <a:pt x="296" y="522"/>
                    <a:pt x="294" y="524"/>
                    <a:pt x="292" y="525"/>
                  </a:cubicBezTo>
                  <a:cubicBezTo>
                    <a:pt x="293" y="527"/>
                    <a:pt x="291" y="526"/>
                    <a:pt x="292" y="528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0" y="529"/>
                    <a:pt x="290" y="529"/>
                    <a:pt x="287" y="527"/>
                  </a:cubicBezTo>
                  <a:cubicBezTo>
                    <a:pt x="280" y="529"/>
                    <a:pt x="275" y="533"/>
                    <a:pt x="268" y="535"/>
                  </a:cubicBezTo>
                  <a:cubicBezTo>
                    <a:pt x="263" y="536"/>
                    <a:pt x="259" y="538"/>
                    <a:pt x="255" y="540"/>
                  </a:cubicBezTo>
                  <a:cubicBezTo>
                    <a:pt x="255" y="537"/>
                    <a:pt x="256" y="534"/>
                    <a:pt x="257" y="531"/>
                  </a:cubicBezTo>
                  <a:cubicBezTo>
                    <a:pt x="257" y="529"/>
                    <a:pt x="255" y="527"/>
                    <a:pt x="256" y="525"/>
                  </a:cubicBezTo>
                  <a:cubicBezTo>
                    <a:pt x="255" y="519"/>
                    <a:pt x="260" y="512"/>
                    <a:pt x="257" y="505"/>
                  </a:cubicBezTo>
                  <a:cubicBezTo>
                    <a:pt x="257" y="505"/>
                    <a:pt x="256" y="505"/>
                    <a:pt x="255" y="504"/>
                  </a:cubicBezTo>
                  <a:cubicBezTo>
                    <a:pt x="256" y="504"/>
                    <a:pt x="256" y="504"/>
                    <a:pt x="256" y="504"/>
                  </a:cubicBezTo>
                  <a:cubicBezTo>
                    <a:pt x="254" y="504"/>
                    <a:pt x="254" y="504"/>
                    <a:pt x="254" y="504"/>
                  </a:cubicBezTo>
                  <a:cubicBezTo>
                    <a:pt x="254" y="503"/>
                    <a:pt x="256" y="504"/>
                    <a:pt x="256" y="504"/>
                  </a:cubicBezTo>
                  <a:cubicBezTo>
                    <a:pt x="256" y="501"/>
                    <a:pt x="256" y="499"/>
                    <a:pt x="256" y="496"/>
                  </a:cubicBezTo>
                  <a:cubicBezTo>
                    <a:pt x="254" y="496"/>
                    <a:pt x="256" y="494"/>
                    <a:pt x="254" y="494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254" y="492"/>
                    <a:pt x="254" y="492"/>
                    <a:pt x="257" y="491"/>
                  </a:cubicBezTo>
                  <a:cubicBezTo>
                    <a:pt x="259" y="481"/>
                    <a:pt x="257" y="475"/>
                    <a:pt x="256" y="465"/>
                  </a:cubicBezTo>
                  <a:cubicBezTo>
                    <a:pt x="254" y="457"/>
                    <a:pt x="250" y="447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1" y="439"/>
                    <a:pt x="241" y="439"/>
                    <a:pt x="240" y="438"/>
                  </a:cubicBezTo>
                  <a:cubicBezTo>
                    <a:pt x="237" y="440"/>
                    <a:pt x="236" y="437"/>
                    <a:pt x="233" y="438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2" y="438"/>
                    <a:pt x="232" y="436"/>
                    <a:pt x="232" y="434"/>
                  </a:cubicBezTo>
                  <a:cubicBezTo>
                    <a:pt x="231" y="435"/>
                    <a:pt x="231" y="434"/>
                    <a:pt x="230" y="436"/>
                  </a:cubicBezTo>
                  <a:cubicBezTo>
                    <a:pt x="228" y="437"/>
                    <a:pt x="230" y="433"/>
                    <a:pt x="229" y="433"/>
                  </a:cubicBezTo>
                  <a:cubicBezTo>
                    <a:pt x="229" y="432"/>
                    <a:pt x="228" y="434"/>
                    <a:pt x="228" y="433"/>
                  </a:cubicBezTo>
                  <a:cubicBezTo>
                    <a:pt x="225" y="435"/>
                    <a:pt x="229" y="433"/>
                    <a:pt x="227" y="429"/>
                  </a:cubicBezTo>
                  <a:cubicBezTo>
                    <a:pt x="223" y="428"/>
                    <a:pt x="219" y="429"/>
                    <a:pt x="215" y="428"/>
                  </a:cubicBezTo>
                  <a:cubicBezTo>
                    <a:pt x="214" y="427"/>
                    <a:pt x="214" y="425"/>
                    <a:pt x="214" y="424"/>
                  </a:cubicBezTo>
                  <a:cubicBezTo>
                    <a:pt x="212" y="424"/>
                    <a:pt x="214" y="423"/>
                    <a:pt x="212" y="424"/>
                  </a:cubicBezTo>
                  <a:cubicBezTo>
                    <a:pt x="213" y="424"/>
                    <a:pt x="213" y="424"/>
                    <a:pt x="213" y="424"/>
                  </a:cubicBezTo>
                  <a:cubicBezTo>
                    <a:pt x="212" y="423"/>
                    <a:pt x="211" y="423"/>
                    <a:pt x="214" y="421"/>
                  </a:cubicBezTo>
                  <a:cubicBezTo>
                    <a:pt x="216" y="417"/>
                    <a:pt x="214" y="413"/>
                    <a:pt x="214" y="409"/>
                  </a:cubicBezTo>
                  <a:cubicBezTo>
                    <a:pt x="213" y="405"/>
                    <a:pt x="211" y="401"/>
                    <a:pt x="210" y="397"/>
                  </a:cubicBezTo>
                  <a:cubicBezTo>
                    <a:pt x="206" y="397"/>
                    <a:pt x="207" y="396"/>
                    <a:pt x="204" y="395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4" y="395"/>
                    <a:pt x="206" y="394"/>
                    <a:pt x="207" y="394"/>
                  </a:cubicBezTo>
                  <a:cubicBezTo>
                    <a:pt x="206" y="394"/>
                    <a:pt x="207" y="393"/>
                    <a:pt x="205" y="394"/>
                  </a:cubicBezTo>
                  <a:cubicBezTo>
                    <a:pt x="203" y="393"/>
                    <a:pt x="207" y="393"/>
                    <a:pt x="206" y="393"/>
                  </a:cubicBezTo>
                  <a:cubicBezTo>
                    <a:pt x="207" y="392"/>
                    <a:pt x="205" y="393"/>
                    <a:pt x="206" y="393"/>
                  </a:cubicBezTo>
                  <a:cubicBezTo>
                    <a:pt x="203" y="392"/>
                    <a:pt x="207" y="393"/>
                    <a:pt x="209" y="391"/>
                  </a:cubicBezTo>
                  <a:cubicBezTo>
                    <a:pt x="208" y="390"/>
                    <a:pt x="206" y="388"/>
                    <a:pt x="207" y="387"/>
                  </a:cubicBezTo>
                  <a:cubicBezTo>
                    <a:pt x="207" y="387"/>
                    <a:pt x="206" y="387"/>
                    <a:pt x="206" y="387"/>
                  </a:cubicBezTo>
                  <a:cubicBezTo>
                    <a:pt x="209" y="386"/>
                    <a:pt x="205" y="386"/>
                    <a:pt x="206" y="386"/>
                  </a:cubicBezTo>
                  <a:cubicBezTo>
                    <a:pt x="207" y="386"/>
                    <a:pt x="207" y="386"/>
                    <a:pt x="207" y="386"/>
                  </a:cubicBezTo>
                  <a:cubicBezTo>
                    <a:pt x="209" y="385"/>
                    <a:pt x="207" y="385"/>
                    <a:pt x="208" y="384"/>
                  </a:cubicBezTo>
                  <a:cubicBezTo>
                    <a:pt x="207" y="383"/>
                    <a:pt x="210" y="382"/>
                    <a:pt x="208" y="382"/>
                  </a:cubicBezTo>
                  <a:cubicBezTo>
                    <a:pt x="209" y="382"/>
                    <a:pt x="209" y="382"/>
                    <a:pt x="210" y="382"/>
                  </a:cubicBezTo>
                  <a:cubicBezTo>
                    <a:pt x="206" y="381"/>
                    <a:pt x="211" y="380"/>
                    <a:pt x="209" y="379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09" y="378"/>
                    <a:pt x="210" y="376"/>
                    <a:pt x="208" y="374"/>
                  </a:cubicBezTo>
                  <a:cubicBezTo>
                    <a:pt x="208" y="372"/>
                    <a:pt x="212" y="371"/>
                    <a:pt x="210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9" y="369"/>
                    <a:pt x="210" y="370"/>
                    <a:pt x="210" y="370"/>
                  </a:cubicBezTo>
                  <a:cubicBezTo>
                    <a:pt x="209" y="369"/>
                    <a:pt x="211" y="368"/>
                    <a:pt x="211" y="367"/>
                  </a:cubicBezTo>
                  <a:cubicBezTo>
                    <a:pt x="210" y="367"/>
                    <a:pt x="210" y="367"/>
                    <a:pt x="209" y="367"/>
                  </a:cubicBezTo>
                  <a:cubicBezTo>
                    <a:pt x="212" y="366"/>
                    <a:pt x="208" y="365"/>
                    <a:pt x="210" y="364"/>
                  </a:cubicBezTo>
                  <a:cubicBezTo>
                    <a:pt x="207" y="364"/>
                    <a:pt x="209" y="363"/>
                    <a:pt x="208" y="363"/>
                  </a:cubicBezTo>
                  <a:cubicBezTo>
                    <a:pt x="208" y="363"/>
                    <a:pt x="209" y="363"/>
                    <a:pt x="209" y="363"/>
                  </a:cubicBezTo>
                  <a:cubicBezTo>
                    <a:pt x="209" y="362"/>
                    <a:pt x="209" y="362"/>
                    <a:pt x="210" y="361"/>
                  </a:cubicBezTo>
                  <a:cubicBezTo>
                    <a:pt x="210" y="361"/>
                    <a:pt x="208" y="360"/>
                    <a:pt x="209" y="360"/>
                  </a:cubicBezTo>
                  <a:cubicBezTo>
                    <a:pt x="211" y="360"/>
                    <a:pt x="209" y="359"/>
                    <a:pt x="210" y="359"/>
                  </a:cubicBezTo>
                  <a:cubicBezTo>
                    <a:pt x="208" y="359"/>
                    <a:pt x="206" y="358"/>
                    <a:pt x="207" y="358"/>
                  </a:cubicBezTo>
                  <a:cubicBezTo>
                    <a:pt x="210" y="358"/>
                    <a:pt x="210" y="358"/>
                    <a:pt x="210" y="358"/>
                  </a:cubicBezTo>
                  <a:cubicBezTo>
                    <a:pt x="208" y="357"/>
                    <a:pt x="212" y="355"/>
                    <a:pt x="208" y="353"/>
                  </a:cubicBezTo>
                  <a:cubicBezTo>
                    <a:pt x="210" y="353"/>
                    <a:pt x="210" y="353"/>
                    <a:pt x="210" y="353"/>
                  </a:cubicBezTo>
                  <a:cubicBezTo>
                    <a:pt x="208" y="351"/>
                    <a:pt x="210" y="349"/>
                    <a:pt x="207" y="347"/>
                  </a:cubicBezTo>
                  <a:cubicBezTo>
                    <a:pt x="208" y="347"/>
                    <a:pt x="209" y="346"/>
                    <a:pt x="209" y="346"/>
                  </a:cubicBezTo>
                  <a:cubicBezTo>
                    <a:pt x="207" y="345"/>
                    <a:pt x="207" y="345"/>
                    <a:pt x="205" y="344"/>
                  </a:cubicBezTo>
                  <a:cubicBezTo>
                    <a:pt x="205" y="344"/>
                    <a:pt x="206" y="344"/>
                    <a:pt x="207" y="344"/>
                  </a:cubicBezTo>
                  <a:cubicBezTo>
                    <a:pt x="207" y="343"/>
                    <a:pt x="210" y="342"/>
                    <a:pt x="207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7" y="341"/>
                    <a:pt x="205" y="340"/>
                    <a:pt x="207" y="339"/>
                  </a:cubicBezTo>
                  <a:cubicBezTo>
                    <a:pt x="206" y="339"/>
                    <a:pt x="205" y="339"/>
                    <a:pt x="204" y="339"/>
                  </a:cubicBezTo>
                  <a:cubicBezTo>
                    <a:pt x="203" y="339"/>
                    <a:pt x="206" y="339"/>
                    <a:pt x="205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37"/>
                    <a:pt x="206" y="336"/>
                    <a:pt x="205" y="334"/>
                  </a:cubicBezTo>
                  <a:cubicBezTo>
                    <a:pt x="207" y="334"/>
                    <a:pt x="204" y="333"/>
                    <a:pt x="206" y="332"/>
                  </a:cubicBezTo>
                  <a:cubicBezTo>
                    <a:pt x="204" y="331"/>
                    <a:pt x="206" y="330"/>
                    <a:pt x="203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5" y="329"/>
                    <a:pt x="205" y="328"/>
                  </a:cubicBezTo>
                  <a:cubicBezTo>
                    <a:pt x="205" y="327"/>
                    <a:pt x="203" y="327"/>
                    <a:pt x="203" y="327"/>
                  </a:cubicBezTo>
                  <a:cubicBezTo>
                    <a:pt x="204" y="327"/>
                    <a:pt x="204" y="327"/>
                    <a:pt x="204" y="327"/>
                  </a:cubicBezTo>
                  <a:cubicBezTo>
                    <a:pt x="203" y="326"/>
                    <a:pt x="201" y="327"/>
                    <a:pt x="200" y="327"/>
                  </a:cubicBezTo>
                  <a:cubicBezTo>
                    <a:pt x="200" y="326"/>
                    <a:pt x="199" y="326"/>
                    <a:pt x="200" y="326"/>
                  </a:cubicBezTo>
                  <a:cubicBezTo>
                    <a:pt x="201" y="326"/>
                    <a:pt x="203" y="326"/>
                    <a:pt x="205" y="326"/>
                  </a:cubicBezTo>
                  <a:cubicBezTo>
                    <a:pt x="205" y="325"/>
                    <a:pt x="202" y="325"/>
                    <a:pt x="203" y="325"/>
                  </a:cubicBezTo>
                  <a:cubicBezTo>
                    <a:pt x="206" y="325"/>
                    <a:pt x="208" y="326"/>
                    <a:pt x="209" y="326"/>
                  </a:cubicBezTo>
                  <a:cubicBezTo>
                    <a:pt x="214" y="327"/>
                    <a:pt x="220" y="328"/>
                    <a:pt x="231" y="322"/>
                  </a:cubicBezTo>
                  <a:cubicBezTo>
                    <a:pt x="231" y="319"/>
                    <a:pt x="234" y="318"/>
                    <a:pt x="233" y="31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33" y="314"/>
                    <a:pt x="234" y="314"/>
                    <a:pt x="236" y="313"/>
                  </a:cubicBezTo>
                  <a:cubicBezTo>
                    <a:pt x="235" y="313"/>
                    <a:pt x="236" y="312"/>
                    <a:pt x="234" y="312"/>
                  </a:cubicBezTo>
                  <a:cubicBezTo>
                    <a:pt x="233" y="311"/>
                    <a:pt x="238" y="312"/>
                    <a:pt x="237" y="310"/>
                  </a:cubicBezTo>
                  <a:cubicBezTo>
                    <a:pt x="238" y="311"/>
                    <a:pt x="236" y="310"/>
                    <a:pt x="236" y="310"/>
                  </a:cubicBezTo>
                  <a:cubicBezTo>
                    <a:pt x="235" y="308"/>
                    <a:pt x="238" y="311"/>
                    <a:pt x="240" y="308"/>
                  </a:cubicBezTo>
                  <a:cubicBezTo>
                    <a:pt x="239" y="305"/>
                    <a:pt x="237" y="302"/>
                    <a:pt x="238" y="299"/>
                  </a:cubicBezTo>
                  <a:cubicBezTo>
                    <a:pt x="238" y="299"/>
                    <a:pt x="236" y="300"/>
                    <a:pt x="236" y="299"/>
                  </a:cubicBezTo>
                  <a:cubicBezTo>
                    <a:pt x="239" y="298"/>
                    <a:pt x="235" y="299"/>
                    <a:pt x="236" y="298"/>
                  </a:cubicBezTo>
                  <a:cubicBezTo>
                    <a:pt x="237" y="298"/>
                    <a:pt x="237" y="298"/>
                    <a:pt x="237" y="298"/>
                  </a:cubicBezTo>
                  <a:cubicBezTo>
                    <a:pt x="238" y="296"/>
                    <a:pt x="236" y="296"/>
                    <a:pt x="236" y="294"/>
                  </a:cubicBezTo>
                  <a:cubicBezTo>
                    <a:pt x="235" y="293"/>
                    <a:pt x="236" y="291"/>
                    <a:pt x="234" y="291"/>
                  </a:cubicBezTo>
                  <a:cubicBezTo>
                    <a:pt x="236" y="290"/>
                    <a:pt x="235" y="290"/>
                    <a:pt x="235" y="289"/>
                  </a:cubicBezTo>
                  <a:cubicBezTo>
                    <a:pt x="232" y="291"/>
                    <a:pt x="235" y="286"/>
                    <a:pt x="232" y="287"/>
                  </a:cubicBezTo>
                  <a:cubicBezTo>
                    <a:pt x="233" y="286"/>
                    <a:pt x="233" y="286"/>
                    <a:pt x="233" y="286"/>
                  </a:cubicBezTo>
                  <a:cubicBezTo>
                    <a:pt x="230" y="284"/>
                    <a:pt x="227" y="281"/>
                    <a:pt x="223" y="281"/>
                  </a:cubicBezTo>
                  <a:cubicBezTo>
                    <a:pt x="221" y="281"/>
                    <a:pt x="220" y="277"/>
                    <a:pt x="218" y="278"/>
                  </a:cubicBezTo>
                  <a:cubicBezTo>
                    <a:pt x="217" y="280"/>
                    <a:pt x="217" y="280"/>
                    <a:pt x="217" y="280"/>
                  </a:cubicBezTo>
                  <a:cubicBezTo>
                    <a:pt x="217" y="280"/>
                    <a:pt x="218" y="279"/>
                    <a:pt x="218" y="278"/>
                  </a:cubicBezTo>
                  <a:cubicBezTo>
                    <a:pt x="216" y="280"/>
                    <a:pt x="216" y="277"/>
                    <a:pt x="214" y="277"/>
                  </a:cubicBezTo>
                  <a:cubicBezTo>
                    <a:pt x="214" y="278"/>
                    <a:pt x="214" y="278"/>
                    <a:pt x="214" y="279"/>
                  </a:cubicBezTo>
                  <a:cubicBezTo>
                    <a:pt x="213" y="276"/>
                    <a:pt x="211" y="280"/>
                    <a:pt x="210" y="277"/>
                  </a:cubicBezTo>
                  <a:cubicBezTo>
                    <a:pt x="210" y="281"/>
                    <a:pt x="209" y="279"/>
                    <a:pt x="209" y="280"/>
                  </a:cubicBezTo>
                  <a:cubicBezTo>
                    <a:pt x="208" y="280"/>
                    <a:pt x="208" y="279"/>
                    <a:pt x="208" y="278"/>
                  </a:cubicBezTo>
                  <a:cubicBezTo>
                    <a:pt x="208" y="279"/>
                    <a:pt x="207" y="279"/>
                    <a:pt x="206" y="278"/>
                  </a:cubicBezTo>
                  <a:cubicBezTo>
                    <a:pt x="206" y="278"/>
                    <a:pt x="206" y="280"/>
                    <a:pt x="205" y="280"/>
                  </a:cubicBezTo>
                  <a:cubicBezTo>
                    <a:pt x="205" y="277"/>
                    <a:pt x="204" y="280"/>
                    <a:pt x="203" y="279"/>
                  </a:cubicBezTo>
                  <a:cubicBezTo>
                    <a:pt x="204" y="281"/>
                    <a:pt x="203" y="283"/>
                    <a:pt x="202" y="282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201" y="281"/>
                    <a:pt x="198" y="278"/>
                    <a:pt x="197" y="282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5" y="283"/>
                    <a:pt x="192" y="281"/>
                    <a:pt x="191" y="285"/>
                  </a:cubicBezTo>
                  <a:cubicBezTo>
                    <a:pt x="191" y="284"/>
                    <a:pt x="190" y="284"/>
                    <a:pt x="189" y="284"/>
                  </a:cubicBezTo>
                  <a:cubicBezTo>
                    <a:pt x="189" y="286"/>
                    <a:pt x="189" y="285"/>
                    <a:pt x="189" y="288"/>
                  </a:cubicBezTo>
                  <a:cubicBezTo>
                    <a:pt x="189" y="288"/>
                    <a:pt x="188" y="287"/>
                    <a:pt x="188" y="286"/>
                  </a:cubicBezTo>
                  <a:cubicBezTo>
                    <a:pt x="187" y="286"/>
                    <a:pt x="185" y="284"/>
                    <a:pt x="186" y="287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7"/>
                    <a:pt x="185" y="289"/>
                    <a:pt x="183" y="288"/>
                  </a:cubicBezTo>
                  <a:cubicBezTo>
                    <a:pt x="184" y="289"/>
                    <a:pt x="183" y="290"/>
                    <a:pt x="184" y="291"/>
                  </a:cubicBezTo>
                  <a:cubicBezTo>
                    <a:pt x="184" y="292"/>
                    <a:pt x="183" y="289"/>
                    <a:pt x="183" y="291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1" y="289"/>
                    <a:pt x="180" y="291"/>
                    <a:pt x="179" y="293"/>
                  </a:cubicBezTo>
                  <a:cubicBezTo>
                    <a:pt x="178" y="291"/>
                    <a:pt x="178" y="294"/>
                    <a:pt x="176" y="293"/>
                  </a:cubicBezTo>
                  <a:cubicBezTo>
                    <a:pt x="177" y="295"/>
                    <a:pt x="175" y="294"/>
                    <a:pt x="176" y="297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5" y="296"/>
                    <a:pt x="174" y="297"/>
                    <a:pt x="172" y="297"/>
                  </a:cubicBezTo>
                  <a:cubicBezTo>
                    <a:pt x="172" y="298"/>
                    <a:pt x="173" y="299"/>
                    <a:pt x="174" y="300"/>
                  </a:cubicBezTo>
                  <a:cubicBezTo>
                    <a:pt x="172" y="299"/>
                    <a:pt x="172" y="299"/>
                    <a:pt x="172" y="299"/>
                  </a:cubicBezTo>
                  <a:cubicBezTo>
                    <a:pt x="173" y="300"/>
                    <a:pt x="175" y="301"/>
                    <a:pt x="176" y="302"/>
                  </a:cubicBezTo>
                  <a:cubicBezTo>
                    <a:pt x="175" y="302"/>
                    <a:pt x="176" y="302"/>
                    <a:pt x="175" y="302"/>
                  </a:cubicBezTo>
                  <a:cubicBezTo>
                    <a:pt x="175" y="302"/>
                    <a:pt x="173" y="301"/>
                    <a:pt x="172" y="300"/>
                  </a:cubicBezTo>
                  <a:cubicBezTo>
                    <a:pt x="171" y="301"/>
                    <a:pt x="174" y="303"/>
                    <a:pt x="172" y="303"/>
                  </a:cubicBezTo>
                  <a:cubicBezTo>
                    <a:pt x="172" y="304"/>
                    <a:pt x="172" y="305"/>
                    <a:pt x="174" y="305"/>
                  </a:cubicBezTo>
                  <a:cubicBezTo>
                    <a:pt x="173" y="305"/>
                    <a:pt x="173" y="305"/>
                    <a:pt x="172" y="305"/>
                  </a:cubicBezTo>
                  <a:cubicBezTo>
                    <a:pt x="172" y="306"/>
                    <a:pt x="173" y="306"/>
                    <a:pt x="173" y="306"/>
                  </a:cubicBezTo>
                  <a:cubicBezTo>
                    <a:pt x="173" y="306"/>
                    <a:pt x="174" y="306"/>
                    <a:pt x="174" y="306"/>
                  </a:cubicBezTo>
                  <a:cubicBezTo>
                    <a:pt x="175" y="305"/>
                    <a:pt x="175" y="306"/>
                    <a:pt x="176" y="305"/>
                  </a:cubicBezTo>
                  <a:cubicBezTo>
                    <a:pt x="177" y="305"/>
                    <a:pt x="178" y="306"/>
                    <a:pt x="179" y="306"/>
                  </a:cubicBezTo>
                  <a:cubicBezTo>
                    <a:pt x="178" y="306"/>
                    <a:pt x="177" y="305"/>
                    <a:pt x="177" y="304"/>
                  </a:cubicBezTo>
                  <a:cubicBezTo>
                    <a:pt x="178" y="304"/>
                    <a:pt x="177" y="304"/>
                    <a:pt x="176" y="304"/>
                  </a:cubicBezTo>
                  <a:cubicBezTo>
                    <a:pt x="176" y="304"/>
                    <a:pt x="176" y="304"/>
                    <a:pt x="176" y="304"/>
                  </a:cubicBezTo>
                  <a:cubicBezTo>
                    <a:pt x="176" y="304"/>
                    <a:pt x="175" y="304"/>
                    <a:pt x="174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4" y="303"/>
                    <a:pt x="174" y="303"/>
                    <a:pt x="174" y="303"/>
                  </a:cubicBezTo>
                  <a:cubicBezTo>
                    <a:pt x="175" y="303"/>
                    <a:pt x="176" y="303"/>
                    <a:pt x="176" y="303"/>
                  </a:cubicBezTo>
                  <a:cubicBezTo>
                    <a:pt x="176" y="303"/>
                    <a:pt x="175" y="303"/>
                    <a:pt x="177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8" y="303"/>
                    <a:pt x="178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8" y="302"/>
                    <a:pt x="179" y="302"/>
                    <a:pt x="179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80" y="303"/>
                    <a:pt x="181" y="304"/>
                    <a:pt x="181" y="304"/>
                  </a:cubicBezTo>
                  <a:cubicBezTo>
                    <a:pt x="181" y="304"/>
                    <a:pt x="180" y="302"/>
                    <a:pt x="182" y="303"/>
                  </a:cubicBezTo>
                  <a:cubicBezTo>
                    <a:pt x="182" y="303"/>
                    <a:pt x="182" y="302"/>
                    <a:pt x="181" y="301"/>
                  </a:cubicBezTo>
                  <a:cubicBezTo>
                    <a:pt x="181" y="300"/>
                    <a:pt x="183" y="303"/>
                    <a:pt x="182" y="302"/>
                  </a:cubicBezTo>
                  <a:cubicBezTo>
                    <a:pt x="183" y="303"/>
                    <a:pt x="185" y="304"/>
                    <a:pt x="186" y="305"/>
                  </a:cubicBezTo>
                  <a:cubicBezTo>
                    <a:pt x="186" y="305"/>
                    <a:pt x="187" y="306"/>
                    <a:pt x="186" y="306"/>
                  </a:cubicBezTo>
                  <a:cubicBezTo>
                    <a:pt x="187" y="306"/>
                    <a:pt x="187" y="307"/>
                    <a:pt x="187" y="307"/>
                  </a:cubicBezTo>
                  <a:cubicBezTo>
                    <a:pt x="187" y="306"/>
                    <a:pt x="185" y="305"/>
                    <a:pt x="185" y="304"/>
                  </a:cubicBezTo>
                  <a:cubicBezTo>
                    <a:pt x="183" y="303"/>
                    <a:pt x="185" y="304"/>
                    <a:pt x="183" y="302"/>
                  </a:cubicBezTo>
                  <a:cubicBezTo>
                    <a:pt x="184" y="302"/>
                    <a:pt x="184" y="302"/>
                    <a:pt x="184" y="301"/>
                  </a:cubicBezTo>
                  <a:cubicBezTo>
                    <a:pt x="184" y="301"/>
                    <a:pt x="185" y="303"/>
                    <a:pt x="186" y="303"/>
                  </a:cubicBezTo>
                  <a:cubicBezTo>
                    <a:pt x="185" y="302"/>
                    <a:pt x="185" y="301"/>
                    <a:pt x="185" y="301"/>
                  </a:cubicBezTo>
                  <a:cubicBezTo>
                    <a:pt x="185" y="300"/>
                    <a:pt x="184" y="300"/>
                    <a:pt x="184" y="298"/>
                  </a:cubicBezTo>
                  <a:cubicBezTo>
                    <a:pt x="183" y="298"/>
                    <a:pt x="183" y="297"/>
                    <a:pt x="183" y="297"/>
                  </a:cubicBezTo>
                  <a:cubicBezTo>
                    <a:pt x="184" y="299"/>
                    <a:pt x="186" y="301"/>
                    <a:pt x="186" y="301"/>
                  </a:cubicBezTo>
                  <a:cubicBezTo>
                    <a:pt x="188" y="304"/>
                    <a:pt x="185" y="301"/>
                    <a:pt x="187" y="303"/>
                  </a:cubicBezTo>
                  <a:cubicBezTo>
                    <a:pt x="188" y="305"/>
                    <a:pt x="187" y="306"/>
                    <a:pt x="187" y="305"/>
                  </a:cubicBezTo>
                  <a:cubicBezTo>
                    <a:pt x="188" y="307"/>
                    <a:pt x="187" y="305"/>
                    <a:pt x="188" y="307"/>
                  </a:cubicBezTo>
                  <a:cubicBezTo>
                    <a:pt x="188" y="307"/>
                    <a:pt x="188" y="305"/>
                    <a:pt x="188" y="305"/>
                  </a:cubicBezTo>
                  <a:cubicBezTo>
                    <a:pt x="187" y="304"/>
                    <a:pt x="187" y="304"/>
                    <a:pt x="187" y="303"/>
                  </a:cubicBezTo>
                  <a:cubicBezTo>
                    <a:pt x="186" y="300"/>
                    <a:pt x="188" y="304"/>
                    <a:pt x="188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89" y="306"/>
                    <a:pt x="188" y="304"/>
                    <a:pt x="189" y="304"/>
                  </a:cubicBezTo>
                  <a:cubicBezTo>
                    <a:pt x="190" y="307"/>
                    <a:pt x="189" y="305"/>
                    <a:pt x="189" y="306"/>
                  </a:cubicBezTo>
                  <a:cubicBezTo>
                    <a:pt x="190" y="308"/>
                    <a:pt x="190" y="308"/>
                    <a:pt x="190" y="308"/>
                  </a:cubicBezTo>
                  <a:cubicBezTo>
                    <a:pt x="190" y="308"/>
                    <a:pt x="189" y="309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7" y="311"/>
                    <a:pt x="186" y="306"/>
                    <a:pt x="186" y="311"/>
                  </a:cubicBezTo>
                  <a:cubicBezTo>
                    <a:pt x="186" y="312"/>
                    <a:pt x="186" y="312"/>
                    <a:pt x="186" y="312"/>
                  </a:cubicBezTo>
                  <a:cubicBezTo>
                    <a:pt x="185" y="310"/>
                    <a:pt x="185" y="310"/>
                    <a:pt x="185" y="310"/>
                  </a:cubicBezTo>
                  <a:cubicBezTo>
                    <a:pt x="185" y="311"/>
                    <a:pt x="184" y="310"/>
                    <a:pt x="184" y="312"/>
                  </a:cubicBezTo>
                  <a:cubicBezTo>
                    <a:pt x="184" y="310"/>
                    <a:pt x="184" y="310"/>
                    <a:pt x="184" y="310"/>
                  </a:cubicBezTo>
                  <a:cubicBezTo>
                    <a:pt x="184" y="310"/>
                    <a:pt x="184" y="313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2" y="311"/>
                    <a:pt x="182" y="312"/>
                    <a:pt x="181" y="312"/>
                  </a:cubicBezTo>
                  <a:cubicBezTo>
                    <a:pt x="182" y="311"/>
                    <a:pt x="182" y="311"/>
                    <a:pt x="183" y="310"/>
                  </a:cubicBezTo>
                  <a:cubicBezTo>
                    <a:pt x="181" y="308"/>
                    <a:pt x="177" y="307"/>
                    <a:pt x="178" y="311"/>
                  </a:cubicBezTo>
                  <a:cubicBezTo>
                    <a:pt x="178" y="312"/>
                    <a:pt x="176" y="309"/>
                    <a:pt x="176" y="309"/>
                  </a:cubicBezTo>
                  <a:cubicBezTo>
                    <a:pt x="177" y="312"/>
                    <a:pt x="172" y="313"/>
                    <a:pt x="178" y="313"/>
                  </a:cubicBezTo>
                  <a:cubicBezTo>
                    <a:pt x="178" y="313"/>
                    <a:pt x="179" y="313"/>
                    <a:pt x="179" y="313"/>
                  </a:cubicBezTo>
                  <a:cubicBezTo>
                    <a:pt x="179" y="314"/>
                    <a:pt x="180" y="316"/>
                    <a:pt x="183" y="321"/>
                  </a:cubicBezTo>
                  <a:cubicBezTo>
                    <a:pt x="183" y="321"/>
                    <a:pt x="183" y="321"/>
                    <a:pt x="183" y="321"/>
                  </a:cubicBezTo>
                  <a:cubicBezTo>
                    <a:pt x="185" y="320"/>
                    <a:pt x="189" y="325"/>
                    <a:pt x="192" y="323"/>
                  </a:cubicBezTo>
                  <a:cubicBezTo>
                    <a:pt x="192" y="322"/>
                    <a:pt x="192" y="321"/>
                    <a:pt x="192" y="321"/>
                  </a:cubicBezTo>
                  <a:cubicBezTo>
                    <a:pt x="192" y="322"/>
                    <a:pt x="192" y="322"/>
                    <a:pt x="192" y="322"/>
                  </a:cubicBezTo>
                  <a:cubicBezTo>
                    <a:pt x="193" y="320"/>
                    <a:pt x="193" y="320"/>
                    <a:pt x="193" y="320"/>
                  </a:cubicBezTo>
                  <a:cubicBezTo>
                    <a:pt x="193" y="320"/>
                    <a:pt x="193" y="322"/>
                    <a:pt x="192" y="322"/>
                  </a:cubicBezTo>
                  <a:cubicBezTo>
                    <a:pt x="194" y="322"/>
                    <a:pt x="195" y="322"/>
                    <a:pt x="196" y="322"/>
                  </a:cubicBezTo>
                  <a:cubicBezTo>
                    <a:pt x="197" y="320"/>
                    <a:pt x="197" y="322"/>
                    <a:pt x="197" y="320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8" y="320"/>
                    <a:pt x="198" y="320"/>
                    <a:pt x="199" y="322"/>
                  </a:cubicBezTo>
                  <a:cubicBezTo>
                    <a:pt x="199" y="323"/>
                    <a:pt x="199" y="323"/>
                    <a:pt x="199" y="323"/>
                  </a:cubicBezTo>
                  <a:cubicBezTo>
                    <a:pt x="198" y="323"/>
                    <a:pt x="198" y="323"/>
                    <a:pt x="197" y="323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197" y="324"/>
                    <a:pt x="196" y="325"/>
                    <a:pt x="197" y="325"/>
                  </a:cubicBezTo>
                  <a:cubicBezTo>
                    <a:pt x="199" y="325"/>
                    <a:pt x="199" y="325"/>
                    <a:pt x="199" y="325"/>
                  </a:cubicBezTo>
                  <a:cubicBezTo>
                    <a:pt x="199" y="325"/>
                    <a:pt x="201" y="325"/>
                    <a:pt x="199" y="326"/>
                  </a:cubicBezTo>
                  <a:cubicBezTo>
                    <a:pt x="197" y="326"/>
                    <a:pt x="197" y="326"/>
                    <a:pt x="197" y="326"/>
                  </a:cubicBezTo>
                  <a:cubicBezTo>
                    <a:pt x="197" y="326"/>
                    <a:pt x="198" y="326"/>
                    <a:pt x="198" y="326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9" y="326"/>
                    <a:pt x="196" y="327"/>
                    <a:pt x="197" y="327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195" y="328"/>
                    <a:pt x="198" y="327"/>
                    <a:pt x="198" y="327"/>
                  </a:cubicBezTo>
                  <a:cubicBezTo>
                    <a:pt x="198" y="328"/>
                    <a:pt x="195" y="328"/>
                    <a:pt x="194" y="328"/>
                  </a:cubicBezTo>
                  <a:cubicBezTo>
                    <a:pt x="194" y="329"/>
                    <a:pt x="196" y="329"/>
                    <a:pt x="194" y="330"/>
                  </a:cubicBezTo>
                  <a:cubicBezTo>
                    <a:pt x="195" y="330"/>
                    <a:pt x="196" y="331"/>
                    <a:pt x="197" y="331"/>
                  </a:cubicBezTo>
                  <a:cubicBezTo>
                    <a:pt x="197" y="332"/>
                    <a:pt x="194" y="331"/>
                    <a:pt x="195" y="332"/>
                  </a:cubicBezTo>
                  <a:cubicBezTo>
                    <a:pt x="195" y="332"/>
                    <a:pt x="194" y="332"/>
                    <a:pt x="193" y="332"/>
                  </a:cubicBezTo>
                  <a:cubicBezTo>
                    <a:pt x="194" y="332"/>
                    <a:pt x="193" y="333"/>
                    <a:pt x="195" y="332"/>
                  </a:cubicBezTo>
                  <a:cubicBezTo>
                    <a:pt x="194" y="333"/>
                    <a:pt x="194" y="334"/>
                    <a:pt x="195" y="334"/>
                  </a:cubicBezTo>
                  <a:cubicBezTo>
                    <a:pt x="195" y="334"/>
                    <a:pt x="193" y="334"/>
                    <a:pt x="192" y="334"/>
                  </a:cubicBezTo>
                  <a:cubicBezTo>
                    <a:pt x="194" y="334"/>
                    <a:pt x="195" y="335"/>
                    <a:pt x="194" y="335"/>
                  </a:cubicBezTo>
                  <a:cubicBezTo>
                    <a:pt x="196" y="335"/>
                    <a:pt x="196" y="335"/>
                    <a:pt x="198" y="335"/>
                  </a:cubicBezTo>
                  <a:cubicBezTo>
                    <a:pt x="198" y="335"/>
                    <a:pt x="199" y="335"/>
                    <a:pt x="199" y="335"/>
                  </a:cubicBezTo>
                  <a:cubicBezTo>
                    <a:pt x="197" y="336"/>
                    <a:pt x="194" y="336"/>
                    <a:pt x="194" y="336"/>
                  </a:cubicBezTo>
                  <a:cubicBezTo>
                    <a:pt x="191" y="336"/>
                    <a:pt x="194" y="335"/>
                    <a:pt x="192" y="336"/>
                  </a:cubicBezTo>
                  <a:cubicBezTo>
                    <a:pt x="189" y="335"/>
                    <a:pt x="189" y="335"/>
                    <a:pt x="191" y="334"/>
                  </a:cubicBezTo>
                  <a:cubicBezTo>
                    <a:pt x="188" y="334"/>
                    <a:pt x="190" y="335"/>
                    <a:pt x="188" y="335"/>
                  </a:cubicBezTo>
                  <a:cubicBezTo>
                    <a:pt x="188" y="335"/>
                    <a:pt x="189" y="335"/>
                    <a:pt x="190" y="336"/>
                  </a:cubicBezTo>
                  <a:cubicBezTo>
                    <a:pt x="191" y="336"/>
                    <a:pt x="191" y="336"/>
                    <a:pt x="192" y="336"/>
                  </a:cubicBezTo>
                  <a:cubicBezTo>
                    <a:pt x="195" y="336"/>
                    <a:pt x="190" y="336"/>
                    <a:pt x="190" y="337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9" y="337"/>
                    <a:pt x="191" y="337"/>
                    <a:pt x="190" y="337"/>
                  </a:cubicBezTo>
                  <a:cubicBezTo>
                    <a:pt x="187" y="337"/>
                    <a:pt x="190" y="337"/>
                    <a:pt x="188" y="336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5" y="337"/>
                    <a:pt x="188" y="337"/>
                    <a:pt x="188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8" y="338"/>
                    <a:pt x="190" y="338"/>
                    <a:pt x="190" y="337"/>
                  </a:cubicBezTo>
                  <a:cubicBezTo>
                    <a:pt x="193" y="337"/>
                    <a:pt x="190" y="338"/>
                    <a:pt x="191" y="338"/>
                  </a:cubicBezTo>
                  <a:cubicBezTo>
                    <a:pt x="193" y="338"/>
                    <a:pt x="191" y="338"/>
                    <a:pt x="193" y="338"/>
                  </a:cubicBezTo>
                  <a:cubicBezTo>
                    <a:pt x="194" y="338"/>
                    <a:pt x="194" y="338"/>
                    <a:pt x="195" y="338"/>
                  </a:cubicBezTo>
                  <a:cubicBezTo>
                    <a:pt x="195" y="339"/>
                    <a:pt x="193" y="339"/>
                    <a:pt x="191" y="339"/>
                  </a:cubicBezTo>
                  <a:cubicBezTo>
                    <a:pt x="191" y="339"/>
                    <a:pt x="191" y="338"/>
                    <a:pt x="192" y="338"/>
                  </a:cubicBezTo>
                  <a:cubicBezTo>
                    <a:pt x="190" y="338"/>
                    <a:pt x="188" y="339"/>
                    <a:pt x="187" y="338"/>
                  </a:cubicBezTo>
                  <a:cubicBezTo>
                    <a:pt x="186" y="339"/>
                    <a:pt x="188" y="339"/>
                    <a:pt x="189" y="339"/>
                  </a:cubicBezTo>
                  <a:cubicBezTo>
                    <a:pt x="189" y="339"/>
                    <a:pt x="190" y="339"/>
                    <a:pt x="191" y="339"/>
                  </a:cubicBezTo>
                  <a:cubicBezTo>
                    <a:pt x="196" y="340"/>
                    <a:pt x="187" y="339"/>
                    <a:pt x="188" y="340"/>
                  </a:cubicBezTo>
                  <a:cubicBezTo>
                    <a:pt x="191" y="340"/>
                    <a:pt x="193" y="341"/>
                    <a:pt x="196" y="340"/>
                  </a:cubicBezTo>
                  <a:cubicBezTo>
                    <a:pt x="197" y="341"/>
                    <a:pt x="197" y="341"/>
                    <a:pt x="197" y="341"/>
                  </a:cubicBezTo>
                  <a:cubicBezTo>
                    <a:pt x="195" y="341"/>
                    <a:pt x="195" y="341"/>
                    <a:pt x="193" y="341"/>
                  </a:cubicBezTo>
                  <a:cubicBezTo>
                    <a:pt x="193" y="341"/>
                    <a:pt x="193" y="341"/>
                    <a:pt x="193" y="34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189" y="341"/>
                    <a:pt x="188" y="341"/>
                    <a:pt x="187" y="341"/>
                  </a:cubicBezTo>
                  <a:cubicBezTo>
                    <a:pt x="188" y="342"/>
                    <a:pt x="189" y="341"/>
                    <a:pt x="189" y="342"/>
                  </a:cubicBezTo>
                  <a:cubicBezTo>
                    <a:pt x="188" y="342"/>
                    <a:pt x="187" y="342"/>
                    <a:pt x="187" y="342"/>
                  </a:cubicBezTo>
                  <a:cubicBezTo>
                    <a:pt x="188" y="342"/>
                    <a:pt x="190" y="342"/>
                    <a:pt x="191" y="342"/>
                  </a:cubicBezTo>
                  <a:cubicBezTo>
                    <a:pt x="191" y="343"/>
                    <a:pt x="189" y="343"/>
                    <a:pt x="188" y="343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8" y="343"/>
                    <a:pt x="186" y="342"/>
                    <a:pt x="186" y="343"/>
                  </a:cubicBezTo>
                  <a:cubicBezTo>
                    <a:pt x="188" y="343"/>
                    <a:pt x="189" y="343"/>
                    <a:pt x="191" y="343"/>
                  </a:cubicBezTo>
                  <a:cubicBezTo>
                    <a:pt x="191" y="343"/>
                    <a:pt x="190" y="344"/>
                    <a:pt x="190" y="344"/>
                  </a:cubicBezTo>
                  <a:cubicBezTo>
                    <a:pt x="189" y="343"/>
                    <a:pt x="189" y="343"/>
                    <a:pt x="189" y="343"/>
                  </a:cubicBezTo>
                  <a:cubicBezTo>
                    <a:pt x="189" y="344"/>
                    <a:pt x="186" y="343"/>
                    <a:pt x="186" y="344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8" y="344"/>
                    <a:pt x="187" y="344"/>
                    <a:pt x="188" y="344"/>
                  </a:cubicBezTo>
                  <a:cubicBezTo>
                    <a:pt x="187" y="344"/>
                    <a:pt x="187" y="344"/>
                    <a:pt x="187" y="344"/>
                  </a:cubicBezTo>
                  <a:cubicBezTo>
                    <a:pt x="187" y="345"/>
                    <a:pt x="190" y="345"/>
                    <a:pt x="188" y="345"/>
                  </a:cubicBezTo>
                  <a:cubicBezTo>
                    <a:pt x="190" y="345"/>
                    <a:pt x="188" y="345"/>
                    <a:pt x="189" y="345"/>
                  </a:cubicBezTo>
                  <a:cubicBezTo>
                    <a:pt x="191" y="344"/>
                    <a:pt x="191" y="345"/>
                    <a:pt x="191" y="345"/>
                  </a:cubicBezTo>
                  <a:cubicBezTo>
                    <a:pt x="188" y="345"/>
                    <a:pt x="191" y="346"/>
                    <a:pt x="191" y="346"/>
                  </a:cubicBezTo>
                  <a:cubicBezTo>
                    <a:pt x="190" y="346"/>
                    <a:pt x="189" y="346"/>
                    <a:pt x="188" y="346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87" y="346"/>
                    <a:pt x="191" y="347"/>
                    <a:pt x="190" y="347"/>
                  </a:cubicBezTo>
                  <a:cubicBezTo>
                    <a:pt x="189" y="347"/>
                    <a:pt x="187" y="347"/>
                    <a:pt x="187" y="347"/>
                  </a:cubicBezTo>
                  <a:cubicBezTo>
                    <a:pt x="190" y="347"/>
                    <a:pt x="190" y="347"/>
                    <a:pt x="192" y="347"/>
                  </a:cubicBezTo>
                  <a:cubicBezTo>
                    <a:pt x="191" y="348"/>
                    <a:pt x="189" y="347"/>
                    <a:pt x="187" y="347"/>
                  </a:cubicBezTo>
                  <a:cubicBezTo>
                    <a:pt x="189" y="348"/>
                    <a:pt x="185" y="348"/>
                    <a:pt x="188" y="348"/>
                  </a:cubicBezTo>
                  <a:cubicBezTo>
                    <a:pt x="189" y="348"/>
                    <a:pt x="190" y="348"/>
                    <a:pt x="191" y="348"/>
                  </a:cubicBezTo>
                  <a:cubicBezTo>
                    <a:pt x="191" y="349"/>
                    <a:pt x="190" y="348"/>
                    <a:pt x="189" y="348"/>
                  </a:cubicBezTo>
                  <a:cubicBezTo>
                    <a:pt x="189" y="349"/>
                    <a:pt x="191" y="349"/>
                    <a:pt x="192" y="349"/>
                  </a:cubicBezTo>
                  <a:cubicBezTo>
                    <a:pt x="191" y="349"/>
                    <a:pt x="194" y="349"/>
                    <a:pt x="192" y="350"/>
                  </a:cubicBezTo>
                  <a:cubicBezTo>
                    <a:pt x="191" y="350"/>
                    <a:pt x="191" y="349"/>
                    <a:pt x="190" y="349"/>
                  </a:cubicBezTo>
                  <a:cubicBezTo>
                    <a:pt x="190" y="350"/>
                    <a:pt x="194" y="350"/>
                    <a:pt x="195" y="350"/>
                  </a:cubicBezTo>
                  <a:cubicBezTo>
                    <a:pt x="196" y="350"/>
                    <a:pt x="199" y="351"/>
                    <a:pt x="200" y="351"/>
                  </a:cubicBezTo>
                  <a:cubicBezTo>
                    <a:pt x="199" y="352"/>
                    <a:pt x="199" y="351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4" y="351"/>
                    <a:pt x="192" y="350"/>
                    <a:pt x="190" y="350"/>
                  </a:cubicBezTo>
                  <a:cubicBezTo>
                    <a:pt x="191" y="350"/>
                    <a:pt x="191" y="350"/>
                    <a:pt x="191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190" y="350"/>
                    <a:pt x="188" y="351"/>
                    <a:pt x="189" y="351"/>
                  </a:cubicBezTo>
                  <a:cubicBezTo>
                    <a:pt x="190" y="351"/>
                    <a:pt x="188" y="351"/>
                    <a:pt x="189" y="351"/>
                  </a:cubicBezTo>
                  <a:cubicBezTo>
                    <a:pt x="190" y="351"/>
                    <a:pt x="193" y="351"/>
                    <a:pt x="192" y="352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88" y="352"/>
                    <a:pt x="190" y="352"/>
                    <a:pt x="189" y="352"/>
                  </a:cubicBezTo>
                  <a:cubicBezTo>
                    <a:pt x="188" y="352"/>
                    <a:pt x="188" y="352"/>
                    <a:pt x="188" y="352"/>
                  </a:cubicBezTo>
                  <a:cubicBezTo>
                    <a:pt x="188" y="353"/>
                    <a:pt x="188" y="354"/>
                    <a:pt x="192" y="356"/>
                  </a:cubicBezTo>
                  <a:cubicBezTo>
                    <a:pt x="190" y="356"/>
                    <a:pt x="190" y="356"/>
                    <a:pt x="189" y="357"/>
                  </a:cubicBezTo>
                  <a:cubicBezTo>
                    <a:pt x="189" y="357"/>
                    <a:pt x="191" y="357"/>
                    <a:pt x="191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7"/>
                    <a:pt x="189" y="358"/>
                    <a:pt x="191" y="359"/>
                  </a:cubicBezTo>
                  <a:cubicBezTo>
                    <a:pt x="189" y="358"/>
                    <a:pt x="189" y="358"/>
                    <a:pt x="189" y="358"/>
                  </a:cubicBezTo>
                  <a:cubicBezTo>
                    <a:pt x="188" y="359"/>
                    <a:pt x="190" y="359"/>
                    <a:pt x="191" y="359"/>
                  </a:cubicBezTo>
                  <a:cubicBezTo>
                    <a:pt x="189" y="359"/>
                    <a:pt x="189" y="359"/>
                    <a:pt x="189" y="359"/>
                  </a:cubicBezTo>
                  <a:cubicBezTo>
                    <a:pt x="191" y="359"/>
                    <a:pt x="191" y="359"/>
                    <a:pt x="191" y="359"/>
                  </a:cubicBezTo>
                  <a:cubicBezTo>
                    <a:pt x="191" y="360"/>
                    <a:pt x="191" y="360"/>
                    <a:pt x="189" y="360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89" y="360"/>
                    <a:pt x="189" y="361"/>
                    <a:pt x="189" y="362"/>
                  </a:cubicBezTo>
                  <a:cubicBezTo>
                    <a:pt x="190" y="362"/>
                    <a:pt x="191" y="362"/>
                    <a:pt x="192" y="362"/>
                  </a:cubicBezTo>
                  <a:cubicBezTo>
                    <a:pt x="194" y="362"/>
                    <a:pt x="192" y="362"/>
                    <a:pt x="193" y="362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187" y="362"/>
                    <a:pt x="190" y="364"/>
                    <a:pt x="189" y="365"/>
                  </a:cubicBezTo>
                  <a:cubicBezTo>
                    <a:pt x="190" y="365"/>
                    <a:pt x="190" y="365"/>
                    <a:pt x="190" y="365"/>
                  </a:cubicBezTo>
                  <a:cubicBezTo>
                    <a:pt x="188" y="365"/>
                    <a:pt x="190" y="366"/>
                    <a:pt x="189" y="367"/>
                  </a:cubicBezTo>
                  <a:cubicBezTo>
                    <a:pt x="190" y="367"/>
                    <a:pt x="193" y="367"/>
                    <a:pt x="193" y="368"/>
                  </a:cubicBezTo>
                  <a:cubicBezTo>
                    <a:pt x="195" y="368"/>
                    <a:pt x="190" y="368"/>
                    <a:pt x="189" y="368"/>
                  </a:cubicBezTo>
                  <a:cubicBezTo>
                    <a:pt x="190" y="368"/>
                    <a:pt x="190" y="368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1" y="369"/>
                    <a:pt x="191" y="369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0" y="370"/>
                    <a:pt x="189" y="370"/>
                    <a:pt x="189" y="370"/>
                  </a:cubicBezTo>
                  <a:cubicBezTo>
                    <a:pt x="191" y="370"/>
                    <a:pt x="190" y="371"/>
                    <a:pt x="191" y="371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8" y="371"/>
                    <a:pt x="191" y="371"/>
                    <a:pt x="192" y="372"/>
                  </a:cubicBezTo>
                  <a:cubicBezTo>
                    <a:pt x="193" y="372"/>
                    <a:pt x="191" y="372"/>
                    <a:pt x="191" y="372"/>
                  </a:cubicBezTo>
                  <a:cubicBezTo>
                    <a:pt x="190" y="372"/>
                    <a:pt x="191" y="372"/>
                    <a:pt x="191" y="372"/>
                  </a:cubicBezTo>
                  <a:cubicBezTo>
                    <a:pt x="189" y="371"/>
                    <a:pt x="190" y="372"/>
                    <a:pt x="189" y="372"/>
                  </a:cubicBezTo>
                  <a:cubicBezTo>
                    <a:pt x="189" y="372"/>
                    <a:pt x="191" y="372"/>
                    <a:pt x="191" y="372"/>
                  </a:cubicBezTo>
                  <a:cubicBezTo>
                    <a:pt x="190" y="373"/>
                    <a:pt x="191" y="373"/>
                    <a:pt x="189" y="373"/>
                  </a:cubicBezTo>
                  <a:cubicBezTo>
                    <a:pt x="190" y="373"/>
                    <a:pt x="190" y="373"/>
                    <a:pt x="191" y="374"/>
                  </a:cubicBezTo>
                  <a:cubicBezTo>
                    <a:pt x="191" y="373"/>
                    <a:pt x="191" y="373"/>
                    <a:pt x="193" y="373"/>
                  </a:cubicBezTo>
                  <a:cubicBezTo>
                    <a:pt x="193" y="373"/>
                    <a:pt x="193" y="374"/>
                    <a:pt x="192" y="374"/>
                  </a:cubicBezTo>
                  <a:cubicBezTo>
                    <a:pt x="192" y="374"/>
                    <a:pt x="192" y="374"/>
                    <a:pt x="192" y="374"/>
                  </a:cubicBezTo>
                  <a:cubicBezTo>
                    <a:pt x="192" y="374"/>
                    <a:pt x="192" y="374"/>
                    <a:pt x="193" y="374"/>
                  </a:cubicBezTo>
                  <a:cubicBezTo>
                    <a:pt x="191" y="374"/>
                    <a:pt x="191" y="374"/>
                    <a:pt x="191" y="374"/>
                  </a:cubicBezTo>
                  <a:cubicBezTo>
                    <a:pt x="193" y="374"/>
                    <a:pt x="192" y="375"/>
                    <a:pt x="193" y="375"/>
                  </a:cubicBezTo>
                  <a:cubicBezTo>
                    <a:pt x="191" y="375"/>
                    <a:pt x="189" y="375"/>
                    <a:pt x="189" y="375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1" y="376"/>
                    <a:pt x="190" y="376"/>
                    <a:pt x="189" y="376"/>
                  </a:cubicBezTo>
                  <a:cubicBezTo>
                    <a:pt x="188" y="376"/>
                    <a:pt x="194" y="377"/>
                    <a:pt x="192" y="377"/>
                  </a:cubicBezTo>
                  <a:cubicBezTo>
                    <a:pt x="190" y="377"/>
                    <a:pt x="190" y="377"/>
                    <a:pt x="189" y="377"/>
                  </a:cubicBezTo>
                  <a:cubicBezTo>
                    <a:pt x="190" y="378"/>
                    <a:pt x="191" y="378"/>
                    <a:pt x="191" y="378"/>
                  </a:cubicBezTo>
                  <a:cubicBezTo>
                    <a:pt x="192" y="378"/>
                    <a:pt x="189" y="377"/>
                    <a:pt x="191" y="377"/>
                  </a:cubicBezTo>
                  <a:cubicBezTo>
                    <a:pt x="192" y="377"/>
                    <a:pt x="191" y="378"/>
                    <a:pt x="192" y="378"/>
                  </a:cubicBezTo>
                  <a:cubicBezTo>
                    <a:pt x="187" y="378"/>
                    <a:pt x="191" y="380"/>
                    <a:pt x="188" y="380"/>
                  </a:cubicBezTo>
                  <a:cubicBezTo>
                    <a:pt x="191" y="380"/>
                    <a:pt x="189" y="381"/>
                    <a:pt x="190" y="381"/>
                  </a:cubicBezTo>
                  <a:cubicBezTo>
                    <a:pt x="187" y="381"/>
                    <a:pt x="190" y="382"/>
                    <a:pt x="189" y="382"/>
                  </a:cubicBezTo>
                  <a:cubicBezTo>
                    <a:pt x="191" y="382"/>
                    <a:pt x="191" y="382"/>
                    <a:pt x="191" y="382"/>
                  </a:cubicBezTo>
                  <a:cubicBezTo>
                    <a:pt x="190" y="382"/>
                    <a:pt x="195" y="383"/>
                    <a:pt x="192" y="383"/>
                  </a:cubicBezTo>
                  <a:cubicBezTo>
                    <a:pt x="191" y="383"/>
                    <a:pt x="190" y="383"/>
                    <a:pt x="190" y="383"/>
                  </a:cubicBezTo>
                  <a:cubicBezTo>
                    <a:pt x="187" y="383"/>
                    <a:pt x="192" y="384"/>
                    <a:pt x="189" y="384"/>
                  </a:cubicBezTo>
                  <a:cubicBezTo>
                    <a:pt x="190" y="384"/>
                    <a:pt x="192" y="384"/>
                    <a:pt x="193" y="385"/>
                  </a:cubicBezTo>
                  <a:cubicBezTo>
                    <a:pt x="192" y="385"/>
                    <a:pt x="190" y="385"/>
                    <a:pt x="190" y="385"/>
                  </a:cubicBezTo>
                  <a:cubicBezTo>
                    <a:pt x="190" y="386"/>
                    <a:pt x="191" y="386"/>
                    <a:pt x="190" y="386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8" y="386"/>
                    <a:pt x="189" y="386"/>
                    <a:pt x="190" y="387"/>
                  </a:cubicBezTo>
                  <a:cubicBezTo>
                    <a:pt x="188" y="387"/>
                    <a:pt x="189" y="388"/>
                    <a:pt x="188" y="388"/>
                  </a:cubicBezTo>
                  <a:cubicBezTo>
                    <a:pt x="191" y="389"/>
                    <a:pt x="187" y="389"/>
                    <a:pt x="190" y="389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90" y="389"/>
                    <a:pt x="192" y="390"/>
                    <a:pt x="192" y="390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88" y="390"/>
                    <a:pt x="190" y="390"/>
                    <a:pt x="189" y="391"/>
                  </a:cubicBezTo>
                  <a:cubicBezTo>
                    <a:pt x="190" y="390"/>
                    <a:pt x="189" y="391"/>
                    <a:pt x="190" y="391"/>
                  </a:cubicBezTo>
                  <a:cubicBezTo>
                    <a:pt x="191" y="391"/>
                    <a:pt x="191" y="391"/>
                    <a:pt x="191" y="391"/>
                  </a:cubicBezTo>
                  <a:cubicBezTo>
                    <a:pt x="192" y="392"/>
                    <a:pt x="192" y="391"/>
                    <a:pt x="192" y="392"/>
                  </a:cubicBezTo>
                  <a:cubicBezTo>
                    <a:pt x="192" y="392"/>
                    <a:pt x="190" y="392"/>
                    <a:pt x="190" y="392"/>
                  </a:cubicBezTo>
                  <a:cubicBezTo>
                    <a:pt x="189" y="392"/>
                    <a:pt x="190" y="392"/>
                    <a:pt x="190" y="393"/>
                  </a:cubicBezTo>
                  <a:cubicBezTo>
                    <a:pt x="190" y="393"/>
                    <a:pt x="190" y="392"/>
                    <a:pt x="191" y="393"/>
                  </a:cubicBezTo>
                  <a:cubicBezTo>
                    <a:pt x="191" y="393"/>
                    <a:pt x="190" y="393"/>
                    <a:pt x="190" y="393"/>
                  </a:cubicBezTo>
                  <a:cubicBezTo>
                    <a:pt x="190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4"/>
                    <a:pt x="190" y="394"/>
                    <a:pt x="191" y="394"/>
                  </a:cubicBezTo>
                  <a:cubicBezTo>
                    <a:pt x="189" y="395"/>
                    <a:pt x="191" y="396"/>
                    <a:pt x="192" y="396"/>
                  </a:cubicBezTo>
                  <a:cubicBezTo>
                    <a:pt x="192" y="396"/>
                    <a:pt x="190" y="396"/>
                    <a:pt x="191" y="396"/>
                  </a:cubicBezTo>
                  <a:cubicBezTo>
                    <a:pt x="191" y="397"/>
                    <a:pt x="193" y="397"/>
                    <a:pt x="192" y="397"/>
                  </a:cubicBezTo>
                  <a:cubicBezTo>
                    <a:pt x="192" y="397"/>
                    <a:pt x="191" y="397"/>
                    <a:pt x="191" y="398"/>
                  </a:cubicBezTo>
                  <a:cubicBezTo>
                    <a:pt x="190" y="398"/>
                    <a:pt x="192" y="397"/>
                    <a:pt x="192" y="397"/>
                  </a:cubicBezTo>
                  <a:cubicBezTo>
                    <a:pt x="190" y="398"/>
                    <a:pt x="194" y="399"/>
                    <a:pt x="192" y="400"/>
                  </a:cubicBezTo>
                  <a:cubicBezTo>
                    <a:pt x="192" y="399"/>
                    <a:pt x="191" y="399"/>
                    <a:pt x="191" y="399"/>
                  </a:cubicBezTo>
                  <a:cubicBezTo>
                    <a:pt x="191" y="400"/>
                    <a:pt x="192" y="400"/>
                    <a:pt x="194" y="401"/>
                  </a:cubicBezTo>
                  <a:cubicBezTo>
                    <a:pt x="192" y="401"/>
                    <a:pt x="192" y="401"/>
                    <a:pt x="192" y="401"/>
                  </a:cubicBezTo>
                  <a:cubicBezTo>
                    <a:pt x="192" y="401"/>
                    <a:pt x="193" y="401"/>
                    <a:pt x="194" y="401"/>
                  </a:cubicBezTo>
                  <a:cubicBezTo>
                    <a:pt x="195" y="401"/>
                    <a:pt x="196" y="401"/>
                    <a:pt x="196" y="402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6" y="402"/>
                    <a:pt x="197" y="402"/>
                    <a:pt x="197" y="402"/>
                  </a:cubicBezTo>
                  <a:cubicBezTo>
                    <a:pt x="196" y="403"/>
                    <a:pt x="196" y="402"/>
                    <a:pt x="195" y="402"/>
                  </a:cubicBezTo>
                  <a:cubicBezTo>
                    <a:pt x="193" y="403"/>
                    <a:pt x="194" y="404"/>
                    <a:pt x="194" y="404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6" y="404"/>
                    <a:pt x="194" y="404"/>
                    <a:pt x="194" y="404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198" y="404"/>
                    <a:pt x="197" y="405"/>
                    <a:pt x="196" y="405"/>
                  </a:cubicBezTo>
                  <a:cubicBezTo>
                    <a:pt x="196" y="405"/>
                    <a:pt x="199" y="406"/>
                    <a:pt x="201" y="406"/>
                  </a:cubicBezTo>
                  <a:cubicBezTo>
                    <a:pt x="200" y="406"/>
                    <a:pt x="201" y="406"/>
                    <a:pt x="201" y="407"/>
                  </a:cubicBezTo>
                  <a:cubicBezTo>
                    <a:pt x="200" y="407"/>
                    <a:pt x="202" y="407"/>
                    <a:pt x="200" y="407"/>
                  </a:cubicBezTo>
                  <a:cubicBezTo>
                    <a:pt x="199" y="407"/>
                    <a:pt x="199" y="407"/>
                    <a:pt x="199" y="407"/>
                  </a:cubicBezTo>
                  <a:cubicBezTo>
                    <a:pt x="199" y="407"/>
                    <a:pt x="197" y="407"/>
                    <a:pt x="196" y="407"/>
                  </a:cubicBezTo>
                  <a:cubicBezTo>
                    <a:pt x="196" y="407"/>
                    <a:pt x="196" y="408"/>
                    <a:pt x="195" y="409"/>
                  </a:cubicBezTo>
                  <a:cubicBezTo>
                    <a:pt x="198" y="408"/>
                    <a:pt x="197" y="410"/>
                    <a:pt x="199" y="409"/>
                  </a:cubicBezTo>
                  <a:cubicBezTo>
                    <a:pt x="200" y="410"/>
                    <a:pt x="197" y="410"/>
                    <a:pt x="197" y="410"/>
                  </a:cubicBezTo>
                  <a:cubicBezTo>
                    <a:pt x="198" y="411"/>
                    <a:pt x="197" y="411"/>
                    <a:pt x="197" y="412"/>
                  </a:cubicBezTo>
                  <a:cubicBezTo>
                    <a:pt x="197" y="412"/>
                    <a:pt x="197" y="412"/>
                    <a:pt x="197" y="412"/>
                  </a:cubicBezTo>
                  <a:cubicBezTo>
                    <a:pt x="198" y="412"/>
                    <a:pt x="197" y="413"/>
                    <a:pt x="199" y="413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97" y="414"/>
                    <a:pt x="201" y="413"/>
                    <a:pt x="200" y="414"/>
                  </a:cubicBezTo>
                  <a:cubicBezTo>
                    <a:pt x="199" y="414"/>
                    <a:pt x="199" y="414"/>
                    <a:pt x="199" y="414"/>
                  </a:cubicBezTo>
                  <a:cubicBezTo>
                    <a:pt x="200" y="414"/>
                    <a:pt x="198" y="415"/>
                    <a:pt x="200" y="415"/>
                  </a:cubicBezTo>
                  <a:cubicBezTo>
                    <a:pt x="199" y="415"/>
                    <a:pt x="199" y="415"/>
                    <a:pt x="198" y="415"/>
                  </a:cubicBezTo>
                  <a:cubicBezTo>
                    <a:pt x="199" y="415"/>
                    <a:pt x="199" y="416"/>
                    <a:pt x="200" y="416"/>
                  </a:cubicBezTo>
                  <a:cubicBezTo>
                    <a:pt x="198" y="416"/>
                    <a:pt x="198" y="416"/>
                    <a:pt x="198" y="416"/>
                  </a:cubicBezTo>
                  <a:cubicBezTo>
                    <a:pt x="197" y="417"/>
                    <a:pt x="201" y="416"/>
                    <a:pt x="200" y="417"/>
                  </a:cubicBezTo>
                  <a:cubicBezTo>
                    <a:pt x="200" y="417"/>
                    <a:pt x="199" y="417"/>
                    <a:pt x="199" y="417"/>
                  </a:cubicBezTo>
                  <a:cubicBezTo>
                    <a:pt x="200" y="417"/>
                    <a:pt x="200" y="418"/>
                    <a:pt x="200" y="418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21"/>
                    <a:pt x="198" y="423"/>
                    <a:pt x="201" y="425"/>
                  </a:cubicBezTo>
                  <a:cubicBezTo>
                    <a:pt x="198" y="425"/>
                    <a:pt x="199" y="424"/>
                    <a:pt x="197" y="425"/>
                  </a:cubicBezTo>
                  <a:cubicBezTo>
                    <a:pt x="200" y="425"/>
                    <a:pt x="198" y="425"/>
                    <a:pt x="199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199" y="426"/>
                    <a:pt x="198" y="426"/>
                    <a:pt x="198" y="426"/>
                  </a:cubicBezTo>
                  <a:cubicBezTo>
                    <a:pt x="199" y="426"/>
                    <a:pt x="199" y="426"/>
                    <a:pt x="199" y="426"/>
                  </a:cubicBezTo>
                  <a:cubicBezTo>
                    <a:pt x="199" y="426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8" y="427"/>
                    <a:pt x="197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7" y="428"/>
                    <a:pt x="197" y="428"/>
                    <a:pt x="197" y="428"/>
                  </a:cubicBezTo>
                  <a:cubicBezTo>
                    <a:pt x="200" y="428"/>
                    <a:pt x="198" y="428"/>
                    <a:pt x="198" y="428"/>
                  </a:cubicBezTo>
                  <a:cubicBezTo>
                    <a:pt x="197" y="429"/>
                    <a:pt x="194" y="427"/>
                    <a:pt x="194" y="429"/>
                  </a:cubicBezTo>
                  <a:cubicBezTo>
                    <a:pt x="194" y="429"/>
                    <a:pt x="194" y="429"/>
                    <a:pt x="194" y="429"/>
                  </a:cubicBezTo>
                  <a:cubicBezTo>
                    <a:pt x="189" y="432"/>
                    <a:pt x="183" y="435"/>
                    <a:pt x="180" y="441"/>
                  </a:cubicBezTo>
                  <a:cubicBezTo>
                    <a:pt x="180" y="442"/>
                    <a:pt x="179" y="443"/>
                    <a:pt x="178" y="444"/>
                  </a:cubicBezTo>
                  <a:cubicBezTo>
                    <a:pt x="178" y="441"/>
                    <a:pt x="178" y="437"/>
                    <a:pt x="180" y="434"/>
                  </a:cubicBezTo>
                  <a:cubicBezTo>
                    <a:pt x="179" y="431"/>
                    <a:pt x="178" y="427"/>
                    <a:pt x="179" y="425"/>
                  </a:cubicBezTo>
                  <a:cubicBezTo>
                    <a:pt x="178" y="412"/>
                    <a:pt x="182" y="402"/>
                    <a:pt x="179" y="389"/>
                  </a:cubicBezTo>
                  <a:cubicBezTo>
                    <a:pt x="179" y="390"/>
                    <a:pt x="178" y="389"/>
                    <a:pt x="177" y="389"/>
                  </a:cubicBezTo>
                  <a:cubicBezTo>
                    <a:pt x="178" y="389"/>
                    <a:pt x="178" y="389"/>
                    <a:pt x="178" y="389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6" y="387"/>
                    <a:pt x="178" y="387"/>
                    <a:pt x="178" y="388"/>
                  </a:cubicBezTo>
                  <a:cubicBezTo>
                    <a:pt x="178" y="383"/>
                    <a:pt x="177" y="379"/>
                    <a:pt x="178" y="374"/>
                  </a:cubicBezTo>
                  <a:cubicBezTo>
                    <a:pt x="175" y="374"/>
                    <a:pt x="177" y="371"/>
                    <a:pt x="175" y="371"/>
                  </a:cubicBezTo>
                  <a:cubicBezTo>
                    <a:pt x="176" y="371"/>
                    <a:pt x="176" y="371"/>
                    <a:pt x="176" y="371"/>
                  </a:cubicBezTo>
                  <a:cubicBezTo>
                    <a:pt x="175" y="368"/>
                    <a:pt x="175" y="368"/>
                    <a:pt x="177" y="365"/>
                  </a:cubicBezTo>
                  <a:cubicBezTo>
                    <a:pt x="178" y="353"/>
                    <a:pt x="176" y="340"/>
                    <a:pt x="174" y="326"/>
                  </a:cubicBezTo>
                  <a:cubicBezTo>
                    <a:pt x="170" y="313"/>
                    <a:pt x="162" y="297"/>
                    <a:pt x="148" y="288"/>
                  </a:cubicBezTo>
                  <a:cubicBezTo>
                    <a:pt x="143" y="290"/>
                    <a:pt x="142" y="286"/>
                    <a:pt x="138" y="288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6" y="288"/>
                    <a:pt x="136" y="286"/>
                    <a:pt x="133" y="284"/>
                  </a:cubicBezTo>
                  <a:cubicBezTo>
                    <a:pt x="133" y="285"/>
                    <a:pt x="132" y="284"/>
                    <a:pt x="132" y="286"/>
                  </a:cubicBezTo>
                  <a:cubicBezTo>
                    <a:pt x="131" y="287"/>
                    <a:pt x="131" y="282"/>
                    <a:pt x="129" y="283"/>
                  </a:cubicBezTo>
                  <a:cubicBezTo>
                    <a:pt x="129" y="282"/>
                    <a:pt x="129" y="284"/>
                    <a:pt x="129" y="283"/>
                  </a:cubicBezTo>
                  <a:cubicBezTo>
                    <a:pt x="125" y="285"/>
                    <a:pt x="129" y="282"/>
                    <a:pt x="127" y="279"/>
                  </a:cubicBezTo>
                  <a:cubicBezTo>
                    <a:pt x="120" y="278"/>
                    <a:pt x="113" y="280"/>
                    <a:pt x="107" y="278"/>
                  </a:cubicBezTo>
                  <a:cubicBezTo>
                    <a:pt x="108" y="278"/>
                    <a:pt x="108" y="280"/>
                    <a:pt x="107" y="280"/>
                  </a:cubicBezTo>
                  <a:cubicBezTo>
                    <a:pt x="107" y="276"/>
                    <a:pt x="105" y="280"/>
                    <a:pt x="104" y="279"/>
                  </a:cubicBezTo>
                  <a:cubicBezTo>
                    <a:pt x="104" y="278"/>
                    <a:pt x="105" y="278"/>
                    <a:pt x="105" y="278"/>
                  </a:cubicBezTo>
                  <a:cubicBezTo>
                    <a:pt x="103" y="276"/>
                    <a:pt x="101" y="278"/>
                    <a:pt x="98" y="277"/>
                  </a:cubicBezTo>
                  <a:cubicBezTo>
                    <a:pt x="96" y="278"/>
                    <a:pt x="94" y="275"/>
                    <a:pt x="92" y="277"/>
                  </a:cubicBezTo>
                  <a:cubicBezTo>
                    <a:pt x="93" y="275"/>
                    <a:pt x="91" y="276"/>
                    <a:pt x="91" y="275"/>
                  </a:cubicBezTo>
                  <a:cubicBezTo>
                    <a:pt x="89" y="279"/>
                    <a:pt x="88" y="273"/>
                    <a:pt x="85" y="275"/>
                  </a:cubicBezTo>
                  <a:cubicBezTo>
                    <a:pt x="86" y="275"/>
                    <a:pt x="86" y="275"/>
                    <a:pt x="86" y="275"/>
                  </a:cubicBezTo>
                  <a:cubicBezTo>
                    <a:pt x="80" y="274"/>
                    <a:pt x="77" y="272"/>
                    <a:pt x="72" y="271"/>
                  </a:cubicBezTo>
                  <a:cubicBezTo>
                    <a:pt x="69" y="270"/>
                    <a:pt x="69" y="264"/>
                    <a:pt x="66" y="264"/>
                  </a:cubicBezTo>
                  <a:cubicBezTo>
                    <a:pt x="65" y="265"/>
                    <a:pt x="65" y="265"/>
                    <a:pt x="64" y="265"/>
                  </a:cubicBezTo>
                  <a:cubicBezTo>
                    <a:pt x="64" y="264"/>
                    <a:pt x="65" y="264"/>
                    <a:pt x="65" y="264"/>
                  </a:cubicBezTo>
                  <a:cubicBezTo>
                    <a:pt x="63" y="263"/>
                    <a:pt x="63" y="260"/>
                    <a:pt x="62" y="259"/>
                  </a:cubicBezTo>
                  <a:cubicBezTo>
                    <a:pt x="62" y="259"/>
                    <a:pt x="61" y="258"/>
                    <a:pt x="60" y="259"/>
                  </a:cubicBezTo>
                  <a:cubicBezTo>
                    <a:pt x="61" y="256"/>
                    <a:pt x="56" y="255"/>
                    <a:pt x="57" y="252"/>
                  </a:cubicBezTo>
                  <a:cubicBezTo>
                    <a:pt x="54" y="254"/>
                    <a:pt x="54" y="252"/>
                    <a:pt x="53" y="251"/>
                  </a:cubicBezTo>
                  <a:cubicBezTo>
                    <a:pt x="53" y="251"/>
                    <a:pt x="54" y="250"/>
                    <a:pt x="54" y="250"/>
                  </a:cubicBezTo>
                  <a:cubicBezTo>
                    <a:pt x="53" y="249"/>
                    <a:pt x="53" y="248"/>
                    <a:pt x="53" y="245"/>
                  </a:cubicBezTo>
                  <a:cubicBezTo>
                    <a:pt x="52" y="245"/>
                    <a:pt x="50" y="245"/>
                    <a:pt x="50" y="244"/>
                  </a:cubicBezTo>
                  <a:cubicBezTo>
                    <a:pt x="52" y="242"/>
                    <a:pt x="50" y="241"/>
                    <a:pt x="50" y="240"/>
                  </a:cubicBezTo>
                  <a:cubicBezTo>
                    <a:pt x="48" y="241"/>
                    <a:pt x="46" y="240"/>
                    <a:pt x="47" y="239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6" y="235"/>
                    <a:pt x="48" y="230"/>
                    <a:pt x="44" y="225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2" y="219"/>
                    <a:pt x="42" y="213"/>
                    <a:pt x="37" y="209"/>
                  </a:cubicBezTo>
                  <a:cubicBezTo>
                    <a:pt x="37" y="208"/>
                    <a:pt x="37" y="207"/>
                    <a:pt x="36" y="205"/>
                  </a:cubicBezTo>
                  <a:cubicBezTo>
                    <a:pt x="37" y="205"/>
                    <a:pt x="39" y="204"/>
                    <a:pt x="40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41" y="201"/>
                    <a:pt x="44" y="197"/>
                    <a:pt x="48" y="196"/>
                  </a:cubicBezTo>
                  <a:cubicBezTo>
                    <a:pt x="47" y="198"/>
                    <a:pt x="49" y="198"/>
                    <a:pt x="49" y="199"/>
                  </a:cubicBezTo>
                  <a:cubicBezTo>
                    <a:pt x="50" y="198"/>
                    <a:pt x="50" y="196"/>
                    <a:pt x="52" y="196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2" y="197"/>
                    <a:pt x="56" y="193"/>
                    <a:pt x="59" y="190"/>
                  </a:cubicBezTo>
                  <a:cubicBezTo>
                    <a:pt x="59" y="197"/>
                    <a:pt x="61" y="192"/>
                    <a:pt x="62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2"/>
                    <a:pt x="61" y="203"/>
                    <a:pt x="62" y="206"/>
                  </a:cubicBezTo>
                  <a:cubicBezTo>
                    <a:pt x="64" y="206"/>
                    <a:pt x="65" y="204"/>
                    <a:pt x="64" y="199"/>
                  </a:cubicBezTo>
                  <a:cubicBezTo>
                    <a:pt x="68" y="202"/>
                    <a:pt x="65" y="203"/>
                    <a:pt x="68" y="212"/>
                  </a:cubicBezTo>
                  <a:cubicBezTo>
                    <a:pt x="71" y="214"/>
                    <a:pt x="66" y="208"/>
                    <a:pt x="69" y="207"/>
                  </a:cubicBezTo>
                  <a:cubicBezTo>
                    <a:pt x="70" y="206"/>
                    <a:pt x="71" y="211"/>
                    <a:pt x="75" y="215"/>
                  </a:cubicBezTo>
                  <a:cubicBezTo>
                    <a:pt x="82" y="221"/>
                    <a:pt x="78" y="220"/>
                    <a:pt x="81" y="223"/>
                  </a:cubicBezTo>
                  <a:cubicBezTo>
                    <a:pt x="79" y="223"/>
                    <a:pt x="71" y="217"/>
                    <a:pt x="73" y="217"/>
                  </a:cubicBezTo>
                  <a:cubicBezTo>
                    <a:pt x="65" y="209"/>
                    <a:pt x="73" y="224"/>
                    <a:pt x="68" y="218"/>
                  </a:cubicBezTo>
                  <a:cubicBezTo>
                    <a:pt x="75" y="226"/>
                    <a:pt x="76" y="226"/>
                    <a:pt x="82" y="226"/>
                  </a:cubicBezTo>
                  <a:cubicBezTo>
                    <a:pt x="79" y="225"/>
                    <a:pt x="85" y="224"/>
                    <a:pt x="82" y="223"/>
                  </a:cubicBezTo>
                  <a:cubicBezTo>
                    <a:pt x="98" y="219"/>
                    <a:pt x="96" y="225"/>
                    <a:pt x="106" y="216"/>
                  </a:cubicBezTo>
                  <a:cubicBezTo>
                    <a:pt x="103" y="216"/>
                    <a:pt x="111" y="202"/>
                    <a:pt x="104" y="206"/>
                  </a:cubicBezTo>
                  <a:cubicBezTo>
                    <a:pt x="104" y="204"/>
                    <a:pt x="105" y="201"/>
                    <a:pt x="107" y="200"/>
                  </a:cubicBezTo>
                  <a:cubicBezTo>
                    <a:pt x="107" y="203"/>
                    <a:pt x="110" y="197"/>
                    <a:pt x="110" y="201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4" y="201"/>
                    <a:pt x="118" y="196"/>
                    <a:pt x="120" y="194"/>
                  </a:cubicBezTo>
                  <a:cubicBezTo>
                    <a:pt x="121" y="189"/>
                    <a:pt x="117" y="195"/>
                    <a:pt x="119" y="190"/>
                  </a:cubicBezTo>
                  <a:cubicBezTo>
                    <a:pt x="119" y="192"/>
                    <a:pt x="121" y="189"/>
                    <a:pt x="122" y="186"/>
                  </a:cubicBezTo>
                  <a:cubicBezTo>
                    <a:pt x="120" y="191"/>
                    <a:pt x="119" y="186"/>
                    <a:pt x="120" y="182"/>
                  </a:cubicBezTo>
                  <a:cubicBezTo>
                    <a:pt x="120" y="181"/>
                    <a:pt x="121" y="180"/>
                    <a:pt x="121" y="179"/>
                  </a:cubicBezTo>
                  <a:cubicBezTo>
                    <a:pt x="122" y="180"/>
                    <a:pt x="122" y="180"/>
                    <a:pt x="122" y="181"/>
                  </a:cubicBezTo>
                  <a:cubicBezTo>
                    <a:pt x="122" y="182"/>
                    <a:pt x="122" y="182"/>
                    <a:pt x="122" y="183"/>
                  </a:cubicBezTo>
                  <a:cubicBezTo>
                    <a:pt x="123" y="183"/>
                    <a:pt x="123" y="183"/>
                    <a:pt x="123" y="183"/>
                  </a:cubicBezTo>
                  <a:cubicBezTo>
                    <a:pt x="123" y="183"/>
                    <a:pt x="122" y="183"/>
                    <a:pt x="122" y="183"/>
                  </a:cubicBezTo>
                  <a:cubicBezTo>
                    <a:pt x="122" y="188"/>
                    <a:pt x="125" y="188"/>
                    <a:pt x="126" y="189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30" y="197"/>
                    <a:pt x="134" y="202"/>
                    <a:pt x="132" y="203"/>
                  </a:cubicBezTo>
                  <a:cubicBezTo>
                    <a:pt x="134" y="205"/>
                    <a:pt x="136" y="206"/>
                    <a:pt x="135" y="203"/>
                  </a:cubicBezTo>
                  <a:cubicBezTo>
                    <a:pt x="136" y="205"/>
                    <a:pt x="140" y="212"/>
                    <a:pt x="151" y="211"/>
                  </a:cubicBezTo>
                  <a:cubicBezTo>
                    <a:pt x="161" y="208"/>
                    <a:pt x="165" y="201"/>
                    <a:pt x="167" y="197"/>
                  </a:cubicBezTo>
                  <a:cubicBezTo>
                    <a:pt x="164" y="201"/>
                    <a:pt x="163" y="200"/>
                    <a:pt x="162" y="200"/>
                  </a:cubicBezTo>
                  <a:cubicBezTo>
                    <a:pt x="161" y="197"/>
                    <a:pt x="164" y="198"/>
                    <a:pt x="164" y="194"/>
                  </a:cubicBezTo>
                  <a:cubicBezTo>
                    <a:pt x="165" y="195"/>
                    <a:pt x="167" y="192"/>
                    <a:pt x="166" y="196"/>
                  </a:cubicBezTo>
                  <a:cubicBezTo>
                    <a:pt x="170" y="191"/>
                    <a:pt x="171" y="185"/>
                    <a:pt x="173" y="179"/>
                  </a:cubicBezTo>
                  <a:cubicBezTo>
                    <a:pt x="173" y="180"/>
                    <a:pt x="173" y="180"/>
                    <a:pt x="174" y="181"/>
                  </a:cubicBezTo>
                  <a:cubicBezTo>
                    <a:pt x="174" y="181"/>
                    <a:pt x="174" y="181"/>
                    <a:pt x="174" y="182"/>
                  </a:cubicBezTo>
                  <a:cubicBezTo>
                    <a:pt x="174" y="182"/>
                    <a:pt x="174" y="182"/>
                    <a:pt x="174" y="183"/>
                  </a:cubicBezTo>
                  <a:cubicBezTo>
                    <a:pt x="175" y="184"/>
                    <a:pt x="175" y="185"/>
                    <a:pt x="176" y="186"/>
                  </a:cubicBezTo>
                  <a:cubicBezTo>
                    <a:pt x="175" y="185"/>
                    <a:pt x="175" y="185"/>
                    <a:pt x="175" y="184"/>
                  </a:cubicBezTo>
                  <a:cubicBezTo>
                    <a:pt x="175" y="185"/>
                    <a:pt x="175" y="186"/>
                    <a:pt x="176" y="187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9"/>
                    <a:pt x="177" y="190"/>
                    <a:pt x="178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94"/>
                    <a:pt x="188" y="201"/>
                    <a:pt x="189" y="198"/>
                  </a:cubicBezTo>
                  <a:cubicBezTo>
                    <a:pt x="205" y="196"/>
                    <a:pt x="210" y="186"/>
                    <a:pt x="213" y="179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7"/>
                    <a:pt x="214" y="177"/>
                  </a:cubicBezTo>
                  <a:cubicBezTo>
                    <a:pt x="214" y="177"/>
                    <a:pt x="215" y="177"/>
                    <a:pt x="215" y="177"/>
                  </a:cubicBezTo>
                  <a:cubicBezTo>
                    <a:pt x="219" y="183"/>
                    <a:pt x="215" y="181"/>
                    <a:pt x="216" y="184"/>
                  </a:cubicBezTo>
                  <a:cubicBezTo>
                    <a:pt x="224" y="191"/>
                    <a:pt x="234" y="187"/>
                    <a:pt x="239" y="182"/>
                  </a:cubicBezTo>
                  <a:cubicBezTo>
                    <a:pt x="239" y="182"/>
                    <a:pt x="240" y="183"/>
                    <a:pt x="239" y="183"/>
                  </a:cubicBezTo>
                  <a:cubicBezTo>
                    <a:pt x="244" y="179"/>
                    <a:pt x="250" y="173"/>
                    <a:pt x="253" y="167"/>
                  </a:cubicBezTo>
                  <a:cubicBezTo>
                    <a:pt x="255" y="173"/>
                    <a:pt x="258" y="178"/>
                    <a:pt x="262" y="183"/>
                  </a:cubicBezTo>
                  <a:cubicBezTo>
                    <a:pt x="272" y="194"/>
                    <a:pt x="282" y="179"/>
                    <a:pt x="282" y="172"/>
                  </a:cubicBezTo>
                  <a:cubicBezTo>
                    <a:pt x="282" y="171"/>
                    <a:pt x="283" y="172"/>
                    <a:pt x="283" y="173"/>
                  </a:cubicBezTo>
                  <a:cubicBezTo>
                    <a:pt x="283" y="162"/>
                    <a:pt x="288" y="150"/>
                    <a:pt x="283" y="141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2" y="136"/>
                    <a:pt x="283" y="136"/>
                    <a:pt x="284" y="134"/>
                  </a:cubicBezTo>
                  <a:cubicBezTo>
                    <a:pt x="283" y="132"/>
                    <a:pt x="283" y="124"/>
                    <a:pt x="282" y="122"/>
                  </a:cubicBezTo>
                  <a:cubicBezTo>
                    <a:pt x="283" y="121"/>
                    <a:pt x="283" y="123"/>
                    <a:pt x="283" y="123"/>
                  </a:cubicBezTo>
                  <a:cubicBezTo>
                    <a:pt x="284" y="122"/>
                    <a:pt x="284" y="121"/>
                    <a:pt x="284" y="120"/>
                  </a:cubicBezTo>
                  <a:cubicBezTo>
                    <a:pt x="285" y="120"/>
                    <a:pt x="286" y="120"/>
                    <a:pt x="287" y="120"/>
                  </a:cubicBezTo>
                  <a:cubicBezTo>
                    <a:pt x="293" y="141"/>
                    <a:pt x="294" y="171"/>
                    <a:pt x="312" y="180"/>
                  </a:cubicBezTo>
                  <a:cubicBezTo>
                    <a:pt x="316" y="182"/>
                    <a:pt x="313" y="183"/>
                    <a:pt x="315" y="184"/>
                  </a:cubicBezTo>
                  <a:cubicBezTo>
                    <a:pt x="325" y="187"/>
                    <a:pt x="336" y="188"/>
                    <a:pt x="347" y="188"/>
                  </a:cubicBezTo>
                  <a:cubicBezTo>
                    <a:pt x="346" y="189"/>
                    <a:pt x="345" y="190"/>
                    <a:pt x="344" y="191"/>
                  </a:cubicBezTo>
                  <a:cubicBezTo>
                    <a:pt x="346" y="193"/>
                    <a:pt x="342" y="195"/>
                    <a:pt x="343" y="196"/>
                  </a:cubicBezTo>
                  <a:cubicBezTo>
                    <a:pt x="343" y="196"/>
                    <a:pt x="343" y="196"/>
                    <a:pt x="343" y="195"/>
                  </a:cubicBezTo>
                  <a:cubicBezTo>
                    <a:pt x="340" y="201"/>
                    <a:pt x="343" y="196"/>
                    <a:pt x="338" y="200"/>
                  </a:cubicBezTo>
                  <a:cubicBezTo>
                    <a:pt x="327" y="213"/>
                    <a:pt x="329" y="230"/>
                    <a:pt x="329" y="240"/>
                  </a:cubicBezTo>
                  <a:cubicBezTo>
                    <a:pt x="330" y="251"/>
                    <a:pt x="331" y="257"/>
                    <a:pt x="326" y="263"/>
                  </a:cubicBezTo>
                  <a:cubicBezTo>
                    <a:pt x="327" y="267"/>
                    <a:pt x="324" y="267"/>
                    <a:pt x="325" y="270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4" y="271"/>
                    <a:pt x="323" y="270"/>
                    <a:pt x="321" y="270"/>
                  </a:cubicBezTo>
                  <a:cubicBezTo>
                    <a:pt x="321" y="271"/>
                    <a:pt x="320" y="271"/>
                    <a:pt x="321" y="272"/>
                  </a:cubicBezTo>
                  <a:cubicBezTo>
                    <a:pt x="322" y="274"/>
                    <a:pt x="319" y="270"/>
                    <a:pt x="318" y="271"/>
                  </a:cubicBezTo>
                  <a:cubicBezTo>
                    <a:pt x="318" y="271"/>
                    <a:pt x="319" y="272"/>
                    <a:pt x="318" y="272"/>
                  </a:cubicBezTo>
                  <a:cubicBezTo>
                    <a:pt x="317" y="275"/>
                    <a:pt x="318" y="271"/>
                    <a:pt x="315" y="270"/>
                  </a:cubicBezTo>
                  <a:cubicBezTo>
                    <a:pt x="311" y="273"/>
                    <a:pt x="306" y="276"/>
                    <a:pt x="302" y="277"/>
                  </a:cubicBezTo>
                  <a:cubicBezTo>
                    <a:pt x="302" y="277"/>
                    <a:pt x="303" y="278"/>
                    <a:pt x="302" y="278"/>
                  </a:cubicBezTo>
                  <a:cubicBezTo>
                    <a:pt x="301" y="275"/>
                    <a:pt x="301" y="280"/>
                    <a:pt x="299" y="279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7" y="277"/>
                    <a:pt x="296" y="279"/>
                    <a:pt x="293" y="279"/>
                  </a:cubicBezTo>
                  <a:cubicBezTo>
                    <a:pt x="292" y="280"/>
                    <a:pt x="288" y="279"/>
                    <a:pt x="287" y="281"/>
                  </a:cubicBezTo>
                  <a:cubicBezTo>
                    <a:pt x="287" y="280"/>
                    <a:pt x="286" y="280"/>
                    <a:pt x="285" y="280"/>
                  </a:cubicBezTo>
                  <a:cubicBezTo>
                    <a:pt x="285" y="284"/>
                    <a:pt x="281" y="280"/>
                    <a:pt x="280" y="284"/>
                  </a:cubicBezTo>
                  <a:cubicBezTo>
                    <a:pt x="280" y="283"/>
                    <a:pt x="280" y="283"/>
                    <a:pt x="280" y="283"/>
                  </a:cubicBezTo>
                  <a:cubicBezTo>
                    <a:pt x="274" y="287"/>
                    <a:pt x="267" y="290"/>
                    <a:pt x="263" y="297"/>
                  </a:cubicBezTo>
                  <a:cubicBezTo>
                    <a:pt x="260" y="300"/>
                    <a:pt x="256" y="300"/>
                    <a:pt x="254" y="305"/>
                  </a:cubicBezTo>
                  <a:cubicBezTo>
                    <a:pt x="254" y="306"/>
                    <a:pt x="255" y="306"/>
                    <a:pt x="255" y="307"/>
                  </a:cubicBezTo>
                  <a:cubicBezTo>
                    <a:pt x="255" y="308"/>
                    <a:pt x="254" y="306"/>
                    <a:pt x="254" y="306"/>
                  </a:cubicBezTo>
                  <a:cubicBezTo>
                    <a:pt x="254" y="309"/>
                    <a:pt x="251" y="310"/>
                    <a:pt x="250" y="312"/>
                  </a:cubicBezTo>
                  <a:cubicBezTo>
                    <a:pt x="250" y="313"/>
                    <a:pt x="250" y="314"/>
                    <a:pt x="251" y="314"/>
                  </a:cubicBezTo>
                  <a:cubicBezTo>
                    <a:pt x="247" y="315"/>
                    <a:pt x="248" y="320"/>
                    <a:pt x="245" y="322"/>
                  </a:cubicBezTo>
                  <a:cubicBezTo>
                    <a:pt x="248" y="322"/>
                    <a:pt x="246" y="324"/>
                    <a:pt x="247" y="325"/>
                  </a:cubicBezTo>
                  <a:cubicBezTo>
                    <a:pt x="246" y="326"/>
                    <a:pt x="245" y="326"/>
                    <a:pt x="245" y="325"/>
                  </a:cubicBezTo>
                  <a:cubicBezTo>
                    <a:pt x="245" y="327"/>
                    <a:pt x="244" y="328"/>
                    <a:pt x="243" y="330"/>
                  </a:cubicBezTo>
                  <a:cubicBezTo>
                    <a:pt x="243" y="332"/>
                    <a:pt x="244" y="333"/>
                    <a:pt x="243" y="334"/>
                  </a:cubicBezTo>
                  <a:cubicBezTo>
                    <a:pt x="241" y="334"/>
                    <a:pt x="242" y="336"/>
                    <a:pt x="241" y="338"/>
                  </a:cubicBezTo>
                  <a:cubicBezTo>
                    <a:pt x="243" y="338"/>
                    <a:pt x="244" y="340"/>
                    <a:pt x="243" y="341"/>
                  </a:cubicBezTo>
                  <a:cubicBezTo>
                    <a:pt x="240" y="340"/>
                    <a:pt x="240" y="340"/>
                    <a:pt x="240" y="340"/>
                  </a:cubicBezTo>
                  <a:cubicBezTo>
                    <a:pt x="241" y="344"/>
                    <a:pt x="237" y="350"/>
                    <a:pt x="240" y="355"/>
                  </a:cubicBezTo>
                  <a:cubicBezTo>
                    <a:pt x="238" y="355"/>
                    <a:pt x="238" y="355"/>
                    <a:pt x="238" y="355"/>
                  </a:cubicBezTo>
                  <a:cubicBezTo>
                    <a:pt x="239" y="360"/>
                    <a:pt x="236" y="365"/>
                    <a:pt x="239" y="370"/>
                  </a:cubicBezTo>
                  <a:cubicBezTo>
                    <a:pt x="238" y="371"/>
                    <a:pt x="237" y="373"/>
                    <a:pt x="237" y="374"/>
                  </a:cubicBezTo>
                  <a:cubicBezTo>
                    <a:pt x="239" y="376"/>
                    <a:pt x="238" y="376"/>
                    <a:pt x="241" y="378"/>
                  </a:cubicBezTo>
                  <a:cubicBezTo>
                    <a:pt x="241" y="378"/>
                    <a:pt x="239" y="379"/>
                    <a:pt x="239" y="379"/>
                  </a:cubicBezTo>
                  <a:cubicBezTo>
                    <a:pt x="238" y="381"/>
                    <a:pt x="236" y="383"/>
                    <a:pt x="238" y="385"/>
                  </a:cubicBezTo>
                  <a:cubicBezTo>
                    <a:pt x="237" y="385"/>
                    <a:pt x="237" y="385"/>
                    <a:pt x="237" y="385"/>
                  </a:cubicBezTo>
                  <a:cubicBezTo>
                    <a:pt x="238" y="387"/>
                    <a:pt x="240" y="389"/>
                    <a:pt x="238" y="391"/>
                  </a:cubicBezTo>
                  <a:cubicBezTo>
                    <a:pt x="239" y="391"/>
                    <a:pt x="239" y="393"/>
                    <a:pt x="241" y="393"/>
                  </a:cubicBezTo>
                  <a:cubicBezTo>
                    <a:pt x="241" y="393"/>
                    <a:pt x="239" y="393"/>
                    <a:pt x="240" y="394"/>
                  </a:cubicBezTo>
                  <a:cubicBezTo>
                    <a:pt x="238" y="393"/>
                    <a:pt x="238" y="393"/>
                    <a:pt x="238" y="393"/>
                  </a:cubicBezTo>
                  <a:cubicBezTo>
                    <a:pt x="237" y="397"/>
                    <a:pt x="238" y="401"/>
                    <a:pt x="239" y="405"/>
                  </a:cubicBezTo>
                  <a:cubicBezTo>
                    <a:pt x="236" y="406"/>
                    <a:pt x="239" y="409"/>
                    <a:pt x="237" y="411"/>
                  </a:cubicBezTo>
                  <a:cubicBezTo>
                    <a:pt x="239" y="412"/>
                    <a:pt x="237" y="415"/>
                    <a:pt x="240" y="416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8"/>
                    <a:pt x="238" y="420"/>
                    <a:pt x="237" y="423"/>
                  </a:cubicBezTo>
                  <a:cubicBezTo>
                    <a:pt x="237" y="424"/>
                    <a:pt x="239" y="424"/>
                    <a:pt x="240" y="425"/>
                  </a:cubicBezTo>
                  <a:cubicBezTo>
                    <a:pt x="238" y="425"/>
                    <a:pt x="238" y="425"/>
                    <a:pt x="238" y="425"/>
                  </a:cubicBezTo>
                  <a:cubicBezTo>
                    <a:pt x="239" y="426"/>
                    <a:pt x="241" y="427"/>
                    <a:pt x="243" y="427"/>
                  </a:cubicBezTo>
                  <a:cubicBezTo>
                    <a:pt x="242" y="428"/>
                    <a:pt x="243" y="428"/>
                    <a:pt x="242" y="429"/>
                  </a:cubicBezTo>
                  <a:cubicBezTo>
                    <a:pt x="241" y="428"/>
                    <a:pt x="239" y="428"/>
                    <a:pt x="237" y="427"/>
                  </a:cubicBezTo>
                  <a:cubicBezTo>
                    <a:pt x="237" y="428"/>
                    <a:pt x="240" y="430"/>
                    <a:pt x="238" y="431"/>
                  </a:cubicBezTo>
                  <a:cubicBezTo>
                    <a:pt x="238" y="432"/>
                    <a:pt x="239" y="433"/>
                    <a:pt x="241" y="433"/>
                  </a:cubicBezTo>
                  <a:cubicBezTo>
                    <a:pt x="240" y="433"/>
                    <a:pt x="239" y="434"/>
                    <a:pt x="239" y="433"/>
                  </a:cubicBezTo>
                  <a:cubicBezTo>
                    <a:pt x="239" y="434"/>
                    <a:pt x="239" y="435"/>
                    <a:pt x="240" y="435"/>
                  </a:cubicBezTo>
                  <a:cubicBezTo>
                    <a:pt x="240" y="435"/>
                    <a:pt x="240" y="435"/>
                    <a:pt x="240" y="435"/>
                  </a:cubicBezTo>
                  <a:cubicBezTo>
                    <a:pt x="241" y="435"/>
                    <a:pt x="241" y="436"/>
                    <a:pt x="243" y="436"/>
                  </a:cubicBezTo>
                  <a:cubicBezTo>
                    <a:pt x="243" y="435"/>
                    <a:pt x="243" y="435"/>
                    <a:pt x="243" y="435"/>
                  </a:cubicBezTo>
                  <a:cubicBezTo>
                    <a:pt x="244" y="435"/>
                    <a:pt x="245" y="436"/>
                    <a:pt x="243" y="437"/>
                  </a:cubicBezTo>
                  <a:cubicBezTo>
                    <a:pt x="242" y="437"/>
                    <a:pt x="241" y="436"/>
                    <a:pt x="240" y="437"/>
                  </a:cubicBezTo>
                  <a:cubicBezTo>
                    <a:pt x="244" y="439"/>
                    <a:pt x="244" y="439"/>
                    <a:pt x="244" y="439"/>
                  </a:cubicBezTo>
                  <a:cubicBezTo>
                    <a:pt x="243" y="439"/>
                    <a:pt x="244" y="438"/>
                    <a:pt x="245" y="438"/>
                  </a:cubicBezTo>
                  <a:cubicBezTo>
                    <a:pt x="244" y="437"/>
                    <a:pt x="244" y="437"/>
                    <a:pt x="244" y="437"/>
                  </a:cubicBezTo>
                  <a:cubicBezTo>
                    <a:pt x="246" y="437"/>
                    <a:pt x="246" y="437"/>
                    <a:pt x="246" y="437"/>
                  </a:cubicBezTo>
                  <a:cubicBezTo>
                    <a:pt x="245" y="435"/>
                    <a:pt x="246" y="434"/>
                    <a:pt x="245" y="432"/>
                  </a:cubicBezTo>
                  <a:cubicBezTo>
                    <a:pt x="244" y="433"/>
                    <a:pt x="244" y="433"/>
                    <a:pt x="244" y="433"/>
                  </a:cubicBezTo>
                  <a:cubicBezTo>
                    <a:pt x="243" y="432"/>
                    <a:pt x="241" y="431"/>
                    <a:pt x="243" y="430"/>
                  </a:cubicBezTo>
                  <a:cubicBezTo>
                    <a:pt x="244" y="430"/>
                    <a:pt x="244" y="430"/>
                    <a:pt x="245" y="430"/>
                  </a:cubicBezTo>
                  <a:cubicBezTo>
                    <a:pt x="245" y="430"/>
                    <a:pt x="244" y="430"/>
                    <a:pt x="244" y="429"/>
                  </a:cubicBezTo>
                  <a:cubicBezTo>
                    <a:pt x="247" y="430"/>
                    <a:pt x="247" y="430"/>
                    <a:pt x="247" y="430"/>
                  </a:cubicBezTo>
                  <a:cubicBezTo>
                    <a:pt x="243" y="429"/>
                    <a:pt x="246" y="427"/>
                    <a:pt x="245" y="427"/>
                  </a:cubicBezTo>
                  <a:cubicBezTo>
                    <a:pt x="246" y="427"/>
                    <a:pt x="246" y="427"/>
                    <a:pt x="246" y="427"/>
                  </a:cubicBezTo>
                  <a:cubicBezTo>
                    <a:pt x="247" y="425"/>
                    <a:pt x="244" y="427"/>
                    <a:pt x="244" y="426"/>
                  </a:cubicBezTo>
                  <a:cubicBezTo>
                    <a:pt x="245" y="425"/>
                    <a:pt x="247" y="426"/>
                    <a:pt x="248" y="425"/>
                  </a:cubicBezTo>
                  <a:cubicBezTo>
                    <a:pt x="248" y="423"/>
                    <a:pt x="246" y="421"/>
                    <a:pt x="248" y="419"/>
                  </a:cubicBezTo>
                  <a:cubicBezTo>
                    <a:pt x="248" y="418"/>
                    <a:pt x="247" y="416"/>
                    <a:pt x="246" y="415"/>
                  </a:cubicBezTo>
                  <a:cubicBezTo>
                    <a:pt x="246" y="414"/>
                    <a:pt x="248" y="415"/>
                    <a:pt x="247" y="414"/>
                  </a:cubicBezTo>
                  <a:cubicBezTo>
                    <a:pt x="248" y="414"/>
                    <a:pt x="249" y="414"/>
                    <a:pt x="250" y="414"/>
                  </a:cubicBezTo>
                  <a:cubicBezTo>
                    <a:pt x="249" y="414"/>
                    <a:pt x="250" y="412"/>
                    <a:pt x="248" y="413"/>
                  </a:cubicBezTo>
                  <a:cubicBezTo>
                    <a:pt x="249" y="411"/>
                    <a:pt x="249" y="409"/>
                    <a:pt x="249" y="407"/>
                  </a:cubicBezTo>
                  <a:cubicBezTo>
                    <a:pt x="249" y="408"/>
                    <a:pt x="250" y="408"/>
                    <a:pt x="251" y="407"/>
                  </a:cubicBezTo>
                  <a:cubicBezTo>
                    <a:pt x="250" y="406"/>
                    <a:pt x="249" y="405"/>
                    <a:pt x="249" y="403"/>
                  </a:cubicBezTo>
                  <a:cubicBezTo>
                    <a:pt x="248" y="403"/>
                    <a:pt x="248" y="404"/>
                    <a:pt x="246" y="403"/>
                  </a:cubicBezTo>
                  <a:cubicBezTo>
                    <a:pt x="246" y="403"/>
                    <a:pt x="245" y="403"/>
                    <a:pt x="245" y="402"/>
                  </a:cubicBezTo>
                  <a:cubicBezTo>
                    <a:pt x="247" y="402"/>
                    <a:pt x="250" y="403"/>
                    <a:pt x="250" y="401"/>
                  </a:cubicBezTo>
                  <a:cubicBezTo>
                    <a:pt x="253" y="402"/>
                    <a:pt x="249" y="404"/>
                    <a:pt x="252" y="403"/>
                  </a:cubicBezTo>
                  <a:cubicBezTo>
                    <a:pt x="254" y="404"/>
                    <a:pt x="254" y="406"/>
                    <a:pt x="253" y="407"/>
                  </a:cubicBezTo>
                  <a:cubicBezTo>
                    <a:pt x="255" y="408"/>
                    <a:pt x="253" y="406"/>
                    <a:pt x="256" y="406"/>
                  </a:cubicBezTo>
                  <a:cubicBezTo>
                    <a:pt x="256" y="405"/>
                    <a:pt x="254" y="405"/>
                    <a:pt x="254" y="403"/>
                  </a:cubicBezTo>
                  <a:cubicBezTo>
                    <a:pt x="253" y="403"/>
                    <a:pt x="253" y="403"/>
                    <a:pt x="252" y="402"/>
                  </a:cubicBezTo>
                  <a:cubicBezTo>
                    <a:pt x="249" y="401"/>
                    <a:pt x="254" y="401"/>
                    <a:pt x="254" y="400"/>
                  </a:cubicBezTo>
                  <a:cubicBezTo>
                    <a:pt x="254" y="401"/>
                    <a:pt x="254" y="401"/>
                    <a:pt x="254" y="401"/>
                  </a:cubicBezTo>
                  <a:cubicBezTo>
                    <a:pt x="255" y="400"/>
                    <a:pt x="254" y="400"/>
                    <a:pt x="254" y="399"/>
                  </a:cubicBezTo>
                  <a:cubicBezTo>
                    <a:pt x="257" y="398"/>
                    <a:pt x="254" y="400"/>
                    <a:pt x="256" y="401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59" y="399"/>
                    <a:pt x="256" y="400"/>
                    <a:pt x="257" y="398"/>
                  </a:cubicBezTo>
                  <a:cubicBezTo>
                    <a:pt x="258" y="398"/>
                    <a:pt x="258" y="398"/>
                    <a:pt x="258" y="398"/>
                  </a:cubicBezTo>
                  <a:cubicBezTo>
                    <a:pt x="257" y="397"/>
                    <a:pt x="257" y="397"/>
                    <a:pt x="257" y="397"/>
                  </a:cubicBezTo>
                  <a:cubicBezTo>
                    <a:pt x="256" y="397"/>
                    <a:pt x="254" y="397"/>
                    <a:pt x="254" y="398"/>
                  </a:cubicBezTo>
                  <a:cubicBezTo>
                    <a:pt x="251" y="397"/>
                    <a:pt x="254" y="397"/>
                    <a:pt x="254" y="396"/>
                  </a:cubicBezTo>
                  <a:cubicBezTo>
                    <a:pt x="252" y="395"/>
                    <a:pt x="254" y="396"/>
                    <a:pt x="252" y="396"/>
                  </a:cubicBezTo>
                  <a:cubicBezTo>
                    <a:pt x="250" y="396"/>
                    <a:pt x="250" y="395"/>
                    <a:pt x="250" y="394"/>
                  </a:cubicBezTo>
                  <a:cubicBezTo>
                    <a:pt x="250" y="393"/>
                    <a:pt x="252" y="394"/>
                    <a:pt x="253" y="393"/>
                  </a:cubicBezTo>
                  <a:cubicBezTo>
                    <a:pt x="254" y="394"/>
                    <a:pt x="254" y="395"/>
                    <a:pt x="253" y="394"/>
                  </a:cubicBezTo>
                  <a:cubicBezTo>
                    <a:pt x="254" y="396"/>
                    <a:pt x="256" y="394"/>
                    <a:pt x="258" y="395"/>
                  </a:cubicBezTo>
                  <a:cubicBezTo>
                    <a:pt x="259" y="394"/>
                    <a:pt x="257" y="394"/>
                    <a:pt x="256" y="393"/>
                  </a:cubicBezTo>
                  <a:cubicBezTo>
                    <a:pt x="256" y="394"/>
                    <a:pt x="254" y="393"/>
                    <a:pt x="254" y="393"/>
                  </a:cubicBezTo>
                  <a:cubicBezTo>
                    <a:pt x="249" y="391"/>
                    <a:pt x="257" y="392"/>
                    <a:pt x="257" y="390"/>
                  </a:cubicBezTo>
                  <a:cubicBezTo>
                    <a:pt x="253" y="390"/>
                    <a:pt x="252" y="387"/>
                    <a:pt x="249" y="389"/>
                  </a:cubicBezTo>
                  <a:cubicBezTo>
                    <a:pt x="248" y="388"/>
                    <a:pt x="248" y="387"/>
                    <a:pt x="248" y="387"/>
                  </a:cubicBezTo>
                  <a:cubicBezTo>
                    <a:pt x="250" y="388"/>
                    <a:pt x="250" y="386"/>
                    <a:pt x="252" y="387"/>
                  </a:cubicBezTo>
                  <a:cubicBezTo>
                    <a:pt x="252" y="386"/>
                    <a:pt x="252" y="386"/>
                    <a:pt x="252" y="386"/>
                  </a:cubicBezTo>
                  <a:cubicBezTo>
                    <a:pt x="254" y="388"/>
                    <a:pt x="254" y="388"/>
                    <a:pt x="254" y="388"/>
                  </a:cubicBezTo>
                  <a:cubicBezTo>
                    <a:pt x="256" y="387"/>
                    <a:pt x="257" y="385"/>
                    <a:pt x="258" y="386"/>
                  </a:cubicBezTo>
                  <a:cubicBezTo>
                    <a:pt x="257" y="385"/>
                    <a:pt x="256" y="386"/>
                    <a:pt x="256" y="385"/>
                  </a:cubicBezTo>
                  <a:cubicBezTo>
                    <a:pt x="257" y="385"/>
                    <a:pt x="258" y="385"/>
                    <a:pt x="258" y="384"/>
                  </a:cubicBezTo>
                  <a:cubicBezTo>
                    <a:pt x="257" y="385"/>
                    <a:pt x="255" y="384"/>
                    <a:pt x="254" y="383"/>
                  </a:cubicBezTo>
                  <a:cubicBezTo>
                    <a:pt x="255" y="382"/>
                    <a:pt x="257" y="382"/>
                    <a:pt x="257" y="382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7" y="382"/>
                    <a:pt x="260" y="383"/>
                    <a:pt x="259" y="382"/>
                  </a:cubicBezTo>
                  <a:cubicBezTo>
                    <a:pt x="258" y="381"/>
                    <a:pt x="256" y="381"/>
                    <a:pt x="255" y="380"/>
                  </a:cubicBezTo>
                  <a:cubicBezTo>
                    <a:pt x="254" y="380"/>
                    <a:pt x="256" y="379"/>
                    <a:pt x="256" y="379"/>
                  </a:cubicBezTo>
                  <a:cubicBezTo>
                    <a:pt x="257" y="380"/>
                    <a:pt x="257" y="380"/>
                    <a:pt x="257" y="380"/>
                  </a:cubicBezTo>
                  <a:cubicBezTo>
                    <a:pt x="256" y="379"/>
                    <a:pt x="260" y="380"/>
                    <a:pt x="259" y="379"/>
                  </a:cubicBezTo>
                  <a:cubicBezTo>
                    <a:pt x="258" y="378"/>
                    <a:pt x="258" y="378"/>
                    <a:pt x="258" y="378"/>
                  </a:cubicBezTo>
                  <a:cubicBezTo>
                    <a:pt x="258" y="378"/>
                    <a:pt x="259" y="378"/>
                    <a:pt x="259" y="378"/>
                  </a:cubicBezTo>
                  <a:cubicBezTo>
                    <a:pt x="258" y="378"/>
                    <a:pt x="258" y="377"/>
                    <a:pt x="258" y="377"/>
                  </a:cubicBezTo>
                  <a:cubicBezTo>
                    <a:pt x="259" y="377"/>
                    <a:pt x="259" y="377"/>
                    <a:pt x="259" y="377"/>
                  </a:cubicBezTo>
                  <a:cubicBezTo>
                    <a:pt x="258" y="376"/>
                    <a:pt x="256" y="375"/>
                    <a:pt x="258" y="375"/>
                  </a:cubicBezTo>
                  <a:cubicBezTo>
                    <a:pt x="256" y="375"/>
                    <a:pt x="258" y="376"/>
                    <a:pt x="257" y="376"/>
                  </a:cubicBezTo>
                  <a:cubicBezTo>
                    <a:pt x="255" y="377"/>
                    <a:pt x="255" y="375"/>
                    <a:pt x="255" y="375"/>
                  </a:cubicBezTo>
                  <a:cubicBezTo>
                    <a:pt x="258" y="375"/>
                    <a:pt x="255" y="374"/>
                    <a:pt x="255" y="373"/>
                  </a:cubicBezTo>
                  <a:cubicBezTo>
                    <a:pt x="256" y="373"/>
                    <a:pt x="257" y="372"/>
                    <a:pt x="258" y="372"/>
                  </a:cubicBezTo>
                  <a:cubicBezTo>
                    <a:pt x="256" y="372"/>
                    <a:pt x="256" y="372"/>
                    <a:pt x="256" y="372"/>
                  </a:cubicBezTo>
                  <a:cubicBezTo>
                    <a:pt x="259" y="372"/>
                    <a:pt x="255" y="370"/>
                    <a:pt x="256" y="370"/>
                  </a:cubicBezTo>
                  <a:cubicBezTo>
                    <a:pt x="257" y="370"/>
                    <a:pt x="259" y="370"/>
                    <a:pt x="259" y="370"/>
                  </a:cubicBezTo>
                  <a:cubicBezTo>
                    <a:pt x="257" y="370"/>
                    <a:pt x="256" y="368"/>
                    <a:pt x="254" y="368"/>
                  </a:cubicBezTo>
                  <a:cubicBezTo>
                    <a:pt x="255" y="367"/>
                    <a:pt x="258" y="369"/>
                    <a:pt x="260" y="369"/>
                  </a:cubicBezTo>
                  <a:cubicBezTo>
                    <a:pt x="258" y="368"/>
                    <a:pt x="261" y="367"/>
                    <a:pt x="258" y="366"/>
                  </a:cubicBezTo>
                  <a:cubicBezTo>
                    <a:pt x="257" y="367"/>
                    <a:pt x="257" y="366"/>
                    <a:pt x="256" y="366"/>
                  </a:cubicBezTo>
                  <a:cubicBezTo>
                    <a:pt x="256" y="365"/>
                    <a:pt x="257" y="366"/>
                    <a:pt x="258" y="365"/>
                  </a:cubicBezTo>
                  <a:cubicBezTo>
                    <a:pt x="258" y="365"/>
                    <a:pt x="256" y="364"/>
                    <a:pt x="255" y="365"/>
                  </a:cubicBezTo>
                  <a:cubicBezTo>
                    <a:pt x="255" y="364"/>
                    <a:pt x="253" y="363"/>
                    <a:pt x="255" y="362"/>
                  </a:cubicBezTo>
                  <a:cubicBezTo>
                    <a:pt x="256" y="362"/>
                    <a:pt x="255" y="364"/>
                    <a:pt x="257" y="363"/>
                  </a:cubicBezTo>
                  <a:cubicBezTo>
                    <a:pt x="257" y="362"/>
                    <a:pt x="253" y="362"/>
                    <a:pt x="252" y="360"/>
                  </a:cubicBezTo>
                  <a:cubicBezTo>
                    <a:pt x="251" y="361"/>
                    <a:pt x="248" y="360"/>
                    <a:pt x="248" y="359"/>
                  </a:cubicBezTo>
                  <a:cubicBezTo>
                    <a:pt x="249" y="357"/>
                    <a:pt x="248" y="360"/>
                    <a:pt x="251" y="360"/>
                  </a:cubicBezTo>
                  <a:cubicBezTo>
                    <a:pt x="250" y="359"/>
                    <a:pt x="250" y="359"/>
                    <a:pt x="250" y="359"/>
                  </a:cubicBezTo>
                  <a:cubicBezTo>
                    <a:pt x="254" y="358"/>
                    <a:pt x="255" y="362"/>
                    <a:pt x="257" y="361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7" y="360"/>
                    <a:pt x="259" y="361"/>
                    <a:pt x="260" y="361"/>
                  </a:cubicBezTo>
                  <a:cubicBezTo>
                    <a:pt x="258" y="360"/>
                    <a:pt x="259" y="359"/>
                    <a:pt x="259" y="359"/>
                  </a:cubicBezTo>
                  <a:cubicBezTo>
                    <a:pt x="257" y="358"/>
                    <a:pt x="259" y="359"/>
                    <a:pt x="258" y="359"/>
                  </a:cubicBezTo>
                  <a:cubicBezTo>
                    <a:pt x="258" y="358"/>
                    <a:pt x="255" y="357"/>
                    <a:pt x="256" y="356"/>
                  </a:cubicBezTo>
                  <a:cubicBezTo>
                    <a:pt x="257" y="357"/>
                    <a:pt x="259" y="356"/>
                    <a:pt x="259" y="357"/>
                  </a:cubicBezTo>
                  <a:cubicBezTo>
                    <a:pt x="260" y="356"/>
                    <a:pt x="257" y="356"/>
                    <a:pt x="259" y="356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60" y="353"/>
                    <a:pt x="261" y="349"/>
                    <a:pt x="257" y="345"/>
                  </a:cubicBezTo>
                  <a:cubicBezTo>
                    <a:pt x="259" y="345"/>
                    <a:pt x="260" y="344"/>
                    <a:pt x="261" y="343"/>
                  </a:cubicBezTo>
                  <a:cubicBezTo>
                    <a:pt x="261" y="343"/>
                    <a:pt x="260" y="343"/>
                    <a:pt x="260" y="342"/>
                  </a:cubicBezTo>
                  <a:cubicBezTo>
                    <a:pt x="262" y="342"/>
                    <a:pt x="262" y="342"/>
                    <a:pt x="262" y="342"/>
                  </a:cubicBezTo>
                  <a:cubicBezTo>
                    <a:pt x="263" y="341"/>
                    <a:pt x="262" y="340"/>
                    <a:pt x="261" y="339"/>
                  </a:cubicBezTo>
                  <a:cubicBezTo>
                    <a:pt x="262" y="339"/>
                    <a:pt x="262" y="339"/>
                    <a:pt x="262" y="339"/>
                  </a:cubicBezTo>
                  <a:cubicBezTo>
                    <a:pt x="264" y="338"/>
                    <a:pt x="261" y="338"/>
                    <a:pt x="261" y="337"/>
                  </a:cubicBezTo>
                  <a:cubicBezTo>
                    <a:pt x="263" y="337"/>
                    <a:pt x="263" y="337"/>
                    <a:pt x="263" y="337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1" y="336"/>
                    <a:pt x="262" y="335"/>
                    <a:pt x="264" y="336"/>
                  </a:cubicBezTo>
                  <a:cubicBezTo>
                    <a:pt x="263" y="335"/>
                    <a:pt x="263" y="335"/>
                    <a:pt x="262" y="335"/>
                  </a:cubicBezTo>
                  <a:cubicBezTo>
                    <a:pt x="264" y="335"/>
                    <a:pt x="264" y="332"/>
                    <a:pt x="264" y="331"/>
                  </a:cubicBezTo>
                  <a:cubicBezTo>
                    <a:pt x="263" y="331"/>
                    <a:pt x="263" y="331"/>
                    <a:pt x="261" y="330"/>
                  </a:cubicBezTo>
                  <a:cubicBezTo>
                    <a:pt x="259" y="329"/>
                    <a:pt x="262" y="330"/>
                    <a:pt x="261" y="329"/>
                  </a:cubicBezTo>
                  <a:cubicBezTo>
                    <a:pt x="262" y="329"/>
                    <a:pt x="263" y="329"/>
                    <a:pt x="263" y="330"/>
                  </a:cubicBezTo>
                  <a:cubicBezTo>
                    <a:pt x="266" y="329"/>
                    <a:pt x="266" y="326"/>
                    <a:pt x="268" y="325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70" y="323"/>
                    <a:pt x="268" y="321"/>
                    <a:pt x="270" y="320"/>
                  </a:cubicBezTo>
                  <a:cubicBezTo>
                    <a:pt x="269" y="320"/>
                    <a:pt x="267" y="318"/>
                    <a:pt x="268" y="317"/>
                  </a:cubicBezTo>
                  <a:cubicBezTo>
                    <a:pt x="266" y="315"/>
                    <a:pt x="270" y="318"/>
                    <a:pt x="271" y="318"/>
                  </a:cubicBezTo>
                  <a:cubicBezTo>
                    <a:pt x="271" y="317"/>
                    <a:pt x="271" y="316"/>
                    <a:pt x="271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1" y="315"/>
                    <a:pt x="271" y="314"/>
                    <a:pt x="272" y="314"/>
                  </a:cubicBezTo>
                  <a:cubicBezTo>
                    <a:pt x="272" y="314"/>
                    <a:pt x="272" y="314"/>
                    <a:pt x="272" y="314"/>
                  </a:cubicBezTo>
                  <a:cubicBezTo>
                    <a:pt x="273" y="314"/>
                    <a:pt x="274" y="314"/>
                    <a:pt x="274" y="313"/>
                  </a:cubicBezTo>
                  <a:cubicBezTo>
                    <a:pt x="274" y="311"/>
                    <a:pt x="275" y="312"/>
                    <a:pt x="274" y="310"/>
                  </a:cubicBezTo>
                  <a:cubicBezTo>
                    <a:pt x="275" y="311"/>
                    <a:pt x="275" y="311"/>
                    <a:pt x="275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7" y="311"/>
                    <a:pt x="275" y="310"/>
                    <a:pt x="275" y="309"/>
                  </a:cubicBezTo>
                  <a:cubicBezTo>
                    <a:pt x="274" y="308"/>
                    <a:pt x="275" y="309"/>
                    <a:pt x="276" y="309"/>
                  </a:cubicBezTo>
                  <a:cubicBezTo>
                    <a:pt x="277" y="310"/>
                    <a:pt x="276" y="309"/>
                    <a:pt x="276" y="309"/>
                  </a:cubicBezTo>
                  <a:cubicBezTo>
                    <a:pt x="276" y="310"/>
                    <a:pt x="276" y="309"/>
                    <a:pt x="277" y="310"/>
                  </a:cubicBezTo>
                  <a:cubicBezTo>
                    <a:pt x="277" y="310"/>
                    <a:pt x="276" y="308"/>
                    <a:pt x="276" y="308"/>
                  </a:cubicBezTo>
                  <a:cubicBezTo>
                    <a:pt x="277" y="308"/>
                    <a:pt x="277" y="307"/>
                    <a:pt x="278" y="308"/>
                  </a:cubicBezTo>
                  <a:cubicBezTo>
                    <a:pt x="278" y="307"/>
                    <a:pt x="279" y="307"/>
                    <a:pt x="278" y="306"/>
                  </a:cubicBezTo>
                  <a:cubicBezTo>
                    <a:pt x="278" y="306"/>
                    <a:pt x="277" y="307"/>
                    <a:pt x="276" y="306"/>
                  </a:cubicBezTo>
                  <a:cubicBezTo>
                    <a:pt x="276" y="305"/>
                    <a:pt x="277" y="305"/>
                    <a:pt x="277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7" y="305"/>
                    <a:pt x="278" y="305"/>
                    <a:pt x="277" y="304"/>
                  </a:cubicBezTo>
                  <a:cubicBezTo>
                    <a:pt x="279" y="305"/>
                    <a:pt x="279" y="305"/>
                    <a:pt x="279" y="305"/>
                  </a:cubicBezTo>
                  <a:cubicBezTo>
                    <a:pt x="278" y="304"/>
                    <a:pt x="279" y="303"/>
                    <a:pt x="279" y="303"/>
                  </a:cubicBezTo>
                  <a:cubicBezTo>
                    <a:pt x="280" y="304"/>
                    <a:pt x="281" y="306"/>
                    <a:pt x="282" y="306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3" y="304"/>
                    <a:pt x="283" y="304"/>
                  </a:cubicBezTo>
                  <a:cubicBezTo>
                    <a:pt x="285" y="304"/>
                    <a:pt x="282" y="299"/>
                    <a:pt x="284" y="300"/>
                  </a:cubicBezTo>
                  <a:cubicBezTo>
                    <a:pt x="285" y="302"/>
                    <a:pt x="285" y="302"/>
                    <a:pt x="286" y="302"/>
                  </a:cubicBezTo>
                  <a:cubicBezTo>
                    <a:pt x="286" y="301"/>
                    <a:pt x="286" y="301"/>
                    <a:pt x="286" y="301"/>
                  </a:cubicBezTo>
                  <a:cubicBezTo>
                    <a:pt x="285" y="300"/>
                    <a:pt x="286" y="302"/>
                    <a:pt x="285" y="301"/>
                  </a:cubicBezTo>
                  <a:cubicBezTo>
                    <a:pt x="285" y="300"/>
                    <a:pt x="285" y="300"/>
                    <a:pt x="285" y="300"/>
                  </a:cubicBezTo>
                  <a:cubicBezTo>
                    <a:pt x="288" y="303"/>
                    <a:pt x="290" y="299"/>
                    <a:pt x="293" y="300"/>
                  </a:cubicBezTo>
                  <a:cubicBezTo>
                    <a:pt x="292" y="298"/>
                    <a:pt x="294" y="299"/>
                    <a:pt x="294" y="298"/>
                  </a:cubicBezTo>
                  <a:cubicBezTo>
                    <a:pt x="294" y="300"/>
                    <a:pt x="295" y="297"/>
                    <a:pt x="296" y="298"/>
                  </a:cubicBezTo>
                  <a:cubicBezTo>
                    <a:pt x="295" y="296"/>
                    <a:pt x="295" y="296"/>
                    <a:pt x="295" y="296"/>
                  </a:cubicBezTo>
                  <a:cubicBezTo>
                    <a:pt x="296" y="297"/>
                    <a:pt x="295" y="291"/>
                    <a:pt x="297" y="294"/>
                  </a:cubicBezTo>
                  <a:cubicBezTo>
                    <a:pt x="298" y="295"/>
                    <a:pt x="298" y="296"/>
                    <a:pt x="297" y="296"/>
                  </a:cubicBezTo>
                  <a:cubicBezTo>
                    <a:pt x="299" y="299"/>
                    <a:pt x="300" y="293"/>
                    <a:pt x="301" y="296"/>
                  </a:cubicBezTo>
                  <a:cubicBezTo>
                    <a:pt x="301" y="295"/>
                    <a:pt x="300" y="294"/>
                    <a:pt x="301" y="292"/>
                  </a:cubicBezTo>
                  <a:cubicBezTo>
                    <a:pt x="302" y="293"/>
                    <a:pt x="304" y="294"/>
                    <a:pt x="304" y="294"/>
                  </a:cubicBezTo>
                  <a:cubicBezTo>
                    <a:pt x="304" y="294"/>
                    <a:pt x="304" y="293"/>
                    <a:pt x="305" y="294"/>
                  </a:cubicBezTo>
                  <a:cubicBezTo>
                    <a:pt x="305" y="294"/>
                    <a:pt x="305" y="294"/>
                    <a:pt x="305" y="295"/>
                  </a:cubicBezTo>
                  <a:cubicBezTo>
                    <a:pt x="306" y="295"/>
                    <a:pt x="307" y="294"/>
                    <a:pt x="308" y="293"/>
                  </a:cubicBezTo>
                  <a:cubicBezTo>
                    <a:pt x="309" y="294"/>
                    <a:pt x="310" y="293"/>
                    <a:pt x="312" y="293"/>
                  </a:cubicBezTo>
                  <a:cubicBezTo>
                    <a:pt x="312" y="291"/>
                    <a:pt x="315" y="293"/>
                    <a:pt x="314" y="290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4" y="290"/>
                    <a:pt x="314" y="288"/>
                    <a:pt x="315" y="288"/>
                  </a:cubicBezTo>
                  <a:cubicBezTo>
                    <a:pt x="315" y="290"/>
                    <a:pt x="315" y="290"/>
                    <a:pt x="315" y="290"/>
                  </a:cubicBezTo>
                  <a:cubicBezTo>
                    <a:pt x="316" y="292"/>
                    <a:pt x="317" y="290"/>
                    <a:pt x="318" y="291"/>
                  </a:cubicBezTo>
                  <a:cubicBezTo>
                    <a:pt x="316" y="289"/>
                    <a:pt x="318" y="291"/>
                    <a:pt x="318" y="289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9" y="287"/>
                    <a:pt x="318" y="287"/>
                    <a:pt x="319" y="286"/>
                  </a:cubicBezTo>
                  <a:cubicBezTo>
                    <a:pt x="320" y="286"/>
                    <a:pt x="321" y="288"/>
                    <a:pt x="320" y="288"/>
                  </a:cubicBezTo>
                  <a:cubicBezTo>
                    <a:pt x="321" y="289"/>
                    <a:pt x="322" y="288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5" y="289"/>
                    <a:pt x="325" y="289"/>
                    <a:pt x="325" y="289"/>
                  </a:cubicBezTo>
                  <a:cubicBezTo>
                    <a:pt x="325" y="289"/>
                    <a:pt x="326" y="286"/>
                    <a:pt x="326" y="286"/>
                  </a:cubicBezTo>
                  <a:cubicBezTo>
                    <a:pt x="328" y="286"/>
                    <a:pt x="331" y="283"/>
                    <a:pt x="332" y="281"/>
                  </a:cubicBezTo>
                  <a:cubicBezTo>
                    <a:pt x="332" y="282"/>
                    <a:pt x="332" y="282"/>
                    <a:pt x="332" y="282"/>
                  </a:cubicBezTo>
                  <a:cubicBezTo>
                    <a:pt x="332" y="281"/>
                    <a:pt x="332" y="279"/>
                    <a:pt x="333" y="280"/>
                  </a:cubicBezTo>
                  <a:cubicBezTo>
                    <a:pt x="333" y="279"/>
                    <a:pt x="334" y="280"/>
                    <a:pt x="335" y="280"/>
                  </a:cubicBezTo>
                  <a:cubicBezTo>
                    <a:pt x="335" y="280"/>
                    <a:pt x="334" y="279"/>
                    <a:pt x="334" y="279"/>
                  </a:cubicBezTo>
                  <a:cubicBezTo>
                    <a:pt x="337" y="279"/>
                    <a:pt x="337" y="275"/>
                    <a:pt x="339" y="274"/>
                  </a:cubicBezTo>
                  <a:cubicBezTo>
                    <a:pt x="339" y="274"/>
                    <a:pt x="340" y="275"/>
                    <a:pt x="340" y="276"/>
                  </a:cubicBezTo>
                  <a:cubicBezTo>
                    <a:pt x="341" y="274"/>
                    <a:pt x="341" y="272"/>
                    <a:pt x="341" y="270"/>
                  </a:cubicBezTo>
                  <a:cubicBezTo>
                    <a:pt x="341" y="270"/>
                    <a:pt x="342" y="270"/>
                    <a:pt x="342" y="271"/>
                  </a:cubicBezTo>
                  <a:cubicBezTo>
                    <a:pt x="342" y="270"/>
                    <a:pt x="343" y="269"/>
                    <a:pt x="342" y="267"/>
                  </a:cubicBezTo>
                  <a:cubicBezTo>
                    <a:pt x="341" y="268"/>
                    <a:pt x="343" y="268"/>
                    <a:pt x="342" y="268"/>
                  </a:cubicBezTo>
                  <a:cubicBezTo>
                    <a:pt x="341" y="268"/>
                    <a:pt x="340" y="266"/>
                    <a:pt x="341" y="266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2" y="265"/>
                    <a:pt x="341" y="265"/>
                    <a:pt x="342" y="263"/>
                  </a:cubicBezTo>
                  <a:cubicBezTo>
                    <a:pt x="343" y="263"/>
                    <a:pt x="342" y="264"/>
                    <a:pt x="343" y="264"/>
                  </a:cubicBezTo>
                  <a:cubicBezTo>
                    <a:pt x="345" y="265"/>
                    <a:pt x="345" y="262"/>
                    <a:pt x="346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0"/>
                    <a:pt x="346" y="261"/>
                    <a:pt x="346" y="260"/>
                  </a:cubicBezTo>
                  <a:cubicBezTo>
                    <a:pt x="342" y="256"/>
                    <a:pt x="342" y="256"/>
                    <a:pt x="342" y="256"/>
                  </a:cubicBezTo>
                  <a:cubicBezTo>
                    <a:pt x="342" y="257"/>
                    <a:pt x="344" y="256"/>
                    <a:pt x="345" y="257"/>
                  </a:cubicBezTo>
                  <a:cubicBezTo>
                    <a:pt x="346" y="255"/>
                    <a:pt x="342" y="254"/>
                    <a:pt x="341" y="253"/>
                  </a:cubicBezTo>
                  <a:cubicBezTo>
                    <a:pt x="342" y="252"/>
                    <a:pt x="341" y="250"/>
                    <a:pt x="341" y="250"/>
                  </a:cubicBezTo>
                  <a:cubicBezTo>
                    <a:pt x="342" y="250"/>
                    <a:pt x="341" y="250"/>
                    <a:pt x="342" y="250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3" y="251"/>
                    <a:pt x="346" y="250"/>
                    <a:pt x="347" y="251"/>
                  </a:cubicBezTo>
                  <a:cubicBezTo>
                    <a:pt x="346" y="249"/>
                    <a:pt x="347" y="247"/>
                    <a:pt x="347" y="246"/>
                  </a:cubicBezTo>
                  <a:cubicBezTo>
                    <a:pt x="345" y="247"/>
                    <a:pt x="346" y="244"/>
                    <a:pt x="343" y="244"/>
                  </a:cubicBezTo>
                  <a:cubicBezTo>
                    <a:pt x="343" y="242"/>
                    <a:pt x="346" y="243"/>
                    <a:pt x="346" y="242"/>
                  </a:cubicBezTo>
                  <a:cubicBezTo>
                    <a:pt x="345" y="240"/>
                    <a:pt x="346" y="239"/>
                    <a:pt x="345" y="237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5" y="236"/>
                    <a:pt x="346" y="233"/>
                    <a:pt x="344" y="232"/>
                  </a:cubicBezTo>
                  <a:cubicBezTo>
                    <a:pt x="345" y="232"/>
                    <a:pt x="345" y="232"/>
                    <a:pt x="345" y="232"/>
                  </a:cubicBezTo>
                  <a:cubicBezTo>
                    <a:pt x="346" y="231"/>
                    <a:pt x="342" y="232"/>
                    <a:pt x="343" y="230"/>
                  </a:cubicBezTo>
                  <a:cubicBezTo>
                    <a:pt x="345" y="231"/>
                    <a:pt x="345" y="231"/>
                    <a:pt x="345" y="231"/>
                  </a:cubicBezTo>
                  <a:cubicBezTo>
                    <a:pt x="343" y="230"/>
                    <a:pt x="346" y="229"/>
                    <a:pt x="344" y="227"/>
                  </a:cubicBezTo>
                  <a:cubicBezTo>
                    <a:pt x="344" y="227"/>
                    <a:pt x="345" y="227"/>
                    <a:pt x="345" y="228"/>
                  </a:cubicBezTo>
                  <a:cubicBezTo>
                    <a:pt x="344" y="226"/>
                    <a:pt x="345" y="225"/>
                    <a:pt x="343" y="224"/>
                  </a:cubicBezTo>
                  <a:cubicBezTo>
                    <a:pt x="344" y="224"/>
                    <a:pt x="345" y="224"/>
                    <a:pt x="345" y="225"/>
                  </a:cubicBezTo>
                  <a:cubicBezTo>
                    <a:pt x="346" y="224"/>
                    <a:pt x="343" y="223"/>
                    <a:pt x="344" y="222"/>
                  </a:cubicBezTo>
                  <a:cubicBezTo>
                    <a:pt x="344" y="222"/>
                    <a:pt x="345" y="222"/>
                    <a:pt x="346" y="222"/>
                  </a:cubicBezTo>
                  <a:cubicBezTo>
                    <a:pt x="344" y="221"/>
                    <a:pt x="345" y="219"/>
                    <a:pt x="344" y="219"/>
                  </a:cubicBezTo>
                  <a:cubicBezTo>
                    <a:pt x="345" y="219"/>
                    <a:pt x="346" y="218"/>
                    <a:pt x="347" y="218"/>
                  </a:cubicBezTo>
                  <a:cubicBezTo>
                    <a:pt x="348" y="213"/>
                    <a:pt x="351" y="208"/>
                    <a:pt x="353" y="202"/>
                  </a:cubicBezTo>
                  <a:cubicBezTo>
                    <a:pt x="355" y="203"/>
                    <a:pt x="353" y="204"/>
                    <a:pt x="355" y="204"/>
                  </a:cubicBezTo>
                  <a:cubicBezTo>
                    <a:pt x="353" y="203"/>
                    <a:pt x="355" y="203"/>
                    <a:pt x="355" y="202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1"/>
                    <a:pt x="357" y="202"/>
                    <a:pt x="357" y="201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6" y="199"/>
                    <a:pt x="360" y="201"/>
                    <a:pt x="358" y="199"/>
                  </a:cubicBezTo>
                  <a:cubicBezTo>
                    <a:pt x="360" y="200"/>
                    <a:pt x="360" y="200"/>
                    <a:pt x="360" y="200"/>
                  </a:cubicBezTo>
                  <a:cubicBezTo>
                    <a:pt x="359" y="197"/>
                    <a:pt x="361" y="199"/>
                    <a:pt x="361" y="197"/>
                  </a:cubicBezTo>
                  <a:cubicBezTo>
                    <a:pt x="361" y="197"/>
                    <a:pt x="361" y="197"/>
                    <a:pt x="361" y="197"/>
                  </a:cubicBezTo>
                  <a:cubicBezTo>
                    <a:pt x="363" y="198"/>
                    <a:pt x="362" y="194"/>
                    <a:pt x="363" y="195"/>
                  </a:cubicBezTo>
                  <a:cubicBezTo>
                    <a:pt x="364" y="194"/>
                    <a:pt x="365" y="193"/>
                    <a:pt x="364" y="191"/>
                  </a:cubicBezTo>
                  <a:cubicBezTo>
                    <a:pt x="365" y="193"/>
                    <a:pt x="365" y="193"/>
                    <a:pt x="365" y="193"/>
                  </a:cubicBezTo>
                  <a:cubicBezTo>
                    <a:pt x="366" y="192"/>
                    <a:pt x="368" y="191"/>
                    <a:pt x="369" y="190"/>
                  </a:cubicBezTo>
                  <a:cubicBezTo>
                    <a:pt x="374" y="190"/>
                    <a:pt x="379" y="190"/>
                    <a:pt x="383" y="191"/>
                  </a:cubicBezTo>
                  <a:cubicBezTo>
                    <a:pt x="386" y="192"/>
                    <a:pt x="388" y="193"/>
                    <a:pt x="390" y="194"/>
                  </a:cubicBezTo>
                  <a:cubicBezTo>
                    <a:pt x="389" y="196"/>
                    <a:pt x="388" y="198"/>
                    <a:pt x="388" y="200"/>
                  </a:cubicBezTo>
                  <a:cubicBezTo>
                    <a:pt x="387" y="201"/>
                    <a:pt x="386" y="199"/>
                    <a:pt x="386" y="199"/>
                  </a:cubicBezTo>
                  <a:cubicBezTo>
                    <a:pt x="384" y="205"/>
                    <a:pt x="377" y="203"/>
                    <a:pt x="373" y="209"/>
                  </a:cubicBezTo>
                  <a:cubicBezTo>
                    <a:pt x="369" y="210"/>
                    <a:pt x="365" y="215"/>
                    <a:pt x="365" y="215"/>
                  </a:cubicBezTo>
                  <a:cubicBezTo>
                    <a:pt x="382" y="216"/>
                    <a:pt x="389" y="211"/>
                    <a:pt x="399" y="205"/>
                  </a:cubicBezTo>
                  <a:cubicBezTo>
                    <a:pt x="401" y="203"/>
                    <a:pt x="402" y="201"/>
                    <a:pt x="403" y="198"/>
                  </a:cubicBezTo>
                  <a:cubicBezTo>
                    <a:pt x="405" y="199"/>
                    <a:pt x="406" y="199"/>
                    <a:pt x="406" y="198"/>
                  </a:cubicBezTo>
                  <a:cubicBezTo>
                    <a:pt x="405" y="197"/>
                    <a:pt x="404" y="197"/>
                    <a:pt x="404" y="196"/>
                  </a:cubicBezTo>
                  <a:cubicBezTo>
                    <a:pt x="404" y="194"/>
                    <a:pt x="405" y="191"/>
                    <a:pt x="406" y="188"/>
                  </a:cubicBezTo>
                  <a:cubicBezTo>
                    <a:pt x="398" y="164"/>
                    <a:pt x="382" y="170"/>
                    <a:pt x="375" y="170"/>
                  </a:cubicBezTo>
                  <a:cubicBezTo>
                    <a:pt x="367" y="172"/>
                    <a:pt x="361" y="175"/>
                    <a:pt x="356" y="179"/>
                  </a:cubicBezTo>
                  <a:cubicBezTo>
                    <a:pt x="356" y="179"/>
                    <a:pt x="356" y="179"/>
                    <a:pt x="357" y="180"/>
                  </a:cubicBezTo>
                  <a:cubicBezTo>
                    <a:pt x="354" y="179"/>
                    <a:pt x="351" y="179"/>
                    <a:pt x="349" y="179"/>
                  </a:cubicBezTo>
                  <a:cubicBezTo>
                    <a:pt x="332" y="177"/>
                    <a:pt x="315" y="175"/>
                    <a:pt x="313" y="163"/>
                  </a:cubicBezTo>
                  <a:cubicBezTo>
                    <a:pt x="308" y="154"/>
                    <a:pt x="303" y="139"/>
                    <a:pt x="301" y="128"/>
                  </a:cubicBezTo>
                  <a:cubicBezTo>
                    <a:pt x="300" y="124"/>
                    <a:pt x="300" y="121"/>
                    <a:pt x="299" y="117"/>
                  </a:cubicBezTo>
                  <a:cubicBezTo>
                    <a:pt x="323" y="112"/>
                    <a:pt x="296" y="118"/>
                    <a:pt x="307" y="115"/>
                  </a:cubicBezTo>
                  <a:cubicBezTo>
                    <a:pt x="307" y="115"/>
                    <a:pt x="307" y="115"/>
                    <a:pt x="307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3" y="103"/>
                    <a:pt x="304" y="96"/>
                    <a:pt x="292" y="85"/>
                  </a:cubicBezTo>
                  <a:cubicBezTo>
                    <a:pt x="277" y="75"/>
                    <a:pt x="266" y="83"/>
                    <a:pt x="261" y="92"/>
                  </a:cubicBezTo>
                  <a:cubicBezTo>
                    <a:pt x="260" y="93"/>
                    <a:pt x="259" y="94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5" y="97"/>
                    <a:pt x="253" y="98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6"/>
                    <a:pt x="245" y="110"/>
                    <a:pt x="247" y="113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20"/>
                    <a:pt x="243" y="122"/>
                    <a:pt x="245" y="127"/>
                  </a:cubicBezTo>
                  <a:cubicBezTo>
                    <a:pt x="244" y="126"/>
                    <a:pt x="244" y="126"/>
                    <a:pt x="244" y="126"/>
                  </a:cubicBezTo>
                  <a:cubicBezTo>
                    <a:pt x="243" y="133"/>
                    <a:pt x="248" y="140"/>
                    <a:pt x="246" y="142"/>
                  </a:cubicBezTo>
                  <a:cubicBezTo>
                    <a:pt x="246" y="144"/>
                    <a:pt x="246" y="145"/>
                    <a:pt x="247" y="147"/>
                  </a:cubicBezTo>
                  <a:cubicBezTo>
                    <a:pt x="241" y="158"/>
                    <a:pt x="234" y="167"/>
                    <a:pt x="228" y="171"/>
                  </a:cubicBezTo>
                  <a:cubicBezTo>
                    <a:pt x="228" y="169"/>
                    <a:pt x="226" y="166"/>
                    <a:pt x="223" y="162"/>
                  </a:cubicBezTo>
                  <a:cubicBezTo>
                    <a:pt x="223" y="162"/>
                    <a:pt x="223" y="162"/>
                    <a:pt x="224" y="162"/>
                  </a:cubicBezTo>
                  <a:cubicBezTo>
                    <a:pt x="224" y="162"/>
                    <a:pt x="223" y="161"/>
                    <a:pt x="223" y="161"/>
                  </a:cubicBezTo>
                  <a:cubicBezTo>
                    <a:pt x="223" y="161"/>
                    <a:pt x="223" y="161"/>
                    <a:pt x="223" y="160"/>
                  </a:cubicBezTo>
                  <a:cubicBezTo>
                    <a:pt x="228" y="153"/>
                    <a:pt x="228" y="143"/>
                    <a:pt x="231" y="134"/>
                  </a:cubicBezTo>
                  <a:cubicBezTo>
                    <a:pt x="231" y="134"/>
                    <a:pt x="232" y="136"/>
                    <a:pt x="232" y="137"/>
                  </a:cubicBezTo>
                  <a:cubicBezTo>
                    <a:pt x="233" y="129"/>
                    <a:pt x="233" y="121"/>
                    <a:pt x="230" y="115"/>
                  </a:cubicBezTo>
                  <a:cubicBezTo>
                    <a:pt x="231" y="115"/>
                    <a:pt x="231" y="115"/>
                    <a:pt x="232" y="117"/>
                  </a:cubicBezTo>
                  <a:cubicBezTo>
                    <a:pt x="231" y="111"/>
                    <a:pt x="229" y="105"/>
                    <a:pt x="227" y="103"/>
                  </a:cubicBezTo>
                  <a:cubicBezTo>
                    <a:pt x="227" y="107"/>
                    <a:pt x="228" y="103"/>
                    <a:pt x="228" y="106"/>
                  </a:cubicBezTo>
                  <a:cubicBezTo>
                    <a:pt x="228" y="110"/>
                    <a:pt x="225" y="104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0" y="96"/>
                    <a:pt x="218" y="95"/>
                    <a:pt x="213" y="96"/>
                  </a:cubicBezTo>
                  <a:cubicBezTo>
                    <a:pt x="209" y="95"/>
                    <a:pt x="216" y="95"/>
                    <a:pt x="214" y="94"/>
                  </a:cubicBezTo>
                  <a:cubicBezTo>
                    <a:pt x="211" y="90"/>
                    <a:pt x="201" y="99"/>
                    <a:pt x="201" y="100"/>
                  </a:cubicBezTo>
                  <a:cubicBezTo>
                    <a:pt x="200" y="102"/>
                    <a:pt x="199" y="104"/>
                    <a:pt x="200" y="104"/>
                  </a:cubicBezTo>
                  <a:cubicBezTo>
                    <a:pt x="198" y="108"/>
                    <a:pt x="198" y="105"/>
                    <a:pt x="197" y="108"/>
                  </a:cubicBezTo>
                  <a:cubicBezTo>
                    <a:pt x="196" y="112"/>
                    <a:pt x="197" y="116"/>
                    <a:pt x="199" y="120"/>
                  </a:cubicBezTo>
                  <a:cubicBezTo>
                    <a:pt x="198" y="119"/>
                    <a:pt x="196" y="123"/>
                    <a:pt x="195" y="120"/>
                  </a:cubicBezTo>
                  <a:cubicBezTo>
                    <a:pt x="196" y="129"/>
                    <a:pt x="200" y="133"/>
                    <a:pt x="202" y="137"/>
                  </a:cubicBezTo>
                  <a:cubicBezTo>
                    <a:pt x="202" y="140"/>
                    <a:pt x="205" y="147"/>
                    <a:pt x="207" y="149"/>
                  </a:cubicBezTo>
                  <a:cubicBezTo>
                    <a:pt x="206" y="151"/>
                    <a:pt x="206" y="147"/>
                    <a:pt x="205" y="147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2" y="146"/>
                    <a:pt x="203" y="153"/>
                    <a:pt x="201" y="150"/>
                  </a:cubicBezTo>
                  <a:cubicBezTo>
                    <a:pt x="202" y="153"/>
                    <a:pt x="204" y="158"/>
                    <a:pt x="206" y="163"/>
                  </a:cubicBezTo>
                  <a:cubicBezTo>
                    <a:pt x="203" y="170"/>
                    <a:pt x="201" y="172"/>
                    <a:pt x="194" y="178"/>
                  </a:cubicBezTo>
                  <a:cubicBezTo>
                    <a:pt x="195" y="178"/>
                    <a:pt x="192" y="180"/>
                    <a:pt x="194" y="181"/>
                  </a:cubicBezTo>
                  <a:cubicBezTo>
                    <a:pt x="194" y="183"/>
                    <a:pt x="192" y="183"/>
                    <a:pt x="191" y="183"/>
                  </a:cubicBezTo>
                  <a:cubicBezTo>
                    <a:pt x="192" y="182"/>
                    <a:pt x="193" y="182"/>
                    <a:pt x="192" y="176"/>
                  </a:cubicBezTo>
                  <a:cubicBezTo>
                    <a:pt x="186" y="156"/>
                    <a:pt x="180" y="130"/>
                    <a:pt x="179" y="108"/>
                  </a:cubicBezTo>
                  <a:cubicBezTo>
                    <a:pt x="179" y="110"/>
                    <a:pt x="178" y="110"/>
                    <a:pt x="178" y="108"/>
                  </a:cubicBezTo>
                  <a:cubicBezTo>
                    <a:pt x="181" y="106"/>
                    <a:pt x="176" y="101"/>
                    <a:pt x="177" y="97"/>
                  </a:cubicBezTo>
                  <a:cubicBezTo>
                    <a:pt x="178" y="97"/>
                    <a:pt x="178" y="99"/>
                    <a:pt x="178" y="100"/>
                  </a:cubicBezTo>
                  <a:cubicBezTo>
                    <a:pt x="179" y="89"/>
                    <a:pt x="176" y="81"/>
                    <a:pt x="177" y="71"/>
                  </a:cubicBezTo>
                  <a:cubicBezTo>
                    <a:pt x="175" y="62"/>
                    <a:pt x="178" y="51"/>
                    <a:pt x="176" y="45"/>
                  </a:cubicBezTo>
                  <a:cubicBezTo>
                    <a:pt x="177" y="46"/>
                    <a:pt x="176" y="41"/>
                    <a:pt x="177" y="39"/>
                  </a:cubicBezTo>
                  <a:cubicBezTo>
                    <a:pt x="176" y="36"/>
                    <a:pt x="176" y="34"/>
                    <a:pt x="176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6" y="27"/>
                    <a:pt x="176" y="27"/>
                  </a:cubicBezTo>
                  <a:cubicBezTo>
                    <a:pt x="176" y="23"/>
                    <a:pt x="177" y="18"/>
                    <a:pt x="176" y="14"/>
                  </a:cubicBezTo>
                  <a:cubicBezTo>
                    <a:pt x="176" y="13"/>
                    <a:pt x="175" y="2"/>
                    <a:pt x="174" y="1"/>
                  </a:cubicBezTo>
                  <a:cubicBezTo>
                    <a:pt x="173" y="0"/>
                    <a:pt x="172" y="6"/>
                    <a:pt x="170" y="6"/>
                  </a:cubicBezTo>
                  <a:cubicBezTo>
                    <a:pt x="162" y="5"/>
                    <a:pt x="168" y="10"/>
                    <a:pt x="161" y="11"/>
                  </a:cubicBezTo>
                  <a:cubicBezTo>
                    <a:pt x="157" y="12"/>
                    <a:pt x="156" y="13"/>
                    <a:pt x="154" y="16"/>
                  </a:cubicBezTo>
                  <a:cubicBezTo>
                    <a:pt x="155" y="20"/>
                    <a:pt x="155" y="24"/>
                    <a:pt x="155" y="28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75"/>
                    <a:pt x="154" y="84"/>
                    <a:pt x="153" y="92"/>
                  </a:cubicBezTo>
                  <a:cubicBezTo>
                    <a:pt x="148" y="91"/>
                    <a:pt x="142" y="91"/>
                    <a:pt x="139" y="94"/>
                  </a:cubicBezTo>
                  <a:cubicBezTo>
                    <a:pt x="137" y="95"/>
                    <a:pt x="135" y="96"/>
                    <a:pt x="134" y="98"/>
                  </a:cubicBezTo>
                  <a:cubicBezTo>
                    <a:pt x="125" y="103"/>
                    <a:pt x="119" y="113"/>
                    <a:pt x="119" y="118"/>
                  </a:cubicBezTo>
                  <a:cubicBezTo>
                    <a:pt x="118" y="121"/>
                    <a:pt x="118" y="124"/>
                    <a:pt x="118" y="127"/>
                  </a:cubicBezTo>
                  <a:cubicBezTo>
                    <a:pt x="115" y="132"/>
                    <a:pt x="113" y="140"/>
                    <a:pt x="112" y="144"/>
                  </a:cubicBezTo>
                  <a:cubicBezTo>
                    <a:pt x="111" y="152"/>
                    <a:pt x="111" y="155"/>
                    <a:pt x="111" y="160"/>
                  </a:cubicBezTo>
                  <a:cubicBezTo>
                    <a:pt x="111" y="163"/>
                    <a:pt x="109" y="164"/>
                    <a:pt x="108" y="165"/>
                  </a:cubicBezTo>
                  <a:cubicBezTo>
                    <a:pt x="105" y="174"/>
                    <a:pt x="100" y="181"/>
                    <a:pt x="100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8" y="195"/>
                    <a:pt x="93" y="208"/>
                    <a:pt x="88" y="208"/>
                  </a:cubicBezTo>
                  <a:cubicBezTo>
                    <a:pt x="88" y="210"/>
                    <a:pt x="83" y="208"/>
                    <a:pt x="85" y="211"/>
                  </a:cubicBezTo>
                  <a:cubicBezTo>
                    <a:pt x="82" y="210"/>
                    <a:pt x="85" y="209"/>
                    <a:pt x="82" y="208"/>
                  </a:cubicBezTo>
                  <a:cubicBezTo>
                    <a:pt x="83" y="209"/>
                    <a:pt x="84" y="208"/>
                    <a:pt x="85" y="208"/>
                  </a:cubicBezTo>
                  <a:cubicBezTo>
                    <a:pt x="78" y="200"/>
                    <a:pt x="79" y="178"/>
                    <a:pt x="79" y="161"/>
                  </a:cubicBezTo>
                  <a:cubicBezTo>
                    <a:pt x="81" y="156"/>
                    <a:pt x="80" y="144"/>
                    <a:pt x="81" y="133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2" y="131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2" y="128"/>
                    <a:pt x="82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2" y="128"/>
                    <a:pt x="82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2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62" y="125"/>
                    <a:pt x="75" y="126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66" y="126"/>
                    <a:pt x="63" y="126"/>
                    <a:pt x="69" y="126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7"/>
                    <a:pt x="70" y="127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7"/>
                    <a:pt x="70" y="127"/>
                    <a:pt x="69" y="127"/>
                  </a:cubicBezTo>
                  <a:cubicBezTo>
                    <a:pt x="69" y="129"/>
                    <a:pt x="69" y="131"/>
                    <a:pt x="71" y="129"/>
                  </a:cubicBezTo>
                  <a:cubicBezTo>
                    <a:pt x="71" y="129"/>
                    <a:pt x="71" y="129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0" y="132"/>
                    <a:pt x="70" y="134"/>
                    <a:pt x="70" y="136"/>
                  </a:cubicBezTo>
                  <a:cubicBezTo>
                    <a:pt x="70" y="138"/>
                    <a:pt x="70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69" y="144"/>
                    <a:pt x="69" y="147"/>
                    <a:pt x="68" y="151"/>
                  </a:cubicBezTo>
                  <a:cubicBezTo>
                    <a:pt x="68" y="151"/>
                    <a:pt x="67" y="151"/>
                    <a:pt x="67" y="152"/>
                  </a:cubicBezTo>
                  <a:cubicBezTo>
                    <a:pt x="67" y="153"/>
                    <a:pt x="67" y="155"/>
                    <a:pt x="67" y="156"/>
                  </a:cubicBezTo>
                  <a:cubicBezTo>
                    <a:pt x="67" y="160"/>
                    <a:pt x="66" y="164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3" y="164"/>
                    <a:pt x="64" y="157"/>
                    <a:pt x="65" y="155"/>
                  </a:cubicBezTo>
                  <a:cubicBezTo>
                    <a:pt x="63" y="149"/>
                    <a:pt x="64" y="160"/>
                    <a:pt x="62" y="159"/>
                  </a:cubicBezTo>
                  <a:cubicBezTo>
                    <a:pt x="62" y="163"/>
                    <a:pt x="62" y="166"/>
                    <a:pt x="63" y="171"/>
                  </a:cubicBezTo>
                  <a:cubicBezTo>
                    <a:pt x="62" y="174"/>
                    <a:pt x="63" y="175"/>
                    <a:pt x="61" y="179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8" y="183"/>
                    <a:pt x="58" y="185"/>
                    <a:pt x="58" y="188"/>
                  </a:cubicBezTo>
                  <a:cubicBezTo>
                    <a:pt x="54" y="190"/>
                    <a:pt x="55" y="191"/>
                    <a:pt x="51" y="193"/>
                  </a:cubicBezTo>
                  <a:cubicBezTo>
                    <a:pt x="54" y="190"/>
                    <a:pt x="55" y="186"/>
                    <a:pt x="55" y="183"/>
                  </a:cubicBezTo>
                  <a:cubicBezTo>
                    <a:pt x="51" y="187"/>
                    <a:pt x="48" y="194"/>
                    <a:pt x="43" y="194"/>
                  </a:cubicBezTo>
                  <a:cubicBezTo>
                    <a:pt x="38" y="196"/>
                    <a:pt x="35" y="199"/>
                    <a:pt x="35" y="201"/>
                  </a:cubicBezTo>
                  <a:cubicBezTo>
                    <a:pt x="36" y="200"/>
                    <a:pt x="31" y="201"/>
                    <a:pt x="34" y="199"/>
                  </a:cubicBezTo>
                  <a:cubicBezTo>
                    <a:pt x="32" y="200"/>
                    <a:pt x="30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8" y="201"/>
                    <a:pt x="28" y="200"/>
                    <a:pt x="28" y="199"/>
                  </a:cubicBezTo>
                  <a:cubicBezTo>
                    <a:pt x="26" y="197"/>
                    <a:pt x="23" y="193"/>
                    <a:pt x="19" y="196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6" y="196"/>
                    <a:pt x="12" y="198"/>
                    <a:pt x="9" y="198"/>
                  </a:cubicBezTo>
                  <a:cubicBezTo>
                    <a:pt x="9" y="200"/>
                    <a:pt x="8" y="202"/>
                    <a:pt x="10" y="203"/>
                  </a:cubicBezTo>
                  <a:cubicBezTo>
                    <a:pt x="9" y="204"/>
                    <a:pt x="7" y="201"/>
                    <a:pt x="8" y="20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1" y="206"/>
                    <a:pt x="3" y="212"/>
                    <a:pt x="3" y="217"/>
                  </a:cubicBezTo>
                  <a:cubicBezTo>
                    <a:pt x="0" y="218"/>
                    <a:pt x="3" y="221"/>
                    <a:pt x="2" y="224"/>
                  </a:cubicBezTo>
                  <a:cubicBezTo>
                    <a:pt x="3" y="226"/>
                    <a:pt x="2" y="229"/>
                    <a:pt x="5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2"/>
                    <a:pt x="4" y="235"/>
                    <a:pt x="5" y="237"/>
                  </a:cubicBezTo>
                  <a:cubicBezTo>
                    <a:pt x="5" y="239"/>
                    <a:pt x="7" y="238"/>
                    <a:pt x="8" y="239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8" y="241"/>
                    <a:pt x="10" y="240"/>
                    <a:pt x="12" y="240"/>
                  </a:cubicBezTo>
                  <a:cubicBezTo>
                    <a:pt x="12" y="241"/>
                    <a:pt x="12" y="241"/>
                    <a:pt x="12" y="242"/>
                  </a:cubicBezTo>
                  <a:cubicBezTo>
                    <a:pt x="11" y="242"/>
                    <a:pt x="9" y="242"/>
                    <a:pt x="7" y="242"/>
                  </a:cubicBezTo>
                  <a:cubicBezTo>
                    <a:pt x="8" y="244"/>
                    <a:pt x="11" y="244"/>
                    <a:pt x="10" y="246"/>
                  </a:cubicBezTo>
                  <a:cubicBezTo>
                    <a:pt x="11" y="247"/>
                    <a:pt x="12" y="248"/>
                    <a:pt x="14" y="247"/>
                  </a:cubicBezTo>
                  <a:cubicBezTo>
                    <a:pt x="13" y="247"/>
                    <a:pt x="14" y="248"/>
                    <a:pt x="13" y="248"/>
                  </a:cubicBezTo>
                  <a:cubicBezTo>
                    <a:pt x="13" y="249"/>
                    <a:pt x="14" y="249"/>
                    <a:pt x="15" y="249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6" y="248"/>
                    <a:pt x="17" y="249"/>
                    <a:pt x="18" y="247"/>
                  </a:cubicBezTo>
                  <a:cubicBezTo>
                    <a:pt x="17" y="247"/>
                    <a:pt x="17" y="247"/>
                    <a:pt x="17" y="246"/>
                  </a:cubicBezTo>
                  <a:cubicBezTo>
                    <a:pt x="18" y="246"/>
                    <a:pt x="19" y="246"/>
                    <a:pt x="19" y="248"/>
                  </a:cubicBezTo>
                  <a:cubicBezTo>
                    <a:pt x="18" y="249"/>
                    <a:pt x="16" y="249"/>
                    <a:pt x="17" y="250"/>
                  </a:cubicBezTo>
                  <a:cubicBezTo>
                    <a:pt x="18" y="250"/>
                    <a:pt x="20" y="249"/>
                    <a:pt x="21" y="248"/>
                  </a:cubicBezTo>
                  <a:cubicBezTo>
                    <a:pt x="20" y="249"/>
                    <a:pt x="19" y="248"/>
                    <a:pt x="20" y="246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18" y="245"/>
                    <a:pt x="19" y="243"/>
                    <a:pt x="17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3" y="244"/>
                    <a:pt x="13" y="243"/>
                  </a:cubicBezTo>
                  <a:cubicBezTo>
                    <a:pt x="14" y="243"/>
                    <a:pt x="15" y="242"/>
                    <a:pt x="15" y="241"/>
                  </a:cubicBezTo>
                  <a:cubicBezTo>
                    <a:pt x="15" y="241"/>
                    <a:pt x="14" y="241"/>
                    <a:pt x="15" y="241"/>
                  </a:cubicBezTo>
                  <a:cubicBezTo>
                    <a:pt x="17" y="240"/>
                    <a:pt x="17" y="240"/>
                    <a:pt x="17" y="240"/>
                  </a:cubicBezTo>
                  <a:cubicBezTo>
                    <a:pt x="14" y="242"/>
                    <a:pt x="15" y="238"/>
                    <a:pt x="14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5" y="236"/>
                    <a:pt x="13" y="239"/>
                    <a:pt x="13" y="238"/>
                  </a:cubicBezTo>
                  <a:cubicBezTo>
                    <a:pt x="13" y="237"/>
                    <a:pt x="15" y="237"/>
                    <a:pt x="16" y="235"/>
                  </a:cubicBezTo>
                  <a:cubicBezTo>
                    <a:pt x="15" y="234"/>
                    <a:pt x="12" y="233"/>
                    <a:pt x="14" y="230"/>
                  </a:cubicBezTo>
                  <a:cubicBezTo>
                    <a:pt x="13" y="229"/>
                    <a:pt x="12" y="228"/>
                    <a:pt x="11" y="227"/>
                  </a:cubicBezTo>
                  <a:cubicBezTo>
                    <a:pt x="10" y="226"/>
                    <a:pt x="13" y="227"/>
                    <a:pt x="12" y="226"/>
                  </a:cubicBezTo>
                  <a:cubicBezTo>
                    <a:pt x="13" y="226"/>
                    <a:pt x="14" y="225"/>
                    <a:pt x="15" y="225"/>
                  </a:cubicBezTo>
                  <a:cubicBezTo>
                    <a:pt x="14" y="225"/>
                    <a:pt x="15" y="223"/>
                    <a:pt x="12" y="224"/>
                  </a:cubicBezTo>
                  <a:cubicBezTo>
                    <a:pt x="13" y="222"/>
                    <a:pt x="13" y="221"/>
                    <a:pt x="13" y="219"/>
                  </a:cubicBezTo>
                  <a:cubicBezTo>
                    <a:pt x="13" y="219"/>
                    <a:pt x="14" y="219"/>
                    <a:pt x="15" y="219"/>
                  </a:cubicBezTo>
                  <a:cubicBezTo>
                    <a:pt x="14" y="218"/>
                    <a:pt x="12" y="217"/>
                    <a:pt x="13" y="216"/>
                  </a:cubicBezTo>
                  <a:cubicBezTo>
                    <a:pt x="12" y="215"/>
                    <a:pt x="12" y="216"/>
                    <a:pt x="10" y="215"/>
                  </a:cubicBezTo>
                  <a:cubicBezTo>
                    <a:pt x="10" y="215"/>
                    <a:pt x="9" y="215"/>
                    <a:pt x="9" y="214"/>
                  </a:cubicBezTo>
                  <a:cubicBezTo>
                    <a:pt x="11" y="214"/>
                    <a:pt x="14" y="215"/>
                    <a:pt x="14" y="214"/>
                  </a:cubicBezTo>
                  <a:cubicBezTo>
                    <a:pt x="17" y="215"/>
                    <a:pt x="13" y="216"/>
                    <a:pt x="16" y="216"/>
                  </a:cubicBezTo>
                  <a:cubicBezTo>
                    <a:pt x="18" y="216"/>
                    <a:pt x="18" y="218"/>
                    <a:pt x="17" y="219"/>
                  </a:cubicBezTo>
                  <a:cubicBezTo>
                    <a:pt x="19" y="220"/>
                    <a:pt x="17" y="218"/>
                    <a:pt x="19" y="218"/>
                  </a:cubicBezTo>
                  <a:cubicBezTo>
                    <a:pt x="19" y="217"/>
                    <a:pt x="18" y="217"/>
                    <a:pt x="18" y="216"/>
                  </a:cubicBezTo>
                  <a:cubicBezTo>
                    <a:pt x="18" y="216"/>
                    <a:pt x="17" y="216"/>
                    <a:pt x="17" y="216"/>
                  </a:cubicBezTo>
                  <a:cubicBezTo>
                    <a:pt x="17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5"/>
                    <a:pt x="17" y="215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6" y="216"/>
                    <a:pt x="16" y="215"/>
                    <a:pt x="16" y="215"/>
                  </a:cubicBezTo>
                  <a:cubicBezTo>
                    <a:pt x="14" y="214"/>
                    <a:pt x="17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4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8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2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8" y="213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9" y="216"/>
                    <a:pt x="18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6"/>
                    <a:pt x="19" y="216"/>
                  </a:cubicBezTo>
                  <a:cubicBezTo>
                    <a:pt x="19" y="216"/>
                    <a:pt x="19" y="216"/>
                    <a:pt x="19" y="215"/>
                  </a:cubicBezTo>
                  <a:cubicBezTo>
                    <a:pt x="19" y="216"/>
                    <a:pt x="19" y="216"/>
                    <a:pt x="19" y="216"/>
                  </a:cubicBezTo>
                  <a:cubicBezTo>
                    <a:pt x="19" y="215"/>
                    <a:pt x="20" y="217"/>
                    <a:pt x="20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20" y="215"/>
                    <a:pt x="18" y="215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3"/>
                  </a:cubicBezTo>
                  <a:cubicBezTo>
                    <a:pt x="19" y="213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20" y="214"/>
                    <a:pt x="20" y="214"/>
                  </a:cubicBezTo>
                  <a:cubicBezTo>
                    <a:pt x="20" y="214"/>
                    <a:pt x="19" y="214"/>
                    <a:pt x="20" y="215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0" y="218"/>
                    <a:pt x="23" y="217"/>
                    <a:pt x="22" y="218"/>
                  </a:cubicBezTo>
                  <a:cubicBezTo>
                    <a:pt x="21" y="218"/>
                    <a:pt x="20" y="219"/>
                    <a:pt x="20" y="219"/>
                  </a:cubicBezTo>
                  <a:cubicBezTo>
                    <a:pt x="22" y="218"/>
                    <a:pt x="23" y="219"/>
                    <a:pt x="25" y="218"/>
                  </a:cubicBezTo>
                  <a:cubicBezTo>
                    <a:pt x="24" y="219"/>
                    <a:pt x="21" y="219"/>
                    <a:pt x="20" y="220"/>
                  </a:cubicBezTo>
                  <a:cubicBezTo>
                    <a:pt x="22" y="220"/>
                    <a:pt x="19" y="222"/>
                    <a:pt x="22" y="221"/>
                  </a:cubicBezTo>
                  <a:cubicBezTo>
                    <a:pt x="22" y="220"/>
                    <a:pt x="23" y="221"/>
                    <a:pt x="25" y="220"/>
                  </a:cubicBezTo>
                  <a:cubicBezTo>
                    <a:pt x="25" y="222"/>
                    <a:pt x="23" y="221"/>
                    <a:pt x="23" y="222"/>
                  </a:cubicBezTo>
                  <a:cubicBezTo>
                    <a:pt x="23" y="222"/>
                    <a:pt x="25" y="222"/>
                    <a:pt x="26" y="221"/>
                  </a:cubicBezTo>
                  <a:cubicBezTo>
                    <a:pt x="26" y="222"/>
                    <a:pt x="28" y="222"/>
                    <a:pt x="27" y="223"/>
                  </a:cubicBezTo>
                  <a:cubicBezTo>
                    <a:pt x="25" y="224"/>
                    <a:pt x="26" y="222"/>
                    <a:pt x="25" y="223"/>
                  </a:cubicBezTo>
                  <a:cubicBezTo>
                    <a:pt x="25" y="224"/>
                    <a:pt x="29" y="222"/>
                    <a:pt x="30" y="224"/>
                  </a:cubicBezTo>
                  <a:cubicBezTo>
                    <a:pt x="31" y="223"/>
                    <a:pt x="34" y="223"/>
                    <a:pt x="35" y="224"/>
                  </a:cubicBezTo>
                  <a:cubicBezTo>
                    <a:pt x="35" y="226"/>
                    <a:pt x="34" y="223"/>
                    <a:pt x="32" y="224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30" y="227"/>
                    <a:pt x="27" y="224"/>
                    <a:pt x="25" y="225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6"/>
                    <a:pt x="24" y="226"/>
                    <a:pt x="23" y="227"/>
                  </a:cubicBezTo>
                  <a:cubicBezTo>
                    <a:pt x="25" y="226"/>
                    <a:pt x="24" y="228"/>
                    <a:pt x="25" y="228"/>
                  </a:cubicBezTo>
                  <a:cubicBezTo>
                    <a:pt x="26" y="228"/>
                    <a:pt x="24" y="228"/>
                    <a:pt x="25" y="228"/>
                  </a:cubicBezTo>
                  <a:cubicBezTo>
                    <a:pt x="26" y="228"/>
                    <a:pt x="29" y="228"/>
                    <a:pt x="28" y="230"/>
                  </a:cubicBezTo>
                  <a:cubicBezTo>
                    <a:pt x="27" y="229"/>
                    <a:pt x="26" y="230"/>
                    <a:pt x="25" y="230"/>
                  </a:cubicBezTo>
                  <a:cubicBezTo>
                    <a:pt x="24" y="231"/>
                    <a:pt x="27" y="230"/>
                    <a:pt x="26" y="23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5" y="233"/>
                    <a:pt x="26" y="241"/>
                    <a:pt x="32" y="242"/>
                  </a:cubicBezTo>
                  <a:cubicBezTo>
                    <a:pt x="31" y="243"/>
                    <a:pt x="31" y="245"/>
                    <a:pt x="30" y="247"/>
                  </a:cubicBezTo>
                  <a:cubicBezTo>
                    <a:pt x="31" y="246"/>
                    <a:pt x="32" y="246"/>
                    <a:pt x="33" y="247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0" y="250"/>
                    <a:pt x="33" y="251"/>
                    <a:pt x="34" y="251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2" y="254"/>
                    <a:pt x="34" y="253"/>
                    <a:pt x="35" y="253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6" y="255"/>
                    <a:pt x="36" y="256"/>
                    <a:pt x="34" y="257"/>
                  </a:cubicBezTo>
                  <a:cubicBezTo>
                    <a:pt x="35" y="257"/>
                    <a:pt x="35" y="257"/>
                    <a:pt x="36" y="256"/>
                  </a:cubicBezTo>
                  <a:cubicBezTo>
                    <a:pt x="35" y="258"/>
                    <a:pt x="36" y="261"/>
                    <a:pt x="38" y="262"/>
                  </a:cubicBezTo>
                  <a:cubicBezTo>
                    <a:pt x="38" y="261"/>
                    <a:pt x="39" y="261"/>
                    <a:pt x="40" y="260"/>
                  </a:cubicBezTo>
                  <a:cubicBezTo>
                    <a:pt x="42" y="259"/>
                    <a:pt x="40" y="260"/>
                    <a:pt x="41" y="260"/>
                  </a:cubicBezTo>
                  <a:cubicBezTo>
                    <a:pt x="41" y="261"/>
                    <a:pt x="40" y="262"/>
                    <a:pt x="39" y="262"/>
                  </a:cubicBezTo>
                  <a:cubicBezTo>
                    <a:pt x="38" y="265"/>
                    <a:pt x="42" y="267"/>
                    <a:pt x="44" y="270"/>
                  </a:cubicBezTo>
                  <a:cubicBezTo>
                    <a:pt x="44" y="270"/>
                    <a:pt x="44" y="270"/>
                    <a:pt x="45" y="270"/>
                  </a:cubicBezTo>
                  <a:cubicBezTo>
                    <a:pt x="44" y="273"/>
                    <a:pt x="48" y="273"/>
                    <a:pt x="48" y="276"/>
                  </a:cubicBezTo>
                  <a:cubicBezTo>
                    <a:pt x="49" y="275"/>
                    <a:pt x="51" y="273"/>
                    <a:pt x="52" y="274"/>
                  </a:cubicBezTo>
                  <a:cubicBezTo>
                    <a:pt x="54" y="274"/>
                    <a:pt x="50" y="276"/>
                    <a:pt x="50" y="279"/>
                  </a:cubicBezTo>
                  <a:cubicBezTo>
                    <a:pt x="51" y="278"/>
                    <a:pt x="52" y="279"/>
                    <a:pt x="53" y="279"/>
                  </a:cubicBezTo>
                  <a:cubicBezTo>
                    <a:pt x="52" y="280"/>
                    <a:pt x="52" y="280"/>
                    <a:pt x="52" y="280"/>
                  </a:cubicBezTo>
                  <a:cubicBezTo>
                    <a:pt x="54" y="279"/>
                    <a:pt x="55" y="280"/>
                    <a:pt x="55" y="281"/>
                  </a:cubicBezTo>
                  <a:cubicBezTo>
                    <a:pt x="55" y="281"/>
                    <a:pt x="55" y="281"/>
                    <a:pt x="55" y="281"/>
                  </a:cubicBezTo>
                  <a:cubicBezTo>
                    <a:pt x="55" y="282"/>
                    <a:pt x="55" y="283"/>
                    <a:pt x="56" y="284"/>
                  </a:cubicBezTo>
                  <a:cubicBezTo>
                    <a:pt x="57" y="282"/>
                    <a:pt x="58" y="284"/>
                    <a:pt x="59" y="283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1" y="285"/>
                    <a:pt x="61" y="285"/>
                    <a:pt x="61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7"/>
                    <a:pt x="60" y="285"/>
                    <a:pt x="62" y="284"/>
                  </a:cubicBezTo>
                  <a:cubicBezTo>
                    <a:pt x="63" y="284"/>
                    <a:pt x="62" y="285"/>
                    <a:pt x="62" y="286"/>
                  </a:cubicBezTo>
                  <a:cubicBezTo>
                    <a:pt x="62" y="287"/>
                    <a:pt x="62" y="285"/>
                    <a:pt x="61" y="285"/>
                  </a:cubicBezTo>
                  <a:cubicBezTo>
                    <a:pt x="60" y="286"/>
                    <a:pt x="62" y="286"/>
                    <a:pt x="61" y="287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4" y="287"/>
                    <a:pt x="65" y="287"/>
                    <a:pt x="65" y="289"/>
                  </a:cubicBezTo>
                  <a:cubicBezTo>
                    <a:pt x="65" y="288"/>
                    <a:pt x="66" y="289"/>
                    <a:pt x="67" y="288"/>
                  </a:cubicBezTo>
                  <a:cubicBezTo>
                    <a:pt x="66" y="288"/>
                    <a:pt x="66" y="287"/>
                    <a:pt x="66" y="286"/>
                  </a:cubicBezTo>
                  <a:cubicBezTo>
                    <a:pt x="67" y="286"/>
                    <a:pt x="68" y="286"/>
                    <a:pt x="68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9" y="288"/>
                    <a:pt x="69" y="286"/>
                  </a:cubicBezTo>
                  <a:cubicBezTo>
                    <a:pt x="69" y="289"/>
                    <a:pt x="69" y="289"/>
                    <a:pt x="69" y="289"/>
                  </a:cubicBezTo>
                  <a:cubicBezTo>
                    <a:pt x="70" y="288"/>
                    <a:pt x="71" y="288"/>
                    <a:pt x="72" y="288"/>
                  </a:cubicBezTo>
                  <a:cubicBezTo>
                    <a:pt x="71" y="290"/>
                    <a:pt x="69" y="291"/>
                    <a:pt x="71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4" y="291"/>
                    <a:pt x="74" y="292"/>
                    <a:pt x="74" y="293"/>
                  </a:cubicBezTo>
                  <a:cubicBezTo>
                    <a:pt x="76" y="294"/>
                    <a:pt x="77" y="289"/>
                    <a:pt x="79" y="291"/>
                  </a:cubicBezTo>
                  <a:cubicBezTo>
                    <a:pt x="78" y="293"/>
                    <a:pt x="78" y="293"/>
                    <a:pt x="79" y="294"/>
                  </a:cubicBezTo>
                  <a:cubicBezTo>
                    <a:pt x="79" y="293"/>
                    <a:pt x="79" y="293"/>
                    <a:pt x="80" y="293"/>
                  </a:cubicBezTo>
                  <a:cubicBezTo>
                    <a:pt x="80" y="292"/>
                    <a:pt x="79" y="294"/>
                    <a:pt x="79" y="293"/>
                  </a:cubicBezTo>
                  <a:cubicBezTo>
                    <a:pt x="79" y="291"/>
                    <a:pt x="80" y="292"/>
                    <a:pt x="80" y="292"/>
                  </a:cubicBezTo>
                  <a:cubicBezTo>
                    <a:pt x="81" y="296"/>
                    <a:pt x="86" y="294"/>
                    <a:pt x="88" y="296"/>
                  </a:cubicBezTo>
                  <a:cubicBezTo>
                    <a:pt x="88" y="294"/>
                    <a:pt x="90" y="295"/>
                    <a:pt x="90" y="295"/>
                  </a:cubicBezTo>
                  <a:cubicBezTo>
                    <a:pt x="90" y="297"/>
                    <a:pt x="92" y="294"/>
                    <a:pt x="93" y="296"/>
                  </a:cubicBezTo>
                  <a:cubicBezTo>
                    <a:pt x="92" y="293"/>
                    <a:pt x="92" y="293"/>
                    <a:pt x="92" y="293"/>
                  </a:cubicBezTo>
                  <a:cubicBezTo>
                    <a:pt x="94" y="295"/>
                    <a:pt x="95" y="290"/>
                    <a:pt x="96" y="293"/>
                  </a:cubicBezTo>
                  <a:cubicBezTo>
                    <a:pt x="97" y="293"/>
                    <a:pt x="96" y="294"/>
                    <a:pt x="95" y="295"/>
                  </a:cubicBezTo>
                  <a:cubicBezTo>
                    <a:pt x="96" y="298"/>
                    <a:pt x="99" y="293"/>
                    <a:pt x="100" y="296"/>
                  </a:cubicBezTo>
                  <a:cubicBezTo>
                    <a:pt x="100" y="295"/>
                    <a:pt x="99" y="293"/>
                    <a:pt x="101" y="292"/>
                  </a:cubicBezTo>
                  <a:cubicBezTo>
                    <a:pt x="101" y="294"/>
                    <a:pt x="103" y="295"/>
                    <a:pt x="103" y="295"/>
                  </a:cubicBezTo>
                  <a:cubicBezTo>
                    <a:pt x="104" y="295"/>
                    <a:pt x="104" y="294"/>
                    <a:pt x="105" y="295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5" y="297"/>
                    <a:pt x="106" y="296"/>
                    <a:pt x="107" y="295"/>
                  </a:cubicBezTo>
                  <a:cubicBezTo>
                    <a:pt x="108" y="297"/>
                    <a:pt x="110" y="296"/>
                    <a:pt x="111" y="297"/>
                  </a:cubicBezTo>
                  <a:cubicBezTo>
                    <a:pt x="112" y="295"/>
                    <a:pt x="113" y="299"/>
                    <a:pt x="113" y="295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114" y="296"/>
                    <a:pt x="115" y="294"/>
                    <a:pt x="115" y="294"/>
                  </a:cubicBezTo>
                  <a:cubicBezTo>
                    <a:pt x="115" y="296"/>
                    <a:pt x="115" y="296"/>
                    <a:pt x="115" y="296"/>
                  </a:cubicBezTo>
                  <a:cubicBezTo>
                    <a:pt x="114" y="298"/>
                    <a:pt x="117" y="296"/>
                    <a:pt x="117" y="298"/>
                  </a:cubicBezTo>
                  <a:cubicBezTo>
                    <a:pt x="116" y="296"/>
                    <a:pt x="117" y="298"/>
                    <a:pt x="118" y="296"/>
                  </a:cubicBezTo>
                  <a:cubicBezTo>
                    <a:pt x="118" y="296"/>
                    <a:pt x="118" y="296"/>
                    <a:pt x="118" y="296"/>
                  </a:cubicBezTo>
                  <a:cubicBezTo>
                    <a:pt x="120" y="296"/>
                    <a:pt x="119" y="295"/>
                    <a:pt x="120" y="295"/>
                  </a:cubicBezTo>
                  <a:cubicBezTo>
                    <a:pt x="121" y="295"/>
                    <a:pt x="120" y="297"/>
                    <a:pt x="120" y="297"/>
                  </a:cubicBezTo>
                  <a:cubicBezTo>
                    <a:pt x="120" y="298"/>
                    <a:pt x="121" y="298"/>
                    <a:pt x="122" y="297"/>
                  </a:cubicBezTo>
                  <a:cubicBezTo>
                    <a:pt x="122" y="298"/>
                    <a:pt x="122" y="298"/>
                    <a:pt x="123" y="298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3" y="298"/>
                    <a:pt x="124" y="298"/>
                    <a:pt x="124" y="299"/>
                  </a:cubicBezTo>
                  <a:cubicBezTo>
                    <a:pt x="123" y="300"/>
                    <a:pt x="123" y="300"/>
                    <a:pt x="123" y="300"/>
                  </a:cubicBezTo>
                  <a:cubicBezTo>
                    <a:pt x="124" y="300"/>
                    <a:pt x="125" y="299"/>
                    <a:pt x="125" y="298"/>
                  </a:cubicBezTo>
                  <a:cubicBezTo>
                    <a:pt x="127" y="300"/>
                    <a:pt x="131" y="300"/>
                    <a:pt x="132" y="300"/>
                  </a:cubicBezTo>
                  <a:cubicBezTo>
                    <a:pt x="131" y="299"/>
                    <a:pt x="131" y="301"/>
                    <a:pt x="131" y="300"/>
                  </a:cubicBezTo>
                  <a:cubicBezTo>
                    <a:pt x="132" y="300"/>
                    <a:pt x="133" y="299"/>
                    <a:pt x="133" y="300"/>
                  </a:cubicBezTo>
                  <a:cubicBezTo>
                    <a:pt x="134" y="300"/>
                    <a:pt x="133" y="301"/>
                    <a:pt x="134" y="302"/>
                  </a:cubicBezTo>
                  <a:cubicBezTo>
                    <a:pt x="133" y="302"/>
                    <a:pt x="135" y="300"/>
                    <a:pt x="134" y="300"/>
                  </a:cubicBezTo>
                  <a:cubicBezTo>
                    <a:pt x="134" y="303"/>
                    <a:pt x="138" y="301"/>
                    <a:pt x="139" y="304"/>
                  </a:cubicBezTo>
                  <a:cubicBezTo>
                    <a:pt x="139" y="303"/>
                    <a:pt x="138" y="304"/>
                    <a:pt x="137" y="305"/>
                  </a:cubicBezTo>
                  <a:cubicBezTo>
                    <a:pt x="139" y="305"/>
                    <a:pt x="141" y="305"/>
                    <a:pt x="143" y="304"/>
                  </a:cubicBezTo>
                  <a:cubicBezTo>
                    <a:pt x="142" y="305"/>
                    <a:pt x="142" y="305"/>
                    <a:pt x="141" y="305"/>
                  </a:cubicBezTo>
                  <a:cubicBezTo>
                    <a:pt x="142" y="306"/>
                    <a:pt x="143" y="307"/>
                    <a:pt x="144" y="306"/>
                  </a:cubicBezTo>
                  <a:cubicBezTo>
                    <a:pt x="145" y="305"/>
                    <a:pt x="144" y="307"/>
                    <a:pt x="144" y="306"/>
                  </a:cubicBezTo>
                  <a:cubicBezTo>
                    <a:pt x="144" y="305"/>
                    <a:pt x="146" y="305"/>
                    <a:pt x="146" y="306"/>
                  </a:cubicBezTo>
                  <a:cubicBezTo>
                    <a:pt x="146" y="306"/>
                    <a:pt x="146" y="306"/>
                    <a:pt x="146" y="306"/>
                  </a:cubicBezTo>
                  <a:cubicBezTo>
                    <a:pt x="147" y="307"/>
                    <a:pt x="147" y="306"/>
                    <a:pt x="148" y="307"/>
                  </a:cubicBezTo>
                  <a:cubicBezTo>
                    <a:pt x="148" y="308"/>
                    <a:pt x="147" y="307"/>
                    <a:pt x="147" y="308"/>
                  </a:cubicBezTo>
                  <a:cubicBezTo>
                    <a:pt x="145" y="310"/>
                    <a:pt x="147" y="311"/>
                    <a:pt x="147" y="311"/>
                  </a:cubicBezTo>
                  <a:cubicBezTo>
                    <a:pt x="149" y="311"/>
                    <a:pt x="149" y="311"/>
                    <a:pt x="149" y="311"/>
                  </a:cubicBezTo>
                  <a:cubicBezTo>
                    <a:pt x="150" y="311"/>
                    <a:pt x="148" y="312"/>
                    <a:pt x="148" y="312"/>
                  </a:cubicBezTo>
                  <a:cubicBezTo>
                    <a:pt x="154" y="312"/>
                    <a:pt x="154" y="312"/>
                    <a:pt x="154" y="312"/>
                  </a:cubicBezTo>
                  <a:cubicBezTo>
                    <a:pt x="153" y="312"/>
                    <a:pt x="152" y="314"/>
                    <a:pt x="151" y="314"/>
                  </a:cubicBezTo>
                  <a:cubicBezTo>
                    <a:pt x="152" y="315"/>
                    <a:pt x="155" y="315"/>
                    <a:pt x="157" y="315"/>
                  </a:cubicBezTo>
                  <a:cubicBezTo>
                    <a:pt x="157" y="316"/>
                    <a:pt x="158" y="317"/>
                    <a:pt x="159" y="318"/>
                  </a:cubicBezTo>
                  <a:cubicBezTo>
                    <a:pt x="158" y="319"/>
                    <a:pt x="159" y="317"/>
                    <a:pt x="158" y="318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6" y="318"/>
                    <a:pt x="154" y="320"/>
                    <a:pt x="153" y="320"/>
                  </a:cubicBezTo>
                  <a:cubicBezTo>
                    <a:pt x="155" y="320"/>
                    <a:pt x="154" y="323"/>
                    <a:pt x="154" y="325"/>
                  </a:cubicBezTo>
                  <a:cubicBezTo>
                    <a:pt x="157" y="323"/>
                    <a:pt x="156" y="326"/>
                    <a:pt x="159" y="325"/>
                  </a:cubicBezTo>
                  <a:cubicBezTo>
                    <a:pt x="160" y="327"/>
                    <a:pt x="157" y="327"/>
                    <a:pt x="156" y="328"/>
                  </a:cubicBezTo>
                  <a:cubicBezTo>
                    <a:pt x="158" y="329"/>
                    <a:pt x="158" y="331"/>
                    <a:pt x="158" y="333"/>
                  </a:cubicBezTo>
                  <a:cubicBezTo>
                    <a:pt x="158" y="333"/>
                    <a:pt x="158" y="333"/>
                    <a:pt x="158" y="333"/>
                  </a:cubicBezTo>
                  <a:cubicBezTo>
                    <a:pt x="159" y="334"/>
                    <a:pt x="158" y="337"/>
                    <a:pt x="161" y="338"/>
                  </a:cubicBezTo>
                  <a:cubicBezTo>
                    <a:pt x="160" y="338"/>
                    <a:pt x="160" y="338"/>
                    <a:pt x="159" y="338"/>
                  </a:cubicBezTo>
                  <a:cubicBezTo>
                    <a:pt x="159" y="340"/>
                    <a:pt x="163" y="338"/>
                    <a:pt x="162" y="340"/>
                  </a:cubicBezTo>
                  <a:cubicBezTo>
                    <a:pt x="160" y="339"/>
                    <a:pt x="160" y="339"/>
                    <a:pt x="160" y="339"/>
                  </a:cubicBezTo>
                  <a:cubicBezTo>
                    <a:pt x="162" y="340"/>
                    <a:pt x="160" y="342"/>
                    <a:pt x="162" y="343"/>
                  </a:cubicBezTo>
                  <a:cubicBezTo>
                    <a:pt x="161" y="343"/>
                    <a:pt x="161" y="343"/>
                    <a:pt x="160" y="343"/>
                  </a:cubicBezTo>
                  <a:cubicBezTo>
                    <a:pt x="161" y="344"/>
                    <a:pt x="161" y="345"/>
                    <a:pt x="163" y="346"/>
                  </a:cubicBezTo>
                  <a:cubicBezTo>
                    <a:pt x="162" y="347"/>
                    <a:pt x="161" y="346"/>
                    <a:pt x="160" y="346"/>
                  </a:cubicBezTo>
                  <a:cubicBezTo>
                    <a:pt x="160" y="347"/>
                    <a:pt x="163" y="347"/>
                    <a:pt x="162" y="348"/>
                  </a:cubicBezTo>
                  <a:cubicBezTo>
                    <a:pt x="162" y="349"/>
                    <a:pt x="161" y="349"/>
                    <a:pt x="161" y="349"/>
                  </a:cubicBezTo>
                  <a:cubicBezTo>
                    <a:pt x="162" y="350"/>
                    <a:pt x="162" y="351"/>
                    <a:pt x="163" y="352"/>
                  </a:cubicBezTo>
                  <a:cubicBezTo>
                    <a:pt x="162" y="352"/>
                    <a:pt x="162" y="353"/>
                    <a:pt x="161" y="353"/>
                  </a:cubicBezTo>
                  <a:cubicBezTo>
                    <a:pt x="161" y="360"/>
                    <a:pt x="162" y="366"/>
                    <a:pt x="164" y="372"/>
                  </a:cubicBezTo>
                  <a:cubicBezTo>
                    <a:pt x="161" y="374"/>
                    <a:pt x="162" y="371"/>
                    <a:pt x="161" y="372"/>
                  </a:cubicBezTo>
                  <a:cubicBezTo>
                    <a:pt x="163" y="372"/>
                    <a:pt x="161" y="373"/>
                    <a:pt x="162" y="375"/>
                  </a:cubicBezTo>
                  <a:cubicBezTo>
                    <a:pt x="162" y="375"/>
                    <a:pt x="162" y="375"/>
                    <a:pt x="162" y="375"/>
                  </a:cubicBezTo>
                  <a:cubicBezTo>
                    <a:pt x="162" y="376"/>
                    <a:pt x="161" y="376"/>
                    <a:pt x="162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4" y="378"/>
                    <a:pt x="159" y="379"/>
                    <a:pt x="162" y="379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3" y="381"/>
                    <a:pt x="160" y="382"/>
                    <a:pt x="162" y="383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1" y="384"/>
                    <a:pt x="165" y="386"/>
                    <a:pt x="163" y="386"/>
                  </a:cubicBezTo>
                  <a:cubicBezTo>
                    <a:pt x="163" y="388"/>
                    <a:pt x="164" y="389"/>
                    <a:pt x="166" y="389"/>
                  </a:cubicBezTo>
                  <a:cubicBezTo>
                    <a:pt x="165" y="390"/>
                    <a:pt x="164" y="389"/>
                    <a:pt x="163" y="389"/>
                  </a:cubicBezTo>
                  <a:cubicBezTo>
                    <a:pt x="164" y="394"/>
                    <a:pt x="164" y="400"/>
                    <a:pt x="167" y="404"/>
                  </a:cubicBezTo>
                  <a:cubicBezTo>
                    <a:pt x="166" y="404"/>
                    <a:pt x="166" y="404"/>
                    <a:pt x="165" y="404"/>
                  </a:cubicBezTo>
                  <a:cubicBezTo>
                    <a:pt x="168" y="406"/>
                    <a:pt x="163" y="409"/>
                    <a:pt x="168" y="411"/>
                  </a:cubicBezTo>
                  <a:cubicBezTo>
                    <a:pt x="170" y="412"/>
                    <a:pt x="170" y="412"/>
                    <a:pt x="170" y="412"/>
                  </a:cubicBezTo>
                  <a:cubicBezTo>
                    <a:pt x="169" y="412"/>
                    <a:pt x="168" y="412"/>
                    <a:pt x="167" y="413"/>
                  </a:cubicBezTo>
                  <a:cubicBezTo>
                    <a:pt x="168" y="413"/>
                    <a:pt x="167" y="415"/>
                    <a:pt x="169" y="416"/>
                  </a:cubicBezTo>
                  <a:cubicBezTo>
                    <a:pt x="168" y="416"/>
                    <a:pt x="168" y="416"/>
                    <a:pt x="168" y="416"/>
                  </a:cubicBezTo>
                  <a:cubicBezTo>
                    <a:pt x="167" y="417"/>
                    <a:pt x="170" y="418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6" y="425"/>
                    <a:pt x="163" y="434"/>
                    <a:pt x="168" y="438"/>
                  </a:cubicBezTo>
                  <a:cubicBezTo>
                    <a:pt x="169" y="440"/>
                    <a:pt x="166" y="439"/>
                    <a:pt x="166" y="440"/>
                  </a:cubicBezTo>
                  <a:cubicBezTo>
                    <a:pt x="170" y="444"/>
                    <a:pt x="167" y="452"/>
                    <a:pt x="173" y="453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3" y="456"/>
                    <a:pt x="174" y="456"/>
                  </a:cubicBezTo>
                  <a:cubicBezTo>
                    <a:pt x="171" y="457"/>
                    <a:pt x="174" y="460"/>
                    <a:pt x="172" y="462"/>
                  </a:cubicBezTo>
                  <a:cubicBezTo>
                    <a:pt x="175" y="462"/>
                    <a:pt x="174" y="463"/>
                    <a:pt x="174" y="464"/>
                  </a:cubicBezTo>
                  <a:cubicBezTo>
                    <a:pt x="174" y="464"/>
                    <a:pt x="173" y="464"/>
                    <a:pt x="173" y="464"/>
                  </a:cubicBezTo>
                  <a:cubicBezTo>
                    <a:pt x="173" y="466"/>
                    <a:pt x="173" y="466"/>
                    <a:pt x="172" y="468"/>
                  </a:cubicBezTo>
                  <a:cubicBezTo>
                    <a:pt x="172" y="469"/>
                    <a:pt x="174" y="469"/>
                    <a:pt x="173" y="470"/>
                  </a:cubicBezTo>
                  <a:cubicBezTo>
                    <a:pt x="171" y="471"/>
                    <a:pt x="173" y="472"/>
                    <a:pt x="172" y="473"/>
                  </a:cubicBezTo>
                  <a:cubicBezTo>
                    <a:pt x="174" y="473"/>
                    <a:pt x="175" y="474"/>
                    <a:pt x="175" y="475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4" y="477"/>
                    <a:pt x="170" y="481"/>
                    <a:pt x="174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4" y="488"/>
                    <a:pt x="173" y="491"/>
                    <a:pt x="176" y="494"/>
                  </a:cubicBezTo>
                  <a:cubicBezTo>
                    <a:pt x="175" y="495"/>
                    <a:pt x="175" y="496"/>
                    <a:pt x="175" y="497"/>
                  </a:cubicBezTo>
                  <a:cubicBezTo>
                    <a:pt x="176" y="498"/>
                    <a:pt x="176" y="499"/>
                    <a:pt x="178" y="499"/>
                  </a:cubicBezTo>
                  <a:cubicBezTo>
                    <a:pt x="178" y="500"/>
                    <a:pt x="177" y="500"/>
                    <a:pt x="177" y="500"/>
                  </a:cubicBezTo>
                  <a:cubicBezTo>
                    <a:pt x="176" y="501"/>
                    <a:pt x="174" y="504"/>
                    <a:pt x="177" y="504"/>
                  </a:cubicBezTo>
                  <a:cubicBezTo>
                    <a:pt x="175" y="505"/>
                    <a:pt x="175" y="505"/>
                    <a:pt x="175" y="505"/>
                  </a:cubicBezTo>
                  <a:cubicBezTo>
                    <a:pt x="177" y="506"/>
                    <a:pt x="179" y="507"/>
                    <a:pt x="177" y="508"/>
                  </a:cubicBezTo>
                  <a:cubicBezTo>
                    <a:pt x="178" y="509"/>
                    <a:pt x="179" y="510"/>
                    <a:pt x="181" y="509"/>
                  </a:cubicBezTo>
                  <a:cubicBezTo>
                    <a:pt x="181" y="510"/>
                    <a:pt x="178" y="510"/>
                    <a:pt x="180" y="510"/>
                  </a:cubicBezTo>
                  <a:cubicBezTo>
                    <a:pt x="178" y="510"/>
                    <a:pt x="178" y="510"/>
                    <a:pt x="178" y="510"/>
                  </a:cubicBezTo>
                  <a:cubicBezTo>
                    <a:pt x="177" y="513"/>
                    <a:pt x="179" y="515"/>
                    <a:pt x="180" y="518"/>
                  </a:cubicBezTo>
                  <a:cubicBezTo>
                    <a:pt x="178" y="519"/>
                    <a:pt x="181" y="520"/>
                    <a:pt x="179" y="522"/>
                  </a:cubicBezTo>
                  <a:cubicBezTo>
                    <a:pt x="181" y="523"/>
                    <a:pt x="179" y="525"/>
                    <a:pt x="182" y="525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8"/>
                    <a:pt x="180" y="530"/>
                  </a:cubicBezTo>
                  <a:cubicBezTo>
                    <a:pt x="180" y="531"/>
                    <a:pt x="182" y="530"/>
                    <a:pt x="183" y="531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3" y="532"/>
                    <a:pt x="185" y="532"/>
                    <a:pt x="186" y="532"/>
                  </a:cubicBezTo>
                  <a:cubicBezTo>
                    <a:pt x="185" y="533"/>
                    <a:pt x="186" y="533"/>
                    <a:pt x="185" y="533"/>
                  </a:cubicBezTo>
                  <a:cubicBezTo>
                    <a:pt x="185" y="533"/>
                    <a:pt x="183" y="533"/>
                    <a:pt x="181" y="532"/>
                  </a:cubicBezTo>
                  <a:cubicBezTo>
                    <a:pt x="181" y="534"/>
                    <a:pt x="184" y="534"/>
                    <a:pt x="182" y="535"/>
                  </a:cubicBezTo>
                  <a:cubicBezTo>
                    <a:pt x="182" y="536"/>
                    <a:pt x="182" y="536"/>
                    <a:pt x="184" y="536"/>
                  </a:cubicBezTo>
                  <a:cubicBezTo>
                    <a:pt x="184" y="536"/>
                    <a:pt x="183" y="537"/>
                    <a:pt x="182" y="537"/>
                  </a:cubicBezTo>
                  <a:cubicBezTo>
                    <a:pt x="183" y="537"/>
                    <a:pt x="183" y="538"/>
                    <a:pt x="184" y="538"/>
                  </a:cubicBezTo>
                  <a:cubicBezTo>
                    <a:pt x="184" y="538"/>
                    <a:pt x="184" y="537"/>
                    <a:pt x="184" y="537"/>
                  </a:cubicBezTo>
                  <a:cubicBezTo>
                    <a:pt x="185" y="537"/>
                    <a:pt x="185" y="538"/>
                    <a:pt x="187" y="538"/>
                  </a:cubicBezTo>
                  <a:cubicBezTo>
                    <a:pt x="187" y="537"/>
                    <a:pt x="186" y="537"/>
                    <a:pt x="186" y="537"/>
                  </a:cubicBezTo>
                  <a:cubicBezTo>
                    <a:pt x="188" y="537"/>
                    <a:pt x="188" y="538"/>
                    <a:pt x="187" y="538"/>
                  </a:cubicBezTo>
                  <a:cubicBezTo>
                    <a:pt x="186" y="539"/>
                    <a:pt x="185" y="538"/>
                    <a:pt x="184" y="539"/>
                  </a:cubicBezTo>
                  <a:cubicBezTo>
                    <a:pt x="188" y="540"/>
                    <a:pt x="188" y="540"/>
                    <a:pt x="188" y="540"/>
                  </a:cubicBezTo>
                  <a:cubicBezTo>
                    <a:pt x="186" y="540"/>
                    <a:pt x="187" y="539"/>
                    <a:pt x="189" y="539"/>
                  </a:cubicBezTo>
                  <a:cubicBezTo>
                    <a:pt x="188" y="538"/>
                    <a:pt x="188" y="538"/>
                    <a:pt x="188" y="538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9" y="537"/>
                    <a:pt x="190" y="536"/>
                    <a:pt x="189" y="535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5"/>
                    <a:pt x="185" y="535"/>
                    <a:pt x="187" y="534"/>
                  </a:cubicBezTo>
                  <a:cubicBezTo>
                    <a:pt x="187" y="534"/>
                    <a:pt x="188" y="534"/>
                    <a:pt x="189" y="534"/>
                  </a:cubicBezTo>
                  <a:cubicBezTo>
                    <a:pt x="189" y="534"/>
                    <a:pt x="188" y="533"/>
                    <a:pt x="188" y="533"/>
                  </a:cubicBezTo>
                  <a:cubicBezTo>
                    <a:pt x="191" y="533"/>
                    <a:pt x="191" y="533"/>
                    <a:pt x="191" y="533"/>
                  </a:cubicBezTo>
                  <a:cubicBezTo>
                    <a:pt x="187" y="533"/>
                    <a:pt x="189" y="532"/>
                    <a:pt x="189" y="531"/>
                  </a:cubicBezTo>
                  <a:cubicBezTo>
                    <a:pt x="189" y="531"/>
                    <a:pt x="189" y="531"/>
                    <a:pt x="189" y="531"/>
                  </a:cubicBezTo>
                  <a:cubicBezTo>
                    <a:pt x="190" y="530"/>
                    <a:pt x="188" y="532"/>
                    <a:pt x="188" y="531"/>
                  </a:cubicBezTo>
                  <a:cubicBezTo>
                    <a:pt x="188" y="530"/>
                    <a:pt x="191" y="530"/>
                    <a:pt x="192" y="530"/>
                  </a:cubicBezTo>
                  <a:cubicBezTo>
                    <a:pt x="191" y="529"/>
                    <a:pt x="189" y="527"/>
                    <a:pt x="191" y="526"/>
                  </a:cubicBezTo>
                  <a:cubicBezTo>
                    <a:pt x="190" y="525"/>
                    <a:pt x="189" y="524"/>
                    <a:pt x="188" y="524"/>
                  </a:cubicBezTo>
                  <a:cubicBezTo>
                    <a:pt x="188" y="523"/>
                    <a:pt x="191" y="523"/>
                    <a:pt x="190" y="523"/>
                  </a:cubicBezTo>
                  <a:cubicBezTo>
                    <a:pt x="190" y="523"/>
                    <a:pt x="191" y="522"/>
                    <a:pt x="192" y="522"/>
                  </a:cubicBezTo>
                  <a:cubicBezTo>
                    <a:pt x="191" y="522"/>
                    <a:pt x="192" y="521"/>
                    <a:pt x="190" y="522"/>
                  </a:cubicBezTo>
                  <a:cubicBezTo>
                    <a:pt x="190" y="520"/>
                    <a:pt x="191" y="519"/>
                    <a:pt x="190" y="518"/>
                  </a:cubicBezTo>
                  <a:cubicBezTo>
                    <a:pt x="190" y="518"/>
                    <a:pt x="192" y="518"/>
                    <a:pt x="193" y="518"/>
                  </a:cubicBezTo>
                  <a:cubicBezTo>
                    <a:pt x="191" y="517"/>
                    <a:pt x="190" y="516"/>
                    <a:pt x="190" y="515"/>
                  </a:cubicBezTo>
                  <a:cubicBezTo>
                    <a:pt x="189" y="515"/>
                    <a:pt x="189" y="516"/>
                    <a:pt x="187" y="516"/>
                  </a:cubicBezTo>
                  <a:cubicBezTo>
                    <a:pt x="187" y="516"/>
                    <a:pt x="186" y="516"/>
                    <a:pt x="186" y="515"/>
                  </a:cubicBezTo>
                  <a:cubicBezTo>
                    <a:pt x="188" y="515"/>
                    <a:pt x="191" y="515"/>
                    <a:pt x="191" y="514"/>
                  </a:cubicBezTo>
                  <a:cubicBezTo>
                    <a:pt x="193" y="514"/>
                    <a:pt x="190" y="515"/>
                    <a:pt x="193" y="515"/>
                  </a:cubicBezTo>
                  <a:cubicBezTo>
                    <a:pt x="195" y="515"/>
                    <a:pt x="196" y="517"/>
                    <a:pt x="194" y="517"/>
                  </a:cubicBezTo>
                  <a:cubicBezTo>
                    <a:pt x="197" y="518"/>
                    <a:pt x="195" y="516"/>
                    <a:pt x="197" y="516"/>
                  </a:cubicBezTo>
                  <a:cubicBezTo>
                    <a:pt x="197" y="516"/>
                    <a:pt x="195" y="515"/>
                    <a:pt x="195" y="514"/>
                  </a:cubicBezTo>
                  <a:cubicBezTo>
                    <a:pt x="194" y="514"/>
                    <a:pt x="194" y="515"/>
                    <a:pt x="193" y="514"/>
                  </a:cubicBezTo>
                  <a:cubicBezTo>
                    <a:pt x="190" y="514"/>
                    <a:pt x="194" y="513"/>
                    <a:pt x="194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196" y="512"/>
                    <a:pt x="194" y="512"/>
                    <a:pt x="194" y="511"/>
                  </a:cubicBezTo>
                  <a:cubicBezTo>
                    <a:pt x="197" y="511"/>
                    <a:pt x="195" y="513"/>
                    <a:pt x="197" y="513"/>
                  </a:cubicBezTo>
                  <a:cubicBezTo>
                    <a:pt x="199" y="512"/>
                    <a:pt x="199" y="512"/>
                    <a:pt x="199" y="512"/>
                  </a:cubicBezTo>
                  <a:cubicBezTo>
                    <a:pt x="199" y="511"/>
                    <a:pt x="196" y="512"/>
                    <a:pt x="197" y="511"/>
                  </a:cubicBezTo>
                  <a:cubicBezTo>
                    <a:pt x="198" y="511"/>
                    <a:pt x="198" y="511"/>
                    <a:pt x="198" y="511"/>
                  </a:cubicBezTo>
                  <a:cubicBezTo>
                    <a:pt x="197" y="510"/>
                    <a:pt x="197" y="510"/>
                    <a:pt x="197" y="510"/>
                  </a:cubicBezTo>
                  <a:cubicBezTo>
                    <a:pt x="196" y="510"/>
                    <a:pt x="194" y="510"/>
                    <a:pt x="195" y="511"/>
                  </a:cubicBezTo>
                  <a:cubicBezTo>
                    <a:pt x="191" y="511"/>
                    <a:pt x="194" y="511"/>
                    <a:pt x="193" y="510"/>
                  </a:cubicBezTo>
                  <a:cubicBezTo>
                    <a:pt x="192" y="509"/>
                    <a:pt x="194" y="510"/>
                    <a:pt x="192" y="510"/>
                  </a:cubicBezTo>
                  <a:cubicBezTo>
                    <a:pt x="190" y="510"/>
                    <a:pt x="190" y="510"/>
                    <a:pt x="190" y="509"/>
                  </a:cubicBezTo>
                  <a:cubicBezTo>
                    <a:pt x="190" y="508"/>
                    <a:pt x="192" y="509"/>
                    <a:pt x="193" y="508"/>
                  </a:cubicBezTo>
                  <a:cubicBezTo>
                    <a:pt x="193" y="508"/>
                    <a:pt x="193" y="509"/>
                    <a:pt x="192" y="509"/>
                  </a:cubicBezTo>
                  <a:cubicBezTo>
                    <a:pt x="194" y="510"/>
                    <a:pt x="196" y="508"/>
                    <a:pt x="197" y="509"/>
                  </a:cubicBezTo>
                  <a:cubicBezTo>
                    <a:pt x="198" y="508"/>
                    <a:pt x="196" y="508"/>
                    <a:pt x="196" y="508"/>
                  </a:cubicBezTo>
                  <a:cubicBezTo>
                    <a:pt x="195" y="508"/>
                    <a:pt x="194" y="508"/>
                    <a:pt x="193" y="508"/>
                  </a:cubicBezTo>
                  <a:cubicBezTo>
                    <a:pt x="188" y="507"/>
                    <a:pt x="197" y="507"/>
                    <a:pt x="196" y="506"/>
                  </a:cubicBezTo>
                  <a:cubicBezTo>
                    <a:pt x="193" y="506"/>
                    <a:pt x="191" y="504"/>
                    <a:pt x="188" y="506"/>
                  </a:cubicBezTo>
                  <a:cubicBezTo>
                    <a:pt x="187" y="505"/>
                    <a:pt x="187" y="505"/>
                    <a:pt x="187" y="505"/>
                  </a:cubicBezTo>
                  <a:cubicBezTo>
                    <a:pt x="189" y="505"/>
                    <a:pt x="189" y="504"/>
                    <a:pt x="191" y="504"/>
                  </a:cubicBezTo>
                  <a:cubicBezTo>
                    <a:pt x="191" y="504"/>
                    <a:pt x="191" y="504"/>
                    <a:pt x="191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5" y="504"/>
                    <a:pt x="196" y="503"/>
                    <a:pt x="197" y="503"/>
                  </a:cubicBezTo>
                  <a:cubicBezTo>
                    <a:pt x="196" y="502"/>
                    <a:pt x="195" y="503"/>
                    <a:pt x="194" y="502"/>
                  </a:cubicBezTo>
                  <a:cubicBezTo>
                    <a:pt x="195" y="502"/>
                    <a:pt x="195" y="502"/>
                    <a:pt x="196" y="502"/>
                  </a:cubicBezTo>
                  <a:cubicBezTo>
                    <a:pt x="195" y="502"/>
                    <a:pt x="193" y="503"/>
                    <a:pt x="193" y="502"/>
                  </a:cubicBezTo>
                  <a:cubicBezTo>
                    <a:pt x="193" y="501"/>
                    <a:pt x="195" y="500"/>
                    <a:pt x="195" y="501"/>
                  </a:cubicBezTo>
                  <a:cubicBezTo>
                    <a:pt x="197" y="501"/>
                    <a:pt x="197" y="501"/>
                    <a:pt x="197" y="501"/>
                  </a:cubicBezTo>
                  <a:cubicBezTo>
                    <a:pt x="195" y="501"/>
                    <a:pt x="198" y="501"/>
                    <a:pt x="197" y="500"/>
                  </a:cubicBezTo>
                  <a:cubicBezTo>
                    <a:pt x="196" y="500"/>
                    <a:pt x="194" y="500"/>
                    <a:pt x="193" y="500"/>
                  </a:cubicBezTo>
                  <a:cubicBezTo>
                    <a:pt x="192" y="499"/>
                    <a:pt x="194" y="499"/>
                    <a:pt x="193" y="499"/>
                  </a:cubicBezTo>
                  <a:cubicBezTo>
                    <a:pt x="195" y="500"/>
                    <a:pt x="195" y="500"/>
                    <a:pt x="195" y="500"/>
                  </a:cubicBezTo>
                  <a:cubicBezTo>
                    <a:pt x="194" y="499"/>
                    <a:pt x="198" y="499"/>
                    <a:pt x="197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6" y="498"/>
                    <a:pt x="196" y="498"/>
                    <a:pt x="197" y="498"/>
                  </a:cubicBezTo>
                  <a:cubicBezTo>
                    <a:pt x="196" y="498"/>
                    <a:pt x="196" y="497"/>
                    <a:pt x="196" y="497"/>
                  </a:cubicBezTo>
                  <a:cubicBezTo>
                    <a:pt x="197" y="497"/>
                    <a:pt x="197" y="497"/>
                    <a:pt x="197" y="497"/>
                  </a:cubicBezTo>
                  <a:cubicBezTo>
                    <a:pt x="196" y="497"/>
                    <a:pt x="193" y="496"/>
                    <a:pt x="196" y="496"/>
                  </a:cubicBezTo>
                  <a:cubicBezTo>
                    <a:pt x="193" y="496"/>
                    <a:pt x="196" y="496"/>
                    <a:pt x="194" y="497"/>
                  </a:cubicBezTo>
                  <a:cubicBezTo>
                    <a:pt x="192" y="497"/>
                    <a:pt x="193" y="496"/>
                    <a:pt x="192" y="496"/>
                  </a:cubicBezTo>
                  <a:cubicBezTo>
                    <a:pt x="195" y="496"/>
                    <a:pt x="192" y="495"/>
                    <a:pt x="192" y="495"/>
                  </a:cubicBezTo>
                  <a:cubicBezTo>
                    <a:pt x="193" y="494"/>
                    <a:pt x="194" y="494"/>
                    <a:pt x="194" y="494"/>
                  </a:cubicBezTo>
                  <a:cubicBezTo>
                    <a:pt x="193" y="494"/>
                    <a:pt x="193" y="494"/>
                    <a:pt x="193" y="494"/>
                  </a:cubicBezTo>
                  <a:cubicBezTo>
                    <a:pt x="196" y="493"/>
                    <a:pt x="192" y="493"/>
                    <a:pt x="193" y="492"/>
                  </a:cubicBezTo>
                  <a:cubicBezTo>
                    <a:pt x="194" y="492"/>
                    <a:pt x="195" y="492"/>
                    <a:pt x="196" y="492"/>
                  </a:cubicBezTo>
                  <a:cubicBezTo>
                    <a:pt x="193" y="493"/>
                    <a:pt x="193" y="491"/>
                    <a:pt x="191" y="491"/>
                  </a:cubicBezTo>
                  <a:cubicBezTo>
                    <a:pt x="192" y="490"/>
                    <a:pt x="194" y="492"/>
                    <a:pt x="196" y="491"/>
                  </a:cubicBezTo>
                  <a:cubicBezTo>
                    <a:pt x="194" y="491"/>
                    <a:pt x="197" y="490"/>
                    <a:pt x="195" y="490"/>
                  </a:cubicBezTo>
                  <a:cubicBezTo>
                    <a:pt x="194" y="491"/>
                    <a:pt x="193" y="490"/>
                    <a:pt x="192" y="490"/>
                  </a:cubicBezTo>
                  <a:cubicBezTo>
                    <a:pt x="192" y="489"/>
                    <a:pt x="193" y="490"/>
                    <a:pt x="194" y="489"/>
                  </a:cubicBezTo>
                  <a:cubicBezTo>
                    <a:pt x="193" y="489"/>
                    <a:pt x="191" y="488"/>
                    <a:pt x="191" y="489"/>
                  </a:cubicBezTo>
                  <a:cubicBezTo>
                    <a:pt x="191" y="488"/>
                    <a:pt x="189" y="488"/>
                    <a:pt x="190" y="487"/>
                  </a:cubicBezTo>
                  <a:cubicBezTo>
                    <a:pt x="192" y="487"/>
                    <a:pt x="191" y="488"/>
                    <a:pt x="192" y="488"/>
                  </a:cubicBezTo>
                  <a:cubicBezTo>
                    <a:pt x="192" y="487"/>
                    <a:pt x="188" y="488"/>
                    <a:pt x="187" y="487"/>
                  </a:cubicBezTo>
                  <a:cubicBezTo>
                    <a:pt x="187" y="487"/>
                    <a:pt x="184" y="487"/>
                    <a:pt x="183" y="486"/>
                  </a:cubicBezTo>
                  <a:cubicBezTo>
                    <a:pt x="183" y="485"/>
                    <a:pt x="184" y="487"/>
                    <a:pt x="186" y="486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8" y="485"/>
                    <a:pt x="190" y="487"/>
                    <a:pt x="193" y="486"/>
                  </a:cubicBezTo>
                  <a:cubicBezTo>
                    <a:pt x="192" y="486"/>
                    <a:pt x="192" y="486"/>
                    <a:pt x="192" y="486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3" y="486"/>
                    <a:pt x="194" y="485"/>
                    <a:pt x="194" y="484"/>
                  </a:cubicBezTo>
                  <a:cubicBezTo>
                    <a:pt x="192" y="484"/>
                    <a:pt x="194" y="485"/>
                    <a:pt x="193" y="485"/>
                  </a:cubicBezTo>
                  <a:cubicBezTo>
                    <a:pt x="192" y="484"/>
                    <a:pt x="190" y="484"/>
                    <a:pt x="191" y="483"/>
                  </a:cubicBezTo>
                  <a:cubicBezTo>
                    <a:pt x="192" y="484"/>
                    <a:pt x="193" y="483"/>
                    <a:pt x="194" y="483"/>
                  </a:cubicBezTo>
                  <a:cubicBezTo>
                    <a:pt x="195" y="483"/>
                    <a:pt x="192" y="483"/>
                    <a:pt x="193" y="482"/>
                  </a:cubicBezTo>
                  <a:cubicBezTo>
                    <a:pt x="194" y="483"/>
                    <a:pt x="194" y="483"/>
                    <a:pt x="194" y="483"/>
                  </a:cubicBezTo>
                  <a:cubicBezTo>
                    <a:pt x="194" y="480"/>
                    <a:pt x="194" y="478"/>
                    <a:pt x="190" y="476"/>
                  </a:cubicBezTo>
                  <a:cubicBezTo>
                    <a:pt x="191" y="475"/>
                    <a:pt x="191" y="475"/>
                    <a:pt x="193" y="474"/>
                  </a:cubicBezTo>
                  <a:cubicBezTo>
                    <a:pt x="192" y="474"/>
                    <a:pt x="191" y="474"/>
                    <a:pt x="191" y="473"/>
                  </a:cubicBezTo>
                  <a:cubicBezTo>
                    <a:pt x="193" y="473"/>
                    <a:pt x="193" y="473"/>
                    <a:pt x="193" y="473"/>
                  </a:cubicBezTo>
                  <a:cubicBezTo>
                    <a:pt x="194" y="472"/>
                    <a:pt x="192" y="472"/>
                    <a:pt x="191" y="471"/>
                  </a:cubicBezTo>
                  <a:cubicBezTo>
                    <a:pt x="193" y="471"/>
                    <a:pt x="193" y="471"/>
                    <a:pt x="193" y="471"/>
                  </a:cubicBezTo>
                  <a:cubicBezTo>
                    <a:pt x="194" y="471"/>
                    <a:pt x="192" y="470"/>
                    <a:pt x="191" y="470"/>
                  </a:cubicBezTo>
                  <a:cubicBezTo>
                    <a:pt x="193" y="470"/>
                    <a:pt x="193" y="470"/>
                    <a:pt x="193" y="470"/>
                  </a:cubicBezTo>
                  <a:cubicBezTo>
                    <a:pt x="191" y="470"/>
                    <a:pt x="191" y="470"/>
                    <a:pt x="191" y="470"/>
                  </a:cubicBezTo>
                  <a:cubicBezTo>
                    <a:pt x="191" y="469"/>
                    <a:pt x="191" y="468"/>
                    <a:pt x="193" y="469"/>
                  </a:cubicBezTo>
                  <a:cubicBezTo>
                    <a:pt x="193" y="469"/>
                    <a:pt x="192" y="468"/>
                    <a:pt x="192" y="468"/>
                  </a:cubicBezTo>
                  <a:cubicBezTo>
                    <a:pt x="193" y="468"/>
                    <a:pt x="193" y="467"/>
                    <a:pt x="193" y="466"/>
                  </a:cubicBezTo>
                  <a:cubicBezTo>
                    <a:pt x="192" y="466"/>
                    <a:pt x="191" y="466"/>
                    <a:pt x="190" y="466"/>
                  </a:cubicBezTo>
                  <a:cubicBezTo>
                    <a:pt x="188" y="465"/>
                    <a:pt x="190" y="466"/>
                    <a:pt x="189" y="465"/>
                  </a:cubicBezTo>
                  <a:cubicBezTo>
                    <a:pt x="190" y="465"/>
                    <a:pt x="191" y="465"/>
                    <a:pt x="192" y="465"/>
                  </a:cubicBezTo>
                  <a:cubicBezTo>
                    <a:pt x="195" y="465"/>
                    <a:pt x="192" y="462"/>
                    <a:pt x="193" y="461"/>
                  </a:cubicBezTo>
                  <a:cubicBezTo>
                    <a:pt x="192" y="460"/>
                    <a:pt x="192" y="460"/>
                    <a:pt x="192" y="460"/>
                  </a:cubicBezTo>
                  <a:cubicBezTo>
                    <a:pt x="195" y="460"/>
                    <a:pt x="193" y="459"/>
                    <a:pt x="194" y="458"/>
                  </a:cubicBezTo>
                  <a:cubicBezTo>
                    <a:pt x="193" y="458"/>
                    <a:pt x="191" y="457"/>
                    <a:pt x="191" y="456"/>
                  </a:cubicBezTo>
                  <a:cubicBezTo>
                    <a:pt x="189" y="455"/>
                    <a:pt x="193" y="457"/>
                    <a:pt x="195" y="457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5"/>
                    <a:pt x="193" y="454"/>
                    <a:pt x="194" y="454"/>
                  </a:cubicBezTo>
                  <a:cubicBezTo>
                    <a:pt x="194" y="454"/>
                    <a:pt x="194" y="454"/>
                    <a:pt x="194" y="454"/>
                  </a:cubicBezTo>
                  <a:cubicBezTo>
                    <a:pt x="195" y="454"/>
                    <a:pt x="196" y="455"/>
                    <a:pt x="196" y="454"/>
                  </a:cubicBezTo>
                  <a:cubicBezTo>
                    <a:pt x="194" y="453"/>
                    <a:pt x="196" y="453"/>
                    <a:pt x="194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4" y="451"/>
                    <a:pt x="194" y="451"/>
                    <a:pt x="194" y="451"/>
                  </a:cubicBezTo>
                  <a:cubicBezTo>
                    <a:pt x="195" y="451"/>
                    <a:pt x="195" y="451"/>
                    <a:pt x="195" y="451"/>
                  </a:cubicBezTo>
                  <a:cubicBezTo>
                    <a:pt x="196" y="453"/>
                    <a:pt x="196" y="453"/>
                    <a:pt x="196" y="453"/>
                  </a:cubicBezTo>
                  <a:cubicBezTo>
                    <a:pt x="197" y="452"/>
                    <a:pt x="195" y="452"/>
                    <a:pt x="194" y="451"/>
                  </a:cubicBezTo>
                  <a:cubicBezTo>
                    <a:pt x="193" y="450"/>
                    <a:pt x="195" y="450"/>
                    <a:pt x="195" y="451"/>
                  </a:cubicBezTo>
                  <a:cubicBezTo>
                    <a:pt x="196" y="451"/>
                    <a:pt x="195" y="451"/>
                    <a:pt x="195" y="451"/>
                  </a:cubicBezTo>
                  <a:cubicBezTo>
                    <a:pt x="196" y="452"/>
                    <a:pt x="196" y="451"/>
                    <a:pt x="196" y="452"/>
                  </a:cubicBezTo>
                  <a:cubicBezTo>
                    <a:pt x="196" y="451"/>
                    <a:pt x="195" y="450"/>
                    <a:pt x="195" y="450"/>
                  </a:cubicBezTo>
                  <a:cubicBezTo>
                    <a:pt x="195" y="451"/>
                    <a:pt x="196" y="450"/>
                    <a:pt x="197" y="451"/>
                  </a:cubicBezTo>
                  <a:cubicBezTo>
                    <a:pt x="196" y="450"/>
                    <a:pt x="197" y="450"/>
                    <a:pt x="196" y="450"/>
                  </a:cubicBezTo>
                  <a:cubicBezTo>
                    <a:pt x="196" y="450"/>
                    <a:pt x="195" y="449"/>
                    <a:pt x="194" y="449"/>
                  </a:cubicBezTo>
                  <a:cubicBezTo>
                    <a:pt x="194" y="448"/>
                    <a:pt x="194" y="448"/>
                    <a:pt x="195" y="448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48"/>
                    <a:pt x="196" y="448"/>
                    <a:pt x="194" y="447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48"/>
                    <a:pt x="196" y="448"/>
                    <a:pt x="196" y="447"/>
                  </a:cubicBezTo>
                  <a:cubicBezTo>
                    <a:pt x="197" y="448"/>
                    <a:pt x="198" y="450"/>
                    <a:pt x="199" y="450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8"/>
                    <a:pt x="199" y="448"/>
                    <a:pt x="199" y="449"/>
                  </a:cubicBezTo>
                  <a:cubicBezTo>
                    <a:pt x="200" y="449"/>
                    <a:pt x="198" y="444"/>
                    <a:pt x="199" y="445"/>
                  </a:cubicBezTo>
                  <a:cubicBezTo>
                    <a:pt x="200" y="447"/>
                    <a:pt x="200" y="447"/>
                    <a:pt x="201" y="447"/>
                  </a:cubicBezTo>
                  <a:cubicBezTo>
                    <a:pt x="200" y="446"/>
                    <a:pt x="200" y="446"/>
                    <a:pt x="200" y="446"/>
                  </a:cubicBezTo>
                  <a:cubicBezTo>
                    <a:pt x="200" y="446"/>
                    <a:pt x="201" y="448"/>
                    <a:pt x="200" y="447"/>
                  </a:cubicBezTo>
                  <a:cubicBezTo>
                    <a:pt x="199" y="446"/>
                    <a:pt x="200" y="446"/>
                    <a:pt x="200" y="445"/>
                  </a:cubicBezTo>
                  <a:cubicBezTo>
                    <a:pt x="200" y="446"/>
                    <a:pt x="201" y="447"/>
                    <a:pt x="202" y="447"/>
                  </a:cubicBezTo>
                  <a:cubicBezTo>
                    <a:pt x="202" y="447"/>
                    <a:pt x="202" y="447"/>
                    <a:pt x="202" y="447"/>
                  </a:cubicBezTo>
                  <a:cubicBezTo>
                    <a:pt x="205" y="449"/>
                    <a:pt x="200" y="450"/>
                    <a:pt x="204" y="454"/>
                  </a:cubicBezTo>
                  <a:cubicBezTo>
                    <a:pt x="205" y="456"/>
                    <a:pt x="206" y="463"/>
                    <a:pt x="206" y="463"/>
                  </a:cubicBezTo>
                  <a:cubicBezTo>
                    <a:pt x="214" y="451"/>
                    <a:pt x="212" y="449"/>
                    <a:pt x="214" y="446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214" y="446"/>
                    <a:pt x="214" y="446"/>
                    <a:pt x="214" y="446"/>
                  </a:cubicBezTo>
                  <a:cubicBezTo>
                    <a:pt x="214" y="446"/>
                    <a:pt x="215" y="446"/>
                    <a:pt x="215" y="446"/>
                  </a:cubicBezTo>
                  <a:cubicBezTo>
                    <a:pt x="215" y="446"/>
                    <a:pt x="215" y="447"/>
                    <a:pt x="216" y="445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5"/>
                    <a:pt x="217" y="443"/>
                    <a:pt x="217" y="443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7"/>
                    <a:pt x="217" y="446"/>
                    <a:pt x="217" y="447"/>
                  </a:cubicBezTo>
                  <a:cubicBezTo>
                    <a:pt x="217" y="445"/>
                    <a:pt x="217" y="447"/>
                    <a:pt x="218" y="445"/>
                  </a:cubicBezTo>
                  <a:cubicBezTo>
                    <a:pt x="218" y="445"/>
                    <a:pt x="218" y="445"/>
                    <a:pt x="218" y="445"/>
                  </a:cubicBezTo>
                  <a:cubicBezTo>
                    <a:pt x="219" y="445"/>
                    <a:pt x="219" y="444"/>
                    <a:pt x="220" y="444"/>
                  </a:cubicBezTo>
                  <a:cubicBezTo>
                    <a:pt x="220" y="444"/>
                    <a:pt x="219" y="446"/>
                    <a:pt x="219" y="446"/>
                  </a:cubicBezTo>
                  <a:cubicBezTo>
                    <a:pt x="219" y="447"/>
                    <a:pt x="219" y="447"/>
                    <a:pt x="220" y="447"/>
                  </a:cubicBezTo>
                  <a:cubicBezTo>
                    <a:pt x="220" y="447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6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8"/>
                  </a:cubicBezTo>
                  <a:cubicBezTo>
                    <a:pt x="220" y="449"/>
                    <a:pt x="220" y="449"/>
                    <a:pt x="220" y="449"/>
                  </a:cubicBezTo>
                  <a:cubicBezTo>
                    <a:pt x="220" y="449"/>
                    <a:pt x="221" y="448"/>
                    <a:pt x="221" y="447"/>
                  </a:cubicBezTo>
                  <a:cubicBezTo>
                    <a:pt x="222" y="449"/>
                    <a:pt x="224" y="448"/>
                    <a:pt x="225" y="448"/>
                  </a:cubicBezTo>
                  <a:cubicBezTo>
                    <a:pt x="225" y="448"/>
                    <a:pt x="224" y="449"/>
                    <a:pt x="225" y="449"/>
                  </a:cubicBezTo>
                  <a:cubicBezTo>
                    <a:pt x="225" y="449"/>
                    <a:pt x="226" y="448"/>
                    <a:pt x="226" y="449"/>
                  </a:cubicBezTo>
                  <a:cubicBezTo>
                    <a:pt x="226" y="448"/>
                    <a:pt x="225" y="450"/>
                    <a:pt x="225" y="450"/>
                  </a:cubicBezTo>
                  <a:cubicBezTo>
                    <a:pt x="225" y="451"/>
                    <a:pt x="226" y="449"/>
                    <a:pt x="226" y="449"/>
                  </a:cubicBezTo>
                  <a:cubicBezTo>
                    <a:pt x="225" y="452"/>
                    <a:pt x="229" y="450"/>
                    <a:pt x="229" y="452"/>
                  </a:cubicBezTo>
                  <a:cubicBezTo>
                    <a:pt x="229" y="451"/>
                    <a:pt x="228" y="452"/>
                    <a:pt x="227" y="452"/>
                  </a:cubicBezTo>
                  <a:cubicBezTo>
                    <a:pt x="228" y="452"/>
                    <a:pt x="229" y="452"/>
                    <a:pt x="232" y="452"/>
                  </a:cubicBezTo>
                  <a:cubicBezTo>
                    <a:pt x="230" y="453"/>
                    <a:pt x="230" y="453"/>
                    <a:pt x="230" y="453"/>
                  </a:cubicBezTo>
                  <a:cubicBezTo>
                    <a:pt x="230" y="453"/>
                    <a:pt x="231" y="453"/>
                    <a:pt x="232" y="453"/>
                  </a:cubicBezTo>
                  <a:cubicBezTo>
                    <a:pt x="233" y="452"/>
                    <a:pt x="234" y="452"/>
                    <a:pt x="234" y="452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5" y="453"/>
                    <a:pt x="235" y="452"/>
                    <a:pt x="236" y="453"/>
                  </a:cubicBezTo>
                  <a:cubicBezTo>
                    <a:pt x="235" y="454"/>
                    <a:pt x="235" y="453"/>
                    <a:pt x="234" y="454"/>
                  </a:cubicBezTo>
                  <a:cubicBezTo>
                    <a:pt x="232" y="455"/>
                    <a:pt x="233" y="456"/>
                    <a:pt x="233" y="456"/>
                  </a:cubicBezTo>
                  <a:cubicBezTo>
                    <a:pt x="235" y="456"/>
                    <a:pt x="235" y="456"/>
                    <a:pt x="235" y="456"/>
                  </a:cubicBezTo>
                  <a:cubicBezTo>
                    <a:pt x="236" y="456"/>
                    <a:pt x="234" y="457"/>
                    <a:pt x="234" y="457"/>
                  </a:cubicBezTo>
                  <a:cubicBezTo>
                    <a:pt x="239" y="456"/>
                    <a:pt x="239" y="456"/>
                    <a:pt x="239" y="456"/>
                  </a:cubicBezTo>
                  <a:cubicBezTo>
                    <a:pt x="238" y="456"/>
                    <a:pt x="237" y="458"/>
                    <a:pt x="236" y="457"/>
                  </a:cubicBezTo>
                  <a:cubicBezTo>
                    <a:pt x="237" y="458"/>
                    <a:pt x="240" y="458"/>
                    <a:pt x="241" y="458"/>
                  </a:cubicBezTo>
                  <a:cubicBezTo>
                    <a:pt x="241" y="459"/>
                    <a:pt x="243" y="459"/>
                    <a:pt x="243" y="460"/>
                  </a:cubicBezTo>
                  <a:cubicBezTo>
                    <a:pt x="242" y="460"/>
                    <a:pt x="243" y="459"/>
                    <a:pt x="242" y="460"/>
                  </a:cubicBezTo>
                  <a:cubicBezTo>
                    <a:pt x="240" y="461"/>
                    <a:pt x="240" y="461"/>
                    <a:pt x="240" y="461"/>
                  </a:cubicBezTo>
                  <a:cubicBezTo>
                    <a:pt x="240" y="460"/>
                    <a:pt x="238" y="461"/>
                    <a:pt x="237" y="461"/>
                  </a:cubicBezTo>
                  <a:cubicBezTo>
                    <a:pt x="238" y="462"/>
                    <a:pt x="238" y="463"/>
                    <a:pt x="237" y="464"/>
                  </a:cubicBezTo>
                  <a:cubicBezTo>
                    <a:pt x="240" y="463"/>
                    <a:pt x="239" y="465"/>
                    <a:pt x="242" y="465"/>
                  </a:cubicBezTo>
                  <a:cubicBezTo>
                    <a:pt x="242" y="466"/>
                    <a:pt x="240" y="466"/>
                    <a:pt x="239" y="466"/>
                  </a:cubicBezTo>
                  <a:cubicBezTo>
                    <a:pt x="240" y="467"/>
                    <a:pt x="240" y="468"/>
                    <a:pt x="240" y="469"/>
                  </a:cubicBezTo>
                  <a:cubicBezTo>
                    <a:pt x="240" y="469"/>
                    <a:pt x="240" y="469"/>
                    <a:pt x="240" y="469"/>
                  </a:cubicBezTo>
                  <a:cubicBezTo>
                    <a:pt x="240" y="470"/>
                    <a:pt x="240" y="472"/>
                    <a:pt x="242" y="472"/>
                  </a:cubicBezTo>
                  <a:cubicBezTo>
                    <a:pt x="241" y="472"/>
                    <a:pt x="241" y="472"/>
                    <a:pt x="241" y="472"/>
                  </a:cubicBezTo>
                  <a:cubicBezTo>
                    <a:pt x="240" y="473"/>
                    <a:pt x="244" y="472"/>
                    <a:pt x="243" y="474"/>
                  </a:cubicBezTo>
                  <a:cubicBezTo>
                    <a:pt x="242" y="473"/>
                    <a:pt x="242" y="473"/>
                    <a:pt x="242" y="473"/>
                  </a:cubicBezTo>
                  <a:cubicBezTo>
                    <a:pt x="243" y="474"/>
                    <a:pt x="241" y="475"/>
                    <a:pt x="243" y="476"/>
                  </a:cubicBezTo>
                  <a:cubicBezTo>
                    <a:pt x="242" y="476"/>
                    <a:pt x="242" y="476"/>
                    <a:pt x="241" y="475"/>
                  </a:cubicBezTo>
                  <a:cubicBezTo>
                    <a:pt x="242" y="476"/>
                    <a:pt x="242" y="477"/>
                    <a:pt x="243" y="478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0" y="478"/>
                    <a:pt x="244" y="478"/>
                    <a:pt x="243" y="479"/>
                  </a:cubicBezTo>
                  <a:cubicBezTo>
                    <a:pt x="243" y="479"/>
                    <a:pt x="242" y="480"/>
                    <a:pt x="242" y="480"/>
                  </a:cubicBezTo>
                  <a:cubicBezTo>
                    <a:pt x="243" y="480"/>
                    <a:pt x="243" y="481"/>
                    <a:pt x="243" y="481"/>
                  </a:cubicBezTo>
                  <a:cubicBezTo>
                    <a:pt x="241" y="482"/>
                    <a:pt x="241" y="482"/>
                    <a:pt x="241" y="482"/>
                  </a:cubicBezTo>
                  <a:cubicBezTo>
                    <a:pt x="241" y="486"/>
                    <a:pt x="241" y="490"/>
                    <a:pt x="243" y="494"/>
                  </a:cubicBezTo>
                  <a:cubicBezTo>
                    <a:pt x="240" y="494"/>
                    <a:pt x="241" y="493"/>
                    <a:pt x="240" y="493"/>
                  </a:cubicBezTo>
                  <a:cubicBezTo>
                    <a:pt x="242" y="493"/>
                    <a:pt x="240" y="494"/>
                    <a:pt x="241" y="495"/>
                  </a:cubicBezTo>
                  <a:cubicBezTo>
                    <a:pt x="241" y="495"/>
                    <a:pt x="241" y="495"/>
                    <a:pt x="241" y="495"/>
                  </a:cubicBezTo>
                  <a:cubicBezTo>
                    <a:pt x="241" y="496"/>
                    <a:pt x="240" y="496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2" y="497"/>
                    <a:pt x="238" y="498"/>
                    <a:pt x="241" y="498"/>
                  </a:cubicBezTo>
                  <a:cubicBezTo>
                    <a:pt x="239" y="499"/>
                    <a:pt x="239" y="499"/>
                    <a:pt x="239" y="499"/>
                  </a:cubicBezTo>
                  <a:cubicBezTo>
                    <a:pt x="242" y="499"/>
                    <a:pt x="238" y="499"/>
                    <a:pt x="240" y="500"/>
                  </a:cubicBezTo>
                  <a:cubicBezTo>
                    <a:pt x="240" y="500"/>
                    <a:pt x="240" y="500"/>
                    <a:pt x="240" y="500"/>
                  </a:cubicBezTo>
                  <a:cubicBezTo>
                    <a:pt x="239" y="501"/>
                    <a:pt x="243" y="502"/>
                    <a:pt x="241" y="502"/>
                  </a:cubicBezTo>
                  <a:cubicBezTo>
                    <a:pt x="241" y="503"/>
                    <a:pt x="242" y="504"/>
                    <a:pt x="244" y="504"/>
                  </a:cubicBezTo>
                  <a:cubicBezTo>
                    <a:pt x="241" y="504"/>
                    <a:pt x="241" y="504"/>
                    <a:pt x="241" y="504"/>
                  </a:cubicBezTo>
                  <a:cubicBezTo>
                    <a:pt x="242" y="507"/>
                    <a:pt x="241" y="511"/>
                    <a:pt x="244" y="513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5" y="515"/>
                    <a:pt x="241" y="517"/>
                    <a:pt x="245" y="518"/>
                  </a:cubicBezTo>
                  <a:cubicBezTo>
                    <a:pt x="247" y="518"/>
                    <a:pt x="247" y="518"/>
                    <a:pt x="247" y="518"/>
                  </a:cubicBezTo>
                  <a:cubicBezTo>
                    <a:pt x="244" y="519"/>
                    <a:pt x="244" y="519"/>
                    <a:pt x="244" y="519"/>
                  </a:cubicBezTo>
                  <a:cubicBezTo>
                    <a:pt x="246" y="519"/>
                    <a:pt x="245" y="520"/>
                    <a:pt x="247" y="521"/>
                  </a:cubicBezTo>
                  <a:cubicBezTo>
                    <a:pt x="245" y="521"/>
                    <a:pt x="245" y="521"/>
                    <a:pt x="245" y="521"/>
                  </a:cubicBezTo>
                  <a:cubicBezTo>
                    <a:pt x="245" y="521"/>
                    <a:pt x="247" y="522"/>
                    <a:pt x="247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3" y="527"/>
                    <a:pt x="241" y="532"/>
                    <a:pt x="246" y="534"/>
                  </a:cubicBezTo>
                  <a:cubicBezTo>
                    <a:pt x="247" y="535"/>
                    <a:pt x="243" y="535"/>
                    <a:pt x="244" y="536"/>
                  </a:cubicBezTo>
                  <a:cubicBezTo>
                    <a:pt x="247" y="538"/>
                    <a:pt x="245" y="541"/>
                    <a:pt x="247" y="543"/>
                  </a:cubicBezTo>
                  <a:cubicBezTo>
                    <a:pt x="246" y="546"/>
                    <a:pt x="244" y="545"/>
                    <a:pt x="243" y="548"/>
                  </a:cubicBezTo>
                  <a:cubicBezTo>
                    <a:pt x="243" y="547"/>
                    <a:pt x="243" y="547"/>
                    <a:pt x="243" y="547"/>
                  </a:cubicBezTo>
                  <a:cubicBezTo>
                    <a:pt x="242" y="549"/>
                    <a:pt x="241" y="547"/>
                    <a:pt x="240" y="546"/>
                  </a:cubicBezTo>
                  <a:cubicBezTo>
                    <a:pt x="240" y="547"/>
                    <a:pt x="239" y="547"/>
                    <a:pt x="240" y="549"/>
                  </a:cubicBezTo>
                  <a:cubicBezTo>
                    <a:pt x="239" y="550"/>
                    <a:pt x="238" y="546"/>
                    <a:pt x="238" y="547"/>
                  </a:cubicBezTo>
                  <a:cubicBezTo>
                    <a:pt x="238" y="546"/>
                    <a:pt x="238" y="548"/>
                    <a:pt x="238" y="548"/>
                  </a:cubicBezTo>
                  <a:cubicBezTo>
                    <a:pt x="236" y="550"/>
                    <a:pt x="238" y="546"/>
                    <a:pt x="235" y="545"/>
                  </a:cubicBezTo>
                  <a:cubicBezTo>
                    <a:pt x="232" y="546"/>
                    <a:pt x="228" y="548"/>
                    <a:pt x="225" y="547"/>
                  </a:cubicBezTo>
                  <a:cubicBezTo>
                    <a:pt x="225" y="547"/>
                    <a:pt x="225" y="549"/>
                    <a:pt x="225" y="549"/>
                  </a:cubicBezTo>
                  <a:cubicBezTo>
                    <a:pt x="224" y="546"/>
                    <a:pt x="224" y="550"/>
                    <a:pt x="223" y="549"/>
                  </a:cubicBezTo>
                  <a:cubicBezTo>
                    <a:pt x="223" y="548"/>
                    <a:pt x="223" y="548"/>
                    <a:pt x="223" y="547"/>
                  </a:cubicBezTo>
                  <a:cubicBezTo>
                    <a:pt x="222" y="546"/>
                    <a:pt x="220" y="548"/>
                    <a:pt x="219" y="547"/>
                  </a:cubicBezTo>
                  <a:cubicBezTo>
                    <a:pt x="218" y="549"/>
                    <a:pt x="216" y="546"/>
                    <a:pt x="215" y="548"/>
                  </a:cubicBezTo>
                  <a:cubicBezTo>
                    <a:pt x="215" y="546"/>
                    <a:pt x="214" y="547"/>
                    <a:pt x="214" y="546"/>
                  </a:cubicBezTo>
                  <a:cubicBezTo>
                    <a:pt x="213" y="550"/>
                    <a:pt x="211" y="545"/>
                    <a:pt x="210" y="547"/>
                  </a:cubicBezTo>
                  <a:cubicBezTo>
                    <a:pt x="210" y="547"/>
                    <a:pt x="210" y="547"/>
                    <a:pt x="210" y="547"/>
                  </a:cubicBezTo>
                  <a:cubicBezTo>
                    <a:pt x="206" y="547"/>
                    <a:pt x="202" y="547"/>
                    <a:pt x="198" y="549"/>
                  </a:cubicBezTo>
                  <a:cubicBezTo>
                    <a:pt x="195" y="549"/>
                    <a:pt x="193" y="546"/>
                    <a:pt x="190" y="547"/>
                  </a:cubicBezTo>
                  <a:cubicBezTo>
                    <a:pt x="190" y="548"/>
                    <a:pt x="190" y="549"/>
                    <a:pt x="190" y="549"/>
                  </a:cubicBezTo>
                  <a:cubicBezTo>
                    <a:pt x="189" y="549"/>
                    <a:pt x="190" y="548"/>
                    <a:pt x="190" y="547"/>
                  </a:cubicBezTo>
                  <a:cubicBezTo>
                    <a:pt x="188" y="549"/>
                    <a:pt x="187" y="547"/>
                    <a:pt x="185" y="547"/>
                  </a:cubicBezTo>
                  <a:cubicBezTo>
                    <a:pt x="185" y="548"/>
                    <a:pt x="184" y="548"/>
                    <a:pt x="185" y="549"/>
                  </a:cubicBezTo>
                  <a:cubicBezTo>
                    <a:pt x="183" y="546"/>
                    <a:pt x="181" y="550"/>
                    <a:pt x="179" y="548"/>
                  </a:cubicBezTo>
                  <a:cubicBezTo>
                    <a:pt x="179" y="552"/>
                    <a:pt x="178" y="550"/>
                    <a:pt x="177" y="551"/>
                  </a:cubicBezTo>
                  <a:cubicBezTo>
                    <a:pt x="177" y="551"/>
                    <a:pt x="177" y="550"/>
                    <a:pt x="177" y="549"/>
                  </a:cubicBezTo>
                  <a:cubicBezTo>
                    <a:pt x="175" y="550"/>
                    <a:pt x="175" y="550"/>
                    <a:pt x="173" y="549"/>
                  </a:cubicBezTo>
                  <a:cubicBezTo>
                    <a:pt x="172" y="549"/>
                    <a:pt x="172" y="551"/>
                    <a:pt x="171" y="551"/>
                  </a:cubicBezTo>
                  <a:cubicBezTo>
                    <a:pt x="171" y="548"/>
                    <a:pt x="170" y="550"/>
                    <a:pt x="169" y="550"/>
                  </a:cubicBezTo>
                  <a:cubicBezTo>
                    <a:pt x="169" y="552"/>
                    <a:pt x="168" y="553"/>
                    <a:pt x="167" y="552"/>
                  </a:cubicBezTo>
                  <a:cubicBezTo>
                    <a:pt x="168" y="549"/>
                    <a:pt x="168" y="549"/>
                    <a:pt x="168" y="549"/>
                  </a:cubicBezTo>
                  <a:cubicBezTo>
                    <a:pt x="165" y="551"/>
                    <a:pt x="162" y="548"/>
                    <a:pt x="159" y="551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156" y="550"/>
                    <a:pt x="154" y="548"/>
                    <a:pt x="151" y="549"/>
                  </a:cubicBezTo>
                  <a:cubicBezTo>
                    <a:pt x="150" y="548"/>
                    <a:pt x="150" y="547"/>
                    <a:pt x="149" y="547"/>
                  </a:cubicBezTo>
                  <a:cubicBezTo>
                    <a:pt x="148" y="548"/>
                    <a:pt x="148" y="548"/>
                    <a:pt x="146" y="549"/>
                  </a:cubicBezTo>
                  <a:cubicBezTo>
                    <a:pt x="146" y="549"/>
                    <a:pt x="146" y="548"/>
                    <a:pt x="147" y="547"/>
                  </a:cubicBezTo>
                  <a:cubicBezTo>
                    <a:pt x="146" y="546"/>
                    <a:pt x="147" y="544"/>
                    <a:pt x="145" y="545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5" y="545"/>
                    <a:pt x="143" y="545"/>
                    <a:pt x="144" y="544"/>
                  </a:cubicBezTo>
                  <a:cubicBezTo>
                    <a:pt x="143" y="544"/>
                    <a:pt x="142" y="543"/>
                    <a:pt x="140" y="544"/>
                  </a:cubicBezTo>
                  <a:cubicBezTo>
                    <a:pt x="140" y="543"/>
                    <a:pt x="143" y="543"/>
                    <a:pt x="141" y="543"/>
                  </a:cubicBezTo>
                  <a:cubicBezTo>
                    <a:pt x="143" y="543"/>
                    <a:pt x="143" y="543"/>
                    <a:pt x="143" y="543"/>
                  </a:cubicBezTo>
                  <a:cubicBezTo>
                    <a:pt x="143" y="541"/>
                    <a:pt x="142" y="539"/>
                    <a:pt x="142" y="537"/>
                  </a:cubicBezTo>
                  <a:cubicBezTo>
                    <a:pt x="145" y="537"/>
                    <a:pt x="142" y="534"/>
                    <a:pt x="144" y="534"/>
                  </a:cubicBezTo>
                  <a:cubicBezTo>
                    <a:pt x="143" y="533"/>
                    <a:pt x="146" y="532"/>
                    <a:pt x="143" y="530"/>
                  </a:cubicBezTo>
                  <a:cubicBezTo>
                    <a:pt x="144" y="531"/>
                    <a:pt x="144" y="531"/>
                    <a:pt x="144" y="531"/>
                  </a:cubicBezTo>
                  <a:cubicBezTo>
                    <a:pt x="145" y="530"/>
                    <a:pt x="146" y="528"/>
                    <a:pt x="147" y="527"/>
                  </a:cubicBezTo>
                  <a:cubicBezTo>
                    <a:pt x="148" y="527"/>
                    <a:pt x="146" y="526"/>
                    <a:pt x="146" y="525"/>
                  </a:cubicBezTo>
                  <a:cubicBezTo>
                    <a:pt x="147" y="525"/>
                    <a:pt x="147" y="525"/>
                    <a:pt x="147" y="525"/>
                  </a:cubicBezTo>
                  <a:cubicBezTo>
                    <a:pt x="147" y="524"/>
                    <a:pt x="145" y="523"/>
                    <a:pt x="145" y="522"/>
                  </a:cubicBezTo>
                  <a:cubicBezTo>
                    <a:pt x="146" y="522"/>
                    <a:pt x="145" y="521"/>
                    <a:pt x="146" y="521"/>
                  </a:cubicBezTo>
                  <a:cubicBezTo>
                    <a:pt x="146" y="522"/>
                    <a:pt x="147" y="523"/>
                    <a:pt x="149" y="525"/>
                  </a:cubicBezTo>
                  <a:cubicBezTo>
                    <a:pt x="150" y="525"/>
                    <a:pt x="147" y="522"/>
                    <a:pt x="149" y="523"/>
                  </a:cubicBezTo>
                  <a:cubicBezTo>
                    <a:pt x="150" y="522"/>
                    <a:pt x="150" y="521"/>
                    <a:pt x="149" y="520"/>
                  </a:cubicBezTo>
                  <a:cubicBezTo>
                    <a:pt x="149" y="521"/>
                    <a:pt x="150" y="520"/>
                    <a:pt x="150" y="521"/>
                  </a:cubicBezTo>
                  <a:cubicBezTo>
                    <a:pt x="151" y="521"/>
                    <a:pt x="151" y="520"/>
                    <a:pt x="151" y="520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49" y="519"/>
                    <a:pt x="150" y="518"/>
                    <a:pt x="148" y="517"/>
                  </a:cubicBezTo>
                  <a:cubicBezTo>
                    <a:pt x="148" y="517"/>
                    <a:pt x="149" y="518"/>
                    <a:pt x="148" y="518"/>
                  </a:cubicBezTo>
                  <a:cubicBezTo>
                    <a:pt x="147" y="517"/>
                    <a:pt x="148" y="516"/>
                    <a:pt x="149" y="516"/>
                  </a:cubicBezTo>
                  <a:cubicBezTo>
                    <a:pt x="150" y="517"/>
                    <a:pt x="150" y="519"/>
                    <a:pt x="151" y="519"/>
                  </a:cubicBezTo>
                  <a:cubicBezTo>
                    <a:pt x="150" y="515"/>
                    <a:pt x="150" y="515"/>
                    <a:pt x="150" y="515"/>
                  </a:cubicBezTo>
                  <a:cubicBezTo>
                    <a:pt x="150" y="516"/>
                    <a:pt x="149" y="516"/>
                    <a:pt x="148" y="515"/>
                  </a:cubicBezTo>
                  <a:cubicBezTo>
                    <a:pt x="148" y="516"/>
                    <a:pt x="148" y="516"/>
                    <a:pt x="148" y="516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16"/>
                    <a:pt x="145" y="516"/>
                    <a:pt x="145" y="517"/>
                  </a:cubicBezTo>
                  <a:cubicBezTo>
                    <a:pt x="147" y="518"/>
                    <a:pt x="147" y="518"/>
                    <a:pt x="147" y="518"/>
                  </a:cubicBezTo>
                  <a:cubicBezTo>
                    <a:pt x="146" y="519"/>
                    <a:pt x="147" y="521"/>
                    <a:pt x="146" y="520"/>
                  </a:cubicBezTo>
                  <a:cubicBezTo>
                    <a:pt x="145" y="519"/>
                    <a:pt x="145" y="519"/>
                    <a:pt x="144" y="519"/>
                  </a:cubicBezTo>
                  <a:cubicBezTo>
                    <a:pt x="144" y="519"/>
                    <a:pt x="144" y="519"/>
                    <a:pt x="144" y="519"/>
                  </a:cubicBezTo>
                  <a:cubicBezTo>
                    <a:pt x="142" y="518"/>
                    <a:pt x="142" y="518"/>
                    <a:pt x="142" y="518"/>
                  </a:cubicBezTo>
                  <a:cubicBezTo>
                    <a:pt x="145" y="520"/>
                    <a:pt x="142" y="520"/>
                    <a:pt x="142" y="521"/>
                  </a:cubicBezTo>
                  <a:cubicBezTo>
                    <a:pt x="142" y="520"/>
                    <a:pt x="142" y="520"/>
                    <a:pt x="142" y="520"/>
                  </a:cubicBezTo>
                  <a:cubicBezTo>
                    <a:pt x="140" y="521"/>
                    <a:pt x="143" y="521"/>
                    <a:pt x="143" y="522"/>
                  </a:cubicBezTo>
                  <a:cubicBezTo>
                    <a:pt x="142" y="522"/>
                    <a:pt x="140" y="520"/>
                    <a:pt x="139" y="520"/>
                  </a:cubicBezTo>
                  <a:cubicBezTo>
                    <a:pt x="138" y="521"/>
                    <a:pt x="139" y="524"/>
                    <a:pt x="137" y="524"/>
                  </a:cubicBezTo>
                  <a:cubicBezTo>
                    <a:pt x="136" y="525"/>
                    <a:pt x="137" y="526"/>
                    <a:pt x="137" y="528"/>
                  </a:cubicBezTo>
                  <a:cubicBezTo>
                    <a:pt x="137" y="529"/>
                    <a:pt x="135" y="527"/>
                    <a:pt x="136" y="528"/>
                  </a:cubicBezTo>
                  <a:cubicBezTo>
                    <a:pt x="135" y="527"/>
                    <a:pt x="134" y="527"/>
                    <a:pt x="133" y="527"/>
                  </a:cubicBezTo>
                  <a:cubicBezTo>
                    <a:pt x="134" y="527"/>
                    <a:pt x="132" y="528"/>
                    <a:pt x="135" y="529"/>
                  </a:cubicBezTo>
                  <a:cubicBezTo>
                    <a:pt x="133" y="529"/>
                    <a:pt x="132" y="532"/>
                    <a:pt x="133" y="533"/>
                  </a:cubicBezTo>
                  <a:cubicBezTo>
                    <a:pt x="133" y="533"/>
                    <a:pt x="131" y="532"/>
                    <a:pt x="130" y="532"/>
                  </a:cubicBezTo>
                  <a:cubicBezTo>
                    <a:pt x="131" y="534"/>
                    <a:pt x="132" y="535"/>
                    <a:pt x="131" y="536"/>
                  </a:cubicBezTo>
                  <a:cubicBezTo>
                    <a:pt x="133" y="537"/>
                    <a:pt x="133" y="536"/>
                    <a:pt x="135" y="537"/>
                  </a:cubicBezTo>
                  <a:cubicBezTo>
                    <a:pt x="135" y="537"/>
                    <a:pt x="136" y="537"/>
                    <a:pt x="136" y="537"/>
                  </a:cubicBezTo>
                  <a:cubicBezTo>
                    <a:pt x="134" y="537"/>
                    <a:pt x="131" y="537"/>
                    <a:pt x="131" y="538"/>
                  </a:cubicBezTo>
                  <a:cubicBezTo>
                    <a:pt x="128" y="538"/>
                    <a:pt x="132" y="536"/>
                    <a:pt x="129" y="536"/>
                  </a:cubicBezTo>
                  <a:cubicBezTo>
                    <a:pt x="126" y="535"/>
                    <a:pt x="127" y="533"/>
                    <a:pt x="128" y="533"/>
                  </a:cubicBezTo>
                  <a:cubicBezTo>
                    <a:pt x="126" y="531"/>
                    <a:pt x="128" y="533"/>
                    <a:pt x="126" y="533"/>
                  </a:cubicBezTo>
                  <a:cubicBezTo>
                    <a:pt x="126" y="534"/>
                    <a:pt x="127" y="535"/>
                    <a:pt x="127" y="536"/>
                  </a:cubicBezTo>
                  <a:cubicBezTo>
                    <a:pt x="128" y="537"/>
                    <a:pt x="128" y="536"/>
                    <a:pt x="129" y="537"/>
                  </a:cubicBezTo>
                  <a:cubicBezTo>
                    <a:pt x="131" y="539"/>
                    <a:pt x="127" y="539"/>
                    <a:pt x="127" y="539"/>
                  </a:cubicBezTo>
                  <a:cubicBezTo>
                    <a:pt x="126" y="538"/>
                    <a:pt x="126" y="538"/>
                    <a:pt x="126" y="538"/>
                  </a:cubicBezTo>
                  <a:cubicBezTo>
                    <a:pt x="125" y="539"/>
                    <a:pt x="127" y="540"/>
                    <a:pt x="127" y="541"/>
                  </a:cubicBezTo>
                  <a:cubicBezTo>
                    <a:pt x="124" y="541"/>
                    <a:pt x="126" y="539"/>
                    <a:pt x="124" y="538"/>
                  </a:cubicBezTo>
                  <a:cubicBezTo>
                    <a:pt x="122" y="539"/>
                    <a:pt x="122" y="539"/>
                    <a:pt x="122" y="539"/>
                  </a:cubicBezTo>
                  <a:cubicBezTo>
                    <a:pt x="122" y="542"/>
                    <a:pt x="125" y="540"/>
                    <a:pt x="124" y="542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5" y="543"/>
                    <a:pt x="127" y="543"/>
                    <a:pt x="126" y="542"/>
                  </a:cubicBezTo>
                  <a:cubicBezTo>
                    <a:pt x="130" y="542"/>
                    <a:pt x="127" y="543"/>
                    <a:pt x="128" y="544"/>
                  </a:cubicBezTo>
                  <a:cubicBezTo>
                    <a:pt x="130" y="545"/>
                    <a:pt x="127" y="544"/>
                    <a:pt x="129" y="543"/>
                  </a:cubicBezTo>
                  <a:cubicBezTo>
                    <a:pt x="131" y="543"/>
                    <a:pt x="131" y="544"/>
                    <a:pt x="131" y="545"/>
                  </a:cubicBezTo>
                  <a:cubicBezTo>
                    <a:pt x="132" y="546"/>
                    <a:pt x="130" y="546"/>
                    <a:pt x="129" y="547"/>
                  </a:cubicBezTo>
                  <a:cubicBezTo>
                    <a:pt x="128" y="546"/>
                    <a:pt x="128" y="545"/>
                    <a:pt x="129" y="545"/>
                  </a:cubicBezTo>
                  <a:cubicBezTo>
                    <a:pt x="127" y="544"/>
                    <a:pt x="125" y="547"/>
                    <a:pt x="124" y="546"/>
                  </a:cubicBezTo>
                  <a:cubicBezTo>
                    <a:pt x="123" y="548"/>
                    <a:pt x="125" y="547"/>
                    <a:pt x="126" y="548"/>
                  </a:cubicBezTo>
                  <a:cubicBezTo>
                    <a:pt x="126" y="547"/>
                    <a:pt x="128" y="547"/>
                    <a:pt x="128" y="547"/>
                  </a:cubicBezTo>
                  <a:cubicBezTo>
                    <a:pt x="133" y="548"/>
                    <a:pt x="125" y="549"/>
                    <a:pt x="127" y="551"/>
                  </a:cubicBezTo>
                  <a:cubicBezTo>
                    <a:pt x="130" y="550"/>
                    <a:pt x="132" y="552"/>
                    <a:pt x="134" y="549"/>
                  </a:cubicBezTo>
                  <a:cubicBezTo>
                    <a:pt x="135" y="549"/>
                    <a:pt x="136" y="550"/>
                    <a:pt x="136" y="550"/>
                  </a:cubicBezTo>
                  <a:cubicBezTo>
                    <a:pt x="134" y="551"/>
                    <a:pt x="135" y="552"/>
                    <a:pt x="133" y="552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0" y="553"/>
                    <a:pt x="130" y="553"/>
                    <a:pt x="130" y="553"/>
                  </a:cubicBezTo>
                  <a:cubicBezTo>
                    <a:pt x="130" y="554"/>
                    <a:pt x="129" y="557"/>
                    <a:pt x="129" y="558"/>
                  </a:cubicBezTo>
                  <a:cubicBezTo>
                    <a:pt x="130" y="558"/>
                    <a:pt x="130" y="556"/>
                    <a:pt x="131" y="557"/>
                  </a:cubicBezTo>
                  <a:cubicBezTo>
                    <a:pt x="130" y="557"/>
                    <a:pt x="130" y="559"/>
                    <a:pt x="131" y="559"/>
                  </a:cubicBezTo>
                  <a:cubicBezTo>
                    <a:pt x="130" y="558"/>
                    <a:pt x="133" y="557"/>
                    <a:pt x="134" y="557"/>
                  </a:cubicBezTo>
                  <a:cubicBezTo>
                    <a:pt x="134" y="558"/>
                    <a:pt x="134" y="560"/>
                    <a:pt x="133" y="560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3" y="560"/>
                    <a:pt x="131" y="562"/>
                    <a:pt x="132" y="562"/>
                  </a:cubicBezTo>
                  <a:cubicBezTo>
                    <a:pt x="133" y="561"/>
                    <a:pt x="135" y="560"/>
                    <a:pt x="136" y="559"/>
                  </a:cubicBezTo>
                  <a:cubicBezTo>
                    <a:pt x="137" y="559"/>
                    <a:pt x="136" y="561"/>
                    <a:pt x="137" y="561"/>
                  </a:cubicBezTo>
                  <a:cubicBezTo>
                    <a:pt x="135" y="561"/>
                    <a:pt x="135" y="561"/>
                    <a:pt x="135" y="561"/>
                  </a:cubicBezTo>
                  <a:cubicBezTo>
                    <a:pt x="136" y="562"/>
                    <a:pt x="133" y="564"/>
                    <a:pt x="135" y="564"/>
                  </a:cubicBezTo>
                  <a:cubicBezTo>
                    <a:pt x="136" y="563"/>
                    <a:pt x="136" y="563"/>
                    <a:pt x="136" y="563"/>
                  </a:cubicBezTo>
                  <a:cubicBezTo>
                    <a:pt x="136" y="564"/>
                    <a:pt x="136" y="564"/>
                    <a:pt x="135" y="564"/>
                  </a:cubicBezTo>
                  <a:close/>
                  <a:moveTo>
                    <a:pt x="181" y="303"/>
                  </a:move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lose/>
                  <a:moveTo>
                    <a:pt x="191" y="308"/>
                  </a:moveTo>
                  <a:cubicBezTo>
                    <a:pt x="190" y="307"/>
                    <a:pt x="190" y="306"/>
                    <a:pt x="190" y="306"/>
                  </a:cubicBezTo>
                  <a:cubicBezTo>
                    <a:pt x="191" y="308"/>
                    <a:pt x="191" y="308"/>
                    <a:pt x="191" y="308"/>
                  </a:cubicBezTo>
                  <a:cubicBezTo>
                    <a:pt x="191" y="308"/>
                    <a:pt x="191" y="308"/>
                    <a:pt x="191" y="308"/>
                  </a:cubicBezTo>
                  <a:close/>
                  <a:moveTo>
                    <a:pt x="199" y="323"/>
                  </a:moveTo>
                  <a:cubicBezTo>
                    <a:pt x="199" y="323"/>
                    <a:pt x="199" y="323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200" y="324"/>
                    <a:pt x="200" y="324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198" y="324"/>
                    <a:pt x="198" y="324"/>
                    <a:pt x="199" y="323"/>
                  </a:cubicBezTo>
                  <a:close/>
                  <a:moveTo>
                    <a:pt x="198" y="307"/>
                  </a:moveTo>
                  <a:cubicBezTo>
                    <a:pt x="198" y="307"/>
                    <a:pt x="198" y="307"/>
                    <a:pt x="198" y="307"/>
                  </a:cubicBezTo>
                  <a:cubicBezTo>
                    <a:pt x="198" y="307"/>
                    <a:pt x="198" y="306"/>
                    <a:pt x="198" y="306"/>
                  </a:cubicBezTo>
                  <a:cubicBezTo>
                    <a:pt x="198" y="307"/>
                    <a:pt x="198" y="307"/>
                    <a:pt x="198" y="307"/>
                  </a:cubicBezTo>
                  <a:cubicBezTo>
                    <a:pt x="197" y="308"/>
                    <a:pt x="197" y="304"/>
                    <a:pt x="197" y="307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196" y="308"/>
                    <a:pt x="196" y="304"/>
                    <a:pt x="196" y="306"/>
                  </a:cubicBezTo>
                  <a:cubicBezTo>
                    <a:pt x="196" y="306"/>
                    <a:pt x="196" y="306"/>
                    <a:pt x="196" y="306"/>
                  </a:cubicBezTo>
                  <a:cubicBezTo>
                    <a:pt x="195" y="305"/>
                    <a:pt x="194" y="309"/>
                    <a:pt x="194" y="307"/>
                  </a:cubicBezTo>
                  <a:cubicBezTo>
                    <a:pt x="194" y="307"/>
                    <a:pt x="193" y="307"/>
                    <a:pt x="193" y="309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1" y="308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0" y="306"/>
                    <a:pt x="189" y="304"/>
                    <a:pt x="189" y="304"/>
                  </a:cubicBezTo>
                  <a:cubicBezTo>
                    <a:pt x="188" y="302"/>
                    <a:pt x="189" y="304"/>
                    <a:pt x="189" y="303"/>
                  </a:cubicBezTo>
                  <a:cubicBezTo>
                    <a:pt x="189" y="302"/>
                    <a:pt x="189" y="303"/>
                    <a:pt x="188" y="302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88" y="300"/>
                    <a:pt x="189" y="302"/>
                    <a:pt x="190" y="303"/>
                  </a:cubicBezTo>
                  <a:cubicBezTo>
                    <a:pt x="190" y="303"/>
                    <a:pt x="190" y="303"/>
                    <a:pt x="189" y="302"/>
                  </a:cubicBezTo>
                  <a:cubicBezTo>
                    <a:pt x="190" y="304"/>
                    <a:pt x="191" y="305"/>
                    <a:pt x="191" y="307"/>
                  </a:cubicBezTo>
                  <a:cubicBezTo>
                    <a:pt x="192" y="308"/>
                    <a:pt x="190" y="305"/>
                    <a:pt x="191" y="305"/>
                  </a:cubicBezTo>
                  <a:cubicBezTo>
                    <a:pt x="191" y="306"/>
                    <a:pt x="190" y="304"/>
                    <a:pt x="190" y="303"/>
                  </a:cubicBezTo>
                  <a:cubicBezTo>
                    <a:pt x="188" y="298"/>
                    <a:pt x="192" y="306"/>
                    <a:pt x="192" y="305"/>
                  </a:cubicBezTo>
                  <a:cubicBezTo>
                    <a:pt x="190" y="302"/>
                    <a:pt x="191" y="301"/>
                    <a:pt x="189" y="298"/>
                  </a:cubicBezTo>
                  <a:cubicBezTo>
                    <a:pt x="189" y="297"/>
                    <a:pt x="189" y="296"/>
                    <a:pt x="189" y="297"/>
                  </a:cubicBezTo>
                  <a:cubicBezTo>
                    <a:pt x="190" y="299"/>
                    <a:pt x="190" y="298"/>
                    <a:pt x="190" y="300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2"/>
                    <a:pt x="191" y="302"/>
                    <a:pt x="191" y="302"/>
                  </a:cubicBezTo>
                  <a:cubicBezTo>
                    <a:pt x="193" y="306"/>
                    <a:pt x="193" y="306"/>
                    <a:pt x="193" y="306"/>
                  </a:cubicBezTo>
                  <a:cubicBezTo>
                    <a:pt x="193" y="305"/>
                    <a:pt x="192" y="304"/>
                    <a:pt x="193" y="303"/>
                  </a:cubicBezTo>
                  <a:cubicBezTo>
                    <a:pt x="193" y="304"/>
                    <a:pt x="193" y="305"/>
                    <a:pt x="193" y="305"/>
                  </a:cubicBezTo>
                  <a:cubicBezTo>
                    <a:pt x="193" y="304"/>
                    <a:pt x="192" y="302"/>
                    <a:pt x="192" y="302"/>
                  </a:cubicBezTo>
                  <a:cubicBezTo>
                    <a:pt x="193" y="301"/>
                    <a:pt x="194" y="303"/>
                    <a:pt x="194" y="304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94" y="304"/>
                    <a:pt x="194" y="306"/>
                    <a:pt x="194" y="306"/>
                  </a:cubicBezTo>
                  <a:cubicBezTo>
                    <a:pt x="194" y="304"/>
                    <a:pt x="194" y="303"/>
                    <a:pt x="193" y="301"/>
                  </a:cubicBezTo>
                  <a:cubicBezTo>
                    <a:pt x="193" y="301"/>
                    <a:pt x="194" y="302"/>
                    <a:pt x="194" y="302"/>
                  </a:cubicBezTo>
                  <a:cubicBezTo>
                    <a:pt x="194" y="303"/>
                    <a:pt x="194" y="303"/>
                    <a:pt x="194" y="303"/>
                  </a:cubicBezTo>
                  <a:cubicBezTo>
                    <a:pt x="194" y="303"/>
                    <a:pt x="195" y="306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5" y="304"/>
                    <a:pt x="195" y="305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6" y="304"/>
                    <a:pt x="195" y="302"/>
                    <a:pt x="196" y="304"/>
                  </a:cubicBezTo>
                  <a:cubicBezTo>
                    <a:pt x="195" y="301"/>
                    <a:pt x="196" y="304"/>
                    <a:pt x="195" y="303"/>
                  </a:cubicBezTo>
                  <a:cubicBezTo>
                    <a:pt x="194" y="301"/>
                    <a:pt x="195" y="301"/>
                    <a:pt x="195" y="301"/>
                  </a:cubicBezTo>
                  <a:cubicBezTo>
                    <a:pt x="196" y="303"/>
                    <a:pt x="195" y="301"/>
                    <a:pt x="196" y="301"/>
                  </a:cubicBezTo>
                  <a:cubicBezTo>
                    <a:pt x="196" y="302"/>
                    <a:pt x="196" y="302"/>
                    <a:pt x="196" y="303"/>
                  </a:cubicBezTo>
                  <a:cubicBezTo>
                    <a:pt x="196" y="301"/>
                    <a:pt x="196" y="301"/>
                    <a:pt x="196" y="301"/>
                  </a:cubicBezTo>
                  <a:cubicBezTo>
                    <a:pt x="197" y="304"/>
                    <a:pt x="196" y="300"/>
                    <a:pt x="197" y="301"/>
                  </a:cubicBezTo>
                  <a:cubicBezTo>
                    <a:pt x="197" y="302"/>
                    <a:pt x="197" y="303"/>
                    <a:pt x="198" y="304"/>
                  </a:cubicBezTo>
                  <a:cubicBezTo>
                    <a:pt x="197" y="301"/>
                    <a:pt x="197" y="301"/>
                    <a:pt x="196" y="299"/>
                  </a:cubicBezTo>
                  <a:cubicBezTo>
                    <a:pt x="197" y="300"/>
                    <a:pt x="197" y="302"/>
                    <a:pt x="198" y="304"/>
                  </a:cubicBezTo>
                  <a:cubicBezTo>
                    <a:pt x="198" y="302"/>
                    <a:pt x="199" y="305"/>
                    <a:pt x="198" y="302"/>
                  </a:cubicBezTo>
                  <a:cubicBezTo>
                    <a:pt x="198" y="302"/>
                    <a:pt x="198" y="301"/>
                    <a:pt x="197" y="300"/>
                  </a:cubicBezTo>
                  <a:cubicBezTo>
                    <a:pt x="198" y="300"/>
                    <a:pt x="198" y="301"/>
                    <a:pt x="198" y="302"/>
                  </a:cubicBezTo>
                  <a:cubicBezTo>
                    <a:pt x="198" y="301"/>
                    <a:pt x="198" y="299"/>
                    <a:pt x="198" y="299"/>
                  </a:cubicBezTo>
                  <a:cubicBezTo>
                    <a:pt x="198" y="299"/>
                    <a:pt x="198" y="296"/>
                    <a:pt x="198" y="298"/>
                  </a:cubicBezTo>
                  <a:cubicBezTo>
                    <a:pt x="199" y="300"/>
                    <a:pt x="198" y="299"/>
                    <a:pt x="198" y="300"/>
                  </a:cubicBezTo>
                  <a:cubicBezTo>
                    <a:pt x="199" y="300"/>
                    <a:pt x="198" y="296"/>
                    <a:pt x="198" y="295"/>
                  </a:cubicBezTo>
                  <a:cubicBezTo>
                    <a:pt x="198" y="294"/>
                    <a:pt x="197" y="291"/>
                    <a:pt x="197" y="290"/>
                  </a:cubicBezTo>
                  <a:cubicBezTo>
                    <a:pt x="198" y="291"/>
                    <a:pt x="197" y="291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9" y="296"/>
                    <a:pt x="198" y="298"/>
                    <a:pt x="199" y="300"/>
                  </a:cubicBezTo>
                  <a:cubicBezTo>
                    <a:pt x="199" y="299"/>
                    <a:pt x="199" y="299"/>
                    <a:pt x="199" y="299"/>
                  </a:cubicBezTo>
                  <a:cubicBezTo>
                    <a:pt x="200" y="302"/>
                    <a:pt x="200" y="302"/>
                    <a:pt x="200" y="302"/>
                  </a:cubicBezTo>
                  <a:cubicBezTo>
                    <a:pt x="200" y="300"/>
                    <a:pt x="200" y="301"/>
                    <a:pt x="200" y="301"/>
                  </a:cubicBezTo>
                  <a:cubicBezTo>
                    <a:pt x="200" y="299"/>
                    <a:pt x="200" y="302"/>
                    <a:pt x="200" y="300"/>
                  </a:cubicBezTo>
                  <a:cubicBezTo>
                    <a:pt x="200" y="300"/>
                    <a:pt x="200" y="297"/>
                    <a:pt x="200" y="298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1" y="302"/>
                    <a:pt x="201" y="299"/>
                    <a:pt x="201" y="300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2" y="301"/>
                    <a:pt x="203" y="301"/>
                    <a:pt x="204" y="297"/>
                  </a:cubicBezTo>
                  <a:cubicBezTo>
                    <a:pt x="204" y="298"/>
                    <a:pt x="204" y="299"/>
                    <a:pt x="205" y="300"/>
                  </a:cubicBezTo>
                  <a:cubicBezTo>
                    <a:pt x="205" y="299"/>
                    <a:pt x="205" y="298"/>
                    <a:pt x="205" y="298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6" y="301"/>
                    <a:pt x="206" y="299"/>
                    <a:pt x="206" y="298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7" y="300"/>
                    <a:pt x="207" y="298"/>
                    <a:pt x="207" y="298"/>
                  </a:cubicBezTo>
                  <a:cubicBezTo>
                    <a:pt x="207" y="299"/>
                    <a:pt x="207" y="299"/>
                    <a:pt x="207" y="299"/>
                  </a:cubicBezTo>
                  <a:cubicBezTo>
                    <a:pt x="207" y="298"/>
                    <a:pt x="207" y="298"/>
                    <a:pt x="207" y="298"/>
                  </a:cubicBezTo>
                  <a:cubicBezTo>
                    <a:pt x="207" y="297"/>
                    <a:pt x="207" y="297"/>
                    <a:pt x="207" y="299"/>
                  </a:cubicBezTo>
                  <a:cubicBezTo>
                    <a:pt x="208" y="298"/>
                    <a:pt x="208" y="298"/>
                    <a:pt x="208" y="298"/>
                  </a:cubicBezTo>
                  <a:cubicBezTo>
                    <a:pt x="208" y="299"/>
                    <a:pt x="208" y="299"/>
                    <a:pt x="209" y="298"/>
                  </a:cubicBezTo>
                  <a:cubicBezTo>
                    <a:pt x="209" y="298"/>
                    <a:pt x="209" y="297"/>
                    <a:pt x="209" y="296"/>
                  </a:cubicBezTo>
                  <a:cubicBezTo>
                    <a:pt x="209" y="293"/>
                    <a:pt x="209" y="296"/>
                    <a:pt x="209" y="295"/>
                  </a:cubicBezTo>
                  <a:cubicBezTo>
                    <a:pt x="209" y="297"/>
                    <a:pt x="209" y="297"/>
                    <a:pt x="209" y="297"/>
                  </a:cubicBezTo>
                  <a:cubicBezTo>
                    <a:pt x="209" y="300"/>
                    <a:pt x="210" y="298"/>
                    <a:pt x="211" y="299"/>
                  </a:cubicBezTo>
                  <a:cubicBezTo>
                    <a:pt x="211" y="297"/>
                    <a:pt x="211" y="297"/>
                    <a:pt x="211" y="297"/>
                  </a:cubicBezTo>
                  <a:cubicBezTo>
                    <a:pt x="211" y="300"/>
                    <a:pt x="212" y="297"/>
                    <a:pt x="212" y="299"/>
                  </a:cubicBezTo>
                  <a:cubicBezTo>
                    <a:pt x="213" y="298"/>
                    <a:pt x="213" y="295"/>
                    <a:pt x="214" y="295"/>
                  </a:cubicBezTo>
                  <a:cubicBezTo>
                    <a:pt x="214" y="293"/>
                    <a:pt x="213" y="298"/>
                    <a:pt x="213" y="299"/>
                  </a:cubicBezTo>
                  <a:cubicBezTo>
                    <a:pt x="213" y="298"/>
                    <a:pt x="214" y="298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97"/>
                    <a:pt x="215" y="296"/>
                    <a:pt x="215" y="297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5" y="298"/>
                    <a:pt x="214" y="299"/>
                    <a:pt x="215" y="299"/>
                  </a:cubicBezTo>
                  <a:cubicBezTo>
                    <a:pt x="215" y="297"/>
                    <a:pt x="215" y="298"/>
                    <a:pt x="216" y="297"/>
                  </a:cubicBezTo>
                  <a:cubicBezTo>
                    <a:pt x="215" y="298"/>
                    <a:pt x="215" y="298"/>
                    <a:pt x="215" y="298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5" y="299"/>
                    <a:pt x="215" y="299"/>
                    <a:pt x="215" y="299"/>
                  </a:cubicBezTo>
                  <a:cubicBezTo>
                    <a:pt x="215" y="300"/>
                    <a:pt x="216" y="297"/>
                    <a:pt x="216" y="297"/>
                  </a:cubicBezTo>
                  <a:cubicBezTo>
                    <a:pt x="217" y="296"/>
                    <a:pt x="216" y="297"/>
                    <a:pt x="216" y="298"/>
                  </a:cubicBezTo>
                  <a:cubicBezTo>
                    <a:pt x="216" y="298"/>
                    <a:pt x="216" y="297"/>
                    <a:pt x="216" y="298"/>
                  </a:cubicBezTo>
                  <a:cubicBezTo>
                    <a:pt x="215" y="299"/>
                    <a:pt x="216" y="298"/>
                    <a:pt x="215" y="299"/>
                  </a:cubicBezTo>
                  <a:cubicBezTo>
                    <a:pt x="215" y="299"/>
                    <a:pt x="216" y="297"/>
                    <a:pt x="216" y="298"/>
                  </a:cubicBezTo>
                  <a:cubicBezTo>
                    <a:pt x="216" y="298"/>
                    <a:pt x="217" y="298"/>
                    <a:pt x="216" y="299"/>
                  </a:cubicBezTo>
                  <a:cubicBezTo>
                    <a:pt x="216" y="298"/>
                    <a:pt x="216" y="299"/>
                    <a:pt x="217" y="298"/>
                  </a:cubicBezTo>
                  <a:cubicBezTo>
                    <a:pt x="217" y="298"/>
                    <a:pt x="217" y="297"/>
                    <a:pt x="217" y="296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17" y="297"/>
                    <a:pt x="217" y="297"/>
                    <a:pt x="217" y="297"/>
                  </a:cubicBezTo>
                  <a:cubicBezTo>
                    <a:pt x="218" y="296"/>
                    <a:pt x="218" y="297"/>
                    <a:pt x="218" y="296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8" y="297"/>
                    <a:pt x="218" y="297"/>
                    <a:pt x="219" y="297"/>
                  </a:cubicBezTo>
                  <a:cubicBezTo>
                    <a:pt x="218" y="298"/>
                    <a:pt x="216" y="300"/>
                    <a:pt x="216" y="300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7" y="300"/>
                  </a:cubicBezTo>
                  <a:cubicBezTo>
                    <a:pt x="217" y="301"/>
                    <a:pt x="220" y="296"/>
                    <a:pt x="220" y="298"/>
                  </a:cubicBezTo>
                  <a:cubicBezTo>
                    <a:pt x="218" y="299"/>
                    <a:pt x="218" y="299"/>
                    <a:pt x="218" y="300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8"/>
                    <a:pt x="218" y="300"/>
                    <a:pt x="219" y="299"/>
                  </a:cubicBezTo>
                  <a:cubicBezTo>
                    <a:pt x="219" y="298"/>
                    <a:pt x="219" y="298"/>
                    <a:pt x="220" y="298"/>
                  </a:cubicBezTo>
                  <a:cubicBezTo>
                    <a:pt x="217" y="301"/>
                    <a:pt x="219" y="300"/>
                    <a:pt x="218" y="301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7" y="302"/>
                    <a:pt x="220" y="301"/>
                    <a:pt x="218" y="302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19" y="301"/>
                    <a:pt x="224" y="299"/>
                    <a:pt x="222" y="300"/>
                  </a:cubicBezTo>
                  <a:cubicBezTo>
                    <a:pt x="221" y="301"/>
                    <a:pt x="220" y="301"/>
                    <a:pt x="220" y="301"/>
                  </a:cubicBezTo>
                  <a:cubicBezTo>
                    <a:pt x="217" y="303"/>
                    <a:pt x="222" y="301"/>
                    <a:pt x="219" y="302"/>
                  </a:cubicBezTo>
                  <a:cubicBezTo>
                    <a:pt x="223" y="301"/>
                    <a:pt x="223" y="301"/>
                    <a:pt x="223" y="301"/>
                  </a:cubicBezTo>
                  <a:cubicBezTo>
                    <a:pt x="222" y="302"/>
                    <a:pt x="221" y="302"/>
                    <a:pt x="220" y="303"/>
                  </a:cubicBezTo>
                  <a:cubicBezTo>
                    <a:pt x="221" y="302"/>
                    <a:pt x="221" y="302"/>
                    <a:pt x="221" y="303"/>
                  </a:cubicBezTo>
                  <a:cubicBezTo>
                    <a:pt x="220" y="303"/>
                    <a:pt x="220" y="303"/>
                    <a:pt x="220" y="303"/>
                  </a:cubicBezTo>
                  <a:cubicBezTo>
                    <a:pt x="219" y="303"/>
                    <a:pt x="220" y="303"/>
                    <a:pt x="221" y="303"/>
                  </a:cubicBezTo>
                  <a:cubicBezTo>
                    <a:pt x="219" y="303"/>
                    <a:pt x="221" y="304"/>
                    <a:pt x="219" y="304"/>
                  </a:cubicBezTo>
                  <a:cubicBezTo>
                    <a:pt x="222" y="304"/>
                    <a:pt x="218" y="304"/>
                    <a:pt x="22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2" y="304"/>
                    <a:pt x="223" y="304"/>
                    <a:pt x="224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5"/>
                    <a:pt x="221" y="304"/>
                    <a:pt x="221" y="304"/>
                  </a:cubicBezTo>
                  <a:cubicBezTo>
                    <a:pt x="221" y="304"/>
                    <a:pt x="221" y="305"/>
                    <a:pt x="221" y="305"/>
                  </a:cubicBezTo>
                  <a:cubicBezTo>
                    <a:pt x="219" y="305"/>
                    <a:pt x="221" y="305"/>
                    <a:pt x="220" y="305"/>
                  </a:cubicBezTo>
                  <a:cubicBezTo>
                    <a:pt x="222" y="305"/>
                    <a:pt x="220" y="305"/>
                    <a:pt x="221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1" y="305"/>
                    <a:pt x="221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23" y="306"/>
                    <a:pt x="222" y="306"/>
                    <a:pt x="222" y="306"/>
                  </a:cubicBezTo>
                  <a:cubicBezTo>
                    <a:pt x="222" y="306"/>
                    <a:pt x="221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0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7"/>
                    <a:pt x="221" y="307"/>
                    <a:pt x="222" y="307"/>
                  </a:cubicBezTo>
                  <a:cubicBezTo>
                    <a:pt x="222" y="307"/>
                    <a:pt x="221" y="307"/>
                    <a:pt x="221" y="307"/>
                  </a:cubicBezTo>
                  <a:cubicBezTo>
                    <a:pt x="221" y="307"/>
                    <a:pt x="221" y="307"/>
                    <a:pt x="221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10"/>
                    <a:pt x="222" y="309"/>
                    <a:pt x="222" y="309"/>
                  </a:cubicBezTo>
                  <a:cubicBezTo>
                    <a:pt x="222" y="310"/>
                    <a:pt x="222" y="312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2"/>
                    <a:pt x="221" y="312"/>
                  </a:cubicBezTo>
                  <a:cubicBezTo>
                    <a:pt x="221" y="311"/>
                    <a:pt x="221" y="311"/>
                    <a:pt x="221" y="310"/>
                  </a:cubicBezTo>
                  <a:cubicBezTo>
                    <a:pt x="221" y="308"/>
                    <a:pt x="221" y="309"/>
                    <a:pt x="220" y="309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20" y="311"/>
                    <a:pt x="220" y="309"/>
                    <a:pt x="220" y="309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9" y="313"/>
                    <a:pt x="219" y="311"/>
                    <a:pt x="219" y="310"/>
                  </a:cubicBezTo>
                  <a:cubicBezTo>
                    <a:pt x="219" y="311"/>
                    <a:pt x="218" y="314"/>
                    <a:pt x="217" y="315"/>
                  </a:cubicBezTo>
                  <a:cubicBezTo>
                    <a:pt x="217" y="315"/>
                    <a:pt x="216" y="316"/>
                    <a:pt x="216" y="316"/>
                  </a:cubicBezTo>
                  <a:cubicBezTo>
                    <a:pt x="216" y="314"/>
                    <a:pt x="216" y="316"/>
                    <a:pt x="216" y="315"/>
                  </a:cubicBezTo>
                  <a:cubicBezTo>
                    <a:pt x="216" y="313"/>
                    <a:pt x="216" y="313"/>
                    <a:pt x="216" y="313"/>
                  </a:cubicBezTo>
                  <a:cubicBezTo>
                    <a:pt x="217" y="313"/>
                    <a:pt x="217" y="311"/>
                    <a:pt x="217" y="310"/>
                  </a:cubicBezTo>
                  <a:cubicBezTo>
                    <a:pt x="217" y="311"/>
                    <a:pt x="216" y="309"/>
                    <a:pt x="216" y="309"/>
                  </a:cubicBezTo>
                  <a:cubicBezTo>
                    <a:pt x="215" y="312"/>
                    <a:pt x="215" y="310"/>
                    <a:pt x="214" y="313"/>
                  </a:cubicBezTo>
                  <a:cubicBezTo>
                    <a:pt x="214" y="313"/>
                    <a:pt x="214" y="311"/>
                    <a:pt x="214" y="310"/>
                  </a:cubicBezTo>
                  <a:cubicBezTo>
                    <a:pt x="213" y="311"/>
                    <a:pt x="213" y="310"/>
                    <a:pt x="212" y="310"/>
                  </a:cubicBezTo>
                  <a:cubicBezTo>
                    <a:pt x="213" y="310"/>
                    <a:pt x="213" y="310"/>
                    <a:pt x="213" y="310"/>
                  </a:cubicBezTo>
                  <a:cubicBezTo>
                    <a:pt x="212" y="310"/>
                    <a:pt x="211" y="309"/>
                    <a:pt x="210" y="312"/>
                  </a:cubicBezTo>
                  <a:cubicBezTo>
                    <a:pt x="211" y="310"/>
                    <a:pt x="211" y="310"/>
                    <a:pt x="211" y="310"/>
                  </a:cubicBezTo>
                  <a:cubicBezTo>
                    <a:pt x="210" y="309"/>
                    <a:pt x="210" y="313"/>
                    <a:pt x="209" y="312"/>
                  </a:cubicBezTo>
                  <a:cubicBezTo>
                    <a:pt x="210" y="310"/>
                    <a:pt x="210" y="310"/>
                    <a:pt x="210" y="310"/>
                  </a:cubicBezTo>
                  <a:cubicBezTo>
                    <a:pt x="209" y="312"/>
                    <a:pt x="209" y="309"/>
                    <a:pt x="208" y="311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8" y="310"/>
                    <a:pt x="208" y="310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8" y="308"/>
                    <a:pt x="207" y="311"/>
                    <a:pt x="207" y="311"/>
                  </a:cubicBezTo>
                  <a:cubicBezTo>
                    <a:pt x="207" y="310"/>
                    <a:pt x="207" y="309"/>
                    <a:pt x="207" y="309"/>
                  </a:cubicBezTo>
                  <a:cubicBezTo>
                    <a:pt x="206" y="310"/>
                    <a:pt x="206" y="310"/>
                    <a:pt x="205" y="311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3" y="308"/>
                    <a:pt x="201" y="307"/>
                    <a:pt x="199" y="309"/>
                  </a:cubicBezTo>
                  <a:cubicBezTo>
                    <a:pt x="199" y="306"/>
                    <a:pt x="199" y="308"/>
                    <a:pt x="199" y="306"/>
                  </a:cubicBezTo>
                  <a:cubicBezTo>
                    <a:pt x="199" y="308"/>
                    <a:pt x="199" y="306"/>
                    <a:pt x="198" y="307"/>
                  </a:cubicBezTo>
                  <a:close/>
                  <a:moveTo>
                    <a:pt x="221" y="306"/>
                  </a:move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6"/>
                    <a:pt x="222" y="306"/>
                  </a:cubicBezTo>
                  <a:cubicBezTo>
                    <a:pt x="222" y="306"/>
                    <a:pt x="221" y="306"/>
                    <a:pt x="221" y="306"/>
                  </a:cubicBezTo>
                  <a:close/>
                  <a:moveTo>
                    <a:pt x="222" y="306"/>
                  </a:moveTo>
                  <a:cubicBezTo>
                    <a:pt x="222" y="306"/>
                    <a:pt x="222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2" y="306"/>
                    <a:pt x="222" y="306"/>
                    <a:pt x="222" y="306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7"/>
                    <a:pt x="222" y="307"/>
                  </a:cubicBezTo>
                  <a:close/>
                  <a:moveTo>
                    <a:pt x="382" y="181"/>
                  </a:moveTo>
                  <a:cubicBezTo>
                    <a:pt x="383" y="179"/>
                    <a:pt x="383" y="179"/>
                    <a:pt x="383" y="179"/>
                  </a:cubicBezTo>
                  <a:cubicBezTo>
                    <a:pt x="384" y="180"/>
                    <a:pt x="384" y="181"/>
                    <a:pt x="384" y="182"/>
                  </a:cubicBezTo>
                  <a:cubicBezTo>
                    <a:pt x="385" y="180"/>
                    <a:pt x="387" y="181"/>
                    <a:pt x="387" y="180"/>
                  </a:cubicBezTo>
                  <a:cubicBezTo>
                    <a:pt x="388" y="180"/>
                    <a:pt x="387" y="181"/>
                    <a:pt x="387" y="181"/>
                  </a:cubicBezTo>
                  <a:cubicBezTo>
                    <a:pt x="388" y="181"/>
                    <a:pt x="391" y="180"/>
                    <a:pt x="392" y="181"/>
                  </a:cubicBezTo>
                  <a:cubicBezTo>
                    <a:pt x="391" y="182"/>
                    <a:pt x="391" y="182"/>
                    <a:pt x="391" y="182"/>
                  </a:cubicBezTo>
                  <a:cubicBezTo>
                    <a:pt x="393" y="184"/>
                    <a:pt x="393" y="186"/>
                    <a:pt x="393" y="188"/>
                  </a:cubicBezTo>
                  <a:cubicBezTo>
                    <a:pt x="389" y="186"/>
                    <a:pt x="384" y="185"/>
                    <a:pt x="380" y="183"/>
                  </a:cubicBezTo>
                  <a:cubicBezTo>
                    <a:pt x="381" y="183"/>
                    <a:pt x="382" y="183"/>
                    <a:pt x="382" y="181"/>
                  </a:cubicBezTo>
                  <a:close/>
                  <a:moveTo>
                    <a:pt x="262" y="151"/>
                  </a:moveTo>
                  <a:cubicBezTo>
                    <a:pt x="262" y="150"/>
                    <a:pt x="262" y="150"/>
                    <a:pt x="262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3" y="148"/>
                    <a:pt x="264" y="146"/>
                    <a:pt x="264" y="144"/>
                  </a:cubicBezTo>
                  <a:cubicBezTo>
                    <a:pt x="265" y="144"/>
                    <a:pt x="265" y="145"/>
                    <a:pt x="265" y="146"/>
                  </a:cubicBezTo>
                  <a:cubicBezTo>
                    <a:pt x="267" y="141"/>
                    <a:pt x="267" y="135"/>
                    <a:pt x="267" y="130"/>
                  </a:cubicBezTo>
                  <a:cubicBezTo>
                    <a:pt x="268" y="130"/>
                    <a:pt x="268" y="131"/>
                    <a:pt x="269" y="133"/>
                  </a:cubicBezTo>
                  <a:cubicBezTo>
                    <a:pt x="271" y="128"/>
                    <a:pt x="267" y="127"/>
                    <a:pt x="269" y="122"/>
                  </a:cubicBezTo>
                  <a:cubicBezTo>
                    <a:pt x="270" y="121"/>
                    <a:pt x="271" y="118"/>
                    <a:pt x="271" y="119"/>
                  </a:cubicBezTo>
                  <a:cubicBezTo>
                    <a:pt x="271" y="117"/>
                    <a:pt x="272" y="109"/>
                    <a:pt x="271" y="107"/>
                  </a:cubicBezTo>
                  <a:cubicBezTo>
                    <a:pt x="272" y="106"/>
                    <a:pt x="272" y="105"/>
                    <a:pt x="273" y="103"/>
                  </a:cubicBezTo>
                  <a:cubicBezTo>
                    <a:pt x="274" y="104"/>
                    <a:pt x="274" y="105"/>
                    <a:pt x="275" y="107"/>
                  </a:cubicBezTo>
                  <a:cubicBezTo>
                    <a:pt x="274" y="107"/>
                    <a:pt x="273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2" y="133"/>
                    <a:pt x="272" y="145"/>
                    <a:pt x="271" y="156"/>
                  </a:cubicBezTo>
                  <a:cubicBezTo>
                    <a:pt x="271" y="160"/>
                    <a:pt x="271" y="162"/>
                    <a:pt x="270" y="164"/>
                  </a:cubicBezTo>
                  <a:cubicBezTo>
                    <a:pt x="268" y="161"/>
                    <a:pt x="265" y="157"/>
                    <a:pt x="265" y="152"/>
                  </a:cubicBezTo>
                  <a:cubicBezTo>
                    <a:pt x="265" y="155"/>
                    <a:pt x="263" y="153"/>
                    <a:pt x="262" y="151"/>
                  </a:cubicBezTo>
                  <a:cubicBezTo>
                    <a:pt x="262" y="151"/>
                    <a:pt x="262" y="151"/>
                    <a:pt x="262" y="151"/>
                  </a:cubicBezTo>
                  <a:close/>
                  <a:moveTo>
                    <a:pt x="212" y="121"/>
                  </a:moveTo>
                  <a:cubicBezTo>
                    <a:pt x="212" y="118"/>
                    <a:pt x="212" y="116"/>
                    <a:pt x="213" y="114"/>
                  </a:cubicBezTo>
                  <a:cubicBezTo>
                    <a:pt x="215" y="119"/>
                    <a:pt x="215" y="127"/>
                    <a:pt x="213" y="134"/>
                  </a:cubicBezTo>
                  <a:cubicBezTo>
                    <a:pt x="212" y="129"/>
                    <a:pt x="211" y="125"/>
                    <a:pt x="212" y="121"/>
                  </a:cubicBezTo>
                  <a:close/>
                  <a:moveTo>
                    <a:pt x="191" y="185"/>
                  </a:moveTo>
                  <a:cubicBezTo>
                    <a:pt x="191" y="185"/>
                    <a:pt x="191" y="184"/>
                    <a:pt x="191" y="185"/>
                  </a:cubicBezTo>
                  <a:cubicBezTo>
                    <a:pt x="190" y="185"/>
                    <a:pt x="190" y="184"/>
                    <a:pt x="190" y="184"/>
                  </a:cubicBezTo>
                  <a:cubicBezTo>
                    <a:pt x="190" y="184"/>
                    <a:pt x="191" y="184"/>
                    <a:pt x="191" y="185"/>
                  </a:cubicBezTo>
                  <a:close/>
                  <a:moveTo>
                    <a:pt x="148" y="192"/>
                  </a:moveTo>
                  <a:cubicBezTo>
                    <a:pt x="148" y="191"/>
                    <a:pt x="148" y="192"/>
                    <a:pt x="148" y="192"/>
                  </a:cubicBezTo>
                  <a:cubicBezTo>
                    <a:pt x="148" y="192"/>
                    <a:pt x="148" y="192"/>
                    <a:pt x="148" y="191"/>
                  </a:cubicBezTo>
                  <a:cubicBezTo>
                    <a:pt x="148" y="191"/>
                    <a:pt x="148" y="192"/>
                    <a:pt x="148" y="192"/>
                  </a:cubicBezTo>
                  <a:close/>
                  <a:moveTo>
                    <a:pt x="134" y="148"/>
                  </a:moveTo>
                  <a:cubicBezTo>
                    <a:pt x="136" y="149"/>
                    <a:pt x="136" y="149"/>
                    <a:pt x="136" y="149"/>
                  </a:cubicBezTo>
                  <a:cubicBezTo>
                    <a:pt x="135" y="142"/>
                    <a:pt x="136" y="133"/>
                    <a:pt x="139" y="125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24"/>
                    <a:pt x="140" y="124"/>
                    <a:pt x="139" y="124"/>
                  </a:cubicBezTo>
                  <a:cubicBezTo>
                    <a:pt x="140" y="123"/>
                    <a:pt x="140" y="123"/>
                    <a:pt x="140" y="122"/>
                  </a:cubicBezTo>
                  <a:cubicBezTo>
                    <a:pt x="140" y="121"/>
                    <a:pt x="141" y="120"/>
                    <a:pt x="141" y="120"/>
                  </a:cubicBezTo>
                  <a:cubicBezTo>
                    <a:pt x="142" y="120"/>
                    <a:pt x="142" y="121"/>
                    <a:pt x="142" y="120"/>
                  </a:cubicBezTo>
                  <a:cubicBezTo>
                    <a:pt x="142" y="119"/>
                    <a:pt x="144" y="118"/>
                    <a:pt x="145" y="117"/>
                  </a:cubicBezTo>
                  <a:cubicBezTo>
                    <a:pt x="146" y="117"/>
                    <a:pt x="147" y="118"/>
                    <a:pt x="149" y="118"/>
                  </a:cubicBezTo>
                  <a:cubicBezTo>
                    <a:pt x="142" y="122"/>
                    <a:pt x="144" y="121"/>
                    <a:pt x="149" y="118"/>
                  </a:cubicBezTo>
                  <a:cubicBezTo>
                    <a:pt x="149" y="118"/>
                    <a:pt x="150" y="119"/>
                    <a:pt x="151" y="119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2" y="121"/>
                    <a:pt x="154" y="120"/>
                    <a:pt x="155" y="120"/>
                  </a:cubicBezTo>
                  <a:cubicBezTo>
                    <a:pt x="155" y="123"/>
                    <a:pt x="154" y="119"/>
                    <a:pt x="153" y="121"/>
                  </a:cubicBezTo>
                  <a:cubicBezTo>
                    <a:pt x="155" y="129"/>
                    <a:pt x="153" y="139"/>
                    <a:pt x="153" y="149"/>
                  </a:cubicBezTo>
                  <a:cubicBezTo>
                    <a:pt x="154" y="151"/>
                    <a:pt x="154" y="153"/>
                    <a:pt x="155" y="153"/>
                  </a:cubicBezTo>
                  <a:cubicBezTo>
                    <a:pt x="152" y="164"/>
                    <a:pt x="154" y="178"/>
                    <a:pt x="149" y="185"/>
                  </a:cubicBezTo>
                  <a:cubicBezTo>
                    <a:pt x="153" y="184"/>
                    <a:pt x="150" y="189"/>
                    <a:pt x="149" y="191"/>
                  </a:cubicBezTo>
                  <a:cubicBezTo>
                    <a:pt x="148" y="189"/>
                    <a:pt x="146" y="186"/>
                    <a:pt x="144" y="183"/>
                  </a:cubicBezTo>
                  <a:cubicBezTo>
                    <a:pt x="143" y="180"/>
                    <a:pt x="140" y="179"/>
                    <a:pt x="140" y="174"/>
                  </a:cubicBezTo>
                  <a:cubicBezTo>
                    <a:pt x="141" y="170"/>
                    <a:pt x="137" y="163"/>
                    <a:pt x="137" y="158"/>
                  </a:cubicBezTo>
                  <a:cubicBezTo>
                    <a:pt x="136" y="160"/>
                    <a:pt x="133" y="153"/>
                    <a:pt x="134" y="148"/>
                  </a:cubicBezTo>
                  <a:close/>
                  <a:moveTo>
                    <a:pt x="65" y="183"/>
                  </a:moveTo>
                  <a:cubicBezTo>
                    <a:pt x="65" y="185"/>
                    <a:pt x="63" y="186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4" y="186"/>
                    <a:pt x="64" y="186"/>
                    <a:pt x="63" y="186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4" y="183"/>
                    <a:pt x="65" y="183"/>
                    <a:pt x="65" y="183"/>
                  </a:cubicBezTo>
                  <a:close/>
                  <a:moveTo>
                    <a:pt x="63" y="185"/>
                  </a:moveTo>
                  <a:cubicBezTo>
                    <a:pt x="63" y="185"/>
                    <a:pt x="63" y="186"/>
                    <a:pt x="63" y="186"/>
                  </a:cubicBezTo>
                  <a:cubicBezTo>
                    <a:pt x="62" y="186"/>
                    <a:pt x="62" y="186"/>
                    <a:pt x="63" y="185"/>
                  </a:cubicBezTo>
                  <a:close/>
                  <a:moveTo>
                    <a:pt x="62" y="188"/>
                  </a:moveTo>
                  <a:cubicBezTo>
                    <a:pt x="62" y="188"/>
                    <a:pt x="62" y="188"/>
                    <a:pt x="63" y="187"/>
                  </a:cubicBezTo>
                  <a:cubicBezTo>
                    <a:pt x="63" y="190"/>
                    <a:pt x="64" y="192"/>
                    <a:pt x="64" y="196"/>
                  </a:cubicBezTo>
                  <a:cubicBezTo>
                    <a:pt x="62" y="197"/>
                    <a:pt x="62" y="192"/>
                    <a:pt x="62" y="188"/>
                  </a:cubicBezTo>
                  <a:close/>
                  <a:moveTo>
                    <a:pt x="16" y="210"/>
                  </a:move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lose/>
                  <a:moveTo>
                    <a:pt x="17" y="208"/>
                  </a:moveTo>
                  <a:cubicBezTo>
                    <a:pt x="17" y="208"/>
                    <a:pt x="17" y="208"/>
                    <a:pt x="17" y="207"/>
                  </a:cubicBezTo>
                  <a:cubicBezTo>
                    <a:pt x="17" y="207"/>
                    <a:pt x="17" y="206"/>
                    <a:pt x="18" y="206"/>
                  </a:cubicBezTo>
                  <a:cubicBezTo>
                    <a:pt x="18" y="207"/>
                    <a:pt x="18" y="207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lose/>
                  <a:moveTo>
                    <a:pt x="18" y="212"/>
                  </a:move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lose/>
                  <a:moveTo>
                    <a:pt x="19" y="213"/>
                  </a:move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lose/>
                  <a:moveTo>
                    <a:pt x="20" y="214"/>
                  </a:move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lose/>
                  <a:moveTo>
                    <a:pt x="21" y="217"/>
                  </a:moveTo>
                  <a:cubicBezTo>
                    <a:pt x="21" y="216"/>
                    <a:pt x="21" y="216"/>
                    <a:pt x="21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22" y="216"/>
                    <a:pt x="21" y="216"/>
                    <a:pt x="21" y="217"/>
                  </a:cubicBezTo>
                  <a:close/>
                  <a:moveTo>
                    <a:pt x="21" y="214"/>
                  </a:move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2" y="214"/>
                    <a:pt x="22" y="214"/>
                    <a:pt x="22" y="214"/>
                  </a:cubicBezTo>
                  <a:lnTo>
                    <a:pt x="21" y="214"/>
                  </a:lnTo>
                  <a:close/>
                  <a:moveTo>
                    <a:pt x="122" y="297"/>
                  </a:moveTo>
                  <a:cubicBezTo>
                    <a:pt x="122" y="297"/>
                    <a:pt x="122" y="297"/>
                    <a:pt x="122" y="297"/>
                  </a:cubicBezTo>
                  <a:cubicBezTo>
                    <a:pt x="122" y="297"/>
                    <a:pt x="122" y="297"/>
                    <a:pt x="122" y="297"/>
                  </a:cubicBezTo>
                  <a:close/>
                  <a:moveTo>
                    <a:pt x="123" y="297"/>
                  </a:moveTo>
                  <a:cubicBezTo>
                    <a:pt x="122" y="298"/>
                    <a:pt x="122" y="297"/>
                    <a:pt x="122" y="297"/>
                  </a:cubicBezTo>
                  <a:cubicBezTo>
                    <a:pt x="122" y="297"/>
                    <a:pt x="122" y="297"/>
                    <a:pt x="123" y="297"/>
                  </a:cubicBezTo>
                  <a:cubicBezTo>
                    <a:pt x="123" y="297"/>
                    <a:pt x="123" y="297"/>
                    <a:pt x="123" y="297"/>
                  </a:cubicBezTo>
                  <a:close/>
                  <a:moveTo>
                    <a:pt x="213" y="429"/>
                  </a:move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1" name="Freeform 437"/>
            <p:cNvSpPr/>
            <p:nvPr/>
          </p:nvSpPr>
          <p:spPr bwMode="auto">
            <a:xfrm>
              <a:off x="3695" y="2760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2" name="Freeform 438"/>
            <p:cNvSpPr/>
            <p:nvPr/>
          </p:nvSpPr>
          <p:spPr bwMode="auto">
            <a:xfrm>
              <a:off x="3699" y="2760"/>
              <a:ext cx="5" cy="4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0" y="0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3" name="Freeform 439"/>
            <p:cNvSpPr/>
            <p:nvPr/>
          </p:nvSpPr>
          <p:spPr bwMode="auto">
            <a:xfrm>
              <a:off x="3916" y="2586"/>
              <a:ext cx="4" cy="2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4" name="Freeform 440"/>
            <p:cNvSpPr/>
            <p:nvPr/>
          </p:nvSpPr>
          <p:spPr bwMode="auto">
            <a:xfrm>
              <a:off x="3941" y="2610"/>
              <a:ext cx="5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5" name="Freeform 441"/>
            <p:cNvSpPr/>
            <p:nvPr/>
          </p:nvSpPr>
          <p:spPr bwMode="auto">
            <a:xfrm>
              <a:off x="3729" y="2272"/>
              <a:ext cx="2" cy="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6" name="Freeform 442"/>
            <p:cNvSpPr/>
            <p:nvPr/>
          </p:nvSpPr>
          <p:spPr bwMode="auto">
            <a:xfrm>
              <a:off x="3852" y="2714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7" name="Freeform 443"/>
            <p:cNvSpPr/>
            <p:nvPr/>
          </p:nvSpPr>
          <p:spPr bwMode="auto">
            <a:xfrm>
              <a:off x="3850" y="2692"/>
              <a:ext cx="4" cy="2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8" name="Freeform 444"/>
            <p:cNvSpPr/>
            <p:nvPr/>
          </p:nvSpPr>
          <p:spPr bwMode="auto">
            <a:xfrm>
              <a:off x="3848" y="2686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9" name="Freeform 445"/>
            <p:cNvSpPr/>
            <p:nvPr/>
          </p:nvSpPr>
          <p:spPr bwMode="auto">
            <a:xfrm>
              <a:off x="3846" y="2711"/>
              <a:ext cx="4" cy="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1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0" name="Freeform 446"/>
            <p:cNvSpPr/>
            <p:nvPr/>
          </p:nvSpPr>
          <p:spPr bwMode="auto">
            <a:xfrm>
              <a:off x="3822" y="2773"/>
              <a:ext cx="5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1" name="Freeform 447"/>
            <p:cNvSpPr/>
            <p:nvPr/>
          </p:nvSpPr>
          <p:spPr bwMode="auto">
            <a:xfrm>
              <a:off x="3765" y="2315"/>
              <a:ext cx="4" cy="0"/>
            </a:xfrm>
            <a:custGeom>
              <a:avLst/>
              <a:gdLst>
                <a:gd name="T0" fmla="*/ 0 w 4"/>
                <a:gd name="T1" fmla="*/ 0 w 4"/>
                <a:gd name="T2" fmla="*/ 4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2" name="Freeform 448"/>
            <p:cNvSpPr/>
            <p:nvPr/>
          </p:nvSpPr>
          <p:spPr bwMode="auto">
            <a:xfrm>
              <a:off x="3842" y="2733"/>
              <a:ext cx="4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3" name="Freeform 449"/>
            <p:cNvSpPr/>
            <p:nvPr/>
          </p:nvSpPr>
          <p:spPr bwMode="auto">
            <a:xfrm>
              <a:off x="3822" y="2769"/>
              <a:ext cx="7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4" name="Freeform 450"/>
            <p:cNvSpPr/>
            <p:nvPr/>
          </p:nvSpPr>
          <p:spPr bwMode="auto">
            <a:xfrm>
              <a:off x="3846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5" name="Freeform 451"/>
            <p:cNvSpPr/>
            <p:nvPr/>
          </p:nvSpPr>
          <p:spPr bwMode="auto">
            <a:xfrm>
              <a:off x="3844" y="2724"/>
              <a:ext cx="4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6" name="Freeform 452"/>
            <p:cNvSpPr/>
            <p:nvPr/>
          </p:nvSpPr>
          <p:spPr bwMode="auto">
            <a:xfrm>
              <a:off x="3844" y="2728"/>
              <a:ext cx="8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2 w 4"/>
                <a:gd name="T5" fmla="*/ 0 h 1"/>
                <a:gd name="T6" fmla="*/ 4 w 4"/>
                <a:gd name="T7" fmla="*/ 0 h 1"/>
                <a:gd name="T8" fmla="*/ 0 w 4"/>
                <a:gd name="T9" fmla="*/ 1 h 1"/>
                <a:gd name="T10" fmla="*/ 0 w 4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</p:grpSp>
      <p:sp>
        <p:nvSpPr>
          <p:cNvPr id="467" name="文本框 1"/>
          <p:cNvSpPr txBox="1"/>
          <p:nvPr/>
        </p:nvSpPr>
        <p:spPr>
          <a:xfrm>
            <a:off x="3226143" y="4532866"/>
            <a:ext cx="5669280" cy="829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方正喵呜体" panose="02010600010101010101" pitchFamily="2" charset="-122"/>
                <a:ea typeface="方正喵呜体" panose="02010600010101010101" pitchFamily="2" charset="-122"/>
              </a:defRPr>
            </a:lvl1pPr>
          </a:lstStyle>
          <a:p>
            <a:pPr algn="ctr"/>
            <a:r>
              <a:rPr lang="zh-CN" altLang="en-US" sz="4800" b="0" dirty="0" smtClean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新媒体运营</a:t>
            </a:r>
            <a:r>
              <a:rPr lang="zh-CN" altLang="en-US" sz="4800" b="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必读干货</a:t>
            </a:r>
            <a:endParaRPr lang="zh-CN" altLang="en-US" sz="4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3" name="TextBox 472"/>
          <p:cNvSpPr txBox="1"/>
          <p:nvPr/>
        </p:nvSpPr>
        <p:spPr>
          <a:xfrm>
            <a:off x="3024418" y="5444938"/>
            <a:ext cx="6671093" cy="511810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lnSpc>
                <a:spcPct val="114000"/>
              </a:lnSpc>
            </a:pPr>
            <a:r>
              <a:rPr lang="en-US" altLang="zh-CN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New media operation must read dry goods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med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6" presetClass="emph" presetSubtype="0" repeatCount="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ldLvl="0" animBg="1"/>
      <p:bldP spid="46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图片 41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04678" y="2517336"/>
            <a:ext cx="7390996" cy="201572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9095995" y="3189245"/>
            <a:ext cx="2309006" cy="2783622"/>
            <a:chOff x="3388" y="1644"/>
            <a:chExt cx="938" cy="1037"/>
          </a:xfrm>
          <a:solidFill>
            <a:schemeClr val="accent2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3702" y="1708"/>
              <a:ext cx="624" cy="485"/>
            </a:xfrm>
            <a:custGeom>
              <a:avLst/>
              <a:gdLst>
                <a:gd name="T0" fmla="*/ 94 w 262"/>
                <a:gd name="T1" fmla="*/ 17 h 204"/>
                <a:gd name="T2" fmla="*/ 28 w 262"/>
                <a:gd name="T3" fmla="*/ 137 h 204"/>
                <a:gd name="T4" fmla="*/ 101 w 262"/>
                <a:gd name="T5" fmla="*/ 186 h 204"/>
                <a:gd name="T6" fmla="*/ 195 w 262"/>
                <a:gd name="T7" fmla="*/ 189 h 204"/>
                <a:gd name="T8" fmla="*/ 233 w 262"/>
                <a:gd name="T9" fmla="*/ 45 h 204"/>
                <a:gd name="T10" fmla="*/ 156 w 262"/>
                <a:gd name="T11" fmla="*/ 3 h 204"/>
                <a:gd name="T12" fmla="*/ 71 w 262"/>
                <a:gd name="T13" fmla="*/ 30 h 204"/>
                <a:gd name="T14" fmla="*/ 73 w 262"/>
                <a:gd name="T15" fmla="*/ 36 h 204"/>
                <a:gd name="T16" fmla="*/ 212 w 262"/>
                <a:gd name="T17" fmla="*/ 34 h 204"/>
                <a:gd name="T18" fmla="*/ 198 w 262"/>
                <a:gd name="T19" fmla="*/ 179 h 204"/>
                <a:gd name="T20" fmla="*/ 117 w 262"/>
                <a:gd name="T21" fmla="*/ 183 h 204"/>
                <a:gd name="T22" fmla="*/ 51 w 262"/>
                <a:gd name="T23" fmla="*/ 154 h 204"/>
                <a:gd name="T24" fmla="*/ 31 w 262"/>
                <a:gd name="T25" fmla="*/ 79 h 204"/>
                <a:gd name="T26" fmla="*/ 94 w 262"/>
                <a:gd name="T27" fmla="*/ 24 h 204"/>
                <a:gd name="T28" fmla="*/ 94 w 262"/>
                <a:gd name="T29" fmla="*/ 1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204">
                  <a:moveTo>
                    <a:pt x="94" y="17"/>
                  </a:moveTo>
                  <a:cubicBezTo>
                    <a:pt x="49" y="37"/>
                    <a:pt x="0" y="83"/>
                    <a:pt x="28" y="137"/>
                  </a:cubicBezTo>
                  <a:cubicBezTo>
                    <a:pt x="43" y="166"/>
                    <a:pt x="72" y="178"/>
                    <a:pt x="101" y="186"/>
                  </a:cubicBezTo>
                  <a:cubicBezTo>
                    <a:pt x="133" y="195"/>
                    <a:pt x="163" y="204"/>
                    <a:pt x="195" y="189"/>
                  </a:cubicBezTo>
                  <a:cubicBezTo>
                    <a:pt x="246" y="164"/>
                    <a:pt x="262" y="91"/>
                    <a:pt x="233" y="45"/>
                  </a:cubicBezTo>
                  <a:cubicBezTo>
                    <a:pt x="216" y="19"/>
                    <a:pt x="186" y="6"/>
                    <a:pt x="156" y="3"/>
                  </a:cubicBezTo>
                  <a:cubicBezTo>
                    <a:pt x="124" y="0"/>
                    <a:pt x="97" y="12"/>
                    <a:pt x="71" y="30"/>
                  </a:cubicBezTo>
                  <a:cubicBezTo>
                    <a:pt x="68" y="32"/>
                    <a:pt x="69" y="39"/>
                    <a:pt x="73" y="36"/>
                  </a:cubicBezTo>
                  <a:cubicBezTo>
                    <a:pt x="116" y="6"/>
                    <a:pt x="170" y="0"/>
                    <a:pt x="212" y="34"/>
                  </a:cubicBezTo>
                  <a:cubicBezTo>
                    <a:pt x="260" y="72"/>
                    <a:pt x="245" y="147"/>
                    <a:pt x="198" y="179"/>
                  </a:cubicBezTo>
                  <a:cubicBezTo>
                    <a:pt x="174" y="196"/>
                    <a:pt x="143" y="191"/>
                    <a:pt x="117" y="183"/>
                  </a:cubicBezTo>
                  <a:cubicBezTo>
                    <a:pt x="94" y="177"/>
                    <a:pt x="70" y="169"/>
                    <a:pt x="51" y="154"/>
                  </a:cubicBezTo>
                  <a:cubicBezTo>
                    <a:pt x="29" y="137"/>
                    <a:pt x="22" y="105"/>
                    <a:pt x="31" y="79"/>
                  </a:cubicBezTo>
                  <a:cubicBezTo>
                    <a:pt x="41" y="51"/>
                    <a:pt x="70" y="35"/>
                    <a:pt x="94" y="24"/>
                  </a:cubicBezTo>
                  <a:cubicBezTo>
                    <a:pt x="98" y="22"/>
                    <a:pt x="99" y="15"/>
                    <a:pt x="94" y="1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3728" y="2115"/>
              <a:ext cx="345" cy="340"/>
            </a:xfrm>
            <a:custGeom>
              <a:avLst/>
              <a:gdLst>
                <a:gd name="T0" fmla="*/ 63 w 145"/>
                <a:gd name="T1" fmla="*/ 4 h 143"/>
                <a:gd name="T2" fmla="*/ 8 w 145"/>
                <a:gd name="T3" fmla="*/ 88 h 143"/>
                <a:gd name="T4" fmla="*/ 52 w 145"/>
                <a:gd name="T5" fmla="*/ 139 h 143"/>
                <a:gd name="T6" fmla="*/ 120 w 145"/>
                <a:gd name="T7" fmla="*/ 111 h 143"/>
                <a:gd name="T8" fmla="*/ 143 w 145"/>
                <a:gd name="T9" fmla="*/ 24 h 143"/>
                <a:gd name="T10" fmla="*/ 137 w 145"/>
                <a:gd name="T11" fmla="*/ 25 h 143"/>
                <a:gd name="T12" fmla="*/ 128 w 145"/>
                <a:gd name="T13" fmla="*/ 82 h 143"/>
                <a:gd name="T14" fmla="*/ 66 w 145"/>
                <a:gd name="T15" fmla="*/ 132 h 143"/>
                <a:gd name="T16" fmla="*/ 31 w 145"/>
                <a:gd name="T17" fmla="*/ 122 h 143"/>
                <a:gd name="T18" fmla="*/ 26 w 145"/>
                <a:gd name="T19" fmla="*/ 64 h 143"/>
                <a:gd name="T20" fmla="*/ 68 w 145"/>
                <a:gd name="T21" fmla="*/ 8 h 143"/>
                <a:gd name="T22" fmla="*/ 63 w 145"/>
                <a:gd name="T23" fmla="*/ 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143">
                  <a:moveTo>
                    <a:pt x="63" y="4"/>
                  </a:moveTo>
                  <a:cubicBezTo>
                    <a:pt x="43" y="30"/>
                    <a:pt x="18" y="56"/>
                    <a:pt x="8" y="88"/>
                  </a:cubicBezTo>
                  <a:cubicBezTo>
                    <a:pt x="0" y="116"/>
                    <a:pt x="29" y="135"/>
                    <a:pt x="52" y="139"/>
                  </a:cubicBezTo>
                  <a:cubicBezTo>
                    <a:pt x="78" y="143"/>
                    <a:pt x="104" y="130"/>
                    <a:pt x="120" y="111"/>
                  </a:cubicBezTo>
                  <a:cubicBezTo>
                    <a:pt x="142" y="87"/>
                    <a:pt x="135" y="53"/>
                    <a:pt x="143" y="24"/>
                  </a:cubicBezTo>
                  <a:cubicBezTo>
                    <a:pt x="145" y="19"/>
                    <a:pt x="138" y="21"/>
                    <a:pt x="137" y="25"/>
                  </a:cubicBezTo>
                  <a:cubicBezTo>
                    <a:pt x="131" y="43"/>
                    <a:pt x="133" y="63"/>
                    <a:pt x="128" y="82"/>
                  </a:cubicBezTo>
                  <a:cubicBezTo>
                    <a:pt x="122" y="112"/>
                    <a:pt x="94" y="130"/>
                    <a:pt x="66" y="132"/>
                  </a:cubicBezTo>
                  <a:cubicBezTo>
                    <a:pt x="53" y="133"/>
                    <a:pt x="41" y="129"/>
                    <a:pt x="31" y="122"/>
                  </a:cubicBezTo>
                  <a:cubicBezTo>
                    <a:pt x="8" y="108"/>
                    <a:pt x="14" y="83"/>
                    <a:pt x="26" y="64"/>
                  </a:cubicBezTo>
                  <a:cubicBezTo>
                    <a:pt x="38" y="44"/>
                    <a:pt x="53" y="26"/>
                    <a:pt x="68" y="8"/>
                  </a:cubicBezTo>
                  <a:cubicBezTo>
                    <a:pt x="72" y="4"/>
                    <a:pt x="67" y="0"/>
                    <a:pt x="63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3766" y="2429"/>
              <a:ext cx="176" cy="243"/>
            </a:xfrm>
            <a:custGeom>
              <a:avLst/>
              <a:gdLst>
                <a:gd name="T0" fmla="*/ 23 w 74"/>
                <a:gd name="T1" fmla="*/ 7 h 102"/>
                <a:gd name="T2" fmla="*/ 35 w 74"/>
                <a:gd name="T3" fmla="*/ 43 h 102"/>
                <a:gd name="T4" fmla="*/ 52 w 74"/>
                <a:gd name="T5" fmla="*/ 75 h 102"/>
                <a:gd name="T6" fmla="*/ 55 w 74"/>
                <a:gd name="T7" fmla="*/ 68 h 102"/>
                <a:gd name="T8" fmla="*/ 10 w 74"/>
                <a:gd name="T9" fmla="*/ 80 h 102"/>
                <a:gd name="T10" fmla="*/ 22 w 74"/>
                <a:gd name="T11" fmla="*/ 99 h 102"/>
                <a:gd name="T12" fmla="*/ 66 w 74"/>
                <a:gd name="T13" fmla="*/ 84 h 102"/>
                <a:gd name="T14" fmla="*/ 51 w 74"/>
                <a:gd name="T15" fmla="*/ 65 h 102"/>
                <a:gd name="T16" fmla="*/ 49 w 74"/>
                <a:gd name="T17" fmla="*/ 72 h 102"/>
                <a:gd name="T18" fmla="*/ 51 w 74"/>
                <a:gd name="T19" fmla="*/ 87 h 102"/>
                <a:gd name="T20" fmla="*/ 35 w 74"/>
                <a:gd name="T21" fmla="*/ 92 h 102"/>
                <a:gd name="T22" fmla="*/ 30 w 74"/>
                <a:gd name="T23" fmla="*/ 92 h 102"/>
                <a:gd name="T24" fmla="*/ 19 w 74"/>
                <a:gd name="T25" fmla="*/ 82 h 102"/>
                <a:gd name="T26" fmla="*/ 54 w 74"/>
                <a:gd name="T27" fmla="*/ 76 h 102"/>
                <a:gd name="T28" fmla="*/ 57 w 74"/>
                <a:gd name="T29" fmla="*/ 69 h 102"/>
                <a:gd name="T30" fmla="*/ 28 w 74"/>
                <a:gd name="T31" fmla="*/ 2 h 102"/>
                <a:gd name="T32" fmla="*/ 25 w 74"/>
                <a:gd name="T33" fmla="*/ 0 h 102"/>
                <a:gd name="T34" fmla="*/ 24 w 74"/>
                <a:gd name="T35" fmla="*/ 0 h 102"/>
                <a:gd name="T36" fmla="*/ 23 w 74"/>
                <a:gd name="T37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102">
                  <a:moveTo>
                    <a:pt x="23" y="7"/>
                  </a:moveTo>
                  <a:cubicBezTo>
                    <a:pt x="22" y="7"/>
                    <a:pt x="34" y="40"/>
                    <a:pt x="35" y="43"/>
                  </a:cubicBezTo>
                  <a:cubicBezTo>
                    <a:pt x="40" y="54"/>
                    <a:pt x="46" y="64"/>
                    <a:pt x="52" y="75"/>
                  </a:cubicBezTo>
                  <a:cubicBezTo>
                    <a:pt x="53" y="73"/>
                    <a:pt x="54" y="70"/>
                    <a:pt x="55" y="68"/>
                  </a:cubicBezTo>
                  <a:cubicBezTo>
                    <a:pt x="42" y="69"/>
                    <a:pt x="20" y="70"/>
                    <a:pt x="10" y="80"/>
                  </a:cubicBezTo>
                  <a:cubicBezTo>
                    <a:pt x="0" y="90"/>
                    <a:pt x="15" y="97"/>
                    <a:pt x="22" y="99"/>
                  </a:cubicBezTo>
                  <a:cubicBezTo>
                    <a:pt x="35" y="102"/>
                    <a:pt x="58" y="95"/>
                    <a:pt x="66" y="84"/>
                  </a:cubicBezTo>
                  <a:cubicBezTo>
                    <a:pt x="74" y="72"/>
                    <a:pt x="60" y="65"/>
                    <a:pt x="51" y="65"/>
                  </a:cubicBezTo>
                  <a:cubicBezTo>
                    <a:pt x="47" y="65"/>
                    <a:pt x="45" y="72"/>
                    <a:pt x="49" y="72"/>
                  </a:cubicBezTo>
                  <a:cubicBezTo>
                    <a:pt x="50" y="77"/>
                    <a:pt x="50" y="82"/>
                    <a:pt x="51" y="87"/>
                  </a:cubicBezTo>
                  <a:cubicBezTo>
                    <a:pt x="46" y="89"/>
                    <a:pt x="41" y="91"/>
                    <a:pt x="35" y="92"/>
                  </a:cubicBezTo>
                  <a:cubicBezTo>
                    <a:pt x="33" y="92"/>
                    <a:pt x="31" y="92"/>
                    <a:pt x="30" y="92"/>
                  </a:cubicBezTo>
                  <a:cubicBezTo>
                    <a:pt x="21" y="94"/>
                    <a:pt x="18" y="90"/>
                    <a:pt x="19" y="82"/>
                  </a:cubicBezTo>
                  <a:cubicBezTo>
                    <a:pt x="30" y="78"/>
                    <a:pt x="42" y="76"/>
                    <a:pt x="54" y="76"/>
                  </a:cubicBezTo>
                  <a:cubicBezTo>
                    <a:pt x="57" y="76"/>
                    <a:pt x="59" y="72"/>
                    <a:pt x="57" y="69"/>
                  </a:cubicBezTo>
                  <a:cubicBezTo>
                    <a:pt x="46" y="47"/>
                    <a:pt x="34" y="26"/>
                    <a:pt x="28" y="2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0" y="0"/>
                    <a:pt x="18" y="7"/>
                    <a:pt x="23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3923" y="2407"/>
              <a:ext cx="222" cy="274"/>
            </a:xfrm>
            <a:custGeom>
              <a:avLst/>
              <a:gdLst>
                <a:gd name="T0" fmla="*/ 9 w 93"/>
                <a:gd name="T1" fmla="*/ 8 h 115"/>
                <a:gd name="T2" fmla="*/ 36 w 93"/>
                <a:gd name="T3" fmla="*/ 53 h 115"/>
                <a:gd name="T4" fmla="*/ 47 w 93"/>
                <a:gd name="T5" fmla="*/ 69 h 115"/>
                <a:gd name="T6" fmla="*/ 34 w 93"/>
                <a:gd name="T7" fmla="*/ 79 h 115"/>
                <a:gd name="T8" fmla="*/ 18 w 93"/>
                <a:gd name="T9" fmla="*/ 107 h 115"/>
                <a:gd name="T10" fmla="*/ 80 w 93"/>
                <a:gd name="T11" fmla="*/ 97 h 115"/>
                <a:gd name="T12" fmla="*/ 39 w 93"/>
                <a:gd name="T13" fmla="*/ 81 h 115"/>
                <a:gd name="T14" fmla="*/ 38 w 93"/>
                <a:gd name="T15" fmla="*/ 88 h 115"/>
                <a:gd name="T16" fmla="*/ 70 w 93"/>
                <a:gd name="T17" fmla="*/ 90 h 115"/>
                <a:gd name="T18" fmla="*/ 62 w 93"/>
                <a:gd name="T19" fmla="*/ 99 h 115"/>
                <a:gd name="T20" fmla="*/ 38 w 93"/>
                <a:gd name="T21" fmla="*/ 103 h 115"/>
                <a:gd name="T22" fmla="*/ 25 w 93"/>
                <a:gd name="T23" fmla="*/ 91 h 115"/>
                <a:gd name="T24" fmla="*/ 52 w 93"/>
                <a:gd name="T25" fmla="*/ 82 h 115"/>
                <a:gd name="T26" fmla="*/ 57 w 93"/>
                <a:gd name="T27" fmla="*/ 77 h 115"/>
                <a:gd name="T28" fmla="*/ 42 w 93"/>
                <a:gd name="T29" fmla="*/ 48 h 115"/>
                <a:gd name="T30" fmla="*/ 26 w 93"/>
                <a:gd name="T31" fmla="*/ 19 h 115"/>
                <a:gd name="T32" fmla="*/ 12 w 93"/>
                <a:gd name="T33" fmla="*/ 1 h 115"/>
                <a:gd name="T34" fmla="*/ 9 w 93"/>
                <a:gd name="T35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15">
                  <a:moveTo>
                    <a:pt x="9" y="8"/>
                  </a:moveTo>
                  <a:cubicBezTo>
                    <a:pt x="20" y="11"/>
                    <a:pt x="30" y="43"/>
                    <a:pt x="36" y="53"/>
                  </a:cubicBezTo>
                  <a:cubicBezTo>
                    <a:pt x="39" y="59"/>
                    <a:pt x="43" y="64"/>
                    <a:pt x="47" y="69"/>
                  </a:cubicBezTo>
                  <a:cubicBezTo>
                    <a:pt x="53" y="78"/>
                    <a:pt x="40" y="77"/>
                    <a:pt x="34" y="79"/>
                  </a:cubicBezTo>
                  <a:cubicBezTo>
                    <a:pt x="24" y="82"/>
                    <a:pt x="0" y="98"/>
                    <a:pt x="18" y="107"/>
                  </a:cubicBezTo>
                  <a:cubicBezTo>
                    <a:pt x="32" y="115"/>
                    <a:pt x="70" y="111"/>
                    <a:pt x="80" y="97"/>
                  </a:cubicBezTo>
                  <a:cubicBezTo>
                    <a:pt x="93" y="79"/>
                    <a:pt x="44" y="81"/>
                    <a:pt x="39" y="81"/>
                  </a:cubicBezTo>
                  <a:cubicBezTo>
                    <a:pt x="35" y="81"/>
                    <a:pt x="33" y="88"/>
                    <a:pt x="38" y="88"/>
                  </a:cubicBezTo>
                  <a:cubicBezTo>
                    <a:pt x="48" y="88"/>
                    <a:pt x="59" y="88"/>
                    <a:pt x="70" y="90"/>
                  </a:cubicBezTo>
                  <a:cubicBezTo>
                    <a:pt x="71" y="96"/>
                    <a:pt x="68" y="99"/>
                    <a:pt x="62" y="99"/>
                  </a:cubicBezTo>
                  <a:cubicBezTo>
                    <a:pt x="55" y="102"/>
                    <a:pt x="46" y="103"/>
                    <a:pt x="38" y="103"/>
                  </a:cubicBezTo>
                  <a:cubicBezTo>
                    <a:pt x="27" y="106"/>
                    <a:pt x="23" y="102"/>
                    <a:pt x="25" y="91"/>
                  </a:cubicBezTo>
                  <a:cubicBezTo>
                    <a:pt x="34" y="86"/>
                    <a:pt x="42" y="84"/>
                    <a:pt x="52" y="82"/>
                  </a:cubicBezTo>
                  <a:cubicBezTo>
                    <a:pt x="54" y="82"/>
                    <a:pt x="56" y="79"/>
                    <a:pt x="57" y="77"/>
                  </a:cubicBezTo>
                  <a:cubicBezTo>
                    <a:pt x="60" y="69"/>
                    <a:pt x="45" y="54"/>
                    <a:pt x="42" y="48"/>
                  </a:cubicBezTo>
                  <a:cubicBezTo>
                    <a:pt x="36" y="38"/>
                    <a:pt x="31" y="29"/>
                    <a:pt x="26" y="19"/>
                  </a:cubicBezTo>
                  <a:cubicBezTo>
                    <a:pt x="22" y="12"/>
                    <a:pt x="21" y="3"/>
                    <a:pt x="12" y="1"/>
                  </a:cubicBezTo>
                  <a:cubicBezTo>
                    <a:pt x="8" y="0"/>
                    <a:pt x="5" y="7"/>
                    <a:pt x="9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3557" y="1996"/>
              <a:ext cx="285" cy="219"/>
            </a:xfrm>
            <a:custGeom>
              <a:avLst/>
              <a:gdLst>
                <a:gd name="T0" fmla="*/ 115 w 120"/>
                <a:gd name="T1" fmla="*/ 85 h 92"/>
                <a:gd name="T2" fmla="*/ 57 w 120"/>
                <a:gd name="T3" fmla="*/ 70 h 92"/>
                <a:gd name="T4" fmla="*/ 8 w 120"/>
                <a:gd name="T5" fmla="*/ 4 h 92"/>
                <a:gd name="T6" fmla="*/ 1 w 120"/>
                <a:gd name="T7" fmla="*/ 8 h 92"/>
                <a:gd name="T8" fmla="*/ 48 w 120"/>
                <a:gd name="T9" fmla="*/ 73 h 92"/>
                <a:gd name="T10" fmla="*/ 79 w 120"/>
                <a:gd name="T11" fmla="*/ 85 h 92"/>
                <a:gd name="T12" fmla="*/ 114 w 120"/>
                <a:gd name="T13" fmla="*/ 92 h 92"/>
                <a:gd name="T14" fmla="*/ 115 w 120"/>
                <a:gd name="T15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92">
                  <a:moveTo>
                    <a:pt x="115" y="85"/>
                  </a:moveTo>
                  <a:cubicBezTo>
                    <a:pt x="98" y="85"/>
                    <a:pt x="73" y="78"/>
                    <a:pt x="57" y="70"/>
                  </a:cubicBezTo>
                  <a:cubicBezTo>
                    <a:pt x="35" y="58"/>
                    <a:pt x="17" y="27"/>
                    <a:pt x="8" y="4"/>
                  </a:cubicBezTo>
                  <a:cubicBezTo>
                    <a:pt x="6" y="0"/>
                    <a:pt x="0" y="5"/>
                    <a:pt x="1" y="8"/>
                  </a:cubicBezTo>
                  <a:cubicBezTo>
                    <a:pt x="12" y="33"/>
                    <a:pt x="27" y="55"/>
                    <a:pt x="48" y="73"/>
                  </a:cubicBezTo>
                  <a:cubicBezTo>
                    <a:pt x="57" y="81"/>
                    <a:pt x="69" y="83"/>
                    <a:pt x="79" y="85"/>
                  </a:cubicBezTo>
                  <a:cubicBezTo>
                    <a:pt x="91" y="88"/>
                    <a:pt x="102" y="92"/>
                    <a:pt x="114" y="92"/>
                  </a:cubicBezTo>
                  <a:cubicBezTo>
                    <a:pt x="118" y="92"/>
                    <a:pt x="120" y="85"/>
                    <a:pt x="115" y="8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3511" y="1915"/>
              <a:ext cx="119" cy="102"/>
            </a:xfrm>
            <a:custGeom>
              <a:avLst/>
              <a:gdLst>
                <a:gd name="T0" fmla="*/ 13 w 50"/>
                <a:gd name="T1" fmla="*/ 33 h 43"/>
                <a:gd name="T2" fmla="*/ 29 w 50"/>
                <a:gd name="T3" fmla="*/ 41 h 43"/>
                <a:gd name="T4" fmla="*/ 43 w 50"/>
                <a:gd name="T5" fmla="*/ 28 h 43"/>
                <a:gd name="T6" fmla="*/ 28 w 50"/>
                <a:gd name="T7" fmla="*/ 1 h 43"/>
                <a:gd name="T8" fmla="*/ 1 w 50"/>
                <a:gd name="T9" fmla="*/ 26 h 43"/>
                <a:gd name="T10" fmla="*/ 6 w 50"/>
                <a:gd name="T11" fmla="*/ 37 h 43"/>
                <a:gd name="T12" fmla="*/ 30 w 50"/>
                <a:gd name="T13" fmla="*/ 25 h 43"/>
                <a:gd name="T14" fmla="*/ 28 w 50"/>
                <a:gd name="T15" fmla="*/ 19 h 43"/>
                <a:gd name="T16" fmla="*/ 16 w 50"/>
                <a:gd name="T17" fmla="*/ 27 h 43"/>
                <a:gd name="T18" fmla="*/ 9 w 50"/>
                <a:gd name="T19" fmla="*/ 30 h 43"/>
                <a:gd name="T20" fmla="*/ 7 w 50"/>
                <a:gd name="T21" fmla="*/ 25 h 43"/>
                <a:gd name="T22" fmla="*/ 23 w 50"/>
                <a:gd name="T23" fmla="*/ 9 h 43"/>
                <a:gd name="T24" fmla="*/ 39 w 50"/>
                <a:gd name="T25" fmla="*/ 20 h 43"/>
                <a:gd name="T26" fmla="*/ 33 w 50"/>
                <a:gd name="T27" fmla="*/ 32 h 43"/>
                <a:gd name="T28" fmla="*/ 19 w 50"/>
                <a:gd name="T29" fmla="*/ 27 h 43"/>
                <a:gd name="T30" fmla="*/ 13 w 50"/>
                <a:gd name="T3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3">
                  <a:moveTo>
                    <a:pt x="13" y="33"/>
                  </a:moveTo>
                  <a:cubicBezTo>
                    <a:pt x="17" y="37"/>
                    <a:pt x="23" y="43"/>
                    <a:pt x="29" y="41"/>
                  </a:cubicBezTo>
                  <a:cubicBezTo>
                    <a:pt x="36" y="40"/>
                    <a:pt x="40" y="34"/>
                    <a:pt x="43" y="28"/>
                  </a:cubicBezTo>
                  <a:cubicBezTo>
                    <a:pt x="50" y="15"/>
                    <a:pt x="43" y="0"/>
                    <a:pt x="28" y="1"/>
                  </a:cubicBezTo>
                  <a:cubicBezTo>
                    <a:pt x="15" y="2"/>
                    <a:pt x="3" y="14"/>
                    <a:pt x="1" y="26"/>
                  </a:cubicBezTo>
                  <a:cubicBezTo>
                    <a:pt x="0" y="30"/>
                    <a:pt x="1" y="37"/>
                    <a:pt x="6" y="37"/>
                  </a:cubicBezTo>
                  <a:cubicBezTo>
                    <a:pt x="15" y="38"/>
                    <a:pt x="23" y="30"/>
                    <a:pt x="30" y="25"/>
                  </a:cubicBezTo>
                  <a:cubicBezTo>
                    <a:pt x="34" y="23"/>
                    <a:pt x="33" y="16"/>
                    <a:pt x="28" y="19"/>
                  </a:cubicBezTo>
                  <a:cubicBezTo>
                    <a:pt x="24" y="22"/>
                    <a:pt x="21" y="25"/>
                    <a:pt x="16" y="27"/>
                  </a:cubicBezTo>
                  <a:cubicBezTo>
                    <a:pt x="14" y="28"/>
                    <a:pt x="11" y="29"/>
                    <a:pt x="9" y="30"/>
                  </a:cubicBezTo>
                  <a:cubicBezTo>
                    <a:pt x="7" y="30"/>
                    <a:pt x="7" y="25"/>
                    <a:pt x="7" y="25"/>
                  </a:cubicBezTo>
                  <a:cubicBezTo>
                    <a:pt x="9" y="18"/>
                    <a:pt x="16" y="12"/>
                    <a:pt x="23" y="9"/>
                  </a:cubicBezTo>
                  <a:cubicBezTo>
                    <a:pt x="31" y="6"/>
                    <a:pt x="39" y="11"/>
                    <a:pt x="39" y="20"/>
                  </a:cubicBezTo>
                  <a:cubicBezTo>
                    <a:pt x="39" y="24"/>
                    <a:pt x="37" y="29"/>
                    <a:pt x="33" y="32"/>
                  </a:cubicBezTo>
                  <a:cubicBezTo>
                    <a:pt x="28" y="37"/>
                    <a:pt x="22" y="31"/>
                    <a:pt x="19" y="27"/>
                  </a:cubicBezTo>
                  <a:cubicBezTo>
                    <a:pt x="16" y="24"/>
                    <a:pt x="11" y="30"/>
                    <a:pt x="13" y="3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3997" y="2148"/>
              <a:ext cx="269" cy="143"/>
            </a:xfrm>
            <a:custGeom>
              <a:avLst/>
              <a:gdLst>
                <a:gd name="T0" fmla="*/ 4 w 113"/>
                <a:gd name="T1" fmla="*/ 49 h 60"/>
                <a:gd name="T2" fmla="*/ 12 w 113"/>
                <a:gd name="T3" fmla="*/ 48 h 60"/>
                <a:gd name="T4" fmla="*/ 40 w 113"/>
                <a:gd name="T5" fmla="*/ 54 h 60"/>
                <a:gd name="T6" fmla="*/ 107 w 113"/>
                <a:gd name="T7" fmla="*/ 60 h 60"/>
                <a:gd name="T8" fmla="*/ 110 w 113"/>
                <a:gd name="T9" fmla="*/ 53 h 60"/>
                <a:gd name="T10" fmla="*/ 72 w 113"/>
                <a:gd name="T11" fmla="*/ 34 h 60"/>
                <a:gd name="T12" fmla="*/ 39 w 113"/>
                <a:gd name="T13" fmla="*/ 11 h 60"/>
                <a:gd name="T14" fmla="*/ 14 w 113"/>
                <a:gd name="T15" fmla="*/ 13 h 60"/>
                <a:gd name="T16" fmla="*/ 33 w 113"/>
                <a:gd name="T17" fmla="*/ 6 h 60"/>
                <a:gd name="T18" fmla="*/ 28 w 113"/>
                <a:gd name="T19" fmla="*/ 12 h 60"/>
                <a:gd name="T20" fmla="*/ 38 w 113"/>
                <a:gd name="T21" fmla="*/ 24 h 60"/>
                <a:gd name="T22" fmla="*/ 57 w 113"/>
                <a:gd name="T23" fmla="*/ 35 h 60"/>
                <a:gd name="T24" fmla="*/ 106 w 113"/>
                <a:gd name="T25" fmla="*/ 60 h 60"/>
                <a:gd name="T26" fmla="*/ 109 w 113"/>
                <a:gd name="T27" fmla="*/ 53 h 60"/>
                <a:gd name="T28" fmla="*/ 37 w 113"/>
                <a:gd name="T29" fmla="*/ 45 h 60"/>
                <a:gd name="T30" fmla="*/ 12 w 113"/>
                <a:gd name="T31" fmla="*/ 40 h 60"/>
                <a:gd name="T32" fmla="*/ 6 w 113"/>
                <a:gd name="T33" fmla="*/ 41 h 60"/>
                <a:gd name="T34" fmla="*/ 4 w 113"/>
                <a:gd name="T3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60">
                  <a:moveTo>
                    <a:pt x="4" y="49"/>
                  </a:moveTo>
                  <a:cubicBezTo>
                    <a:pt x="8" y="49"/>
                    <a:pt x="7" y="47"/>
                    <a:pt x="12" y="48"/>
                  </a:cubicBezTo>
                  <a:cubicBezTo>
                    <a:pt x="21" y="50"/>
                    <a:pt x="31" y="52"/>
                    <a:pt x="40" y="54"/>
                  </a:cubicBezTo>
                  <a:cubicBezTo>
                    <a:pt x="61" y="59"/>
                    <a:pt x="86" y="60"/>
                    <a:pt x="107" y="60"/>
                  </a:cubicBezTo>
                  <a:cubicBezTo>
                    <a:pt x="110" y="60"/>
                    <a:pt x="113" y="55"/>
                    <a:pt x="110" y="53"/>
                  </a:cubicBezTo>
                  <a:cubicBezTo>
                    <a:pt x="99" y="44"/>
                    <a:pt x="85" y="41"/>
                    <a:pt x="72" y="34"/>
                  </a:cubicBezTo>
                  <a:cubicBezTo>
                    <a:pt x="61" y="29"/>
                    <a:pt x="44" y="22"/>
                    <a:pt x="39" y="11"/>
                  </a:cubicBezTo>
                  <a:cubicBezTo>
                    <a:pt x="34" y="0"/>
                    <a:pt x="18" y="1"/>
                    <a:pt x="14" y="13"/>
                  </a:cubicBezTo>
                  <a:cubicBezTo>
                    <a:pt x="4" y="43"/>
                    <a:pt x="56" y="21"/>
                    <a:pt x="33" y="6"/>
                  </a:cubicBezTo>
                  <a:cubicBezTo>
                    <a:pt x="30" y="4"/>
                    <a:pt x="25" y="10"/>
                    <a:pt x="28" y="12"/>
                  </a:cubicBezTo>
                  <a:cubicBezTo>
                    <a:pt x="33" y="16"/>
                    <a:pt x="34" y="22"/>
                    <a:pt x="38" y="24"/>
                  </a:cubicBezTo>
                  <a:cubicBezTo>
                    <a:pt x="45" y="28"/>
                    <a:pt x="51" y="31"/>
                    <a:pt x="57" y="35"/>
                  </a:cubicBezTo>
                  <a:cubicBezTo>
                    <a:pt x="72" y="44"/>
                    <a:pt x="92" y="49"/>
                    <a:pt x="106" y="60"/>
                  </a:cubicBezTo>
                  <a:cubicBezTo>
                    <a:pt x="107" y="58"/>
                    <a:pt x="108" y="55"/>
                    <a:pt x="109" y="53"/>
                  </a:cubicBezTo>
                  <a:cubicBezTo>
                    <a:pt x="86" y="52"/>
                    <a:pt x="60" y="50"/>
                    <a:pt x="37" y="45"/>
                  </a:cubicBezTo>
                  <a:cubicBezTo>
                    <a:pt x="29" y="43"/>
                    <a:pt x="20" y="42"/>
                    <a:pt x="12" y="40"/>
                  </a:cubicBezTo>
                  <a:cubicBezTo>
                    <a:pt x="10" y="40"/>
                    <a:pt x="4" y="41"/>
                    <a:pt x="6" y="41"/>
                  </a:cubicBezTo>
                  <a:cubicBezTo>
                    <a:pt x="2" y="41"/>
                    <a:pt x="0" y="49"/>
                    <a:pt x="4" y="49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3588" y="1951"/>
              <a:ext cx="464" cy="216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3388" y="1860"/>
              <a:ext cx="161" cy="86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3583" y="1644"/>
              <a:ext cx="321" cy="290"/>
            </a:xfrm>
            <a:custGeom>
              <a:avLst/>
              <a:gdLst>
                <a:gd name="T0" fmla="*/ 8 w 135"/>
                <a:gd name="T1" fmla="*/ 118 h 122"/>
                <a:gd name="T2" fmla="*/ 58 w 135"/>
                <a:gd name="T3" fmla="*/ 52 h 122"/>
                <a:gd name="T4" fmla="*/ 132 w 135"/>
                <a:gd name="T5" fmla="*/ 8 h 122"/>
                <a:gd name="T6" fmla="*/ 135 w 135"/>
                <a:gd name="T7" fmla="*/ 3 h 122"/>
                <a:gd name="T8" fmla="*/ 135 w 135"/>
                <a:gd name="T9" fmla="*/ 3 h 122"/>
                <a:gd name="T10" fmla="*/ 130 w 135"/>
                <a:gd name="T11" fmla="*/ 1 h 122"/>
                <a:gd name="T12" fmla="*/ 129 w 135"/>
                <a:gd name="T13" fmla="*/ 2 h 122"/>
                <a:gd name="T14" fmla="*/ 133 w 135"/>
                <a:gd name="T15" fmla="*/ 7 h 122"/>
                <a:gd name="T16" fmla="*/ 133 w 135"/>
                <a:gd name="T17" fmla="*/ 6 h 122"/>
                <a:gd name="T18" fmla="*/ 128 w 135"/>
                <a:gd name="T19" fmla="*/ 5 h 122"/>
                <a:gd name="T20" fmla="*/ 92 w 135"/>
                <a:gd name="T21" fmla="*/ 18 h 122"/>
                <a:gd name="T22" fmla="*/ 57 w 135"/>
                <a:gd name="T23" fmla="*/ 43 h 122"/>
                <a:gd name="T24" fmla="*/ 2 w 135"/>
                <a:gd name="T25" fmla="*/ 116 h 122"/>
                <a:gd name="T26" fmla="*/ 8 w 135"/>
                <a:gd name="T27" fmla="*/ 1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5" h="122">
                  <a:moveTo>
                    <a:pt x="8" y="118"/>
                  </a:moveTo>
                  <a:cubicBezTo>
                    <a:pt x="21" y="93"/>
                    <a:pt x="41" y="73"/>
                    <a:pt x="58" y="52"/>
                  </a:cubicBezTo>
                  <a:cubicBezTo>
                    <a:pt x="78" y="26"/>
                    <a:pt x="106" y="23"/>
                    <a:pt x="132" y="8"/>
                  </a:cubicBezTo>
                  <a:cubicBezTo>
                    <a:pt x="134" y="7"/>
                    <a:pt x="135" y="5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0"/>
                    <a:pt x="132" y="0"/>
                    <a:pt x="130" y="1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6" y="5"/>
                    <a:pt x="129" y="11"/>
                    <a:pt x="133" y="7"/>
                  </a:cubicBezTo>
                  <a:cubicBezTo>
                    <a:pt x="133" y="7"/>
                    <a:pt x="133" y="7"/>
                    <a:pt x="133" y="6"/>
                  </a:cubicBezTo>
                  <a:cubicBezTo>
                    <a:pt x="132" y="6"/>
                    <a:pt x="130" y="6"/>
                    <a:pt x="128" y="5"/>
                  </a:cubicBezTo>
                  <a:cubicBezTo>
                    <a:pt x="128" y="4"/>
                    <a:pt x="97" y="15"/>
                    <a:pt x="92" y="18"/>
                  </a:cubicBezTo>
                  <a:cubicBezTo>
                    <a:pt x="79" y="24"/>
                    <a:pt x="67" y="32"/>
                    <a:pt x="57" y="43"/>
                  </a:cubicBezTo>
                  <a:cubicBezTo>
                    <a:pt x="38" y="66"/>
                    <a:pt x="16" y="89"/>
                    <a:pt x="2" y="116"/>
                  </a:cubicBezTo>
                  <a:cubicBezTo>
                    <a:pt x="0" y="121"/>
                    <a:pt x="6" y="122"/>
                    <a:pt x="8" y="11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3599" y="1658"/>
              <a:ext cx="284" cy="297"/>
            </a:xfrm>
            <a:custGeom>
              <a:avLst/>
              <a:gdLst>
                <a:gd name="T0" fmla="*/ 7 w 119"/>
                <a:gd name="T1" fmla="*/ 122 h 125"/>
                <a:gd name="T2" fmla="*/ 33 w 119"/>
                <a:gd name="T3" fmla="*/ 80 h 125"/>
                <a:gd name="T4" fmla="*/ 65 w 119"/>
                <a:gd name="T5" fmla="*/ 38 h 125"/>
                <a:gd name="T6" fmla="*/ 114 w 119"/>
                <a:gd name="T7" fmla="*/ 9 h 125"/>
                <a:gd name="T8" fmla="*/ 114 w 119"/>
                <a:gd name="T9" fmla="*/ 2 h 125"/>
                <a:gd name="T10" fmla="*/ 42 w 119"/>
                <a:gd name="T11" fmla="*/ 57 h 125"/>
                <a:gd name="T12" fmla="*/ 20 w 119"/>
                <a:gd name="T13" fmla="*/ 90 h 125"/>
                <a:gd name="T14" fmla="*/ 3 w 119"/>
                <a:gd name="T15" fmla="*/ 117 h 125"/>
                <a:gd name="T16" fmla="*/ 7 w 119"/>
                <a:gd name="T17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25">
                  <a:moveTo>
                    <a:pt x="7" y="122"/>
                  </a:moveTo>
                  <a:cubicBezTo>
                    <a:pt x="18" y="110"/>
                    <a:pt x="23" y="93"/>
                    <a:pt x="33" y="80"/>
                  </a:cubicBezTo>
                  <a:cubicBezTo>
                    <a:pt x="44" y="66"/>
                    <a:pt x="52" y="51"/>
                    <a:pt x="65" y="38"/>
                  </a:cubicBezTo>
                  <a:cubicBezTo>
                    <a:pt x="78" y="25"/>
                    <a:pt x="98" y="16"/>
                    <a:pt x="114" y="9"/>
                  </a:cubicBezTo>
                  <a:cubicBezTo>
                    <a:pt x="118" y="7"/>
                    <a:pt x="119" y="0"/>
                    <a:pt x="114" y="2"/>
                  </a:cubicBezTo>
                  <a:cubicBezTo>
                    <a:pt x="85" y="15"/>
                    <a:pt x="58" y="29"/>
                    <a:pt x="42" y="57"/>
                  </a:cubicBezTo>
                  <a:cubicBezTo>
                    <a:pt x="36" y="68"/>
                    <a:pt x="26" y="78"/>
                    <a:pt x="20" y="90"/>
                  </a:cubicBezTo>
                  <a:cubicBezTo>
                    <a:pt x="15" y="98"/>
                    <a:pt x="11" y="109"/>
                    <a:pt x="3" y="117"/>
                  </a:cubicBezTo>
                  <a:cubicBezTo>
                    <a:pt x="0" y="120"/>
                    <a:pt x="3" y="125"/>
                    <a:pt x="7" y="1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3457" y="1996"/>
              <a:ext cx="102" cy="323"/>
            </a:xfrm>
            <a:custGeom>
              <a:avLst/>
              <a:gdLst>
                <a:gd name="T0" fmla="*/ 35 w 43"/>
                <a:gd name="T1" fmla="*/ 5 h 136"/>
                <a:gd name="T2" fmla="*/ 11 w 43"/>
                <a:gd name="T3" fmla="*/ 69 h 136"/>
                <a:gd name="T4" fmla="*/ 6 w 43"/>
                <a:gd name="T5" fmla="*/ 94 h 136"/>
                <a:gd name="T6" fmla="*/ 3 w 43"/>
                <a:gd name="T7" fmla="*/ 127 h 136"/>
                <a:gd name="T8" fmla="*/ 5 w 43"/>
                <a:gd name="T9" fmla="*/ 133 h 136"/>
                <a:gd name="T10" fmla="*/ 12 w 43"/>
                <a:gd name="T11" fmla="*/ 121 h 136"/>
                <a:gd name="T12" fmla="*/ 15 w 43"/>
                <a:gd name="T13" fmla="*/ 77 h 136"/>
                <a:gd name="T14" fmla="*/ 27 w 43"/>
                <a:gd name="T15" fmla="*/ 39 h 136"/>
                <a:gd name="T16" fmla="*/ 41 w 43"/>
                <a:gd name="T17" fmla="*/ 5 h 136"/>
                <a:gd name="T18" fmla="*/ 35 w 43"/>
                <a:gd name="T19" fmla="*/ 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36">
                  <a:moveTo>
                    <a:pt x="35" y="5"/>
                  </a:moveTo>
                  <a:cubicBezTo>
                    <a:pt x="29" y="27"/>
                    <a:pt x="16" y="47"/>
                    <a:pt x="11" y="69"/>
                  </a:cubicBezTo>
                  <a:cubicBezTo>
                    <a:pt x="9" y="78"/>
                    <a:pt x="6" y="85"/>
                    <a:pt x="6" y="94"/>
                  </a:cubicBezTo>
                  <a:cubicBezTo>
                    <a:pt x="5" y="100"/>
                    <a:pt x="8" y="124"/>
                    <a:pt x="3" y="127"/>
                  </a:cubicBezTo>
                  <a:cubicBezTo>
                    <a:pt x="0" y="129"/>
                    <a:pt x="1" y="136"/>
                    <a:pt x="5" y="133"/>
                  </a:cubicBezTo>
                  <a:cubicBezTo>
                    <a:pt x="10" y="130"/>
                    <a:pt x="12" y="127"/>
                    <a:pt x="12" y="121"/>
                  </a:cubicBezTo>
                  <a:cubicBezTo>
                    <a:pt x="12" y="108"/>
                    <a:pt x="10" y="91"/>
                    <a:pt x="15" y="77"/>
                  </a:cubicBezTo>
                  <a:cubicBezTo>
                    <a:pt x="19" y="65"/>
                    <a:pt x="22" y="52"/>
                    <a:pt x="27" y="39"/>
                  </a:cubicBezTo>
                  <a:cubicBezTo>
                    <a:pt x="31" y="28"/>
                    <a:pt x="38" y="16"/>
                    <a:pt x="41" y="5"/>
                  </a:cubicBezTo>
                  <a:cubicBezTo>
                    <a:pt x="43" y="0"/>
                    <a:pt x="36" y="1"/>
                    <a:pt x="35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3466" y="1996"/>
              <a:ext cx="117" cy="307"/>
            </a:xfrm>
            <a:custGeom>
              <a:avLst/>
              <a:gdLst>
                <a:gd name="T0" fmla="*/ 41 w 49"/>
                <a:gd name="T1" fmla="*/ 4 h 129"/>
                <a:gd name="T2" fmla="*/ 14 w 49"/>
                <a:gd name="T3" fmla="*/ 76 h 129"/>
                <a:gd name="T4" fmla="*/ 1 w 49"/>
                <a:gd name="T5" fmla="*/ 123 h 129"/>
                <a:gd name="T6" fmla="*/ 7 w 49"/>
                <a:gd name="T7" fmla="*/ 124 h 129"/>
                <a:gd name="T8" fmla="*/ 19 w 49"/>
                <a:gd name="T9" fmla="*/ 80 h 129"/>
                <a:gd name="T10" fmla="*/ 28 w 49"/>
                <a:gd name="T11" fmla="*/ 49 h 129"/>
                <a:gd name="T12" fmla="*/ 47 w 49"/>
                <a:gd name="T13" fmla="*/ 5 h 129"/>
                <a:gd name="T14" fmla="*/ 41 w 49"/>
                <a:gd name="T1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29">
                  <a:moveTo>
                    <a:pt x="41" y="4"/>
                  </a:moveTo>
                  <a:cubicBezTo>
                    <a:pt x="31" y="28"/>
                    <a:pt x="19" y="50"/>
                    <a:pt x="14" y="76"/>
                  </a:cubicBezTo>
                  <a:cubicBezTo>
                    <a:pt x="11" y="92"/>
                    <a:pt x="6" y="107"/>
                    <a:pt x="1" y="123"/>
                  </a:cubicBezTo>
                  <a:cubicBezTo>
                    <a:pt x="0" y="128"/>
                    <a:pt x="6" y="129"/>
                    <a:pt x="7" y="124"/>
                  </a:cubicBezTo>
                  <a:cubicBezTo>
                    <a:pt x="12" y="110"/>
                    <a:pt x="15" y="95"/>
                    <a:pt x="19" y="80"/>
                  </a:cubicBezTo>
                  <a:cubicBezTo>
                    <a:pt x="23" y="70"/>
                    <a:pt x="24" y="60"/>
                    <a:pt x="28" y="49"/>
                  </a:cubicBezTo>
                  <a:cubicBezTo>
                    <a:pt x="33" y="34"/>
                    <a:pt x="41" y="20"/>
                    <a:pt x="47" y="5"/>
                  </a:cubicBezTo>
                  <a:cubicBezTo>
                    <a:pt x="49" y="1"/>
                    <a:pt x="43" y="0"/>
                    <a:pt x="41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3864" y="1653"/>
              <a:ext cx="174" cy="528"/>
            </a:xfrm>
            <a:custGeom>
              <a:avLst/>
              <a:gdLst>
                <a:gd name="T0" fmla="*/ 1 w 73"/>
                <a:gd name="T1" fmla="*/ 8 h 222"/>
                <a:gd name="T2" fmla="*/ 26 w 73"/>
                <a:gd name="T3" fmla="*/ 110 h 222"/>
                <a:gd name="T4" fmla="*/ 40 w 73"/>
                <a:gd name="T5" fmla="*/ 160 h 222"/>
                <a:gd name="T6" fmla="*/ 65 w 73"/>
                <a:gd name="T7" fmla="*/ 217 h 222"/>
                <a:gd name="T8" fmla="*/ 71 w 73"/>
                <a:gd name="T9" fmla="*/ 213 h 222"/>
                <a:gd name="T10" fmla="*/ 32 w 73"/>
                <a:gd name="T11" fmla="*/ 106 h 222"/>
                <a:gd name="T12" fmla="*/ 7 w 73"/>
                <a:gd name="T13" fmla="*/ 4 h 222"/>
                <a:gd name="T14" fmla="*/ 1 w 73"/>
                <a:gd name="T15" fmla="*/ 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22">
                  <a:moveTo>
                    <a:pt x="1" y="8"/>
                  </a:moveTo>
                  <a:cubicBezTo>
                    <a:pt x="7" y="42"/>
                    <a:pt x="14" y="79"/>
                    <a:pt x="26" y="110"/>
                  </a:cubicBezTo>
                  <a:cubicBezTo>
                    <a:pt x="32" y="126"/>
                    <a:pt x="34" y="144"/>
                    <a:pt x="40" y="160"/>
                  </a:cubicBezTo>
                  <a:cubicBezTo>
                    <a:pt x="47" y="180"/>
                    <a:pt x="57" y="198"/>
                    <a:pt x="65" y="217"/>
                  </a:cubicBezTo>
                  <a:cubicBezTo>
                    <a:pt x="67" y="222"/>
                    <a:pt x="73" y="217"/>
                    <a:pt x="71" y="213"/>
                  </a:cubicBezTo>
                  <a:cubicBezTo>
                    <a:pt x="56" y="178"/>
                    <a:pt x="41" y="145"/>
                    <a:pt x="32" y="106"/>
                  </a:cubicBezTo>
                  <a:cubicBezTo>
                    <a:pt x="25" y="72"/>
                    <a:pt x="13" y="39"/>
                    <a:pt x="7" y="4"/>
                  </a:cubicBezTo>
                  <a:cubicBezTo>
                    <a:pt x="7" y="0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3478" y="2146"/>
              <a:ext cx="569" cy="159"/>
            </a:xfrm>
            <a:custGeom>
              <a:avLst/>
              <a:gdLst>
                <a:gd name="T0" fmla="*/ 0 w 239"/>
                <a:gd name="T1" fmla="*/ 63 h 67"/>
                <a:gd name="T2" fmla="*/ 0 w 239"/>
                <a:gd name="T3" fmla="*/ 64 h 67"/>
                <a:gd name="T4" fmla="*/ 3 w 239"/>
                <a:gd name="T5" fmla="*/ 67 h 67"/>
                <a:gd name="T6" fmla="*/ 105 w 239"/>
                <a:gd name="T7" fmla="*/ 46 h 67"/>
                <a:gd name="T8" fmla="*/ 175 w 239"/>
                <a:gd name="T9" fmla="*/ 26 h 67"/>
                <a:gd name="T10" fmla="*/ 234 w 239"/>
                <a:gd name="T11" fmla="*/ 8 h 67"/>
                <a:gd name="T12" fmla="*/ 234 w 239"/>
                <a:gd name="T13" fmla="*/ 1 h 67"/>
                <a:gd name="T14" fmla="*/ 182 w 239"/>
                <a:gd name="T15" fmla="*/ 17 h 67"/>
                <a:gd name="T16" fmla="*/ 112 w 239"/>
                <a:gd name="T17" fmla="*/ 37 h 67"/>
                <a:gd name="T18" fmla="*/ 7 w 239"/>
                <a:gd name="T19" fmla="*/ 61 h 67"/>
                <a:gd name="T20" fmla="*/ 0 w 239"/>
                <a:gd name="T21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7">
                  <a:moveTo>
                    <a:pt x="0" y="63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1" y="67"/>
                    <a:pt x="3" y="67"/>
                  </a:cubicBezTo>
                  <a:cubicBezTo>
                    <a:pt x="37" y="61"/>
                    <a:pt x="72" y="54"/>
                    <a:pt x="105" y="46"/>
                  </a:cubicBezTo>
                  <a:cubicBezTo>
                    <a:pt x="128" y="40"/>
                    <a:pt x="152" y="33"/>
                    <a:pt x="175" y="26"/>
                  </a:cubicBezTo>
                  <a:cubicBezTo>
                    <a:pt x="195" y="21"/>
                    <a:pt x="214" y="14"/>
                    <a:pt x="234" y="8"/>
                  </a:cubicBezTo>
                  <a:cubicBezTo>
                    <a:pt x="238" y="8"/>
                    <a:pt x="239" y="0"/>
                    <a:pt x="234" y="1"/>
                  </a:cubicBezTo>
                  <a:cubicBezTo>
                    <a:pt x="216" y="6"/>
                    <a:pt x="199" y="12"/>
                    <a:pt x="182" y="17"/>
                  </a:cubicBezTo>
                  <a:cubicBezTo>
                    <a:pt x="159" y="24"/>
                    <a:pt x="135" y="30"/>
                    <a:pt x="112" y="37"/>
                  </a:cubicBezTo>
                  <a:cubicBezTo>
                    <a:pt x="104" y="39"/>
                    <a:pt x="7" y="54"/>
                    <a:pt x="7" y="61"/>
                  </a:cubicBezTo>
                  <a:cubicBezTo>
                    <a:pt x="7" y="56"/>
                    <a:pt x="0" y="60"/>
                    <a:pt x="0" y="6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3804" y="1917"/>
              <a:ext cx="105" cy="65"/>
            </a:xfrm>
            <a:custGeom>
              <a:avLst/>
              <a:gdLst>
                <a:gd name="T0" fmla="*/ 7 w 44"/>
                <a:gd name="T1" fmla="*/ 5 h 27"/>
                <a:gd name="T2" fmla="*/ 7 w 44"/>
                <a:gd name="T3" fmla="*/ 5 h 27"/>
                <a:gd name="T4" fmla="*/ 0 w 44"/>
                <a:gd name="T5" fmla="*/ 7 h 27"/>
                <a:gd name="T6" fmla="*/ 39 w 44"/>
                <a:gd name="T7" fmla="*/ 21 h 27"/>
                <a:gd name="T8" fmla="*/ 39 w 44"/>
                <a:gd name="T9" fmla="*/ 14 h 27"/>
                <a:gd name="T10" fmla="*/ 7 w 44"/>
                <a:gd name="T11" fmla="*/ 5 h 27"/>
                <a:gd name="T12" fmla="*/ 0 w 44"/>
                <a:gd name="T13" fmla="*/ 7 h 27"/>
                <a:gd name="T14" fmla="*/ 0 w 44"/>
                <a:gd name="T15" fmla="*/ 8 h 27"/>
                <a:gd name="T16" fmla="*/ 7 w 44"/>
                <a:gd name="T1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7"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27"/>
                    <a:pt x="26" y="25"/>
                    <a:pt x="39" y="21"/>
                  </a:cubicBezTo>
                  <a:cubicBezTo>
                    <a:pt x="43" y="20"/>
                    <a:pt x="44" y="13"/>
                    <a:pt x="39" y="14"/>
                  </a:cubicBezTo>
                  <a:cubicBezTo>
                    <a:pt x="30" y="17"/>
                    <a:pt x="6" y="20"/>
                    <a:pt x="7" y="5"/>
                  </a:cubicBezTo>
                  <a:cubicBezTo>
                    <a:pt x="4" y="6"/>
                    <a:pt x="2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13"/>
                    <a:pt x="7" y="9"/>
                    <a:pt x="7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3819" y="1865"/>
              <a:ext cx="21" cy="33"/>
            </a:xfrm>
            <a:custGeom>
              <a:avLst/>
              <a:gdLst>
                <a:gd name="T0" fmla="*/ 8 w 9"/>
                <a:gd name="T1" fmla="*/ 5 h 14"/>
                <a:gd name="T2" fmla="*/ 8 w 9"/>
                <a:gd name="T3" fmla="*/ 5 h 14"/>
                <a:gd name="T4" fmla="*/ 7 w 9"/>
                <a:gd name="T5" fmla="*/ 7 h 14"/>
                <a:gd name="T6" fmla="*/ 9 w 9"/>
                <a:gd name="T7" fmla="*/ 4 h 14"/>
                <a:gd name="T8" fmla="*/ 4 w 9"/>
                <a:gd name="T9" fmla="*/ 1 h 14"/>
                <a:gd name="T10" fmla="*/ 0 w 9"/>
                <a:gd name="T11" fmla="*/ 11 h 14"/>
                <a:gd name="T12" fmla="*/ 3 w 9"/>
                <a:gd name="T13" fmla="*/ 13 h 14"/>
                <a:gd name="T14" fmla="*/ 7 w 9"/>
                <a:gd name="T15" fmla="*/ 10 h 14"/>
                <a:gd name="T16" fmla="*/ 7 w 9"/>
                <a:gd name="T17" fmla="*/ 10 h 14"/>
                <a:gd name="T18" fmla="*/ 8 w 9"/>
                <a:gd name="T19" fmla="*/ 9 h 14"/>
                <a:gd name="T20" fmla="*/ 9 w 9"/>
                <a:gd name="T21" fmla="*/ 5 h 14"/>
                <a:gd name="T22" fmla="*/ 3 w 9"/>
                <a:gd name="T23" fmla="*/ 6 h 14"/>
                <a:gd name="T24" fmla="*/ 3 w 9"/>
                <a:gd name="T25" fmla="*/ 5 h 14"/>
                <a:gd name="T26" fmla="*/ 3 w 9"/>
                <a:gd name="T27" fmla="*/ 6 h 14"/>
                <a:gd name="T28" fmla="*/ 1 w 9"/>
                <a:gd name="T29" fmla="*/ 8 h 14"/>
                <a:gd name="T30" fmla="*/ 8 w 9"/>
                <a:gd name="T31" fmla="*/ 8 h 14"/>
                <a:gd name="T32" fmla="*/ 8 w 9"/>
                <a:gd name="T33" fmla="*/ 9 h 14"/>
                <a:gd name="T34" fmla="*/ 8 w 9"/>
                <a:gd name="T35" fmla="*/ 8 h 14"/>
                <a:gd name="T36" fmla="*/ 9 w 9"/>
                <a:gd name="T37" fmla="*/ 5 h 14"/>
                <a:gd name="T38" fmla="*/ 7 w 9"/>
                <a:gd name="T39" fmla="*/ 2 h 14"/>
                <a:gd name="T40" fmla="*/ 3 w 9"/>
                <a:gd name="T41" fmla="*/ 6 h 14"/>
                <a:gd name="T42" fmla="*/ 2 w 9"/>
                <a:gd name="T43" fmla="*/ 7 h 14"/>
                <a:gd name="T44" fmla="*/ 4 w 9"/>
                <a:gd name="T45" fmla="*/ 4 h 14"/>
                <a:gd name="T46" fmla="*/ 1 w 9"/>
                <a:gd name="T47" fmla="*/ 9 h 14"/>
                <a:gd name="T48" fmla="*/ 7 w 9"/>
                <a:gd name="T49" fmla="*/ 8 h 14"/>
                <a:gd name="T50" fmla="*/ 7 w 9"/>
                <a:gd name="T51" fmla="*/ 7 h 14"/>
                <a:gd name="T52" fmla="*/ 7 w 9"/>
                <a:gd name="T53" fmla="*/ 6 h 14"/>
                <a:gd name="T54" fmla="*/ 6 w 9"/>
                <a:gd name="T55" fmla="*/ 7 h 14"/>
                <a:gd name="T56" fmla="*/ 2 w 9"/>
                <a:gd name="T57" fmla="*/ 4 h 14"/>
                <a:gd name="T58" fmla="*/ 2 w 9"/>
                <a:gd name="T59" fmla="*/ 5 h 14"/>
                <a:gd name="T60" fmla="*/ 3 w 9"/>
                <a:gd name="T61" fmla="*/ 3 h 14"/>
                <a:gd name="T62" fmla="*/ 1 w 9"/>
                <a:gd name="T63" fmla="*/ 6 h 14"/>
                <a:gd name="T64" fmla="*/ 4 w 9"/>
                <a:gd name="T65" fmla="*/ 9 h 14"/>
                <a:gd name="T66" fmla="*/ 8 w 9"/>
                <a:gd name="T6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" h="14"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8" y="6"/>
                    <a:pt x="8" y="5"/>
                    <a:pt x="9" y="4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9"/>
                    <a:pt x="7" y="10"/>
                  </a:cubicBezTo>
                  <a:cubicBezTo>
                    <a:pt x="6" y="12"/>
                    <a:pt x="8" y="9"/>
                    <a:pt x="8" y="9"/>
                  </a:cubicBezTo>
                  <a:cubicBezTo>
                    <a:pt x="8" y="8"/>
                    <a:pt x="9" y="6"/>
                    <a:pt x="9" y="5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1" y="14"/>
                    <a:pt x="7" y="12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3"/>
                    <a:pt x="9" y="2"/>
                    <a:pt x="7" y="2"/>
                  </a:cubicBezTo>
                  <a:cubicBezTo>
                    <a:pt x="5" y="2"/>
                    <a:pt x="3" y="4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2" y="5"/>
                    <a:pt x="2" y="7"/>
                    <a:pt x="1" y="9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8" y="6"/>
                    <a:pt x="6" y="7"/>
                  </a:cubicBezTo>
                  <a:cubicBezTo>
                    <a:pt x="5" y="6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2" y="9"/>
                    <a:pt x="4" y="9"/>
                  </a:cubicBezTo>
                  <a:cubicBezTo>
                    <a:pt x="6" y="9"/>
                    <a:pt x="8" y="7"/>
                    <a:pt x="8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3861" y="1889"/>
              <a:ext cx="53" cy="31"/>
            </a:xfrm>
            <a:custGeom>
              <a:avLst/>
              <a:gdLst>
                <a:gd name="T0" fmla="*/ 7 w 22"/>
                <a:gd name="T1" fmla="*/ 6 h 13"/>
                <a:gd name="T2" fmla="*/ 5 w 22"/>
                <a:gd name="T3" fmla="*/ 8 h 13"/>
                <a:gd name="T4" fmla="*/ 6 w 22"/>
                <a:gd name="T5" fmla="*/ 9 h 13"/>
                <a:gd name="T6" fmla="*/ 8 w 22"/>
                <a:gd name="T7" fmla="*/ 9 h 13"/>
                <a:gd name="T8" fmla="*/ 9 w 22"/>
                <a:gd name="T9" fmla="*/ 10 h 13"/>
                <a:gd name="T10" fmla="*/ 16 w 22"/>
                <a:gd name="T11" fmla="*/ 13 h 13"/>
                <a:gd name="T12" fmla="*/ 18 w 22"/>
                <a:gd name="T13" fmla="*/ 6 h 13"/>
                <a:gd name="T14" fmla="*/ 13 w 22"/>
                <a:gd name="T15" fmla="*/ 3 h 13"/>
                <a:gd name="T16" fmla="*/ 9 w 22"/>
                <a:gd name="T17" fmla="*/ 1 h 13"/>
                <a:gd name="T18" fmla="*/ 1 w 22"/>
                <a:gd name="T19" fmla="*/ 6 h 13"/>
                <a:gd name="T20" fmla="*/ 7 w 22"/>
                <a:gd name="T2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3">
                  <a:moveTo>
                    <a:pt x="7" y="6"/>
                  </a:moveTo>
                  <a:cubicBezTo>
                    <a:pt x="4" y="7"/>
                    <a:pt x="3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12" y="11"/>
                    <a:pt x="13" y="13"/>
                    <a:pt x="16" y="13"/>
                  </a:cubicBezTo>
                  <a:cubicBezTo>
                    <a:pt x="20" y="13"/>
                    <a:pt x="22" y="6"/>
                    <a:pt x="18" y="6"/>
                  </a:cubicBezTo>
                  <a:cubicBezTo>
                    <a:pt x="16" y="5"/>
                    <a:pt x="15" y="4"/>
                    <a:pt x="13" y="3"/>
                  </a:cubicBezTo>
                  <a:cubicBezTo>
                    <a:pt x="12" y="2"/>
                    <a:pt x="11" y="2"/>
                    <a:pt x="9" y="1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1"/>
                    <a:pt x="7" y="10"/>
                    <a:pt x="7" y="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4021" y="2015"/>
              <a:ext cx="109" cy="59"/>
            </a:xfrm>
            <a:custGeom>
              <a:avLst/>
              <a:gdLst>
                <a:gd name="T0" fmla="*/ 0 w 46"/>
                <a:gd name="T1" fmla="*/ 22 h 25"/>
                <a:gd name="T2" fmla="*/ 0 w 46"/>
                <a:gd name="T3" fmla="*/ 22 h 25"/>
                <a:gd name="T4" fmla="*/ 3 w 46"/>
                <a:gd name="T5" fmla="*/ 25 h 25"/>
                <a:gd name="T6" fmla="*/ 42 w 46"/>
                <a:gd name="T7" fmla="*/ 9 h 25"/>
                <a:gd name="T8" fmla="*/ 40 w 46"/>
                <a:gd name="T9" fmla="*/ 3 h 25"/>
                <a:gd name="T10" fmla="*/ 5 w 46"/>
                <a:gd name="T11" fmla="*/ 17 h 25"/>
                <a:gd name="T12" fmla="*/ 7 w 46"/>
                <a:gd name="T13" fmla="*/ 20 h 25"/>
                <a:gd name="T14" fmla="*/ 7 w 46"/>
                <a:gd name="T15" fmla="*/ 19 h 25"/>
                <a:gd name="T16" fmla="*/ 0 w 46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5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17" y="25"/>
                    <a:pt x="31" y="17"/>
                    <a:pt x="42" y="9"/>
                  </a:cubicBezTo>
                  <a:cubicBezTo>
                    <a:pt x="46" y="7"/>
                    <a:pt x="45" y="0"/>
                    <a:pt x="40" y="3"/>
                  </a:cubicBezTo>
                  <a:cubicBezTo>
                    <a:pt x="30" y="10"/>
                    <a:pt x="17" y="17"/>
                    <a:pt x="5" y="17"/>
                  </a:cubicBezTo>
                  <a:cubicBezTo>
                    <a:pt x="5" y="18"/>
                    <a:pt x="6" y="19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4"/>
                    <a:pt x="0" y="18"/>
                    <a:pt x="0" y="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4050" y="2008"/>
              <a:ext cx="121" cy="100"/>
            </a:xfrm>
            <a:custGeom>
              <a:avLst/>
              <a:gdLst>
                <a:gd name="T0" fmla="*/ 5 w 51"/>
                <a:gd name="T1" fmla="*/ 26 h 42"/>
                <a:gd name="T2" fmla="*/ 5 w 51"/>
                <a:gd name="T3" fmla="*/ 26 h 42"/>
                <a:gd name="T4" fmla="*/ 3 w 51"/>
                <a:gd name="T5" fmla="*/ 24 h 42"/>
                <a:gd name="T6" fmla="*/ 20 w 51"/>
                <a:gd name="T7" fmla="*/ 39 h 42"/>
                <a:gd name="T8" fmla="*/ 42 w 51"/>
                <a:gd name="T9" fmla="*/ 39 h 42"/>
                <a:gd name="T10" fmla="*/ 50 w 51"/>
                <a:gd name="T11" fmla="*/ 23 h 42"/>
                <a:gd name="T12" fmla="*/ 43 w 51"/>
                <a:gd name="T13" fmla="*/ 12 h 42"/>
                <a:gd name="T14" fmla="*/ 36 w 51"/>
                <a:gd name="T15" fmla="*/ 2 h 42"/>
                <a:gd name="T16" fmla="*/ 32 w 51"/>
                <a:gd name="T17" fmla="*/ 8 h 42"/>
                <a:gd name="T18" fmla="*/ 36 w 51"/>
                <a:gd name="T19" fmla="*/ 15 h 42"/>
                <a:gd name="T20" fmla="*/ 38 w 51"/>
                <a:gd name="T21" fmla="*/ 33 h 42"/>
                <a:gd name="T22" fmla="*/ 9 w 51"/>
                <a:gd name="T23" fmla="*/ 20 h 42"/>
                <a:gd name="T24" fmla="*/ 7 w 51"/>
                <a:gd name="T25" fmla="*/ 19 h 42"/>
                <a:gd name="T26" fmla="*/ 6 w 51"/>
                <a:gd name="T27" fmla="*/ 19 h 42"/>
                <a:gd name="T28" fmla="*/ 5 w 51"/>
                <a:gd name="T29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2"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6" y="32"/>
                    <a:pt x="12" y="37"/>
                    <a:pt x="20" y="39"/>
                  </a:cubicBezTo>
                  <a:cubicBezTo>
                    <a:pt x="25" y="41"/>
                    <a:pt x="37" y="42"/>
                    <a:pt x="42" y="39"/>
                  </a:cubicBezTo>
                  <a:cubicBezTo>
                    <a:pt x="47" y="35"/>
                    <a:pt x="51" y="29"/>
                    <a:pt x="50" y="23"/>
                  </a:cubicBezTo>
                  <a:cubicBezTo>
                    <a:pt x="49" y="18"/>
                    <a:pt x="46" y="15"/>
                    <a:pt x="43" y="12"/>
                  </a:cubicBezTo>
                  <a:cubicBezTo>
                    <a:pt x="41" y="9"/>
                    <a:pt x="39" y="4"/>
                    <a:pt x="36" y="2"/>
                  </a:cubicBezTo>
                  <a:cubicBezTo>
                    <a:pt x="33" y="0"/>
                    <a:pt x="28" y="6"/>
                    <a:pt x="32" y="8"/>
                  </a:cubicBezTo>
                  <a:cubicBezTo>
                    <a:pt x="33" y="9"/>
                    <a:pt x="35" y="14"/>
                    <a:pt x="36" y="15"/>
                  </a:cubicBezTo>
                  <a:cubicBezTo>
                    <a:pt x="39" y="19"/>
                    <a:pt x="49" y="31"/>
                    <a:pt x="38" y="33"/>
                  </a:cubicBezTo>
                  <a:cubicBezTo>
                    <a:pt x="27" y="35"/>
                    <a:pt x="14" y="31"/>
                    <a:pt x="9" y="20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3" y="19"/>
                    <a:pt x="0" y="26"/>
                    <a:pt x="5" y="2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4090" y="2039"/>
              <a:ext cx="40" cy="42"/>
            </a:xfrm>
            <a:custGeom>
              <a:avLst/>
              <a:gdLst>
                <a:gd name="T0" fmla="*/ 2 w 17"/>
                <a:gd name="T1" fmla="*/ 7 h 18"/>
                <a:gd name="T2" fmla="*/ 8 w 17"/>
                <a:gd name="T3" fmla="*/ 12 h 18"/>
                <a:gd name="T4" fmla="*/ 12 w 17"/>
                <a:gd name="T5" fmla="*/ 17 h 18"/>
                <a:gd name="T6" fmla="*/ 17 w 17"/>
                <a:gd name="T7" fmla="*/ 14 h 18"/>
                <a:gd name="T8" fmla="*/ 15 w 17"/>
                <a:gd name="T9" fmla="*/ 10 h 18"/>
                <a:gd name="T10" fmla="*/ 15 w 17"/>
                <a:gd name="T11" fmla="*/ 9 h 18"/>
                <a:gd name="T12" fmla="*/ 14 w 17"/>
                <a:gd name="T13" fmla="*/ 8 h 18"/>
                <a:gd name="T14" fmla="*/ 13 w 17"/>
                <a:gd name="T15" fmla="*/ 5 h 18"/>
                <a:gd name="T16" fmla="*/ 7 w 17"/>
                <a:gd name="T17" fmla="*/ 1 h 18"/>
                <a:gd name="T18" fmla="*/ 2 w 17"/>
                <a:gd name="T19" fmla="*/ 3 h 18"/>
                <a:gd name="T20" fmla="*/ 2 w 17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8">
                  <a:moveTo>
                    <a:pt x="2" y="7"/>
                  </a:moveTo>
                  <a:cubicBezTo>
                    <a:pt x="4" y="9"/>
                    <a:pt x="7" y="10"/>
                    <a:pt x="8" y="12"/>
                  </a:cubicBezTo>
                  <a:cubicBezTo>
                    <a:pt x="9" y="14"/>
                    <a:pt x="10" y="16"/>
                    <a:pt x="12" y="17"/>
                  </a:cubicBezTo>
                  <a:cubicBezTo>
                    <a:pt x="14" y="18"/>
                    <a:pt x="16" y="16"/>
                    <a:pt x="17" y="14"/>
                  </a:cubicBezTo>
                  <a:cubicBezTo>
                    <a:pt x="17" y="12"/>
                    <a:pt x="17" y="11"/>
                    <a:pt x="15" y="10"/>
                  </a:cubicBezTo>
                  <a:cubicBezTo>
                    <a:pt x="16" y="10"/>
                    <a:pt x="15" y="10"/>
                    <a:pt x="15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3" y="6"/>
                    <a:pt x="13" y="5"/>
                  </a:cubicBezTo>
                  <a:cubicBezTo>
                    <a:pt x="11" y="3"/>
                    <a:pt x="9" y="2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7"/>
                    <a:pt x="2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4" name="组合 58"/>
          <p:cNvGrpSpPr/>
          <p:nvPr/>
        </p:nvGrpSpPr>
        <p:grpSpPr>
          <a:xfrm rot="20175543">
            <a:off x="5642987" y="1151952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5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7" name="组合 69"/>
          <p:cNvGrpSpPr/>
          <p:nvPr/>
        </p:nvGrpSpPr>
        <p:grpSpPr>
          <a:xfrm rot="20175543">
            <a:off x="7034795" y="1535899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8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0" name="组合 74"/>
          <p:cNvGrpSpPr/>
          <p:nvPr/>
        </p:nvGrpSpPr>
        <p:grpSpPr>
          <a:xfrm rot="20175543">
            <a:off x="7706706" y="815999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31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33" name="组合 79"/>
          <p:cNvGrpSpPr/>
          <p:nvPr/>
        </p:nvGrpSpPr>
        <p:grpSpPr>
          <a:xfrm rot="20175543">
            <a:off x="9386477" y="1487906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34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36" name="矩形 8"/>
          <p:cNvSpPr/>
          <p:nvPr/>
        </p:nvSpPr>
        <p:spPr>
          <a:xfrm>
            <a:off x="1056684" y="5204971"/>
            <a:ext cx="9292848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不是往堆人头的角度发展，而是更倾向于每个人贡献价值，每个人可以承担很多比较大的责任。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矩形 8"/>
          <p:cNvSpPr/>
          <p:nvPr/>
        </p:nvSpPr>
        <p:spPr>
          <a:xfrm>
            <a:off x="1179830" y="4737266"/>
            <a:ext cx="8851636" cy="4362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例：我们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个人员，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个以上账号（含贴吧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个），粉丝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900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矩形 8"/>
          <p:cNvSpPr/>
          <p:nvPr/>
        </p:nvSpPr>
        <p:spPr>
          <a:xfrm>
            <a:off x="1248658" y="5698374"/>
            <a:ext cx="6664597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我更多给他们传输的是对细节、内容、用户运营的具体关注。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916936" y="1338524"/>
            <a:ext cx="3104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3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、花钱，但不是堆钱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0" name="矩形 8"/>
          <p:cNvSpPr/>
          <p:nvPr/>
        </p:nvSpPr>
        <p:spPr>
          <a:xfrm>
            <a:off x="1152671" y="1989407"/>
            <a:ext cx="9594067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做新媒体肯定要花钱，但不是靠花钱堆起来的，关键看怎么靠小成本出大效果。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8" grpId="0"/>
      <p:bldP spid="39" grpId="0"/>
      <p:bldP spid="4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图片 28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组 10"/>
          <p:cNvGrpSpPr/>
          <p:nvPr/>
        </p:nvGrpSpPr>
        <p:grpSpPr>
          <a:xfrm rot="1427206" flipH="1">
            <a:off x="9551531" y="3381218"/>
            <a:ext cx="2111713" cy="3071583"/>
            <a:chOff x="953326" y="1604200"/>
            <a:chExt cx="3203818" cy="3649107"/>
          </a:xfrm>
          <a:solidFill>
            <a:srgbClr val="F8F6F3"/>
          </a:solidFill>
        </p:grpSpPr>
        <p:grpSp>
          <p:nvGrpSpPr>
            <p:cNvPr id="8" name="Group 24"/>
            <p:cNvGrpSpPr/>
            <p:nvPr/>
          </p:nvGrpSpPr>
          <p:grpSpPr>
            <a:xfrm rot="19960150">
              <a:off x="3473071" y="1919475"/>
              <a:ext cx="660855" cy="3333832"/>
              <a:chOff x="0" y="-1"/>
              <a:chExt cx="222665" cy="1123294"/>
            </a:xfrm>
            <a:grpFill/>
          </p:grpSpPr>
          <p:sp>
            <p:nvSpPr>
              <p:cNvPr id="3" name="chenying0907 20"/>
              <p:cNvSpPr/>
              <p:nvPr/>
            </p:nvSpPr>
            <p:spPr>
              <a:xfrm>
                <a:off x="12679" y="165100"/>
                <a:ext cx="209986" cy="742430"/>
              </a:xfrm>
              <a:custGeom>
                <a:avLst/>
                <a:gdLst>
                  <a:gd name="connsiteX0" fmla="*/ 19779 w 20578"/>
                  <a:gd name="connsiteY0" fmla="*/ 21600 h 21600"/>
                  <a:gd name="connsiteX1" fmla="*/ 19877 w 20578"/>
                  <a:gd name="connsiteY1" fmla="*/ 17107 h 21600"/>
                  <a:gd name="connsiteX2" fmla="*/ 15824 w 20578"/>
                  <a:gd name="connsiteY2" fmla="*/ 0 h 21600"/>
                  <a:gd name="connsiteX3" fmla="*/ 1 w 20578"/>
                  <a:gd name="connsiteY3" fmla="*/ 0 h 21600"/>
                  <a:gd name="connsiteX4" fmla="*/ 775 w 20578"/>
                  <a:gd name="connsiteY4" fmla="*/ 1843 h 21600"/>
                  <a:gd name="connsiteX5" fmla="*/ 1506 w 20578"/>
                  <a:gd name="connsiteY5" fmla="*/ 15903 h 21600"/>
                  <a:gd name="connsiteX6" fmla="*/ 37 w 20578"/>
                  <a:gd name="connsiteY6" fmla="*/ 21376 h 21600"/>
                  <a:gd name="connsiteX0-1" fmla="*/ 19781 w 20580"/>
                  <a:gd name="connsiteY0-2" fmla="*/ 21600 h 21600"/>
                  <a:gd name="connsiteX1-3" fmla="*/ 19879 w 20580"/>
                  <a:gd name="connsiteY1-4" fmla="*/ 17107 h 21600"/>
                  <a:gd name="connsiteX2-5" fmla="*/ 15826 w 20580"/>
                  <a:gd name="connsiteY2-6" fmla="*/ 0 h 21600"/>
                  <a:gd name="connsiteX3-7" fmla="*/ 3 w 20580"/>
                  <a:gd name="connsiteY3-8" fmla="*/ 0 h 21600"/>
                  <a:gd name="connsiteX4-9" fmla="*/ 777 w 20580"/>
                  <a:gd name="connsiteY4-10" fmla="*/ 1843 h 21600"/>
                  <a:gd name="connsiteX5-11" fmla="*/ 1362 w 20580"/>
                  <a:gd name="connsiteY5-12" fmla="*/ 16761 h 21600"/>
                  <a:gd name="connsiteX6-13" fmla="*/ 39 w 20580"/>
                  <a:gd name="connsiteY6-14" fmla="*/ 21376 h 21600"/>
                  <a:gd name="connsiteX0-15" fmla="*/ 19781 w 20580"/>
                  <a:gd name="connsiteY0-16" fmla="*/ 22107 h 22107"/>
                  <a:gd name="connsiteX1-17" fmla="*/ 19879 w 20580"/>
                  <a:gd name="connsiteY1-18" fmla="*/ 17614 h 22107"/>
                  <a:gd name="connsiteX2-19" fmla="*/ 16092 w 20580"/>
                  <a:gd name="connsiteY2-20" fmla="*/ 1554 h 22107"/>
                  <a:gd name="connsiteX3-21" fmla="*/ 15826 w 20580"/>
                  <a:gd name="connsiteY3-22" fmla="*/ 507 h 22107"/>
                  <a:gd name="connsiteX4-23" fmla="*/ 3 w 20580"/>
                  <a:gd name="connsiteY4-24" fmla="*/ 507 h 22107"/>
                  <a:gd name="connsiteX5-25" fmla="*/ 777 w 20580"/>
                  <a:gd name="connsiteY5-26" fmla="*/ 2350 h 22107"/>
                  <a:gd name="connsiteX6-27" fmla="*/ 1362 w 20580"/>
                  <a:gd name="connsiteY6-28" fmla="*/ 17268 h 22107"/>
                  <a:gd name="connsiteX7" fmla="*/ 39 w 20580"/>
                  <a:gd name="connsiteY7" fmla="*/ 21883 h 22107"/>
                  <a:gd name="connsiteX0-29" fmla="*/ 19781 w 20580"/>
                  <a:gd name="connsiteY0-30" fmla="*/ 21600 h 21600"/>
                  <a:gd name="connsiteX1-31" fmla="*/ 19879 w 20580"/>
                  <a:gd name="connsiteY1-32" fmla="*/ 17107 h 21600"/>
                  <a:gd name="connsiteX2-33" fmla="*/ 17646 w 20580"/>
                  <a:gd name="connsiteY2-34" fmla="*/ 7130 h 21600"/>
                  <a:gd name="connsiteX3-35" fmla="*/ 16092 w 20580"/>
                  <a:gd name="connsiteY3-36" fmla="*/ 1047 h 21600"/>
                  <a:gd name="connsiteX4-37" fmla="*/ 15826 w 20580"/>
                  <a:gd name="connsiteY4-38" fmla="*/ 0 h 21600"/>
                  <a:gd name="connsiteX5-39" fmla="*/ 3 w 20580"/>
                  <a:gd name="connsiteY5-40" fmla="*/ 0 h 21600"/>
                  <a:gd name="connsiteX6-41" fmla="*/ 777 w 20580"/>
                  <a:gd name="connsiteY6-42" fmla="*/ 1843 h 21600"/>
                  <a:gd name="connsiteX7-43" fmla="*/ 1362 w 20580"/>
                  <a:gd name="connsiteY7-44" fmla="*/ 16761 h 21600"/>
                  <a:gd name="connsiteX8" fmla="*/ 39 w 20580"/>
                  <a:gd name="connsiteY8" fmla="*/ 21376 h 21600"/>
                  <a:gd name="connsiteX0-45" fmla="*/ 19781 w 20655"/>
                  <a:gd name="connsiteY0-46" fmla="*/ 21600 h 21600"/>
                  <a:gd name="connsiteX1-47" fmla="*/ 19879 w 20655"/>
                  <a:gd name="connsiteY1-48" fmla="*/ 17107 h 21600"/>
                  <a:gd name="connsiteX2-49" fmla="*/ 16092 w 20655"/>
                  <a:gd name="connsiteY2-50" fmla="*/ 1047 h 21600"/>
                  <a:gd name="connsiteX3-51" fmla="*/ 15826 w 20655"/>
                  <a:gd name="connsiteY3-52" fmla="*/ 0 h 21600"/>
                  <a:gd name="connsiteX4-53" fmla="*/ 3 w 20655"/>
                  <a:gd name="connsiteY4-54" fmla="*/ 0 h 21600"/>
                  <a:gd name="connsiteX5-55" fmla="*/ 777 w 20655"/>
                  <a:gd name="connsiteY5-56" fmla="*/ 1843 h 21600"/>
                  <a:gd name="connsiteX6-57" fmla="*/ 1362 w 20655"/>
                  <a:gd name="connsiteY6-58" fmla="*/ 16761 h 21600"/>
                  <a:gd name="connsiteX7-59" fmla="*/ 39 w 20655"/>
                  <a:gd name="connsiteY7-60" fmla="*/ 21376 h 21600"/>
                  <a:gd name="connsiteX0-61" fmla="*/ 19781 w 20655"/>
                  <a:gd name="connsiteY0-62" fmla="*/ 21600 h 21600"/>
                  <a:gd name="connsiteX1-63" fmla="*/ 19879 w 20655"/>
                  <a:gd name="connsiteY1-64" fmla="*/ 17107 h 21600"/>
                  <a:gd name="connsiteX2-65" fmla="*/ 17432 w 20655"/>
                  <a:gd name="connsiteY2-66" fmla="*/ 7098 h 21600"/>
                  <a:gd name="connsiteX3-67" fmla="*/ 16092 w 20655"/>
                  <a:gd name="connsiteY3-68" fmla="*/ 1047 h 21600"/>
                  <a:gd name="connsiteX4-69" fmla="*/ 15826 w 20655"/>
                  <a:gd name="connsiteY4-70" fmla="*/ 0 h 21600"/>
                  <a:gd name="connsiteX5-71" fmla="*/ 3 w 20655"/>
                  <a:gd name="connsiteY5-72" fmla="*/ 0 h 21600"/>
                  <a:gd name="connsiteX6-73" fmla="*/ 777 w 20655"/>
                  <a:gd name="connsiteY6-74" fmla="*/ 1843 h 21600"/>
                  <a:gd name="connsiteX7-75" fmla="*/ 1362 w 20655"/>
                  <a:gd name="connsiteY7-76" fmla="*/ 16761 h 21600"/>
                  <a:gd name="connsiteX8-77" fmla="*/ 39 w 20655"/>
                  <a:gd name="connsiteY8-78" fmla="*/ 21376 h 21600"/>
                  <a:gd name="connsiteX0-79" fmla="*/ 19781 w 20655"/>
                  <a:gd name="connsiteY0-80" fmla="*/ 21600 h 21600"/>
                  <a:gd name="connsiteX1-81" fmla="*/ 19879 w 20655"/>
                  <a:gd name="connsiteY1-82" fmla="*/ 17107 h 21600"/>
                  <a:gd name="connsiteX2-83" fmla="*/ 16092 w 20655"/>
                  <a:gd name="connsiteY2-84" fmla="*/ 1047 h 21600"/>
                  <a:gd name="connsiteX3-85" fmla="*/ 15826 w 20655"/>
                  <a:gd name="connsiteY3-86" fmla="*/ 0 h 21600"/>
                  <a:gd name="connsiteX4-87" fmla="*/ 3 w 20655"/>
                  <a:gd name="connsiteY4-88" fmla="*/ 0 h 21600"/>
                  <a:gd name="connsiteX5-89" fmla="*/ 777 w 20655"/>
                  <a:gd name="connsiteY5-90" fmla="*/ 1843 h 21600"/>
                  <a:gd name="connsiteX6-91" fmla="*/ 1362 w 20655"/>
                  <a:gd name="connsiteY6-92" fmla="*/ 16761 h 21600"/>
                  <a:gd name="connsiteX7-93" fmla="*/ 39 w 20655"/>
                  <a:gd name="connsiteY7-94" fmla="*/ 21376 h 216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43" y="connsiteY7-44"/>
                  </a:cxn>
                </a:cxnLst>
                <a:rect l="l" t="t" r="r" b="b"/>
                <a:pathLst>
                  <a:path w="20655" h="21600" extrusionOk="0">
                    <a:moveTo>
                      <a:pt x="19781" y="21600"/>
                    </a:moveTo>
                    <a:cubicBezTo>
                      <a:pt x="21310" y="19799"/>
                      <a:pt x="20494" y="20533"/>
                      <a:pt x="19879" y="17107"/>
                    </a:cubicBezTo>
                    <a:cubicBezTo>
                      <a:pt x="19264" y="13682"/>
                      <a:pt x="16767" y="3898"/>
                      <a:pt x="16092" y="1047"/>
                    </a:cubicBezTo>
                    <a:cubicBezTo>
                      <a:pt x="15789" y="-141"/>
                      <a:pt x="18507" y="174"/>
                      <a:pt x="15826" y="0"/>
                    </a:cubicBezTo>
                    <a:lnTo>
                      <a:pt x="3" y="0"/>
                    </a:lnTo>
                    <a:lnTo>
                      <a:pt x="777" y="1843"/>
                    </a:lnTo>
                    <a:cubicBezTo>
                      <a:pt x="765" y="4727"/>
                      <a:pt x="1073" y="13883"/>
                      <a:pt x="1362" y="16761"/>
                    </a:cubicBezTo>
                    <a:cubicBezTo>
                      <a:pt x="1544" y="18573"/>
                      <a:pt x="-290" y="19629"/>
                      <a:pt x="39" y="21376"/>
                    </a:cubicBezTo>
                  </a:path>
                </a:pathLst>
              </a:custGeom>
              <a:solidFill>
                <a:schemeClr val="accent4"/>
              </a:solidFill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4" name="chenying0907 21"/>
              <p:cNvSpPr/>
              <p:nvPr/>
            </p:nvSpPr>
            <p:spPr>
              <a:xfrm>
                <a:off x="12700" y="889000"/>
                <a:ext cx="199716" cy="175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17274" extrusionOk="0">
                    <a:moveTo>
                      <a:pt x="21600" y="0"/>
                    </a:moveTo>
                    <a:cubicBezTo>
                      <a:pt x="18923" y="21600"/>
                      <a:pt x="5182" y="19974"/>
                      <a:pt x="0" y="11161"/>
                    </a:cubicBezTo>
                  </a:path>
                </a:pathLst>
              </a:custGeom>
              <a:grp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5" name="chenying0907 22"/>
              <p:cNvSpPr/>
              <p:nvPr/>
            </p:nvSpPr>
            <p:spPr>
              <a:xfrm>
                <a:off x="0" y="-1"/>
                <a:ext cx="169627" cy="1569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399" extrusionOk="0">
                    <a:moveTo>
                      <a:pt x="21600" y="21399"/>
                    </a:moveTo>
                    <a:cubicBezTo>
                      <a:pt x="21600" y="14641"/>
                      <a:pt x="20714" y="6540"/>
                      <a:pt x="20597" y="325"/>
                    </a:cubicBezTo>
                    <a:cubicBezTo>
                      <a:pt x="13874" y="-42"/>
                      <a:pt x="6603" y="-201"/>
                      <a:pt x="0" y="411"/>
                    </a:cubicBezTo>
                    <a:cubicBezTo>
                      <a:pt x="771" y="6724"/>
                      <a:pt x="1612" y="13779"/>
                      <a:pt x="1316" y="20126"/>
                    </a:cubicBezTo>
                  </a:path>
                </a:pathLst>
              </a:custGeom>
              <a:grp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6" name="chenying0907 23"/>
              <p:cNvSpPr/>
              <p:nvPr/>
            </p:nvSpPr>
            <p:spPr>
              <a:xfrm>
                <a:off x="12700" y="889000"/>
                <a:ext cx="200707" cy="23429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472" y="7302"/>
                      <a:pt x="6555" y="15634"/>
                      <a:pt x="11604" y="21600"/>
                    </a:cubicBezTo>
                    <a:cubicBezTo>
                      <a:pt x="14587" y="14593"/>
                      <a:pt x="19470" y="7960"/>
                      <a:pt x="21600" y="709"/>
                    </a:cubicBezTo>
                  </a:path>
                </a:pathLst>
              </a:custGeom>
              <a:grp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</p:grpSp>
        <p:sp>
          <p:nvSpPr>
            <p:cNvPr id="7" name="chenying0907 109"/>
            <p:cNvSpPr/>
            <p:nvPr/>
          </p:nvSpPr>
          <p:spPr>
            <a:xfrm rot="19960150">
              <a:off x="953326" y="1604200"/>
              <a:ext cx="3203818" cy="3051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252" extrusionOk="0">
                  <a:moveTo>
                    <a:pt x="0" y="11486"/>
                  </a:moveTo>
                  <a:cubicBezTo>
                    <a:pt x="6297" y="11810"/>
                    <a:pt x="8452" y="9094"/>
                    <a:pt x="10432" y="6445"/>
                  </a:cubicBezTo>
                  <a:cubicBezTo>
                    <a:pt x="11413" y="5133"/>
                    <a:pt x="12361" y="62"/>
                    <a:pt x="14424" y="1"/>
                  </a:cubicBezTo>
                  <a:cubicBezTo>
                    <a:pt x="15769" y="-39"/>
                    <a:pt x="16223" y="2237"/>
                    <a:pt x="16082" y="3272"/>
                  </a:cubicBezTo>
                  <a:cubicBezTo>
                    <a:pt x="15861" y="4889"/>
                    <a:pt x="14041" y="6135"/>
                    <a:pt x="14194" y="7965"/>
                  </a:cubicBezTo>
                  <a:cubicBezTo>
                    <a:pt x="14390" y="10301"/>
                    <a:pt x="17861" y="9673"/>
                    <a:pt x="19260" y="10227"/>
                  </a:cubicBezTo>
                  <a:cubicBezTo>
                    <a:pt x="19766" y="10428"/>
                    <a:pt x="21231" y="11033"/>
                    <a:pt x="21376" y="11673"/>
                  </a:cubicBezTo>
                  <a:cubicBezTo>
                    <a:pt x="21570" y="12535"/>
                    <a:pt x="20193" y="13225"/>
                    <a:pt x="19575" y="13518"/>
                  </a:cubicBezTo>
                  <a:cubicBezTo>
                    <a:pt x="20100" y="13794"/>
                    <a:pt x="21600" y="14815"/>
                    <a:pt x="21175" y="15661"/>
                  </a:cubicBezTo>
                  <a:cubicBezTo>
                    <a:pt x="20946" y="16116"/>
                    <a:pt x="20069" y="16279"/>
                    <a:pt x="19912" y="16721"/>
                  </a:cubicBezTo>
                  <a:cubicBezTo>
                    <a:pt x="19755" y="17170"/>
                    <a:pt x="20477" y="17215"/>
                    <a:pt x="20793" y="17467"/>
                  </a:cubicBezTo>
                  <a:cubicBezTo>
                    <a:pt x="21207" y="17798"/>
                    <a:pt x="21392" y="18222"/>
                    <a:pt x="21094" y="18674"/>
                  </a:cubicBezTo>
                  <a:cubicBezTo>
                    <a:pt x="20996" y="18822"/>
                    <a:pt x="20711" y="18995"/>
                    <a:pt x="20448" y="19175"/>
                  </a:cubicBezTo>
                  <a:cubicBezTo>
                    <a:pt x="20191" y="19349"/>
                    <a:pt x="19956" y="19529"/>
                    <a:pt x="19937" y="19697"/>
                  </a:cubicBezTo>
                  <a:cubicBezTo>
                    <a:pt x="19902" y="20016"/>
                    <a:pt x="20352" y="20019"/>
                    <a:pt x="20495" y="20232"/>
                  </a:cubicBezTo>
                  <a:cubicBezTo>
                    <a:pt x="21389" y="21561"/>
                    <a:pt x="18668" y="21213"/>
                    <a:pt x="18243" y="21207"/>
                  </a:cubicBezTo>
                  <a:cubicBezTo>
                    <a:pt x="15548" y="21174"/>
                    <a:pt x="12492" y="21415"/>
                    <a:pt x="9278" y="20028"/>
                  </a:cubicBezTo>
                  <a:cubicBezTo>
                    <a:pt x="6757" y="18941"/>
                    <a:pt x="4040" y="19440"/>
                    <a:pt x="1192" y="19163"/>
                  </a:cubicBezTo>
                </a:path>
              </a:pathLst>
            </a:custGeom>
            <a:grpFill/>
            <a:ln w="38100">
              <a:solidFill>
                <a:srgbClr val="46537A"/>
              </a:solidFill>
              <a:miter lim="400000"/>
            </a:ln>
          </p:spPr>
          <p:txBody>
            <a:bodyPr lIns="50787" tIns="50787" rIns="50787" bIns="50787" anchor="ctr"/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sp>
        <p:nvSpPr>
          <p:cNvPr id="11" name="矩形 8"/>
          <p:cNvSpPr/>
          <p:nvPr/>
        </p:nvSpPr>
        <p:spPr>
          <a:xfrm>
            <a:off x="1216869" y="1785047"/>
            <a:ext cx="5850076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粉丝数量是基础，但质量比数量更加重要。</a:t>
            </a:r>
            <a:endParaRPr lang="zh-CN" altLang="en-US" sz="2000" dirty="0">
              <a:solidFill>
                <a:schemeClr val="tx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 8"/>
          <p:cNvSpPr/>
          <p:nvPr/>
        </p:nvSpPr>
        <p:spPr>
          <a:xfrm>
            <a:off x="4272248" y="2229375"/>
            <a:ext cx="7486306" cy="4864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例：同一个微信公众号有</a:t>
            </a:r>
            <a:r>
              <a:rPr lang="en-US" altLang="zh-CN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1000</a:t>
            </a:r>
            <a:r>
              <a:rPr lang="zh-CN" altLang="en-US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万粉丝比</a:t>
            </a:r>
            <a:r>
              <a:rPr lang="en-US" altLang="zh-CN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2135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万粉丝的机会大</a:t>
            </a:r>
            <a:endParaRPr lang="zh-CN" altLang="en-US" sz="2135" dirty="0">
              <a:solidFill>
                <a:srgbClr val="0070C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8"/>
          <p:cNvSpPr/>
          <p:nvPr/>
        </p:nvSpPr>
        <p:spPr>
          <a:xfrm>
            <a:off x="5376098" y="4389082"/>
            <a:ext cx="2927602" cy="11988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这真不是靠粉丝数量撑起来的，要</a:t>
            </a:r>
            <a:r>
              <a:rPr lang="zh-CN" altLang="en-US" sz="2000" dirty="0" smtClean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看可读性</a:t>
            </a: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和用户是否活跃</a:t>
            </a:r>
            <a:endParaRPr lang="zh-CN" altLang="en-US" sz="2000" dirty="0">
              <a:solidFill>
                <a:schemeClr val="tx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矩形 8"/>
          <p:cNvSpPr/>
          <p:nvPr/>
        </p:nvSpPr>
        <p:spPr>
          <a:xfrm>
            <a:off x="5376098" y="3141251"/>
            <a:ext cx="5087309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粉丝过千万的账号挺多，如招商银行</a:t>
            </a:r>
            <a:r>
              <a:rPr lang="zh-CN" altLang="en-US" sz="2000" dirty="0" smtClean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，但</a:t>
            </a: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为什么互动比较强的，是冷兔等？</a:t>
            </a:r>
            <a:endParaRPr lang="zh-CN" altLang="en-US" sz="2000" dirty="0">
              <a:solidFill>
                <a:schemeClr val="tx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216869" y="1250158"/>
            <a:ext cx="2799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4</a:t>
            </a:r>
            <a:r>
              <a:rPr lang="zh-CN" altLang="en-US" sz="24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、质量比数量重要</a:t>
            </a:r>
            <a:endParaRPr lang="zh-CN" altLang="en-US" sz="2400" dirty="0">
              <a:solidFill>
                <a:schemeClr val="tx2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48658" y="2757303"/>
            <a:ext cx="3827598" cy="275085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pSp>
        <p:nvGrpSpPr>
          <p:cNvPr id="17" name="组合 58"/>
          <p:cNvGrpSpPr/>
          <p:nvPr/>
        </p:nvGrpSpPr>
        <p:grpSpPr>
          <a:xfrm rot="20175543">
            <a:off x="6138498" y="1151952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18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0" name="组合 69"/>
          <p:cNvGrpSpPr/>
          <p:nvPr/>
        </p:nvGrpSpPr>
        <p:grpSpPr>
          <a:xfrm rot="20175543">
            <a:off x="7530306" y="1535899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1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3" name="组合 74"/>
          <p:cNvGrpSpPr/>
          <p:nvPr/>
        </p:nvGrpSpPr>
        <p:grpSpPr>
          <a:xfrm rot="20175543">
            <a:off x="8202217" y="815999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4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26" name="组合 79"/>
          <p:cNvGrpSpPr/>
          <p:nvPr/>
        </p:nvGrpSpPr>
        <p:grpSpPr>
          <a:xfrm rot="20175543">
            <a:off x="9881988" y="1487906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27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22222E-6 L -0.00143 -0.0956 " pathEditMode="relative" rAng="0" ptsTypes="AA">
                                      <p:cBhvr>
                                        <p:cTn id="6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" y="-47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" name="图片 231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PA_chenying0907 4"/>
          <p:cNvGrpSpPr/>
          <p:nvPr>
            <p:custDataLst>
              <p:tags r:id="rId2"/>
            </p:custDataLst>
          </p:nvPr>
        </p:nvGrpSpPr>
        <p:grpSpPr>
          <a:xfrm>
            <a:off x="5321401" y="2181381"/>
            <a:ext cx="1062560" cy="1137138"/>
            <a:chOff x="3213101" y="3067051"/>
            <a:chExt cx="541337" cy="720725"/>
          </a:xfrm>
          <a:solidFill>
            <a:schemeClr val="accent1"/>
          </a:solidFill>
        </p:grpSpPr>
        <p:sp>
          <p:nvSpPr>
            <p:cNvPr id="6" name="chenying0907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chenying0907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chenying0907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chenying0907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chenying0907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chenying0907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chenying0907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chenying0907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chenying0907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chenying0907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chenying0907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chenying0907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chenying0907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chenying0907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chenying0907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" name="chenying0907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" name="chenying0907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chenying0907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chenying0907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chenying0907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chenying0907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chenying0907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chenying0907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chenying0907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chenying0907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chenying0907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chenying0907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chenying0907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chenying0907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chenying0907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chenying0907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chenying0907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chenying0907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chenying0907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chenying0907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chenying0907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chenying0907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chenying0907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chenying0907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chenying0907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chenying0907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chenying0907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chenying0907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chenying0907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chenying0907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chenying0907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chenying0907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chenying0907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chenying0907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chenying0907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chenying0907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" name="PA_chenying0907 58"/>
          <p:cNvGrpSpPr/>
          <p:nvPr>
            <p:custDataLst>
              <p:tags r:id="rId3"/>
            </p:custDataLst>
          </p:nvPr>
        </p:nvGrpSpPr>
        <p:grpSpPr>
          <a:xfrm>
            <a:off x="2077164" y="2325362"/>
            <a:ext cx="1187222" cy="1018379"/>
            <a:chOff x="2033588" y="3044825"/>
            <a:chExt cx="771525" cy="746126"/>
          </a:xfrm>
          <a:solidFill>
            <a:schemeClr val="accent2"/>
          </a:solidFill>
        </p:grpSpPr>
        <p:sp>
          <p:nvSpPr>
            <p:cNvPr id="60" name="chenying0907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chenying0907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chenying0907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chenying0907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4" name="chenying0907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chenying0907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chenying0907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chenying0907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chenying0907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chenying0907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chenying0907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chenying0907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chenying0907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chenying0907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chenying0907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chenying0907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chenying0907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chenying0907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chenying0907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chenying0907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chenying0907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chenying0907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chenying0907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chenying0907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chenying0907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chenying0907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chenying0907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chenying0907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8" name="chenying0907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9" name="chenying0907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0" name="chenying0907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1" name="chenying0907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" name="chenying0907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chenying0907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4" name="chenying0907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5" name="chenying0907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6" name="chenying0907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7" name="chenying0907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8" name="chenying0907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9" name="chenying0907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0" name="chenying0907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1" name="chenying0907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2" name="chenying0907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3" name="chenying0907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4" name="chenying0907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5" name="chenying0907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6" name="chenying0907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7" name="chenying0907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8" name="chenying0907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9" name="chenying0907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0" name="chenying0907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1" name="chenying0907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2" name="chenying0907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3" name="chenying0907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4" name="chenying0907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5" name="chenying0907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6" name="chenying0907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7" name="chenying0907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8" name="chenying0907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9" name="chenying0907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0" name="chenying0907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1" name="chenying0907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2" name="chenying0907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3" name="chenying0907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4" name="chenying0907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5" name="chenying0907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6" name="chenying0907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7" name="chenying0907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8" name="chenying0907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9" name="chenying0907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0" name="chenying0907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1" name="chenying0907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2" name="chenying0907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" name="chenying0907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" name="PA_chenying0907 133"/>
          <p:cNvGrpSpPr/>
          <p:nvPr>
            <p:custDataLst>
              <p:tags r:id="rId4"/>
            </p:custDataLst>
          </p:nvPr>
        </p:nvGrpSpPr>
        <p:grpSpPr>
          <a:xfrm>
            <a:off x="8317426" y="2133388"/>
            <a:ext cx="1618052" cy="1164330"/>
            <a:chOff x="4148138" y="3128963"/>
            <a:chExt cx="798513" cy="611188"/>
          </a:xfrm>
          <a:solidFill>
            <a:schemeClr val="accent4"/>
          </a:solidFill>
        </p:grpSpPr>
        <p:sp>
          <p:nvSpPr>
            <p:cNvPr id="135" name="chenying0907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6" name="chenying0907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7" name="chenying0907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8" name="chenying0907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9" name="chenying0907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0" name="chenying0907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1" name="chenying0907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2" name="chenying0907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3" name="chenying0907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4" name="chenying0907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5" name="chenying0907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6" name="chenying0907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7" name="chenying0907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8" name="chenying0907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9" name="chenying0907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0" name="chenying0907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1" name="chenying0907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2" name="chenying0907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3" name="chenying0907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4" name="chenying0907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5" name="chenying0907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6" name="chenying0907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7" name="chenying0907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8" name="chenying0907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9" name="chenying0907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0" name="chenying0907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1" name="chenying0907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2" name="chenying0907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3" name="chenying0907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" name="chenying0907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5" name="chenying0907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6" name="chenying0907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7" name="chenying0907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8" name="chenying0907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9" name="chenying0907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0" name="chenying0907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1" name="chenying0907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2" name="chenying0907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3" name="chenying0907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" name="chenying0907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5" name="chenying0907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6" name="chenying0907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7" name="chenying0907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8" name="chenying0907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9" name="chenying0907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0" name="chenying0907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1" name="chenying0907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2" name="chenying0907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3" name="chenying0907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4" name="chenying0907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5" name="chenying0907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6" name="chenying0907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7" name="chenying0907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8" name="chenying0907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9" name="chenying0907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0" name="chenying0907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1" name="chenying0907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2" name="chenying0907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3" name="chenying0907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4" name="chenying0907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5" name="chenying0907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6" name="chenying0907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7" name="chenying0907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8" name="chenying0907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9" name="chenying0907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0" name="chenying0907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1" name="chenying0907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2" name="chenying0907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3" name="chenying0907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4" name="chenying0907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5" name="chenying0907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" name="chenying0907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" name="chenying0907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8" name="chenying0907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9" name="chenying0907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0" name="chenying0907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1" name="chenying0907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2" name="chenying0907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3" name="chenying0907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4" name="chenying0907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5" name="chenying0907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16" name="PA_椭圆 31"/>
          <p:cNvSpPr/>
          <p:nvPr>
            <p:custDataLst>
              <p:tags r:id="rId5"/>
            </p:custDataLst>
          </p:nvPr>
        </p:nvSpPr>
        <p:spPr>
          <a:xfrm>
            <a:off x="1200666" y="3437359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8" name="PA_椭圆 31"/>
          <p:cNvSpPr/>
          <p:nvPr>
            <p:custDataLst>
              <p:tags r:id="rId6"/>
            </p:custDataLst>
          </p:nvPr>
        </p:nvSpPr>
        <p:spPr>
          <a:xfrm>
            <a:off x="4492945" y="3437359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1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1" name="PA_椭圆 31"/>
          <p:cNvSpPr/>
          <p:nvPr>
            <p:custDataLst>
              <p:tags r:id="rId7"/>
            </p:custDataLst>
          </p:nvPr>
        </p:nvSpPr>
        <p:spPr>
          <a:xfrm>
            <a:off x="7772741" y="3381218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0" name="矩形 8"/>
          <p:cNvSpPr/>
          <p:nvPr/>
        </p:nvSpPr>
        <p:spPr>
          <a:xfrm>
            <a:off x="4272248" y="1605460"/>
            <a:ext cx="3775730" cy="46037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新媒体只是品牌的宣传阵地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1" name="矩形 8"/>
          <p:cNvSpPr/>
          <p:nvPr/>
        </p:nvSpPr>
        <p:spPr>
          <a:xfrm>
            <a:off x="1344645" y="3805439"/>
            <a:ext cx="2735629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自己做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、社区、网站，可以对用户数据、资料、用户行为做分析。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2" name="矩形 8"/>
          <p:cNvSpPr/>
          <p:nvPr/>
        </p:nvSpPr>
        <p:spPr>
          <a:xfrm>
            <a:off x="4992150" y="5687226"/>
            <a:ext cx="4648640" cy="8299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什么是你的用户？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自有平台才是你的用户，这是可控的。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3" name="矩形 10"/>
          <p:cNvSpPr/>
          <p:nvPr/>
        </p:nvSpPr>
        <p:spPr>
          <a:xfrm>
            <a:off x="4656196" y="3804045"/>
            <a:ext cx="2831616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凡是你拿不到的用户资料，比如微博、微信，那是它们的用户，不是你的用户。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4" name="矩形 12"/>
          <p:cNvSpPr/>
          <p:nvPr/>
        </p:nvSpPr>
        <p:spPr>
          <a:xfrm>
            <a:off x="7967746" y="3804045"/>
            <a:ext cx="2639642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要通过在上面宣传，让你的用户通过知名度，慢慢地认可你。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5" name="矩形 224"/>
          <p:cNvSpPr/>
          <p:nvPr/>
        </p:nvSpPr>
        <p:spPr>
          <a:xfrm>
            <a:off x="979594" y="1045632"/>
            <a:ext cx="3104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5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、宣传阵地，非用户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26" name="矩形 225"/>
          <p:cNvSpPr/>
          <p:nvPr/>
        </p:nvSpPr>
        <p:spPr>
          <a:xfrm>
            <a:off x="3970834" y="5831207"/>
            <a:ext cx="7924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思考</a:t>
            </a:r>
            <a:endParaRPr lang="zh-CN" altLang="en-US" sz="24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398" name="idea-bulb_13602"/>
          <p:cNvSpPr>
            <a:spLocks noChangeAspect="1"/>
          </p:cNvSpPr>
          <p:nvPr/>
        </p:nvSpPr>
        <p:spPr bwMode="auto">
          <a:xfrm>
            <a:off x="3408365" y="5687226"/>
            <a:ext cx="516532" cy="677305"/>
          </a:xfrm>
          <a:custGeom>
            <a:avLst/>
            <a:gdLst>
              <a:gd name="connsiteX0" fmla="*/ 221826 w 446008"/>
              <a:gd name="connsiteY0" fmla="*/ 232841 h 584830"/>
              <a:gd name="connsiteX1" fmla="*/ 122316 w 446008"/>
              <a:gd name="connsiteY1" fmla="*/ 332217 h 584830"/>
              <a:gd name="connsiteX2" fmla="*/ 132191 w 446008"/>
              <a:gd name="connsiteY2" fmla="*/ 374699 h 584830"/>
              <a:gd name="connsiteX3" fmla="*/ 164855 w 446008"/>
              <a:gd name="connsiteY3" fmla="*/ 495316 h 584830"/>
              <a:gd name="connsiteX4" fmla="*/ 221826 w 446008"/>
              <a:gd name="connsiteY4" fmla="*/ 554486 h 584830"/>
              <a:gd name="connsiteX5" fmla="*/ 278798 w 446008"/>
              <a:gd name="connsiteY5" fmla="*/ 495316 h 584830"/>
              <a:gd name="connsiteX6" fmla="*/ 311462 w 446008"/>
              <a:gd name="connsiteY6" fmla="*/ 374699 h 584830"/>
              <a:gd name="connsiteX7" fmla="*/ 320577 w 446008"/>
              <a:gd name="connsiteY7" fmla="*/ 332217 h 584830"/>
              <a:gd name="connsiteX8" fmla="*/ 221826 w 446008"/>
              <a:gd name="connsiteY8" fmla="*/ 232841 h 584830"/>
              <a:gd name="connsiteX9" fmla="*/ 221826 w 446008"/>
              <a:gd name="connsiteY9" fmla="*/ 202497 h 584830"/>
              <a:gd name="connsiteX10" fmla="*/ 350962 w 446008"/>
              <a:gd name="connsiteY10" fmla="*/ 332217 h 584830"/>
              <a:gd name="connsiteX11" fmla="*/ 338808 w 446008"/>
              <a:gd name="connsiteY11" fmla="*/ 387595 h 584830"/>
              <a:gd name="connsiteX12" fmla="*/ 309183 w 446008"/>
              <a:gd name="connsiteY12" fmla="*/ 495316 h 584830"/>
              <a:gd name="connsiteX13" fmla="*/ 221826 w 446008"/>
              <a:gd name="connsiteY13" fmla="*/ 584830 h 584830"/>
              <a:gd name="connsiteX14" fmla="*/ 134470 w 446008"/>
              <a:gd name="connsiteY14" fmla="*/ 495316 h 584830"/>
              <a:gd name="connsiteX15" fmla="*/ 104845 w 446008"/>
              <a:gd name="connsiteY15" fmla="*/ 387595 h 584830"/>
              <a:gd name="connsiteX16" fmla="*/ 91931 w 446008"/>
              <a:gd name="connsiteY16" fmla="*/ 332217 h 584830"/>
              <a:gd name="connsiteX17" fmla="*/ 221826 w 446008"/>
              <a:gd name="connsiteY17" fmla="*/ 202497 h 584830"/>
              <a:gd name="connsiteX18" fmla="*/ 431016 w 446008"/>
              <a:gd name="connsiteY18" fmla="*/ 93262 h 584830"/>
              <a:gd name="connsiteX19" fmla="*/ 442023 w 446008"/>
              <a:gd name="connsiteY19" fmla="*/ 97813 h 584830"/>
              <a:gd name="connsiteX20" fmla="*/ 442023 w 446008"/>
              <a:gd name="connsiteY20" fmla="*/ 119052 h 584830"/>
              <a:gd name="connsiteX21" fmla="*/ 349414 w 446008"/>
              <a:gd name="connsiteY21" fmla="*/ 211592 h 584830"/>
              <a:gd name="connsiteX22" fmla="*/ 338786 w 446008"/>
              <a:gd name="connsiteY22" fmla="*/ 216143 h 584830"/>
              <a:gd name="connsiteX23" fmla="*/ 328159 w 446008"/>
              <a:gd name="connsiteY23" fmla="*/ 211592 h 584830"/>
              <a:gd name="connsiteX24" fmla="*/ 328159 w 446008"/>
              <a:gd name="connsiteY24" fmla="*/ 190353 h 584830"/>
              <a:gd name="connsiteX25" fmla="*/ 420010 w 446008"/>
              <a:gd name="connsiteY25" fmla="*/ 97813 h 584830"/>
              <a:gd name="connsiteX26" fmla="*/ 431016 w 446008"/>
              <a:gd name="connsiteY26" fmla="*/ 93262 h 584830"/>
              <a:gd name="connsiteX27" fmla="*/ 14911 w 446008"/>
              <a:gd name="connsiteY27" fmla="*/ 93262 h 584830"/>
              <a:gd name="connsiteX28" fmla="*/ 25834 w 446008"/>
              <a:gd name="connsiteY28" fmla="*/ 97813 h 584830"/>
              <a:gd name="connsiteX29" fmla="*/ 118534 w 446008"/>
              <a:gd name="connsiteY29" fmla="*/ 190353 h 584830"/>
              <a:gd name="connsiteX30" fmla="*/ 118534 w 446008"/>
              <a:gd name="connsiteY30" fmla="*/ 211592 h 584830"/>
              <a:gd name="connsiteX31" fmla="*/ 107137 w 446008"/>
              <a:gd name="connsiteY31" fmla="*/ 216143 h 584830"/>
              <a:gd name="connsiteX32" fmla="*/ 96499 w 446008"/>
              <a:gd name="connsiteY32" fmla="*/ 211592 h 584830"/>
              <a:gd name="connsiteX33" fmla="*/ 4559 w 446008"/>
              <a:gd name="connsiteY33" fmla="*/ 119052 h 584830"/>
              <a:gd name="connsiteX34" fmla="*/ 4559 w 446008"/>
              <a:gd name="connsiteY34" fmla="*/ 97813 h 584830"/>
              <a:gd name="connsiteX35" fmla="*/ 14911 w 446008"/>
              <a:gd name="connsiteY35" fmla="*/ 93262 h 584830"/>
              <a:gd name="connsiteX36" fmla="*/ 221812 w 446008"/>
              <a:gd name="connsiteY36" fmla="*/ 0 h 584830"/>
              <a:gd name="connsiteX37" fmla="*/ 237042 w 446008"/>
              <a:gd name="connsiteY37" fmla="*/ 15172 h 584830"/>
              <a:gd name="connsiteX38" fmla="*/ 237042 w 446008"/>
              <a:gd name="connsiteY38" fmla="*/ 145656 h 584830"/>
              <a:gd name="connsiteX39" fmla="*/ 221812 w 446008"/>
              <a:gd name="connsiteY39" fmla="*/ 160828 h 584830"/>
              <a:gd name="connsiteX40" fmla="*/ 206582 w 446008"/>
              <a:gd name="connsiteY40" fmla="*/ 145656 h 584830"/>
              <a:gd name="connsiteX41" fmla="*/ 206582 w 446008"/>
              <a:gd name="connsiteY41" fmla="*/ 15172 h 584830"/>
              <a:gd name="connsiteX42" fmla="*/ 221812 w 446008"/>
              <a:gd name="connsiteY42" fmla="*/ 0 h 58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6008" h="584830">
                <a:moveTo>
                  <a:pt x="221826" y="232841"/>
                </a:moveTo>
                <a:cubicBezTo>
                  <a:pt x="167134" y="232841"/>
                  <a:pt x="122316" y="277598"/>
                  <a:pt x="122316" y="332217"/>
                </a:cubicBezTo>
                <a:cubicBezTo>
                  <a:pt x="122316" y="346630"/>
                  <a:pt x="126114" y="361044"/>
                  <a:pt x="132191" y="374699"/>
                </a:cubicBezTo>
                <a:cubicBezTo>
                  <a:pt x="142066" y="395181"/>
                  <a:pt x="164855" y="447524"/>
                  <a:pt x="164855" y="495316"/>
                </a:cubicBezTo>
                <a:cubicBezTo>
                  <a:pt x="164855" y="527935"/>
                  <a:pt x="189922" y="554486"/>
                  <a:pt x="221826" y="554486"/>
                </a:cubicBezTo>
                <a:cubicBezTo>
                  <a:pt x="252971" y="554486"/>
                  <a:pt x="278798" y="527935"/>
                  <a:pt x="278798" y="495316"/>
                </a:cubicBezTo>
                <a:cubicBezTo>
                  <a:pt x="278798" y="447524"/>
                  <a:pt x="301587" y="395181"/>
                  <a:pt x="311462" y="374699"/>
                </a:cubicBezTo>
                <a:cubicBezTo>
                  <a:pt x="317539" y="361044"/>
                  <a:pt x="320577" y="346630"/>
                  <a:pt x="320577" y="332217"/>
                </a:cubicBezTo>
                <a:cubicBezTo>
                  <a:pt x="320577" y="277598"/>
                  <a:pt x="276519" y="232841"/>
                  <a:pt x="221826" y="232841"/>
                </a:cubicBezTo>
                <a:close/>
                <a:moveTo>
                  <a:pt x="221826" y="202497"/>
                </a:moveTo>
                <a:cubicBezTo>
                  <a:pt x="293231" y="202497"/>
                  <a:pt x="350962" y="260909"/>
                  <a:pt x="350962" y="332217"/>
                </a:cubicBezTo>
                <a:cubicBezTo>
                  <a:pt x="350962" y="351182"/>
                  <a:pt x="347164" y="370147"/>
                  <a:pt x="338808" y="387595"/>
                </a:cubicBezTo>
                <a:cubicBezTo>
                  <a:pt x="331971" y="402008"/>
                  <a:pt x="309183" y="452834"/>
                  <a:pt x="309183" y="495316"/>
                </a:cubicBezTo>
                <a:cubicBezTo>
                  <a:pt x="309183" y="544624"/>
                  <a:pt x="269682" y="584830"/>
                  <a:pt x="221826" y="584830"/>
                </a:cubicBezTo>
                <a:cubicBezTo>
                  <a:pt x="173211" y="584830"/>
                  <a:pt x="134470" y="544624"/>
                  <a:pt x="134470" y="495316"/>
                </a:cubicBezTo>
                <a:cubicBezTo>
                  <a:pt x="134470" y="452834"/>
                  <a:pt x="111681" y="402008"/>
                  <a:pt x="104845" y="387595"/>
                </a:cubicBezTo>
                <a:cubicBezTo>
                  <a:pt x="96489" y="370147"/>
                  <a:pt x="91931" y="351182"/>
                  <a:pt x="91931" y="332217"/>
                </a:cubicBezTo>
                <a:cubicBezTo>
                  <a:pt x="91931" y="260909"/>
                  <a:pt x="150422" y="202497"/>
                  <a:pt x="221826" y="202497"/>
                </a:cubicBezTo>
                <a:close/>
                <a:moveTo>
                  <a:pt x="431016" y="93262"/>
                </a:moveTo>
                <a:cubicBezTo>
                  <a:pt x="435002" y="93262"/>
                  <a:pt x="438987" y="94779"/>
                  <a:pt x="442023" y="97813"/>
                </a:cubicBezTo>
                <a:cubicBezTo>
                  <a:pt x="447337" y="103881"/>
                  <a:pt x="447337" y="113742"/>
                  <a:pt x="442023" y="119052"/>
                </a:cubicBezTo>
                <a:lnTo>
                  <a:pt x="349414" y="211592"/>
                </a:lnTo>
                <a:cubicBezTo>
                  <a:pt x="346377" y="214626"/>
                  <a:pt x="342582" y="216143"/>
                  <a:pt x="338786" y="216143"/>
                </a:cubicBezTo>
                <a:cubicBezTo>
                  <a:pt x="334991" y="216143"/>
                  <a:pt x="331195" y="214626"/>
                  <a:pt x="328159" y="211592"/>
                </a:cubicBezTo>
                <a:cubicBezTo>
                  <a:pt x="322086" y="205524"/>
                  <a:pt x="322086" y="196421"/>
                  <a:pt x="328159" y="190353"/>
                </a:cubicBezTo>
                <a:lnTo>
                  <a:pt x="420010" y="97813"/>
                </a:lnTo>
                <a:cubicBezTo>
                  <a:pt x="423046" y="94779"/>
                  <a:pt x="427031" y="93262"/>
                  <a:pt x="431016" y="93262"/>
                </a:cubicBezTo>
                <a:close/>
                <a:moveTo>
                  <a:pt x="14911" y="93262"/>
                </a:moveTo>
                <a:cubicBezTo>
                  <a:pt x="18806" y="93262"/>
                  <a:pt x="22795" y="94779"/>
                  <a:pt x="25834" y="97813"/>
                </a:cubicBezTo>
                <a:lnTo>
                  <a:pt x="118534" y="190353"/>
                </a:lnTo>
                <a:cubicBezTo>
                  <a:pt x="123853" y="196421"/>
                  <a:pt x="123853" y="205524"/>
                  <a:pt x="118534" y="211592"/>
                </a:cubicBezTo>
                <a:cubicBezTo>
                  <a:pt x="115495" y="214626"/>
                  <a:pt x="110936" y="216143"/>
                  <a:pt x="107137" y="216143"/>
                </a:cubicBezTo>
                <a:cubicBezTo>
                  <a:pt x="103337" y="216143"/>
                  <a:pt x="99538" y="214626"/>
                  <a:pt x="96499" y="211592"/>
                </a:cubicBezTo>
                <a:lnTo>
                  <a:pt x="4559" y="119052"/>
                </a:lnTo>
                <a:cubicBezTo>
                  <a:pt x="-1520" y="113742"/>
                  <a:pt x="-1520" y="103881"/>
                  <a:pt x="4559" y="97813"/>
                </a:cubicBezTo>
                <a:cubicBezTo>
                  <a:pt x="7218" y="94779"/>
                  <a:pt x="11017" y="93262"/>
                  <a:pt x="14911" y="93262"/>
                </a:cubicBezTo>
                <a:close/>
                <a:moveTo>
                  <a:pt x="221812" y="0"/>
                </a:moveTo>
                <a:cubicBezTo>
                  <a:pt x="230188" y="0"/>
                  <a:pt x="237042" y="6828"/>
                  <a:pt x="237042" y="15172"/>
                </a:cubicBezTo>
                <a:lnTo>
                  <a:pt x="237042" y="145656"/>
                </a:lnTo>
                <a:cubicBezTo>
                  <a:pt x="237042" y="154000"/>
                  <a:pt x="230188" y="160828"/>
                  <a:pt x="221812" y="160828"/>
                </a:cubicBezTo>
                <a:cubicBezTo>
                  <a:pt x="213435" y="160828"/>
                  <a:pt x="206582" y="154000"/>
                  <a:pt x="206582" y="145656"/>
                </a:cubicBezTo>
                <a:lnTo>
                  <a:pt x="206582" y="15172"/>
                </a:lnTo>
                <a:cubicBezTo>
                  <a:pt x="206582" y="6828"/>
                  <a:pt x="213435" y="0"/>
                  <a:pt x="2218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227" name="Freeform 21"/>
          <p:cNvSpPr/>
          <p:nvPr/>
        </p:nvSpPr>
        <p:spPr bwMode="auto">
          <a:xfrm>
            <a:off x="1680600" y="5108984"/>
            <a:ext cx="2015726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29" name="Freeform 21"/>
          <p:cNvSpPr/>
          <p:nvPr/>
        </p:nvSpPr>
        <p:spPr bwMode="auto">
          <a:xfrm>
            <a:off x="4944156" y="5108984"/>
            <a:ext cx="2015726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30" name="Freeform 21"/>
          <p:cNvSpPr/>
          <p:nvPr/>
        </p:nvSpPr>
        <p:spPr bwMode="auto">
          <a:xfrm>
            <a:off x="8255707" y="5012997"/>
            <a:ext cx="2015726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" grpId="0" bldLvl="0" animBg="1"/>
      <p:bldP spid="228" grpId="0" bldLvl="0" animBg="1"/>
      <p:bldP spid="231" grpId="0" bldLvl="0" animBg="1"/>
      <p:bldP spid="220" grpId="0"/>
      <p:bldP spid="221" grpId="0"/>
      <p:bldP spid="222" grpId="0"/>
      <p:bldP spid="223" grpId="0"/>
      <p:bldP spid="224" grpId="0"/>
      <p:bldP spid="225" grpId="0"/>
      <p:bldP spid="226" grpId="0"/>
      <p:bldP spid="227" grpId="0" bldLvl="0" animBg="1"/>
      <p:bldP spid="229" grpId="0" bldLvl="0" animBg="1"/>
      <p:bldP spid="230" grpId="0" bldLvl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图片 34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4" name="PA_组合 185"/>
          <p:cNvGrpSpPr/>
          <p:nvPr>
            <p:custDataLst>
              <p:tags r:id="rId2"/>
            </p:custDataLst>
          </p:nvPr>
        </p:nvGrpSpPr>
        <p:grpSpPr>
          <a:xfrm rot="21316081" flipH="1">
            <a:off x="1877771" y="2195511"/>
            <a:ext cx="2264224" cy="3041728"/>
            <a:chOff x="6078538" y="1790701"/>
            <a:chExt cx="2744788" cy="3686175"/>
          </a:xfrm>
          <a:solidFill>
            <a:schemeClr val="accent4"/>
          </a:solidFill>
        </p:grpSpPr>
        <p:sp>
          <p:nvSpPr>
            <p:cNvPr id="187" name="自由: 形状 186"/>
            <p:cNvSpPr/>
            <p:nvPr/>
          </p:nvSpPr>
          <p:spPr bwMode="auto">
            <a:xfrm>
              <a:off x="6263781" y="1846247"/>
              <a:ext cx="333863" cy="166075"/>
            </a:xfrm>
            <a:custGeom>
              <a:avLst/>
              <a:gdLst>
                <a:gd name="connsiteX0" fmla="*/ 44360 w 333863"/>
                <a:gd name="connsiteY0" fmla="*/ 0 h 166075"/>
                <a:gd name="connsiteX1" fmla="*/ 333863 w 333863"/>
                <a:gd name="connsiteY1" fmla="*/ 159155 h 166075"/>
                <a:gd name="connsiteX2" fmla="*/ 331529 w 333863"/>
                <a:gd name="connsiteY2" fmla="*/ 166075 h 166075"/>
                <a:gd name="connsiteX3" fmla="*/ 301177 w 333863"/>
                <a:gd name="connsiteY3" fmla="*/ 156849 h 166075"/>
                <a:gd name="connsiteX4" fmla="*/ 231136 w 333863"/>
                <a:gd name="connsiteY4" fmla="*/ 122250 h 166075"/>
                <a:gd name="connsiteX5" fmla="*/ 133079 w 333863"/>
                <a:gd name="connsiteY5" fmla="*/ 161462 h 166075"/>
                <a:gd name="connsiteX6" fmla="*/ 0 w 333863"/>
                <a:gd name="connsiteY6" fmla="*/ 96877 h 166075"/>
                <a:gd name="connsiteX7" fmla="*/ 44360 w 333863"/>
                <a:gd name="connsiteY7" fmla="*/ 0 h 166075"/>
                <a:gd name="connsiteX8" fmla="*/ 59855 w 333863"/>
                <a:gd name="connsiteY8" fmla="*/ 49230 h 166075"/>
                <a:gd name="connsiteX9" fmla="*/ 57646 w 333863"/>
                <a:gd name="connsiteY9" fmla="*/ 53626 h 166075"/>
                <a:gd name="connsiteX10" fmla="*/ 106238 w 333863"/>
                <a:gd name="connsiteY10" fmla="*/ 77805 h 166075"/>
                <a:gd name="connsiteX11" fmla="*/ 108446 w 333863"/>
                <a:gd name="connsiteY11" fmla="*/ 71211 h 166075"/>
                <a:gd name="connsiteX12" fmla="*/ 59855 w 333863"/>
                <a:gd name="connsiteY12" fmla="*/ 49230 h 166075"/>
                <a:gd name="connsiteX13" fmla="*/ 52312 w 333863"/>
                <a:gd name="connsiteY13" fmla="*/ 90505 h 166075"/>
                <a:gd name="connsiteX14" fmla="*/ 48121 w 333863"/>
                <a:gd name="connsiteY14" fmla="*/ 94814 h 166075"/>
                <a:gd name="connsiteX15" fmla="*/ 98414 w 333863"/>
                <a:gd name="connsiteY15" fmla="*/ 120668 h 166075"/>
                <a:gd name="connsiteX16" fmla="*/ 100509 w 333863"/>
                <a:gd name="connsiteY16" fmla="*/ 114205 h 166075"/>
                <a:gd name="connsiteX17" fmla="*/ 52312 w 333863"/>
                <a:gd name="connsiteY17" fmla="*/ 90505 h 16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863" h="166075">
                  <a:moveTo>
                    <a:pt x="44360" y="0"/>
                  </a:moveTo>
                  <a:cubicBezTo>
                    <a:pt x="142417" y="46132"/>
                    <a:pt x="240475" y="99184"/>
                    <a:pt x="333863" y="159155"/>
                  </a:cubicBezTo>
                  <a:cubicBezTo>
                    <a:pt x="333863" y="161462"/>
                    <a:pt x="333863" y="163768"/>
                    <a:pt x="331529" y="166075"/>
                  </a:cubicBezTo>
                  <a:cubicBezTo>
                    <a:pt x="322190" y="163768"/>
                    <a:pt x="310516" y="161462"/>
                    <a:pt x="301177" y="156849"/>
                  </a:cubicBezTo>
                  <a:cubicBezTo>
                    <a:pt x="277830" y="145316"/>
                    <a:pt x="252149" y="136089"/>
                    <a:pt x="231136" y="122250"/>
                  </a:cubicBezTo>
                  <a:cubicBezTo>
                    <a:pt x="196116" y="101490"/>
                    <a:pt x="149421" y="119943"/>
                    <a:pt x="133079" y="161462"/>
                  </a:cubicBezTo>
                  <a:cubicBezTo>
                    <a:pt x="88719" y="138396"/>
                    <a:pt x="42025" y="117637"/>
                    <a:pt x="0" y="96877"/>
                  </a:cubicBezTo>
                  <a:cubicBezTo>
                    <a:pt x="14008" y="62278"/>
                    <a:pt x="28017" y="32292"/>
                    <a:pt x="44360" y="0"/>
                  </a:cubicBezTo>
                  <a:close/>
                  <a:moveTo>
                    <a:pt x="59855" y="49230"/>
                  </a:moveTo>
                  <a:cubicBezTo>
                    <a:pt x="59855" y="49230"/>
                    <a:pt x="57646" y="51428"/>
                    <a:pt x="57646" y="53626"/>
                  </a:cubicBezTo>
                  <a:cubicBezTo>
                    <a:pt x="73107" y="62419"/>
                    <a:pt x="88568" y="71211"/>
                    <a:pt x="106238" y="77805"/>
                  </a:cubicBezTo>
                  <a:cubicBezTo>
                    <a:pt x="106238" y="75607"/>
                    <a:pt x="108446" y="73409"/>
                    <a:pt x="108446" y="71211"/>
                  </a:cubicBezTo>
                  <a:cubicBezTo>
                    <a:pt x="92985" y="64617"/>
                    <a:pt x="77525" y="55824"/>
                    <a:pt x="59855" y="49230"/>
                  </a:cubicBezTo>
                  <a:close/>
                  <a:moveTo>
                    <a:pt x="52312" y="90505"/>
                  </a:moveTo>
                  <a:cubicBezTo>
                    <a:pt x="50217" y="92660"/>
                    <a:pt x="50217" y="92660"/>
                    <a:pt x="48121" y="94814"/>
                  </a:cubicBezTo>
                  <a:cubicBezTo>
                    <a:pt x="64885" y="103432"/>
                    <a:pt x="81650" y="112050"/>
                    <a:pt x="98414" y="120668"/>
                  </a:cubicBezTo>
                  <a:cubicBezTo>
                    <a:pt x="98414" y="118514"/>
                    <a:pt x="100509" y="116359"/>
                    <a:pt x="100509" y="114205"/>
                  </a:cubicBezTo>
                  <a:cubicBezTo>
                    <a:pt x="83745" y="107741"/>
                    <a:pt x="69076" y="99123"/>
                    <a:pt x="52312" y="905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188" name="自由: 形状 187"/>
            <p:cNvSpPr/>
            <p:nvPr/>
          </p:nvSpPr>
          <p:spPr bwMode="auto">
            <a:xfrm>
              <a:off x="6078538" y="1790701"/>
              <a:ext cx="1081718" cy="674688"/>
            </a:xfrm>
            <a:custGeom>
              <a:avLst/>
              <a:gdLst>
                <a:gd name="connsiteX0" fmla="*/ 4307 w 1081718"/>
                <a:gd name="connsiteY0" fmla="*/ 0 h 674688"/>
                <a:gd name="connsiteX1" fmla="*/ 34454 w 1081718"/>
                <a:gd name="connsiteY1" fmla="*/ 4297 h 674688"/>
                <a:gd name="connsiteX2" fmla="*/ 185188 w 1081718"/>
                <a:gd name="connsiteY2" fmla="*/ 34379 h 674688"/>
                <a:gd name="connsiteX3" fmla="*/ 320848 w 1081718"/>
                <a:gd name="connsiteY3" fmla="*/ 90245 h 674688"/>
                <a:gd name="connsiteX4" fmla="*/ 534029 w 1081718"/>
                <a:gd name="connsiteY4" fmla="*/ 212720 h 674688"/>
                <a:gd name="connsiteX5" fmla="*/ 555563 w 1081718"/>
                <a:gd name="connsiteY5" fmla="*/ 219166 h 674688"/>
                <a:gd name="connsiteX6" fmla="*/ 678303 w 1081718"/>
                <a:gd name="connsiteY6" fmla="*/ 298668 h 674688"/>
                <a:gd name="connsiteX7" fmla="*/ 704143 w 1081718"/>
                <a:gd name="connsiteY7" fmla="*/ 322303 h 674688"/>
                <a:gd name="connsiteX8" fmla="*/ 990538 w 1081718"/>
                <a:gd name="connsiteY8" fmla="*/ 502793 h 674688"/>
                <a:gd name="connsiteX9" fmla="*/ 1057291 w 1081718"/>
                <a:gd name="connsiteY9" fmla="*/ 550064 h 674688"/>
                <a:gd name="connsiteX10" fmla="*/ 1076671 w 1081718"/>
                <a:gd name="connsiteY10" fmla="*/ 620971 h 674688"/>
                <a:gd name="connsiteX11" fmla="*/ 1007765 w 1081718"/>
                <a:gd name="connsiteY11" fmla="*/ 674688 h 674688"/>
                <a:gd name="connsiteX12" fmla="*/ 988384 w 1081718"/>
                <a:gd name="connsiteY12" fmla="*/ 668242 h 674688"/>
                <a:gd name="connsiteX13" fmla="*/ 751517 w 1081718"/>
                <a:gd name="connsiteY13" fmla="*/ 515685 h 674688"/>
                <a:gd name="connsiteX14" fmla="*/ 669690 w 1081718"/>
                <a:gd name="connsiteY14" fmla="*/ 461968 h 674688"/>
                <a:gd name="connsiteX15" fmla="*/ 639543 w 1081718"/>
                <a:gd name="connsiteY15" fmla="*/ 466265 h 674688"/>
                <a:gd name="connsiteX16" fmla="*/ 562023 w 1081718"/>
                <a:gd name="connsiteY16" fmla="*/ 517834 h 674688"/>
                <a:gd name="connsiteX17" fmla="*/ 415595 w 1081718"/>
                <a:gd name="connsiteY17" fmla="*/ 434035 h 674688"/>
                <a:gd name="connsiteX18" fmla="*/ 441435 w 1081718"/>
                <a:gd name="connsiteY18" fmla="*/ 339493 h 674688"/>
                <a:gd name="connsiteX19" fmla="*/ 378989 w 1081718"/>
                <a:gd name="connsiteY19" fmla="*/ 300816 h 674688"/>
                <a:gd name="connsiteX20" fmla="*/ 312235 w 1081718"/>
                <a:gd name="connsiteY20" fmla="*/ 242802 h 674688"/>
                <a:gd name="connsiteX21" fmla="*/ 251941 w 1081718"/>
                <a:gd name="connsiteY21" fmla="*/ 206274 h 674688"/>
                <a:gd name="connsiteX22" fmla="*/ 165808 w 1081718"/>
                <a:gd name="connsiteY22" fmla="*/ 165449 h 674688"/>
                <a:gd name="connsiteX23" fmla="*/ 146428 w 1081718"/>
                <a:gd name="connsiteY23" fmla="*/ 146111 h 674688"/>
                <a:gd name="connsiteX24" fmla="*/ 45220 w 1081718"/>
                <a:gd name="connsiteY24" fmla="*/ 49420 h 674688"/>
                <a:gd name="connsiteX25" fmla="*/ 0 w 1081718"/>
                <a:gd name="connsiteY25" fmla="*/ 6446 h 674688"/>
                <a:gd name="connsiteX26" fmla="*/ 4307 w 1081718"/>
                <a:gd name="connsiteY26" fmla="*/ 0 h 674688"/>
                <a:gd name="connsiteX27" fmla="*/ 95501 w 1081718"/>
                <a:gd name="connsiteY27" fmla="*/ 33921 h 674688"/>
                <a:gd name="connsiteX28" fmla="*/ 78345 w 1081718"/>
                <a:gd name="connsiteY28" fmla="*/ 40433 h 674688"/>
                <a:gd name="connsiteX29" fmla="*/ 84778 w 1081718"/>
                <a:gd name="connsiteY29" fmla="*/ 57798 h 674688"/>
                <a:gd name="connsiteX30" fmla="*/ 151259 w 1081718"/>
                <a:gd name="connsiteY30" fmla="*/ 125089 h 674688"/>
                <a:gd name="connsiteX31" fmla="*/ 170559 w 1081718"/>
                <a:gd name="connsiteY31" fmla="*/ 125089 h 674688"/>
                <a:gd name="connsiteX32" fmla="*/ 198438 w 1081718"/>
                <a:gd name="connsiteY32" fmla="*/ 66481 h 674688"/>
                <a:gd name="connsiteX33" fmla="*/ 183427 w 1081718"/>
                <a:gd name="connsiteY33" fmla="*/ 49115 h 674688"/>
                <a:gd name="connsiteX34" fmla="*/ 95501 w 1081718"/>
                <a:gd name="connsiteY34" fmla="*/ 33921 h 674688"/>
                <a:gd name="connsiteX35" fmla="*/ 229602 w 1081718"/>
                <a:gd name="connsiteY35" fmla="*/ 55545 h 674688"/>
                <a:gd name="connsiteX36" fmla="*/ 185242 w 1081718"/>
                <a:gd name="connsiteY36" fmla="*/ 152422 h 674688"/>
                <a:gd name="connsiteX37" fmla="*/ 318321 w 1081718"/>
                <a:gd name="connsiteY37" fmla="*/ 217007 h 674688"/>
                <a:gd name="connsiteX38" fmla="*/ 416378 w 1081718"/>
                <a:gd name="connsiteY38" fmla="*/ 177795 h 674688"/>
                <a:gd name="connsiteX39" fmla="*/ 486419 w 1081718"/>
                <a:gd name="connsiteY39" fmla="*/ 212394 h 674688"/>
                <a:gd name="connsiteX40" fmla="*/ 516771 w 1081718"/>
                <a:gd name="connsiteY40" fmla="*/ 221620 h 674688"/>
                <a:gd name="connsiteX41" fmla="*/ 519105 w 1081718"/>
                <a:gd name="connsiteY41" fmla="*/ 214700 h 674688"/>
                <a:gd name="connsiteX42" fmla="*/ 229602 w 1081718"/>
                <a:gd name="connsiteY42" fmla="*/ 55545 h 674688"/>
                <a:gd name="connsiteX43" fmla="*/ 420688 w 1081718"/>
                <a:gd name="connsiteY43" fmla="*/ 255587 h 674688"/>
                <a:gd name="connsiteX44" fmla="*/ 478829 w 1081718"/>
                <a:gd name="connsiteY44" fmla="*/ 292213 h 674688"/>
                <a:gd name="connsiteX45" fmla="*/ 487442 w 1081718"/>
                <a:gd name="connsiteY45" fmla="*/ 382701 h 674688"/>
                <a:gd name="connsiteX46" fmla="*/ 480982 w 1081718"/>
                <a:gd name="connsiteY46" fmla="*/ 438717 h 674688"/>
                <a:gd name="connsiteX47" fmla="*/ 547736 w 1081718"/>
                <a:gd name="connsiteY47" fmla="*/ 458107 h 674688"/>
                <a:gd name="connsiteX48" fmla="*/ 636023 w 1081718"/>
                <a:gd name="connsiteY48" fmla="*/ 376237 h 674688"/>
                <a:gd name="connsiteX49" fmla="*/ 638176 w 1081718"/>
                <a:gd name="connsiteY49" fmla="*/ 361156 h 674688"/>
                <a:gd name="connsiteX50" fmla="*/ 552042 w 1081718"/>
                <a:gd name="connsiteY50" fmla="*/ 277132 h 674688"/>
                <a:gd name="connsiteX51" fmla="*/ 420688 w 1081718"/>
                <a:gd name="connsiteY51" fmla="*/ 255587 h 6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81718" h="674688">
                  <a:moveTo>
                    <a:pt x="4307" y="0"/>
                  </a:moveTo>
                  <a:cubicBezTo>
                    <a:pt x="12920" y="0"/>
                    <a:pt x="23687" y="2149"/>
                    <a:pt x="34454" y="4297"/>
                  </a:cubicBezTo>
                  <a:cubicBezTo>
                    <a:pt x="83981" y="15041"/>
                    <a:pt x="135661" y="30082"/>
                    <a:pt x="185188" y="34379"/>
                  </a:cubicBezTo>
                  <a:cubicBezTo>
                    <a:pt x="236868" y="40825"/>
                    <a:pt x="279935" y="64461"/>
                    <a:pt x="320848" y="90245"/>
                  </a:cubicBezTo>
                  <a:cubicBezTo>
                    <a:pt x="391909" y="128921"/>
                    <a:pt x="462969" y="171895"/>
                    <a:pt x="534029" y="212720"/>
                  </a:cubicBezTo>
                  <a:cubicBezTo>
                    <a:pt x="540489" y="217018"/>
                    <a:pt x="549103" y="219166"/>
                    <a:pt x="555563" y="219166"/>
                  </a:cubicBezTo>
                  <a:cubicBezTo>
                    <a:pt x="611550" y="225612"/>
                    <a:pt x="650310" y="253545"/>
                    <a:pt x="678303" y="298668"/>
                  </a:cubicBezTo>
                  <a:cubicBezTo>
                    <a:pt x="684763" y="309411"/>
                    <a:pt x="693377" y="318006"/>
                    <a:pt x="704143" y="322303"/>
                  </a:cubicBezTo>
                  <a:cubicBezTo>
                    <a:pt x="798890" y="384615"/>
                    <a:pt x="895791" y="442630"/>
                    <a:pt x="990538" y="502793"/>
                  </a:cubicBezTo>
                  <a:cubicBezTo>
                    <a:pt x="1014225" y="517834"/>
                    <a:pt x="1035758" y="532875"/>
                    <a:pt x="1057291" y="550064"/>
                  </a:cubicBezTo>
                  <a:cubicBezTo>
                    <a:pt x="1080978" y="569402"/>
                    <a:pt x="1087438" y="595187"/>
                    <a:pt x="1076671" y="620971"/>
                  </a:cubicBezTo>
                  <a:cubicBezTo>
                    <a:pt x="1063751" y="651053"/>
                    <a:pt x="1035758" y="674688"/>
                    <a:pt x="1007765" y="674688"/>
                  </a:cubicBezTo>
                  <a:cubicBezTo>
                    <a:pt x="1001305" y="674688"/>
                    <a:pt x="994844" y="672539"/>
                    <a:pt x="988384" y="668242"/>
                  </a:cubicBezTo>
                  <a:cubicBezTo>
                    <a:pt x="908711" y="616674"/>
                    <a:pt x="831190" y="567254"/>
                    <a:pt x="751517" y="515685"/>
                  </a:cubicBezTo>
                  <a:cubicBezTo>
                    <a:pt x="725677" y="498496"/>
                    <a:pt x="697683" y="481306"/>
                    <a:pt x="669690" y="461968"/>
                  </a:cubicBezTo>
                  <a:cubicBezTo>
                    <a:pt x="656770" y="453373"/>
                    <a:pt x="650310" y="457671"/>
                    <a:pt x="639543" y="466265"/>
                  </a:cubicBezTo>
                  <a:cubicBezTo>
                    <a:pt x="615856" y="485604"/>
                    <a:pt x="590016" y="507090"/>
                    <a:pt x="562023" y="517834"/>
                  </a:cubicBezTo>
                  <a:cubicBezTo>
                    <a:pt x="495269" y="541470"/>
                    <a:pt x="426362" y="504942"/>
                    <a:pt x="415595" y="434035"/>
                  </a:cubicBezTo>
                  <a:cubicBezTo>
                    <a:pt x="409135" y="403953"/>
                    <a:pt x="402675" y="365277"/>
                    <a:pt x="441435" y="339493"/>
                  </a:cubicBezTo>
                  <a:cubicBezTo>
                    <a:pt x="417749" y="324452"/>
                    <a:pt x="398369" y="313709"/>
                    <a:pt x="378989" y="300816"/>
                  </a:cubicBezTo>
                  <a:cubicBezTo>
                    <a:pt x="353148" y="285776"/>
                    <a:pt x="331615" y="266437"/>
                    <a:pt x="312235" y="242802"/>
                  </a:cubicBezTo>
                  <a:cubicBezTo>
                    <a:pt x="299315" y="225612"/>
                    <a:pt x="273475" y="217018"/>
                    <a:pt x="251941" y="206274"/>
                  </a:cubicBezTo>
                  <a:cubicBezTo>
                    <a:pt x="223948" y="191233"/>
                    <a:pt x="193801" y="178341"/>
                    <a:pt x="165808" y="165449"/>
                  </a:cubicBezTo>
                  <a:cubicBezTo>
                    <a:pt x="159348" y="161152"/>
                    <a:pt x="152888" y="152557"/>
                    <a:pt x="146428" y="146111"/>
                  </a:cubicBezTo>
                  <a:cubicBezTo>
                    <a:pt x="118434" y="107434"/>
                    <a:pt x="86134" y="75204"/>
                    <a:pt x="45220" y="49420"/>
                  </a:cubicBezTo>
                  <a:cubicBezTo>
                    <a:pt x="27994" y="36528"/>
                    <a:pt x="15074" y="21487"/>
                    <a:pt x="0" y="6446"/>
                  </a:cubicBezTo>
                  <a:cubicBezTo>
                    <a:pt x="2154" y="4297"/>
                    <a:pt x="2154" y="2149"/>
                    <a:pt x="4307" y="0"/>
                  </a:cubicBezTo>
                  <a:close/>
                  <a:moveTo>
                    <a:pt x="95501" y="33921"/>
                  </a:moveTo>
                  <a:cubicBezTo>
                    <a:pt x="91212" y="31750"/>
                    <a:pt x="82634" y="36091"/>
                    <a:pt x="78345" y="40433"/>
                  </a:cubicBezTo>
                  <a:cubicBezTo>
                    <a:pt x="76200" y="42603"/>
                    <a:pt x="80489" y="53457"/>
                    <a:pt x="84778" y="57798"/>
                  </a:cubicBezTo>
                  <a:cubicBezTo>
                    <a:pt x="106224" y="79505"/>
                    <a:pt x="129813" y="103382"/>
                    <a:pt x="151259" y="125089"/>
                  </a:cubicBezTo>
                  <a:cubicBezTo>
                    <a:pt x="157692" y="133772"/>
                    <a:pt x="166270" y="138113"/>
                    <a:pt x="170559" y="125089"/>
                  </a:cubicBezTo>
                  <a:cubicBezTo>
                    <a:pt x="181282" y="107724"/>
                    <a:pt x="187716" y="88188"/>
                    <a:pt x="198438" y="66481"/>
                  </a:cubicBezTo>
                  <a:cubicBezTo>
                    <a:pt x="192005" y="59969"/>
                    <a:pt x="189860" y="51286"/>
                    <a:pt x="183427" y="49115"/>
                  </a:cubicBezTo>
                  <a:cubicBezTo>
                    <a:pt x="155548" y="42603"/>
                    <a:pt x="125524" y="38262"/>
                    <a:pt x="95501" y="33921"/>
                  </a:cubicBezTo>
                  <a:close/>
                  <a:moveTo>
                    <a:pt x="229602" y="55545"/>
                  </a:moveTo>
                  <a:cubicBezTo>
                    <a:pt x="213259" y="87837"/>
                    <a:pt x="199250" y="117823"/>
                    <a:pt x="185242" y="152422"/>
                  </a:cubicBezTo>
                  <a:cubicBezTo>
                    <a:pt x="227267" y="173182"/>
                    <a:pt x="273961" y="193941"/>
                    <a:pt x="318321" y="217007"/>
                  </a:cubicBezTo>
                  <a:cubicBezTo>
                    <a:pt x="334663" y="175488"/>
                    <a:pt x="381358" y="157035"/>
                    <a:pt x="416378" y="177795"/>
                  </a:cubicBezTo>
                  <a:cubicBezTo>
                    <a:pt x="437391" y="191634"/>
                    <a:pt x="463072" y="200861"/>
                    <a:pt x="486419" y="212394"/>
                  </a:cubicBezTo>
                  <a:cubicBezTo>
                    <a:pt x="495758" y="217007"/>
                    <a:pt x="507432" y="219313"/>
                    <a:pt x="516771" y="221620"/>
                  </a:cubicBezTo>
                  <a:cubicBezTo>
                    <a:pt x="519105" y="219313"/>
                    <a:pt x="519105" y="217007"/>
                    <a:pt x="519105" y="214700"/>
                  </a:cubicBezTo>
                  <a:cubicBezTo>
                    <a:pt x="425717" y="154729"/>
                    <a:pt x="327659" y="101677"/>
                    <a:pt x="229602" y="55545"/>
                  </a:cubicBezTo>
                  <a:close/>
                  <a:moveTo>
                    <a:pt x="420688" y="255587"/>
                  </a:moveTo>
                  <a:cubicBezTo>
                    <a:pt x="440068" y="268514"/>
                    <a:pt x="459448" y="279286"/>
                    <a:pt x="478829" y="292213"/>
                  </a:cubicBezTo>
                  <a:cubicBezTo>
                    <a:pt x="513282" y="315912"/>
                    <a:pt x="515435" y="352538"/>
                    <a:pt x="487442" y="382701"/>
                  </a:cubicBezTo>
                  <a:cubicBezTo>
                    <a:pt x="476675" y="393473"/>
                    <a:pt x="474522" y="427945"/>
                    <a:pt x="480982" y="438717"/>
                  </a:cubicBezTo>
                  <a:cubicBezTo>
                    <a:pt x="493902" y="460262"/>
                    <a:pt x="519742" y="466725"/>
                    <a:pt x="547736" y="458107"/>
                  </a:cubicBezTo>
                  <a:cubicBezTo>
                    <a:pt x="590803" y="443026"/>
                    <a:pt x="612336" y="408554"/>
                    <a:pt x="636023" y="376237"/>
                  </a:cubicBezTo>
                  <a:cubicBezTo>
                    <a:pt x="638176" y="371928"/>
                    <a:pt x="638176" y="367620"/>
                    <a:pt x="638176" y="361156"/>
                  </a:cubicBezTo>
                  <a:cubicBezTo>
                    <a:pt x="636023" y="322376"/>
                    <a:pt x="590803" y="277132"/>
                    <a:pt x="552042" y="277132"/>
                  </a:cubicBezTo>
                  <a:cubicBezTo>
                    <a:pt x="506822" y="279286"/>
                    <a:pt x="463755" y="274977"/>
                    <a:pt x="420688" y="2555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5" name="组合 188"/>
            <p:cNvGrpSpPr/>
            <p:nvPr/>
          </p:nvGrpSpPr>
          <p:grpSpPr>
            <a:xfrm>
              <a:off x="6670676" y="1868488"/>
              <a:ext cx="2152650" cy="3608388"/>
              <a:chOff x="6670676" y="1868488"/>
              <a:chExt cx="2152650" cy="3608388"/>
            </a:xfrm>
            <a:grpFill/>
          </p:grpSpPr>
          <p:sp>
            <p:nvSpPr>
              <p:cNvPr id="191" name="chenying0907 5"/>
              <p:cNvSpPr/>
              <p:nvPr/>
            </p:nvSpPr>
            <p:spPr bwMode="auto">
              <a:xfrm>
                <a:off x="8281988" y="4449763"/>
                <a:ext cx="314325" cy="1027113"/>
              </a:xfrm>
              <a:custGeom>
                <a:avLst/>
                <a:gdLst>
                  <a:gd name="T0" fmla="*/ 36 w 146"/>
                  <a:gd name="T1" fmla="*/ 124 h 478"/>
                  <a:gd name="T2" fmla="*/ 60 w 146"/>
                  <a:gd name="T3" fmla="*/ 218 h 478"/>
                  <a:gd name="T4" fmla="*/ 78 w 146"/>
                  <a:gd name="T5" fmla="*/ 328 h 478"/>
                  <a:gd name="T6" fmla="*/ 91 w 146"/>
                  <a:gd name="T7" fmla="*/ 474 h 478"/>
                  <a:gd name="T8" fmla="*/ 91 w 146"/>
                  <a:gd name="T9" fmla="*/ 477 h 478"/>
                  <a:gd name="T10" fmla="*/ 146 w 146"/>
                  <a:gd name="T11" fmla="*/ 478 h 478"/>
                  <a:gd name="T12" fmla="*/ 145 w 146"/>
                  <a:gd name="T13" fmla="*/ 472 h 478"/>
                  <a:gd name="T14" fmla="*/ 141 w 146"/>
                  <a:gd name="T15" fmla="*/ 395 h 478"/>
                  <a:gd name="T16" fmla="*/ 128 w 146"/>
                  <a:gd name="T17" fmla="*/ 284 h 478"/>
                  <a:gd name="T18" fmla="*/ 107 w 146"/>
                  <a:gd name="T19" fmla="*/ 174 h 478"/>
                  <a:gd name="T20" fmla="*/ 89 w 146"/>
                  <a:gd name="T21" fmla="*/ 106 h 478"/>
                  <a:gd name="T22" fmla="*/ 55 w 146"/>
                  <a:gd name="T23" fmla="*/ 12 h 478"/>
                  <a:gd name="T24" fmla="*/ 42 w 146"/>
                  <a:gd name="T25" fmla="*/ 2 h 478"/>
                  <a:gd name="T26" fmla="*/ 7 w 146"/>
                  <a:gd name="T27" fmla="*/ 12 h 478"/>
                  <a:gd name="T28" fmla="*/ 2 w 146"/>
                  <a:gd name="T29" fmla="*/ 27 h 478"/>
                  <a:gd name="T30" fmla="*/ 36 w 146"/>
                  <a:gd name="T31" fmla="*/ 12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6" h="478">
                    <a:moveTo>
                      <a:pt x="36" y="124"/>
                    </a:moveTo>
                    <a:cubicBezTo>
                      <a:pt x="46" y="155"/>
                      <a:pt x="54" y="186"/>
                      <a:pt x="60" y="218"/>
                    </a:cubicBezTo>
                    <a:cubicBezTo>
                      <a:pt x="68" y="254"/>
                      <a:pt x="74" y="291"/>
                      <a:pt x="78" y="328"/>
                    </a:cubicBezTo>
                    <a:cubicBezTo>
                      <a:pt x="84" y="377"/>
                      <a:pt x="87" y="425"/>
                      <a:pt x="91" y="474"/>
                    </a:cubicBezTo>
                    <a:cubicBezTo>
                      <a:pt x="91" y="475"/>
                      <a:pt x="91" y="476"/>
                      <a:pt x="91" y="477"/>
                    </a:cubicBezTo>
                    <a:cubicBezTo>
                      <a:pt x="110" y="477"/>
                      <a:pt x="128" y="477"/>
                      <a:pt x="146" y="478"/>
                    </a:cubicBezTo>
                    <a:cubicBezTo>
                      <a:pt x="146" y="476"/>
                      <a:pt x="146" y="474"/>
                      <a:pt x="145" y="472"/>
                    </a:cubicBezTo>
                    <a:cubicBezTo>
                      <a:pt x="144" y="446"/>
                      <a:pt x="144" y="421"/>
                      <a:pt x="141" y="395"/>
                    </a:cubicBezTo>
                    <a:cubicBezTo>
                      <a:pt x="138" y="358"/>
                      <a:pt x="134" y="321"/>
                      <a:pt x="128" y="284"/>
                    </a:cubicBezTo>
                    <a:cubicBezTo>
                      <a:pt x="123" y="247"/>
                      <a:pt x="115" y="211"/>
                      <a:pt x="107" y="174"/>
                    </a:cubicBezTo>
                    <a:cubicBezTo>
                      <a:pt x="102" y="151"/>
                      <a:pt x="96" y="128"/>
                      <a:pt x="89" y="106"/>
                    </a:cubicBezTo>
                    <a:cubicBezTo>
                      <a:pt x="79" y="74"/>
                      <a:pt x="67" y="43"/>
                      <a:pt x="55" y="12"/>
                    </a:cubicBezTo>
                    <a:cubicBezTo>
                      <a:pt x="54" y="7"/>
                      <a:pt x="47" y="3"/>
                      <a:pt x="42" y="2"/>
                    </a:cubicBezTo>
                    <a:cubicBezTo>
                      <a:pt x="29" y="0"/>
                      <a:pt x="17" y="4"/>
                      <a:pt x="7" y="12"/>
                    </a:cubicBezTo>
                    <a:cubicBezTo>
                      <a:pt x="2" y="15"/>
                      <a:pt x="0" y="20"/>
                      <a:pt x="2" y="27"/>
                    </a:cubicBezTo>
                    <a:cubicBezTo>
                      <a:pt x="14" y="59"/>
                      <a:pt x="26" y="91"/>
                      <a:pt x="36" y="12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2" name="chenying0907 6"/>
              <p:cNvSpPr/>
              <p:nvPr/>
            </p:nvSpPr>
            <p:spPr bwMode="auto">
              <a:xfrm>
                <a:off x="7874001" y="4373563"/>
                <a:ext cx="317500" cy="1095375"/>
              </a:xfrm>
              <a:custGeom>
                <a:avLst/>
                <a:gdLst>
                  <a:gd name="T0" fmla="*/ 54 w 147"/>
                  <a:gd name="T1" fmla="*/ 510 h 510"/>
                  <a:gd name="T2" fmla="*/ 54 w 147"/>
                  <a:gd name="T3" fmla="*/ 508 h 510"/>
                  <a:gd name="T4" fmla="*/ 69 w 147"/>
                  <a:gd name="T5" fmla="*/ 312 h 510"/>
                  <a:gd name="T6" fmla="*/ 92 w 147"/>
                  <a:gd name="T7" fmla="*/ 183 h 510"/>
                  <a:gd name="T8" fmla="*/ 121 w 147"/>
                  <a:gd name="T9" fmla="*/ 80 h 510"/>
                  <a:gd name="T10" fmla="*/ 143 w 147"/>
                  <a:gd name="T11" fmla="*/ 21 h 510"/>
                  <a:gd name="T12" fmla="*/ 137 w 147"/>
                  <a:gd name="T13" fmla="*/ 5 h 510"/>
                  <a:gd name="T14" fmla="*/ 89 w 147"/>
                  <a:gd name="T15" fmla="*/ 29 h 510"/>
                  <a:gd name="T16" fmla="*/ 49 w 147"/>
                  <a:gd name="T17" fmla="*/ 153 h 510"/>
                  <a:gd name="T18" fmla="*/ 18 w 147"/>
                  <a:gd name="T19" fmla="*/ 300 h 510"/>
                  <a:gd name="T20" fmla="*/ 2 w 147"/>
                  <a:gd name="T21" fmla="*/ 457 h 510"/>
                  <a:gd name="T22" fmla="*/ 0 w 147"/>
                  <a:gd name="T23" fmla="*/ 509 h 510"/>
                  <a:gd name="T24" fmla="*/ 54 w 147"/>
                  <a:gd name="T25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510">
                    <a:moveTo>
                      <a:pt x="54" y="510"/>
                    </a:moveTo>
                    <a:cubicBezTo>
                      <a:pt x="54" y="509"/>
                      <a:pt x="54" y="509"/>
                      <a:pt x="54" y="508"/>
                    </a:cubicBezTo>
                    <a:cubicBezTo>
                      <a:pt x="55" y="443"/>
                      <a:pt x="59" y="377"/>
                      <a:pt x="69" y="312"/>
                    </a:cubicBezTo>
                    <a:cubicBezTo>
                      <a:pt x="76" y="269"/>
                      <a:pt x="83" y="226"/>
                      <a:pt x="92" y="183"/>
                    </a:cubicBezTo>
                    <a:cubicBezTo>
                      <a:pt x="100" y="148"/>
                      <a:pt x="111" y="114"/>
                      <a:pt x="121" y="80"/>
                    </a:cubicBezTo>
                    <a:cubicBezTo>
                      <a:pt x="127" y="60"/>
                      <a:pt x="135" y="41"/>
                      <a:pt x="143" y="21"/>
                    </a:cubicBezTo>
                    <a:cubicBezTo>
                      <a:pt x="147" y="11"/>
                      <a:pt x="146" y="7"/>
                      <a:pt x="137" y="5"/>
                    </a:cubicBezTo>
                    <a:cubicBezTo>
                      <a:pt x="120" y="0"/>
                      <a:pt x="94" y="12"/>
                      <a:pt x="89" y="29"/>
                    </a:cubicBezTo>
                    <a:cubicBezTo>
                      <a:pt x="75" y="70"/>
                      <a:pt x="59" y="111"/>
                      <a:pt x="49" y="153"/>
                    </a:cubicBezTo>
                    <a:cubicBezTo>
                      <a:pt x="36" y="202"/>
                      <a:pt x="26" y="251"/>
                      <a:pt x="18" y="300"/>
                    </a:cubicBezTo>
                    <a:cubicBezTo>
                      <a:pt x="10" y="352"/>
                      <a:pt x="7" y="405"/>
                      <a:pt x="2" y="457"/>
                    </a:cubicBezTo>
                    <a:cubicBezTo>
                      <a:pt x="1" y="475"/>
                      <a:pt x="1" y="492"/>
                      <a:pt x="0" y="509"/>
                    </a:cubicBezTo>
                    <a:cubicBezTo>
                      <a:pt x="18" y="509"/>
                      <a:pt x="36" y="509"/>
                      <a:pt x="54" y="5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3" name="自由: 形状 192"/>
              <p:cNvSpPr/>
              <p:nvPr/>
            </p:nvSpPr>
            <p:spPr bwMode="auto">
              <a:xfrm>
                <a:off x="7306450" y="1868488"/>
                <a:ext cx="1314779" cy="1057273"/>
              </a:xfrm>
              <a:custGeom>
                <a:avLst/>
                <a:gdLst>
                  <a:gd name="connsiteX0" fmla="*/ 627997 w 1314779"/>
                  <a:gd name="connsiteY0" fmla="*/ 366713 h 1057273"/>
                  <a:gd name="connsiteX1" fmla="*/ 615073 w 1314779"/>
                  <a:gd name="connsiteY1" fmla="*/ 383913 h 1057273"/>
                  <a:gd name="connsiteX2" fmla="*/ 606457 w 1314779"/>
                  <a:gd name="connsiteY2" fmla="*/ 418312 h 1057273"/>
                  <a:gd name="connsiteX3" fmla="*/ 550452 w 1314779"/>
                  <a:gd name="connsiteY3" fmla="*/ 527960 h 1057273"/>
                  <a:gd name="connsiteX4" fmla="*/ 427672 w 1314779"/>
                  <a:gd name="connsiteY4" fmla="*/ 629008 h 1057273"/>
                  <a:gd name="connsiteX5" fmla="*/ 207961 w 1314779"/>
                  <a:gd name="connsiteY5" fmla="*/ 624708 h 1057273"/>
                  <a:gd name="connsiteX6" fmla="*/ 126108 w 1314779"/>
                  <a:gd name="connsiteY6" fmla="*/ 568809 h 1057273"/>
                  <a:gd name="connsiteX7" fmla="*/ 104567 w 1314779"/>
                  <a:gd name="connsiteY7" fmla="*/ 519360 h 1057273"/>
                  <a:gd name="connsiteX8" fmla="*/ 104567 w 1314779"/>
                  <a:gd name="connsiteY8" fmla="*/ 536560 h 1057273"/>
                  <a:gd name="connsiteX9" fmla="*/ 111029 w 1314779"/>
                  <a:gd name="connsiteY9" fmla="*/ 575259 h 1057273"/>
                  <a:gd name="connsiteX10" fmla="*/ 261812 w 1314779"/>
                  <a:gd name="connsiteY10" fmla="*/ 820355 h 1057273"/>
                  <a:gd name="connsiteX11" fmla="*/ 509525 w 1314779"/>
                  <a:gd name="connsiteY11" fmla="*/ 966552 h 1057273"/>
                  <a:gd name="connsiteX12" fmla="*/ 701234 w 1314779"/>
                  <a:gd name="connsiteY12" fmla="*/ 1009551 h 1057273"/>
                  <a:gd name="connsiteX13" fmla="*/ 989875 w 1314779"/>
                  <a:gd name="connsiteY13" fmla="*/ 964402 h 1057273"/>
                  <a:gd name="connsiteX14" fmla="*/ 1067420 w 1314779"/>
                  <a:gd name="connsiteY14" fmla="*/ 930003 h 1057273"/>
                  <a:gd name="connsiteX15" fmla="*/ 1205278 w 1314779"/>
                  <a:gd name="connsiteY15" fmla="*/ 568809 h 1057273"/>
                  <a:gd name="connsiteX16" fmla="*/ 1175121 w 1314779"/>
                  <a:gd name="connsiteY16" fmla="*/ 457011 h 1057273"/>
                  <a:gd name="connsiteX17" fmla="*/ 1168659 w 1314779"/>
                  <a:gd name="connsiteY17" fmla="*/ 459161 h 1057273"/>
                  <a:gd name="connsiteX18" fmla="*/ 1142811 w 1314779"/>
                  <a:gd name="connsiteY18" fmla="*/ 538710 h 1057273"/>
                  <a:gd name="connsiteX19" fmla="*/ 1048033 w 1314779"/>
                  <a:gd name="connsiteY19" fmla="*/ 629008 h 1057273"/>
                  <a:gd name="connsiteX20" fmla="*/ 864941 w 1314779"/>
                  <a:gd name="connsiteY20" fmla="*/ 641908 h 1057273"/>
                  <a:gd name="connsiteX21" fmla="*/ 742161 w 1314779"/>
                  <a:gd name="connsiteY21" fmla="*/ 581709 h 1057273"/>
                  <a:gd name="connsiteX22" fmla="*/ 638767 w 1314779"/>
                  <a:gd name="connsiteY22" fmla="*/ 383913 h 1057273"/>
                  <a:gd name="connsiteX23" fmla="*/ 627997 w 1314779"/>
                  <a:gd name="connsiteY23" fmla="*/ 366713 h 1057273"/>
                  <a:gd name="connsiteX24" fmla="*/ 298470 w 1314779"/>
                  <a:gd name="connsiteY24" fmla="*/ 293012 h 1057273"/>
                  <a:gd name="connsiteX25" fmla="*/ 201519 w 1314779"/>
                  <a:gd name="connsiteY25" fmla="*/ 307267 h 1057273"/>
                  <a:gd name="connsiteX26" fmla="*/ 169202 w 1314779"/>
                  <a:gd name="connsiteY26" fmla="*/ 356755 h 1057273"/>
                  <a:gd name="connsiteX27" fmla="*/ 207982 w 1314779"/>
                  <a:gd name="connsiteY27" fmla="*/ 503067 h 1057273"/>
                  <a:gd name="connsiteX28" fmla="*/ 229527 w 1314779"/>
                  <a:gd name="connsiteY28" fmla="*/ 524584 h 1057273"/>
                  <a:gd name="connsiteX29" fmla="*/ 328632 w 1314779"/>
                  <a:gd name="connsiteY29" fmla="*/ 546100 h 1057273"/>
                  <a:gd name="connsiteX30" fmla="*/ 328632 w 1314779"/>
                  <a:gd name="connsiteY30" fmla="*/ 541797 h 1057273"/>
                  <a:gd name="connsiteX31" fmla="*/ 341559 w 1314779"/>
                  <a:gd name="connsiteY31" fmla="*/ 541797 h 1057273"/>
                  <a:gd name="connsiteX32" fmla="*/ 444973 w 1314779"/>
                  <a:gd name="connsiteY32" fmla="*/ 500915 h 1057273"/>
                  <a:gd name="connsiteX33" fmla="*/ 511761 w 1314779"/>
                  <a:gd name="connsiteY33" fmla="*/ 378271 h 1057273"/>
                  <a:gd name="connsiteX34" fmla="*/ 481599 w 1314779"/>
                  <a:gd name="connsiteY34" fmla="*/ 315873 h 1057273"/>
                  <a:gd name="connsiteX35" fmla="*/ 395420 w 1314779"/>
                  <a:gd name="connsiteY35" fmla="*/ 296508 h 1057273"/>
                  <a:gd name="connsiteX36" fmla="*/ 298470 w 1314779"/>
                  <a:gd name="connsiteY36" fmla="*/ 293012 h 1057273"/>
                  <a:gd name="connsiteX37" fmla="*/ 924856 w 1314779"/>
                  <a:gd name="connsiteY37" fmla="*/ 290513 h 1057273"/>
                  <a:gd name="connsiteX38" fmla="*/ 771789 w 1314779"/>
                  <a:gd name="connsiteY38" fmla="*/ 318425 h 1057273"/>
                  <a:gd name="connsiteX39" fmla="*/ 743763 w 1314779"/>
                  <a:gd name="connsiteY39" fmla="*/ 346336 h 1057273"/>
                  <a:gd name="connsiteX40" fmla="*/ 750231 w 1314779"/>
                  <a:gd name="connsiteY40" fmla="*/ 400012 h 1057273"/>
                  <a:gd name="connsiteX41" fmla="*/ 782569 w 1314779"/>
                  <a:gd name="connsiteY41" fmla="*/ 464423 h 1057273"/>
                  <a:gd name="connsiteX42" fmla="*/ 853712 w 1314779"/>
                  <a:gd name="connsiteY42" fmla="*/ 535275 h 1057273"/>
                  <a:gd name="connsiteX43" fmla="*/ 1021870 w 1314779"/>
                  <a:gd name="connsiteY43" fmla="*/ 530981 h 1057273"/>
                  <a:gd name="connsiteX44" fmla="*/ 1045584 w 1314779"/>
                  <a:gd name="connsiteY44" fmla="*/ 509510 h 1057273"/>
                  <a:gd name="connsiteX45" fmla="*/ 1086545 w 1314779"/>
                  <a:gd name="connsiteY45" fmla="*/ 359218 h 1057273"/>
                  <a:gd name="connsiteX46" fmla="*/ 1064987 w 1314779"/>
                  <a:gd name="connsiteY46" fmla="*/ 318425 h 1057273"/>
                  <a:gd name="connsiteX47" fmla="*/ 924856 w 1314779"/>
                  <a:gd name="connsiteY47" fmla="*/ 290513 h 1057273"/>
                  <a:gd name="connsiteX48" fmla="*/ 619606 w 1314779"/>
                  <a:gd name="connsiteY48" fmla="*/ 51359 h 1057273"/>
                  <a:gd name="connsiteX49" fmla="*/ 509656 w 1314779"/>
                  <a:gd name="connsiteY49" fmla="*/ 57796 h 1057273"/>
                  <a:gd name="connsiteX50" fmla="*/ 309161 w 1314779"/>
                  <a:gd name="connsiteY50" fmla="*/ 152209 h 1057273"/>
                  <a:gd name="connsiteX51" fmla="*/ 259576 w 1314779"/>
                  <a:gd name="connsiteY51" fmla="*/ 190832 h 1057273"/>
                  <a:gd name="connsiteX52" fmla="*/ 270356 w 1314779"/>
                  <a:gd name="connsiteY52" fmla="*/ 192978 h 1057273"/>
                  <a:gd name="connsiteX53" fmla="*/ 283291 w 1314779"/>
                  <a:gd name="connsiteY53" fmla="*/ 192978 h 1057273"/>
                  <a:gd name="connsiteX54" fmla="*/ 526903 w 1314779"/>
                  <a:gd name="connsiteY54" fmla="*/ 225164 h 1057273"/>
                  <a:gd name="connsiteX55" fmla="*/ 654099 w 1314779"/>
                  <a:gd name="connsiteY55" fmla="*/ 244476 h 1057273"/>
                  <a:gd name="connsiteX56" fmla="*/ 679970 w 1314779"/>
                  <a:gd name="connsiteY56" fmla="*/ 244476 h 1057273"/>
                  <a:gd name="connsiteX57" fmla="*/ 695061 w 1314779"/>
                  <a:gd name="connsiteY57" fmla="*/ 240185 h 1057273"/>
                  <a:gd name="connsiteX58" fmla="*/ 867530 w 1314779"/>
                  <a:gd name="connsiteY58" fmla="*/ 197270 h 1057273"/>
                  <a:gd name="connsiteX59" fmla="*/ 958076 w 1314779"/>
                  <a:gd name="connsiteY59" fmla="*/ 192978 h 1057273"/>
                  <a:gd name="connsiteX60" fmla="*/ 958076 w 1314779"/>
                  <a:gd name="connsiteY60" fmla="*/ 188687 h 1057273"/>
                  <a:gd name="connsiteX61" fmla="*/ 953764 w 1314779"/>
                  <a:gd name="connsiteY61" fmla="*/ 184395 h 1057273"/>
                  <a:gd name="connsiteX62" fmla="*/ 619606 w 1314779"/>
                  <a:gd name="connsiteY62" fmla="*/ 51359 h 1057273"/>
                  <a:gd name="connsiteX63" fmla="*/ 636855 w 1314779"/>
                  <a:gd name="connsiteY63" fmla="*/ 0 h 1057273"/>
                  <a:gd name="connsiteX64" fmla="*/ 1082295 w 1314779"/>
                  <a:gd name="connsiteY64" fmla="*/ 176119 h 1057273"/>
                  <a:gd name="connsiteX65" fmla="*/ 1099510 w 1314779"/>
                  <a:gd name="connsiteY65" fmla="*/ 191154 h 1057273"/>
                  <a:gd name="connsiteX66" fmla="*/ 1185586 w 1314779"/>
                  <a:gd name="connsiteY66" fmla="*/ 240553 h 1057273"/>
                  <a:gd name="connsiteX67" fmla="*/ 1228624 w 1314779"/>
                  <a:gd name="connsiteY67" fmla="*/ 307135 h 1057273"/>
                  <a:gd name="connsiteX68" fmla="*/ 1237231 w 1314779"/>
                  <a:gd name="connsiteY68" fmla="*/ 356534 h 1057273"/>
                  <a:gd name="connsiteX69" fmla="*/ 1314699 w 1314779"/>
                  <a:gd name="connsiteY69" fmla="*/ 605678 h 1057273"/>
                  <a:gd name="connsiteX70" fmla="*/ 1198497 w 1314779"/>
                  <a:gd name="connsiteY70" fmla="*/ 893483 h 1057273"/>
                  <a:gd name="connsiteX71" fmla="*/ 1065080 w 1314779"/>
                  <a:gd name="connsiteY71" fmla="*/ 992282 h 1057273"/>
                  <a:gd name="connsiteX72" fmla="*/ 1037106 w 1314779"/>
                  <a:gd name="connsiteY72" fmla="*/ 1000873 h 1057273"/>
                  <a:gd name="connsiteX73" fmla="*/ 918752 w 1314779"/>
                  <a:gd name="connsiteY73" fmla="*/ 1028794 h 1057273"/>
                  <a:gd name="connsiteX74" fmla="*/ 813309 w 1314779"/>
                  <a:gd name="connsiteY74" fmla="*/ 1048124 h 1057273"/>
                  <a:gd name="connsiteX75" fmla="*/ 664829 w 1314779"/>
                  <a:gd name="connsiteY75" fmla="*/ 1056715 h 1057273"/>
                  <a:gd name="connsiteX76" fmla="*/ 150528 w 1314779"/>
                  <a:gd name="connsiteY76" fmla="*/ 839788 h 1057273"/>
                  <a:gd name="connsiteX77" fmla="*/ 17111 w 1314779"/>
                  <a:gd name="connsiteY77" fmla="*/ 625009 h 1057273"/>
                  <a:gd name="connsiteX78" fmla="*/ 32174 w 1314779"/>
                  <a:gd name="connsiteY78" fmla="*/ 365125 h 1057273"/>
                  <a:gd name="connsiteX79" fmla="*/ 34326 w 1314779"/>
                  <a:gd name="connsiteY79" fmla="*/ 330761 h 1057273"/>
                  <a:gd name="connsiteX80" fmla="*/ 25718 w 1314779"/>
                  <a:gd name="connsiteY80" fmla="*/ 298544 h 1057273"/>
                  <a:gd name="connsiteX81" fmla="*/ 70908 w 1314779"/>
                  <a:gd name="connsiteY81" fmla="*/ 231962 h 1057273"/>
                  <a:gd name="connsiteX82" fmla="*/ 126857 w 1314779"/>
                  <a:gd name="connsiteY82" fmla="*/ 221223 h 1057273"/>
                  <a:gd name="connsiteX83" fmla="*/ 148376 w 1314779"/>
                  <a:gd name="connsiteY83" fmla="*/ 210484 h 1057273"/>
                  <a:gd name="connsiteX84" fmla="*/ 449640 w 1314779"/>
                  <a:gd name="connsiteY84" fmla="*/ 32217 h 1057273"/>
                  <a:gd name="connsiteX85" fmla="*/ 501286 w 1314779"/>
                  <a:gd name="connsiteY85" fmla="*/ 19330 h 1057273"/>
                  <a:gd name="connsiteX86" fmla="*/ 636855 w 1314779"/>
                  <a:gd name="connsiteY86" fmla="*/ 0 h 10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14779" h="1057273">
                    <a:moveTo>
                      <a:pt x="627997" y="366713"/>
                    </a:moveTo>
                    <a:cubicBezTo>
                      <a:pt x="623689" y="373163"/>
                      <a:pt x="617227" y="377463"/>
                      <a:pt x="615073" y="383913"/>
                    </a:cubicBezTo>
                    <a:cubicBezTo>
                      <a:pt x="610765" y="394663"/>
                      <a:pt x="610765" y="407562"/>
                      <a:pt x="606457" y="418312"/>
                    </a:cubicBezTo>
                    <a:cubicBezTo>
                      <a:pt x="589225" y="454861"/>
                      <a:pt x="569838" y="491411"/>
                      <a:pt x="550452" y="527960"/>
                    </a:cubicBezTo>
                    <a:cubicBezTo>
                      <a:pt x="522450" y="577409"/>
                      <a:pt x="483677" y="613959"/>
                      <a:pt x="427672" y="629008"/>
                    </a:cubicBezTo>
                    <a:cubicBezTo>
                      <a:pt x="354435" y="648358"/>
                      <a:pt x="281198" y="646208"/>
                      <a:pt x="207961" y="624708"/>
                    </a:cubicBezTo>
                    <a:cubicBezTo>
                      <a:pt x="175650" y="616109"/>
                      <a:pt x="143340" y="601059"/>
                      <a:pt x="126108" y="568809"/>
                    </a:cubicBezTo>
                    <a:cubicBezTo>
                      <a:pt x="117491" y="553760"/>
                      <a:pt x="111029" y="536560"/>
                      <a:pt x="104567" y="519360"/>
                    </a:cubicBezTo>
                    <a:cubicBezTo>
                      <a:pt x="104567" y="527960"/>
                      <a:pt x="102413" y="532260"/>
                      <a:pt x="104567" y="536560"/>
                    </a:cubicBezTo>
                    <a:cubicBezTo>
                      <a:pt x="106721" y="549460"/>
                      <a:pt x="106721" y="562360"/>
                      <a:pt x="111029" y="575259"/>
                    </a:cubicBezTo>
                    <a:cubicBezTo>
                      <a:pt x="136878" y="672007"/>
                      <a:pt x="188575" y="753706"/>
                      <a:pt x="261812" y="820355"/>
                    </a:cubicBezTo>
                    <a:cubicBezTo>
                      <a:pt x="335049" y="887004"/>
                      <a:pt x="416902" y="934303"/>
                      <a:pt x="509525" y="966552"/>
                    </a:cubicBezTo>
                    <a:cubicBezTo>
                      <a:pt x="571992" y="990202"/>
                      <a:pt x="636613" y="1005251"/>
                      <a:pt x="701234" y="1009551"/>
                    </a:cubicBezTo>
                    <a:cubicBezTo>
                      <a:pt x="800320" y="1016001"/>
                      <a:pt x="897251" y="1003101"/>
                      <a:pt x="989875" y="964402"/>
                    </a:cubicBezTo>
                    <a:cubicBezTo>
                      <a:pt x="1015723" y="953652"/>
                      <a:pt x="1045879" y="947202"/>
                      <a:pt x="1067420" y="930003"/>
                    </a:cubicBezTo>
                    <a:cubicBezTo>
                      <a:pt x="1183737" y="837554"/>
                      <a:pt x="1231126" y="717157"/>
                      <a:pt x="1205278" y="568809"/>
                    </a:cubicBezTo>
                    <a:cubicBezTo>
                      <a:pt x="1198816" y="532260"/>
                      <a:pt x="1185891" y="495711"/>
                      <a:pt x="1175121" y="457011"/>
                    </a:cubicBezTo>
                    <a:cubicBezTo>
                      <a:pt x="1172967" y="459161"/>
                      <a:pt x="1170813" y="459161"/>
                      <a:pt x="1168659" y="459161"/>
                    </a:cubicBezTo>
                    <a:cubicBezTo>
                      <a:pt x="1160043" y="484961"/>
                      <a:pt x="1151427" y="512910"/>
                      <a:pt x="1142811" y="538710"/>
                    </a:cubicBezTo>
                    <a:cubicBezTo>
                      <a:pt x="1129886" y="588159"/>
                      <a:pt x="1095422" y="616109"/>
                      <a:pt x="1048033" y="629008"/>
                    </a:cubicBezTo>
                    <a:cubicBezTo>
                      <a:pt x="987721" y="646208"/>
                      <a:pt x="927408" y="650508"/>
                      <a:pt x="864941" y="641908"/>
                    </a:cubicBezTo>
                    <a:cubicBezTo>
                      <a:pt x="817552" y="635458"/>
                      <a:pt x="772317" y="618258"/>
                      <a:pt x="742161" y="581709"/>
                    </a:cubicBezTo>
                    <a:cubicBezTo>
                      <a:pt x="692618" y="523660"/>
                      <a:pt x="656000" y="457011"/>
                      <a:pt x="638767" y="383913"/>
                    </a:cubicBezTo>
                    <a:cubicBezTo>
                      <a:pt x="636613" y="377463"/>
                      <a:pt x="632305" y="373163"/>
                      <a:pt x="627997" y="366713"/>
                    </a:cubicBezTo>
                    <a:close/>
                    <a:moveTo>
                      <a:pt x="298470" y="293012"/>
                    </a:moveTo>
                    <a:cubicBezTo>
                      <a:pt x="266153" y="295433"/>
                      <a:pt x="233836" y="300812"/>
                      <a:pt x="201519" y="307267"/>
                    </a:cubicBezTo>
                    <a:cubicBezTo>
                      <a:pt x="175665" y="313722"/>
                      <a:pt x="162738" y="330935"/>
                      <a:pt x="169202" y="356755"/>
                    </a:cubicBezTo>
                    <a:cubicBezTo>
                      <a:pt x="179974" y="404091"/>
                      <a:pt x="192901" y="453579"/>
                      <a:pt x="207982" y="503067"/>
                    </a:cubicBezTo>
                    <a:cubicBezTo>
                      <a:pt x="210136" y="511674"/>
                      <a:pt x="220909" y="522432"/>
                      <a:pt x="229527" y="524584"/>
                    </a:cubicBezTo>
                    <a:cubicBezTo>
                      <a:pt x="261844" y="533190"/>
                      <a:pt x="296315" y="539645"/>
                      <a:pt x="328632" y="546100"/>
                    </a:cubicBezTo>
                    <a:cubicBezTo>
                      <a:pt x="328632" y="543948"/>
                      <a:pt x="328632" y="543948"/>
                      <a:pt x="328632" y="541797"/>
                    </a:cubicBezTo>
                    <a:cubicBezTo>
                      <a:pt x="332941" y="541797"/>
                      <a:pt x="337250" y="541797"/>
                      <a:pt x="341559" y="541797"/>
                    </a:cubicBezTo>
                    <a:cubicBezTo>
                      <a:pt x="380339" y="537494"/>
                      <a:pt x="421274" y="535342"/>
                      <a:pt x="444973" y="500915"/>
                    </a:cubicBezTo>
                    <a:cubicBezTo>
                      <a:pt x="470827" y="462186"/>
                      <a:pt x="492371" y="419153"/>
                      <a:pt x="511761" y="378271"/>
                    </a:cubicBezTo>
                    <a:cubicBezTo>
                      <a:pt x="524688" y="354603"/>
                      <a:pt x="507453" y="322328"/>
                      <a:pt x="481599" y="315873"/>
                    </a:cubicBezTo>
                    <a:cubicBezTo>
                      <a:pt x="453591" y="307267"/>
                      <a:pt x="423428" y="300812"/>
                      <a:pt x="395420" y="296508"/>
                    </a:cubicBezTo>
                    <a:cubicBezTo>
                      <a:pt x="363103" y="291129"/>
                      <a:pt x="330786" y="290591"/>
                      <a:pt x="298470" y="293012"/>
                    </a:cubicBezTo>
                    <a:close/>
                    <a:moveTo>
                      <a:pt x="924856" y="290513"/>
                    </a:moveTo>
                    <a:cubicBezTo>
                      <a:pt x="870959" y="301248"/>
                      <a:pt x="821374" y="309836"/>
                      <a:pt x="771789" y="318425"/>
                    </a:cubicBezTo>
                    <a:cubicBezTo>
                      <a:pt x="756698" y="320572"/>
                      <a:pt x="743763" y="331307"/>
                      <a:pt x="743763" y="346336"/>
                    </a:cubicBezTo>
                    <a:cubicBezTo>
                      <a:pt x="743763" y="363512"/>
                      <a:pt x="743763" y="382836"/>
                      <a:pt x="750231" y="400012"/>
                    </a:cubicBezTo>
                    <a:cubicBezTo>
                      <a:pt x="756698" y="423629"/>
                      <a:pt x="769634" y="445099"/>
                      <a:pt x="782569" y="464423"/>
                    </a:cubicBezTo>
                    <a:cubicBezTo>
                      <a:pt x="799816" y="494481"/>
                      <a:pt x="817063" y="524540"/>
                      <a:pt x="853712" y="535275"/>
                    </a:cubicBezTo>
                    <a:cubicBezTo>
                      <a:pt x="911921" y="552451"/>
                      <a:pt x="965817" y="546010"/>
                      <a:pt x="1021870" y="530981"/>
                    </a:cubicBezTo>
                    <a:cubicBezTo>
                      <a:pt x="1030493" y="528834"/>
                      <a:pt x="1041272" y="518099"/>
                      <a:pt x="1045584" y="509510"/>
                    </a:cubicBezTo>
                    <a:cubicBezTo>
                      <a:pt x="1060675" y="460129"/>
                      <a:pt x="1073610" y="410747"/>
                      <a:pt x="1086545" y="359218"/>
                    </a:cubicBezTo>
                    <a:cubicBezTo>
                      <a:pt x="1093013" y="339895"/>
                      <a:pt x="1084390" y="322719"/>
                      <a:pt x="1064987" y="318425"/>
                    </a:cubicBezTo>
                    <a:cubicBezTo>
                      <a:pt x="1017558" y="309836"/>
                      <a:pt x="970129" y="301248"/>
                      <a:pt x="924856" y="290513"/>
                    </a:cubicBezTo>
                    <a:close/>
                    <a:moveTo>
                      <a:pt x="619606" y="51359"/>
                    </a:moveTo>
                    <a:cubicBezTo>
                      <a:pt x="582956" y="49213"/>
                      <a:pt x="546306" y="51359"/>
                      <a:pt x="509656" y="57796"/>
                    </a:cubicBezTo>
                    <a:cubicBezTo>
                      <a:pt x="436357" y="72816"/>
                      <a:pt x="371681" y="111440"/>
                      <a:pt x="309161" y="152209"/>
                    </a:cubicBezTo>
                    <a:cubicBezTo>
                      <a:pt x="291914" y="162938"/>
                      <a:pt x="276823" y="175812"/>
                      <a:pt x="259576" y="190832"/>
                    </a:cubicBezTo>
                    <a:cubicBezTo>
                      <a:pt x="266044" y="192978"/>
                      <a:pt x="268200" y="192978"/>
                      <a:pt x="270356" y="192978"/>
                    </a:cubicBezTo>
                    <a:cubicBezTo>
                      <a:pt x="274667" y="192978"/>
                      <a:pt x="278979" y="192978"/>
                      <a:pt x="283291" y="192978"/>
                    </a:cubicBezTo>
                    <a:cubicBezTo>
                      <a:pt x="367369" y="184395"/>
                      <a:pt x="451448" y="192978"/>
                      <a:pt x="526903" y="225164"/>
                    </a:cubicBezTo>
                    <a:cubicBezTo>
                      <a:pt x="570021" y="242330"/>
                      <a:pt x="610982" y="244476"/>
                      <a:pt x="654099" y="244476"/>
                    </a:cubicBezTo>
                    <a:cubicBezTo>
                      <a:pt x="662723" y="244476"/>
                      <a:pt x="671346" y="244476"/>
                      <a:pt x="679970" y="244476"/>
                    </a:cubicBezTo>
                    <a:cubicBezTo>
                      <a:pt x="684281" y="244476"/>
                      <a:pt x="690749" y="244476"/>
                      <a:pt x="695061" y="240185"/>
                    </a:cubicBezTo>
                    <a:cubicBezTo>
                      <a:pt x="748957" y="210144"/>
                      <a:pt x="807166" y="203707"/>
                      <a:pt x="867530" y="197270"/>
                    </a:cubicBezTo>
                    <a:cubicBezTo>
                      <a:pt x="897712" y="195124"/>
                      <a:pt x="927894" y="195124"/>
                      <a:pt x="958076" y="192978"/>
                    </a:cubicBezTo>
                    <a:cubicBezTo>
                      <a:pt x="958076" y="190832"/>
                      <a:pt x="958076" y="188687"/>
                      <a:pt x="958076" y="188687"/>
                    </a:cubicBezTo>
                    <a:cubicBezTo>
                      <a:pt x="955920" y="186541"/>
                      <a:pt x="955920" y="186541"/>
                      <a:pt x="953764" y="184395"/>
                    </a:cubicBezTo>
                    <a:cubicBezTo>
                      <a:pt x="854595" y="109294"/>
                      <a:pt x="744646" y="62088"/>
                      <a:pt x="619606" y="51359"/>
                    </a:cubicBezTo>
                    <a:close/>
                    <a:moveTo>
                      <a:pt x="636855" y="0"/>
                    </a:moveTo>
                    <a:cubicBezTo>
                      <a:pt x="806854" y="6443"/>
                      <a:pt x="955334" y="68730"/>
                      <a:pt x="1082295" y="176119"/>
                    </a:cubicBezTo>
                    <a:cubicBezTo>
                      <a:pt x="1088751" y="182563"/>
                      <a:pt x="1095206" y="186858"/>
                      <a:pt x="1099510" y="191154"/>
                    </a:cubicBezTo>
                    <a:cubicBezTo>
                      <a:pt x="1123181" y="216927"/>
                      <a:pt x="1149004" y="234110"/>
                      <a:pt x="1185586" y="240553"/>
                    </a:cubicBezTo>
                    <a:cubicBezTo>
                      <a:pt x="1224320" y="246997"/>
                      <a:pt x="1235079" y="268475"/>
                      <a:pt x="1228624" y="307135"/>
                    </a:cubicBezTo>
                    <a:cubicBezTo>
                      <a:pt x="1224320" y="324317"/>
                      <a:pt x="1226472" y="339352"/>
                      <a:pt x="1237231" y="356534"/>
                    </a:cubicBezTo>
                    <a:cubicBezTo>
                      <a:pt x="1282421" y="433855"/>
                      <a:pt x="1312547" y="515471"/>
                      <a:pt x="1314699" y="605678"/>
                    </a:cubicBezTo>
                    <a:cubicBezTo>
                      <a:pt x="1316851" y="719512"/>
                      <a:pt x="1275965" y="814015"/>
                      <a:pt x="1198497" y="893483"/>
                    </a:cubicBezTo>
                    <a:cubicBezTo>
                      <a:pt x="1157611" y="934291"/>
                      <a:pt x="1114574" y="968656"/>
                      <a:pt x="1065080" y="992282"/>
                    </a:cubicBezTo>
                    <a:cubicBezTo>
                      <a:pt x="1056473" y="996577"/>
                      <a:pt x="1045713" y="1000873"/>
                      <a:pt x="1037106" y="1000873"/>
                    </a:cubicBezTo>
                    <a:cubicBezTo>
                      <a:pt x="994068" y="998725"/>
                      <a:pt x="957486" y="1022351"/>
                      <a:pt x="918752" y="1028794"/>
                    </a:cubicBezTo>
                    <a:cubicBezTo>
                      <a:pt x="882170" y="1035237"/>
                      <a:pt x="847740" y="1045976"/>
                      <a:pt x="813309" y="1048124"/>
                    </a:cubicBezTo>
                    <a:cubicBezTo>
                      <a:pt x="763816" y="1054568"/>
                      <a:pt x="714323" y="1058863"/>
                      <a:pt x="664829" y="1056715"/>
                    </a:cubicBezTo>
                    <a:cubicBezTo>
                      <a:pt x="469007" y="1045976"/>
                      <a:pt x="292553" y="979395"/>
                      <a:pt x="150528" y="839788"/>
                    </a:cubicBezTo>
                    <a:cubicBezTo>
                      <a:pt x="88123" y="779650"/>
                      <a:pt x="42934" y="708773"/>
                      <a:pt x="17111" y="625009"/>
                    </a:cubicBezTo>
                    <a:cubicBezTo>
                      <a:pt x="-8712" y="536949"/>
                      <a:pt x="-6560" y="448889"/>
                      <a:pt x="32174" y="365125"/>
                    </a:cubicBezTo>
                    <a:cubicBezTo>
                      <a:pt x="36478" y="354386"/>
                      <a:pt x="36478" y="341500"/>
                      <a:pt x="34326" y="330761"/>
                    </a:cubicBezTo>
                    <a:cubicBezTo>
                      <a:pt x="34326" y="320022"/>
                      <a:pt x="27870" y="309283"/>
                      <a:pt x="25718" y="298544"/>
                    </a:cubicBezTo>
                    <a:cubicBezTo>
                      <a:pt x="19263" y="264179"/>
                      <a:pt x="34326" y="240553"/>
                      <a:pt x="70908" y="231962"/>
                    </a:cubicBezTo>
                    <a:cubicBezTo>
                      <a:pt x="90275" y="229814"/>
                      <a:pt x="107490" y="225519"/>
                      <a:pt x="126857" y="221223"/>
                    </a:cubicBezTo>
                    <a:cubicBezTo>
                      <a:pt x="133313" y="219075"/>
                      <a:pt x="141920" y="214780"/>
                      <a:pt x="148376" y="210484"/>
                    </a:cubicBezTo>
                    <a:cubicBezTo>
                      <a:pt x="236603" y="131016"/>
                      <a:pt x="337742" y="73025"/>
                      <a:pt x="449640" y="32217"/>
                    </a:cubicBezTo>
                    <a:cubicBezTo>
                      <a:pt x="466855" y="27921"/>
                      <a:pt x="484071" y="21478"/>
                      <a:pt x="501286" y="19330"/>
                    </a:cubicBezTo>
                    <a:cubicBezTo>
                      <a:pt x="546475" y="12887"/>
                      <a:pt x="591665" y="6443"/>
                      <a:pt x="63685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194" name="chenying0907 12"/>
              <p:cNvSpPr/>
              <p:nvPr/>
            </p:nvSpPr>
            <p:spPr bwMode="auto">
              <a:xfrm>
                <a:off x="7443788" y="2952751"/>
                <a:ext cx="1379538" cy="1371600"/>
              </a:xfrm>
              <a:custGeom>
                <a:avLst/>
                <a:gdLst>
                  <a:gd name="T0" fmla="*/ 423 w 641"/>
                  <a:gd name="T1" fmla="*/ 557 h 638"/>
                  <a:gd name="T2" fmla="*/ 448 w 641"/>
                  <a:gd name="T3" fmla="*/ 559 h 638"/>
                  <a:gd name="T4" fmla="*/ 532 w 641"/>
                  <a:gd name="T5" fmla="*/ 557 h 638"/>
                  <a:gd name="T6" fmla="*/ 558 w 641"/>
                  <a:gd name="T7" fmla="*/ 550 h 638"/>
                  <a:gd name="T8" fmla="*/ 583 w 641"/>
                  <a:gd name="T9" fmla="*/ 507 h 638"/>
                  <a:gd name="T10" fmla="*/ 579 w 641"/>
                  <a:gd name="T11" fmla="*/ 405 h 638"/>
                  <a:gd name="T12" fmla="*/ 539 w 641"/>
                  <a:gd name="T13" fmla="*/ 250 h 638"/>
                  <a:gd name="T14" fmla="*/ 500 w 641"/>
                  <a:gd name="T15" fmla="*/ 174 h 638"/>
                  <a:gd name="T16" fmla="*/ 470 w 641"/>
                  <a:gd name="T17" fmla="*/ 152 h 638"/>
                  <a:gd name="T18" fmla="*/ 463 w 641"/>
                  <a:gd name="T19" fmla="*/ 122 h 638"/>
                  <a:gd name="T20" fmla="*/ 501 w 641"/>
                  <a:gd name="T21" fmla="*/ 114 h 638"/>
                  <a:gd name="T22" fmla="*/ 562 w 641"/>
                  <a:gd name="T23" fmla="*/ 170 h 638"/>
                  <a:gd name="T24" fmla="*/ 619 w 641"/>
                  <a:gd name="T25" fmla="*/ 318 h 638"/>
                  <a:gd name="T26" fmla="*/ 640 w 641"/>
                  <a:gd name="T27" fmla="*/ 482 h 638"/>
                  <a:gd name="T28" fmla="*/ 627 w 641"/>
                  <a:gd name="T29" fmla="*/ 543 h 638"/>
                  <a:gd name="T30" fmla="*/ 565 w 641"/>
                  <a:gd name="T31" fmla="*/ 591 h 638"/>
                  <a:gd name="T32" fmla="*/ 435 w 641"/>
                  <a:gd name="T33" fmla="*/ 600 h 638"/>
                  <a:gd name="T34" fmla="*/ 426 w 641"/>
                  <a:gd name="T35" fmla="*/ 599 h 638"/>
                  <a:gd name="T36" fmla="*/ 416 w 641"/>
                  <a:gd name="T37" fmla="*/ 607 h 638"/>
                  <a:gd name="T38" fmla="*/ 405 w 641"/>
                  <a:gd name="T39" fmla="*/ 629 h 638"/>
                  <a:gd name="T40" fmla="*/ 367 w 641"/>
                  <a:gd name="T41" fmla="*/ 636 h 638"/>
                  <a:gd name="T42" fmla="*/ 360 w 641"/>
                  <a:gd name="T43" fmla="*/ 627 h 638"/>
                  <a:gd name="T44" fmla="*/ 364 w 641"/>
                  <a:gd name="T45" fmla="*/ 604 h 638"/>
                  <a:gd name="T46" fmla="*/ 355 w 641"/>
                  <a:gd name="T47" fmla="*/ 593 h 638"/>
                  <a:gd name="T48" fmla="*/ 281 w 641"/>
                  <a:gd name="T49" fmla="*/ 584 h 638"/>
                  <a:gd name="T50" fmla="*/ 207 w 641"/>
                  <a:gd name="T51" fmla="*/ 576 h 638"/>
                  <a:gd name="T52" fmla="*/ 183 w 641"/>
                  <a:gd name="T53" fmla="*/ 583 h 638"/>
                  <a:gd name="T54" fmla="*/ 7 w 641"/>
                  <a:gd name="T55" fmla="*/ 561 h 638"/>
                  <a:gd name="T56" fmla="*/ 10 w 641"/>
                  <a:gd name="T57" fmla="*/ 544 h 638"/>
                  <a:gd name="T58" fmla="*/ 53 w 641"/>
                  <a:gd name="T59" fmla="*/ 531 h 638"/>
                  <a:gd name="T60" fmla="*/ 66 w 641"/>
                  <a:gd name="T61" fmla="*/ 538 h 638"/>
                  <a:gd name="T62" fmla="*/ 122 w 641"/>
                  <a:gd name="T63" fmla="*/ 579 h 638"/>
                  <a:gd name="T64" fmla="*/ 141 w 641"/>
                  <a:gd name="T65" fmla="*/ 574 h 638"/>
                  <a:gd name="T66" fmla="*/ 169 w 641"/>
                  <a:gd name="T67" fmla="*/ 544 h 638"/>
                  <a:gd name="T68" fmla="*/ 193 w 641"/>
                  <a:gd name="T69" fmla="*/ 535 h 638"/>
                  <a:gd name="T70" fmla="*/ 285 w 641"/>
                  <a:gd name="T71" fmla="*/ 541 h 638"/>
                  <a:gd name="T72" fmla="*/ 359 w 641"/>
                  <a:gd name="T73" fmla="*/ 551 h 638"/>
                  <a:gd name="T74" fmla="*/ 372 w 641"/>
                  <a:gd name="T75" fmla="*/ 540 h 638"/>
                  <a:gd name="T76" fmla="*/ 376 w 641"/>
                  <a:gd name="T77" fmla="*/ 456 h 638"/>
                  <a:gd name="T78" fmla="*/ 365 w 641"/>
                  <a:gd name="T79" fmla="*/ 320 h 638"/>
                  <a:gd name="T80" fmla="*/ 323 w 641"/>
                  <a:gd name="T81" fmla="*/ 165 h 638"/>
                  <a:gd name="T82" fmla="*/ 263 w 641"/>
                  <a:gd name="T83" fmla="*/ 25 h 638"/>
                  <a:gd name="T84" fmla="*/ 266 w 641"/>
                  <a:gd name="T85" fmla="*/ 12 h 638"/>
                  <a:gd name="T86" fmla="*/ 302 w 641"/>
                  <a:gd name="T87" fmla="*/ 1 h 638"/>
                  <a:gd name="T88" fmla="*/ 315 w 641"/>
                  <a:gd name="T89" fmla="*/ 9 h 638"/>
                  <a:gd name="T90" fmla="*/ 372 w 641"/>
                  <a:gd name="T91" fmla="*/ 136 h 638"/>
                  <a:gd name="T92" fmla="*/ 402 w 641"/>
                  <a:gd name="T93" fmla="*/ 228 h 638"/>
                  <a:gd name="T94" fmla="*/ 422 w 641"/>
                  <a:gd name="T95" fmla="*/ 335 h 638"/>
                  <a:gd name="T96" fmla="*/ 429 w 641"/>
                  <a:gd name="T97" fmla="*/ 456 h 638"/>
                  <a:gd name="T98" fmla="*/ 423 w 641"/>
                  <a:gd name="T99" fmla="*/ 550 h 638"/>
                  <a:gd name="T100" fmla="*/ 423 w 641"/>
                  <a:gd name="T101" fmla="*/ 55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1" h="638">
                    <a:moveTo>
                      <a:pt x="423" y="557"/>
                    </a:moveTo>
                    <a:cubicBezTo>
                      <a:pt x="432" y="557"/>
                      <a:pt x="440" y="559"/>
                      <a:pt x="448" y="559"/>
                    </a:cubicBezTo>
                    <a:cubicBezTo>
                      <a:pt x="476" y="558"/>
                      <a:pt x="504" y="558"/>
                      <a:pt x="532" y="557"/>
                    </a:cubicBezTo>
                    <a:cubicBezTo>
                      <a:pt x="541" y="556"/>
                      <a:pt x="550" y="553"/>
                      <a:pt x="558" y="550"/>
                    </a:cubicBezTo>
                    <a:cubicBezTo>
                      <a:pt x="579" y="543"/>
                      <a:pt x="582" y="524"/>
                      <a:pt x="583" y="507"/>
                    </a:cubicBezTo>
                    <a:cubicBezTo>
                      <a:pt x="586" y="473"/>
                      <a:pt x="585" y="439"/>
                      <a:pt x="579" y="405"/>
                    </a:cubicBezTo>
                    <a:cubicBezTo>
                      <a:pt x="571" y="352"/>
                      <a:pt x="558" y="300"/>
                      <a:pt x="539" y="250"/>
                    </a:cubicBezTo>
                    <a:cubicBezTo>
                      <a:pt x="529" y="223"/>
                      <a:pt x="517" y="197"/>
                      <a:pt x="500" y="174"/>
                    </a:cubicBezTo>
                    <a:cubicBezTo>
                      <a:pt x="492" y="164"/>
                      <a:pt x="483" y="155"/>
                      <a:pt x="470" y="152"/>
                    </a:cubicBezTo>
                    <a:cubicBezTo>
                      <a:pt x="455" y="147"/>
                      <a:pt x="451" y="133"/>
                      <a:pt x="463" y="122"/>
                    </a:cubicBezTo>
                    <a:cubicBezTo>
                      <a:pt x="474" y="112"/>
                      <a:pt x="487" y="110"/>
                      <a:pt x="501" y="114"/>
                    </a:cubicBezTo>
                    <a:cubicBezTo>
                      <a:pt x="530" y="123"/>
                      <a:pt x="548" y="145"/>
                      <a:pt x="562" y="170"/>
                    </a:cubicBezTo>
                    <a:cubicBezTo>
                      <a:pt x="589" y="216"/>
                      <a:pt x="606" y="266"/>
                      <a:pt x="619" y="318"/>
                    </a:cubicBezTo>
                    <a:cubicBezTo>
                      <a:pt x="632" y="372"/>
                      <a:pt x="641" y="427"/>
                      <a:pt x="640" y="482"/>
                    </a:cubicBezTo>
                    <a:cubicBezTo>
                      <a:pt x="639" y="503"/>
                      <a:pt x="636" y="524"/>
                      <a:pt x="627" y="543"/>
                    </a:cubicBezTo>
                    <a:cubicBezTo>
                      <a:pt x="615" y="569"/>
                      <a:pt x="592" y="583"/>
                      <a:pt x="565" y="591"/>
                    </a:cubicBezTo>
                    <a:cubicBezTo>
                      <a:pt x="523" y="603"/>
                      <a:pt x="479" y="604"/>
                      <a:pt x="435" y="600"/>
                    </a:cubicBezTo>
                    <a:cubicBezTo>
                      <a:pt x="432" y="599"/>
                      <a:pt x="429" y="599"/>
                      <a:pt x="426" y="599"/>
                    </a:cubicBezTo>
                    <a:cubicBezTo>
                      <a:pt x="419" y="598"/>
                      <a:pt x="417" y="600"/>
                      <a:pt x="416" y="607"/>
                    </a:cubicBezTo>
                    <a:cubicBezTo>
                      <a:pt x="414" y="615"/>
                      <a:pt x="414" y="625"/>
                      <a:pt x="405" y="629"/>
                    </a:cubicBezTo>
                    <a:cubicBezTo>
                      <a:pt x="393" y="635"/>
                      <a:pt x="381" y="638"/>
                      <a:pt x="367" y="636"/>
                    </a:cubicBezTo>
                    <a:cubicBezTo>
                      <a:pt x="362" y="636"/>
                      <a:pt x="360" y="633"/>
                      <a:pt x="360" y="627"/>
                    </a:cubicBezTo>
                    <a:cubicBezTo>
                      <a:pt x="361" y="619"/>
                      <a:pt x="362" y="611"/>
                      <a:pt x="364" y="604"/>
                    </a:cubicBezTo>
                    <a:cubicBezTo>
                      <a:pt x="367" y="595"/>
                      <a:pt x="363" y="593"/>
                      <a:pt x="355" y="593"/>
                    </a:cubicBezTo>
                    <a:cubicBezTo>
                      <a:pt x="331" y="590"/>
                      <a:pt x="306" y="587"/>
                      <a:pt x="281" y="584"/>
                    </a:cubicBezTo>
                    <a:cubicBezTo>
                      <a:pt x="257" y="582"/>
                      <a:pt x="232" y="579"/>
                      <a:pt x="207" y="576"/>
                    </a:cubicBezTo>
                    <a:cubicBezTo>
                      <a:pt x="197" y="575"/>
                      <a:pt x="191" y="578"/>
                      <a:pt x="183" y="583"/>
                    </a:cubicBezTo>
                    <a:cubicBezTo>
                      <a:pt x="130" y="625"/>
                      <a:pt x="47" y="613"/>
                      <a:pt x="7" y="561"/>
                    </a:cubicBezTo>
                    <a:cubicBezTo>
                      <a:pt x="0" y="552"/>
                      <a:pt x="1" y="549"/>
                      <a:pt x="10" y="544"/>
                    </a:cubicBezTo>
                    <a:cubicBezTo>
                      <a:pt x="23" y="536"/>
                      <a:pt x="37" y="530"/>
                      <a:pt x="53" y="531"/>
                    </a:cubicBezTo>
                    <a:cubicBezTo>
                      <a:pt x="57" y="531"/>
                      <a:pt x="63" y="534"/>
                      <a:pt x="66" y="538"/>
                    </a:cubicBezTo>
                    <a:cubicBezTo>
                      <a:pt x="80" y="558"/>
                      <a:pt x="100" y="570"/>
                      <a:pt x="122" y="579"/>
                    </a:cubicBezTo>
                    <a:cubicBezTo>
                      <a:pt x="129" y="582"/>
                      <a:pt x="134" y="580"/>
                      <a:pt x="141" y="574"/>
                    </a:cubicBezTo>
                    <a:cubicBezTo>
                      <a:pt x="150" y="564"/>
                      <a:pt x="161" y="556"/>
                      <a:pt x="169" y="544"/>
                    </a:cubicBezTo>
                    <a:cubicBezTo>
                      <a:pt x="173" y="538"/>
                      <a:pt x="185" y="535"/>
                      <a:pt x="193" y="535"/>
                    </a:cubicBezTo>
                    <a:cubicBezTo>
                      <a:pt x="224" y="536"/>
                      <a:pt x="254" y="538"/>
                      <a:pt x="285" y="541"/>
                    </a:cubicBezTo>
                    <a:cubicBezTo>
                      <a:pt x="310" y="544"/>
                      <a:pt x="334" y="548"/>
                      <a:pt x="359" y="551"/>
                    </a:cubicBezTo>
                    <a:cubicBezTo>
                      <a:pt x="371" y="552"/>
                      <a:pt x="371" y="552"/>
                      <a:pt x="372" y="540"/>
                    </a:cubicBezTo>
                    <a:cubicBezTo>
                      <a:pt x="373" y="512"/>
                      <a:pt x="377" y="484"/>
                      <a:pt x="376" y="456"/>
                    </a:cubicBezTo>
                    <a:cubicBezTo>
                      <a:pt x="374" y="411"/>
                      <a:pt x="372" y="365"/>
                      <a:pt x="365" y="320"/>
                    </a:cubicBezTo>
                    <a:cubicBezTo>
                      <a:pt x="357" y="267"/>
                      <a:pt x="343" y="215"/>
                      <a:pt x="323" y="165"/>
                    </a:cubicBezTo>
                    <a:cubicBezTo>
                      <a:pt x="304" y="118"/>
                      <a:pt x="283" y="72"/>
                      <a:pt x="263" y="25"/>
                    </a:cubicBezTo>
                    <a:cubicBezTo>
                      <a:pt x="260" y="19"/>
                      <a:pt x="262" y="14"/>
                      <a:pt x="266" y="12"/>
                    </a:cubicBezTo>
                    <a:cubicBezTo>
                      <a:pt x="278" y="8"/>
                      <a:pt x="290" y="4"/>
                      <a:pt x="302" y="1"/>
                    </a:cubicBezTo>
                    <a:cubicBezTo>
                      <a:pt x="306" y="0"/>
                      <a:pt x="314" y="5"/>
                      <a:pt x="315" y="9"/>
                    </a:cubicBezTo>
                    <a:cubicBezTo>
                      <a:pt x="335" y="51"/>
                      <a:pt x="355" y="93"/>
                      <a:pt x="372" y="136"/>
                    </a:cubicBezTo>
                    <a:cubicBezTo>
                      <a:pt x="384" y="166"/>
                      <a:pt x="394" y="197"/>
                      <a:pt x="402" y="228"/>
                    </a:cubicBezTo>
                    <a:cubicBezTo>
                      <a:pt x="411" y="263"/>
                      <a:pt x="418" y="299"/>
                      <a:pt x="422" y="335"/>
                    </a:cubicBezTo>
                    <a:cubicBezTo>
                      <a:pt x="427" y="375"/>
                      <a:pt x="429" y="416"/>
                      <a:pt x="429" y="456"/>
                    </a:cubicBezTo>
                    <a:cubicBezTo>
                      <a:pt x="430" y="487"/>
                      <a:pt x="425" y="519"/>
                      <a:pt x="423" y="550"/>
                    </a:cubicBezTo>
                    <a:cubicBezTo>
                      <a:pt x="423" y="552"/>
                      <a:pt x="423" y="553"/>
                      <a:pt x="423" y="55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5" name="chenying0907 19"/>
              <p:cNvSpPr/>
              <p:nvPr/>
            </p:nvSpPr>
            <p:spPr bwMode="auto">
              <a:xfrm>
                <a:off x="6670676" y="2278063"/>
                <a:ext cx="1325563" cy="1062038"/>
              </a:xfrm>
              <a:custGeom>
                <a:avLst/>
                <a:gdLst>
                  <a:gd name="T0" fmla="*/ 473 w 616"/>
                  <a:gd name="T1" fmla="*/ 492 h 494"/>
                  <a:gd name="T2" fmla="*/ 370 w 616"/>
                  <a:gd name="T3" fmla="*/ 480 h 494"/>
                  <a:gd name="T4" fmla="*/ 196 w 616"/>
                  <a:gd name="T5" fmla="*/ 361 h 494"/>
                  <a:gd name="T6" fmla="*/ 83 w 616"/>
                  <a:gd name="T7" fmla="*/ 179 h 494"/>
                  <a:gd name="T8" fmla="*/ 7 w 616"/>
                  <a:gd name="T9" fmla="*/ 32 h 494"/>
                  <a:gd name="T10" fmla="*/ 14 w 616"/>
                  <a:gd name="T11" fmla="*/ 11 h 494"/>
                  <a:gd name="T12" fmla="*/ 19 w 616"/>
                  <a:gd name="T13" fmla="*/ 9 h 494"/>
                  <a:gd name="T14" fmla="*/ 64 w 616"/>
                  <a:gd name="T15" fmla="*/ 24 h 494"/>
                  <a:gd name="T16" fmla="*/ 122 w 616"/>
                  <a:gd name="T17" fmla="*/ 133 h 494"/>
                  <a:gd name="T18" fmla="*/ 199 w 616"/>
                  <a:gd name="T19" fmla="*/ 276 h 494"/>
                  <a:gd name="T20" fmla="*/ 296 w 616"/>
                  <a:gd name="T21" fmla="*/ 394 h 494"/>
                  <a:gd name="T22" fmla="*/ 405 w 616"/>
                  <a:gd name="T23" fmla="*/ 455 h 494"/>
                  <a:gd name="T24" fmla="*/ 526 w 616"/>
                  <a:gd name="T25" fmla="*/ 468 h 494"/>
                  <a:gd name="T26" fmla="*/ 595 w 616"/>
                  <a:gd name="T27" fmla="*/ 459 h 494"/>
                  <a:gd name="T28" fmla="*/ 603 w 616"/>
                  <a:gd name="T29" fmla="*/ 458 h 494"/>
                  <a:gd name="T30" fmla="*/ 616 w 616"/>
                  <a:gd name="T31" fmla="*/ 462 h 494"/>
                  <a:gd name="T32" fmla="*/ 608 w 616"/>
                  <a:gd name="T33" fmla="*/ 473 h 494"/>
                  <a:gd name="T34" fmla="*/ 589 w 616"/>
                  <a:gd name="T35" fmla="*/ 480 h 494"/>
                  <a:gd name="T36" fmla="*/ 473 w 616"/>
                  <a:gd name="T37" fmla="*/ 492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6" h="494">
                    <a:moveTo>
                      <a:pt x="473" y="492"/>
                    </a:moveTo>
                    <a:cubicBezTo>
                      <a:pt x="439" y="494"/>
                      <a:pt x="404" y="489"/>
                      <a:pt x="370" y="480"/>
                    </a:cubicBezTo>
                    <a:cubicBezTo>
                      <a:pt x="299" y="460"/>
                      <a:pt x="242" y="418"/>
                      <a:pt x="196" y="361"/>
                    </a:cubicBezTo>
                    <a:cubicBezTo>
                      <a:pt x="150" y="305"/>
                      <a:pt x="116" y="242"/>
                      <a:pt x="83" y="179"/>
                    </a:cubicBezTo>
                    <a:cubicBezTo>
                      <a:pt x="58" y="130"/>
                      <a:pt x="32" y="81"/>
                      <a:pt x="7" y="32"/>
                    </a:cubicBezTo>
                    <a:cubicBezTo>
                      <a:pt x="0" y="20"/>
                      <a:pt x="1" y="16"/>
                      <a:pt x="14" y="11"/>
                    </a:cubicBezTo>
                    <a:cubicBezTo>
                      <a:pt x="16" y="11"/>
                      <a:pt x="17" y="10"/>
                      <a:pt x="19" y="9"/>
                    </a:cubicBezTo>
                    <a:cubicBezTo>
                      <a:pt x="43" y="0"/>
                      <a:pt x="52" y="2"/>
                      <a:pt x="64" y="24"/>
                    </a:cubicBezTo>
                    <a:cubicBezTo>
                      <a:pt x="84" y="60"/>
                      <a:pt x="103" y="97"/>
                      <a:pt x="122" y="133"/>
                    </a:cubicBezTo>
                    <a:cubicBezTo>
                      <a:pt x="147" y="181"/>
                      <a:pt x="173" y="228"/>
                      <a:pt x="199" y="276"/>
                    </a:cubicBezTo>
                    <a:cubicBezTo>
                      <a:pt x="224" y="321"/>
                      <a:pt x="258" y="360"/>
                      <a:pt x="296" y="394"/>
                    </a:cubicBezTo>
                    <a:cubicBezTo>
                      <a:pt x="328" y="422"/>
                      <a:pt x="364" y="442"/>
                      <a:pt x="405" y="455"/>
                    </a:cubicBezTo>
                    <a:cubicBezTo>
                      <a:pt x="445" y="466"/>
                      <a:pt x="485" y="471"/>
                      <a:pt x="526" y="468"/>
                    </a:cubicBezTo>
                    <a:cubicBezTo>
                      <a:pt x="549" y="467"/>
                      <a:pt x="572" y="462"/>
                      <a:pt x="595" y="459"/>
                    </a:cubicBezTo>
                    <a:cubicBezTo>
                      <a:pt x="598" y="458"/>
                      <a:pt x="601" y="458"/>
                      <a:pt x="603" y="458"/>
                    </a:cubicBezTo>
                    <a:cubicBezTo>
                      <a:pt x="608" y="459"/>
                      <a:pt x="612" y="460"/>
                      <a:pt x="616" y="462"/>
                    </a:cubicBezTo>
                    <a:cubicBezTo>
                      <a:pt x="613" y="466"/>
                      <a:pt x="612" y="471"/>
                      <a:pt x="608" y="473"/>
                    </a:cubicBezTo>
                    <a:cubicBezTo>
                      <a:pt x="602" y="476"/>
                      <a:pt x="596" y="479"/>
                      <a:pt x="589" y="480"/>
                    </a:cubicBezTo>
                    <a:cubicBezTo>
                      <a:pt x="551" y="487"/>
                      <a:pt x="513" y="493"/>
                      <a:pt x="473" y="49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6" name="chenying0907 127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92 w 239"/>
                  <a:gd name="T3" fmla="*/ 80 h 121"/>
                  <a:gd name="T4" fmla="*/ 168 w 239"/>
                  <a:gd name="T5" fmla="*/ 90 h 121"/>
                  <a:gd name="T6" fmla="*/ 137 w 239"/>
                  <a:gd name="T7" fmla="*/ 93 h 121"/>
                  <a:gd name="T8" fmla="*/ 137 w 239"/>
                  <a:gd name="T9" fmla="*/ 108 h 121"/>
                  <a:gd name="T10" fmla="*/ 197 w 239"/>
                  <a:gd name="T11" fmla="*/ 113 h 121"/>
                  <a:gd name="T12" fmla="*/ 235 w 239"/>
                  <a:gd name="T13" fmla="*/ 30 h 121"/>
                  <a:gd name="T14" fmla="*/ 223 w 239"/>
                  <a:gd name="T15" fmla="*/ 23 h 121"/>
                  <a:gd name="T16" fmla="*/ 211 w 239"/>
                  <a:gd name="T17" fmla="*/ 28 h 121"/>
                  <a:gd name="T18" fmla="*/ 137 w 239"/>
                  <a:gd name="T19" fmla="*/ 56 h 121"/>
                  <a:gd name="T20" fmla="*/ 56 w 239"/>
                  <a:gd name="T21" fmla="*/ 38 h 121"/>
                  <a:gd name="T22" fmla="*/ 25 w 239"/>
                  <a:gd name="T23" fmla="*/ 7 h 121"/>
                  <a:gd name="T24" fmla="*/ 6 w 239"/>
                  <a:gd name="T25" fmla="*/ 5 h 121"/>
                  <a:gd name="T26" fmla="*/ 5 w 239"/>
                  <a:gd name="T27" fmla="*/ 20 h 121"/>
                  <a:gd name="T28" fmla="*/ 113 w 239"/>
                  <a:gd name="T29" fmla="*/ 75 h 121"/>
                  <a:gd name="T30" fmla="*/ 151 w 239"/>
                  <a:gd name="T31" fmla="*/ 7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96" y="65"/>
                      <a:pt x="194" y="73"/>
                      <a:pt x="192" y="80"/>
                    </a:cubicBezTo>
                    <a:cubicBezTo>
                      <a:pt x="187" y="95"/>
                      <a:pt x="182" y="97"/>
                      <a:pt x="168" y="90"/>
                    </a:cubicBezTo>
                    <a:cubicBezTo>
                      <a:pt x="158" y="84"/>
                      <a:pt x="145" y="86"/>
                      <a:pt x="137" y="93"/>
                    </a:cubicBezTo>
                    <a:cubicBezTo>
                      <a:pt x="132" y="99"/>
                      <a:pt x="131" y="105"/>
                      <a:pt x="137" y="108"/>
                    </a:cubicBezTo>
                    <a:cubicBezTo>
                      <a:pt x="156" y="119"/>
                      <a:pt x="177" y="121"/>
                      <a:pt x="197" y="113"/>
                    </a:cubicBezTo>
                    <a:cubicBezTo>
                      <a:pt x="231" y="100"/>
                      <a:pt x="239" y="54"/>
                      <a:pt x="235" y="30"/>
                    </a:cubicBezTo>
                    <a:cubicBezTo>
                      <a:pt x="234" y="27"/>
                      <a:pt x="227" y="23"/>
                      <a:pt x="223" y="23"/>
                    </a:cubicBezTo>
                    <a:cubicBezTo>
                      <a:pt x="219" y="23"/>
                      <a:pt x="215" y="26"/>
                      <a:pt x="211" y="28"/>
                    </a:cubicBezTo>
                    <a:cubicBezTo>
                      <a:pt x="188" y="41"/>
                      <a:pt x="164" y="51"/>
                      <a:pt x="137" y="56"/>
                    </a:cubicBezTo>
                    <a:cubicBezTo>
                      <a:pt x="107" y="61"/>
                      <a:pt x="80" y="56"/>
                      <a:pt x="56" y="38"/>
                    </a:cubicBezTo>
                    <a:cubicBezTo>
                      <a:pt x="45" y="29"/>
                      <a:pt x="35" y="17"/>
                      <a:pt x="25" y="7"/>
                    </a:cubicBezTo>
                    <a:cubicBezTo>
                      <a:pt x="20" y="2"/>
                      <a:pt x="11" y="0"/>
                      <a:pt x="6" y="5"/>
                    </a:cubicBezTo>
                    <a:cubicBezTo>
                      <a:pt x="0" y="9"/>
                      <a:pt x="0" y="15"/>
                      <a:pt x="5" y="20"/>
                    </a:cubicBezTo>
                    <a:cubicBezTo>
                      <a:pt x="32" y="55"/>
                      <a:pt x="67" y="76"/>
                      <a:pt x="113" y="75"/>
                    </a:cubicBezTo>
                    <a:cubicBezTo>
                      <a:pt x="126" y="75"/>
                      <a:pt x="139" y="73"/>
                      <a:pt x="151" y="70"/>
                    </a:cubicBezTo>
                    <a:cubicBezTo>
                      <a:pt x="166" y="67"/>
                      <a:pt x="181" y="61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7" name="chenying0907 130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19 w 41"/>
                  <a:gd name="T3" fmla="*/ 40 h 41"/>
                  <a:gd name="T4" fmla="*/ 40 w 41"/>
                  <a:gd name="T5" fmla="*/ 21 h 41"/>
                  <a:gd name="T6" fmla="*/ 22 w 41"/>
                  <a:gd name="T7" fmla="*/ 1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0" y="30"/>
                      <a:pt x="9" y="40"/>
                      <a:pt x="19" y="40"/>
                    </a:cubicBezTo>
                    <a:cubicBezTo>
                      <a:pt x="29" y="41"/>
                      <a:pt x="39" y="32"/>
                      <a:pt x="40" y="21"/>
                    </a:cubicBezTo>
                    <a:cubicBezTo>
                      <a:pt x="41" y="11"/>
                      <a:pt x="32" y="2"/>
                      <a:pt x="22" y="1"/>
                    </a:cubicBezTo>
                    <a:cubicBezTo>
                      <a:pt x="11" y="0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8" name="Oval 132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99" name="chenying0907 181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51 w 239"/>
                  <a:gd name="T3" fmla="*/ 70 h 121"/>
                  <a:gd name="T4" fmla="*/ 113 w 239"/>
                  <a:gd name="T5" fmla="*/ 75 h 121"/>
                  <a:gd name="T6" fmla="*/ 5 w 239"/>
                  <a:gd name="T7" fmla="*/ 20 h 121"/>
                  <a:gd name="T8" fmla="*/ 6 w 239"/>
                  <a:gd name="T9" fmla="*/ 5 h 121"/>
                  <a:gd name="T10" fmla="*/ 25 w 239"/>
                  <a:gd name="T11" fmla="*/ 7 h 121"/>
                  <a:gd name="T12" fmla="*/ 56 w 239"/>
                  <a:gd name="T13" fmla="*/ 38 h 121"/>
                  <a:gd name="T14" fmla="*/ 137 w 239"/>
                  <a:gd name="T15" fmla="*/ 56 h 121"/>
                  <a:gd name="T16" fmla="*/ 211 w 239"/>
                  <a:gd name="T17" fmla="*/ 28 h 121"/>
                  <a:gd name="T18" fmla="*/ 223 w 239"/>
                  <a:gd name="T19" fmla="*/ 23 h 121"/>
                  <a:gd name="T20" fmla="*/ 235 w 239"/>
                  <a:gd name="T21" fmla="*/ 30 h 121"/>
                  <a:gd name="T22" fmla="*/ 197 w 239"/>
                  <a:gd name="T23" fmla="*/ 113 h 121"/>
                  <a:gd name="T24" fmla="*/ 137 w 239"/>
                  <a:gd name="T25" fmla="*/ 108 h 121"/>
                  <a:gd name="T26" fmla="*/ 137 w 239"/>
                  <a:gd name="T27" fmla="*/ 93 h 121"/>
                  <a:gd name="T28" fmla="*/ 168 w 239"/>
                  <a:gd name="T29" fmla="*/ 90 h 121"/>
                  <a:gd name="T30" fmla="*/ 192 w 239"/>
                  <a:gd name="T31" fmla="*/ 8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81" y="61"/>
                      <a:pt x="166" y="67"/>
                      <a:pt x="151" y="70"/>
                    </a:cubicBezTo>
                    <a:cubicBezTo>
                      <a:pt x="139" y="73"/>
                      <a:pt x="126" y="75"/>
                      <a:pt x="113" y="75"/>
                    </a:cubicBezTo>
                    <a:cubicBezTo>
                      <a:pt x="67" y="76"/>
                      <a:pt x="32" y="55"/>
                      <a:pt x="5" y="20"/>
                    </a:cubicBezTo>
                    <a:cubicBezTo>
                      <a:pt x="0" y="15"/>
                      <a:pt x="0" y="9"/>
                      <a:pt x="6" y="5"/>
                    </a:cubicBezTo>
                    <a:cubicBezTo>
                      <a:pt x="11" y="0"/>
                      <a:pt x="20" y="2"/>
                      <a:pt x="25" y="7"/>
                    </a:cubicBezTo>
                    <a:cubicBezTo>
                      <a:pt x="35" y="17"/>
                      <a:pt x="45" y="29"/>
                      <a:pt x="56" y="38"/>
                    </a:cubicBezTo>
                    <a:cubicBezTo>
                      <a:pt x="80" y="56"/>
                      <a:pt x="107" y="61"/>
                      <a:pt x="137" y="56"/>
                    </a:cubicBezTo>
                    <a:cubicBezTo>
                      <a:pt x="164" y="51"/>
                      <a:pt x="188" y="41"/>
                      <a:pt x="211" y="28"/>
                    </a:cubicBezTo>
                    <a:cubicBezTo>
                      <a:pt x="215" y="26"/>
                      <a:pt x="219" y="23"/>
                      <a:pt x="223" y="23"/>
                    </a:cubicBezTo>
                    <a:cubicBezTo>
                      <a:pt x="227" y="23"/>
                      <a:pt x="234" y="27"/>
                      <a:pt x="235" y="30"/>
                    </a:cubicBezTo>
                    <a:cubicBezTo>
                      <a:pt x="239" y="54"/>
                      <a:pt x="231" y="100"/>
                      <a:pt x="197" y="113"/>
                    </a:cubicBezTo>
                    <a:cubicBezTo>
                      <a:pt x="177" y="121"/>
                      <a:pt x="156" y="119"/>
                      <a:pt x="137" y="108"/>
                    </a:cubicBezTo>
                    <a:cubicBezTo>
                      <a:pt x="131" y="105"/>
                      <a:pt x="132" y="99"/>
                      <a:pt x="137" y="93"/>
                    </a:cubicBezTo>
                    <a:cubicBezTo>
                      <a:pt x="145" y="86"/>
                      <a:pt x="158" y="84"/>
                      <a:pt x="168" y="90"/>
                    </a:cubicBezTo>
                    <a:cubicBezTo>
                      <a:pt x="182" y="97"/>
                      <a:pt x="187" y="95"/>
                      <a:pt x="192" y="80"/>
                    </a:cubicBezTo>
                    <a:cubicBezTo>
                      <a:pt x="194" y="73"/>
                      <a:pt x="196" y="65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0" name="chenying0907 182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22 w 41"/>
                  <a:gd name="T3" fmla="*/ 1 h 41"/>
                  <a:gd name="T4" fmla="*/ 40 w 41"/>
                  <a:gd name="T5" fmla="*/ 21 h 41"/>
                  <a:gd name="T6" fmla="*/ 19 w 41"/>
                  <a:gd name="T7" fmla="*/ 40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1" y="8"/>
                      <a:pt x="11" y="0"/>
                      <a:pt x="22" y="1"/>
                    </a:cubicBezTo>
                    <a:cubicBezTo>
                      <a:pt x="32" y="2"/>
                      <a:pt x="41" y="11"/>
                      <a:pt x="40" y="21"/>
                    </a:cubicBezTo>
                    <a:cubicBezTo>
                      <a:pt x="39" y="32"/>
                      <a:pt x="29" y="41"/>
                      <a:pt x="19" y="40"/>
                    </a:cubicBezTo>
                    <a:cubicBezTo>
                      <a:pt x="9" y="40"/>
                      <a:pt x="0" y="30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01" name="Oval 183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90" name="chenying0907 57"/>
            <p:cNvSpPr/>
            <p:nvPr/>
          </p:nvSpPr>
          <p:spPr bwMode="auto">
            <a:xfrm>
              <a:off x="6750019" y="2121897"/>
              <a:ext cx="402347" cy="323589"/>
            </a:xfrm>
            <a:custGeom>
              <a:avLst/>
              <a:gdLst>
                <a:gd name="T0" fmla="*/ 10 w 173"/>
                <a:gd name="T1" fmla="*/ 0 h 140"/>
                <a:gd name="T2" fmla="*/ 1 w 173"/>
                <a:gd name="T3" fmla="*/ 42 h 140"/>
                <a:gd name="T4" fmla="*/ 4 w 173"/>
                <a:gd name="T5" fmla="*/ 48 h 140"/>
                <a:gd name="T6" fmla="*/ 32 w 173"/>
                <a:gd name="T7" fmla="*/ 67 h 140"/>
                <a:gd name="T8" fmla="*/ 142 w 173"/>
                <a:gd name="T9" fmla="*/ 138 h 140"/>
                <a:gd name="T10" fmla="*/ 153 w 173"/>
                <a:gd name="T11" fmla="*/ 138 h 140"/>
                <a:gd name="T12" fmla="*/ 159 w 173"/>
                <a:gd name="T13" fmla="*/ 95 h 140"/>
                <a:gd name="T14" fmla="*/ 150 w 173"/>
                <a:gd name="T15" fmla="*/ 88 h 140"/>
                <a:gd name="T16" fmla="*/ 61 w 173"/>
                <a:gd name="T17" fmla="*/ 32 h 140"/>
                <a:gd name="T18" fmla="*/ 10 w 173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40">
                  <a:moveTo>
                    <a:pt x="10" y="0"/>
                  </a:moveTo>
                  <a:cubicBezTo>
                    <a:pt x="13" y="16"/>
                    <a:pt x="11" y="30"/>
                    <a:pt x="1" y="42"/>
                  </a:cubicBezTo>
                  <a:cubicBezTo>
                    <a:pt x="0" y="43"/>
                    <a:pt x="2" y="47"/>
                    <a:pt x="4" y="48"/>
                  </a:cubicBezTo>
                  <a:cubicBezTo>
                    <a:pt x="13" y="55"/>
                    <a:pt x="23" y="61"/>
                    <a:pt x="32" y="67"/>
                  </a:cubicBezTo>
                  <a:cubicBezTo>
                    <a:pt x="69" y="91"/>
                    <a:pt x="105" y="114"/>
                    <a:pt x="142" y="138"/>
                  </a:cubicBezTo>
                  <a:cubicBezTo>
                    <a:pt x="145" y="139"/>
                    <a:pt x="150" y="140"/>
                    <a:pt x="153" y="138"/>
                  </a:cubicBezTo>
                  <a:cubicBezTo>
                    <a:pt x="170" y="130"/>
                    <a:pt x="173" y="108"/>
                    <a:pt x="159" y="95"/>
                  </a:cubicBezTo>
                  <a:cubicBezTo>
                    <a:pt x="156" y="92"/>
                    <a:pt x="153" y="90"/>
                    <a:pt x="150" y="88"/>
                  </a:cubicBezTo>
                  <a:cubicBezTo>
                    <a:pt x="120" y="69"/>
                    <a:pt x="91" y="51"/>
                    <a:pt x="61" y="32"/>
                  </a:cubicBezTo>
                  <a:cubicBezTo>
                    <a:pt x="45" y="22"/>
                    <a:pt x="28" y="1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02" name="PA_自由: 形状 201"/>
          <p:cNvSpPr/>
          <p:nvPr>
            <p:custDataLst>
              <p:tags r:id="rId3"/>
            </p:custDataLst>
          </p:nvPr>
        </p:nvSpPr>
        <p:spPr>
          <a:xfrm rot="21316081">
            <a:off x="944269" y="5076035"/>
            <a:ext cx="3433232" cy="670601"/>
          </a:xfrm>
          <a:custGeom>
            <a:avLst/>
            <a:gdLst>
              <a:gd name="connsiteX0" fmla="*/ 111760 w 3434080"/>
              <a:gd name="connsiteY0" fmla="*/ 355600 h 670560"/>
              <a:gd name="connsiteX1" fmla="*/ 162560 w 3434080"/>
              <a:gd name="connsiteY1" fmla="*/ 375920 h 670560"/>
              <a:gd name="connsiteX2" fmla="*/ 508000 w 3434080"/>
              <a:gd name="connsiteY2" fmla="*/ 355600 h 670560"/>
              <a:gd name="connsiteX3" fmla="*/ 589280 w 3434080"/>
              <a:gd name="connsiteY3" fmla="*/ 314960 h 670560"/>
              <a:gd name="connsiteX4" fmla="*/ 629920 w 3434080"/>
              <a:gd name="connsiteY4" fmla="*/ 304800 h 670560"/>
              <a:gd name="connsiteX5" fmla="*/ 660400 w 3434080"/>
              <a:gd name="connsiteY5" fmla="*/ 294640 h 670560"/>
              <a:gd name="connsiteX6" fmla="*/ 751840 w 3434080"/>
              <a:gd name="connsiteY6" fmla="*/ 274320 h 670560"/>
              <a:gd name="connsiteX7" fmla="*/ 863600 w 3434080"/>
              <a:gd name="connsiteY7" fmla="*/ 243840 h 670560"/>
              <a:gd name="connsiteX8" fmla="*/ 894080 w 3434080"/>
              <a:gd name="connsiteY8" fmla="*/ 223520 h 670560"/>
              <a:gd name="connsiteX9" fmla="*/ 955040 w 3434080"/>
              <a:gd name="connsiteY9" fmla="*/ 213360 h 670560"/>
              <a:gd name="connsiteX10" fmla="*/ 995680 w 3434080"/>
              <a:gd name="connsiteY10" fmla="*/ 203200 h 670560"/>
              <a:gd name="connsiteX11" fmla="*/ 1026160 w 3434080"/>
              <a:gd name="connsiteY11" fmla="*/ 172720 h 670560"/>
              <a:gd name="connsiteX12" fmla="*/ 1056640 w 3434080"/>
              <a:gd name="connsiteY12" fmla="*/ 162560 h 670560"/>
              <a:gd name="connsiteX13" fmla="*/ 1107440 w 3434080"/>
              <a:gd name="connsiteY13" fmla="*/ 142240 h 670560"/>
              <a:gd name="connsiteX14" fmla="*/ 1178560 w 3434080"/>
              <a:gd name="connsiteY14" fmla="*/ 152400 h 670560"/>
              <a:gd name="connsiteX15" fmla="*/ 1229360 w 3434080"/>
              <a:gd name="connsiteY15" fmla="*/ 162560 h 670560"/>
              <a:gd name="connsiteX16" fmla="*/ 1391920 w 3434080"/>
              <a:gd name="connsiteY16" fmla="*/ 152400 h 670560"/>
              <a:gd name="connsiteX17" fmla="*/ 1503680 w 3434080"/>
              <a:gd name="connsiteY17" fmla="*/ 132080 h 670560"/>
              <a:gd name="connsiteX18" fmla="*/ 1595120 w 3434080"/>
              <a:gd name="connsiteY18" fmla="*/ 101600 h 670560"/>
              <a:gd name="connsiteX19" fmla="*/ 1625600 w 3434080"/>
              <a:gd name="connsiteY19" fmla="*/ 91440 h 670560"/>
              <a:gd name="connsiteX20" fmla="*/ 1838960 w 3434080"/>
              <a:gd name="connsiteY20" fmla="*/ 81280 h 670560"/>
              <a:gd name="connsiteX21" fmla="*/ 1950720 w 3434080"/>
              <a:gd name="connsiteY21" fmla="*/ 71120 h 670560"/>
              <a:gd name="connsiteX22" fmla="*/ 2062480 w 3434080"/>
              <a:gd name="connsiteY22" fmla="*/ 50800 h 670560"/>
              <a:gd name="connsiteX23" fmla="*/ 2113280 w 3434080"/>
              <a:gd name="connsiteY23" fmla="*/ 40640 h 670560"/>
              <a:gd name="connsiteX24" fmla="*/ 2194560 w 3434080"/>
              <a:gd name="connsiteY24" fmla="*/ 30480 h 670560"/>
              <a:gd name="connsiteX25" fmla="*/ 2225040 w 3434080"/>
              <a:gd name="connsiteY25" fmla="*/ 20320 h 670560"/>
              <a:gd name="connsiteX26" fmla="*/ 2346960 w 3434080"/>
              <a:gd name="connsiteY26" fmla="*/ 0 h 670560"/>
              <a:gd name="connsiteX27" fmla="*/ 2458720 w 3434080"/>
              <a:gd name="connsiteY27" fmla="*/ 20320 h 670560"/>
              <a:gd name="connsiteX28" fmla="*/ 2519680 w 3434080"/>
              <a:gd name="connsiteY28" fmla="*/ 50800 h 670560"/>
              <a:gd name="connsiteX29" fmla="*/ 2651760 w 3434080"/>
              <a:gd name="connsiteY29" fmla="*/ 60960 h 670560"/>
              <a:gd name="connsiteX30" fmla="*/ 3261360 w 3434080"/>
              <a:gd name="connsiteY30" fmla="*/ 71120 h 670560"/>
              <a:gd name="connsiteX31" fmla="*/ 3291840 w 3434080"/>
              <a:gd name="connsiteY31" fmla="*/ 91440 h 670560"/>
              <a:gd name="connsiteX32" fmla="*/ 3383280 w 3434080"/>
              <a:gd name="connsiteY32" fmla="*/ 101600 h 670560"/>
              <a:gd name="connsiteX33" fmla="*/ 3434080 w 3434080"/>
              <a:gd name="connsiteY33" fmla="*/ 193040 h 670560"/>
              <a:gd name="connsiteX34" fmla="*/ 3200400 w 3434080"/>
              <a:gd name="connsiteY34" fmla="*/ 213360 h 670560"/>
              <a:gd name="connsiteX35" fmla="*/ 3048000 w 3434080"/>
              <a:gd name="connsiteY35" fmla="*/ 223520 h 670560"/>
              <a:gd name="connsiteX36" fmla="*/ 2844800 w 3434080"/>
              <a:gd name="connsiteY36" fmla="*/ 233680 h 670560"/>
              <a:gd name="connsiteX37" fmla="*/ 2743200 w 3434080"/>
              <a:gd name="connsiteY37" fmla="*/ 254000 h 670560"/>
              <a:gd name="connsiteX38" fmla="*/ 2661920 w 3434080"/>
              <a:gd name="connsiteY38" fmla="*/ 264160 h 670560"/>
              <a:gd name="connsiteX39" fmla="*/ 2519680 w 3434080"/>
              <a:gd name="connsiteY39" fmla="*/ 294640 h 670560"/>
              <a:gd name="connsiteX40" fmla="*/ 2458720 w 3434080"/>
              <a:gd name="connsiteY40" fmla="*/ 304800 h 670560"/>
              <a:gd name="connsiteX41" fmla="*/ 2346960 w 3434080"/>
              <a:gd name="connsiteY41" fmla="*/ 345440 h 670560"/>
              <a:gd name="connsiteX42" fmla="*/ 2296160 w 3434080"/>
              <a:gd name="connsiteY42" fmla="*/ 355600 h 670560"/>
              <a:gd name="connsiteX43" fmla="*/ 2245360 w 3434080"/>
              <a:gd name="connsiteY43" fmla="*/ 386080 h 670560"/>
              <a:gd name="connsiteX44" fmla="*/ 2164080 w 3434080"/>
              <a:gd name="connsiteY44" fmla="*/ 406400 h 670560"/>
              <a:gd name="connsiteX45" fmla="*/ 2133600 w 3434080"/>
              <a:gd name="connsiteY45" fmla="*/ 426720 h 670560"/>
              <a:gd name="connsiteX46" fmla="*/ 2072640 w 3434080"/>
              <a:gd name="connsiteY46" fmla="*/ 436880 h 670560"/>
              <a:gd name="connsiteX47" fmla="*/ 1971040 w 3434080"/>
              <a:gd name="connsiteY47" fmla="*/ 457200 h 670560"/>
              <a:gd name="connsiteX48" fmla="*/ 1899920 w 3434080"/>
              <a:gd name="connsiteY48" fmla="*/ 467360 h 670560"/>
              <a:gd name="connsiteX49" fmla="*/ 1696720 w 3434080"/>
              <a:gd name="connsiteY49" fmla="*/ 487680 h 670560"/>
              <a:gd name="connsiteX50" fmla="*/ 1605280 w 3434080"/>
              <a:gd name="connsiteY50" fmla="*/ 497840 h 670560"/>
              <a:gd name="connsiteX51" fmla="*/ 1564640 w 3434080"/>
              <a:gd name="connsiteY51" fmla="*/ 508000 h 670560"/>
              <a:gd name="connsiteX52" fmla="*/ 1422400 w 3434080"/>
              <a:gd name="connsiteY52" fmla="*/ 528320 h 670560"/>
              <a:gd name="connsiteX53" fmla="*/ 1229360 w 3434080"/>
              <a:gd name="connsiteY53" fmla="*/ 548640 h 670560"/>
              <a:gd name="connsiteX54" fmla="*/ 1158240 w 3434080"/>
              <a:gd name="connsiteY54" fmla="*/ 568960 h 670560"/>
              <a:gd name="connsiteX55" fmla="*/ 975360 w 3434080"/>
              <a:gd name="connsiteY55" fmla="*/ 589280 h 670560"/>
              <a:gd name="connsiteX56" fmla="*/ 873760 w 3434080"/>
              <a:gd name="connsiteY56" fmla="*/ 599440 h 670560"/>
              <a:gd name="connsiteX57" fmla="*/ 782320 w 3434080"/>
              <a:gd name="connsiteY57" fmla="*/ 629920 h 670560"/>
              <a:gd name="connsiteX58" fmla="*/ 640080 w 3434080"/>
              <a:gd name="connsiteY58" fmla="*/ 660400 h 670560"/>
              <a:gd name="connsiteX59" fmla="*/ 447040 w 3434080"/>
              <a:gd name="connsiteY59" fmla="*/ 670560 h 670560"/>
              <a:gd name="connsiteX60" fmla="*/ 152400 w 3434080"/>
              <a:gd name="connsiteY60" fmla="*/ 660400 h 670560"/>
              <a:gd name="connsiteX61" fmla="*/ 91440 w 3434080"/>
              <a:gd name="connsiteY61" fmla="*/ 629920 h 670560"/>
              <a:gd name="connsiteX62" fmla="*/ 60960 w 3434080"/>
              <a:gd name="connsiteY62" fmla="*/ 619760 h 670560"/>
              <a:gd name="connsiteX63" fmla="*/ 50800 w 3434080"/>
              <a:gd name="connsiteY63" fmla="*/ 589280 h 670560"/>
              <a:gd name="connsiteX64" fmla="*/ 30480 w 3434080"/>
              <a:gd name="connsiteY64" fmla="*/ 558800 h 670560"/>
              <a:gd name="connsiteX65" fmla="*/ 20320 w 3434080"/>
              <a:gd name="connsiteY65" fmla="*/ 518160 h 670560"/>
              <a:gd name="connsiteX66" fmla="*/ 0 w 3434080"/>
              <a:gd name="connsiteY66" fmla="*/ 436880 h 670560"/>
              <a:gd name="connsiteX67" fmla="*/ 152400 w 3434080"/>
              <a:gd name="connsiteY67" fmla="*/ 40640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34080" h="670560">
                <a:moveTo>
                  <a:pt x="111760" y="355600"/>
                </a:moveTo>
                <a:cubicBezTo>
                  <a:pt x="128693" y="362373"/>
                  <a:pt x="144330" y="375384"/>
                  <a:pt x="162560" y="375920"/>
                </a:cubicBezTo>
                <a:cubicBezTo>
                  <a:pt x="387590" y="382539"/>
                  <a:pt x="376101" y="381980"/>
                  <a:pt x="508000" y="355600"/>
                </a:cubicBezTo>
                <a:cubicBezTo>
                  <a:pt x="535093" y="342053"/>
                  <a:pt x="559893" y="322307"/>
                  <a:pt x="589280" y="314960"/>
                </a:cubicBezTo>
                <a:cubicBezTo>
                  <a:pt x="602827" y="311573"/>
                  <a:pt x="616494" y="308636"/>
                  <a:pt x="629920" y="304800"/>
                </a:cubicBezTo>
                <a:cubicBezTo>
                  <a:pt x="640218" y="301858"/>
                  <a:pt x="650010" y="297237"/>
                  <a:pt x="660400" y="294640"/>
                </a:cubicBezTo>
                <a:cubicBezTo>
                  <a:pt x="718407" y="280138"/>
                  <a:pt x="699691" y="289965"/>
                  <a:pt x="751840" y="274320"/>
                </a:cubicBezTo>
                <a:cubicBezTo>
                  <a:pt x="854963" y="243383"/>
                  <a:pt x="771012" y="262358"/>
                  <a:pt x="863600" y="243840"/>
                </a:cubicBezTo>
                <a:cubicBezTo>
                  <a:pt x="873760" y="237067"/>
                  <a:pt x="882496" y="227381"/>
                  <a:pt x="894080" y="223520"/>
                </a:cubicBezTo>
                <a:cubicBezTo>
                  <a:pt x="913623" y="217006"/>
                  <a:pt x="934840" y="217400"/>
                  <a:pt x="955040" y="213360"/>
                </a:cubicBezTo>
                <a:cubicBezTo>
                  <a:pt x="968732" y="210622"/>
                  <a:pt x="982133" y="206587"/>
                  <a:pt x="995680" y="203200"/>
                </a:cubicBezTo>
                <a:cubicBezTo>
                  <a:pt x="1005840" y="193040"/>
                  <a:pt x="1014205" y="180690"/>
                  <a:pt x="1026160" y="172720"/>
                </a:cubicBezTo>
                <a:cubicBezTo>
                  <a:pt x="1035071" y="166779"/>
                  <a:pt x="1046612" y="166320"/>
                  <a:pt x="1056640" y="162560"/>
                </a:cubicBezTo>
                <a:cubicBezTo>
                  <a:pt x="1073717" y="156156"/>
                  <a:pt x="1090507" y="149013"/>
                  <a:pt x="1107440" y="142240"/>
                </a:cubicBezTo>
                <a:cubicBezTo>
                  <a:pt x="1131147" y="145627"/>
                  <a:pt x="1154938" y="148463"/>
                  <a:pt x="1178560" y="152400"/>
                </a:cubicBezTo>
                <a:cubicBezTo>
                  <a:pt x="1195594" y="155239"/>
                  <a:pt x="1212091" y="162560"/>
                  <a:pt x="1229360" y="162560"/>
                </a:cubicBezTo>
                <a:cubicBezTo>
                  <a:pt x="1283652" y="162560"/>
                  <a:pt x="1337733" y="155787"/>
                  <a:pt x="1391920" y="152400"/>
                </a:cubicBezTo>
                <a:cubicBezTo>
                  <a:pt x="1457315" y="130602"/>
                  <a:pt x="1388796" y="151227"/>
                  <a:pt x="1503680" y="132080"/>
                </a:cubicBezTo>
                <a:cubicBezTo>
                  <a:pt x="1544538" y="125270"/>
                  <a:pt x="1554179" y="116953"/>
                  <a:pt x="1595120" y="101600"/>
                </a:cubicBezTo>
                <a:cubicBezTo>
                  <a:pt x="1605148" y="97840"/>
                  <a:pt x="1614927" y="92329"/>
                  <a:pt x="1625600" y="91440"/>
                </a:cubicBezTo>
                <a:cubicBezTo>
                  <a:pt x="1696555" y="85527"/>
                  <a:pt x="1767898" y="85721"/>
                  <a:pt x="1838960" y="81280"/>
                </a:cubicBezTo>
                <a:cubicBezTo>
                  <a:pt x="1876294" y="78947"/>
                  <a:pt x="1913467" y="74507"/>
                  <a:pt x="1950720" y="71120"/>
                </a:cubicBezTo>
                <a:cubicBezTo>
                  <a:pt x="2076204" y="46023"/>
                  <a:pt x="1919492" y="76798"/>
                  <a:pt x="2062480" y="50800"/>
                </a:cubicBezTo>
                <a:cubicBezTo>
                  <a:pt x="2079470" y="47711"/>
                  <a:pt x="2096212" y="43266"/>
                  <a:pt x="2113280" y="40640"/>
                </a:cubicBezTo>
                <a:cubicBezTo>
                  <a:pt x="2140267" y="36488"/>
                  <a:pt x="2167467" y="33867"/>
                  <a:pt x="2194560" y="30480"/>
                </a:cubicBezTo>
                <a:cubicBezTo>
                  <a:pt x="2204720" y="27093"/>
                  <a:pt x="2214476" y="22081"/>
                  <a:pt x="2225040" y="20320"/>
                </a:cubicBezTo>
                <a:cubicBezTo>
                  <a:pt x="2361152" y="-2365"/>
                  <a:pt x="2275503" y="23819"/>
                  <a:pt x="2346960" y="0"/>
                </a:cubicBezTo>
                <a:cubicBezTo>
                  <a:pt x="2374978" y="3502"/>
                  <a:pt x="2427396" y="4658"/>
                  <a:pt x="2458720" y="20320"/>
                </a:cubicBezTo>
                <a:cubicBezTo>
                  <a:pt x="2488973" y="35447"/>
                  <a:pt x="2485630" y="46544"/>
                  <a:pt x="2519680" y="50800"/>
                </a:cubicBezTo>
                <a:cubicBezTo>
                  <a:pt x="2563496" y="56277"/>
                  <a:pt x="2607620" y="59751"/>
                  <a:pt x="2651760" y="60960"/>
                </a:cubicBezTo>
                <a:cubicBezTo>
                  <a:pt x="2854912" y="66526"/>
                  <a:pt x="3058160" y="67733"/>
                  <a:pt x="3261360" y="71120"/>
                </a:cubicBezTo>
                <a:cubicBezTo>
                  <a:pt x="3271520" y="77893"/>
                  <a:pt x="3279994" y="88478"/>
                  <a:pt x="3291840" y="91440"/>
                </a:cubicBezTo>
                <a:cubicBezTo>
                  <a:pt x="3321592" y="98878"/>
                  <a:pt x="3356278" y="87061"/>
                  <a:pt x="3383280" y="101600"/>
                </a:cubicBezTo>
                <a:cubicBezTo>
                  <a:pt x="3411665" y="116884"/>
                  <a:pt x="3424176" y="163329"/>
                  <a:pt x="3434080" y="193040"/>
                </a:cubicBezTo>
                <a:cubicBezTo>
                  <a:pt x="3338389" y="224937"/>
                  <a:pt x="3419828" y="200821"/>
                  <a:pt x="3200400" y="213360"/>
                </a:cubicBezTo>
                <a:lnTo>
                  <a:pt x="3048000" y="223520"/>
                </a:lnTo>
                <a:lnTo>
                  <a:pt x="2844800" y="233680"/>
                </a:lnTo>
                <a:cubicBezTo>
                  <a:pt x="2810933" y="240453"/>
                  <a:pt x="2777471" y="249716"/>
                  <a:pt x="2743200" y="254000"/>
                </a:cubicBezTo>
                <a:cubicBezTo>
                  <a:pt x="2716107" y="257387"/>
                  <a:pt x="2688784" y="259276"/>
                  <a:pt x="2661920" y="264160"/>
                </a:cubicBezTo>
                <a:cubicBezTo>
                  <a:pt x="2614212" y="272834"/>
                  <a:pt x="2567228" y="285130"/>
                  <a:pt x="2519680" y="294640"/>
                </a:cubicBezTo>
                <a:cubicBezTo>
                  <a:pt x="2499480" y="298680"/>
                  <a:pt x="2478705" y="299804"/>
                  <a:pt x="2458720" y="304800"/>
                </a:cubicBezTo>
                <a:cubicBezTo>
                  <a:pt x="2344859" y="333265"/>
                  <a:pt x="2447959" y="315140"/>
                  <a:pt x="2346960" y="345440"/>
                </a:cubicBezTo>
                <a:cubicBezTo>
                  <a:pt x="2330420" y="350402"/>
                  <a:pt x="2313093" y="352213"/>
                  <a:pt x="2296160" y="355600"/>
                </a:cubicBezTo>
                <a:cubicBezTo>
                  <a:pt x="2279227" y="365760"/>
                  <a:pt x="2263695" y="378746"/>
                  <a:pt x="2245360" y="386080"/>
                </a:cubicBezTo>
                <a:cubicBezTo>
                  <a:pt x="2187394" y="409266"/>
                  <a:pt x="2208874" y="384003"/>
                  <a:pt x="2164080" y="406400"/>
                </a:cubicBezTo>
                <a:cubicBezTo>
                  <a:pt x="2153158" y="411861"/>
                  <a:pt x="2145184" y="422859"/>
                  <a:pt x="2133600" y="426720"/>
                </a:cubicBezTo>
                <a:cubicBezTo>
                  <a:pt x="2114057" y="433234"/>
                  <a:pt x="2092887" y="433084"/>
                  <a:pt x="2072640" y="436880"/>
                </a:cubicBezTo>
                <a:cubicBezTo>
                  <a:pt x="2038694" y="443245"/>
                  <a:pt x="2005230" y="452316"/>
                  <a:pt x="1971040" y="457200"/>
                </a:cubicBezTo>
                <a:cubicBezTo>
                  <a:pt x="1947333" y="460587"/>
                  <a:pt x="1923721" y="464715"/>
                  <a:pt x="1899920" y="467360"/>
                </a:cubicBezTo>
                <a:cubicBezTo>
                  <a:pt x="1832265" y="474877"/>
                  <a:pt x="1764375" y="480163"/>
                  <a:pt x="1696720" y="487680"/>
                </a:cubicBezTo>
                <a:lnTo>
                  <a:pt x="1605280" y="497840"/>
                </a:lnTo>
                <a:cubicBezTo>
                  <a:pt x="1591733" y="501227"/>
                  <a:pt x="1578332" y="505262"/>
                  <a:pt x="1564640" y="508000"/>
                </a:cubicBezTo>
                <a:cubicBezTo>
                  <a:pt x="1511100" y="518708"/>
                  <a:pt x="1478589" y="520828"/>
                  <a:pt x="1422400" y="528320"/>
                </a:cubicBezTo>
                <a:cubicBezTo>
                  <a:pt x="1289673" y="546017"/>
                  <a:pt x="1411309" y="533478"/>
                  <a:pt x="1229360" y="548640"/>
                </a:cubicBezTo>
                <a:cubicBezTo>
                  <a:pt x="1205653" y="555413"/>
                  <a:pt x="1182348" y="563794"/>
                  <a:pt x="1158240" y="568960"/>
                </a:cubicBezTo>
                <a:cubicBezTo>
                  <a:pt x="1111823" y="578907"/>
                  <a:pt x="1014538" y="585549"/>
                  <a:pt x="975360" y="589280"/>
                </a:cubicBezTo>
                <a:lnTo>
                  <a:pt x="873760" y="599440"/>
                </a:lnTo>
                <a:cubicBezTo>
                  <a:pt x="737313" y="633552"/>
                  <a:pt x="948109" y="578908"/>
                  <a:pt x="782320" y="629920"/>
                </a:cubicBezTo>
                <a:cubicBezTo>
                  <a:pt x="752384" y="639131"/>
                  <a:pt x="675972" y="657529"/>
                  <a:pt x="640080" y="660400"/>
                </a:cubicBezTo>
                <a:cubicBezTo>
                  <a:pt x="575849" y="665538"/>
                  <a:pt x="511387" y="667173"/>
                  <a:pt x="447040" y="670560"/>
                </a:cubicBezTo>
                <a:cubicBezTo>
                  <a:pt x="348827" y="667173"/>
                  <a:pt x="250480" y="666530"/>
                  <a:pt x="152400" y="660400"/>
                </a:cubicBezTo>
                <a:cubicBezTo>
                  <a:pt x="123214" y="658576"/>
                  <a:pt x="116147" y="642274"/>
                  <a:pt x="91440" y="629920"/>
                </a:cubicBezTo>
                <a:cubicBezTo>
                  <a:pt x="81861" y="625131"/>
                  <a:pt x="71120" y="623147"/>
                  <a:pt x="60960" y="619760"/>
                </a:cubicBezTo>
                <a:cubicBezTo>
                  <a:pt x="57573" y="609600"/>
                  <a:pt x="55589" y="598859"/>
                  <a:pt x="50800" y="589280"/>
                </a:cubicBezTo>
                <a:cubicBezTo>
                  <a:pt x="45339" y="578358"/>
                  <a:pt x="35290" y="570023"/>
                  <a:pt x="30480" y="558800"/>
                </a:cubicBezTo>
                <a:cubicBezTo>
                  <a:pt x="24979" y="545965"/>
                  <a:pt x="24156" y="531586"/>
                  <a:pt x="20320" y="518160"/>
                </a:cubicBezTo>
                <a:cubicBezTo>
                  <a:pt x="-508" y="445263"/>
                  <a:pt x="20656" y="540161"/>
                  <a:pt x="0" y="436880"/>
                </a:cubicBezTo>
                <a:cubicBezTo>
                  <a:pt x="25153" y="361420"/>
                  <a:pt x="-550" y="406400"/>
                  <a:pt x="152400" y="40640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03" name="PA_矩形 202"/>
          <p:cNvSpPr/>
          <p:nvPr>
            <p:custDataLst>
              <p:tags r:id="rId4"/>
            </p:custDataLst>
          </p:nvPr>
        </p:nvSpPr>
        <p:spPr>
          <a:xfrm>
            <a:off x="5090410" y="1269505"/>
            <a:ext cx="5726241" cy="2255694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07" name="PA_矩形 206"/>
          <p:cNvSpPr/>
          <p:nvPr>
            <p:custDataLst>
              <p:tags r:id="rId5"/>
            </p:custDataLst>
          </p:nvPr>
        </p:nvSpPr>
        <p:spPr>
          <a:xfrm>
            <a:off x="5090410" y="4389083"/>
            <a:ext cx="5726241" cy="1391811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7" name="矩形 8"/>
          <p:cNvSpPr/>
          <p:nvPr/>
        </p:nvSpPr>
        <p:spPr>
          <a:xfrm>
            <a:off x="5328104" y="2133388"/>
            <a:ext cx="6053231" cy="386080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新媒体打法，不是每天发文章、做用户反馈、服务。</a:t>
            </a:r>
            <a:endParaRPr lang="zh-CN" altLang="en-US" sz="16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矩形 8"/>
          <p:cNvSpPr/>
          <p:nvPr/>
        </p:nvSpPr>
        <p:spPr>
          <a:xfrm>
            <a:off x="5328102" y="2613323"/>
            <a:ext cx="2590160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例：微博有很多功能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矩形 8"/>
          <p:cNvSpPr/>
          <p:nvPr/>
        </p:nvSpPr>
        <p:spPr>
          <a:xfrm>
            <a:off x="5328104" y="3019621"/>
            <a:ext cx="4551827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比如活动、投票、群功能、话题排行榜。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矩形 8"/>
          <p:cNvSpPr/>
          <p:nvPr/>
        </p:nvSpPr>
        <p:spPr>
          <a:xfrm>
            <a:off x="5280111" y="5060990"/>
            <a:ext cx="5837384" cy="6813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新媒体用户怎么转化到自有平台（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、社区）？</a:t>
            </a:r>
            <a:endParaRPr lang="en-US" altLang="zh-CN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这是难点，千万粉丝转化的比例不到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1%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5328104" y="1362250"/>
            <a:ext cx="2799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6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、玩法比你想的多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280111" y="4581056"/>
            <a:ext cx="4323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7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、用户最有价值，转化难度大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33" name="Freeform 21"/>
          <p:cNvSpPr/>
          <p:nvPr/>
        </p:nvSpPr>
        <p:spPr bwMode="auto">
          <a:xfrm>
            <a:off x="5088137" y="3525199"/>
            <a:ext cx="5711224" cy="33595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4" name="Freeform 21"/>
          <p:cNvSpPr/>
          <p:nvPr/>
        </p:nvSpPr>
        <p:spPr bwMode="auto">
          <a:xfrm>
            <a:off x="5088137" y="5780893"/>
            <a:ext cx="5711224" cy="33595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 bldLvl="0" animBg="1"/>
      <p:bldP spid="203" grpId="0" bldLvl="0" animBg="1"/>
      <p:bldP spid="207" grpId="0" bldLvl="0" animBg="1"/>
      <p:bldP spid="27" grpId="0"/>
      <p:bldP spid="28" grpId="0"/>
      <p:bldP spid="29" grpId="0"/>
      <p:bldP spid="30" grpId="0"/>
      <p:bldP spid="31" grpId="0"/>
      <p:bldP spid="32" grpId="0"/>
      <p:bldP spid="33" grpId="0" bldLvl="0" animBg="1"/>
      <p:bldP spid="34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911889" y="1797434"/>
            <a:ext cx="4371274" cy="350352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solidFill>
              <a:schemeClr val="accent2"/>
            </a:solidFill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6" name="矩形 2"/>
          <p:cNvSpPr/>
          <p:nvPr/>
        </p:nvSpPr>
        <p:spPr>
          <a:xfrm>
            <a:off x="1135166" y="1469653"/>
            <a:ext cx="262128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三、新媒体的特性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 8"/>
          <p:cNvSpPr/>
          <p:nvPr/>
        </p:nvSpPr>
        <p:spPr>
          <a:xfrm>
            <a:off x="2304515" y="2901284"/>
            <a:ext cx="2831616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新媒体是展现公众号、运营人员个性的地方。</a:t>
            </a:r>
            <a:endParaRPr lang="zh-CN" altLang="en-US" sz="1865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8"/>
          <p:cNvSpPr/>
          <p:nvPr/>
        </p:nvSpPr>
        <p:spPr>
          <a:xfrm>
            <a:off x="1344645" y="4053127"/>
            <a:ext cx="4655368" cy="112585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要</a:t>
            </a: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把个性、内心的东西释放出来，引起用户共鸣，引起参与感，一定要在账号运营工作过程中考虑</a:t>
            </a:r>
            <a:r>
              <a:rPr lang="zh-CN" altLang="en-US" sz="1865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到。</a:t>
            </a:r>
            <a:endParaRPr lang="zh-CN" altLang="en-US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PA_矩形 202"/>
          <p:cNvSpPr/>
          <p:nvPr>
            <p:custDataLst>
              <p:tags r:id="rId3"/>
            </p:custDataLst>
          </p:nvPr>
        </p:nvSpPr>
        <p:spPr>
          <a:xfrm>
            <a:off x="960697" y="2757303"/>
            <a:ext cx="5423264" cy="2447668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10" name="Freeform 21"/>
          <p:cNvSpPr/>
          <p:nvPr/>
        </p:nvSpPr>
        <p:spPr bwMode="auto">
          <a:xfrm>
            <a:off x="960697" y="5204971"/>
            <a:ext cx="5375270" cy="383948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 bldLvl="0" animBg="1"/>
      <p:bldP spid="10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Group 218"/>
          <p:cNvGrpSpPr/>
          <p:nvPr/>
        </p:nvGrpSpPr>
        <p:grpSpPr>
          <a:xfrm rot="2085864">
            <a:off x="451052" y="2510856"/>
            <a:ext cx="2015050" cy="2207591"/>
            <a:chOff x="0" y="-1"/>
            <a:chExt cx="2222307" cy="1644488"/>
          </a:xfrm>
        </p:grpSpPr>
        <p:sp>
          <p:nvSpPr>
            <p:cNvPr id="3" name="chenying0907 214"/>
            <p:cNvSpPr/>
            <p:nvPr/>
          </p:nvSpPr>
          <p:spPr>
            <a:xfrm>
              <a:off x="177800" y="-1"/>
              <a:ext cx="268610" cy="424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0825" extrusionOk="0">
                  <a:moveTo>
                    <a:pt x="0" y="978"/>
                  </a:moveTo>
                  <a:cubicBezTo>
                    <a:pt x="4331" y="132"/>
                    <a:pt x="6848" y="-775"/>
                    <a:pt x="10359" y="1107"/>
                  </a:cubicBezTo>
                  <a:cubicBezTo>
                    <a:pt x="14373" y="3260"/>
                    <a:pt x="15631" y="7002"/>
                    <a:pt x="17595" y="9981"/>
                  </a:cubicBezTo>
                  <a:cubicBezTo>
                    <a:pt x="19135" y="12318"/>
                    <a:pt x="19785" y="13548"/>
                    <a:pt x="20568" y="16020"/>
                  </a:cubicBezTo>
                  <a:cubicBezTo>
                    <a:pt x="21600" y="19279"/>
                    <a:pt x="17061" y="19856"/>
                    <a:pt x="13655" y="20825"/>
                  </a:cubicBezTo>
                </a:path>
              </a:pathLst>
            </a:custGeom>
            <a:solidFill>
              <a:schemeClr val="accent2"/>
            </a:solidFill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4" name="chenying0907 215"/>
            <p:cNvSpPr/>
            <p:nvPr/>
          </p:nvSpPr>
          <p:spPr>
            <a:xfrm>
              <a:off x="876300" y="990599"/>
              <a:ext cx="288326" cy="39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3" h="18952" extrusionOk="0">
                  <a:moveTo>
                    <a:pt x="0" y="1473"/>
                  </a:moveTo>
                  <a:cubicBezTo>
                    <a:pt x="6540" y="-2648"/>
                    <a:pt x="10391" y="2786"/>
                    <a:pt x="14004" y="6685"/>
                  </a:cubicBezTo>
                  <a:cubicBezTo>
                    <a:pt x="18693" y="11746"/>
                    <a:pt x="21600" y="16421"/>
                    <a:pt x="17023" y="18952"/>
                  </a:cubicBezTo>
                </a:path>
              </a:pathLst>
            </a:custGeom>
            <a:solidFill>
              <a:schemeClr val="accent2"/>
            </a:solidFill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5" name="chenying0907 216"/>
            <p:cNvSpPr/>
            <p:nvPr/>
          </p:nvSpPr>
          <p:spPr>
            <a:xfrm>
              <a:off x="0" y="25399"/>
              <a:ext cx="1130505" cy="144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49" extrusionOk="0">
                  <a:moveTo>
                    <a:pt x="6695" y="5964"/>
                  </a:moveTo>
                  <a:cubicBezTo>
                    <a:pt x="5870" y="4835"/>
                    <a:pt x="5320" y="3733"/>
                    <a:pt x="4734" y="2782"/>
                  </a:cubicBezTo>
                  <a:cubicBezTo>
                    <a:pt x="4160" y="1851"/>
                    <a:pt x="3364" y="1097"/>
                    <a:pt x="3346" y="0"/>
                  </a:cubicBezTo>
                  <a:cubicBezTo>
                    <a:pt x="2749" y="212"/>
                    <a:pt x="2098" y="524"/>
                    <a:pt x="1695" y="926"/>
                  </a:cubicBezTo>
                  <a:cubicBezTo>
                    <a:pt x="988" y="1632"/>
                    <a:pt x="570" y="2910"/>
                    <a:pt x="299" y="3769"/>
                  </a:cubicBezTo>
                  <a:cubicBezTo>
                    <a:pt x="-19" y="4774"/>
                    <a:pt x="-82" y="5809"/>
                    <a:pt x="104" y="6834"/>
                  </a:cubicBezTo>
                  <a:cubicBezTo>
                    <a:pt x="507" y="9059"/>
                    <a:pt x="1907" y="11120"/>
                    <a:pt x="3352" y="13032"/>
                  </a:cubicBezTo>
                  <a:cubicBezTo>
                    <a:pt x="4121" y="14050"/>
                    <a:pt x="4913" y="15069"/>
                    <a:pt x="5760" y="16050"/>
                  </a:cubicBezTo>
                  <a:cubicBezTo>
                    <a:pt x="7632" y="18216"/>
                    <a:pt x="10200" y="20007"/>
                    <a:pt x="13428" y="20934"/>
                  </a:cubicBezTo>
                  <a:cubicBezTo>
                    <a:pt x="15746" y="21600"/>
                    <a:pt x="19972" y="21179"/>
                    <a:pt x="21384" y="19961"/>
                  </a:cubicBezTo>
                  <a:cubicBezTo>
                    <a:pt x="21518" y="19211"/>
                    <a:pt x="16578" y="14785"/>
                    <a:pt x="16540" y="14807"/>
                  </a:cubicBezTo>
                  <a:cubicBezTo>
                    <a:pt x="15277" y="15530"/>
                    <a:pt x="13118" y="16386"/>
                    <a:pt x="11538" y="16347"/>
                  </a:cubicBezTo>
                  <a:cubicBezTo>
                    <a:pt x="9234" y="16290"/>
                    <a:pt x="7991" y="14209"/>
                    <a:pt x="7048" y="12885"/>
                  </a:cubicBezTo>
                  <a:cubicBezTo>
                    <a:pt x="6162" y="11641"/>
                    <a:pt x="5096" y="10300"/>
                    <a:pt x="4890" y="8855"/>
                  </a:cubicBezTo>
                  <a:cubicBezTo>
                    <a:pt x="4802" y="8239"/>
                    <a:pt x="4929" y="7607"/>
                    <a:pt x="5302" y="7056"/>
                  </a:cubicBezTo>
                  <a:cubicBezTo>
                    <a:pt x="5511" y="6746"/>
                    <a:pt x="6171" y="5989"/>
                    <a:pt x="6695" y="5964"/>
                  </a:cubicBezTo>
                  <a:close/>
                </a:path>
              </a:pathLst>
            </a:custGeom>
            <a:noFill/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6" name="chenying0907 217"/>
            <p:cNvSpPr/>
            <p:nvPr/>
          </p:nvSpPr>
          <p:spPr>
            <a:xfrm>
              <a:off x="1041400" y="888999"/>
              <a:ext cx="1180907" cy="755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0" h="19656" extrusionOk="0">
                  <a:moveTo>
                    <a:pt x="0" y="14067"/>
                  </a:moveTo>
                  <a:cubicBezTo>
                    <a:pt x="1546" y="18995"/>
                    <a:pt x="4265" y="21549"/>
                    <a:pt x="7901" y="18005"/>
                  </a:cubicBezTo>
                  <a:cubicBezTo>
                    <a:pt x="9262" y="16678"/>
                    <a:pt x="11668" y="12078"/>
                    <a:pt x="9432" y="10109"/>
                  </a:cubicBezTo>
                  <a:cubicBezTo>
                    <a:pt x="7906" y="8766"/>
                    <a:pt x="6036" y="11469"/>
                    <a:pt x="6486" y="13754"/>
                  </a:cubicBezTo>
                  <a:cubicBezTo>
                    <a:pt x="7019" y="16458"/>
                    <a:pt x="10653" y="17259"/>
                    <a:pt x="12181" y="16654"/>
                  </a:cubicBezTo>
                  <a:cubicBezTo>
                    <a:pt x="14962" y="15554"/>
                    <a:pt x="14704" y="12109"/>
                    <a:pt x="15038" y="8516"/>
                  </a:cubicBezTo>
                  <a:cubicBezTo>
                    <a:pt x="15338" y="5296"/>
                    <a:pt x="15973" y="-51"/>
                    <a:pt x="18921" y="0"/>
                  </a:cubicBezTo>
                  <a:cubicBezTo>
                    <a:pt x="20260" y="23"/>
                    <a:pt x="21600" y="1260"/>
                    <a:pt x="20434" y="3163"/>
                  </a:cubicBezTo>
                </a:path>
              </a:pathLst>
            </a:custGeom>
            <a:noFill/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872573" y="2325362"/>
            <a:ext cx="4079446" cy="312182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4" name="矩形 13"/>
          <p:cNvSpPr/>
          <p:nvPr/>
        </p:nvSpPr>
        <p:spPr>
          <a:xfrm>
            <a:off x="1285933" y="1261646"/>
            <a:ext cx="1580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、做口碑 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239980" y="2517336"/>
            <a:ext cx="5087309" cy="7810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 smtClean="0">
                <a:solidFill>
                  <a:srgbClr val="44525F"/>
                </a:solidFill>
                <a:latin typeface="宋体" panose="02010600030101010101" pitchFamily="2" charset="-122"/>
              </a:rPr>
              <a:t>比如低俗、色情、暴力，特别是偏政治的，很多时候做了，对品牌有损伤</a:t>
            </a:r>
            <a:endParaRPr lang="zh-CN" altLang="en-US" sz="1865" dirty="0">
              <a:solidFill>
                <a:srgbClr val="44525F"/>
              </a:solidFill>
              <a:latin typeface="宋体" panose="02010600030101010101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7152111" y="1941414"/>
            <a:ext cx="2557780" cy="4362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 smtClean="0">
                <a:solidFill>
                  <a:schemeClr val="accent3"/>
                </a:solidFill>
                <a:latin typeface="宋体" panose="02010600030101010101" pitchFamily="2" charset="-122"/>
              </a:rPr>
              <a:t>不是什么内容都可以做</a:t>
            </a:r>
            <a:endParaRPr lang="zh-CN" altLang="en-US" sz="1865" dirty="0">
              <a:solidFill>
                <a:schemeClr val="accent3"/>
              </a:solidFill>
              <a:latin typeface="宋体" panose="02010600030101010101" pitchFamily="2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7104762" y="4113351"/>
            <a:ext cx="2795270" cy="4362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865" dirty="0" smtClean="0">
                <a:solidFill>
                  <a:schemeClr val="accent3"/>
                </a:solidFill>
                <a:latin typeface="宋体" panose="02010600030101010101" pitchFamily="2" charset="-122"/>
              </a:rPr>
              <a:t>不是所有热点都一定要跟</a:t>
            </a:r>
            <a:endParaRPr lang="zh-CN" altLang="en-US" sz="1865" dirty="0">
              <a:solidFill>
                <a:schemeClr val="accent3"/>
              </a:solidFill>
              <a:latin typeface="宋体" panose="02010600030101010101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335967" y="4581056"/>
            <a:ext cx="4799348" cy="8102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865" dirty="0" smtClean="0">
                <a:solidFill>
                  <a:srgbClr val="44525F"/>
                </a:solidFill>
                <a:latin typeface="宋体" panose="02010600030101010101" pitchFamily="2" charset="-122"/>
              </a:rPr>
              <a:t>要考虑品牌正向性，一定要做一些正面、正能量的内容</a:t>
            </a:r>
            <a:endParaRPr lang="zh-CN" altLang="en-US" sz="1865" dirty="0">
              <a:solidFill>
                <a:srgbClr val="44525F"/>
              </a:solidFill>
              <a:latin typeface="宋体" panose="02010600030101010101" pitchFamily="2" charset="-122"/>
            </a:endParaRPr>
          </a:p>
        </p:txBody>
      </p:sp>
      <p:sp>
        <p:nvSpPr>
          <p:cNvPr id="19" name="PA_矩形 202"/>
          <p:cNvSpPr/>
          <p:nvPr>
            <p:custDataLst>
              <p:tags r:id="rId3"/>
            </p:custDataLst>
          </p:nvPr>
        </p:nvSpPr>
        <p:spPr>
          <a:xfrm>
            <a:off x="6191987" y="1797434"/>
            <a:ext cx="5039316" cy="1583785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0" name="PA_矩形 202"/>
          <p:cNvSpPr/>
          <p:nvPr>
            <p:custDataLst>
              <p:tags r:id="rId4"/>
            </p:custDataLst>
          </p:nvPr>
        </p:nvSpPr>
        <p:spPr>
          <a:xfrm>
            <a:off x="6239980" y="3957140"/>
            <a:ext cx="5039316" cy="1583785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1" name="Freeform 21"/>
          <p:cNvSpPr/>
          <p:nvPr/>
        </p:nvSpPr>
        <p:spPr bwMode="auto">
          <a:xfrm>
            <a:off x="6287974" y="5540925"/>
            <a:ext cx="4799348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2" name="Freeform 21"/>
          <p:cNvSpPr/>
          <p:nvPr/>
        </p:nvSpPr>
        <p:spPr bwMode="auto">
          <a:xfrm>
            <a:off x="6287974" y="3381218"/>
            <a:ext cx="4799348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9" grpId="0" bldLvl="0" animBg="1"/>
      <p:bldP spid="20" grpId="0" bldLvl="0" animBg="1"/>
      <p:bldP spid="21" grpId="0" bldLvl="0" animBg="1"/>
      <p:bldP spid="22" grpId="0" bldLvl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4" name="椭圆 31"/>
          <p:cNvSpPr/>
          <p:nvPr/>
        </p:nvSpPr>
        <p:spPr>
          <a:xfrm>
            <a:off x="2160534" y="2229375"/>
            <a:ext cx="163446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2474781" y="3217319"/>
            <a:ext cx="1079234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solidFill>
            <a:srgbClr val="005188"/>
          </a:solidFill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文本框 88"/>
          <p:cNvSpPr txBox="1">
            <a:spLocks noChangeArrowheads="1"/>
          </p:cNvSpPr>
          <p:nvPr/>
        </p:nvSpPr>
        <p:spPr bwMode="auto">
          <a:xfrm>
            <a:off x="2322418" y="3217319"/>
            <a:ext cx="138237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1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grpSp>
        <p:nvGrpSpPr>
          <p:cNvPr id="10" name="chenying0907 90"/>
          <p:cNvGrpSpPr/>
          <p:nvPr/>
        </p:nvGrpSpPr>
        <p:grpSpPr bwMode="auto">
          <a:xfrm>
            <a:off x="2781093" y="2518775"/>
            <a:ext cx="385667" cy="611225"/>
            <a:chOff x="5844088" y="2600655"/>
            <a:chExt cx="385904" cy="611158"/>
          </a:xfrm>
        </p:grpSpPr>
        <p:grpSp>
          <p:nvGrpSpPr>
            <p:cNvPr id="11" name="chenying0907 91"/>
            <p:cNvGrpSpPr/>
            <p:nvPr/>
          </p:nvGrpSpPr>
          <p:grpSpPr bwMode="auto"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13" name="任意多边形 12"/>
              <p:cNvSpPr/>
              <p:nvPr/>
            </p:nvSpPr>
            <p:spPr>
              <a:xfrm>
                <a:off x="6019303" y="2543519"/>
                <a:ext cx="217230" cy="201123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>
                <a:off x="6011261" y="2721930"/>
                <a:ext cx="242158" cy="444961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5" name="任意多边形 14"/>
              <p:cNvSpPr/>
              <p:nvPr/>
            </p:nvSpPr>
            <p:spPr>
              <a:xfrm>
                <a:off x="6100764" y="2573365"/>
                <a:ext cx="64101" cy="60515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2" name="任意多边形 11"/>
            <p:cNvSpPr/>
            <p:nvPr/>
          </p:nvSpPr>
          <p:spPr>
            <a:xfrm>
              <a:off x="5844088" y="2600655"/>
              <a:ext cx="182629" cy="195253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9" y="connsiteY0-10"/>
                </a:cxn>
                <a:cxn ang="0">
                  <a:pos x="connsiteX1-11" y="connsiteY1-12"/>
                </a:cxn>
                <a:cxn ang="0">
                  <a:pos x="connsiteX2-13" y="connsiteY2-14"/>
                </a:cxn>
                <a:cxn ang="0">
                  <a:pos x="connsiteX3-15" y="connsiteY3-16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6" name="chenying0907 98"/>
          <p:cNvGrpSpPr/>
          <p:nvPr/>
        </p:nvGrpSpPr>
        <p:grpSpPr bwMode="auto">
          <a:xfrm>
            <a:off x="9189835" y="2615618"/>
            <a:ext cx="474545" cy="431827"/>
            <a:chOff x="7002966" y="4415883"/>
            <a:chExt cx="507443" cy="461687"/>
          </a:xfrm>
        </p:grpSpPr>
        <p:grpSp>
          <p:nvGrpSpPr>
            <p:cNvPr id="17" name="chenying0907 99"/>
            <p:cNvGrpSpPr/>
            <p:nvPr/>
          </p:nvGrpSpPr>
          <p:grpSpPr bwMode="auto">
            <a:xfrm>
              <a:off x="7002966" y="4415883"/>
              <a:ext cx="507443" cy="461687"/>
              <a:chOff x="7002966" y="4415883"/>
              <a:chExt cx="602999" cy="548627"/>
            </a:xfrm>
          </p:grpSpPr>
          <p:sp>
            <p:nvSpPr>
              <p:cNvPr id="22" name="任意多边形 21"/>
              <p:cNvSpPr/>
              <p:nvPr/>
            </p:nvSpPr>
            <p:spPr>
              <a:xfrm>
                <a:off x="7002966" y="4415883"/>
                <a:ext cx="602999" cy="548627"/>
              </a:xfrm>
              <a:custGeom>
                <a:avLst/>
                <a:gdLst>
                  <a:gd name="connsiteX0" fmla="*/ 0 w 602999"/>
                  <a:gd name="connsiteY0" fmla="*/ 22302 h 548627"/>
                  <a:gd name="connsiteX1" fmla="*/ 11151 w 602999"/>
                  <a:gd name="connsiteY1" fmla="*/ 546410 h 548627"/>
                  <a:gd name="connsiteX2" fmla="*/ 412595 w 602999"/>
                  <a:gd name="connsiteY2" fmla="*/ 535258 h 548627"/>
                  <a:gd name="connsiteX3" fmla="*/ 591014 w 602999"/>
                  <a:gd name="connsiteY3" fmla="*/ 401444 h 548627"/>
                  <a:gd name="connsiteX4" fmla="*/ 568712 w 602999"/>
                  <a:gd name="connsiteY4" fmla="*/ 0 h 548627"/>
                  <a:gd name="connsiteX5" fmla="*/ 0 w 602999"/>
                  <a:gd name="connsiteY5" fmla="*/ 22302 h 54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99" h="548627">
                    <a:moveTo>
                      <a:pt x="0" y="22302"/>
                    </a:moveTo>
                    <a:lnTo>
                      <a:pt x="11151" y="546410"/>
                    </a:lnTo>
                    <a:cubicBezTo>
                      <a:pt x="144966" y="542693"/>
                      <a:pt x="315951" y="559419"/>
                      <a:pt x="412595" y="535258"/>
                    </a:cubicBezTo>
                    <a:cubicBezTo>
                      <a:pt x="509239" y="511097"/>
                      <a:pt x="564995" y="490654"/>
                      <a:pt x="591014" y="401444"/>
                    </a:cubicBezTo>
                    <a:cubicBezTo>
                      <a:pt x="617033" y="312234"/>
                      <a:pt x="596590" y="70624"/>
                      <a:pt x="568712" y="0"/>
                    </a:cubicBezTo>
                    <a:lnTo>
                      <a:pt x="0" y="22302"/>
                    </a:lnTo>
                    <a:close/>
                  </a:path>
                </a:pathLst>
              </a:custGeom>
              <a:noFill/>
              <a:ln w="2540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3" name="任意多边形 22"/>
              <p:cNvSpPr/>
              <p:nvPr/>
            </p:nvSpPr>
            <p:spPr>
              <a:xfrm>
                <a:off x="7396226" y="4776929"/>
                <a:ext cx="201672" cy="165395"/>
              </a:xfrm>
              <a:custGeom>
                <a:avLst/>
                <a:gdLst>
                  <a:gd name="connsiteX0" fmla="*/ 0 w 238298"/>
                  <a:gd name="connsiteY0" fmla="*/ 227214 h 227214"/>
                  <a:gd name="connsiteX1" fmla="*/ 60960 w 238298"/>
                  <a:gd name="connsiteY1" fmla="*/ 77585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-1" fmla="*/ 0 w 238298"/>
                  <a:gd name="connsiteY0-2" fmla="*/ 227214 h 227214"/>
                  <a:gd name="connsiteX1-3" fmla="*/ 38793 w 238298"/>
                  <a:gd name="connsiteY1-4" fmla="*/ 99752 h 227214"/>
                  <a:gd name="connsiteX2-5" fmla="*/ 44334 w 238298"/>
                  <a:gd name="connsiteY2-6" fmla="*/ 0 h 227214"/>
                  <a:gd name="connsiteX3-7" fmla="*/ 155170 w 238298"/>
                  <a:gd name="connsiteY3-8" fmla="*/ 27709 h 227214"/>
                  <a:gd name="connsiteX4-9" fmla="*/ 238298 w 238298"/>
                  <a:gd name="connsiteY4-10" fmla="*/ 0 h 227214"/>
                  <a:gd name="connsiteX0-11" fmla="*/ 0 w 238298"/>
                  <a:gd name="connsiteY0-12" fmla="*/ 227214 h 227214"/>
                  <a:gd name="connsiteX1-13" fmla="*/ 38793 w 238298"/>
                  <a:gd name="connsiteY1-14" fmla="*/ 99752 h 227214"/>
                  <a:gd name="connsiteX2-15" fmla="*/ 44334 w 238298"/>
                  <a:gd name="connsiteY2-16" fmla="*/ 0 h 227214"/>
                  <a:gd name="connsiteX3-17" fmla="*/ 160712 w 238298"/>
                  <a:gd name="connsiteY3-18" fmla="*/ 16625 h 227214"/>
                  <a:gd name="connsiteX4-19" fmla="*/ 238298 w 238298"/>
                  <a:gd name="connsiteY4-20" fmla="*/ 0 h 227214"/>
                </a:gdLst>
                <a:ahLst/>
                <a:cxnLst>
                  <a:cxn ang="0">
                    <a:pos x="connsiteX0-11" y="connsiteY0-12"/>
                  </a:cxn>
                  <a:cxn ang="0">
                    <a:pos x="connsiteX1-13" y="connsiteY1-14"/>
                  </a:cxn>
                  <a:cxn ang="0">
                    <a:pos x="connsiteX2-15" y="connsiteY2-16"/>
                  </a:cxn>
                  <a:cxn ang="0">
                    <a:pos x="connsiteX3-17" y="connsiteY3-18"/>
                  </a:cxn>
                  <a:cxn ang="0">
                    <a:pos x="connsiteX4-19" y="connsiteY4-20"/>
                  </a:cxn>
                </a:cxnLst>
                <a:rect l="l" t="t" r="r" b="b"/>
                <a:pathLst>
                  <a:path w="238298" h="227214">
                    <a:moveTo>
                      <a:pt x="0" y="227214"/>
                    </a:moveTo>
                    <a:cubicBezTo>
                      <a:pt x="26785" y="171334"/>
                      <a:pt x="31404" y="137621"/>
                      <a:pt x="38793" y="99752"/>
                    </a:cubicBezTo>
                    <a:cubicBezTo>
                      <a:pt x="46182" y="61883"/>
                      <a:pt x="38792" y="11084"/>
                      <a:pt x="44334" y="0"/>
                    </a:cubicBezTo>
                    <a:cubicBezTo>
                      <a:pt x="81279" y="9236"/>
                      <a:pt x="128385" y="16625"/>
                      <a:pt x="160712" y="16625"/>
                    </a:cubicBezTo>
                    <a:cubicBezTo>
                      <a:pt x="193039" y="16625"/>
                      <a:pt x="212897" y="13854"/>
                      <a:pt x="238298" y="0"/>
                    </a:cubicBezTo>
                  </a:path>
                </a:pathLst>
              </a:custGeom>
              <a:noFill/>
              <a:ln w="2540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8" name="任意多边形 17"/>
            <p:cNvSpPr/>
            <p:nvPr/>
          </p:nvSpPr>
          <p:spPr>
            <a:xfrm>
              <a:off x="7077640" y="4605989"/>
              <a:ext cx="363187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7074246" y="4517726"/>
              <a:ext cx="364884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7089519" y="4685767"/>
              <a:ext cx="363187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7081034" y="4767241"/>
              <a:ext cx="246084" cy="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4" name="chenying0907 110"/>
          <p:cNvGrpSpPr/>
          <p:nvPr/>
        </p:nvGrpSpPr>
        <p:grpSpPr bwMode="auto">
          <a:xfrm>
            <a:off x="5948960" y="2501312"/>
            <a:ext cx="557074" cy="498506"/>
            <a:chOff x="4577745" y="4336117"/>
            <a:chExt cx="557229" cy="497597"/>
          </a:xfrm>
        </p:grpSpPr>
        <p:sp>
          <p:nvSpPr>
            <p:cNvPr id="25" name="任意多边形 24"/>
            <p:cNvSpPr/>
            <p:nvPr/>
          </p:nvSpPr>
          <p:spPr>
            <a:xfrm>
              <a:off x="4577745" y="4393166"/>
              <a:ext cx="557229" cy="440548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5" y="connsiteY0-16"/>
                </a:cxn>
                <a:cxn ang="0">
                  <a:pos x="connsiteX1-17" y="connsiteY1-18"/>
                </a:cxn>
                <a:cxn ang="0">
                  <a:pos x="connsiteX2-19" y="connsiteY2-20"/>
                </a:cxn>
                <a:cxn ang="0">
                  <a:pos x="connsiteX3-21" y="connsiteY3-22"/>
                </a:cxn>
                <a:cxn ang="0">
                  <a:pos x="connsiteX4-23" y="connsiteY4-24"/>
                </a:cxn>
                <a:cxn ang="0">
                  <a:pos x="connsiteX5-25" y="connsiteY5-26"/>
                </a:cxn>
                <a:cxn ang="0">
                  <a:pos x="connsiteX6-27" y="connsiteY6-28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6" name="任意多边形 25"/>
            <p:cNvSpPr/>
            <p:nvPr/>
          </p:nvSpPr>
          <p:spPr>
            <a:xfrm>
              <a:off x="4611083" y="4336117"/>
              <a:ext cx="514366" cy="483335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81" y="connsiteY0-82"/>
                </a:cxn>
                <a:cxn ang="0">
                  <a:pos x="connsiteX1-83" y="connsiteY1-84"/>
                </a:cxn>
                <a:cxn ang="0">
                  <a:pos x="connsiteX2-85" y="connsiteY2-86"/>
                </a:cxn>
                <a:cxn ang="0">
                  <a:pos x="connsiteX3-87" y="connsiteY3-88"/>
                </a:cxn>
                <a:cxn ang="0">
                  <a:pos x="connsiteX4-89" y="connsiteY4-9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7" name="椭圆 31"/>
          <p:cNvSpPr/>
          <p:nvPr/>
        </p:nvSpPr>
        <p:spPr>
          <a:xfrm>
            <a:off x="5393473" y="2229375"/>
            <a:ext cx="163446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8" name="任意多边形 27"/>
          <p:cNvSpPr/>
          <p:nvPr/>
        </p:nvSpPr>
        <p:spPr>
          <a:xfrm>
            <a:off x="5707721" y="3217319"/>
            <a:ext cx="1080820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9" name="文本框 145"/>
          <p:cNvSpPr txBox="1">
            <a:spLocks noChangeArrowheads="1"/>
          </p:cNvSpPr>
          <p:nvPr/>
        </p:nvSpPr>
        <p:spPr bwMode="auto">
          <a:xfrm>
            <a:off x="5556151" y="3253833"/>
            <a:ext cx="138237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</a:t>
            </a:r>
            <a:r>
              <a:rPr lang="en-US" altLang="zh-CN" sz="2135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2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sp>
        <p:nvSpPr>
          <p:cNvPr id="30" name="椭圆 31"/>
          <p:cNvSpPr/>
          <p:nvPr/>
        </p:nvSpPr>
        <p:spPr>
          <a:xfrm>
            <a:off x="8574037" y="2229375"/>
            <a:ext cx="163294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1" name="任意多边形 30"/>
          <p:cNvSpPr/>
          <p:nvPr/>
        </p:nvSpPr>
        <p:spPr>
          <a:xfrm>
            <a:off x="8886698" y="3217319"/>
            <a:ext cx="1080821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2" name="文本框 157"/>
          <p:cNvSpPr txBox="1">
            <a:spLocks noChangeArrowheads="1"/>
          </p:cNvSpPr>
          <p:nvPr/>
        </p:nvSpPr>
        <p:spPr bwMode="auto">
          <a:xfrm>
            <a:off x="8735923" y="3235828"/>
            <a:ext cx="1382371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</a:t>
            </a:r>
            <a:r>
              <a:rPr lang="en-US" altLang="zh-CN" sz="2135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3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grpSp>
        <p:nvGrpSpPr>
          <p:cNvPr id="33" name="chenying0907 12"/>
          <p:cNvGrpSpPr/>
          <p:nvPr/>
        </p:nvGrpSpPr>
        <p:grpSpPr bwMode="auto">
          <a:xfrm>
            <a:off x="4338045" y="2956953"/>
            <a:ext cx="565011" cy="482630"/>
            <a:chOff x="4349506" y="3098800"/>
            <a:chExt cx="565617" cy="482600"/>
          </a:xfrm>
        </p:grpSpPr>
        <p:sp>
          <p:nvSpPr>
            <p:cNvPr id="34" name="任意多边形 33"/>
            <p:cNvSpPr/>
            <p:nvPr/>
          </p:nvSpPr>
          <p:spPr>
            <a:xfrm>
              <a:off x="4349506" y="3224212"/>
              <a:ext cx="459167" cy="635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4349506" y="3395662"/>
              <a:ext cx="459167" cy="11113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>
              <a:off x="4622782" y="3098800"/>
              <a:ext cx="292341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37" name="chenying0907 166"/>
          <p:cNvGrpSpPr/>
          <p:nvPr/>
        </p:nvGrpSpPr>
        <p:grpSpPr bwMode="auto">
          <a:xfrm>
            <a:off x="7553527" y="2956953"/>
            <a:ext cx="565011" cy="482630"/>
            <a:chOff x="4349506" y="3098800"/>
            <a:chExt cx="565617" cy="482600"/>
          </a:xfrm>
        </p:grpSpPr>
        <p:sp>
          <p:nvSpPr>
            <p:cNvPr id="38" name="任意多边形 37"/>
            <p:cNvSpPr/>
            <p:nvPr/>
          </p:nvSpPr>
          <p:spPr>
            <a:xfrm>
              <a:off x="4349506" y="3224212"/>
              <a:ext cx="459167" cy="635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4349506" y="3395662"/>
              <a:ext cx="459167" cy="11113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4622782" y="3098800"/>
              <a:ext cx="292341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47" name="矩形 8"/>
          <p:cNvSpPr/>
          <p:nvPr/>
        </p:nvSpPr>
        <p:spPr>
          <a:xfrm>
            <a:off x="1440632" y="4147720"/>
            <a:ext cx="2975596" cy="975995"/>
          </a:xfrm>
          <a:prstGeom prst="rect">
            <a:avLst/>
          </a:prstGeom>
          <a:noFill/>
          <a:ln w="9525">
            <a:solidFill>
              <a:srgbClr val="0070C0"/>
            </a:solidFill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做新媒体，传播性比较关键，做任何东西都要“考虑用户为什么会帮你传播”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矩形 8"/>
          <p:cNvSpPr/>
          <p:nvPr/>
        </p:nvSpPr>
        <p:spPr>
          <a:xfrm>
            <a:off x="8591661" y="4147720"/>
            <a:ext cx="2207700" cy="975995"/>
          </a:xfrm>
          <a:prstGeom prst="rect">
            <a:avLst/>
          </a:prstGeom>
          <a:noFill/>
          <a:ln w="9525">
            <a:solidFill>
              <a:srgbClr val="0070C0"/>
            </a:solidFill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不是简单地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Push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（推送）给用户，否则就是强奸方式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矩形 8"/>
          <p:cNvSpPr/>
          <p:nvPr/>
        </p:nvSpPr>
        <p:spPr>
          <a:xfrm>
            <a:off x="5232117" y="4147720"/>
            <a:ext cx="2495661" cy="975995"/>
          </a:xfrm>
          <a:prstGeom prst="rect">
            <a:avLst/>
          </a:prstGeom>
          <a:noFill/>
          <a:ln w="9525">
            <a:solidFill>
              <a:srgbClr val="0070C0"/>
            </a:solidFill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很多时候，运营者都只是自己本身认为好，其实很多用户根本不会看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1008691" y="1535879"/>
            <a:ext cx="1580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3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、传播性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1" name="Freeform 21"/>
          <p:cNvSpPr/>
          <p:nvPr/>
        </p:nvSpPr>
        <p:spPr bwMode="auto">
          <a:xfrm>
            <a:off x="1440632" y="5156977"/>
            <a:ext cx="2927602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2" name="Freeform 21"/>
          <p:cNvSpPr/>
          <p:nvPr/>
        </p:nvSpPr>
        <p:spPr bwMode="auto">
          <a:xfrm>
            <a:off x="5232117" y="5156977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3" name="Freeform 21"/>
          <p:cNvSpPr/>
          <p:nvPr/>
        </p:nvSpPr>
        <p:spPr bwMode="auto">
          <a:xfrm>
            <a:off x="8591661" y="5156977"/>
            <a:ext cx="2207700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500"/>
                            </p:stCondLst>
                            <p:childTnLst>
                              <p:par>
                                <p:cTn id="3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6000"/>
                            </p:stCondLst>
                            <p:childTnLst>
                              <p:par>
                                <p:cTn id="3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3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500"/>
                            </p:stCondLst>
                            <p:childTnLst>
                              <p:par>
                                <p:cTn id="4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3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000"/>
                            </p:stCondLst>
                            <p:childTnLst>
                              <p:par>
                                <p:cTn id="5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500"/>
                            </p:stCondLst>
                            <p:childTnLst>
                              <p:par>
                                <p:cTn id="5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3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500"/>
                            </p:stCondLst>
                            <p:childTnLst>
                              <p:par>
                                <p:cTn id="66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9000"/>
                            </p:stCondLst>
                            <p:childTnLst>
                              <p:par>
                                <p:cTn id="7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9500"/>
                            </p:stCondLst>
                            <p:childTnLst>
                              <p:par>
                                <p:cTn id="7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3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3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ldLvl="0" animBg="1"/>
      <p:bldP spid="4" grpId="1" bldLvl="0" animBg="1"/>
      <p:bldP spid="8" grpId="0" bldLvl="0" animBg="1"/>
      <p:bldP spid="9" grpId="0"/>
      <p:bldP spid="27" grpId="0" bldLvl="0" animBg="1"/>
      <p:bldP spid="27" grpId="1" bldLvl="0" animBg="1"/>
      <p:bldP spid="28" grpId="0" bldLvl="0" animBg="1"/>
      <p:bldP spid="29" grpId="0"/>
      <p:bldP spid="30" grpId="0" bldLvl="0" animBg="1"/>
      <p:bldP spid="30" grpId="1" bldLvl="0" animBg="1"/>
      <p:bldP spid="31" grpId="0" bldLvl="0" animBg="1"/>
      <p:bldP spid="32" grpId="0"/>
      <p:bldP spid="47" grpId="0" bldLvl="0" animBg="1"/>
      <p:bldP spid="48" grpId="0" bldLvl="0" animBg="1"/>
      <p:bldP spid="49" grpId="0" bldLvl="0" animBg="1"/>
      <p:bldP spid="50" grpId="0"/>
      <p:bldP spid="41" grpId="0" bldLvl="0" animBg="1"/>
      <p:bldP spid="42" grpId="0" bldLvl="0" animBg="1"/>
      <p:bldP spid="43" grpId="0" bldLvl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图片 32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Group 44"/>
          <p:cNvGrpSpPr/>
          <p:nvPr/>
        </p:nvGrpSpPr>
        <p:grpSpPr>
          <a:xfrm>
            <a:off x="1632606" y="2325362"/>
            <a:ext cx="807167" cy="906864"/>
            <a:chOff x="0" y="0"/>
            <a:chExt cx="807366" cy="906807"/>
          </a:xfrm>
        </p:grpSpPr>
        <p:sp>
          <p:nvSpPr>
            <p:cNvPr id="9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10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4" name="Group 44"/>
          <p:cNvGrpSpPr/>
          <p:nvPr/>
        </p:nvGrpSpPr>
        <p:grpSpPr>
          <a:xfrm>
            <a:off x="7454426" y="1701447"/>
            <a:ext cx="807167" cy="906864"/>
            <a:chOff x="0" y="0"/>
            <a:chExt cx="807366" cy="906807"/>
          </a:xfrm>
        </p:grpSpPr>
        <p:sp>
          <p:nvSpPr>
            <p:cNvPr id="12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13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8" name="Group 55"/>
          <p:cNvGrpSpPr/>
          <p:nvPr/>
        </p:nvGrpSpPr>
        <p:grpSpPr>
          <a:xfrm rot="21109533">
            <a:off x="4819676" y="2423244"/>
            <a:ext cx="2192971" cy="2114803"/>
            <a:chOff x="0" y="0"/>
            <a:chExt cx="1149595" cy="1132530"/>
          </a:xfrm>
        </p:grpSpPr>
        <p:sp>
          <p:nvSpPr>
            <p:cNvPr id="22" name="chenying0907 50"/>
            <p:cNvSpPr/>
            <p:nvPr/>
          </p:nvSpPr>
          <p:spPr>
            <a:xfrm>
              <a:off x="495300" y="419100"/>
              <a:ext cx="288999" cy="341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7" h="20953" extrusionOk="0">
                  <a:moveTo>
                    <a:pt x="310" y="19339"/>
                  </a:moveTo>
                  <a:cubicBezTo>
                    <a:pt x="1970" y="21600"/>
                    <a:pt x="8627" y="20962"/>
                    <a:pt x="10626" y="20516"/>
                  </a:cubicBezTo>
                  <a:cubicBezTo>
                    <a:pt x="14392" y="19676"/>
                    <a:pt x="17603" y="17645"/>
                    <a:pt x="19255" y="14542"/>
                  </a:cubicBezTo>
                  <a:cubicBezTo>
                    <a:pt x="21291" y="10718"/>
                    <a:pt x="21600" y="1795"/>
                    <a:pt x="15756" y="0"/>
                  </a:cubicBezTo>
                  <a:cubicBezTo>
                    <a:pt x="14569" y="3871"/>
                    <a:pt x="15031" y="8421"/>
                    <a:pt x="12815" y="11999"/>
                  </a:cubicBezTo>
                  <a:cubicBezTo>
                    <a:pt x="10327" y="16013"/>
                    <a:pt x="4821" y="17658"/>
                    <a:pt x="0" y="18694"/>
                  </a:cubicBezTo>
                  <a:cubicBezTo>
                    <a:pt x="63" y="18932"/>
                    <a:pt x="168" y="19146"/>
                    <a:pt x="310" y="19339"/>
                  </a:cubicBezTo>
                  <a:close/>
                </a:path>
              </a:pathLst>
            </a:custGeom>
            <a:solidFill>
              <a:srgbClr val="E7E4EA"/>
            </a:solidFill>
            <a:ln w="12700" cap="flat">
              <a:noFill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grpSp>
          <p:nvGrpSpPr>
            <p:cNvPr id="11" name="Group 54"/>
            <p:cNvGrpSpPr/>
            <p:nvPr/>
          </p:nvGrpSpPr>
          <p:grpSpPr>
            <a:xfrm>
              <a:off x="-1" y="0"/>
              <a:ext cx="1149597" cy="1132531"/>
              <a:chOff x="0" y="0"/>
              <a:chExt cx="1149595" cy="1132530"/>
            </a:xfrm>
          </p:grpSpPr>
          <p:sp>
            <p:nvSpPr>
              <p:cNvPr id="24" name="chenying0907 51"/>
              <p:cNvSpPr/>
              <p:nvPr/>
            </p:nvSpPr>
            <p:spPr>
              <a:xfrm>
                <a:off x="0" y="0"/>
                <a:ext cx="1149596" cy="11325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35" h="18188" extrusionOk="0">
                    <a:moveTo>
                      <a:pt x="5118" y="17138"/>
                    </a:moveTo>
                    <a:cubicBezTo>
                      <a:pt x="9702" y="19314"/>
                      <a:pt x="15760" y="18135"/>
                      <a:pt x="17999" y="13346"/>
                    </a:cubicBezTo>
                    <a:cubicBezTo>
                      <a:pt x="21410" y="6050"/>
                      <a:pt x="13777" y="-2286"/>
                      <a:pt x="5944" y="578"/>
                    </a:cubicBezTo>
                    <a:cubicBezTo>
                      <a:pt x="2990" y="1657"/>
                      <a:pt x="197" y="6129"/>
                      <a:pt x="12" y="9065"/>
                    </a:cubicBezTo>
                    <a:cubicBezTo>
                      <a:pt x="-190" y="12266"/>
                      <a:pt x="2170" y="15739"/>
                      <a:pt x="5118" y="17138"/>
                    </a:cubicBezTo>
                    <a:close/>
                  </a:path>
                </a:pathLst>
              </a:custGeom>
              <a:no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25" name="chenying0907 52"/>
              <p:cNvSpPr/>
              <p:nvPr/>
            </p:nvSpPr>
            <p:spPr>
              <a:xfrm>
                <a:off x="190500" y="177800"/>
                <a:ext cx="789686" cy="77796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35" h="18188" extrusionOk="0">
                    <a:moveTo>
                      <a:pt x="5118" y="17138"/>
                    </a:moveTo>
                    <a:cubicBezTo>
                      <a:pt x="9703" y="19314"/>
                      <a:pt x="15760" y="18135"/>
                      <a:pt x="18000" y="13346"/>
                    </a:cubicBezTo>
                    <a:cubicBezTo>
                      <a:pt x="21411" y="6050"/>
                      <a:pt x="13778" y="-2286"/>
                      <a:pt x="5945" y="577"/>
                    </a:cubicBezTo>
                    <a:cubicBezTo>
                      <a:pt x="2991" y="1657"/>
                      <a:pt x="198" y="6129"/>
                      <a:pt x="12" y="9065"/>
                    </a:cubicBezTo>
                    <a:cubicBezTo>
                      <a:pt x="-189" y="12266"/>
                      <a:pt x="2171" y="15739"/>
                      <a:pt x="5118" y="17138"/>
                    </a:cubicBezTo>
                    <a:close/>
                  </a:path>
                </a:pathLst>
              </a:custGeom>
              <a:no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26" name="chenying0907 53"/>
              <p:cNvSpPr/>
              <p:nvPr/>
            </p:nvSpPr>
            <p:spPr>
              <a:xfrm>
                <a:off x="381000" y="368300"/>
                <a:ext cx="396756" cy="390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8835" h="18188" extrusionOk="0">
                    <a:moveTo>
                      <a:pt x="5118" y="17138"/>
                    </a:moveTo>
                    <a:cubicBezTo>
                      <a:pt x="9702" y="19314"/>
                      <a:pt x="15760" y="18135"/>
                      <a:pt x="17999" y="13346"/>
                    </a:cubicBezTo>
                    <a:cubicBezTo>
                      <a:pt x="21410" y="6050"/>
                      <a:pt x="13777" y="-2286"/>
                      <a:pt x="5944" y="578"/>
                    </a:cubicBezTo>
                    <a:cubicBezTo>
                      <a:pt x="2991" y="1657"/>
                      <a:pt x="197" y="6129"/>
                      <a:pt x="12" y="9065"/>
                    </a:cubicBezTo>
                    <a:cubicBezTo>
                      <a:pt x="-190" y="12266"/>
                      <a:pt x="2170" y="15739"/>
                      <a:pt x="5118" y="17138"/>
                    </a:cubicBezTo>
                    <a:close/>
                  </a:path>
                </a:pathLst>
              </a:custGeom>
              <a:noFill/>
              <a:ln w="38100" cap="flat">
                <a:solidFill>
                  <a:srgbClr val="46537A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</p:grpSp>
      </p:grpSp>
      <p:grpSp>
        <p:nvGrpSpPr>
          <p:cNvPr id="14" name="Group 58"/>
          <p:cNvGrpSpPr/>
          <p:nvPr/>
        </p:nvGrpSpPr>
        <p:grpSpPr>
          <a:xfrm rot="19544003">
            <a:off x="4785102" y="3874921"/>
            <a:ext cx="1817565" cy="1866217"/>
            <a:chOff x="0" y="0"/>
            <a:chExt cx="803139" cy="830875"/>
          </a:xfrm>
        </p:grpSpPr>
        <p:sp>
          <p:nvSpPr>
            <p:cNvPr id="20" name="chenying0907 56"/>
            <p:cNvSpPr/>
            <p:nvPr/>
          </p:nvSpPr>
          <p:spPr>
            <a:xfrm>
              <a:off x="0" y="431800"/>
              <a:ext cx="377118" cy="399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27" y="12126"/>
                  </a:moveTo>
                  <a:lnTo>
                    <a:pt x="0" y="9668"/>
                  </a:lnTo>
                  <a:lnTo>
                    <a:pt x="12334" y="0"/>
                  </a:lnTo>
                  <a:lnTo>
                    <a:pt x="19930" y="2881"/>
                  </a:lnTo>
                  <a:lnTo>
                    <a:pt x="21600" y="12126"/>
                  </a:lnTo>
                  <a:lnTo>
                    <a:pt x="10800" y="21600"/>
                  </a:lnTo>
                  <a:cubicBezTo>
                    <a:pt x="10800" y="21600"/>
                    <a:pt x="9127" y="12126"/>
                    <a:pt x="9127" y="12126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21" name="chenying0907 57"/>
            <p:cNvSpPr/>
            <p:nvPr/>
          </p:nvSpPr>
          <p:spPr>
            <a:xfrm>
              <a:off x="165100" y="0"/>
              <a:ext cx="638040" cy="661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0"/>
                    <a:pt x="4432" y="18069"/>
                    <a:pt x="0" y="21600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sp>
        <p:nvSpPr>
          <p:cNvPr id="23" name="矩形 22"/>
          <p:cNvSpPr/>
          <p:nvPr/>
        </p:nvSpPr>
        <p:spPr>
          <a:xfrm>
            <a:off x="2784450" y="2463962"/>
            <a:ext cx="1439804" cy="581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例</a:t>
            </a:r>
            <a:r>
              <a:rPr lang="en-US" altLang="zh-CN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8510283" y="1792054"/>
            <a:ext cx="1439804" cy="581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例</a:t>
            </a:r>
            <a:r>
              <a:rPr lang="en-US" altLang="zh-CN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矩形 8"/>
          <p:cNvSpPr/>
          <p:nvPr/>
        </p:nvSpPr>
        <p:spPr>
          <a:xfrm>
            <a:off x="1200665" y="1646921"/>
            <a:ext cx="5886584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不是所有平台都选择，而是哪个平台对你最合适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1200665" y="1094602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5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、平台选择 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30" name="矩形 6"/>
          <p:cNvSpPr/>
          <p:nvPr/>
        </p:nvSpPr>
        <p:spPr>
          <a:xfrm>
            <a:off x="1296652" y="3381218"/>
            <a:ext cx="3215563" cy="25057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 smtClean="0">
                <a:solidFill>
                  <a:srgbClr val="44525F"/>
                </a:solidFill>
                <a:latin typeface="仿宋_GB2312" pitchFamily="49" charset="-122"/>
                <a:ea typeface="仿宋_GB2312" pitchFamily="49" charset="-122"/>
              </a:rPr>
              <a:t>   微</a:t>
            </a:r>
            <a:r>
              <a:rPr lang="zh-CN" altLang="en-US" sz="1865" dirty="0">
                <a:solidFill>
                  <a:srgbClr val="44525F"/>
                </a:solidFill>
                <a:latin typeface="仿宋_GB2312" pitchFamily="49" charset="-122"/>
                <a:ea typeface="仿宋_GB2312" pitchFamily="49" charset="-122"/>
              </a:rPr>
              <a:t>博、微信，大家都用；贴吧、空间，不一定要做，因为它们必须和官方关系搞好。贴吧在做商业化支付，很多厂商做贴吧是需要付费的。空间的商业化趋势比较明显。</a:t>
            </a:r>
            <a:endParaRPr lang="zh-CN" altLang="en-US" sz="1865" dirty="0">
              <a:solidFill>
                <a:srgbClr val="44525F"/>
              </a:solidFill>
              <a:latin typeface="仿宋_GB2312" pitchFamily="49" charset="-122"/>
              <a:ea typeface="仿宋_GB2312" pitchFamily="49" charset="-122"/>
            </a:endParaRPr>
          </a:p>
        </p:txBody>
      </p:sp>
      <p:sp>
        <p:nvSpPr>
          <p:cNvPr id="31" name="矩形 9"/>
          <p:cNvSpPr/>
          <p:nvPr/>
        </p:nvSpPr>
        <p:spPr>
          <a:xfrm>
            <a:off x="7310445" y="2633755"/>
            <a:ext cx="3104968" cy="14712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 smtClean="0">
                <a:solidFill>
                  <a:srgbClr val="44525F"/>
                </a:solidFill>
                <a:latin typeface="仿宋_GB2312" pitchFamily="49" charset="-122"/>
                <a:ea typeface="仿宋_GB2312" pitchFamily="49" charset="-122"/>
              </a:rPr>
              <a:t>   我</a:t>
            </a:r>
            <a:r>
              <a:rPr lang="zh-CN" altLang="en-US" sz="1865" dirty="0">
                <a:solidFill>
                  <a:srgbClr val="44525F"/>
                </a:solidFill>
                <a:latin typeface="仿宋_GB2312" pitchFamily="49" charset="-122"/>
                <a:ea typeface="仿宋_GB2312" pitchFamily="49" charset="-122"/>
              </a:rPr>
              <a:t>的公号，在微信、今日头条做。因为我发现，微信能积累高质量粉丝，今日头条跟搜索有关。</a:t>
            </a:r>
            <a:endParaRPr lang="zh-CN" altLang="en-US" sz="1865" dirty="0">
              <a:solidFill>
                <a:srgbClr val="44525F"/>
              </a:solidFill>
              <a:latin typeface="仿宋_GB2312" pitchFamily="49" charset="-122"/>
              <a:ea typeface="仿宋_GB2312" pitchFamily="49" charset="-122"/>
            </a:endParaRPr>
          </a:p>
        </p:txBody>
      </p:sp>
      <p:sp>
        <p:nvSpPr>
          <p:cNvPr id="32" name="矩形 8"/>
          <p:cNvSpPr/>
          <p:nvPr/>
        </p:nvSpPr>
        <p:spPr>
          <a:xfrm>
            <a:off x="7296794" y="4135334"/>
            <a:ext cx="3118619" cy="14712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 smtClean="0">
                <a:solidFill>
                  <a:srgbClr val="44525F"/>
                </a:solidFill>
                <a:latin typeface="仿宋_GB2312" pitchFamily="49" charset="-122"/>
                <a:ea typeface="仿宋_GB2312" pitchFamily="49" charset="-122"/>
              </a:rPr>
              <a:t>   我</a:t>
            </a:r>
            <a:r>
              <a:rPr lang="zh-CN" altLang="en-US" sz="1865" dirty="0">
                <a:solidFill>
                  <a:srgbClr val="44525F"/>
                </a:solidFill>
                <a:latin typeface="仿宋_GB2312" pitchFamily="49" charset="-122"/>
                <a:ea typeface="仿宋_GB2312" pitchFamily="49" charset="-122"/>
              </a:rPr>
              <a:t>更关注的是：我的受众在什么地方，在最少费用的情况下，什么平台能起到不错的效果。</a:t>
            </a:r>
            <a:endParaRPr lang="zh-CN" altLang="en-US" sz="1865" dirty="0">
              <a:solidFill>
                <a:srgbClr val="44525F"/>
              </a:solidFill>
              <a:latin typeface="仿宋_GB2312" pitchFamily="49" charset="-122"/>
              <a:ea typeface="仿宋_GB2312" pitchFamily="49" charset="-122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3203 0.08472 L -1.04167E-6 2.22222E-6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589" y="-41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ldLvl="0" animBg="1"/>
      <p:bldP spid="27" grpId="0" bldLvl="0" animBg="1"/>
      <p:bldP spid="28" grpId="0"/>
      <p:bldP spid="29" grpId="0"/>
      <p:bldP spid="30" grpId="0"/>
      <p:bldP spid="31" grpId="0"/>
      <p:bldP spid="3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6" name="Freeform 69"/>
          <p:cNvSpPr>
            <a:spLocks noEditPoints="1"/>
          </p:cNvSpPr>
          <p:nvPr/>
        </p:nvSpPr>
        <p:spPr bwMode="auto">
          <a:xfrm rot="566671">
            <a:off x="4850754" y="3765166"/>
            <a:ext cx="2238514" cy="1369686"/>
          </a:xfrm>
          <a:custGeom>
            <a:avLst/>
            <a:gdLst>
              <a:gd name="T0" fmla="*/ 491 w 582"/>
              <a:gd name="T1" fmla="*/ 236 h 356"/>
              <a:gd name="T2" fmla="*/ 527 w 582"/>
              <a:gd name="T3" fmla="*/ 36 h 356"/>
              <a:gd name="T4" fmla="*/ 95 w 582"/>
              <a:gd name="T5" fmla="*/ 228 h 356"/>
              <a:gd name="T6" fmla="*/ 523 w 582"/>
              <a:gd name="T7" fmla="*/ 38 h 356"/>
              <a:gd name="T8" fmla="*/ 87 w 582"/>
              <a:gd name="T9" fmla="*/ 228 h 356"/>
              <a:gd name="T10" fmla="*/ 512 w 582"/>
              <a:gd name="T11" fmla="*/ 55 h 356"/>
              <a:gd name="T12" fmla="*/ 531 w 582"/>
              <a:gd name="T13" fmla="*/ 40 h 356"/>
              <a:gd name="T14" fmla="*/ 544 w 582"/>
              <a:gd name="T15" fmla="*/ 74 h 356"/>
              <a:gd name="T16" fmla="*/ 514 w 582"/>
              <a:gd name="T17" fmla="*/ 49 h 356"/>
              <a:gd name="T18" fmla="*/ 546 w 582"/>
              <a:gd name="T19" fmla="*/ 104 h 356"/>
              <a:gd name="T20" fmla="*/ 548 w 582"/>
              <a:gd name="T21" fmla="*/ 34 h 356"/>
              <a:gd name="T22" fmla="*/ 362 w 582"/>
              <a:gd name="T23" fmla="*/ 61 h 356"/>
              <a:gd name="T24" fmla="*/ 379 w 582"/>
              <a:gd name="T25" fmla="*/ 120 h 356"/>
              <a:gd name="T26" fmla="*/ 91 w 582"/>
              <a:gd name="T27" fmla="*/ 304 h 356"/>
              <a:gd name="T28" fmla="*/ 369 w 582"/>
              <a:gd name="T29" fmla="*/ 89 h 356"/>
              <a:gd name="T30" fmla="*/ 365 w 582"/>
              <a:gd name="T31" fmla="*/ 110 h 356"/>
              <a:gd name="T32" fmla="*/ 516 w 582"/>
              <a:gd name="T33" fmla="*/ 228 h 356"/>
              <a:gd name="T34" fmla="*/ 82 w 582"/>
              <a:gd name="T35" fmla="*/ 312 h 356"/>
              <a:gd name="T36" fmla="*/ 68 w 582"/>
              <a:gd name="T37" fmla="*/ 279 h 356"/>
              <a:gd name="T38" fmla="*/ 531 w 582"/>
              <a:gd name="T39" fmla="*/ 91 h 356"/>
              <a:gd name="T40" fmla="*/ 518 w 582"/>
              <a:gd name="T41" fmla="*/ 76 h 356"/>
              <a:gd name="T42" fmla="*/ 84 w 582"/>
              <a:gd name="T43" fmla="*/ 276 h 356"/>
              <a:gd name="T44" fmla="*/ 542 w 582"/>
              <a:gd name="T45" fmla="*/ 169 h 356"/>
              <a:gd name="T46" fmla="*/ 105 w 582"/>
              <a:gd name="T47" fmla="*/ 312 h 356"/>
              <a:gd name="T48" fmla="*/ 497 w 582"/>
              <a:gd name="T49" fmla="*/ 91 h 356"/>
              <a:gd name="T50" fmla="*/ 474 w 582"/>
              <a:gd name="T51" fmla="*/ 55 h 356"/>
              <a:gd name="T52" fmla="*/ 537 w 582"/>
              <a:gd name="T53" fmla="*/ 118 h 356"/>
              <a:gd name="T54" fmla="*/ 535 w 582"/>
              <a:gd name="T55" fmla="*/ 110 h 356"/>
              <a:gd name="T56" fmla="*/ 510 w 582"/>
              <a:gd name="T57" fmla="*/ 89 h 356"/>
              <a:gd name="T58" fmla="*/ 457 w 582"/>
              <a:gd name="T59" fmla="*/ 152 h 356"/>
              <a:gd name="T60" fmla="*/ 466 w 582"/>
              <a:gd name="T61" fmla="*/ 150 h 356"/>
              <a:gd name="T62" fmla="*/ 463 w 582"/>
              <a:gd name="T63" fmla="*/ 131 h 356"/>
              <a:gd name="T64" fmla="*/ 476 w 582"/>
              <a:gd name="T65" fmla="*/ 121 h 356"/>
              <a:gd name="T66" fmla="*/ 489 w 582"/>
              <a:gd name="T67" fmla="*/ 139 h 356"/>
              <a:gd name="T68" fmla="*/ 485 w 582"/>
              <a:gd name="T69" fmla="*/ 158 h 356"/>
              <a:gd name="T70" fmla="*/ 449 w 582"/>
              <a:gd name="T71" fmla="*/ 49 h 356"/>
              <a:gd name="T72" fmla="*/ 455 w 582"/>
              <a:gd name="T73" fmla="*/ 53 h 356"/>
              <a:gd name="T74" fmla="*/ 461 w 582"/>
              <a:gd name="T75" fmla="*/ 245 h 356"/>
              <a:gd name="T76" fmla="*/ 539 w 582"/>
              <a:gd name="T77" fmla="*/ 192 h 356"/>
              <a:gd name="T78" fmla="*/ 392 w 582"/>
              <a:gd name="T79" fmla="*/ 93 h 356"/>
              <a:gd name="T80" fmla="*/ 103 w 582"/>
              <a:gd name="T81" fmla="*/ 226 h 356"/>
              <a:gd name="T82" fmla="*/ 112 w 582"/>
              <a:gd name="T83" fmla="*/ 257 h 356"/>
              <a:gd name="T84" fmla="*/ 118 w 582"/>
              <a:gd name="T85" fmla="*/ 262 h 356"/>
              <a:gd name="T86" fmla="*/ 160 w 582"/>
              <a:gd name="T87" fmla="*/ 302 h 356"/>
              <a:gd name="T88" fmla="*/ 223 w 582"/>
              <a:gd name="T89" fmla="*/ 293 h 356"/>
              <a:gd name="T90" fmla="*/ 207 w 582"/>
              <a:gd name="T91" fmla="*/ 299 h 356"/>
              <a:gd name="T92" fmla="*/ 143 w 582"/>
              <a:gd name="T93" fmla="*/ 302 h 356"/>
              <a:gd name="T94" fmla="*/ 122 w 582"/>
              <a:gd name="T95" fmla="*/ 312 h 356"/>
              <a:gd name="T96" fmla="*/ 118 w 582"/>
              <a:gd name="T97" fmla="*/ 314 h 356"/>
              <a:gd name="T98" fmla="*/ 569 w 582"/>
              <a:gd name="T99" fmla="*/ 239 h 356"/>
              <a:gd name="T100" fmla="*/ 510 w 582"/>
              <a:gd name="T101" fmla="*/ 260 h 356"/>
              <a:gd name="T102" fmla="*/ 487 w 582"/>
              <a:gd name="T103" fmla="*/ 260 h 356"/>
              <a:gd name="T104" fmla="*/ 32 w 582"/>
              <a:gd name="T105" fmla="*/ 335 h 356"/>
              <a:gd name="T106" fmla="*/ 49 w 582"/>
              <a:gd name="T107" fmla="*/ 297 h 356"/>
              <a:gd name="T108" fmla="*/ 59 w 582"/>
              <a:gd name="T109" fmla="*/ 241 h 356"/>
              <a:gd name="T110" fmla="*/ 68 w 582"/>
              <a:gd name="T111" fmla="*/ 205 h 356"/>
              <a:gd name="T112" fmla="*/ 154 w 582"/>
              <a:gd name="T113" fmla="*/ 200 h 356"/>
              <a:gd name="T114" fmla="*/ 346 w 582"/>
              <a:gd name="T115" fmla="*/ 116 h 356"/>
              <a:gd name="T116" fmla="*/ 322 w 582"/>
              <a:gd name="T117" fmla="*/ 101 h 356"/>
              <a:gd name="T118" fmla="*/ 352 w 582"/>
              <a:gd name="T119" fmla="*/ 34 h 356"/>
              <a:gd name="T120" fmla="*/ 535 w 582"/>
              <a:gd name="T121" fmla="*/ 9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2" h="356">
                <a:moveTo>
                  <a:pt x="369" y="110"/>
                </a:moveTo>
                <a:lnTo>
                  <a:pt x="369" y="110"/>
                </a:lnTo>
                <a:lnTo>
                  <a:pt x="367" y="112"/>
                </a:lnTo>
                <a:lnTo>
                  <a:pt x="369" y="112"/>
                </a:lnTo>
                <a:lnTo>
                  <a:pt x="369" y="112"/>
                </a:lnTo>
                <a:lnTo>
                  <a:pt x="369" y="110"/>
                </a:lnTo>
                <a:lnTo>
                  <a:pt x="371" y="110"/>
                </a:lnTo>
                <a:lnTo>
                  <a:pt x="371" y="110"/>
                </a:lnTo>
                <a:lnTo>
                  <a:pt x="369" y="110"/>
                </a:lnTo>
                <a:close/>
                <a:moveTo>
                  <a:pt x="483" y="64"/>
                </a:moveTo>
                <a:lnTo>
                  <a:pt x="483" y="64"/>
                </a:lnTo>
                <a:lnTo>
                  <a:pt x="483" y="66"/>
                </a:lnTo>
                <a:lnTo>
                  <a:pt x="485" y="66"/>
                </a:lnTo>
                <a:lnTo>
                  <a:pt x="485" y="66"/>
                </a:lnTo>
                <a:lnTo>
                  <a:pt x="485" y="68"/>
                </a:lnTo>
                <a:lnTo>
                  <a:pt x="487" y="68"/>
                </a:lnTo>
                <a:lnTo>
                  <a:pt x="485" y="68"/>
                </a:lnTo>
                <a:lnTo>
                  <a:pt x="485" y="66"/>
                </a:lnTo>
                <a:lnTo>
                  <a:pt x="485" y="66"/>
                </a:lnTo>
                <a:lnTo>
                  <a:pt x="483" y="66"/>
                </a:lnTo>
                <a:lnTo>
                  <a:pt x="483" y="64"/>
                </a:lnTo>
                <a:lnTo>
                  <a:pt x="483" y="64"/>
                </a:lnTo>
                <a:close/>
                <a:moveTo>
                  <a:pt x="491" y="234"/>
                </a:moveTo>
                <a:lnTo>
                  <a:pt x="491" y="236"/>
                </a:lnTo>
                <a:lnTo>
                  <a:pt x="491" y="236"/>
                </a:lnTo>
                <a:lnTo>
                  <a:pt x="493" y="236"/>
                </a:lnTo>
                <a:lnTo>
                  <a:pt x="493" y="236"/>
                </a:lnTo>
                <a:lnTo>
                  <a:pt x="493" y="234"/>
                </a:lnTo>
                <a:lnTo>
                  <a:pt x="493" y="234"/>
                </a:lnTo>
                <a:lnTo>
                  <a:pt x="491" y="234"/>
                </a:lnTo>
                <a:close/>
                <a:moveTo>
                  <a:pt x="91" y="228"/>
                </a:moveTo>
                <a:lnTo>
                  <a:pt x="91" y="228"/>
                </a:lnTo>
                <a:lnTo>
                  <a:pt x="89" y="228"/>
                </a:lnTo>
                <a:lnTo>
                  <a:pt x="91" y="230"/>
                </a:lnTo>
                <a:lnTo>
                  <a:pt x="91" y="230"/>
                </a:lnTo>
                <a:lnTo>
                  <a:pt x="91" y="228"/>
                </a:lnTo>
                <a:lnTo>
                  <a:pt x="91" y="228"/>
                </a:lnTo>
                <a:close/>
                <a:moveTo>
                  <a:pt x="93" y="262"/>
                </a:moveTo>
                <a:lnTo>
                  <a:pt x="91" y="262"/>
                </a:lnTo>
                <a:lnTo>
                  <a:pt x="91" y="264"/>
                </a:lnTo>
                <a:lnTo>
                  <a:pt x="91" y="264"/>
                </a:lnTo>
                <a:lnTo>
                  <a:pt x="91" y="264"/>
                </a:lnTo>
                <a:lnTo>
                  <a:pt x="93" y="262"/>
                </a:lnTo>
                <a:lnTo>
                  <a:pt x="93" y="262"/>
                </a:lnTo>
                <a:close/>
                <a:moveTo>
                  <a:pt x="529" y="40"/>
                </a:moveTo>
                <a:lnTo>
                  <a:pt x="529" y="38"/>
                </a:lnTo>
                <a:lnTo>
                  <a:pt x="529" y="38"/>
                </a:lnTo>
                <a:lnTo>
                  <a:pt x="527" y="36"/>
                </a:lnTo>
                <a:lnTo>
                  <a:pt x="525" y="36"/>
                </a:lnTo>
                <a:lnTo>
                  <a:pt x="523" y="34"/>
                </a:lnTo>
                <a:lnTo>
                  <a:pt x="529" y="40"/>
                </a:lnTo>
                <a:close/>
                <a:moveTo>
                  <a:pt x="546" y="91"/>
                </a:moveTo>
                <a:lnTo>
                  <a:pt x="546" y="93"/>
                </a:lnTo>
                <a:lnTo>
                  <a:pt x="546" y="93"/>
                </a:lnTo>
                <a:lnTo>
                  <a:pt x="548" y="93"/>
                </a:lnTo>
                <a:lnTo>
                  <a:pt x="546" y="89"/>
                </a:lnTo>
                <a:lnTo>
                  <a:pt x="544" y="91"/>
                </a:lnTo>
                <a:lnTo>
                  <a:pt x="546" y="91"/>
                </a:lnTo>
                <a:close/>
                <a:moveTo>
                  <a:pt x="384" y="101"/>
                </a:moveTo>
                <a:lnTo>
                  <a:pt x="383" y="104"/>
                </a:lnTo>
                <a:lnTo>
                  <a:pt x="381" y="106"/>
                </a:lnTo>
                <a:lnTo>
                  <a:pt x="383" y="106"/>
                </a:lnTo>
                <a:lnTo>
                  <a:pt x="383" y="102"/>
                </a:lnTo>
                <a:lnTo>
                  <a:pt x="384" y="101"/>
                </a:lnTo>
                <a:close/>
                <a:moveTo>
                  <a:pt x="95" y="226"/>
                </a:moveTo>
                <a:lnTo>
                  <a:pt x="95" y="228"/>
                </a:lnTo>
                <a:lnTo>
                  <a:pt x="93" y="230"/>
                </a:lnTo>
                <a:lnTo>
                  <a:pt x="93" y="232"/>
                </a:lnTo>
                <a:lnTo>
                  <a:pt x="93" y="230"/>
                </a:lnTo>
                <a:lnTo>
                  <a:pt x="95" y="230"/>
                </a:lnTo>
                <a:lnTo>
                  <a:pt x="95" y="228"/>
                </a:lnTo>
                <a:lnTo>
                  <a:pt x="95" y="228"/>
                </a:lnTo>
                <a:lnTo>
                  <a:pt x="95" y="226"/>
                </a:lnTo>
                <a:close/>
                <a:moveTo>
                  <a:pt x="533" y="97"/>
                </a:moveTo>
                <a:lnTo>
                  <a:pt x="535" y="99"/>
                </a:lnTo>
                <a:lnTo>
                  <a:pt x="537" y="101"/>
                </a:lnTo>
                <a:lnTo>
                  <a:pt x="537" y="101"/>
                </a:lnTo>
                <a:lnTo>
                  <a:pt x="537" y="99"/>
                </a:lnTo>
                <a:lnTo>
                  <a:pt x="535" y="99"/>
                </a:lnTo>
                <a:lnTo>
                  <a:pt x="535" y="97"/>
                </a:lnTo>
                <a:lnTo>
                  <a:pt x="533" y="97"/>
                </a:lnTo>
                <a:close/>
                <a:moveTo>
                  <a:pt x="544" y="64"/>
                </a:moveTo>
                <a:lnTo>
                  <a:pt x="544" y="66"/>
                </a:lnTo>
                <a:lnTo>
                  <a:pt x="544" y="68"/>
                </a:lnTo>
                <a:lnTo>
                  <a:pt x="544" y="64"/>
                </a:lnTo>
                <a:lnTo>
                  <a:pt x="544" y="62"/>
                </a:lnTo>
                <a:lnTo>
                  <a:pt x="544" y="62"/>
                </a:lnTo>
                <a:lnTo>
                  <a:pt x="544" y="64"/>
                </a:lnTo>
                <a:close/>
                <a:moveTo>
                  <a:pt x="527" y="40"/>
                </a:moveTo>
                <a:lnTo>
                  <a:pt x="525" y="38"/>
                </a:lnTo>
                <a:lnTo>
                  <a:pt x="525" y="38"/>
                </a:lnTo>
                <a:lnTo>
                  <a:pt x="523" y="36"/>
                </a:lnTo>
                <a:lnTo>
                  <a:pt x="523" y="36"/>
                </a:lnTo>
                <a:lnTo>
                  <a:pt x="523" y="34"/>
                </a:lnTo>
                <a:lnTo>
                  <a:pt x="522" y="36"/>
                </a:lnTo>
                <a:lnTo>
                  <a:pt x="523" y="38"/>
                </a:lnTo>
                <a:lnTo>
                  <a:pt x="525" y="38"/>
                </a:lnTo>
                <a:lnTo>
                  <a:pt x="527" y="40"/>
                </a:lnTo>
                <a:close/>
                <a:moveTo>
                  <a:pt x="137" y="285"/>
                </a:moveTo>
                <a:lnTo>
                  <a:pt x="137" y="293"/>
                </a:lnTo>
                <a:lnTo>
                  <a:pt x="137" y="293"/>
                </a:lnTo>
                <a:lnTo>
                  <a:pt x="137" y="293"/>
                </a:lnTo>
                <a:lnTo>
                  <a:pt x="135" y="289"/>
                </a:lnTo>
                <a:lnTo>
                  <a:pt x="135" y="287"/>
                </a:lnTo>
                <a:lnTo>
                  <a:pt x="135" y="285"/>
                </a:lnTo>
                <a:lnTo>
                  <a:pt x="137" y="285"/>
                </a:lnTo>
                <a:close/>
                <a:moveTo>
                  <a:pt x="531" y="34"/>
                </a:moveTo>
                <a:lnTo>
                  <a:pt x="531" y="34"/>
                </a:lnTo>
                <a:lnTo>
                  <a:pt x="533" y="36"/>
                </a:lnTo>
                <a:lnTo>
                  <a:pt x="535" y="38"/>
                </a:lnTo>
                <a:lnTo>
                  <a:pt x="535" y="36"/>
                </a:lnTo>
                <a:lnTo>
                  <a:pt x="533" y="34"/>
                </a:lnTo>
                <a:lnTo>
                  <a:pt x="533" y="34"/>
                </a:lnTo>
                <a:lnTo>
                  <a:pt x="531" y="34"/>
                </a:lnTo>
                <a:close/>
                <a:moveTo>
                  <a:pt x="82" y="234"/>
                </a:moveTo>
                <a:lnTo>
                  <a:pt x="85" y="232"/>
                </a:lnTo>
                <a:lnTo>
                  <a:pt x="85" y="230"/>
                </a:lnTo>
                <a:lnTo>
                  <a:pt x="87" y="228"/>
                </a:lnTo>
                <a:lnTo>
                  <a:pt x="89" y="228"/>
                </a:lnTo>
                <a:lnTo>
                  <a:pt x="87" y="228"/>
                </a:lnTo>
                <a:lnTo>
                  <a:pt x="85" y="230"/>
                </a:lnTo>
                <a:lnTo>
                  <a:pt x="82" y="234"/>
                </a:lnTo>
                <a:lnTo>
                  <a:pt x="82" y="234"/>
                </a:lnTo>
                <a:close/>
                <a:moveTo>
                  <a:pt x="386" y="101"/>
                </a:moveTo>
                <a:lnTo>
                  <a:pt x="386" y="102"/>
                </a:lnTo>
                <a:lnTo>
                  <a:pt x="384" y="104"/>
                </a:lnTo>
                <a:lnTo>
                  <a:pt x="384" y="104"/>
                </a:lnTo>
                <a:lnTo>
                  <a:pt x="386" y="104"/>
                </a:lnTo>
                <a:lnTo>
                  <a:pt x="388" y="102"/>
                </a:lnTo>
                <a:lnTo>
                  <a:pt x="390" y="102"/>
                </a:lnTo>
                <a:lnTo>
                  <a:pt x="388" y="101"/>
                </a:lnTo>
                <a:lnTo>
                  <a:pt x="388" y="101"/>
                </a:lnTo>
                <a:lnTo>
                  <a:pt x="386" y="101"/>
                </a:lnTo>
                <a:close/>
                <a:moveTo>
                  <a:pt x="504" y="45"/>
                </a:moveTo>
                <a:lnTo>
                  <a:pt x="504" y="47"/>
                </a:lnTo>
                <a:lnTo>
                  <a:pt x="506" y="47"/>
                </a:lnTo>
                <a:lnTo>
                  <a:pt x="506" y="47"/>
                </a:lnTo>
                <a:lnTo>
                  <a:pt x="508" y="49"/>
                </a:lnTo>
                <a:lnTo>
                  <a:pt x="508" y="49"/>
                </a:lnTo>
                <a:lnTo>
                  <a:pt x="508" y="51"/>
                </a:lnTo>
                <a:lnTo>
                  <a:pt x="510" y="51"/>
                </a:lnTo>
                <a:lnTo>
                  <a:pt x="510" y="53"/>
                </a:lnTo>
                <a:lnTo>
                  <a:pt x="512" y="53"/>
                </a:lnTo>
                <a:lnTo>
                  <a:pt x="512" y="55"/>
                </a:lnTo>
                <a:lnTo>
                  <a:pt x="512" y="55"/>
                </a:lnTo>
                <a:lnTo>
                  <a:pt x="514" y="57"/>
                </a:lnTo>
                <a:lnTo>
                  <a:pt x="514" y="59"/>
                </a:lnTo>
                <a:lnTo>
                  <a:pt x="514" y="57"/>
                </a:lnTo>
                <a:lnTo>
                  <a:pt x="512" y="55"/>
                </a:lnTo>
                <a:lnTo>
                  <a:pt x="512" y="55"/>
                </a:lnTo>
                <a:lnTo>
                  <a:pt x="512" y="53"/>
                </a:lnTo>
                <a:lnTo>
                  <a:pt x="510" y="53"/>
                </a:lnTo>
                <a:lnTo>
                  <a:pt x="510" y="51"/>
                </a:lnTo>
                <a:lnTo>
                  <a:pt x="510" y="51"/>
                </a:lnTo>
                <a:lnTo>
                  <a:pt x="508" y="49"/>
                </a:lnTo>
                <a:lnTo>
                  <a:pt x="508" y="49"/>
                </a:lnTo>
                <a:lnTo>
                  <a:pt x="508" y="49"/>
                </a:lnTo>
                <a:lnTo>
                  <a:pt x="506" y="47"/>
                </a:lnTo>
                <a:lnTo>
                  <a:pt x="506" y="47"/>
                </a:lnTo>
                <a:lnTo>
                  <a:pt x="506" y="45"/>
                </a:lnTo>
                <a:lnTo>
                  <a:pt x="504" y="45"/>
                </a:lnTo>
                <a:close/>
                <a:moveTo>
                  <a:pt x="529" y="40"/>
                </a:moveTo>
                <a:lnTo>
                  <a:pt x="531" y="41"/>
                </a:lnTo>
                <a:lnTo>
                  <a:pt x="535" y="45"/>
                </a:lnTo>
                <a:lnTo>
                  <a:pt x="535" y="43"/>
                </a:lnTo>
                <a:lnTo>
                  <a:pt x="535" y="41"/>
                </a:lnTo>
                <a:lnTo>
                  <a:pt x="535" y="41"/>
                </a:lnTo>
                <a:lnTo>
                  <a:pt x="531" y="40"/>
                </a:lnTo>
                <a:lnTo>
                  <a:pt x="529" y="40"/>
                </a:lnTo>
                <a:close/>
                <a:moveTo>
                  <a:pt x="358" y="85"/>
                </a:moveTo>
                <a:lnTo>
                  <a:pt x="358" y="85"/>
                </a:lnTo>
                <a:lnTo>
                  <a:pt x="360" y="83"/>
                </a:lnTo>
                <a:lnTo>
                  <a:pt x="360" y="81"/>
                </a:lnTo>
                <a:lnTo>
                  <a:pt x="362" y="80"/>
                </a:lnTo>
                <a:lnTo>
                  <a:pt x="360" y="81"/>
                </a:lnTo>
                <a:lnTo>
                  <a:pt x="356" y="83"/>
                </a:lnTo>
                <a:lnTo>
                  <a:pt x="356" y="87"/>
                </a:lnTo>
                <a:lnTo>
                  <a:pt x="356" y="87"/>
                </a:lnTo>
                <a:lnTo>
                  <a:pt x="356" y="85"/>
                </a:lnTo>
                <a:lnTo>
                  <a:pt x="358" y="85"/>
                </a:lnTo>
                <a:close/>
                <a:moveTo>
                  <a:pt x="499" y="213"/>
                </a:moveTo>
                <a:lnTo>
                  <a:pt x="497" y="215"/>
                </a:lnTo>
                <a:lnTo>
                  <a:pt x="497" y="217"/>
                </a:lnTo>
                <a:lnTo>
                  <a:pt x="495" y="217"/>
                </a:lnTo>
                <a:lnTo>
                  <a:pt x="493" y="219"/>
                </a:lnTo>
                <a:lnTo>
                  <a:pt x="495" y="220"/>
                </a:lnTo>
                <a:lnTo>
                  <a:pt x="497" y="219"/>
                </a:lnTo>
                <a:lnTo>
                  <a:pt x="499" y="215"/>
                </a:lnTo>
                <a:lnTo>
                  <a:pt x="499" y="215"/>
                </a:lnTo>
                <a:lnTo>
                  <a:pt x="499" y="213"/>
                </a:lnTo>
                <a:lnTo>
                  <a:pt x="499" y="213"/>
                </a:lnTo>
                <a:close/>
                <a:moveTo>
                  <a:pt x="544" y="74"/>
                </a:moveTo>
                <a:lnTo>
                  <a:pt x="544" y="76"/>
                </a:lnTo>
                <a:lnTo>
                  <a:pt x="544" y="80"/>
                </a:lnTo>
                <a:lnTo>
                  <a:pt x="546" y="81"/>
                </a:lnTo>
                <a:lnTo>
                  <a:pt x="546" y="83"/>
                </a:lnTo>
                <a:lnTo>
                  <a:pt x="546" y="80"/>
                </a:lnTo>
                <a:lnTo>
                  <a:pt x="546" y="74"/>
                </a:lnTo>
                <a:lnTo>
                  <a:pt x="544" y="74"/>
                </a:lnTo>
                <a:lnTo>
                  <a:pt x="544" y="72"/>
                </a:lnTo>
                <a:lnTo>
                  <a:pt x="544" y="74"/>
                </a:lnTo>
                <a:close/>
                <a:moveTo>
                  <a:pt x="381" y="102"/>
                </a:moveTo>
                <a:lnTo>
                  <a:pt x="379" y="104"/>
                </a:lnTo>
                <a:lnTo>
                  <a:pt x="379" y="104"/>
                </a:lnTo>
                <a:lnTo>
                  <a:pt x="375" y="110"/>
                </a:lnTo>
                <a:lnTo>
                  <a:pt x="371" y="118"/>
                </a:lnTo>
                <a:lnTo>
                  <a:pt x="375" y="112"/>
                </a:lnTo>
                <a:lnTo>
                  <a:pt x="379" y="108"/>
                </a:lnTo>
                <a:lnTo>
                  <a:pt x="381" y="102"/>
                </a:lnTo>
                <a:close/>
                <a:moveTo>
                  <a:pt x="527" y="40"/>
                </a:moveTo>
                <a:lnTo>
                  <a:pt x="531" y="45"/>
                </a:lnTo>
                <a:lnTo>
                  <a:pt x="535" y="49"/>
                </a:lnTo>
                <a:lnTo>
                  <a:pt x="531" y="45"/>
                </a:lnTo>
                <a:lnTo>
                  <a:pt x="527" y="40"/>
                </a:lnTo>
                <a:lnTo>
                  <a:pt x="527" y="40"/>
                </a:lnTo>
                <a:close/>
                <a:moveTo>
                  <a:pt x="514" y="49"/>
                </a:moveTo>
                <a:lnTo>
                  <a:pt x="510" y="45"/>
                </a:lnTo>
                <a:lnTo>
                  <a:pt x="508" y="40"/>
                </a:lnTo>
                <a:lnTo>
                  <a:pt x="503" y="36"/>
                </a:lnTo>
                <a:lnTo>
                  <a:pt x="508" y="41"/>
                </a:lnTo>
                <a:lnTo>
                  <a:pt x="512" y="47"/>
                </a:lnTo>
                <a:lnTo>
                  <a:pt x="512" y="49"/>
                </a:lnTo>
                <a:lnTo>
                  <a:pt x="514" y="49"/>
                </a:lnTo>
                <a:lnTo>
                  <a:pt x="514" y="49"/>
                </a:lnTo>
                <a:lnTo>
                  <a:pt x="514" y="49"/>
                </a:lnTo>
                <a:close/>
                <a:moveTo>
                  <a:pt x="527" y="238"/>
                </a:moveTo>
                <a:lnTo>
                  <a:pt x="525" y="239"/>
                </a:lnTo>
                <a:lnTo>
                  <a:pt x="525" y="239"/>
                </a:lnTo>
                <a:lnTo>
                  <a:pt x="525" y="239"/>
                </a:lnTo>
                <a:lnTo>
                  <a:pt x="523" y="238"/>
                </a:lnTo>
                <a:lnTo>
                  <a:pt x="522" y="239"/>
                </a:lnTo>
                <a:lnTo>
                  <a:pt x="520" y="241"/>
                </a:lnTo>
                <a:lnTo>
                  <a:pt x="518" y="243"/>
                </a:lnTo>
                <a:lnTo>
                  <a:pt x="523" y="241"/>
                </a:lnTo>
                <a:lnTo>
                  <a:pt x="529" y="239"/>
                </a:lnTo>
                <a:lnTo>
                  <a:pt x="529" y="239"/>
                </a:lnTo>
                <a:lnTo>
                  <a:pt x="527" y="238"/>
                </a:lnTo>
                <a:lnTo>
                  <a:pt x="527" y="238"/>
                </a:lnTo>
                <a:lnTo>
                  <a:pt x="527" y="238"/>
                </a:lnTo>
                <a:close/>
                <a:moveTo>
                  <a:pt x="546" y="104"/>
                </a:moveTo>
                <a:lnTo>
                  <a:pt x="546" y="112"/>
                </a:lnTo>
                <a:lnTo>
                  <a:pt x="548" y="120"/>
                </a:lnTo>
                <a:lnTo>
                  <a:pt x="548" y="114"/>
                </a:lnTo>
                <a:lnTo>
                  <a:pt x="548" y="108"/>
                </a:lnTo>
                <a:lnTo>
                  <a:pt x="548" y="102"/>
                </a:lnTo>
                <a:lnTo>
                  <a:pt x="546" y="102"/>
                </a:lnTo>
                <a:lnTo>
                  <a:pt x="546" y="102"/>
                </a:lnTo>
                <a:lnTo>
                  <a:pt x="546" y="104"/>
                </a:lnTo>
                <a:close/>
                <a:moveTo>
                  <a:pt x="548" y="34"/>
                </a:moveTo>
                <a:lnTo>
                  <a:pt x="550" y="38"/>
                </a:lnTo>
                <a:lnTo>
                  <a:pt x="550" y="40"/>
                </a:lnTo>
                <a:lnTo>
                  <a:pt x="550" y="41"/>
                </a:lnTo>
                <a:lnTo>
                  <a:pt x="550" y="43"/>
                </a:lnTo>
                <a:lnTo>
                  <a:pt x="552" y="43"/>
                </a:lnTo>
                <a:lnTo>
                  <a:pt x="552" y="38"/>
                </a:lnTo>
                <a:lnTo>
                  <a:pt x="550" y="32"/>
                </a:lnTo>
                <a:lnTo>
                  <a:pt x="550" y="30"/>
                </a:lnTo>
                <a:lnTo>
                  <a:pt x="552" y="30"/>
                </a:lnTo>
                <a:lnTo>
                  <a:pt x="552" y="28"/>
                </a:lnTo>
                <a:lnTo>
                  <a:pt x="550" y="28"/>
                </a:lnTo>
                <a:lnTo>
                  <a:pt x="548" y="28"/>
                </a:lnTo>
                <a:lnTo>
                  <a:pt x="548" y="30"/>
                </a:lnTo>
                <a:lnTo>
                  <a:pt x="548" y="32"/>
                </a:lnTo>
                <a:lnTo>
                  <a:pt x="548" y="34"/>
                </a:lnTo>
                <a:close/>
                <a:moveTo>
                  <a:pt x="522" y="61"/>
                </a:moveTo>
                <a:lnTo>
                  <a:pt x="537" y="80"/>
                </a:lnTo>
                <a:lnTo>
                  <a:pt x="537" y="78"/>
                </a:lnTo>
                <a:lnTo>
                  <a:pt x="537" y="78"/>
                </a:lnTo>
                <a:lnTo>
                  <a:pt x="523" y="62"/>
                </a:lnTo>
                <a:lnTo>
                  <a:pt x="523" y="62"/>
                </a:lnTo>
                <a:lnTo>
                  <a:pt x="522" y="61"/>
                </a:lnTo>
                <a:lnTo>
                  <a:pt x="522" y="61"/>
                </a:lnTo>
                <a:lnTo>
                  <a:pt x="522" y="61"/>
                </a:lnTo>
                <a:close/>
                <a:moveTo>
                  <a:pt x="82" y="295"/>
                </a:moveTo>
                <a:lnTo>
                  <a:pt x="76" y="300"/>
                </a:lnTo>
                <a:lnTo>
                  <a:pt x="72" y="306"/>
                </a:lnTo>
                <a:lnTo>
                  <a:pt x="72" y="306"/>
                </a:lnTo>
                <a:lnTo>
                  <a:pt x="74" y="306"/>
                </a:lnTo>
                <a:lnTo>
                  <a:pt x="74" y="306"/>
                </a:lnTo>
                <a:lnTo>
                  <a:pt x="82" y="297"/>
                </a:lnTo>
                <a:lnTo>
                  <a:pt x="82" y="295"/>
                </a:lnTo>
                <a:close/>
                <a:moveTo>
                  <a:pt x="362" y="55"/>
                </a:moveTo>
                <a:lnTo>
                  <a:pt x="360" y="57"/>
                </a:lnTo>
                <a:lnTo>
                  <a:pt x="358" y="57"/>
                </a:lnTo>
                <a:lnTo>
                  <a:pt x="358" y="59"/>
                </a:lnTo>
                <a:lnTo>
                  <a:pt x="360" y="61"/>
                </a:lnTo>
                <a:lnTo>
                  <a:pt x="362" y="61"/>
                </a:lnTo>
                <a:lnTo>
                  <a:pt x="362" y="61"/>
                </a:lnTo>
                <a:lnTo>
                  <a:pt x="363" y="59"/>
                </a:lnTo>
                <a:lnTo>
                  <a:pt x="363" y="57"/>
                </a:lnTo>
                <a:lnTo>
                  <a:pt x="365" y="57"/>
                </a:lnTo>
                <a:lnTo>
                  <a:pt x="365" y="57"/>
                </a:lnTo>
                <a:lnTo>
                  <a:pt x="367" y="55"/>
                </a:lnTo>
                <a:lnTo>
                  <a:pt x="365" y="55"/>
                </a:lnTo>
                <a:lnTo>
                  <a:pt x="363" y="55"/>
                </a:lnTo>
                <a:lnTo>
                  <a:pt x="362" y="55"/>
                </a:lnTo>
                <a:close/>
                <a:moveTo>
                  <a:pt x="82" y="234"/>
                </a:moveTo>
                <a:lnTo>
                  <a:pt x="78" y="236"/>
                </a:lnTo>
                <a:lnTo>
                  <a:pt x="74" y="239"/>
                </a:lnTo>
                <a:lnTo>
                  <a:pt x="72" y="241"/>
                </a:lnTo>
                <a:lnTo>
                  <a:pt x="70" y="243"/>
                </a:lnTo>
                <a:lnTo>
                  <a:pt x="72" y="243"/>
                </a:lnTo>
                <a:lnTo>
                  <a:pt x="72" y="243"/>
                </a:lnTo>
                <a:lnTo>
                  <a:pt x="78" y="239"/>
                </a:lnTo>
                <a:lnTo>
                  <a:pt x="82" y="234"/>
                </a:lnTo>
                <a:close/>
                <a:moveTo>
                  <a:pt x="383" y="112"/>
                </a:moveTo>
                <a:lnTo>
                  <a:pt x="379" y="116"/>
                </a:lnTo>
                <a:lnTo>
                  <a:pt x="373" y="120"/>
                </a:lnTo>
                <a:lnTo>
                  <a:pt x="375" y="121"/>
                </a:lnTo>
                <a:lnTo>
                  <a:pt x="375" y="123"/>
                </a:lnTo>
                <a:lnTo>
                  <a:pt x="377" y="121"/>
                </a:lnTo>
                <a:lnTo>
                  <a:pt x="379" y="120"/>
                </a:lnTo>
                <a:lnTo>
                  <a:pt x="381" y="118"/>
                </a:lnTo>
                <a:lnTo>
                  <a:pt x="383" y="118"/>
                </a:lnTo>
                <a:lnTo>
                  <a:pt x="384" y="116"/>
                </a:lnTo>
                <a:lnTo>
                  <a:pt x="384" y="114"/>
                </a:lnTo>
                <a:lnTo>
                  <a:pt x="384" y="112"/>
                </a:lnTo>
                <a:lnTo>
                  <a:pt x="383" y="112"/>
                </a:lnTo>
                <a:close/>
                <a:moveTo>
                  <a:pt x="82" y="253"/>
                </a:moveTo>
                <a:lnTo>
                  <a:pt x="78" y="257"/>
                </a:lnTo>
                <a:lnTo>
                  <a:pt x="72" y="260"/>
                </a:lnTo>
                <a:lnTo>
                  <a:pt x="70" y="262"/>
                </a:lnTo>
                <a:lnTo>
                  <a:pt x="68" y="266"/>
                </a:lnTo>
                <a:lnTo>
                  <a:pt x="68" y="268"/>
                </a:lnTo>
                <a:lnTo>
                  <a:pt x="74" y="264"/>
                </a:lnTo>
                <a:lnTo>
                  <a:pt x="78" y="259"/>
                </a:lnTo>
                <a:lnTo>
                  <a:pt x="80" y="259"/>
                </a:lnTo>
                <a:lnTo>
                  <a:pt x="82" y="257"/>
                </a:lnTo>
                <a:lnTo>
                  <a:pt x="82" y="257"/>
                </a:lnTo>
                <a:lnTo>
                  <a:pt x="82" y="255"/>
                </a:lnTo>
                <a:lnTo>
                  <a:pt x="84" y="255"/>
                </a:lnTo>
                <a:lnTo>
                  <a:pt x="84" y="253"/>
                </a:lnTo>
                <a:lnTo>
                  <a:pt x="84" y="253"/>
                </a:lnTo>
                <a:lnTo>
                  <a:pt x="84" y="253"/>
                </a:lnTo>
                <a:lnTo>
                  <a:pt x="82" y="253"/>
                </a:lnTo>
                <a:close/>
                <a:moveTo>
                  <a:pt x="91" y="304"/>
                </a:moveTo>
                <a:lnTo>
                  <a:pt x="87" y="310"/>
                </a:lnTo>
                <a:lnTo>
                  <a:pt x="82" y="314"/>
                </a:lnTo>
                <a:lnTo>
                  <a:pt x="91" y="318"/>
                </a:lnTo>
                <a:lnTo>
                  <a:pt x="91" y="312"/>
                </a:lnTo>
                <a:lnTo>
                  <a:pt x="93" y="306"/>
                </a:lnTo>
                <a:lnTo>
                  <a:pt x="93" y="304"/>
                </a:lnTo>
                <a:lnTo>
                  <a:pt x="91" y="304"/>
                </a:lnTo>
                <a:lnTo>
                  <a:pt x="91" y="304"/>
                </a:lnTo>
                <a:close/>
                <a:moveTo>
                  <a:pt x="369" y="89"/>
                </a:moveTo>
                <a:lnTo>
                  <a:pt x="367" y="89"/>
                </a:lnTo>
                <a:lnTo>
                  <a:pt x="367" y="91"/>
                </a:lnTo>
                <a:lnTo>
                  <a:pt x="363" y="97"/>
                </a:lnTo>
                <a:lnTo>
                  <a:pt x="360" y="102"/>
                </a:lnTo>
                <a:lnTo>
                  <a:pt x="360" y="104"/>
                </a:lnTo>
                <a:lnTo>
                  <a:pt x="362" y="104"/>
                </a:lnTo>
                <a:lnTo>
                  <a:pt x="362" y="104"/>
                </a:lnTo>
                <a:lnTo>
                  <a:pt x="363" y="102"/>
                </a:lnTo>
                <a:lnTo>
                  <a:pt x="365" y="99"/>
                </a:lnTo>
                <a:lnTo>
                  <a:pt x="369" y="95"/>
                </a:lnTo>
                <a:lnTo>
                  <a:pt x="369" y="95"/>
                </a:lnTo>
                <a:lnTo>
                  <a:pt x="371" y="91"/>
                </a:lnTo>
                <a:lnTo>
                  <a:pt x="371" y="89"/>
                </a:lnTo>
                <a:lnTo>
                  <a:pt x="369" y="89"/>
                </a:lnTo>
                <a:lnTo>
                  <a:pt x="369" y="89"/>
                </a:lnTo>
                <a:close/>
                <a:moveTo>
                  <a:pt x="529" y="133"/>
                </a:moveTo>
                <a:lnTo>
                  <a:pt x="533" y="140"/>
                </a:lnTo>
                <a:lnTo>
                  <a:pt x="539" y="148"/>
                </a:lnTo>
                <a:lnTo>
                  <a:pt x="542" y="158"/>
                </a:lnTo>
                <a:lnTo>
                  <a:pt x="542" y="150"/>
                </a:lnTo>
                <a:lnTo>
                  <a:pt x="541" y="142"/>
                </a:lnTo>
                <a:lnTo>
                  <a:pt x="541" y="142"/>
                </a:lnTo>
                <a:lnTo>
                  <a:pt x="539" y="142"/>
                </a:lnTo>
                <a:lnTo>
                  <a:pt x="529" y="133"/>
                </a:lnTo>
                <a:close/>
                <a:moveTo>
                  <a:pt x="506" y="220"/>
                </a:moveTo>
                <a:lnTo>
                  <a:pt x="503" y="226"/>
                </a:lnTo>
                <a:lnTo>
                  <a:pt x="499" y="232"/>
                </a:lnTo>
                <a:lnTo>
                  <a:pt x="495" y="238"/>
                </a:lnTo>
                <a:lnTo>
                  <a:pt x="501" y="234"/>
                </a:lnTo>
                <a:lnTo>
                  <a:pt x="504" y="228"/>
                </a:lnTo>
                <a:lnTo>
                  <a:pt x="510" y="222"/>
                </a:lnTo>
                <a:lnTo>
                  <a:pt x="510" y="222"/>
                </a:lnTo>
                <a:lnTo>
                  <a:pt x="508" y="220"/>
                </a:lnTo>
                <a:lnTo>
                  <a:pt x="506" y="220"/>
                </a:lnTo>
                <a:close/>
                <a:moveTo>
                  <a:pt x="381" y="95"/>
                </a:moveTo>
                <a:lnTo>
                  <a:pt x="371" y="101"/>
                </a:lnTo>
                <a:lnTo>
                  <a:pt x="365" y="108"/>
                </a:lnTo>
                <a:lnTo>
                  <a:pt x="365" y="110"/>
                </a:lnTo>
                <a:lnTo>
                  <a:pt x="365" y="110"/>
                </a:lnTo>
                <a:lnTo>
                  <a:pt x="371" y="108"/>
                </a:lnTo>
                <a:lnTo>
                  <a:pt x="373" y="104"/>
                </a:lnTo>
                <a:lnTo>
                  <a:pt x="381" y="97"/>
                </a:lnTo>
                <a:lnTo>
                  <a:pt x="381" y="95"/>
                </a:lnTo>
                <a:lnTo>
                  <a:pt x="381" y="95"/>
                </a:lnTo>
                <a:close/>
                <a:moveTo>
                  <a:pt x="520" y="230"/>
                </a:moveTo>
                <a:lnTo>
                  <a:pt x="514" y="236"/>
                </a:lnTo>
                <a:lnTo>
                  <a:pt x="508" y="239"/>
                </a:lnTo>
                <a:lnTo>
                  <a:pt x="503" y="243"/>
                </a:lnTo>
                <a:lnTo>
                  <a:pt x="506" y="245"/>
                </a:lnTo>
                <a:lnTo>
                  <a:pt x="508" y="243"/>
                </a:lnTo>
                <a:lnTo>
                  <a:pt x="510" y="243"/>
                </a:lnTo>
                <a:lnTo>
                  <a:pt x="512" y="241"/>
                </a:lnTo>
                <a:lnTo>
                  <a:pt x="518" y="238"/>
                </a:lnTo>
                <a:lnTo>
                  <a:pt x="523" y="234"/>
                </a:lnTo>
                <a:lnTo>
                  <a:pt x="522" y="232"/>
                </a:lnTo>
                <a:lnTo>
                  <a:pt x="520" y="230"/>
                </a:lnTo>
                <a:close/>
                <a:moveTo>
                  <a:pt x="512" y="226"/>
                </a:moveTo>
                <a:lnTo>
                  <a:pt x="499" y="239"/>
                </a:lnTo>
                <a:lnTo>
                  <a:pt x="499" y="239"/>
                </a:lnTo>
                <a:lnTo>
                  <a:pt x="499" y="241"/>
                </a:lnTo>
                <a:lnTo>
                  <a:pt x="501" y="241"/>
                </a:lnTo>
                <a:lnTo>
                  <a:pt x="508" y="236"/>
                </a:lnTo>
                <a:lnTo>
                  <a:pt x="516" y="228"/>
                </a:lnTo>
                <a:lnTo>
                  <a:pt x="516" y="226"/>
                </a:lnTo>
                <a:lnTo>
                  <a:pt x="514" y="226"/>
                </a:lnTo>
                <a:lnTo>
                  <a:pt x="514" y="226"/>
                </a:lnTo>
                <a:lnTo>
                  <a:pt x="512" y="226"/>
                </a:lnTo>
                <a:close/>
                <a:moveTo>
                  <a:pt x="89" y="241"/>
                </a:moveTo>
                <a:lnTo>
                  <a:pt x="87" y="239"/>
                </a:lnTo>
                <a:lnTo>
                  <a:pt x="87" y="239"/>
                </a:lnTo>
                <a:lnTo>
                  <a:pt x="82" y="243"/>
                </a:lnTo>
                <a:lnTo>
                  <a:pt x="76" y="247"/>
                </a:lnTo>
                <a:lnTo>
                  <a:pt x="70" y="251"/>
                </a:lnTo>
                <a:lnTo>
                  <a:pt x="70" y="253"/>
                </a:lnTo>
                <a:lnTo>
                  <a:pt x="70" y="255"/>
                </a:lnTo>
                <a:lnTo>
                  <a:pt x="72" y="255"/>
                </a:lnTo>
                <a:lnTo>
                  <a:pt x="76" y="253"/>
                </a:lnTo>
                <a:lnTo>
                  <a:pt x="78" y="251"/>
                </a:lnTo>
                <a:lnTo>
                  <a:pt x="80" y="249"/>
                </a:lnTo>
                <a:lnTo>
                  <a:pt x="85" y="245"/>
                </a:lnTo>
                <a:lnTo>
                  <a:pt x="89" y="241"/>
                </a:lnTo>
                <a:close/>
                <a:moveTo>
                  <a:pt x="93" y="287"/>
                </a:moveTo>
                <a:lnTo>
                  <a:pt x="84" y="299"/>
                </a:lnTo>
                <a:lnTo>
                  <a:pt x="78" y="308"/>
                </a:lnTo>
                <a:lnTo>
                  <a:pt x="78" y="310"/>
                </a:lnTo>
                <a:lnTo>
                  <a:pt x="80" y="310"/>
                </a:lnTo>
                <a:lnTo>
                  <a:pt x="82" y="312"/>
                </a:lnTo>
                <a:lnTo>
                  <a:pt x="84" y="310"/>
                </a:lnTo>
                <a:lnTo>
                  <a:pt x="84" y="308"/>
                </a:lnTo>
                <a:lnTo>
                  <a:pt x="85" y="308"/>
                </a:lnTo>
                <a:lnTo>
                  <a:pt x="85" y="308"/>
                </a:lnTo>
                <a:lnTo>
                  <a:pt x="84" y="308"/>
                </a:lnTo>
                <a:lnTo>
                  <a:pt x="84" y="306"/>
                </a:lnTo>
                <a:lnTo>
                  <a:pt x="85" y="306"/>
                </a:lnTo>
                <a:lnTo>
                  <a:pt x="85" y="306"/>
                </a:lnTo>
                <a:lnTo>
                  <a:pt x="85" y="306"/>
                </a:lnTo>
                <a:lnTo>
                  <a:pt x="87" y="306"/>
                </a:lnTo>
                <a:lnTo>
                  <a:pt x="85" y="304"/>
                </a:lnTo>
                <a:lnTo>
                  <a:pt x="89" y="302"/>
                </a:lnTo>
                <a:lnTo>
                  <a:pt x="93" y="299"/>
                </a:lnTo>
                <a:lnTo>
                  <a:pt x="93" y="297"/>
                </a:lnTo>
                <a:lnTo>
                  <a:pt x="93" y="293"/>
                </a:lnTo>
                <a:lnTo>
                  <a:pt x="93" y="291"/>
                </a:lnTo>
                <a:lnTo>
                  <a:pt x="93" y="287"/>
                </a:lnTo>
                <a:lnTo>
                  <a:pt x="93" y="287"/>
                </a:lnTo>
                <a:close/>
                <a:moveTo>
                  <a:pt x="91" y="257"/>
                </a:moveTo>
                <a:lnTo>
                  <a:pt x="84" y="262"/>
                </a:lnTo>
                <a:lnTo>
                  <a:pt x="76" y="268"/>
                </a:lnTo>
                <a:lnTo>
                  <a:pt x="68" y="274"/>
                </a:lnTo>
                <a:lnTo>
                  <a:pt x="68" y="276"/>
                </a:lnTo>
                <a:lnTo>
                  <a:pt x="68" y="279"/>
                </a:lnTo>
                <a:lnTo>
                  <a:pt x="68" y="281"/>
                </a:lnTo>
                <a:lnTo>
                  <a:pt x="74" y="278"/>
                </a:lnTo>
                <a:lnTo>
                  <a:pt x="80" y="272"/>
                </a:lnTo>
                <a:lnTo>
                  <a:pt x="85" y="264"/>
                </a:lnTo>
                <a:lnTo>
                  <a:pt x="85" y="264"/>
                </a:lnTo>
                <a:lnTo>
                  <a:pt x="87" y="264"/>
                </a:lnTo>
                <a:lnTo>
                  <a:pt x="87" y="262"/>
                </a:lnTo>
                <a:lnTo>
                  <a:pt x="87" y="260"/>
                </a:lnTo>
                <a:lnTo>
                  <a:pt x="89" y="260"/>
                </a:lnTo>
                <a:lnTo>
                  <a:pt x="89" y="262"/>
                </a:lnTo>
                <a:lnTo>
                  <a:pt x="89" y="260"/>
                </a:lnTo>
                <a:lnTo>
                  <a:pt x="89" y="259"/>
                </a:lnTo>
                <a:lnTo>
                  <a:pt x="89" y="259"/>
                </a:lnTo>
                <a:lnTo>
                  <a:pt x="91" y="257"/>
                </a:lnTo>
                <a:lnTo>
                  <a:pt x="91" y="257"/>
                </a:lnTo>
                <a:lnTo>
                  <a:pt x="91" y="257"/>
                </a:lnTo>
                <a:close/>
                <a:moveTo>
                  <a:pt x="522" y="78"/>
                </a:moveTo>
                <a:lnTo>
                  <a:pt x="522" y="80"/>
                </a:lnTo>
                <a:lnTo>
                  <a:pt x="522" y="80"/>
                </a:lnTo>
                <a:lnTo>
                  <a:pt x="523" y="80"/>
                </a:lnTo>
                <a:lnTo>
                  <a:pt x="531" y="89"/>
                </a:lnTo>
                <a:lnTo>
                  <a:pt x="531" y="91"/>
                </a:lnTo>
                <a:lnTo>
                  <a:pt x="531" y="91"/>
                </a:lnTo>
                <a:lnTo>
                  <a:pt x="531" y="91"/>
                </a:lnTo>
                <a:lnTo>
                  <a:pt x="531" y="91"/>
                </a:lnTo>
                <a:lnTo>
                  <a:pt x="533" y="91"/>
                </a:lnTo>
                <a:lnTo>
                  <a:pt x="533" y="91"/>
                </a:lnTo>
                <a:lnTo>
                  <a:pt x="533" y="93"/>
                </a:lnTo>
                <a:lnTo>
                  <a:pt x="535" y="93"/>
                </a:lnTo>
                <a:lnTo>
                  <a:pt x="533" y="91"/>
                </a:lnTo>
                <a:lnTo>
                  <a:pt x="497" y="43"/>
                </a:lnTo>
                <a:lnTo>
                  <a:pt x="497" y="41"/>
                </a:lnTo>
                <a:lnTo>
                  <a:pt x="495" y="40"/>
                </a:lnTo>
                <a:lnTo>
                  <a:pt x="493" y="40"/>
                </a:lnTo>
                <a:lnTo>
                  <a:pt x="491" y="40"/>
                </a:lnTo>
                <a:lnTo>
                  <a:pt x="489" y="40"/>
                </a:lnTo>
                <a:lnTo>
                  <a:pt x="489" y="40"/>
                </a:lnTo>
                <a:lnTo>
                  <a:pt x="489" y="40"/>
                </a:lnTo>
                <a:lnTo>
                  <a:pt x="497" y="49"/>
                </a:lnTo>
                <a:lnTo>
                  <a:pt x="504" y="59"/>
                </a:lnTo>
                <a:lnTo>
                  <a:pt x="512" y="68"/>
                </a:lnTo>
                <a:lnTo>
                  <a:pt x="512" y="68"/>
                </a:lnTo>
                <a:lnTo>
                  <a:pt x="514" y="68"/>
                </a:lnTo>
                <a:lnTo>
                  <a:pt x="514" y="70"/>
                </a:lnTo>
                <a:lnTo>
                  <a:pt x="516" y="72"/>
                </a:lnTo>
                <a:lnTo>
                  <a:pt x="518" y="72"/>
                </a:lnTo>
                <a:lnTo>
                  <a:pt x="518" y="74"/>
                </a:lnTo>
                <a:lnTo>
                  <a:pt x="518" y="76"/>
                </a:lnTo>
                <a:lnTo>
                  <a:pt x="520" y="78"/>
                </a:lnTo>
                <a:lnTo>
                  <a:pt x="522" y="78"/>
                </a:lnTo>
                <a:close/>
                <a:moveTo>
                  <a:pt x="525" y="59"/>
                </a:moveTo>
                <a:lnTo>
                  <a:pt x="527" y="59"/>
                </a:lnTo>
                <a:lnTo>
                  <a:pt x="527" y="61"/>
                </a:lnTo>
                <a:lnTo>
                  <a:pt x="529" y="61"/>
                </a:lnTo>
                <a:lnTo>
                  <a:pt x="529" y="62"/>
                </a:lnTo>
                <a:lnTo>
                  <a:pt x="529" y="62"/>
                </a:lnTo>
                <a:lnTo>
                  <a:pt x="531" y="64"/>
                </a:lnTo>
                <a:lnTo>
                  <a:pt x="531" y="64"/>
                </a:lnTo>
                <a:lnTo>
                  <a:pt x="531" y="66"/>
                </a:lnTo>
                <a:lnTo>
                  <a:pt x="533" y="66"/>
                </a:lnTo>
                <a:lnTo>
                  <a:pt x="535" y="68"/>
                </a:lnTo>
                <a:lnTo>
                  <a:pt x="535" y="62"/>
                </a:lnTo>
                <a:lnTo>
                  <a:pt x="535" y="57"/>
                </a:lnTo>
                <a:lnTo>
                  <a:pt x="527" y="45"/>
                </a:lnTo>
                <a:lnTo>
                  <a:pt x="516" y="36"/>
                </a:lnTo>
                <a:lnTo>
                  <a:pt x="514" y="36"/>
                </a:lnTo>
                <a:lnTo>
                  <a:pt x="512" y="36"/>
                </a:lnTo>
                <a:lnTo>
                  <a:pt x="508" y="36"/>
                </a:lnTo>
                <a:lnTo>
                  <a:pt x="518" y="47"/>
                </a:lnTo>
                <a:lnTo>
                  <a:pt x="525" y="59"/>
                </a:lnTo>
                <a:close/>
                <a:moveTo>
                  <a:pt x="93" y="270"/>
                </a:moveTo>
                <a:lnTo>
                  <a:pt x="84" y="276"/>
                </a:lnTo>
                <a:lnTo>
                  <a:pt x="74" y="283"/>
                </a:lnTo>
                <a:lnTo>
                  <a:pt x="66" y="291"/>
                </a:lnTo>
                <a:lnTo>
                  <a:pt x="66" y="293"/>
                </a:lnTo>
                <a:lnTo>
                  <a:pt x="66" y="293"/>
                </a:lnTo>
                <a:lnTo>
                  <a:pt x="66" y="295"/>
                </a:lnTo>
                <a:lnTo>
                  <a:pt x="66" y="297"/>
                </a:lnTo>
                <a:lnTo>
                  <a:pt x="65" y="297"/>
                </a:lnTo>
                <a:lnTo>
                  <a:pt x="65" y="299"/>
                </a:lnTo>
                <a:lnTo>
                  <a:pt x="65" y="302"/>
                </a:lnTo>
                <a:lnTo>
                  <a:pt x="66" y="302"/>
                </a:lnTo>
                <a:lnTo>
                  <a:pt x="80" y="289"/>
                </a:lnTo>
                <a:lnTo>
                  <a:pt x="93" y="274"/>
                </a:lnTo>
                <a:lnTo>
                  <a:pt x="93" y="274"/>
                </a:lnTo>
                <a:lnTo>
                  <a:pt x="93" y="272"/>
                </a:lnTo>
                <a:lnTo>
                  <a:pt x="93" y="270"/>
                </a:lnTo>
                <a:lnTo>
                  <a:pt x="93" y="270"/>
                </a:lnTo>
                <a:lnTo>
                  <a:pt x="93" y="268"/>
                </a:lnTo>
                <a:lnTo>
                  <a:pt x="93" y="270"/>
                </a:lnTo>
                <a:close/>
                <a:moveTo>
                  <a:pt x="514" y="140"/>
                </a:moveTo>
                <a:lnTo>
                  <a:pt x="520" y="152"/>
                </a:lnTo>
                <a:lnTo>
                  <a:pt x="527" y="161"/>
                </a:lnTo>
                <a:lnTo>
                  <a:pt x="535" y="175"/>
                </a:lnTo>
                <a:lnTo>
                  <a:pt x="544" y="190"/>
                </a:lnTo>
                <a:lnTo>
                  <a:pt x="542" y="169"/>
                </a:lnTo>
                <a:lnTo>
                  <a:pt x="527" y="156"/>
                </a:lnTo>
                <a:lnTo>
                  <a:pt x="514" y="140"/>
                </a:lnTo>
                <a:close/>
                <a:moveTo>
                  <a:pt x="106" y="238"/>
                </a:moveTo>
                <a:lnTo>
                  <a:pt x="106" y="239"/>
                </a:lnTo>
                <a:lnTo>
                  <a:pt x="105" y="239"/>
                </a:lnTo>
                <a:lnTo>
                  <a:pt x="103" y="253"/>
                </a:lnTo>
                <a:lnTo>
                  <a:pt x="103" y="255"/>
                </a:lnTo>
                <a:lnTo>
                  <a:pt x="105" y="257"/>
                </a:lnTo>
                <a:lnTo>
                  <a:pt x="106" y="259"/>
                </a:lnTo>
                <a:lnTo>
                  <a:pt x="105" y="260"/>
                </a:lnTo>
                <a:lnTo>
                  <a:pt x="103" y="264"/>
                </a:lnTo>
                <a:lnTo>
                  <a:pt x="101" y="268"/>
                </a:lnTo>
                <a:lnTo>
                  <a:pt x="101" y="291"/>
                </a:lnTo>
                <a:lnTo>
                  <a:pt x="101" y="312"/>
                </a:lnTo>
                <a:lnTo>
                  <a:pt x="101" y="316"/>
                </a:lnTo>
                <a:lnTo>
                  <a:pt x="101" y="318"/>
                </a:lnTo>
                <a:lnTo>
                  <a:pt x="99" y="321"/>
                </a:lnTo>
                <a:lnTo>
                  <a:pt x="101" y="321"/>
                </a:lnTo>
                <a:lnTo>
                  <a:pt x="101" y="321"/>
                </a:lnTo>
                <a:lnTo>
                  <a:pt x="101" y="323"/>
                </a:lnTo>
                <a:lnTo>
                  <a:pt x="103" y="323"/>
                </a:lnTo>
                <a:lnTo>
                  <a:pt x="103" y="325"/>
                </a:lnTo>
                <a:lnTo>
                  <a:pt x="103" y="323"/>
                </a:lnTo>
                <a:lnTo>
                  <a:pt x="105" y="312"/>
                </a:lnTo>
                <a:lnTo>
                  <a:pt x="105" y="300"/>
                </a:lnTo>
                <a:lnTo>
                  <a:pt x="108" y="236"/>
                </a:lnTo>
                <a:lnTo>
                  <a:pt x="108" y="236"/>
                </a:lnTo>
                <a:lnTo>
                  <a:pt x="106" y="236"/>
                </a:lnTo>
                <a:lnTo>
                  <a:pt x="106" y="238"/>
                </a:lnTo>
                <a:lnTo>
                  <a:pt x="106" y="238"/>
                </a:lnTo>
                <a:close/>
                <a:moveTo>
                  <a:pt x="468" y="49"/>
                </a:moveTo>
                <a:lnTo>
                  <a:pt x="468" y="49"/>
                </a:lnTo>
                <a:lnTo>
                  <a:pt x="468" y="51"/>
                </a:lnTo>
                <a:lnTo>
                  <a:pt x="470" y="51"/>
                </a:lnTo>
                <a:lnTo>
                  <a:pt x="470" y="53"/>
                </a:lnTo>
                <a:lnTo>
                  <a:pt x="468" y="51"/>
                </a:lnTo>
                <a:lnTo>
                  <a:pt x="466" y="49"/>
                </a:lnTo>
                <a:lnTo>
                  <a:pt x="464" y="47"/>
                </a:lnTo>
                <a:lnTo>
                  <a:pt x="463" y="47"/>
                </a:lnTo>
                <a:lnTo>
                  <a:pt x="461" y="45"/>
                </a:lnTo>
                <a:lnTo>
                  <a:pt x="461" y="43"/>
                </a:lnTo>
                <a:lnTo>
                  <a:pt x="457" y="43"/>
                </a:lnTo>
                <a:lnTo>
                  <a:pt x="451" y="43"/>
                </a:lnTo>
                <a:lnTo>
                  <a:pt x="464" y="55"/>
                </a:lnTo>
                <a:lnTo>
                  <a:pt x="476" y="68"/>
                </a:lnTo>
                <a:lnTo>
                  <a:pt x="476" y="68"/>
                </a:lnTo>
                <a:lnTo>
                  <a:pt x="478" y="68"/>
                </a:lnTo>
                <a:lnTo>
                  <a:pt x="497" y="91"/>
                </a:lnTo>
                <a:lnTo>
                  <a:pt x="516" y="114"/>
                </a:lnTo>
                <a:lnTo>
                  <a:pt x="516" y="116"/>
                </a:lnTo>
                <a:lnTo>
                  <a:pt x="518" y="116"/>
                </a:lnTo>
                <a:lnTo>
                  <a:pt x="518" y="118"/>
                </a:lnTo>
                <a:lnTo>
                  <a:pt x="520" y="118"/>
                </a:lnTo>
                <a:lnTo>
                  <a:pt x="520" y="118"/>
                </a:lnTo>
                <a:lnTo>
                  <a:pt x="520" y="120"/>
                </a:lnTo>
                <a:lnTo>
                  <a:pt x="520" y="120"/>
                </a:lnTo>
                <a:lnTo>
                  <a:pt x="523" y="123"/>
                </a:lnTo>
                <a:lnTo>
                  <a:pt x="525" y="123"/>
                </a:lnTo>
                <a:lnTo>
                  <a:pt x="525" y="123"/>
                </a:lnTo>
                <a:lnTo>
                  <a:pt x="523" y="125"/>
                </a:lnTo>
                <a:lnTo>
                  <a:pt x="527" y="127"/>
                </a:lnTo>
                <a:lnTo>
                  <a:pt x="531" y="131"/>
                </a:lnTo>
                <a:lnTo>
                  <a:pt x="531" y="135"/>
                </a:lnTo>
                <a:lnTo>
                  <a:pt x="533" y="133"/>
                </a:lnTo>
                <a:lnTo>
                  <a:pt x="533" y="133"/>
                </a:lnTo>
                <a:lnTo>
                  <a:pt x="529" y="125"/>
                </a:lnTo>
                <a:lnTo>
                  <a:pt x="529" y="123"/>
                </a:lnTo>
                <a:lnTo>
                  <a:pt x="527" y="123"/>
                </a:lnTo>
                <a:lnTo>
                  <a:pt x="527" y="123"/>
                </a:lnTo>
                <a:lnTo>
                  <a:pt x="501" y="87"/>
                </a:lnTo>
                <a:lnTo>
                  <a:pt x="472" y="55"/>
                </a:lnTo>
                <a:lnTo>
                  <a:pt x="474" y="55"/>
                </a:lnTo>
                <a:lnTo>
                  <a:pt x="474" y="57"/>
                </a:lnTo>
                <a:lnTo>
                  <a:pt x="474" y="57"/>
                </a:lnTo>
                <a:lnTo>
                  <a:pt x="474" y="55"/>
                </a:lnTo>
                <a:lnTo>
                  <a:pt x="472" y="53"/>
                </a:lnTo>
                <a:lnTo>
                  <a:pt x="472" y="53"/>
                </a:lnTo>
                <a:lnTo>
                  <a:pt x="470" y="51"/>
                </a:lnTo>
                <a:lnTo>
                  <a:pt x="468" y="51"/>
                </a:lnTo>
                <a:lnTo>
                  <a:pt x="468" y="49"/>
                </a:lnTo>
                <a:lnTo>
                  <a:pt x="468" y="49"/>
                </a:lnTo>
                <a:close/>
                <a:moveTo>
                  <a:pt x="516" y="102"/>
                </a:moveTo>
                <a:lnTo>
                  <a:pt x="518" y="104"/>
                </a:lnTo>
                <a:lnTo>
                  <a:pt x="520" y="108"/>
                </a:lnTo>
                <a:lnTo>
                  <a:pt x="531" y="121"/>
                </a:lnTo>
                <a:lnTo>
                  <a:pt x="541" y="139"/>
                </a:lnTo>
                <a:lnTo>
                  <a:pt x="541" y="133"/>
                </a:lnTo>
                <a:lnTo>
                  <a:pt x="539" y="127"/>
                </a:lnTo>
                <a:lnTo>
                  <a:pt x="537" y="123"/>
                </a:lnTo>
                <a:lnTo>
                  <a:pt x="533" y="120"/>
                </a:lnTo>
                <a:lnTo>
                  <a:pt x="533" y="120"/>
                </a:lnTo>
                <a:lnTo>
                  <a:pt x="533" y="120"/>
                </a:lnTo>
                <a:lnTo>
                  <a:pt x="535" y="120"/>
                </a:lnTo>
                <a:lnTo>
                  <a:pt x="535" y="120"/>
                </a:lnTo>
                <a:lnTo>
                  <a:pt x="535" y="120"/>
                </a:lnTo>
                <a:lnTo>
                  <a:pt x="537" y="118"/>
                </a:lnTo>
                <a:lnTo>
                  <a:pt x="533" y="114"/>
                </a:lnTo>
                <a:lnTo>
                  <a:pt x="529" y="110"/>
                </a:lnTo>
                <a:lnTo>
                  <a:pt x="529" y="108"/>
                </a:lnTo>
                <a:lnTo>
                  <a:pt x="529" y="106"/>
                </a:lnTo>
                <a:lnTo>
                  <a:pt x="529" y="106"/>
                </a:lnTo>
                <a:lnTo>
                  <a:pt x="527" y="106"/>
                </a:lnTo>
                <a:lnTo>
                  <a:pt x="527" y="106"/>
                </a:lnTo>
                <a:lnTo>
                  <a:pt x="512" y="85"/>
                </a:lnTo>
                <a:lnTo>
                  <a:pt x="495" y="64"/>
                </a:lnTo>
                <a:lnTo>
                  <a:pt x="476" y="45"/>
                </a:lnTo>
                <a:lnTo>
                  <a:pt x="478" y="45"/>
                </a:lnTo>
                <a:lnTo>
                  <a:pt x="480" y="45"/>
                </a:lnTo>
                <a:lnTo>
                  <a:pt x="482" y="45"/>
                </a:lnTo>
                <a:lnTo>
                  <a:pt x="499" y="64"/>
                </a:lnTo>
                <a:lnTo>
                  <a:pt x="516" y="85"/>
                </a:lnTo>
                <a:lnTo>
                  <a:pt x="531" y="104"/>
                </a:lnTo>
                <a:lnTo>
                  <a:pt x="531" y="104"/>
                </a:lnTo>
                <a:lnTo>
                  <a:pt x="533" y="104"/>
                </a:lnTo>
                <a:lnTo>
                  <a:pt x="533" y="106"/>
                </a:lnTo>
                <a:lnTo>
                  <a:pt x="533" y="106"/>
                </a:lnTo>
                <a:lnTo>
                  <a:pt x="535" y="108"/>
                </a:lnTo>
                <a:lnTo>
                  <a:pt x="535" y="108"/>
                </a:lnTo>
                <a:lnTo>
                  <a:pt x="535" y="110"/>
                </a:lnTo>
                <a:lnTo>
                  <a:pt x="535" y="110"/>
                </a:lnTo>
                <a:lnTo>
                  <a:pt x="537" y="112"/>
                </a:lnTo>
                <a:lnTo>
                  <a:pt x="537" y="110"/>
                </a:lnTo>
                <a:lnTo>
                  <a:pt x="535" y="110"/>
                </a:lnTo>
                <a:lnTo>
                  <a:pt x="537" y="110"/>
                </a:lnTo>
                <a:lnTo>
                  <a:pt x="539" y="110"/>
                </a:lnTo>
                <a:lnTo>
                  <a:pt x="539" y="110"/>
                </a:lnTo>
                <a:lnTo>
                  <a:pt x="539" y="108"/>
                </a:lnTo>
                <a:lnTo>
                  <a:pt x="512" y="72"/>
                </a:lnTo>
                <a:lnTo>
                  <a:pt x="483" y="40"/>
                </a:lnTo>
                <a:lnTo>
                  <a:pt x="468" y="41"/>
                </a:lnTo>
                <a:lnTo>
                  <a:pt x="466" y="41"/>
                </a:lnTo>
                <a:lnTo>
                  <a:pt x="466" y="43"/>
                </a:lnTo>
                <a:lnTo>
                  <a:pt x="466" y="43"/>
                </a:lnTo>
                <a:lnTo>
                  <a:pt x="480" y="55"/>
                </a:lnTo>
                <a:lnTo>
                  <a:pt x="489" y="66"/>
                </a:lnTo>
                <a:lnTo>
                  <a:pt x="491" y="68"/>
                </a:lnTo>
                <a:lnTo>
                  <a:pt x="493" y="70"/>
                </a:lnTo>
                <a:lnTo>
                  <a:pt x="495" y="72"/>
                </a:lnTo>
                <a:lnTo>
                  <a:pt x="495" y="72"/>
                </a:lnTo>
                <a:lnTo>
                  <a:pt x="495" y="74"/>
                </a:lnTo>
                <a:lnTo>
                  <a:pt x="495" y="74"/>
                </a:lnTo>
                <a:lnTo>
                  <a:pt x="499" y="78"/>
                </a:lnTo>
                <a:lnTo>
                  <a:pt x="503" y="80"/>
                </a:lnTo>
                <a:lnTo>
                  <a:pt x="510" y="89"/>
                </a:lnTo>
                <a:lnTo>
                  <a:pt x="518" y="99"/>
                </a:lnTo>
                <a:lnTo>
                  <a:pt x="525" y="108"/>
                </a:lnTo>
                <a:lnTo>
                  <a:pt x="527" y="108"/>
                </a:lnTo>
                <a:lnTo>
                  <a:pt x="527" y="108"/>
                </a:lnTo>
                <a:lnTo>
                  <a:pt x="525" y="108"/>
                </a:lnTo>
                <a:lnTo>
                  <a:pt x="527" y="112"/>
                </a:lnTo>
                <a:lnTo>
                  <a:pt x="531" y="114"/>
                </a:lnTo>
                <a:lnTo>
                  <a:pt x="531" y="114"/>
                </a:lnTo>
                <a:lnTo>
                  <a:pt x="533" y="116"/>
                </a:lnTo>
                <a:lnTo>
                  <a:pt x="533" y="118"/>
                </a:lnTo>
                <a:lnTo>
                  <a:pt x="533" y="118"/>
                </a:lnTo>
                <a:lnTo>
                  <a:pt x="533" y="118"/>
                </a:lnTo>
                <a:lnTo>
                  <a:pt x="533" y="120"/>
                </a:lnTo>
                <a:lnTo>
                  <a:pt x="527" y="114"/>
                </a:lnTo>
                <a:lnTo>
                  <a:pt x="522" y="108"/>
                </a:lnTo>
                <a:lnTo>
                  <a:pt x="522" y="106"/>
                </a:lnTo>
                <a:lnTo>
                  <a:pt x="520" y="108"/>
                </a:lnTo>
                <a:lnTo>
                  <a:pt x="520" y="106"/>
                </a:lnTo>
                <a:lnTo>
                  <a:pt x="520" y="104"/>
                </a:lnTo>
                <a:lnTo>
                  <a:pt x="518" y="102"/>
                </a:lnTo>
                <a:lnTo>
                  <a:pt x="518" y="102"/>
                </a:lnTo>
                <a:lnTo>
                  <a:pt x="516" y="102"/>
                </a:lnTo>
                <a:close/>
                <a:moveTo>
                  <a:pt x="457" y="150"/>
                </a:moveTo>
                <a:lnTo>
                  <a:pt x="457" y="152"/>
                </a:lnTo>
                <a:lnTo>
                  <a:pt x="459" y="154"/>
                </a:lnTo>
                <a:lnTo>
                  <a:pt x="457" y="154"/>
                </a:lnTo>
                <a:lnTo>
                  <a:pt x="455" y="154"/>
                </a:lnTo>
                <a:lnTo>
                  <a:pt x="453" y="154"/>
                </a:lnTo>
                <a:lnTo>
                  <a:pt x="451" y="156"/>
                </a:lnTo>
                <a:lnTo>
                  <a:pt x="447" y="158"/>
                </a:lnTo>
                <a:lnTo>
                  <a:pt x="447" y="160"/>
                </a:lnTo>
                <a:lnTo>
                  <a:pt x="445" y="163"/>
                </a:lnTo>
                <a:lnTo>
                  <a:pt x="445" y="163"/>
                </a:lnTo>
                <a:lnTo>
                  <a:pt x="443" y="163"/>
                </a:lnTo>
                <a:lnTo>
                  <a:pt x="443" y="163"/>
                </a:lnTo>
                <a:lnTo>
                  <a:pt x="443" y="158"/>
                </a:lnTo>
                <a:lnTo>
                  <a:pt x="447" y="154"/>
                </a:lnTo>
                <a:lnTo>
                  <a:pt x="449" y="152"/>
                </a:lnTo>
                <a:lnTo>
                  <a:pt x="453" y="150"/>
                </a:lnTo>
                <a:lnTo>
                  <a:pt x="449" y="144"/>
                </a:lnTo>
                <a:lnTo>
                  <a:pt x="445" y="137"/>
                </a:lnTo>
                <a:lnTo>
                  <a:pt x="445" y="135"/>
                </a:lnTo>
                <a:lnTo>
                  <a:pt x="447" y="135"/>
                </a:lnTo>
                <a:lnTo>
                  <a:pt x="449" y="135"/>
                </a:lnTo>
                <a:lnTo>
                  <a:pt x="455" y="139"/>
                </a:lnTo>
                <a:lnTo>
                  <a:pt x="459" y="142"/>
                </a:lnTo>
                <a:lnTo>
                  <a:pt x="464" y="148"/>
                </a:lnTo>
                <a:lnTo>
                  <a:pt x="466" y="150"/>
                </a:lnTo>
                <a:lnTo>
                  <a:pt x="468" y="150"/>
                </a:lnTo>
                <a:lnTo>
                  <a:pt x="472" y="152"/>
                </a:lnTo>
                <a:lnTo>
                  <a:pt x="470" y="150"/>
                </a:lnTo>
                <a:lnTo>
                  <a:pt x="468" y="148"/>
                </a:lnTo>
                <a:lnTo>
                  <a:pt x="468" y="146"/>
                </a:lnTo>
                <a:lnTo>
                  <a:pt x="463" y="139"/>
                </a:lnTo>
                <a:lnTo>
                  <a:pt x="457" y="131"/>
                </a:lnTo>
                <a:lnTo>
                  <a:pt x="451" y="123"/>
                </a:lnTo>
                <a:lnTo>
                  <a:pt x="451" y="123"/>
                </a:lnTo>
                <a:lnTo>
                  <a:pt x="451" y="123"/>
                </a:lnTo>
                <a:lnTo>
                  <a:pt x="451" y="123"/>
                </a:lnTo>
                <a:lnTo>
                  <a:pt x="449" y="123"/>
                </a:lnTo>
                <a:lnTo>
                  <a:pt x="447" y="121"/>
                </a:lnTo>
                <a:lnTo>
                  <a:pt x="445" y="120"/>
                </a:lnTo>
                <a:lnTo>
                  <a:pt x="445" y="118"/>
                </a:lnTo>
                <a:lnTo>
                  <a:pt x="443" y="118"/>
                </a:lnTo>
                <a:lnTo>
                  <a:pt x="443" y="116"/>
                </a:lnTo>
                <a:lnTo>
                  <a:pt x="445" y="114"/>
                </a:lnTo>
                <a:lnTo>
                  <a:pt x="447" y="114"/>
                </a:lnTo>
                <a:lnTo>
                  <a:pt x="455" y="121"/>
                </a:lnTo>
                <a:lnTo>
                  <a:pt x="461" y="129"/>
                </a:lnTo>
                <a:lnTo>
                  <a:pt x="463" y="129"/>
                </a:lnTo>
                <a:lnTo>
                  <a:pt x="463" y="131"/>
                </a:lnTo>
                <a:lnTo>
                  <a:pt x="463" y="131"/>
                </a:lnTo>
                <a:lnTo>
                  <a:pt x="463" y="133"/>
                </a:lnTo>
                <a:lnTo>
                  <a:pt x="463" y="133"/>
                </a:lnTo>
                <a:lnTo>
                  <a:pt x="464" y="133"/>
                </a:lnTo>
                <a:lnTo>
                  <a:pt x="466" y="133"/>
                </a:lnTo>
                <a:lnTo>
                  <a:pt x="466" y="137"/>
                </a:lnTo>
                <a:lnTo>
                  <a:pt x="468" y="139"/>
                </a:lnTo>
                <a:lnTo>
                  <a:pt x="472" y="142"/>
                </a:lnTo>
                <a:lnTo>
                  <a:pt x="476" y="146"/>
                </a:lnTo>
                <a:lnTo>
                  <a:pt x="480" y="150"/>
                </a:lnTo>
                <a:lnTo>
                  <a:pt x="483" y="154"/>
                </a:lnTo>
                <a:lnTo>
                  <a:pt x="487" y="158"/>
                </a:lnTo>
                <a:lnTo>
                  <a:pt x="491" y="161"/>
                </a:lnTo>
                <a:lnTo>
                  <a:pt x="497" y="165"/>
                </a:lnTo>
                <a:lnTo>
                  <a:pt x="476" y="135"/>
                </a:lnTo>
                <a:lnTo>
                  <a:pt x="453" y="104"/>
                </a:lnTo>
                <a:lnTo>
                  <a:pt x="434" y="85"/>
                </a:lnTo>
                <a:lnTo>
                  <a:pt x="415" y="66"/>
                </a:lnTo>
                <a:lnTo>
                  <a:pt x="415" y="66"/>
                </a:lnTo>
                <a:lnTo>
                  <a:pt x="415" y="64"/>
                </a:lnTo>
                <a:lnTo>
                  <a:pt x="417" y="64"/>
                </a:lnTo>
                <a:lnTo>
                  <a:pt x="447" y="91"/>
                </a:lnTo>
                <a:lnTo>
                  <a:pt x="476" y="120"/>
                </a:lnTo>
                <a:lnTo>
                  <a:pt x="476" y="121"/>
                </a:lnTo>
                <a:lnTo>
                  <a:pt x="476" y="121"/>
                </a:lnTo>
                <a:lnTo>
                  <a:pt x="480" y="123"/>
                </a:lnTo>
                <a:lnTo>
                  <a:pt x="483" y="125"/>
                </a:lnTo>
                <a:lnTo>
                  <a:pt x="539" y="190"/>
                </a:lnTo>
                <a:lnTo>
                  <a:pt x="539" y="190"/>
                </a:lnTo>
                <a:lnTo>
                  <a:pt x="537" y="190"/>
                </a:lnTo>
                <a:lnTo>
                  <a:pt x="537" y="190"/>
                </a:lnTo>
                <a:lnTo>
                  <a:pt x="535" y="190"/>
                </a:lnTo>
                <a:lnTo>
                  <a:pt x="504" y="156"/>
                </a:lnTo>
                <a:lnTo>
                  <a:pt x="503" y="154"/>
                </a:lnTo>
                <a:lnTo>
                  <a:pt x="503" y="152"/>
                </a:lnTo>
                <a:lnTo>
                  <a:pt x="503" y="152"/>
                </a:lnTo>
                <a:lnTo>
                  <a:pt x="501" y="152"/>
                </a:lnTo>
                <a:lnTo>
                  <a:pt x="501" y="150"/>
                </a:lnTo>
                <a:lnTo>
                  <a:pt x="499" y="148"/>
                </a:lnTo>
                <a:lnTo>
                  <a:pt x="497" y="146"/>
                </a:lnTo>
                <a:lnTo>
                  <a:pt x="495" y="144"/>
                </a:lnTo>
                <a:lnTo>
                  <a:pt x="495" y="144"/>
                </a:lnTo>
                <a:lnTo>
                  <a:pt x="493" y="142"/>
                </a:lnTo>
                <a:lnTo>
                  <a:pt x="493" y="142"/>
                </a:lnTo>
                <a:lnTo>
                  <a:pt x="491" y="142"/>
                </a:lnTo>
                <a:lnTo>
                  <a:pt x="491" y="140"/>
                </a:lnTo>
                <a:lnTo>
                  <a:pt x="491" y="140"/>
                </a:lnTo>
                <a:lnTo>
                  <a:pt x="491" y="140"/>
                </a:lnTo>
                <a:lnTo>
                  <a:pt x="489" y="139"/>
                </a:lnTo>
                <a:lnTo>
                  <a:pt x="483" y="135"/>
                </a:lnTo>
                <a:lnTo>
                  <a:pt x="482" y="129"/>
                </a:lnTo>
                <a:lnTo>
                  <a:pt x="480" y="129"/>
                </a:lnTo>
                <a:lnTo>
                  <a:pt x="480" y="127"/>
                </a:lnTo>
                <a:lnTo>
                  <a:pt x="480" y="127"/>
                </a:lnTo>
                <a:lnTo>
                  <a:pt x="478" y="127"/>
                </a:lnTo>
                <a:lnTo>
                  <a:pt x="476" y="123"/>
                </a:lnTo>
                <a:lnTo>
                  <a:pt x="474" y="121"/>
                </a:lnTo>
                <a:lnTo>
                  <a:pt x="472" y="120"/>
                </a:lnTo>
                <a:lnTo>
                  <a:pt x="472" y="120"/>
                </a:lnTo>
                <a:lnTo>
                  <a:pt x="470" y="120"/>
                </a:lnTo>
                <a:lnTo>
                  <a:pt x="470" y="118"/>
                </a:lnTo>
                <a:lnTo>
                  <a:pt x="468" y="118"/>
                </a:lnTo>
                <a:lnTo>
                  <a:pt x="466" y="116"/>
                </a:lnTo>
                <a:lnTo>
                  <a:pt x="480" y="133"/>
                </a:lnTo>
                <a:lnTo>
                  <a:pt x="491" y="150"/>
                </a:lnTo>
                <a:lnTo>
                  <a:pt x="495" y="156"/>
                </a:lnTo>
                <a:lnTo>
                  <a:pt x="499" y="161"/>
                </a:lnTo>
                <a:lnTo>
                  <a:pt x="503" y="169"/>
                </a:lnTo>
                <a:lnTo>
                  <a:pt x="501" y="169"/>
                </a:lnTo>
                <a:lnTo>
                  <a:pt x="501" y="169"/>
                </a:lnTo>
                <a:lnTo>
                  <a:pt x="499" y="169"/>
                </a:lnTo>
                <a:lnTo>
                  <a:pt x="497" y="167"/>
                </a:lnTo>
                <a:lnTo>
                  <a:pt x="485" y="158"/>
                </a:lnTo>
                <a:lnTo>
                  <a:pt x="472" y="146"/>
                </a:lnTo>
                <a:lnTo>
                  <a:pt x="474" y="150"/>
                </a:lnTo>
                <a:lnTo>
                  <a:pt x="476" y="152"/>
                </a:lnTo>
                <a:lnTo>
                  <a:pt x="476" y="156"/>
                </a:lnTo>
                <a:lnTo>
                  <a:pt x="476" y="156"/>
                </a:lnTo>
                <a:lnTo>
                  <a:pt x="476" y="158"/>
                </a:lnTo>
                <a:lnTo>
                  <a:pt x="474" y="158"/>
                </a:lnTo>
                <a:lnTo>
                  <a:pt x="463" y="148"/>
                </a:lnTo>
                <a:lnTo>
                  <a:pt x="451" y="140"/>
                </a:lnTo>
                <a:lnTo>
                  <a:pt x="451" y="140"/>
                </a:lnTo>
                <a:lnTo>
                  <a:pt x="451" y="142"/>
                </a:lnTo>
                <a:lnTo>
                  <a:pt x="451" y="142"/>
                </a:lnTo>
                <a:lnTo>
                  <a:pt x="453" y="142"/>
                </a:lnTo>
                <a:lnTo>
                  <a:pt x="453" y="144"/>
                </a:lnTo>
                <a:lnTo>
                  <a:pt x="453" y="144"/>
                </a:lnTo>
                <a:lnTo>
                  <a:pt x="453" y="146"/>
                </a:lnTo>
                <a:lnTo>
                  <a:pt x="455" y="148"/>
                </a:lnTo>
                <a:lnTo>
                  <a:pt x="457" y="150"/>
                </a:lnTo>
                <a:close/>
                <a:moveTo>
                  <a:pt x="451" y="51"/>
                </a:moveTo>
                <a:lnTo>
                  <a:pt x="451" y="51"/>
                </a:lnTo>
                <a:lnTo>
                  <a:pt x="451" y="49"/>
                </a:lnTo>
                <a:lnTo>
                  <a:pt x="451" y="49"/>
                </a:lnTo>
                <a:lnTo>
                  <a:pt x="449" y="47"/>
                </a:lnTo>
                <a:lnTo>
                  <a:pt x="449" y="49"/>
                </a:lnTo>
                <a:lnTo>
                  <a:pt x="447" y="47"/>
                </a:lnTo>
                <a:lnTo>
                  <a:pt x="445" y="45"/>
                </a:lnTo>
                <a:lnTo>
                  <a:pt x="443" y="45"/>
                </a:lnTo>
                <a:lnTo>
                  <a:pt x="434" y="47"/>
                </a:lnTo>
                <a:lnTo>
                  <a:pt x="426" y="47"/>
                </a:lnTo>
                <a:lnTo>
                  <a:pt x="449" y="70"/>
                </a:lnTo>
                <a:lnTo>
                  <a:pt x="472" y="91"/>
                </a:lnTo>
                <a:lnTo>
                  <a:pt x="482" y="101"/>
                </a:lnTo>
                <a:lnTo>
                  <a:pt x="489" y="110"/>
                </a:lnTo>
                <a:lnTo>
                  <a:pt x="527" y="152"/>
                </a:lnTo>
                <a:lnTo>
                  <a:pt x="531" y="156"/>
                </a:lnTo>
                <a:lnTo>
                  <a:pt x="535" y="158"/>
                </a:lnTo>
                <a:lnTo>
                  <a:pt x="539" y="161"/>
                </a:lnTo>
                <a:lnTo>
                  <a:pt x="537" y="156"/>
                </a:lnTo>
                <a:lnTo>
                  <a:pt x="535" y="150"/>
                </a:lnTo>
                <a:lnTo>
                  <a:pt x="506" y="108"/>
                </a:lnTo>
                <a:lnTo>
                  <a:pt x="470" y="70"/>
                </a:lnTo>
                <a:lnTo>
                  <a:pt x="470" y="68"/>
                </a:lnTo>
                <a:lnTo>
                  <a:pt x="470" y="68"/>
                </a:lnTo>
                <a:lnTo>
                  <a:pt x="464" y="62"/>
                </a:lnTo>
                <a:lnTo>
                  <a:pt x="459" y="59"/>
                </a:lnTo>
                <a:lnTo>
                  <a:pt x="459" y="57"/>
                </a:lnTo>
                <a:lnTo>
                  <a:pt x="457" y="55"/>
                </a:lnTo>
                <a:lnTo>
                  <a:pt x="455" y="53"/>
                </a:lnTo>
                <a:lnTo>
                  <a:pt x="453" y="53"/>
                </a:lnTo>
                <a:lnTo>
                  <a:pt x="455" y="53"/>
                </a:lnTo>
                <a:lnTo>
                  <a:pt x="455" y="51"/>
                </a:lnTo>
                <a:lnTo>
                  <a:pt x="453" y="51"/>
                </a:lnTo>
                <a:lnTo>
                  <a:pt x="453" y="51"/>
                </a:lnTo>
                <a:lnTo>
                  <a:pt x="451" y="51"/>
                </a:lnTo>
                <a:close/>
                <a:moveTo>
                  <a:pt x="116" y="314"/>
                </a:moveTo>
                <a:lnTo>
                  <a:pt x="116" y="316"/>
                </a:lnTo>
                <a:lnTo>
                  <a:pt x="118" y="316"/>
                </a:lnTo>
                <a:lnTo>
                  <a:pt x="118" y="318"/>
                </a:lnTo>
                <a:lnTo>
                  <a:pt x="118" y="319"/>
                </a:lnTo>
                <a:lnTo>
                  <a:pt x="118" y="323"/>
                </a:lnTo>
                <a:lnTo>
                  <a:pt x="118" y="329"/>
                </a:lnTo>
                <a:lnTo>
                  <a:pt x="118" y="329"/>
                </a:lnTo>
                <a:lnTo>
                  <a:pt x="120" y="331"/>
                </a:lnTo>
                <a:lnTo>
                  <a:pt x="160" y="340"/>
                </a:lnTo>
                <a:lnTo>
                  <a:pt x="205" y="344"/>
                </a:lnTo>
                <a:lnTo>
                  <a:pt x="251" y="342"/>
                </a:lnTo>
                <a:lnTo>
                  <a:pt x="295" y="337"/>
                </a:lnTo>
                <a:lnTo>
                  <a:pt x="335" y="325"/>
                </a:lnTo>
                <a:lnTo>
                  <a:pt x="358" y="316"/>
                </a:lnTo>
                <a:lnTo>
                  <a:pt x="381" y="304"/>
                </a:lnTo>
                <a:lnTo>
                  <a:pt x="402" y="291"/>
                </a:lnTo>
                <a:lnTo>
                  <a:pt x="461" y="245"/>
                </a:lnTo>
                <a:lnTo>
                  <a:pt x="478" y="226"/>
                </a:lnTo>
                <a:lnTo>
                  <a:pt x="493" y="205"/>
                </a:lnTo>
                <a:lnTo>
                  <a:pt x="495" y="203"/>
                </a:lnTo>
                <a:lnTo>
                  <a:pt x="495" y="203"/>
                </a:lnTo>
                <a:lnTo>
                  <a:pt x="497" y="201"/>
                </a:lnTo>
                <a:lnTo>
                  <a:pt x="499" y="201"/>
                </a:lnTo>
                <a:lnTo>
                  <a:pt x="501" y="201"/>
                </a:lnTo>
                <a:lnTo>
                  <a:pt x="501" y="200"/>
                </a:lnTo>
                <a:lnTo>
                  <a:pt x="501" y="200"/>
                </a:lnTo>
                <a:lnTo>
                  <a:pt x="504" y="200"/>
                </a:lnTo>
                <a:lnTo>
                  <a:pt x="506" y="201"/>
                </a:lnTo>
                <a:lnTo>
                  <a:pt x="516" y="211"/>
                </a:lnTo>
                <a:lnTo>
                  <a:pt x="525" y="220"/>
                </a:lnTo>
                <a:lnTo>
                  <a:pt x="537" y="230"/>
                </a:lnTo>
                <a:lnTo>
                  <a:pt x="539" y="232"/>
                </a:lnTo>
                <a:lnTo>
                  <a:pt x="541" y="236"/>
                </a:lnTo>
                <a:lnTo>
                  <a:pt x="544" y="238"/>
                </a:lnTo>
                <a:lnTo>
                  <a:pt x="542" y="220"/>
                </a:lnTo>
                <a:lnTo>
                  <a:pt x="544" y="205"/>
                </a:lnTo>
                <a:lnTo>
                  <a:pt x="544" y="201"/>
                </a:lnTo>
                <a:lnTo>
                  <a:pt x="544" y="198"/>
                </a:lnTo>
                <a:lnTo>
                  <a:pt x="541" y="196"/>
                </a:lnTo>
                <a:lnTo>
                  <a:pt x="541" y="194"/>
                </a:lnTo>
                <a:lnTo>
                  <a:pt x="539" y="192"/>
                </a:lnTo>
                <a:lnTo>
                  <a:pt x="539" y="190"/>
                </a:lnTo>
                <a:lnTo>
                  <a:pt x="539" y="190"/>
                </a:lnTo>
                <a:lnTo>
                  <a:pt x="539" y="190"/>
                </a:lnTo>
                <a:lnTo>
                  <a:pt x="539" y="190"/>
                </a:lnTo>
                <a:lnTo>
                  <a:pt x="539" y="190"/>
                </a:lnTo>
                <a:lnTo>
                  <a:pt x="514" y="146"/>
                </a:lnTo>
                <a:lnTo>
                  <a:pt x="483" y="110"/>
                </a:lnTo>
                <a:lnTo>
                  <a:pt x="453" y="78"/>
                </a:lnTo>
                <a:lnTo>
                  <a:pt x="421" y="49"/>
                </a:lnTo>
                <a:lnTo>
                  <a:pt x="394" y="51"/>
                </a:lnTo>
                <a:lnTo>
                  <a:pt x="369" y="55"/>
                </a:lnTo>
                <a:lnTo>
                  <a:pt x="369" y="59"/>
                </a:lnTo>
                <a:lnTo>
                  <a:pt x="367" y="62"/>
                </a:lnTo>
                <a:lnTo>
                  <a:pt x="365" y="66"/>
                </a:lnTo>
                <a:lnTo>
                  <a:pt x="369" y="66"/>
                </a:lnTo>
                <a:lnTo>
                  <a:pt x="371" y="70"/>
                </a:lnTo>
                <a:lnTo>
                  <a:pt x="371" y="72"/>
                </a:lnTo>
                <a:lnTo>
                  <a:pt x="390" y="87"/>
                </a:lnTo>
                <a:lnTo>
                  <a:pt x="390" y="87"/>
                </a:lnTo>
                <a:lnTo>
                  <a:pt x="392" y="87"/>
                </a:lnTo>
                <a:lnTo>
                  <a:pt x="392" y="89"/>
                </a:lnTo>
                <a:lnTo>
                  <a:pt x="394" y="89"/>
                </a:lnTo>
                <a:lnTo>
                  <a:pt x="392" y="91"/>
                </a:lnTo>
                <a:lnTo>
                  <a:pt x="392" y="93"/>
                </a:lnTo>
                <a:lnTo>
                  <a:pt x="400" y="101"/>
                </a:lnTo>
                <a:lnTo>
                  <a:pt x="405" y="108"/>
                </a:lnTo>
                <a:lnTo>
                  <a:pt x="403" y="112"/>
                </a:lnTo>
                <a:lnTo>
                  <a:pt x="400" y="116"/>
                </a:lnTo>
                <a:lnTo>
                  <a:pt x="398" y="120"/>
                </a:lnTo>
                <a:lnTo>
                  <a:pt x="396" y="120"/>
                </a:lnTo>
                <a:lnTo>
                  <a:pt x="394" y="121"/>
                </a:lnTo>
                <a:lnTo>
                  <a:pt x="373" y="140"/>
                </a:lnTo>
                <a:lnTo>
                  <a:pt x="350" y="156"/>
                </a:lnTo>
                <a:lnTo>
                  <a:pt x="350" y="158"/>
                </a:lnTo>
                <a:lnTo>
                  <a:pt x="350" y="158"/>
                </a:lnTo>
                <a:lnTo>
                  <a:pt x="335" y="169"/>
                </a:lnTo>
                <a:lnTo>
                  <a:pt x="316" y="179"/>
                </a:lnTo>
                <a:lnTo>
                  <a:pt x="299" y="188"/>
                </a:lnTo>
                <a:lnTo>
                  <a:pt x="291" y="192"/>
                </a:lnTo>
                <a:lnTo>
                  <a:pt x="284" y="196"/>
                </a:lnTo>
                <a:lnTo>
                  <a:pt x="274" y="198"/>
                </a:lnTo>
                <a:lnTo>
                  <a:pt x="255" y="207"/>
                </a:lnTo>
                <a:lnTo>
                  <a:pt x="232" y="213"/>
                </a:lnTo>
                <a:lnTo>
                  <a:pt x="186" y="217"/>
                </a:lnTo>
                <a:lnTo>
                  <a:pt x="139" y="217"/>
                </a:lnTo>
                <a:lnTo>
                  <a:pt x="106" y="211"/>
                </a:lnTo>
                <a:lnTo>
                  <a:pt x="105" y="219"/>
                </a:lnTo>
                <a:lnTo>
                  <a:pt x="103" y="226"/>
                </a:lnTo>
                <a:lnTo>
                  <a:pt x="103" y="236"/>
                </a:lnTo>
                <a:lnTo>
                  <a:pt x="103" y="234"/>
                </a:lnTo>
                <a:lnTo>
                  <a:pt x="103" y="232"/>
                </a:lnTo>
                <a:lnTo>
                  <a:pt x="105" y="230"/>
                </a:lnTo>
                <a:lnTo>
                  <a:pt x="105" y="230"/>
                </a:lnTo>
                <a:lnTo>
                  <a:pt x="105" y="228"/>
                </a:lnTo>
                <a:lnTo>
                  <a:pt x="105" y="224"/>
                </a:lnTo>
                <a:lnTo>
                  <a:pt x="106" y="222"/>
                </a:lnTo>
                <a:lnTo>
                  <a:pt x="108" y="222"/>
                </a:lnTo>
                <a:lnTo>
                  <a:pt x="108" y="224"/>
                </a:lnTo>
                <a:lnTo>
                  <a:pt x="110" y="228"/>
                </a:lnTo>
                <a:lnTo>
                  <a:pt x="110" y="232"/>
                </a:lnTo>
                <a:lnTo>
                  <a:pt x="110" y="234"/>
                </a:lnTo>
                <a:lnTo>
                  <a:pt x="110" y="234"/>
                </a:lnTo>
                <a:lnTo>
                  <a:pt x="112" y="234"/>
                </a:lnTo>
                <a:lnTo>
                  <a:pt x="112" y="234"/>
                </a:lnTo>
                <a:lnTo>
                  <a:pt x="112" y="234"/>
                </a:lnTo>
                <a:lnTo>
                  <a:pt x="114" y="247"/>
                </a:lnTo>
                <a:lnTo>
                  <a:pt x="114" y="262"/>
                </a:lnTo>
                <a:lnTo>
                  <a:pt x="114" y="259"/>
                </a:lnTo>
                <a:lnTo>
                  <a:pt x="114" y="255"/>
                </a:lnTo>
                <a:lnTo>
                  <a:pt x="112" y="253"/>
                </a:lnTo>
                <a:lnTo>
                  <a:pt x="112" y="255"/>
                </a:lnTo>
                <a:lnTo>
                  <a:pt x="112" y="257"/>
                </a:lnTo>
                <a:lnTo>
                  <a:pt x="110" y="259"/>
                </a:lnTo>
                <a:lnTo>
                  <a:pt x="112" y="255"/>
                </a:lnTo>
                <a:lnTo>
                  <a:pt x="112" y="251"/>
                </a:lnTo>
                <a:lnTo>
                  <a:pt x="110" y="247"/>
                </a:lnTo>
                <a:lnTo>
                  <a:pt x="110" y="257"/>
                </a:lnTo>
                <a:lnTo>
                  <a:pt x="110" y="259"/>
                </a:lnTo>
                <a:lnTo>
                  <a:pt x="110" y="259"/>
                </a:lnTo>
                <a:lnTo>
                  <a:pt x="112" y="259"/>
                </a:lnTo>
                <a:lnTo>
                  <a:pt x="112" y="260"/>
                </a:lnTo>
                <a:lnTo>
                  <a:pt x="112" y="260"/>
                </a:lnTo>
                <a:lnTo>
                  <a:pt x="110" y="259"/>
                </a:lnTo>
                <a:lnTo>
                  <a:pt x="108" y="293"/>
                </a:lnTo>
                <a:lnTo>
                  <a:pt x="108" y="327"/>
                </a:lnTo>
                <a:lnTo>
                  <a:pt x="110" y="327"/>
                </a:lnTo>
                <a:lnTo>
                  <a:pt x="112" y="327"/>
                </a:lnTo>
                <a:lnTo>
                  <a:pt x="112" y="327"/>
                </a:lnTo>
                <a:lnTo>
                  <a:pt x="112" y="297"/>
                </a:lnTo>
                <a:lnTo>
                  <a:pt x="112" y="264"/>
                </a:lnTo>
                <a:lnTo>
                  <a:pt x="112" y="266"/>
                </a:lnTo>
                <a:lnTo>
                  <a:pt x="114" y="268"/>
                </a:lnTo>
                <a:lnTo>
                  <a:pt x="114" y="260"/>
                </a:lnTo>
                <a:lnTo>
                  <a:pt x="116" y="262"/>
                </a:lnTo>
                <a:lnTo>
                  <a:pt x="116" y="262"/>
                </a:lnTo>
                <a:lnTo>
                  <a:pt x="118" y="262"/>
                </a:lnTo>
                <a:lnTo>
                  <a:pt x="120" y="264"/>
                </a:lnTo>
                <a:lnTo>
                  <a:pt x="127" y="308"/>
                </a:lnTo>
                <a:lnTo>
                  <a:pt x="129" y="306"/>
                </a:lnTo>
                <a:lnTo>
                  <a:pt x="129" y="306"/>
                </a:lnTo>
                <a:lnTo>
                  <a:pt x="129" y="304"/>
                </a:lnTo>
                <a:lnTo>
                  <a:pt x="129" y="302"/>
                </a:lnTo>
                <a:lnTo>
                  <a:pt x="127" y="300"/>
                </a:lnTo>
                <a:lnTo>
                  <a:pt x="129" y="270"/>
                </a:lnTo>
                <a:lnTo>
                  <a:pt x="131" y="268"/>
                </a:lnTo>
                <a:lnTo>
                  <a:pt x="131" y="268"/>
                </a:lnTo>
                <a:lnTo>
                  <a:pt x="133" y="268"/>
                </a:lnTo>
                <a:lnTo>
                  <a:pt x="133" y="268"/>
                </a:lnTo>
                <a:lnTo>
                  <a:pt x="139" y="281"/>
                </a:lnTo>
                <a:lnTo>
                  <a:pt x="141" y="297"/>
                </a:lnTo>
                <a:lnTo>
                  <a:pt x="143" y="295"/>
                </a:lnTo>
                <a:lnTo>
                  <a:pt x="145" y="291"/>
                </a:lnTo>
                <a:lnTo>
                  <a:pt x="145" y="287"/>
                </a:lnTo>
                <a:lnTo>
                  <a:pt x="145" y="283"/>
                </a:lnTo>
                <a:lnTo>
                  <a:pt x="145" y="281"/>
                </a:lnTo>
                <a:lnTo>
                  <a:pt x="146" y="279"/>
                </a:lnTo>
                <a:lnTo>
                  <a:pt x="148" y="281"/>
                </a:lnTo>
                <a:lnTo>
                  <a:pt x="152" y="293"/>
                </a:lnTo>
                <a:lnTo>
                  <a:pt x="156" y="304"/>
                </a:lnTo>
                <a:lnTo>
                  <a:pt x="160" y="302"/>
                </a:lnTo>
                <a:lnTo>
                  <a:pt x="160" y="300"/>
                </a:lnTo>
                <a:lnTo>
                  <a:pt x="160" y="300"/>
                </a:lnTo>
                <a:lnTo>
                  <a:pt x="162" y="297"/>
                </a:lnTo>
                <a:lnTo>
                  <a:pt x="164" y="295"/>
                </a:lnTo>
                <a:lnTo>
                  <a:pt x="164" y="291"/>
                </a:lnTo>
                <a:lnTo>
                  <a:pt x="164" y="291"/>
                </a:lnTo>
                <a:lnTo>
                  <a:pt x="165" y="289"/>
                </a:lnTo>
                <a:lnTo>
                  <a:pt x="165" y="289"/>
                </a:lnTo>
                <a:lnTo>
                  <a:pt x="167" y="291"/>
                </a:lnTo>
                <a:lnTo>
                  <a:pt x="169" y="295"/>
                </a:lnTo>
                <a:lnTo>
                  <a:pt x="171" y="299"/>
                </a:lnTo>
                <a:lnTo>
                  <a:pt x="173" y="300"/>
                </a:lnTo>
                <a:lnTo>
                  <a:pt x="173" y="302"/>
                </a:lnTo>
                <a:lnTo>
                  <a:pt x="175" y="304"/>
                </a:lnTo>
                <a:lnTo>
                  <a:pt x="179" y="299"/>
                </a:lnTo>
                <a:lnTo>
                  <a:pt x="181" y="295"/>
                </a:lnTo>
                <a:lnTo>
                  <a:pt x="183" y="293"/>
                </a:lnTo>
                <a:lnTo>
                  <a:pt x="184" y="295"/>
                </a:lnTo>
                <a:lnTo>
                  <a:pt x="184" y="293"/>
                </a:lnTo>
                <a:lnTo>
                  <a:pt x="186" y="293"/>
                </a:lnTo>
                <a:lnTo>
                  <a:pt x="188" y="293"/>
                </a:lnTo>
                <a:lnTo>
                  <a:pt x="188" y="295"/>
                </a:lnTo>
                <a:lnTo>
                  <a:pt x="190" y="295"/>
                </a:lnTo>
                <a:lnTo>
                  <a:pt x="223" y="293"/>
                </a:lnTo>
                <a:lnTo>
                  <a:pt x="228" y="291"/>
                </a:lnTo>
                <a:lnTo>
                  <a:pt x="236" y="289"/>
                </a:lnTo>
                <a:lnTo>
                  <a:pt x="242" y="287"/>
                </a:lnTo>
                <a:lnTo>
                  <a:pt x="249" y="285"/>
                </a:lnTo>
                <a:lnTo>
                  <a:pt x="249" y="283"/>
                </a:lnTo>
                <a:lnTo>
                  <a:pt x="249" y="283"/>
                </a:lnTo>
                <a:lnTo>
                  <a:pt x="251" y="283"/>
                </a:lnTo>
                <a:lnTo>
                  <a:pt x="253" y="283"/>
                </a:lnTo>
                <a:lnTo>
                  <a:pt x="253" y="283"/>
                </a:lnTo>
                <a:lnTo>
                  <a:pt x="245" y="287"/>
                </a:lnTo>
                <a:lnTo>
                  <a:pt x="238" y="291"/>
                </a:lnTo>
                <a:lnTo>
                  <a:pt x="238" y="291"/>
                </a:lnTo>
                <a:lnTo>
                  <a:pt x="238" y="291"/>
                </a:lnTo>
                <a:lnTo>
                  <a:pt x="236" y="291"/>
                </a:lnTo>
                <a:lnTo>
                  <a:pt x="236" y="293"/>
                </a:lnTo>
                <a:lnTo>
                  <a:pt x="236" y="293"/>
                </a:lnTo>
                <a:lnTo>
                  <a:pt x="234" y="293"/>
                </a:lnTo>
                <a:lnTo>
                  <a:pt x="234" y="293"/>
                </a:lnTo>
                <a:lnTo>
                  <a:pt x="232" y="293"/>
                </a:lnTo>
                <a:lnTo>
                  <a:pt x="232" y="293"/>
                </a:lnTo>
                <a:lnTo>
                  <a:pt x="230" y="293"/>
                </a:lnTo>
                <a:lnTo>
                  <a:pt x="223" y="297"/>
                </a:lnTo>
                <a:lnTo>
                  <a:pt x="213" y="299"/>
                </a:lnTo>
                <a:lnTo>
                  <a:pt x="207" y="299"/>
                </a:lnTo>
                <a:lnTo>
                  <a:pt x="202" y="299"/>
                </a:lnTo>
                <a:lnTo>
                  <a:pt x="194" y="300"/>
                </a:lnTo>
                <a:lnTo>
                  <a:pt x="186" y="300"/>
                </a:lnTo>
                <a:lnTo>
                  <a:pt x="186" y="300"/>
                </a:lnTo>
                <a:lnTo>
                  <a:pt x="184" y="300"/>
                </a:lnTo>
                <a:lnTo>
                  <a:pt x="183" y="300"/>
                </a:lnTo>
                <a:lnTo>
                  <a:pt x="179" y="306"/>
                </a:lnTo>
                <a:lnTo>
                  <a:pt x="179" y="308"/>
                </a:lnTo>
                <a:lnTo>
                  <a:pt x="177" y="308"/>
                </a:lnTo>
                <a:lnTo>
                  <a:pt x="175" y="308"/>
                </a:lnTo>
                <a:lnTo>
                  <a:pt x="171" y="306"/>
                </a:lnTo>
                <a:lnTo>
                  <a:pt x="169" y="302"/>
                </a:lnTo>
                <a:lnTo>
                  <a:pt x="167" y="297"/>
                </a:lnTo>
                <a:lnTo>
                  <a:pt x="164" y="300"/>
                </a:lnTo>
                <a:lnTo>
                  <a:pt x="162" y="304"/>
                </a:lnTo>
                <a:lnTo>
                  <a:pt x="160" y="308"/>
                </a:lnTo>
                <a:lnTo>
                  <a:pt x="158" y="308"/>
                </a:lnTo>
                <a:lnTo>
                  <a:pt x="154" y="308"/>
                </a:lnTo>
                <a:lnTo>
                  <a:pt x="152" y="306"/>
                </a:lnTo>
                <a:lnTo>
                  <a:pt x="150" y="300"/>
                </a:lnTo>
                <a:lnTo>
                  <a:pt x="148" y="295"/>
                </a:lnTo>
                <a:lnTo>
                  <a:pt x="146" y="289"/>
                </a:lnTo>
                <a:lnTo>
                  <a:pt x="145" y="302"/>
                </a:lnTo>
                <a:lnTo>
                  <a:pt x="143" y="302"/>
                </a:lnTo>
                <a:lnTo>
                  <a:pt x="141" y="302"/>
                </a:lnTo>
                <a:lnTo>
                  <a:pt x="139" y="300"/>
                </a:lnTo>
                <a:lnTo>
                  <a:pt x="137" y="297"/>
                </a:lnTo>
                <a:lnTo>
                  <a:pt x="137" y="293"/>
                </a:lnTo>
                <a:lnTo>
                  <a:pt x="137" y="289"/>
                </a:lnTo>
                <a:lnTo>
                  <a:pt x="137" y="285"/>
                </a:lnTo>
                <a:lnTo>
                  <a:pt x="135" y="279"/>
                </a:lnTo>
                <a:lnTo>
                  <a:pt x="133" y="274"/>
                </a:lnTo>
                <a:lnTo>
                  <a:pt x="133" y="281"/>
                </a:lnTo>
                <a:lnTo>
                  <a:pt x="133" y="287"/>
                </a:lnTo>
                <a:lnTo>
                  <a:pt x="131" y="293"/>
                </a:lnTo>
                <a:lnTo>
                  <a:pt x="129" y="297"/>
                </a:lnTo>
                <a:lnTo>
                  <a:pt x="131" y="300"/>
                </a:lnTo>
                <a:lnTo>
                  <a:pt x="131" y="306"/>
                </a:lnTo>
                <a:lnTo>
                  <a:pt x="131" y="312"/>
                </a:lnTo>
                <a:lnTo>
                  <a:pt x="129" y="316"/>
                </a:lnTo>
                <a:lnTo>
                  <a:pt x="129" y="318"/>
                </a:lnTo>
                <a:lnTo>
                  <a:pt x="127" y="318"/>
                </a:lnTo>
                <a:lnTo>
                  <a:pt x="127" y="318"/>
                </a:lnTo>
                <a:lnTo>
                  <a:pt x="125" y="316"/>
                </a:lnTo>
                <a:lnTo>
                  <a:pt x="125" y="314"/>
                </a:lnTo>
                <a:lnTo>
                  <a:pt x="124" y="312"/>
                </a:lnTo>
                <a:lnTo>
                  <a:pt x="124" y="312"/>
                </a:lnTo>
                <a:lnTo>
                  <a:pt x="122" y="312"/>
                </a:lnTo>
                <a:lnTo>
                  <a:pt x="122" y="310"/>
                </a:lnTo>
                <a:lnTo>
                  <a:pt x="124" y="310"/>
                </a:lnTo>
                <a:lnTo>
                  <a:pt x="124" y="310"/>
                </a:lnTo>
                <a:lnTo>
                  <a:pt x="120" y="287"/>
                </a:lnTo>
                <a:lnTo>
                  <a:pt x="122" y="287"/>
                </a:lnTo>
                <a:lnTo>
                  <a:pt x="122" y="285"/>
                </a:lnTo>
                <a:lnTo>
                  <a:pt x="122" y="283"/>
                </a:lnTo>
                <a:lnTo>
                  <a:pt x="122" y="279"/>
                </a:lnTo>
                <a:lnTo>
                  <a:pt x="122" y="278"/>
                </a:lnTo>
                <a:lnTo>
                  <a:pt x="120" y="278"/>
                </a:lnTo>
                <a:lnTo>
                  <a:pt x="120" y="279"/>
                </a:lnTo>
                <a:lnTo>
                  <a:pt x="120" y="279"/>
                </a:lnTo>
                <a:lnTo>
                  <a:pt x="120" y="281"/>
                </a:lnTo>
                <a:lnTo>
                  <a:pt x="120" y="279"/>
                </a:lnTo>
                <a:lnTo>
                  <a:pt x="120" y="278"/>
                </a:lnTo>
                <a:lnTo>
                  <a:pt x="120" y="276"/>
                </a:lnTo>
                <a:lnTo>
                  <a:pt x="120" y="274"/>
                </a:lnTo>
                <a:lnTo>
                  <a:pt x="118" y="272"/>
                </a:lnTo>
                <a:lnTo>
                  <a:pt x="118" y="272"/>
                </a:lnTo>
                <a:lnTo>
                  <a:pt x="118" y="270"/>
                </a:lnTo>
                <a:lnTo>
                  <a:pt x="118" y="270"/>
                </a:lnTo>
                <a:lnTo>
                  <a:pt x="116" y="312"/>
                </a:lnTo>
                <a:lnTo>
                  <a:pt x="118" y="314"/>
                </a:lnTo>
                <a:lnTo>
                  <a:pt x="118" y="314"/>
                </a:lnTo>
                <a:lnTo>
                  <a:pt x="116" y="314"/>
                </a:lnTo>
                <a:close/>
                <a:moveTo>
                  <a:pt x="552" y="0"/>
                </a:moveTo>
                <a:lnTo>
                  <a:pt x="554" y="0"/>
                </a:lnTo>
                <a:lnTo>
                  <a:pt x="554" y="0"/>
                </a:lnTo>
                <a:lnTo>
                  <a:pt x="556" y="2"/>
                </a:lnTo>
                <a:lnTo>
                  <a:pt x="562" y="36"/>
                </a:lnTo>
                <a:lnTo>
                  <a:pt x="565" y="74"/>
                </a:lnTo>
                <a:lnTo>
                  <a:pt x="563" y="74"/>
                </a:lnTo>
                <a:lnTo>
                  <a:pt x="563" y="74"/>
                </a:lnTo>
                <a:lnTo>
                  <a:pt x="565" y="87"/>
                </a:lnTo>
                <a:lnTo>
                  <a:pt x="565" y="101"/>
                </a:lnTo>
                <a:lnTo>
                  <a:pt x="565" y="135"/>
                </a:lnTo>
                <a:lnTo>
                  <a:pt x="563" y="167"/>
                </a:lnTo>
                <a:lnTo>
                  <a:pt x="562" y="200"/>
                </a:lnTo>
                <a:lnTo>
                  <a:pt x="560" y="232"/>
                </a:lnTo>
                <a:lnTo>
                  <a:pt x="567" y="232"/>
                </a:lnTo>
                <a:lnTo>
                  <a:pt x="575" y="232"/>
                </a:lnTo>
                <a:lnTo>
                  <a:pt x="581" y="234"/>
                </a:lnTo>
                <a:lnTo>
                  <a:pt x="582" y="234"/>
                </a:lnTo>
                <a:lnTo>
                  <a:pt x="582" y="236"/>
                </a:lnTo>
                <a:lnTo>
                  <a:pt x="582" y="236"/>
                </a:lnTo>
                <a:lnTo>
                  <a:pt x="579" y="239"/>
                </a:lnTo>
                <a:lnTo>
                  <a:pt x="575" y="239"/>
                </a:lnTo>
                <a:lnTo>
                  <a:pt x="569" y="239"/>
                </a:lnTo>
                <a:lnTo>
                  <a:pt x="569" y="239"/>
                </a:lnTo>
                <a:lnTo>
                  <a:pt x="569" y="241"/>
                </a:lnTo>
                <a:lnTo>
                  <a:pt x="567" y="243"/>
                </a:lnTo>
                <a:lnTo>
                  <a:pt x="565" y="243"/>
                </a:lnTo>
                <a:lnTo>
                  <a:pt x="562" y="245"/>
                </a:lnTo>
                <a:lnTo>
                  <a:pt x="560" y="245"/>
                </a:lnTo>
                <a:lnTo>
                  <a:pt x="560" y="253"/>
                </a:lnTo>
                <a:lnTo>
                  <a:pt x="560" y="259"/>
                </a:lnTo>
                <a:lnTo>
                  <a:pt x="558" y="260"/>
                </a:lnTo>
                <a:lnTo>
                  <a:pt x="556" y="262"/>
                </a:lnTo>
                <a:lnTo>
                  <a:pt x="554" y="262"/>
                </a:lnTo>
                <a:lnTo>
                  <a:pt x="552" y="262"/>
                </a:lnTo>
                <a:lnTo>
                  <a:pt x="552" y="268"/>
                </a:lnTo>
                <a:lnTo>
                  <a:pt x="552" y="276"/>
                </a:lnTo>
                <a:lnTo>
                  <a:pt x="550" y="278"/>
                </a:lnTo>
                <a:lnTo>
                  <a:pt x="548" y="278"/>
                </a:lnTo>
                <a:lnTo>
                  <a:pt x="544" y="279"/>
                </a:lnTo>
                <a:lnTo>
                  <a:pt x="544" y="278"/>
                </a:lnTo>
                <a:lnTo>
                  <a:pt x="542" y="276"/>
                </a:lnTo>
                <a:lnTo>
                  <a:pt x="542" y="268"/>
                </a:lnTo>
                <a:lnTo>
                  <a:pt x="544" y="260"/>
                </a:lnTo>
                <a:lnTo>
                  <a:pt x="544" y="253"/>
                </a:lnTo>
                <a:lnTo>
                  <a:pt x="512" y="260"/>
                </a:lnTo>
                <a:lnTo>
                  <a:pt x="510" y="260"/>
                </a:lnTo>
                <a:lnTo>
                  <a:pt x="510" y="260"/>
                </a:lnTo>
                <a:lnTo>
                  <a:pt x="512" y="264"/>
                </a:lnTo>
                <a:lnTo>
                  <a:pt x="516" y="264"/>
                </a:lnTo>
                <a:lnTo>
                  <a:pt x="516" y="266"/>
                </a:lnTo>
                <a:lnTo>
                  <a:pt x="516" y="266"/>
                </a:lnTo>
                <a:lnTo>
                  <a:pt x="518" y="268"/>
                </a:lnTo>
                <a:lnTo>
                  <a:pt x="516" y="270"/>
                </a:lnTo>
                <a:lnTo>
                  <a:pt x="516" y="272"/>
                </a:lnTo>
                <a:lnTo>
                  <a:pt x="516" y="276"/>
                </a:lnTo>
                <a:lnTo>
                  <a:pt x="514" y="276"/>
                </a:lnTo>
                <a:lnTo>
                  <a:pt x="510" y="278"/>
                </a:lnTo>
                <a:lnTo>
                  <a:pt x="506" y="276"/>
                </a:lnTo>
                <a:lnTo>
                  <a:pt x="503" y="274"/>
                </a:lnTo>
                <a:lnTo>
                  <a:pt x="501" y="272"/>
                </a:lnTo>
                <a:lnTo>
                  <a:pt x="497" y="270"/>
                </a:lnTo>
                <a:lnTo>
                  <a:pt x="495" y="268"/>
                </a:lnTo>
                <a:lnTo>
                  <a:pt x="491" y="266"/>
                </a:lnTo>
                <a:lnTo>
                  <a:pt x="487" y="264"/>
                </a:lnTo>
                <a:lnTo>
                  <a:pt x="487" y="264"/>
                </a:lnTo>
                <a:lnTo>
                  <a:pt x="485" y="264"/>
                </a:lnTo>
                <a:lnTo>
                  <a:pt x="485" y="262"/>
                </a:lnTo>
                <a:lnTo>
                  <a:pt x="485" y="262"/>
                </a:lnTo>
                <a:lnTo>
                  <a:pt x="485" y="262"/>
                </a:lnTo>
                <a:lnTo>
                  <a:pt x="487" y="260"/>
                </a:lnTo>
                <a:lnTo>
                  <a:pt x="487" y="260"/>
                </a:lnTo>
                <a:lnTo>
                  <a:pt x="489" y="259"/>
                </a:lnTo>
                <a:lnTo>
                  <a:pt x="485" y="257"/>
                </a:lnTo>
                <a:lnTo>
                  <a:pt x="482" y="253"/>
                </a:lnTo>
                <a:lnTo>
                  <a:pt x="478" y="249"/>
                </a:lnTo>
                <a:lnTo>
                  <a:pt x="434" y="285"/>
                </a:lnTo>
                <a:lnTo>
                  <a:pt x="384" y="316"/>
                </a:lnTo>
                <a:lnTo>
                  <a:pt x="343" y="335"/>
                </a:lnTo>
                <a:lnTo>
                  <a:pt x="297" y="348"/>
                </a:lnTo>
                <a:lnTo>
                  <a:pt x="253" y="354"/>
                </a:lnTo>
                <a:lnTo>
                  <a:pt x="207" y="356"/>
                </a:lnTo>
                <a:lnTo>
                  <a:pt x="162" y="354"/>
                </a:lnTo>
                <a:lnTo>
                  <a:pt x="118" y="348"/>
                </a:lnTo>
                <a:lnTo>
                  <a:pt x="116" y="348"/>
                </a:lnTo>
                <a:lnTo>
                  <a:pt x="116" y="350"/>
                </a:lnTo>
                <a:lnTo>
                  <a:pt x="118" y="352"/>
                </a:lnTo>
                <a:lnTo>
                  <a:pt x="116" y="354"/>
                </a:lnTo>
                <a:lnTo>
                  <a:pt x="114" y="354"/>
                </a:lnTo>
                <a:lnTo>
                  <a:pt x="112" y="354"/>
                </a:lnTo>
                <a:lnTo>
                  <a:pt x="95" y="346"/>
                </a:lnTo>
                <a:lnTo>
                  <a:pt x="74" y="342"/>
                </a:lnTo>
                <a:lnTo>
                  <a:pt x="65" y="340"/>
                </a:lnTo>
                <a:lnTo>
                  <a:pt x="57" y="338"/>
                </a:lnTo>
                <a:lnTo>
                  <a:pt x="32" y="335"/>
                </a:lnTo>
                <a:lnTo>
                  <a:pt x="11" y="327"/>
                </a:lnTo>
                <a:lnTo>
                  <a:pt x="7" y="323"/>
                </a:lnTo>
                <a:lnTo>
                  <a:pt x="4" y="321"/>
                </a:lnTo>
                <a:lnTo>
                  <a:pt x="2" y="319"/>
                </a:lnTo>
                <a:lnTo>
                  <a:pt x="2" y="319"/>
                </a:lnTo>
                <a:lnTo>
                  <a:pt x="0" y="318"/>
                </a:lnTo>
                <a:lnTo>
                  <a:pt x="0" y="316"/>
                </a:lnTo>
                <a:lnTo>
                  <a:pt x="21" y="323"/>
                </a:lnTo>
                <a:lnTo>
                  <a:pt x="44" y="329"/>
                </a:lnTo>
                <a:lnTo>
                  <a:pt x="68" y="331"/>
                </a:lnTo>
                <a:lnTo>
                  <a:pt x="45" y="316"/>
                </a:lnTo>
                <a:lnTo>
                  <a:pt x="45" y="316"/>
                </a:lnTo>
                <a:lnTo>
                  <a:pt x="47" y="314"/>
                </a:lnTo>
                <a:lnTo>
                  <a:pt x="47" y="314"/>
                </a:lnTo>
                <a:lnTo>
                  <a:pt x="47" y="312"/>
                </a:lnTo>
                <a:lnTo>
                  <a:pt x="47" y="310"/>
                </a:lnTo>
                <a:lnTo>
                  <a:pt x="51" y="310"/>
                </a:lnTo>
                <a:lnTo>
                  <a:pt x="53" y="312"/>
                </a:lnTo>
                <a:lnTo>
                  <a:pt x="47" y="306"/>
                </a:lnTo>
                <a:lnTo>
                  <a:pt x="44" y="302"/>
                </a:lnTo>
                <a:lnTo>
                  <a:pt x="44" y="300"/>
                </a:lnTo>
                <a:lnTo>
                  <a:pt x="45" y="299"/>
                </a:lnTo>
                <a:lnTo>
                  <a:pt x="47" y="297"/>
                </a:lnTo>
                <a:lnTo>
                  <a:pt x="49" y="297"/>
                </a:lnTo>
                <a:lnTo>
                  <a:pt x="49" y="299"/>
                </a:lnTo>
                <a:lnTo>
                  <a:pt x="49" y="299"/>
                </a:lnTo>
                <a:lnTo>
                  <a:pt x="51" y="300"/>
                </a:lnTo>
                <a:lnTo>
                  <a:pt x="53" y="302"/>
                </a:lnTo>
                <a:lnTo>
                  <a:pt x="55" y="302"/>
                </a:lnTo>
                <a:lnTo>
                  <a:pt x="55" y="300"/>
                </a:lnTo>
                <a:lnTo>
                  <a:pt x="55" y="300"/>
                </a:lnTo>
                <a:lnTo>
                  <a:pt x="55" y="300"/>
                </a:lnTo>
                <a:lnTo>
                  <a:pt x="61" y="278"/>
                </a:lnTo>
                <a:lnTo>
                  <a:pt x="61" y="253"/>
                </a:lnTo>
                <a:lnTo>
                  <a:pt x="61" y="251"/>
                </a:lnTo>
                <a:lnTo>
                  <a:pt x="63" y="249"/>
                </a:lnTo>
                <a:lnTo>
                  <a:pt x="63" y="247"/>
                </a:lnTo>
                <a:lnTo>
                  <a:pt x="63" y="249"/>
                </a:lnTo>
                <a:lnTo>
                  <a:pt x="61" y="249"/>
                </a:lnTo>
                <a:lnTo>
                  <a:pt x="59" y="249"/>
                </a:lnTo>
                <a:lnTo>
                  <a:pt x="57" y="249"/>
                </a:lnTo>
                <a:lnTo>
                  <a:pt x="57" y="247"/>
                </a:lnTo>
                <a:lnTo>
                  <a:pt x="59" y="245"/>
                </a:lnTo>
                <a:lnTo>
                  <a:pt x="61" y="243"/>
                </a:lnTo>
                <a:lnTo>
                  <a:pt x="63" y="241"/>
                </a:lnTo>
                <a:lnTo>
                  <a:pt x="63" y="241"/>
                </a:lnTo>
                <a:lnTo>
                  <a:pt x="61" y="241"/>
                </a:lnTo>
                <a:lnTo>
                  <a:pt x="59" y="241"/>
                </a:lnTo>
                <a:lnTo>
                  <a:pt x="59" y="238"/>
                </a:lnTo>
                <a:lnTo>
                  <a:pt x="59" y="236"/>
                </a:lnTo>
                <a:lnTo>
                  <a:pt x="61" y="236"/>
                </a:lnTo>
                <a:lnTo>
                  <a:pt x="66" y="228"/>
                </a:lnTo>
                <a:lnTo>
                  <a:pt x="66" y="228"/>
                </a:lnTo>
                <a:lnTo>
                  <a:pt x="65" y="226"/>
                </a:lnTo>
                <a:lnTo>
                  <a:pt x="65" y="226"/>
                </a:lnTo>
                <a:lnTo>
                  <a:pt x="63" y="228"/>
                </a:lnTo>
                <a:lnTo>
                  <a:pt x="61" y="228"/>
                </a:lnTo>
                <a:lnTo>
                  <a:pt x="61" y="226"/>
                </a:lnTo>
                <a:lnTo>
                  <a:pt x="61" y="226"/>
                </a:lnTo>
                <a:lnTo>
                  <a:pt x="61" y="224"/>
                </a:lnTo>
                <a:lnTo>
                  <a:pt x="61" y="224"/>
                </a:lnTo>
                <a:lnTo>
                  <a:pt x="55" y="226"/>
                </a:lnTo>
                <a:lnTo>
                  <a:pt x="49" y="228"/>
                </a:lnTo>
                <a:lnTo>
                  <a:pt x="47" y="228"/>
                </a:lnTo>
                <a:lnTo>
                  <a:pt x="47" y="228"/>
                </a:lnTo>
                <a:lnTo>
                  <a:pt x="45" y="224"/>
                </a:lnTo>
                <a:lnTo>
                  <a:pt x="45" y="222"/>
                </a:lnTo>
                <a:lnTo>
                  <a:pt x="47" y="220"/>
                </a:lnTo>
                <a:lnTo>
                  <a:pt x="51" y="217"/>
                </a:lnTo>
                <a:lnTo>
                  <a:pt x="59" y="211"/>
                </a:lnTo>
                <a:lnTo>
                  <a:pt x="65" y="207"/>
                </a:lnTo>
                <a:lnTo>
                  <a:pt x="68" y="205"/>
                </a:lnTo>
                <a:lnTo>
                  <a:pt x="72" y="203"/>
                </a:lnTo>
                <a:lnTo>
                  <a:pt x="74" y="203"/>
                </a:lnTo>
                <a:lnTo>
                  <a:pt x="74" y="201"/>
                </a:lnTo>
                <a:lnTo>
                  <a:pt x="74" y="201"/>
                </a:lnTo>
                <a:lnTo>
                  <a:pt x="63" y="198"/>
                </a:lnTo>
                <a:lnTo>
                  <a:pt x="55" y="194"/>
                </a:lnTo>
                <a:lnTo>
                  <a:pt x="45" y="190"/>
                </a:lnTo>
                <a:lnTo>
                  <a:pt x="44" y="188"/>
                </a:lnTo>
                <a:lnTo>
                  <a:pt x="44" y="184"/>
                </a:lnTo>
                <a:lnTo>
                  <a:pt x="65" y="192"/>
                </a:lnTo>
                <a:lnTo>
                  <a:pt x="87" y="196"/>
                </a:lnTo>
                <a:lnTo>
                  <a:pt x="103" y="188"/>
                </a:lnTo>
                <a:lnTo>
                  <a:pt x="120" y="180"/>
                </a:lnTo>
                <a:lnTo>
                  <a:pt x="122" y="180"/>
                </a:lnTo>
                <a:lnTo>
                  <a:pt x="122" y="180"/>
                </a:lnTo>
                <a:lnTo>
                  <a:pt x="124" y="182"/>
                </a:lnTo>
                <a:lnTo>
                  <a:pt x="125" y="184"/>
                </a:lnTo>
                <a:lnTo>
                  <a:pt x="124" y="188"/>
                </a:lnTo>
                <a:lnTo>
                  <a:pt x="124" y="188"/>
                </a:lnTo>
                <a:lnTo>
                  <a:pt x="120" y="190"/>
                </a:lnTo>
                <a:lnTo>
                  <a:pt x="118" y="192"/>
                </a:lnTo>
                <a:lnTo>
                  <a:pt x="116" y="194"/>
                </a:lnTo>
                <a:lnTo>
                  <a:pt x="135" y="198"/>
                </a:lnTo>
                <a:lnTo>
                  <a:pt x="154" y="200"/>
                </a:lnTo>
                <a:lnTo>
                  <a:pt x="181" y="203"/>
                </a:lnTo>
                <a:lnTo>
                  <a:pt x="207" y="201"/>
                </a:lnTo>
                <a:lnTo>
                  <a:pt x="232" y="198"/>
                </a:lnTo>
                <a:lnTo>
                  <a:pt x="274" y="182"/>
                </a:lnTo>
                <a:lnTo>
                  <a:pt x="312" y="165"/>
                </a:lnTo>
                <a:lnTo>
                  <a:pt x="341" y="150"/>
                </a:lnTo>
                <a:lnTo>
                  <a:pt x="363" y="131"/>
                </a:lnTo>
                <a:lnTo>
                  <a:pt x="363" y="131"/>
                </a:lnTo>
                <a:lnTo>
                  <a:pt x="363" y="129"/>
                </a:lnTo>
                <a:lnTo>
                  <a:pt x="362" y="127"/>
                </a:lnTo>
                <a:lnTo>
                  <a:pt x="360" y="127"/>
                </a:lnTo>
                <a:lnTo>
                  <a:pt x="358" y="125"/>
                </a:lnTo>
                <a:lnTo>
                  <a:pt x="358" y="125"/>
                </a:lnTo>
                <a:lnTo>
                  <a:pt x="356" y="125"/>
                </a:lnTo>
                <a:lnTo>
                  <a:pt x="356" y="123"/>
                </a:lnTo>
                <a:lnTo>
                  <a:pt x="354" y="121"/>
                </a:lnTo>
                <a:lnTo>
                  <a:pt x="354" y="121"/>
                </a:lnTo>
                <a:lnTo>
                  <a:pt x="352" y="121"/>
                </a:lnTo>
                <a:lnTo>
                  <a:pt x="352" y="121"/>
                </a:lnTo>
                <a:lnTo>
                  <a:pt x="350" y="121"/>
                </a:lnTo>
                <a:lnTo>
                  <a:pt x="350" y="120"/>
                </a:lnTo>
                <a:lnTo>
                  <a:pt x="350" y="116"/>
                </a:lnTo>
                <a:lnTo>
                  <a:pt x="348" y="114"/>
                </a:lnTo>
                <a:lnTo>
                  <a:pt x="346" y="116"/>
                </a:lnTo>
                <a:lnTo>
                  <a:pt x="344" y="116"/>
                </a:lnTo>
                <a:lnTo>
                  <a:pt x="344" y="114"/>
                </a:lnTo>
                <a:lnTo>
                  <a:pt x="344" y="112"/>
                </a:lnTo>
                <a:lnTo>
                  <a:pt x="344" y="110"/>
                </a:lnTo>
                <a:lnTo>
                  <a:pt x="343" y="110"/>
                </a:lnTo>
                <a:lnTo>
                  <a:pt x="341" y="110"/>
                </a:lnTo>
                <a:lnTo>
                  <a:pt x="341" y="108"/>
                </a:lnTo>
                <a:lnTo>
                  <a:pt x="341" y="106"/>
                </a:lnTo>
                <a:lnTo>
                  <a:pt x="341" y="106"/>
                </a:lnTo>
                <a:lnTo>
                  <a:pt x="339" y="106"/>
                </a:lnTo>
                <a:lnTo>
                  <a:pt x="337" y="106"/>
                </a:lnTo>
                <a:lnTo>
                  <a:pt x="337" y="102"/>
                </a:lnTo>
                <a:lnTo>
                  <a:pt x="333" y="99"/>
                </a:lnTo>
                <a:lnTo>
                  <a:pt x="333" y="101"/>
                </a:lnTo>
                <a:lnTo>
                  <a:pt x="331" y="102"/>
                </a:lnTo>
                <a:lnTo>
                  <a:pt x="331" y="104"/>
                </a:lnTo>
                <a:lnTo>
                  <a:pt x="329" y="104"/>
                </a:lnTo>
                <a:lnTo>
                  <a:pt x="329" y="104"/>
                </a:lnTo>
                <a:lnTo>
                  <a:pt x="329" y="106"/>
                </a:lnTo>
                <a:lnTo>
                  <a:pt x="327" y="108"/>
                </a:lnTo>
                <a:lnTo>
                  <a:pt x="325" y="110"/>
                </a:lnTo>
                <a:lnTo>
                  <a:pt x="322" y="108"/>
                </a:lnTo>
                <a:lnTo>
                  <a:pt x="318" y="106"/>
                </a:lnTo>
                <a:lnTo>
                  <a:pt x="322" y="101"/>
                </a:lnTo>
                <a:lnTo>
                  <a:pt x="324" y="95"/>
                </a:lnTo>
                <a:lnTo>
                  <a:pt x="325" y="87"/>
                </a:lnTo>
                <a:lnTo>
                  <a:pt x="327" y="87"/>
                </a:lnTo>
                <a:lnTo>
                  <a:pt x="327" y="85"/>
                </a:lnTo>
                <a:lnTo>
                  <a:pt x="331" y="80"/>
                </a:lnTo>
                <a:lnTo>
                  <a:pt x="333" y="76"/>
                </a:lnTo>
                <a:lnTo>
                  <a:pt x="337" y="70"/>
                </a:lnTo>
                <a:lnTo>
                  <a:pt x="339" y="64"/>
                </a:lnTo>
                <a:lnTo>
                  <a:pt x="341" y="62"/>
                </a:lnTo>
                <a:lnTo>
                  <a:pt x="341" y="62"/>
                </a:lnTo>
                <a:lnTo>
                  <a:pt x="343" y="61"/>
                </a:lnTo>
                <a:lnTo>
                  <a:pt x="341" y="59"/>
                </a:lnTo>
                <a:lnTo>
                  <a:pt x="339" y="55"/>
                </a:lnTo>
                <a:lnTo>
                  <a:pt x="341" y="51"/>
                </a:lnTo>
                <a:lnTo>
                  <a:pt x="341" y="51"/>
                </a:lnTo>
                <a:lnTo>
                  <a:pt x="343" y="51"/>
                </a:lnTo>
                <a:lnTo>
                  <a:pt x="343" y="49"/>
                </a:lnTo>
                <a:lnTo>
                  <a:pt x="346" y="45"/>
                </a:lnTo>
                <a:lnTo>
                  <a:pt x="346" y="43"/>
                </a:lnTo>
                <a:lnTo>
                  <a:pt x="348" y="38"/>
                </a:lnTo>
                <a:lnTo>
                  <a:pt x="350" y="38"/>
                </a:lnTo>
                <a:lnTo>
                  <a:pt x="352" y="36"/>
                </a:lnTo>
                <a:lnTo>
                  <a:pt x="352" y="34"/>
                </a:lnTo>
                <a:lnTo>
                  <a:pt x="352" y="34"/>
                </a:lnTo>
                <a:lnTo>
                  <a:pt x="352" y="32"/>
                </a:lnTo>
                <a:lnTo>
                  <a:pt x="352" y="32"/>
                </a:lnTo>
                <a:lnTo>
                  <a:pt x="354" y="32"/>
                </a:lnTo>
                <a:lnTo>
                  <a:pt x="356" y="32"/>
                </a:lnTo>
                <a:lnTo>
                  <a:pt x="358" y="32"/>
                </a:lnTo>
                <a:lnTo>
                  <a:pt x="360" y="34"/>
                </a:lnTo>
                <a:lnTo>
                  <a:pt x="362" y="38"/>
                </a:lnTo>
                <a:lnTo>
                  <a:pt x="360" y="41"/>
                </a:lnTo>
                <a:lnTo>
                  <a:pt x="392" y="36"/>
                </a:lnTo>
                <a:lnTo>
                  <a:pt x="426" y="32"/>
                </a:lnTo>
                <a:lnTo>
                  <a:pt x="430" y="32"/>
                </a:lnTo>
                <a:lnTo>
                  <a:pt x="432" y="30"/>
                </a:lnTo>
                <a:lnTo>
                  <a:pt x="436" y="30"/>
                </a:lnTo>
                <a:lnTo>
                  <a:pt x="440" y="30"/>
                </a:lnTo>
                <a:lnTo>
                  <a:pt x="445" y="30"/>
                </a:lnTo>
                <a:lnTo>
                  <a:pt x="449" y="28"/>
                </a:lnTo>
                <a:lnTo>
                  <a:pt x="480" y="24"/>
                </a:lnTo>
                <a:lnTo>
                  <a:pt x="510" y="21"/>
                </a:lnTo>
                <a:lnTo>
                  <a:pt x="518" y="19"/>
                </a:lnTo>
                <a:lnTo>
                  <a:pt x="525" y="17"/>
                </a:lnTo>
                <a:lnTo>
                  <a:pt x="535" y="19"/>
                </a:lnTo>
                <a:lnTo>
                  <a:pt x="535" y="15"/>
                </a:lnTo>
                <a:lnTo>
                  <a:pt x="535" y="11"/>
                </a:lnTo>
                <a:lnTo>
                  <a:pt x="535" y="9"/>
                </a:lnTo>
                <a:lnTo>
                  <a:pt x="537" y="7"/>
                </a:lnTo>
                <a:lnTo>
                  <a:pt x="537" y="5"/>
                </a:lnTo>
                <a:lnTo>
                  <a:pt x="537" y="5"/>
                </a:lnTo>
                <a:lnTo>
                  <a:pt x="539" y="5"/>
                </a:lnTo>
                <a:lnTo>
                  <a:pt x="541" y="3"/>
                </a:lnTo>
                <a:lnTo>
                  <a:pt x="542" y="3"/>
                </a:lnTo>
                <a:lnTo>
                  <a:pt x="544" y="3"/>
                </a:lnTo>
                <a:lnTo>
                  <a:pt x="546" y="9"/>
                </a:lnTo>
                <a:lnTo>
                  <a:pt x="546" y="17"/>
                </a:lnTo>
                <a:lnTo>
                  <a:pt x="548" y="17"/>
                </a:lnTo>
                <a:lnTo>
                  <a:pt x="548" y="17"/>
                </a:lnTo>
                <a:lnTo>
                  <a:pt x="548" y="13"/>
                </a:lnTo>
                <a:lnTo>
                  <a:pt x="548" y="7"/>
                </a:lnTo>
                <a:lnTo>
                  <a:pt x="548" y="2"/>
                </a:lnTo>
                <a:lnTo>
                  <a:pt x="548" y="2"/>
                </a:lnTo>
                <a:lnTo>
                  <a:pt x="548" y="0"/>
                </a:lnTo>
                <a:lnTo>
                  <a:pt x="550" y="0"/>
                </a:lnTo>
                <a:lnTo>
                  <a:pt x="552" y="0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chemeClr val="accent2"/>
            </a:solidFill>
            <a:prstDash val="solid"/>
            <a:round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7" name="Freeform 72"/>
          <p:cNvSpPr>
            <a:spLocks noEditPoints="1"/>
          </p:cNvSpPr>
          <p:nvPr/>
        </p:nvSpPr>
        <p:spPr bwMode="auto">
          <a:xfrm rot="859920">
            <a:off x="4717692" y="2355437"/>
            <a:ext cx="2146203" cy="1758277"/>
          </a:xfrm>
          <a:custGeom>
            <a:avLst/>
            <a:gdLst>
              <a:gd name="T0" fmla="*/ 327 w 558"/>
              <a:gd name="T1" fmla="*/ 198 h 457"/>
              <a:gd name="T2" fmla="*/ 472 w 558"/>
              <a:gd name="T3" fmla="*/ 158 h 457"/>
              <a:gd name="T4" fmla="*/ 53 w 558"/>
              <a:gd name="T5" fmla="*/ 421 h 457"/>
              <a:gd name="T6" fmla="*/ 45 w 558"/>
              <a:gd name="T7" fmla="*/ 306 h 457"/>
              <a:gd name="T8" fmla="*/ 356 w 558"/>
              <a:gd name="T9" fmla="*/ 186 h 457"/>
              <a:gd name="T10" fmla="*/ 386 w 558"/>
              <a:gd name="T11" fmla="*/ 179 h 457"/>
              <a:gd name="T12" fmla="*/ 453 w 558"/>
              <a:gd name="T13" fmla="*/ 162 h 457"/>
              <a:gd name="T14" fmla="*/ 343 w 558"/>
              <a:gd name="T15" fmla="*/ 192 h 457"/>
              <a:gd name="T16" fmla="*/ 87 w 558"/>
              <a:gd name="T17" fmla="*/ 407 h 457"/>
              <a:gd name="T18" fmla="*/ 165 w 558"/>
              <a:gd name="T19" fmla="*/ 392 h 457"/>
              <a:gd name="T20" fmla="*/ 127 w 558"/>
              <a:gd name="T21" fmla="*/ 413 h 457"/>
              <a:gd name="T22" fmla="*/ 501 w 558"/>
              <a:gd name="T23" fmla="*/ 160 h 457"/>
              <a:gd name="T24" fmla="*/ 464 w 558"/>
              <a:gd name="T25" fmla="*/ 156 h 457"/>
              <a:gd name="T26" fmla="*/ 276 w 558"/>
              <a:gd name="T27" fmla="*/ 217 h 457"/>
              <a:gd name="T28" fmla="*/ 436 w 558"/>
              <a:gd name="T29" fmla="*/ 160 h 457"/>
              <a:gd name="T30" fmla="*/ 164 w 558"/>
              <a:gd name="T31" fmla="*/ 405 h 457"/>
              <a:gd name="T32" fmla="*/ 360 w 558"/>
              <a:gd name="T33" fmla="*/ 185 h 457"/>
              <a:gd name="T34" fmla="*/ 112 w 558"/>
              <a:gd name="T35" fmla="*/ 424 h 457"/>
              <a:gd name="T36" fmla="*/ 247 w 558"/>
              <a:gd name="T37" fmla="*/ 278 h 457"/>
              <a:gd name="T38" fmla="*/ 405 w 558"/>
              <a:gd name="T39" fmla="*/ 158 h 457"/>
              <a:gd name="T40" fmla="*/ 306 w 558"/>
              <a:gd name="T41" fmla="*/ 190 h 457"/>
              <a:gd name="T42" fmla="*/ 80 w 558"/>
              <a:gd name="T43" fmla="*/ 411 h 457"/>
              <a:gd name="T44" fmla="*/ 57 w 558"/>
              <a:gd name="T45" fmla="*/ 388 h 457"/>
              <a:gd name="T46" fmla="*/ 329 w 558"/>
              <a:gd name="T47" fmla="*/ 177 h 457"/>
              <a:gd name="T48" fmla="*/ 379 w 558"/>
              <a:gd name="T49" fmla="*/ 181 h 457"/>
              <a:gd name="T50" fmla="*/ 531 w 558"/>
              <a:gd name="T51" fmla="*/ 44 h 457"/>
              <a:gd name="T52" fmla="*/ 139 w 558"/>
              <a:gd name="T53" fmla="*/ 400 h 457"/>
              <a:gd name="T54" fmla="*/ 259 w 558"/>
              <a:gd name="T55" fmla="*/ 245 h 457"/>
              <a:gd name="T56" fmla="*/ 42 w 558"/>
              <a:gd name="T57" fmla="*/ 339 h 457"/>
              <a:gd name="T58" fmla="*/ 112 w 558"/>
              <a:gd name="T59" fmla="*/ 363 h 457"/>
              <a:gd name="T60" fmla="*/ 183 w 558"/>
              <a:gd name="T61" fmla="*/ 384 h 457"/>
              <a:gd name="T62" fmla="*/ 211 w 558"/>
              <a:gd name="T63" fmla="*/ 312 h 457"/>
              <a:gd name="T64" fmla="*/ 45 w 558"/>
              <a:gd name="T65" fmla="*/ 289 h 457"/>
              <a:gd name="T66" fmla="*/ 141 w 558"/>
              <a:gd name="T67" fmla="*/ 362 h 457"/>
              <a:gd name="T68" fmla="*/ 85 w 558"/>
              <a:gd name="T69" fmla="*/ 301 h 457"/>
              <a:gd name="T70" fmla="*/ 91 w 558"/>
              <a:gd name="T71" fmla="*/ 263 h 457"/>
              <a:gd name="T72" fmla="*/ 127 w 558"/>
              <a:gd name="T73" fmla="*/ 263 h 457"/>
              <a:gd name="T74" fmla="*/ 171 w 558"/>
              <a:gd name="T75" fmla="*/ 207 h 457"/>
              <a:gd name="T76" fmla="*/ 125 w 558"/>
              <a:gd name="T77" fmla="*/ 280 h 457"/>
              <a:gd name="T78" fmla="*/ 74 w 558"/>
              <a:gd name="T79" fmla="*/ 274 h 457"/>
              <a:gd name="T80" fmla="*/ 196 w 558"/>
              <a:gd name="T81" fmla="*/ 287 h 457"/>
              <a:gd name="T82" fmla="*/ 493 w 558"/>
              <a:gd name="T83" fmla="*/ 141 h 457"/>
              <a:gd name="T84" fmla="*/ 470 w 558"/>
              <a:gd name="T85" fmla="*/ 122 h 457"/>
              <a:gd name="T86" fmla="*/ 407 w 558"/>
              <a:gd name="T87" fmla="*/ 87 h 457"/>
              <a:gd name="T88" fmla="*/ 358 w 558"/>
              <a:gd name="T89" fmla="*/ 68 h 457"/>
              <a:gd name="T90" fmla="*/ 409 w 558"/>
              <a:gd name="T91" fmla="*/ 80 h 457"/>
              <a:gd name="T92" fmla="*/ 472 w 558"/>
              <a:gd name="T93" fmla="*/ 106 h 457"/>
              <a:gd name="T94" fmla="*/ 508 w 558"/>
              <a:gd name="T95" fmla="*/ 40 h 457"/>
              <a:gd name="T96" fmla="*/ 527 w 558"/>
              <a:gd name="T97" fmla="*/ 30 h 457"/>
              <a:gd name="T98" fmla="*/ 423 w 558"/>
              <a:gd name="T99" fmla="*/ 13 h 457"/>
              <a:gd name="T100" fmla="*/ 293 w 558"/>
              <a:gd name="T101" fmla="*/ 40 h 457"/>
              <a:gd name="T102" fmla="*/ 546 w 558"/>
              <a:gd name="T103" fmla="*/ 13 h 457"/>
              <a:gd name="T104" fmla="*/ 514 w 558"/>
              <a:gd name="T105" fmla="*/ 169 h 457"/>
              <a:gd name="T106" fmla="*/ 426 w 558"/>
              <a:gd name="T107" fmla="*/ 186 h 457"/>
              <a:gd name="T108" fmla="*/ 377 w 558"/>
              <a:gd name="T109" fmla="*/ 194 h 457"/>
              <a:gd name="T110" fmla="*/ 247 w 558"/>
              <a:gd name="T111" fmla="*/ 314 h 457"/>
              <a:gd name="T112" fmla="*/ 221 w 558"/>
              <a:gd name="T113" fmla="*/ 398 h 457"/>
              <a:gd name="T114" fmla="*/ 80 w 558"/>
              <a:gd name="T115" fmla="*/ 445 h 457"/>
              <a:gd name="T116" fmla="*/ 47 w 558"/>
              <a:gd name="T117" fmla="*/ 443 h 457"/>
              <a:gd name="T118" fmla="*/ 9 w 558"/>
              <a:gd name="T119" fmla="*/ 388 h 457"/>
              <a:gd name="T120" fmla="*/ 26 w 558"/>
              <a:gd name="T121" fmla="*/ 198 h 457"/>
              <a:gd name="T122" fmla="*/ 51 w 558"/>
              <a:gd name="T123" fmla="*/ 162 h 457"/>
              <a:gd name="T124" fmla="*/ 127 w 558"/>
              <a:gd name="T125" fmla="*/ 164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8" h="457">
                <a:moveTo>
                  <a:pt x="493" y="99"/>
                </a:moveTo>
                <a:lnTo>
                  <a:pt x="495" y="97"/>
                </a:lnTo>
                <a:lnTo>
                  <a:pt x="495" y="97"/>
                </a:lnTo>
                <a:lnTo>
                  <a:pt x="495" y="95"/>
                </a:lnTo>
                <a:lnTo>
                  <a:pt x="495" y="95"/>
                </a:lnTo>
                <a:lnTo>
                  <a:pt x="493" y="95"/>
                </a:lnTo>
                <a:lnTo>
                  <a:pt x="493" y="99"/>
                </a:lnTo>
                <a:close/>
                <a:moveTo>
                  <a:pt x="40" y="390"/>
                </a:moveTo>
                <a:lnTo>
                  <a:pt x="42" y="390"/>
                </a:lnTo>
                <a:lnTo>
                  <a:pt x="42" y="392"/>
                </a:lnTo>
                <a:lnTo>
                  <a:pt x="42" y="392"/>
                </a:lnTo>
                <a:lnTo>
                  <a:pt x="44" y="392"/>
                </a:lnTo>
                <a:lnTo>
                  <a:pt x="42" y="392"/>
                </a:lnTo>
                <a:lnTo>
                  <a:pt x="42" y="390"/>
                </a:lnTo>
                <a:lnTo>
                  <a:pt x="40" y="390"/>
                </a:lnTo>
                <a:close/>
                <a:moveTo>
                  <a:pt x="396" y="175"/>
                </a:moveTo>
                <a:lnTo>
                  <a:pt x="398" y="175"/>
                </a:lnTo>
                <a:lnTo>
                  <a:pt x="398" y="175"/>
                </a:lnTo>
                <a:lnTo>
                  <a:pt x="398" y="175"/>
                </a:lnTo>
                <a:lnTo>
                  <a:pt x="398" y="175"/>
                </a:lnTo>
                <a:lnTo>
                  <a:pt x="398" y="173"/>
                </a:lnTo>
                <a:lnTo>
                  <a:pt x="398" y="173"/>
                </a:lnTo>
                <a:lnTo>
                  <a:pt x="398" y="173"/>
                </a:lnTo>
                <a:lnTo>
                  <a:pt x="396" y="173"/>
                </a:lnTo>
                <a:lnTo>
                  <a:pt x="396" y="175"/>
                </a:lnTo>
                <a:lnTo>
                  <a:pt x="396" y="175"/>
                </a:lnTo>
                <a:close/>
                <a:moveTo>
                  <a:pt x="329" y="196"/>
                </a:moveTo>
                <a:lnTo>
                  <a:pt x="327" y="198"/>
                </a:lnTo>
                <a:lnTo>
                  <a:pt x="327" y="198"/>
                </a:lnTo>
                <a:lnTo>
                  <a:pt x="329" y="198"/>
                </a:lnTo>
                <a:lnTo>
                  <a:pt x="331" y="196"/>
                </a:lnTo>
                <a:lnTo>
                  <a:pt x="329" y="196"/>
                </a:lnTo>
                <a:close/>
                <a:moveTo>
                  <a:pt x="63" y="426"/>
                </a:moveTo>
                <a:lnTo>
                  <a:pt x="63" y="424"/>
                </a:lnTo>
                <a:lnTo>
                  <a:pt x="63" y="424"/>
                </a:lnTo>
                <a:lnTo>
                  <a:pt x="61" y="423"/>
                </a:lnTo>
                <a:lnTo>
                  <a:pt x="61" y="424"/>
                </a:lnTo>
                <a:lnTo>
                  <a:pt x="61" y="426"/>
                </a:lnTo>
                <a:lnTo>
                  <a:pt x="63" y="426"/>
                </a:lnTo>
                <a:close/>
                <a:moveTo>
                  <a:pt x="520" y="103"/>
                </a:moveTo>
                <a:lnTo>
                  <a:pt x="518" y="105"/>
                </a:lnTo>
                <a:lnTo>
                  <a:pt x="518" y="106"/>
                </a:lnTo>
                <a:lnTo>
                  <a:pt x="520" y="105"/>
                </a:lnTo>
                <a:lnTo>
                  <a:pt x="520" y="103"/>
                </a:lnTo>
                <a:lnTo>
                  <a:pt x="520" y="99"/>
                </a:lnTo>
                <a:lnTo>
                  <a:pt x="520" y="101"/>
                </a:lnTo>
                <a:lnTo>
                  <a:pt x="520" y="103"/>
                </a:lnTo>
                <a:close/>
                <a:moveTo>
                  <a:pt x="55" y="316"/>
                </a:moveTo>
                <a:lnTo>
                  <a:pt x="53" y="314"/>
                </a:lnTo>
                <a:lnTo>
                  <a:pt x="51" y="312"/>
                </a:lnTo>
                <a:lnTo>
                  <a:pt x="49" y="310"/>
                </a:lnTo>
                <a:lnTo>
                  <a:pt x="51" y="312"/>
                </a:lnTo>
                <a:lnTo>
                  <a:pt x="53" y="314"/>
                </a:lnTo>
                <a:lnTo>
                  <a:pt x="55" y="316"/>
                </a:lnTo>
                <a:close/>
                <a:moveTo>
                  <a:pt x="470" y="162"/>
                </a:moveTo>
                <a:lnTo>
                  <a:pt x="472" y="158"/>
                </a:lnTo>
                <a:lnTo>
                  <a:pt x="470" y="158"/>
                </a:lnTo>
                <a:lnTo>
                  <a:pt x="470" y="158"/>
                </a:lnTo>
                <a:lnTo>
                  <a:pt x="470" y="160"/>
                </a:lnTo>
                <a:lnTo>
                  <a:pt x="468" y="160"/>
                </a:lnTo>
                <a:lnTo>
                  <a:pt x="470" y="162"/>
                </a:lnTo>
                <a:close/>
                <a:moveTo>
                  <a:pt x="423" y="173"/>
                </a:moveTo>
                <a:lnTo>
                  <a:pt x="424" y="173"/>
                </a:lnTo>
                <a:lnTo>
                  <a:pt x="424" y="171"/>
                </a:lnTo>
                <a:lnTo>
                  <a:pt x="424" y="169"/>
                </a:lnTo>
                <a:lnTo>
                  <a:pt x="424" y="167"/>
                </a:lnTo>
                <a:lnTo>
                  <a:pt x="423" y="167"/>
                </a:lnTo>
                <a:lnTo>
                  <a:pt x="423" y="173"/>
                </a:lnTo>
                <a:close/>
                <a:moveTo>
                  <a:pt x="66" y="430"/>
                </a:moveTo>
                <a:lnTo>
                  <a:pt x="66" y="430"/>
                </a:lnTo>
                <a:lnTo>
                  <a:pt x="66" y="430"/>
                </a:lnTo>
                <a:lnTo>
                  <a:pt x="66" y="430"/>
                </a:lnTo>
                <a:lnTo>
                  <a:pt x="68" y="432"/>
                </a:lnTo>
                <a:lnTo>
                  <a:pt x="68" y="432"/>
                </a:lnTo>
                <a:lnTo>
                  <a:pt x="70" y="432"/>
                </a:lnTo>
                <a:lnTo>
                  <a:pt x="70" y="430"/>
                </a:lnTo>
                <a:lnTo>
                  <a:pt x="68" y="430"/>
                </a:lnTo>
                <a:lnTo>
                  <a:pt x="66" y="430"/>
                </a:lnTo>
                <a:close/>
                <a:moveTo>
                  <a:pt x="59" y="424"/>
                </a:moveTo>
                <a:lnTo>
                  <a:pt x="59" y="424"/>
                </a:lnTo>
                <a:lnTo>
                  <a:pt x="57" y="423"/>
                </a:lnTo>
                <a:lnTo>
                  <a:pt x="55" y="421"/>
                </a:lnTo>
                <a:lnTo>
                  <a:pt x="55" y="421"/>
                </a:lnTo>
                <a:lnTo>
                  <a:pt x="53" y="421"/>
                </a:lnTo>
                <a:lnTo>
                  <a:pt x="53" y="421"/>
                </a:lnTo>
                <a:lnTo>
                  <a:pt x="55" y="423"/>
                </a:lnTo>
                <a:lnTo>
                  <a:pt x="57" y="424"/>
                </a:lnTo>
                <a:lnTo>
                  <a:pt x="59" y="424"/>
                </a:lnTo>
                <a:close/>
                <a:moveTo>
                  <a:pt x="463" y="162"/>
                </a:moveTo>
                <a:lnTo>
                  <a:pt x="461" y="164"/>
                </a:lnTo>
                <a:lnTo>
                  <a:pt x="461" y="165"/>
                </a:lnTo>
                <a:lnTo>
                  <a:pt x="461" y="165"/>
                </a:lnTo>
                <a:lnTo>
                  <a:pt x="463" y="164"/>
                </a:lnTo>
                <a:lnTo>
                  <a:pt x="463" y="158"/>
                </a:lnTo>
                <a:lnTo>
                  <a:pt x="463" y="160"/>
                </a:lnTo>
                <a:lnTo>
                  <a:pt x="463" y="160"/>
                </a:lnTo>
                <a:lnTo>
                  <a:pt x="463" y="162"/>
                </a:lnTo>
                <a:close/>
                <a:moveTo>
                  <a:pt x="470" y="95"/>
                </a:moveTo>
                <a:lnTo>
                  <a:pt x="470" y="95"/>
                </a:lnTo>
                <a:lnTo>
                  <a:pt x="470" y="99"/>
                </a:lnTo>
                <a:lnTo>
                  <a:pt x="470" y="101"/>
                </a:lnTo>
                <a:lnTo>
                  <a:pt x="472" y="103"/>
                </a:lnTo>
                <a:lnTo>
                  <a:pt x="472" y="101"/>
                </a:lnTo>
                <a:lnTo>
                  <a:pt x="472" y="97"/>
                </a:lnTo>
                <a:lnTo>
                  <a:pt x="472" y="95"/>
                </a:lnTo>
                <a:lnTo>
                  <a:pt x="472" y="95"/>
                </a:lnTo>
                <a:lnTo>
                  <a:pt x="470" y="95"/>
                </a:lnTo>
                <a:lnTo>
                  <a:pt x="470" y="95"/>
                </a:lnTo>
                <a:close/>
                <a:moveTo>
                  <a:pt x="51" y="310"/>
                </a:moveTo>
                <a:lnTo>
                  <a:pt x="51" y="310"/>
                </a:lnTo>
                <a:lnTo>
                  <a:pt x="53" y="308"/>
                </a:lnTo>
                <a:lnTo>
                  <a:pt x="45" y="306"/>
                </a:lnTo>
                <a:lnTo>
                  <a:pt x="47" y="308"/>
                </a:lnTo>
                <a:lnTo>
                  <a:pt x="49" y="308"/>
                </a:lnTo>
                <a:lnTo>
                  <a:pt x="51" y="310"/>
                </a:lnTo>
                <a:close/>
                <a:moveTo>
                  <a:pt x="259" y="236"/>
                </a:moveTo>
                <a:lnTo>
                  <a:pt x="257" y="236"/>
                </a:lnTo>
                <a:lnTo>
                  <a:pt x="257" y="238"/>
                </a:lnTo>
                <a:lnTo>
                  <a:pt x="257" y="238"/>
                </a:lnTo>
                <a:lnTo>
                  <a:pt x="259" y="240"/>
                </a:lnTo>
                <a:lnTo>
                  <a:pt x="261" y="238"/>
                </a:lnTo>
                <a:lnTo>
                  <a:pt x="261" y="238"/>
                </a:lnTo>
                <a:lnTo>
                  <a:pt x="259" y="236"/>
                </a:lnTo>
                <a:lnTo>
                  <a:pt x="259" y="234"/>
                </a:lnTo>
                <a:lnTo>
                  <a:pt x="259" y="234"/>
                </a:lnTo>
                <a:lnTo>
                  <a:pt x="259" y="236"/>
                </a:lnTo>
                <a:close/>
                <a:moveTo>
                  <a:pt x="118" y="398"/>
                </a:moveTo>
                <a:lnTo>
                  <a:pt x="116" y="398"/>
                </a:lnTo>
                <a:lnTo>
                  <a:pt x="116" y="400"/>
                </a:lnTo>
                <a:lnTo>
                  <a:pt x="120" y="402"/>
                </a:lnTo>
                <a:lnTo>
                  <a:pt x="122" y="405"/>
                </a:lnTo>
                <a:lnTo>
                  <a:pt x="120" y="400"/>
                </a:lnTo>
                <a:lnTo>
                  <a:pt x="120" y="398"/>
                </a:lnTo>
                <a:lnTo>
                  <a:pt x="118" y="398"/>
                </a:lnTo>
                <a:lnTo>
                  <a:pt x="118" y="398"/>
                </a:lnTo>
                <a:close/>
                <a:moveTo>
                  <a:pt x="354" y="183"/>
                </a:moveTo>
                <a:lnTo>
                  <a:pt x="354" y="185"/>
                </a:lnTo>
                <a:lnTo>
                  <a:pt x="354" y="186"/>
                </a:lnTo>
                <a:lnTo>
                  <a:pt x="354" y="186"/>
                </a:lnTo>
                <a:lnTo>
                  <a:pt x="356" y="186"/>
                </a:lnTo>
                <a:lnTo>
                  <a:pt x="358" y="186"/>
                </a:lnTo>
                <a:lnTo>
                  <a:pt x="356" y="185"/>
                </a:lnTo>
                <a:lnTo>
                  <a:pt x="356" y="183"/>
                </a:lnTo>
                <a:lnTo>
                  <a:pt x="354" y="179"/>
                </a:lnTo>
                <a:lnTo>
                  <a:pt x="354" y="181"/>
                </a:lnTo>
                <a:lnTo>
                  <a:pt x="354" y="183"/>
                </a:lnTo>
                <a:close/>
                <a:moveTo>
                  <a:pt x="55" y="356"/>
                </a:moveTo>
                <a:lnTo>
                  <a:pt x="51" y="352"/>
                </a:lnTo>
                <a:lnTo>
                  <a:pt x="45" y="348"/>
                </a:lnTo>
                <a:lnTo>
                  <a:pt x="40" y="344"/>
                </a:lnTo>
                <a:lnTo>
                  <a:pt x="45" y="350"/>
                </a:lnTo>
                <a:lnTo>
                  <a:pt x="49" y="354"/>
                </a:lnTo>
                <a:lnTo>
                  <a:pt x="55" y="356"/>
                </a:lnTo>
                <a:close/>
                <a:moveTo>
                  <a:pt x="105" y="403"/>
                </a:moveTo>
                <a:lnTo>
                  <a:pt x="105" y="403"/>
                </a:lnTo>
                <a:lnTo>
                  <a:pt x="105" y="403"/>
                </a:lnTo>
                <a:lnTo>
                  <a:pt x="106" y="405"/>
                </a:lnTo>
                <a:lnTo>
                  <a:pt x="108" y="409"/>
                </a:lnTo>
                <a:lnTo>
                  <a:pt x="110" y="409"/>
                </a:lnTo>
                <a:lnTo>
                  <a:pt x="108" y="407"/>
                </a:lnTo>
                <a:lnTo>
                  <a:pt x="108" y="405"/>
                </a:lnTo>
                <a:lnTo>
                  <a:pt x="108" y="403"/>
                </a:lnTo>
                <a:lnTo>
                  <a:pt x="106" y="402"/>
                </a:lnTo>
                <a:lnTo>
                  <a:pt x="105" y="402"/>
                </a:lnTo>
                <a:lnTo>
                  <a:pt x="105" y="403"/>
                </a:lnTo>
                <a:close/>
                <a:moveTo>
                  <a:pt x="384" y="169"/>
                </a:moveTo>
                <a:lnTo>
                  <a:pt x="384" y="181"/>
                </a:lnTo>
                <a:lnTo>
                  <a:pt x="386" y="179"/>
                </a:lnTo>
                <a:lnTo>
                  <a:pt x="388" y="179"/>
                </a:lnTo>
                <a:lnTo>
                  <a:pt x="386" y="173"/>
                </a:lnTo>
                <a:lnTo>
                  <a:pt x="384" y="169"/>
                </a:lnTo>
                <a:close/>
                <a:moveTo>
                  <a:pt x="177" y="196"/>
                </a:moveTo>
                <a:lnTo>
                  <a:pt x="175" y="196"/>
                </a:lnTo>
                <a:lnTo>
                  <a:pt x="175" y="194"/>
                </a:lnTo>
                <a:lnTo>
                  <a:pt x="175" y="192"/>
                </a:lnTo>
                <a:lnTo>
                  <a:pt x="177" y="190"/>
                </a:lnTo>
                <a:lnTo>
                  <a:pt x="175" y="190"/>
                </a:lnTo>
                <a:lnTo>
                  <a:pt x="177" y="188"/>
                </a:lnTo>
                <a:lnTo>
                  <a:pt x="177" y="188"/>
                </a:lnTo>
                <a:lnTo>
                  <a:pt x="179" y="188"/>
                </a:lnTo>
                <a:lnTo>
                  <a:pt x="181" y="188"/>
                </a:lnTo>
                <a:lnTo>
                  <a:pt x="179" y="188"/>
                </a:lnTo>
                <a:lnTo>
                  <a:pt x="179" y="188"/>
                </a:lnTo>
                <a:lnTo>
                  <a:pt x="179" y="190"/>
                </a:lnTo>
                <a:lnTo>
                  <a:pt x="179" y="192"/>
                </a:lnTo>
                <a:lnTo>
                  <a:pt x="177" y="194"/>
                </a:lnTo>
                <a:lnTo>
                  <a:pt x="177" y="196"/>
                </a:lnTo>
                <a:close/>
                <a:moveTo>
                  <a:pt x="314" y="198"/>
                </a:moveTo>
                <a:lnTo>
                  <a:pt x="314" y="198"/>
                </a:lnTo>
                <a:lnTo>
                  <a:pt x="314" y="209"/>
                </a:lnTo>
                <a:lnTo>
                  <a:pt x="316" y="207"/>
                </a:lnTo>
                <a:lnTo>
                  <a:pt x="318" y="207"/>
                </a:lnTo>
                <a:lnTo>
                  <a:pt x="318" y="205"/>
                </a:lnTo>
                <a:lnTo>
                  <a:pt x="314" y="198"/>
                </a:lnTo>
                <a:lnTo>
                  <a:pt x="314" y="198"/>
                </a:lnTo>
                <a:close/>
                <a:moveTo>
                  <a:pt x="453" y="162"/>
                </a:moveTo>
                <a:lnTo>
                  <a:pt x="451" y="169"/>
                </a:lnTo>
                <a:lnTo>
                  <a:pt x="449" y="173"/>
                </a:lnTo>
                <a:lnTo>
                  <a:pt x="451" y="175"/>
                </a:lnTo>
                <a:lnTo>
                  <a:pt x="455" y="175"/>
                </a:lnTo>
                <a:lnTo>
                  <a:pt x="453" y="169"/>
                </a:lnTo>
                <a:lnTo>
                  <a:pt x="453" y="162"/>
                </a:lnTo>
                <a:close/>
                <a:moveTo>
                  <a:pt x="299" y="207"/>
                </a:moveTo>
                <a:lnTo>
                  <a:pt x="299" y="207"/>
                </a:lnTo>
                <a:lnTo>
                  <a:pt x="299" y="209"/>
                </a:lnTo>
                <a:lnTo>
                  <a:pt x="297" y="209"/>
                </a:lnTo>
                <a:lnTo>
                  <a:pt x="299" y="209"/>
                </a:lnTo>
                <a:lnTo>
                  <a:pt x="299" y="211"/>
                </a:lnTo>
                <a:lnTo>
                  <a:pt x="299" y="211"/>
                </a:lnTo>
                <a:lnTo>
                  <a:pt x="301" y="211"/>
                </a:lnTo>
                <a:lnTo>
                  <a:pt x="301" y="217"/>
                </a:lnTo>
                <a:lnTo>
                  <a:pt x="303" y="215"/>
                </a:lnTo>
                <a:lnTo>
                  <a:pt x="304" y="215"/>
                </a:lnTo>
                <a:lnTo>
                  <a:pt x="306" y="213"/>
                </a:lnTo>
                <a:lnTo>
                  <a:pt x="303" y="211"/>
                </a:lnTo>
                <a:lnTo>
                  <a:pt x="301" y="209"/>
                </a:lnTo>
                <a:lnTo>
                  <a:pt x="301" y="207"/>
                </a:lnTo>
                <a:lnTo>
                  <a:pt x="299" y="207"/>
                </a:lnTo>
                <a:lnTo>
                  <a:pt x="299" y="205"/>
                </a:lnTo>
                <a:lnTo>
                  <a:pt x="299" y="207"/>
                </a:lnTo>
                <a:close/>
                <a:moveTo>
                  <a:pt x="343" y="185"/>
                </a:moveTo>
                <a:lnTo>
                  <a:pt x="343" y="188"/>
                </a:lnTo>
                <a:lnTo>
                  <a:pt x="343" y="190"/>
                </a:lnTo>
                <a:lnTo>
                  <a:pt x="343" y="192"/>
                </a:lnTo>
                <a:lnTo>
                  <a:pt x="344" y="192"/>
                </a:lnTo>
                <a:lnTo>
                  <a:pt x="346" y="192"/>
                </a:lnTo>
                <a:lnTo>
                  <a:pt x="348" y="190"/>
                </a:lnTo>
                <a:lnTo>
                  <a:pt x="344" y="186"/>
                </a:lnTo>
                <a:lnTo>
                  <a:pt x="343" y="181"/>
                </a:lnTo>
                <a:lnTo>
                  <a:pt x="343" y="183"/>
                </a:lnTo>
                <a:lnTo>
                  <a:pt x="343" y="185"/>
                </a:lnTo>
                <a:close/>
                <a:moveTo>
                  <a:pt x="68" y="415"/>
                </a:moveTo>
                <a:lnTo>
                  <a:pt x="80" y="424"/>
                </a:lnTo>
                <a:lnTo>
                  <a:pt x="89" y="432"/>
                </a:lnTo>
                <a:lnTo>
                  <a:pt x="78" y="421"/>
                </a:lnTo>
                <a:lnTo>
                  <a:pt x="76" y="419"/>
                </a:lnTo>
                <a:lnTo>
                  <a:pt x="72" y="417"/>
                </a:lnTo>
                <a:lnTo>
                  <a:pt x="70" y="415"/>
                </a:lnTo>
                <a:lnTo>
                  <a:pt x="68" y="415"/>
                </a:lnTo>
                <a:close/>
                <a:moveTo>
                  <a:pt x="457" y="156"/>
                </a:moveTo>
                <a:lnTo>
                  <a:pt x="457" y="156"/>
                </a:lnTo>
                <a:lnTo>
                  <a:pt x="455" y="158"/>
                </a:lnTo>
                <a:lnTo>
                  <a:pt x="457" y="160"/>
                </a:lnTo>
                <a:lnTo>
                  <a:pt x="457" y="164"/>
                </a:lnTo>
                <a:lnTo>
                  <a:pt x="457" y="167"/>
                </a:lnTo>
                <a:lnTo>
                  <a:pt x="459" y="162"/>
                </a:lnTo>
                <a:lnTo>
                  <a:pt x="461" y="156"/>
                </a:lnTo>
                <a:lnTo>
                  <a:pt x="459" y="156"/>
                </a:lnTo>
                <a:lnTo>
                  <a:pt x="457" y="156"/>
                </a:lnTo>
                <a:close/>
                <a:moveTo>
                  <a:pt x="91" y="407"/>
                </a:moveTo>
                <a:lnTo>
                  <a:pt x="89" y="407"/>
                </a:lnTo>
                <a:lnTo>
                  <a:pt x="87" y="407"/>
                </a:lnTo>
                <a:lnTo>
                  <a:pt x="97" y="415"/>
                </a:lnTo>
                <a:lnTo>
                  <a:pt x="97" y="417"/>
                </a:lnTo>
                <a:lnTo>
                  <a:pt x="99" y="417"/>
                </a:lnTo>
                <a:lnTo>
                  <a:pt x="101" y="419"/>
                </a:lnTo>
                <a:lnTo>
                  <a:pt x="101" y="419"/>
                </a:lnTo>
                <a:lnTo>
                  <a:pt x="97" y="415"/>
                </a:lnTo>
                <a:lnTo>
                  <a:pt x="95" y="411"/>
                </a:lnTo>
                <a:lnTo>
                  <a:pt x="93" y="407"/>
                </a:lnTo>
                <a:lnTo>
                  <a:pt x="93" y="407"/>
                </a:lnTo>
                <a:lnTo>
                  <a:pt x="91" y="407"/>
                </a:lnTo>
                <a:lnTo>
                  <a:pt x="91" y="407"/>
                </a:lnTo>
                <a:close/>
                <a:moveTo>
                  <a:pt x="419" y="160"/>
                </a:moveTo>
                <a:lnTo>
                  <a:pt x="417" y="164"/>
                </a:lnTo>
                <a:lnTo>
                  <a:pt x="417" y="167"/>
                </a:lnTo>
                <a:lnTo>
                  <a:pt x="417" y="167"/>
                </a:lnTo>
                <a:lnTo>
                  <a:pt x="417" y="169"/>
                </a:lnTo>
                <a:lnTo>
                  <a:pt x="417" y="171"/>
                </a:lnTo>
                <a:lnTo>
                  <a:pt x="417" y="171"/>
                </a:lnTo>
                <a:lnTo>
                  <a:pt x="417" y="171"/>
                </a:lnTo>
                <a:lnTo>
                  <a:pt x="419" y="171"/>
                </a:lnTo>
                <a:lnTo>
                  <a:pt x="419" y="171"/>
                </a:lnTo>
                <a:lnTo>
                  <a:pt x="421" y="165"/>
                </a:lnTo>
                <a:lnTo>
                  <a:pt x="421" y="158"/>
                </a:lnTo>
                <a:lnTo>
                  <a:pt x="421" y="156"/>
                </a:lnTo>
                <a:lnTo>
                  <a:pt x="419" y="156"/>
                </a:lnTo>
                <a:lnTo>
                  <a:pt x="419" y="158"/>
                </a:lnTo>
                <a:lnTo>
                  <a:pt x="419" y="160"/>
                </a:lnTo>
                <a:close/>
                <a:moveTo>
                  <a:pt x="165" y="392"/>
                </a:moveTo>
                <a:lnTo>
                  <a:pt x="169" y="402"/>
                </a:lnTo>
                <a:lnTo>
                  <a:pt x="171" y="402"/>
                </a:lnTo>
                <a:lnTo>
                  <a:pt x="175" y="402"/>
                </a:lnTo>
                <a:lnTo>
                  <a:pt x="173" y="398"/>
                </a:lnTo>
                <a:lnTo>
                  <a:pt x="171" y="398"/>
                </a:lnTo>
                <a:lnTo>
                  <a:pt x="169" y="396"/>
                </a:lnTo>
                <a:lnTo>
                  <a:pt x="169" y="394"/>
                </a:lnTo>
                <a:lnTo>
                  <a:pt x="167" y="392"/>
                </a:lnTo>
                <a:lnTo>
                  <a:pt x="165" y="392"/>
                </a:lnTo>
                <a:lnTo>
                  <a:pt x="165" y="392"/>
                </a:lnTo>
                <a:close/>
                <a:moveTo>
                  <a:pt x="411" y="162"/>
                </a:moveTo>
                <a:lnTo>
                  <a:pt x="409" y="173"/>
                </a:lnTo>
                <a:lnTo>
                  <a:pt x="413" y="173"/>
                </a:lnTo>
                <a:lnTo>
                  <a:pt x="415" y="173"/>
                </a:lnTo>
                <a:lnTo>
                  <a:pt x="413" y="167"/>
                </a:lnTo>
                <a:lnTo>
                  <a:pt x="413" y="162"/>
                </a:lnTo>
                <a:lnTo>
                  <a:pt x="413" y="156"/>
                </a:lnTo>
                <a:lnTo>
                  <a:pt x="411" y="160"/>
                </a:lnTo>
                <a:lnTo>
                  <a:pt x="411" y="162"/>
                </a:lnTo>
                <a:close/>
                <a:moveTo>
                  <a:pt x="129" y="405"/>
                </a:moveTo>
                <a:lnTo>
                  <a:pt x="129" y="405"/>
                </a:lnTo>
                <a:lnTo>
                  <a:pt x="129" y="403"/>
                </a:lnTo>
                <a:lnTo>
                  <a:pt x="127" y="403"/>
                </a:lnTo>
                <a:lnTo>
                  <a:pt x="125" y="402"/>
                </a:lnTo>
                <a:lnTo>
                  <a:pt x="125" y="402"/>
                </a:lnTo>
                <a:lnTo>
                  <a:pt x="124" y="400"/>
                </a:lnTo>
                <a:lnTo>
                  <a:pt x="125" y="407"/>
                </a:lnTo>
                <a:lnTo>
                  <a:pt x="127" y="413"/>
                </a:lnTo>
                <a:lnTo>
                  <a:pt x="131" y="417"/>
                </a:lnTo>
                <a:lnTo>
                  <a:pt x="133" y="417"/>
                </a:lnTo>
                <a:lnTo>
                  <a:pt x="133" y="417"/>
                </a:lnTo>
                <a:lnTo>
                  <a:pt x="131" y="413"/>
                </a:lnTo>
                <a:lnTo>
                  <a:pt x="129" y="409"/>
                </a:lnTo>
                <a:lnTo>
                  <a:pt x="129" y="407"/>
                </a:lnTo>
                <a:lnTo>
                  <a:pt x="129" y="407"/>
                </a:lnTo>
                <a:lnTo>
                  <a:pt x="129" y="405"/>
                </a:lnTo>
                <a:close/>
                <a:moveTo>
                  <a:pt x="226" y="325"/>
                </a:moveTo>
                <a:lnTo>
                  <a:pt x="230" y="331"/>
                </a:lnTo>
                <a:lnTo>
                  <a:pt x="236" y="337"/>
                </a:lnTo>
                <a:lnTo>
                  <a:pt x="236" y="333"/>
                </a:lnTo>
                <a:lnTo>
                  <a:pt x="236" y="329"/>
                </a:lnTo>
                <a:lnTo>
                  <a:pt x="226" y="325"/>
                </a:lnTo>
                <a:close/>
                <a:moveTo>
                  <a:pt x="501" y="160"/>
                </a:moveTo>
                <a:lnTo>
                  <a:pt x="497" y="158"/>
                </a:lnTo>
                <a:lnTo>
                  <a:pt x="495" y="158"/>
                </a:lnTo>
                <a:lnTo>
                  <a:pt x="491" y="158"/>
                </a:lnTo>
                <a:lnTo>
                  <a:pt x="491" y="160"/>
                </a:lnTo>
                <a:lnTo>
                  <a:pt x="491" y="162"/>
                </a:lnTo>
                <a:lnTo>
                  <a:pt x="489" y="164"/>
                </a:lnTo>
                <a:lnTo>
                  <a:pt x="491" y="165"/>
                </a:lnTo>
                <a:lnTo>
                  <a:pt x="491" y="167"/>
                </a:lnTo>
                <a:lnTo>
                  <a:pt x="495" y="165"/>
                </a:lnTo>
                <a:lnTo>
                  <a:pt x="499" y="162"/>
                </a:lnTo>
                <a:lnTo>
                  <a:pt x="501" y="160"/>
                </a:lnTo>
                <a:lnTo>
                  <a:pt x="501" y="160"/>
                </a:lnTo>
                <a:lnTo>
                  <a:pt x="501" y="160"/>
                </a:lnTo>
                <a:lnTo>
                  <a:pt x="501" y="160"/>
                </a:lnTo>
                <a:close/>
                <a:moveTo>
                  <a:pt x="449" y="162"/>
                </a:moveTo>
                <a:lnTo>
                  <a:pt x="449" y="156"/>
                </a:lnTo>
                <a:lnTo>
                  <a:pt x="445" y="156"/>
                </a:lnTo>
                <a:lnTo>
                  <a:pt x="445" y="160"/>
                </a:lnTo>
                <a:lnTo>
                  <a:pt x="445" y="162"/>
                </a:lnTo>
                <a:lnTo>
                  <a:pt x="445" y="164"/>
                </a:lnTo>
                <a:lnTo>
                  <a:pt x="443" y="164"/>
                </a:lnTo>
                <a:lnTo>
                  <a:pt x="443" y="169"/>
                </a:lnTo>
                <a:lnTo>
                  <a:pt x="445" y="173"/>
                </a:lnTo>
                <a:lnTo>
                  <a:pt x="447" y="169"/>
                </a:lnTo>
                <a:lnTo>
                  <a:pt x="447" y="165"/>
                </a:lnTo>
                <a:lnTo>
                  <a:pt x="449" y="162"/>
                </a:lnTo>
                <a:close/>
                <a:moveTo>
                  <a:pt x="464" y="156"/>
                </a:moveTo>
                <a:lnTo>
                  <a:pt x="464" y="158"/>
                </a:lnTo>
                <a:lnTo>
                  <a:pt x="464" y="160"/>
                </a:lnTo>
                <a:lnTo>
                  <a:pt x="463" y="167"/>
                </a:lnTo>
                <a:lnTo>
                  <a:pt x="459" y="177"/>
                </a:lnTo>
                <a:lnTo>
                  <a:pt x="461" y="177"/>
                </a:lnTo>
                <a:lnTo>
                  <a:pt x="463" y="177"/>
                </a:lnTo>
                <a:lnTo>
                  <a:pt x="464" y="177"/>
                </a:lnTo>
                <a:lnTo>
                  <a:pt x="464" y="171"/>
                </a:lnTo>
                <a:lnTo>
                  <a:pt x="464" y="165"/>
                </a:lnTo>
                <a:lnTo>
                  <a:pt x="466" y="160"/>
                </a:lnTo>
                <a:lnTo>
                  <a:pt x="466" y="158"/>
                </a:lnTo>
                <a:lnTo>
                  <a:pt x="466" y="156"/>
                </a:lnTo>
                <a:lnTo>
                  <a:pt x="466" y="156"/>
                </a:lnTo>
                <a:lnTo>
                  <a:pt x="464" y="156"/>
                </a:lnTo>
                <a:close/>
                <a:moveTo>
                  <a:pt x="346" y="167"/>
                </a:moveTo>
                <a:lnTo>
                  <a:pt x="344" y="169"/>
                </a:lnTo>
                <a:lnTo>
                  <a:pt x="344" y="169"/>
                </a:lnTo>
                <a:lnTo>
                  <a:pt x="343" y="171"/>
                </a:lnTo>
                <a:lnTo>
                  <a:pt x="344" y="177"/>
                </a:lnTo>
                <a:lnTo>
                  <a:pt x="348" y="183"/>
                </a:lnTo>
                <a:lnTo>
                  <a:pt x="348" y="183"/>
                </a:lnTo>
                <a:lnTo>
                  <a:pt x="348" y="183"/>
                </a:lnTo>
                <a:lnTo>
                  <a:pt x="350" y="183"/>
                </a:lnTo>
                <a:lnTo>
                  <a:pt x="350" y="183"/>
                </a:lnTo>
                <a:lnTo>
                  <a:pt x="350" y="177"/>
                </a:lnTo>
                <a:lnTo>
                  <a:pt x="348" y="171"/>
                </a:lnTo>
                <a:lnTo>
                  <a:pt x="348" y="171"/>
                </a:lnTo>
                <a:lnTo>
                  <a:pt x="348" y="169"/>
                </a:lnTo>
                <a:lnTo>
                  <a:pt x="348" y="167"/>
                </a:lnTo>
                <a:lnTo>
                  <a:pt x="348" y="167"/>
                </a:lnTo>
                <a:lnTo>
                  <a:pt x="346" y="167"/>
                </a:lnTo>
                <a:close/>
                <a:moveTo>
                  <a:pt x="442" y="171"/>
                </a:moveTo>
                <a:lnTo>
                  <a:pt x="442" y="171"/>
                </a:lnTo>
                <a:lnTo>
                  <a:pt x="442" y="171"/>
                </a:lnTo>
                <a:lnTo>
                  <a:pt x="442" y="164"/>
                </a:lnTo>
                <a:lnTo>
                  <a:pt x="442" y="156"/>
                </a:lnTo>
                <a:lnTo>
                  <a:pt x="440" y="156"/>
                </a:lnTo>
                <a:lnTo>
                  <a:pt x="440" y="156"/>
                </a:lnTo>
                <a:lnTo>
                  <a:pt x="434" y="171"/>
                </a:lnTo>
                <a:lnTo>
                  <a:pt x="438" y="171"/>
                </a:lnTo>
                <a:lnTo>
                  <a:pt x="442" y="171"/>
                </a:lnTo>
                <a:close/>
                <a:moveTo>
                  <a:pt x="276" y="217"/>
                </a:moveTo>
                <a:lnTo>
                  <a:pt x="274" y="221"/>
                </a:lnTo>
                <a:lnTo>
                  <a:pt x="270" y="223"/>
                </a:lnTo>
                <a:lnTo>
                  <a:pt x="268" y="224"/>
                </a:lnTo>
                <a:lnTo>
                  <a:pt x="272" y="226"/>
                </a:lnTo>
                <a:lnTo>
                  <a:pt x="276" y="228"/>
                </a:lnTo>
                <a:lnTo>
                  <a:pt x="278" y="232"/>
                </a:lnTo>
                <a:lnTo>
                  <a:pt x="278" y="224"/>
                </a:lnTo>
                <a:lnTo>
                  <a:pt x="278" y="219"/>
                </a:lnTo>
                <a:lnTo>
                  <a:pt x="278" y="217"/>
                </a:lnTo>
                <a:lnTo>
                  <a:pt x="276" y="217"/>
                </a:lnTo>
                <a:lnTo>
                  <a:pt x="276" y="217"/>
                </a:lnTo>
                <a:close/>
                <a:moveTo>
                  <a:pt x="386" y="160"/>
                </a:moveTo>
                <a:lnTo>
                  <a:pt x="386" y="160"/>
                </a:lnTo>
                <a:lnTo>
                  <a:pt x="386" y="162"/>
                </a:lnTo>
                <a:lnTo>
                  <a:pt x="388" y="165"/>
                </a:lnTo>
                <a:lnTo>
                  <a:pt x="388" y="169"/>
                </a:lnTo>
                <a:lnTo>
                  <a:pt x="390" y="173"/>
                </a:lnTo>
                <a:lnTo>
                  <a:pt x="390" y="175"/>
                </a:lnTo>
                <a:lnTo>
                  <a:pt x="392" y="175"/>
                </a:lnTo>
                <a:lnTo>
                  <a:pt x="392" y="175"/>
                </a:lnTo>
                <a:lnTo>
                  <a:pt x="392" y="173"/>
                </a:lnTo>
                <a:lnTo>
                  <a:pt x="394" y="165"/>
                </a:lnTo>
                <a:lnTo>
                  <a:pt x="394" y="158"/>
                </a:lnTo>
                <a:lnTo>
                  <a:pt x="390" y="158"/>
                </a:lnTo>
                <a:lnTo>
                  <a:pt x="386" y="160"/>
                </a:lnTo>
                <a:close/>
                <a:moveTo>
                  <a:pt x="436" y="162"/>
                </a:moveTo>
                <a:lnTo>
                  <a:pt x="436" y="162"/>
                </a:lnTo>
                <a:lnTo>
                  <a:pt x="436" y="160"/>
                </a:lnTo>
                <a:lnTo>
                  <a:pt x="436" y="158"/>
                </a:lnTo>
                <a:lnTo>
                  <a:pt x="436" y="158"/>
                </a:lnTo>
                <a:lnTo>
                  <a:pt x="434" y="160"/>
                </a:lnTo>
                <a:lnTo>
                  <a:pt x="434" y="158"/>
                </a:lnTo>
                <a:lnTo>
                  <a:pt x="434" y="158"/>
                </a:lnTo>
                <a:lnTo>
                  <a:pt x="436" y="156"/>
                </a:lnTo>
                <a:lnTo>
                  <a:pt x="428" y="156"/>
                </a:lnTo>
                <a:lnTo>
                  <a:pt x="428" y="158"/>
                </a:lnTo>
                <a:lnTo>
                  <a:pt x="428" y="162"/>
                </a:lnTo>
                <a:lnTo>
                  <a:pt x="426" y="164"/>
                </a:lnTo>
                <a:lnTo>
                  <a:pt x="426" y="165"/>
                </a:lnTo>
                <a:lnTo>
                  <a:pt x="426" y="169"/>
                </a:lnTo>
                <a:lnTo>
                  <a:pt x="426" y="171"/>
                </a:lnTo>
                <a:lnTo>
                  <a:pt x="426" y="171"/>
                </a:lnTo>
                <a:lnTo>
                  <a:pt x="428" y="171"/>
                </a:lnTo>
                <a:lnTo>
                  <a:pt x="430" y="171"/>
                </a:lnTo>
                <a:lnTo>
                  <a:pt x="432" y="169"/>
                </a:lnTo>
                <a:lnTo>
                  <a:pt x="432" y="167"/>
                </a:lnTo>
                <a:lnTo>
                  <a:pt x="434" y="165"/>
                </a:lnTo>
                <a:lnTo>
                  <a:pt x="434" y="164"/>
                </a:lnTo>
                <a:lnTo>
                  <a:pt x="434" y="162"/>
                </a:lnTo>
                <a:lnTo>
                  <a:pt x="434" y="160"/>
                </a:lnTo>
                <a:lnTo>
                  <a:pt x="434" y="162"/>
                </a:lnTo>
                <a:lnTo>
                  <a:pt x="436" y="162"/>
                </a:lnTo>
                <a:close/>
                <a:moveTo>
                  <a:pt x="154" y="396"/>
                </a:moveTo>
                <a:lnTo>
                  <a:pt x="154" y="402"/>
                </a:lnTo>
                <a:lnTo>
                  <a:pt x="154" y="409"/>
                </a:lnTo>
                <a:lnTo>
                  <a:pt x="164" y="405"/>
                </a:lnTo>
                <a:lnTo>
                  <a:pt x="162" y="403"/>
                </a:lnTo>
                <a:lnTo>
                  <a:pt x="162" y="402"/>
                </a:lnTo>
                <a:lnTo>
                  <a:pt x="162" y="400"/>
                </a:lnTo>
                <a:lnTo>
                  <a:pt x="160" y="398"/>
                </a:lnTo>
                <a:lnTo>
                  <a:pt x="156" y="394"/>
                </a:lnTo>
                <a:lnTo>
                  <a:pt x="154" y="392"/>
                </a:lnTo>
                <a:lnTo>
                  <a:pt x="154" y="394"/>
                </a:lnTo>
                <a:lnTo>
                  <a:pt x="154" y="396"/>
                </a:lnTo>
                <a:close/>
                <a:moveTo>
                  <a:pt x="282" y="217"/>
                </a:moveTo>
                <a:lnTo>
                  <a:pt x="282" y="219"/>
                </a:lnTo>
                <a:lnTo>
                  <a:pt x="282" y="219"/>
                </a:lnTo>
                <a:lnTo>
                  <a:pt x="284" y="226"/>
                </a:lnTo>
                <a:lnTo>
                  <a:pt x="284" y="232"/>
                </a:lnTo>
                <a:lnTo>
                  <a:pt x="285" y="234"/>
                </a:lnTo>
                <a:lnTo>
                  <a:pt x="285" y="232"/>
                </a:lnTo>
                <a:lnTo>
                  <a:pt x="291" y="228"/>
                </a:lnTo>
                <a:lnTo>
                  <a:pt x="295" y="224"/>
                </a:lnTo>
                <a:lnTo>
                  <a:pt x="282" y="217"/>
                </a:lnTo>
                <a:close/>
                <a:moveTo>
                  <a:pt x="360" y="164"/>
                </a:moveTo>
                <a:lnTo>
                  <a:pt x="356" y="164"/>
                </a:lnTo>
                <a:lnTo>
                  <a:pt x="354" y="165"/>
                </a:lnTo>
                <a:lnTo>
                  <a:pt x="358" y="179"/>
                </a:lnTo>
                <a:lnTo>
                  <a:pt x="360" y="179"/>
                </a:lnTo>
                <a:lnTo>
                  <a:pt x="360" y="179"/>
                </a:lnTo>
                <a:lnTo>
                  <a:pt x="358" y="181"/>
                </a:lnTo>
                <a:lnTo>
                  <a:pt x="360" y="183"/>
                </a:lnTo>
                <a:lnTo>
                  <a:pt x="360" y="183"/>
                </a:lnTo>
                <a:lnTo>
                  <a:pt x="360" y="185"/>
                </a:lnTo>
                <a:lnTo>
                  <a:pt x="362" y="185"/>
                </a:lnTo>
                <a:lnTo>
                  <a:pt x="362" y="175"/>
                </a:lnTo>
                <a:lnTo>
                  <a:pt x="362" y="167"/>
                </a:lnTo>
                <a:lnTo>
                  <a:pt x="362" y="165"/>
                </a:lnTo>
                <a:lnTo>
                  <a:pt x="362" y="164"/>
                </a:lnTo>
                <a:lnTo>
                  <a:pt x="362" y="164"/>
                </a:lnTo>
                <a:lnTo>
                  <a:pt x="360" y="164"/>
                </a:lnTo>
                <a:close/>
                <a:moveTo>
                  <a:pt x="59" y="419"/>
                </a:moveTo>
                <a:lnTo>
                  <a:pt x="59" y="419"/>
                </a:lnTo>
                <a:lnTo>
                  <a:pt x="59" y="419"/>
                </a:lnTo>
                <a:lnTo>
                  <a:pt x="66" y="426"/>
                </a:lnTo>
                <a:lnTo>
                  <a:pt x="74" y="432"/>
                </a:lnTo>
                <a:lnTo>
                  <a:pt x="76" y="436"/>
                </a:lnTo>
                <a:lnTo>
                  <a:pt x="80" y="436"/>
                </a:lnTo>
                <a:lnTo>
                  <a:pt x="82" y="436"/>
                </a:lnTo>
                <a:lnTo>
                  <a:pt x="82" y="434"/>
                </a:lnTo>
                <a:lnTo>
                  <a:pt x="82" y="434"/>
                </a:lnTo>
                <a:lnTo>
                  <a:pt x="72" y="426"/>
                </a:lnTo>
                <a:lnTo>
                  <a:pt x="63" y="419"/>
                </a:lnTo>
                <a:lnTo>
                  <a:pt x="63" y="417"/>
                </a:lnTo>
                <a:lnTo>
                  <a:pt x="61" y="417"/>
                </a:lnTo>
                <a:lnTo>
                  <a:pt x="59" y="419"/>
                </a:lnTo>
                <a:close/>
                <a:moveTo>
                  <a:pt x="97" y="405"/>
                </a:moveTo>
                <a:lnTo>
                  <a:pt x="97" y="405"/>
                </a:lnTo>
                <a:lnTo>
                  <a:pt x="101" y="415"/>
                </a:lnTo>
                <a:lnTo>
                  <a:pt x="108" y="424"/>
                </a:lnTo>
                <a:lnTo>
                  <a:pt x="110" y="424"/>
                </a:lnTo>
                <a:lnTo>
                  <a:pt x="112" y="424"/>
                </a:lnTo>
                <a:lnTo>
                  <a:pt x="114" y="424"/>
                </a:lnTo>
                <a:lnTo>
                  <a:pt x="110" y="419"/>
                </a:lnTo>
                <a:lnTo>
                  <a:pt x="106" y="413"/>
                </a:lnTo>
                <a:lnTo>
                  <a:pt x="103" y="407"/>
                </a:lnTo>
                <a:lnTo>
                  <a:pt x="99" y="405"/>
                </a:lnTo>
                <a:lnTo>
                  <a:pt x="97" y="405"/>
                </a:lnTo>
                <a:close/>
                <a:moveTo>
                  <a:pt x="122" y="415"/>
                </a:moveTo>
                <a:lnTo>
                  <a:pt x="118" y="409"/>
                </a:lnTo>
                <a:lnTo>
                  <a:pt x="116" y="405"/>
                </a:lnTo>
                <a:lnTo>
                  <a:pt x="114" y="400"/>
                </a:lnTo>
                <a:lnTo>
                  <a:pt x="108" y="400"/>
                </a:lnTo>
                <a:lnTo>
                  <a:pt x="114" y="411"/>
                </a:lnTo>
                <a:lnTo>
                  <a:pt x="120" y="423"/>
                </a:lnTo>
                <a:lnTo>
                  <a:pt x="122" y="421"/>
                </a:lnTo>
                <a:lnTo>
                  <a:pt x="124" y="421"/>
                </a:lnTo>
                <a:lnTo>
                  <a:pt x="122" y="415"/>
                </a:lnTo>
                <a:close/>
                <a:moveTo>
                  <a:pt x="249" y="274"/>
                </a:moveTo>
                <a:lnTo>
                  <a:pt x="245" y="272"/>
                </a:lnTo>
                <a:lnTo>
                  <a:pt x="244" y="270"/>
                </a:lnTo>
                <a:lnTo>
                  <a:pt x="240" y="270"/>
                </a:lnTo>
                <a:lnTo>
                  <a:pt x="240" y="278"/>
                </a:lnTo>
                <a:lnTo>
                  <a:pt x="236" y="285"/>
                </a:lnTo>
                <a:lnTo>
                  <a:pt x="234" y="291"/>
                </a:lnTo>
                <a:lnTo>
                  <a:pt x="238" y="289"/>
                </a:lnTo>
                <a:lnTo>
                  <a:pt x="240" y="285"/>
                </a:lnTo>
                <a:lnTo>
                  <a:pt x="242" y="282"/>
                </a:lnTo>
                <a:lnTo>
                  <a:pt x="244" y="280"/>
                </a:lnTo>
                <a:lnTo>
                  <a:pt x="247" y="278"/>
                </a:lnTo>
                <a:lnTo>
                  <a:pt x="249" y="274"/>
                </a:lnTo>
                <a:close/>
                <a:moveTo>
                  <a:pt x="186" y="386"/>
                </a:moveTo>
                <a:lnTo>
                  <a:pt x="184" y="388"/>
                </a:lnTo>
                <a:lnTo>
                  <a:pt x="184" y="390"/>
                </a:lnTo>
                <a:lnTo>
                  <a:pt x="183" y="392"/>
                </a:lnTo>
                <a:lnTo>
                  <a:pt x="183" y="394"/>
                </a:lnTo>
                <a:lnTo>
                  <a:pt x="183" y="396"/>
                </a:lnTo>
                <a:lnTo>
                  <a:pt x="183" y="398"/>
                </a:lnTo>
                <a:lnTo>
                  <a:pt x="204" y="390"/>
                </a:lnTo>
                <a:lnTo>
                  <a:pt x="196" y="388"/>
                </a:lnTo>
                <a:lnTo>
                  <a:pt x="188" y="386"/>
                </a:lnTo>
                <a:lnTo>
                  <a:pt x="186" y="386"/>
                </a:lnTo>
                <a:lnTo>
                  <a:pt x="186" y="386"/>
                </a:lnTo>
                <a:close/>
                <a:moveTo>
                  <a:pt x="402" y="158"/>
                </a:moveTo>
                <a:lnTo>
                  <a:pt x="400" y="158"/>
                </a:lnTo>
                <a:lnTo>
                  <a:pt x="400" y="158"/>
                </a:lnTo>
                <a:lnTo>
                  <a:pt x="400" y="160"/>
                </a:lnTo>
                <a:lnTo>
                  <a:pt x="400" y="162"/>
                </a:lnTo>
                <a:lnTo>
                  <a:pt x="400" y="164"/>
                </a:lnTo>
                <a:lnTo>
                  <a:pt x="402" y="165"/>
                </a:lnTo>
                <a:lnTo>
                  <a:pt x="402" y="171"/>
                </a:lnTo>
                <a:lnTo>
                  <a:pt x="400" y="175"/>
                </a:lnTo>
                <a:lnTo>
                  <a:pt x="402" y="175"/>
                </a:lnTo>
                <a:lnTo>
                  <a:pt x="403" y="175"/>
                </a:lnTo>
                <a:lnTo>
                  <a:pt x="405" y="175"/>
                </a:lnTo>
                <a:lnTo>
                  <a:pt x="407" y="165"/>
                </a:lnTo>
                <a:lnTo>
                  <a:pt x="407" y="156"/>
                </a:lnTo>
                <a:lnTo>
                  <a:pt x="405" y="158"/>
                </a:lnTo>
                <a:lnTo>
                  <a:pt x="402" y="158"/>
                </a:lnTo>
                <a:close/>
                <a:moveTo>
                  <a:pt x="291" y="204"/>
                </a:moveTo>
                <a:lnTo>
                  <a:pt x="285" y="207"/>
                </a:lnTo>
                <a:lnTo>
                  <a:pt x="282" y="211"/>
                </a:lnTo>
                <a:lnTo>
                  <a:pt x="287" y="215"/>
                </a:lnTo>
                <a:lnTo>
                  <a:pt x="295" y="219"/>
                </a:lnTo>
                <a:lnTo>
                  <a:pt x="295" y="213"/>
                </a:lnTo>
                <a:lnTo>
                  <a:pt x="293" y="207"/>
                </a:lnTo>
                <a:lnTo>
                  <a:pt x="293" y="205"/>
                </a:lnTo>
                <a:lnTo>
                  <a:pt x="293" y="204"/>
                </a:lnTo>
                <a:lnTo>
                  <a:pt x="291" y="204"/>
                </a:lnTo>
                <a:close/>
                <a:moveTo>
                  <a:pt x="70" y="318"/>
                </a:moveTo>
                <a:lnTo>
                  <a:pt x="68" y="316"/>
                </a:lnTo>
                <a:lnTo>
                  <a:pt x="68" y="314"/>
                </a:lnTo>
                <a:lnTo>
                  <a:pt x="66" y="314"/>
                </a:lnTo>
                <a:lnTo>
                  <a:pt x="66" y="312"/>
                </a:lnTo>
                <a:lnTo>
                  <a:pt x="65" y="312"/>
                </a:lnTo>
                <a:lnTo>
                  <a:pt x="63" y="310"/>
                </a:lnTo>
                <a:lnTo>
                  <a:pt x="59" y="306"/>
                </a:lnTo>
                <a:lnTo>
                  <a:pt x="57" y="304"/>
                </a:lnTo>
                <a:lnTo>
                  <a:pt x="51" y="301"/>
                </a:lnTo>
                <a:lnTo>
                  <a:pt x="45" y="295"/>
                </a:lnTo>
                <a:lnTo>
                  <a:pt x="45" y="299"/>
                </a:lnTo>
                <a:lnTo>
                  <a:pt x="45" y="301"/>
                </a:lnTo>
                <a:lnTo>
                  <a:pt x="45" y="301"/>
                </a:lnTo>
                <a:lnTo>
                  <a:pt x="57" y="310"/>
                </a:lnTo>
                <a:lnTo>
                  <a:pt x="70" y="318"/>
                </a:lnTo>
                <a:close/>
                <a:moveTo>
                  <a:pt x="306" y="190"/>
                </a:moveTo>
                <a:lnTo>
                  <a:pt x="304" y="192"/>
                </a:lnTo>
                <a:lnTo>
                  <a:pt x="303" y="192"/>
                </a:lnTo>
                <a:lnTo>
                  <a:pt x="301" y="194"/>
                </a:lnTo>
                <a:lnTo>
                  <a:pt x="301" y="196"/>
                </a:lnTo>
                <a:lnTo>
                  <a:pt x="299" y="198"/>
                </a:lnTo>
                <a:lnTo>
                  <a:pt x="299" y="198"/>
                </a:lnTo>
                <a:lnTo>
                  <a:pt x="303" y="204"/>
                </a:lnTo>
                <a:lnTo>
                  <a:pt x="308" y="209"/>
                </a:lnTo>
                <a:lnTo>
                  <a:pt x="310" y="204"/>
                </a:lnTo>
                <a:lnTo>
                  <a:pt x="308" y="196"/>
                </a:lnTo>
                <a:lnTo>
                  <a:pt x="308" y="194"/>
                </a:lnTo>
                <a:lnTo>
                  <a:pt x="308" y="192"/>
                </a:lnTo>
                <a:lnTo>
                  <a:pt x="308" y="190"/>
                </a:lnTo>
                <a:lnTo>
                  <a:pt x="306" y="190"/>
                </a:lnTo>
                <a:close/>
                <a:moveTo>
                  <a:pt x="318" y="183"/>
                </a:moveTo>
                <a:lnTo>
                  <a:pt x="314" y="185"/>
                </a:lnTo>
                <a:lnTo>
                  <a:pt x="312" y="186"/>
                </a:lnTo>
                <a:lnTo>
                  <a:pt x="316" y="192"/>
                </a:lnTo>
                <a:lnTo>
                  <a:pt x="318" y="198"/>
                </a:lnTo>
                <a:lnTo>
                  <a:pt x="322" y="204"/>
                </a:lnTo>
                <a:lnTo>
                  <a:pt x="324" y="202"/>
                </a:lnTo>
                <a:lnTo>
                  <a:pt x="324" y="202"/>
                </a:lnTo>
                <a:lnTo>
                  <a:pt x="324" y="190"/>
                </a:lnTo>
                <a:lnTo>
                  <a:pt x="322" y="181"/>
                </a:lnTo>
                <a:lnTo>
                  <a:pt x="318" y="183"/>
                </a:lnTo>
                <a:close/>
                <a:moveTo>
                  <a:pt x="84" y="409"/>
                </a:moveTo>
                <a:lnTo>
                  <a:pt x="82" y="409"/>
                </a:lnTo>
                <a:lnTo>
                  <a:pt x="80" y="411"/>
                </a:lnTo>
                <a:lnTo>
                  <a:pt x="82" y="413"/>
                </a:lnTo>
                <a:lnTo>
                  <a:pt x="84" y="417"/>
                </a:lnTo>
                <a:lnTo>
                  <a:pt x="85" y="417"/>
                </a:lnTo>
                <a:lnTo>
                  <a:pt x="85" y="419"/>
                </a:lnTo>
                <a:lnTo>
                  <a:pt x="85" y="419"/>
                </a:lnTo>
                <a:lnTo>
                  <a:pt x="91" y="424"/>
                </a:lnTo>
                <a:lnTo>
                  <a:pt x="97" y="430"/>
                </a:lnTo>
                <a:lnTo>
                  <a:pt x="99" y="430"/>
                </a:lnTo>
                <a:lnTo>
                  <a:pt x="103" y="428"/>
                </a:lnTo>
                <a:lnTo>
                  <a:pt x="103" y="428"/>
                </a:lnTo>
                <a:lnTo>
                  <a:pt x="103" y="428"/>
                </a:lnTo>
                <a:lnTo>
                  <a:pt x="89" y="415"/>
                </a:lnTo>
                <a:lnTo>
                  <a:pt x="87" y="415"/>
                </a:lnTo>
                <a:lnTo>
                  <a:pt x="85" y="413"/>
                </a:lnTo>
                <a:lnTo>
                  <a:pt x="85" y="411"/>
                </a:lnTo>
                <a:lnTo>
                  <a:pt x="85" y="409"/>
                </a:lnTo>
                <a:lnTo>
                  <a:pt x="84" y="409"/>
                </a:lnTo>
                <a:close/>
                <a:moveTo>
                  <a:pt x="40" y="379"/>
                </a:moveTo>
                <a:lnTo>
                  <a:pt x="40" y="379"/>
                </a:lnTo>
                <a:lnTo>
                  <a:pt x="40" y="379"/>
                </a:lnTo>
                <a:lnTo>
                  <a:pt x="40" y="381"/>
                </a:lnTo>
                <a:lnTo>
                  <a:pt x="40" y="381"/>
                </a:lnTo>
                <a:lnTo>
                  <a:pt x="42" y="383"/>
                </a:lnTo>
                <a:lnTo>
                  <a:pt x="42" y="381"/>
                </a:lnTo>
                <a:lnTo>
                  <a:pt x="44" y="384"/>
                </a:lnTo>
                <a:lnTo>
                  <a:pt x="47" y="388"/>
                </a:lnTo>
                <a:lnTo>
                  <a:pt x="51" y="390"/>
                </a:lnTo>
                <a:lnTo>
                  <a:pt x="57" y="388"/>
                </a:lnTo>
                <a:lnTo>
                  <a:pt x="61" y="386"/>
                </a:lnTo>
                <a:lnTo>
                  <a:pt x="51" y="381"/>
                </a:lnTo>
                <a:lnTo>
                  <a:pt x="42" y="375"/>
                </a:lnTo>
                <a:lnTo>
                  <a:pt x="40" y="375"/>
                </a:lnTo>
                <a:lnTo>
                  <a:pt x="40" y="377"/>
                </a:lnTo>
                <a:lnTo>
                  <a:pt x="40" y="379"/>
                </a:lnTo>
                <a:close/>
                <a:moveTo>
                  <a:pt x="482" y="167"/>
                </a:moveTo>
                <a:lnTo>
                  <a:pt x="485" y="164"/>
                </a:lnTo>
                <a:lnTo>
                  <a:pt x="489" y="158"/>
                </a:lnTo>
                <a:lnTo>
                  <a:pt x="485" y="158"/>
                </a:lnTo>
                <a:lnTo>
                  <a:pt x="482" y="158"/>
                </a:lnTo>
                <a:lnTo>
                  <a:pt x="476" y="158"/>
                </a:lnTo>
                <a:lnTo>
                  <a:pt x="476" y="162"/>
                </a:lnTo>
                <a:lnTo>
                  <a:pt x="474" y="164"/>
                </a:lnTo>
                <a:lnTo>
                  <a:pt x="474" y="167"/>
                </a:lnTo>
                <a:lnTo>
                  <a:pt x="474" y="167"/>
                </a:lnTo>
                <a:lnTo>
                  <a:pt x="474" y="167"/>
                </a:lnTo>
                <a:lnTo>
                  <a:pt x="472" y="167"/>
                </a:lnTo>
                <a:lnTo>
                  <a:pt x="472" y="169"/>
                </a:lnTo>
                <a:lnTo>
                  <a:pt x="470" y="171"/>
                </a:lnTo>
                <a:lnTo>
                  <a:pt x="470" y="173"/>
                </a:lnTo>
                <a:lnTo>
                  <a:pt x="470" y="175"/>
                </a:lnTo>
                <a:lnTo>
                  <a:pt x="476" y="175"/>
                </a:lnTo>
                <a:lnTo>
                  <a:pt x="480" y="171"/>
                </a:lnTo>
                <a:lnTo>
                  <a:pt x="482" y="167"/>
                </a:lnTo>
                <a:close/>
                <a:moveTo>
                  <a:pt x="335" y="173"/>
                </a:moveTo>
                <a:lnTo>
                  <a:pt x="331" y="175"/>
                </a:lnTo>
                <a:lnTo>
                  <a:pt x="329" y="177"/>
                </a:lnTo>
                <a:lnTo>
                  <a:pt x="325" y="179"/>
                </a:lnTo>
                <a:lnTo>
                  <a:pt x="325" y="181"/>
                </a:lnTo>
                <a:lnTo>
                  <a:pt x="325" y="183"/>
                </a:lnTo>
                <a:lnTo>
                  <a:pt x="327" y="185"/>
                </a:lnTo>
                <a:lnTo>
                  <a:pt x="331" y="188"/>
                </a:lnTo>
                <a:lnTo>
                  <a:pt x="335" y="192"/>
                </a:lnTo>
                <a:lnTo>
                  <a:pt x="335" y="194"/>
                </a:lnTo>
                <a:lnTo>
                  <a:pt x="337" y="194"/>
                </a:lnTo>
                <a:lnTo>
                  <a:pt x="337" y="192"/>
                </a:lnTo>
                <a:lnTo>
                  <a:pt x="339" y="186"/>
                </a:lnTo>
                <a:lnTo>
                  <a:pt x="339" y="181"/>
                </a:lnTo>
                <a:lnTo>
                  <a:pt x="337" y="173"/>
                </a:lnTo>
                <a:lnTo>
                  <a:pt x="337" y="173"/>
                </a:lnTo>
                <a:lnTo>
                  <a:pt x="335" y="173"/>
                </a:lnTo>
                <a:close/>
                <a:moveTo>
                  <a:pt x="371" y="160"/>
                </a:moveTo>
                <a:lnTo>
                  <a:pt x="369" y="162"/>
                </a:lnTo>
                <a:lnTo>
                  <a:pt x="367" y="162"/>
                </a:lnTo>
                <a:lnTo>
                  <a:pt x="369" y="167"/>
                </a:lnTo>
                <a:lnTo>
                  <a:pt x="369" y="173"/>
                </a:lnTo>
                <a:lnTo>
                  <a:pt x="369" y="175"/>
                </a:lnTo>
                <a:lnTo>
                  <a:pt x="369" y="177"/>
                </a:lnTo>
                <a:lnTo>
                  <a:pt x="371" y="177"/>
                </a:lnTo>
                <a:lnTo>
                  <a:pt x="373" y="179"/>
                </a:lnTo>
                <a:lnTo>
                  <a:pt x="373" y="181"/>
                </a:lnTo>
                <a:lnTo>
                  <a:pt x="373" y="181"/>
                </a:lnTo>
                <a:lnTo>
                  <a:pt x="375" y="183"/>
                </a:lnTo>
                <a:lnTo>
                  <a:pt x="377" y="183"/>
                </a:lnTo>
                <a:lnTo>
                  <a:pt x="379" y="181"/>
                </a:lnTo>
                <a:lnTo>
                  <a:pt x="379" y="175"/>
                </a:lnTo>
                <a:lnTo>
                  <a:pt x="381" y="167"/>
                </a:lnTo>
                <a:lnTo>
                  <a:pt x="379" y="160"/>
                </a:lnTo>
                <a:lnTo>
                  <a:pt x="375" y="160"/>
                </a:lnTo>
                <a:lnTo>
                  <a:pt x="371" y="160"/>
                </a:lnTo>
                <a:close/>
                <a:moveTo>
                  <a:pt x="49" y="207"/>
                </a:moveTo>
                <a:lnTo>
                  <a:pt x="44" y="242"/>
                </a:lnTo>
                <a:lnTo>
                  <a:pt x="42" y="278"/>
                </a:lnTo>
                <a:lnTo>
                  <a:pt x="42" y="278"/>
                </a:lnTo>
                <a:lnTo>
                  <a:pt x="42" y="278"/>
                </a:lnTo>
                <a:lnTo>
                  <a:pt x="44" y="278"/>
                </a:lnTo>
                <a:lnTo>
                  <a:pt x="45" y="261"/>
                </a:lnTo>
                <a:lnTo>
                  <a:pt x="47" y="242"/>
                </a:lnTo>
                <a:lnTo>
                  <a:pt x="49" y="240"/>
                </a:lnTo>
                <a:lnTo>
                  <a:pt x="47" y="240"/>
                </a:lnTo>
                <a:lnTo>
                  <a:pt x="51" y="207"/>
                </a:lnTo>
                <a:lnTo>
                  <a:pt x="51" y="207"/>
                </a:lnTo>
                <a:lnTo>
                  <a:pt x="51" y="205"/>
                </a:lnTo>
                <a:lnTo>
                  <a:pt x="49" y="204"/>
                </a:lnTo>
                <a:lnTo>
                  <a:pt x="49" y="205"/>
                </a:lnTo>
                <a:lnTo>
                  <a:pt x="49" y="207"/>
                </a:lnTo>
                <a:close/>
                <a:moveTo>
                  <a:pt x="535" y="32"/>
                </a:moveTo>
                <a:lnTo>
                  <a:pt x="533" y="36"/>
                </a:lnTo>
                <a:lnTo>
                  <a:pt x="533" y="38"/>
                </a:lnTo>
                <a:lnTo>
                  <a:pt x="533" y="40"/>
                </a:lnTo>
                <a:lnTo>
                  <a:pt x="533" y="42"/>
                </a:lnTo>
                <a:lnTo>
                  <a:pt x="531" y="44"/>
                </a:lnTo>
                <a:lnTo>
                  <a:pt x="531" y="44"/>
                </a:lnTo>
                <a:lnTo>
                  <a:pt x="531" y="42"/>
                </a:lnTo>
                <a:lnTo>
                  <a:pt x="529" y="49"/>
                </a:lnTo>
                <a:lnTo>
                  <a:pt x="529" y="55"/>
                </a:lnTo>
                <a:lnTo>
                  <a:pt x="529" y="59"/>
                </a:lnTo>
                <a:lnTo>
                  <a:pt x="527" y="61"/>
                </a:lnTo>
                <a:lnTo>
                  <a:pt x="527" y="63"/>
                </a:lnTo>
                <a:lnTo>
                  <a:pt x="527" y="65"/>
                </a:lnTo>
                <a:lnTo>
                  <a:pt x="527" y="66"/>
                </a:lnTo>
                <a:lnTo>
                  <a:pt x="525" y="76"/>
                </a:lnTo>
                <a:lnTo>
                  <a:pt x="523" y="84"/>
                </a:lnTo>
                <a:lnTo>
                  <a:pt x="522" y="93"/>
                </a:lnTo>
                <a:lnTo>
                  <a:pt x="522" y="95"/>
                </a:lnTo>
                <a:lnTo>
                  <a:pt x="522" y="95"/>
                </a:lnTo>
                <a:lnTo>
                  <a:pt x="522" y="97"/>
                </a:lnTo>
                <a:lnTo>
                  <a:pt x="522" y="97"/>
                </a:lnTo>
                <a:lnTo>
                  <a:pt x="531" y="66"/>
                </a:lnTo>
                <a:lnTo>
                  <a:pt x="539" y="34"/>
                </a:lnTo>
                <a:lnTo>
                  <a:pt x="537" y="34"/>
                </a:lnTo>
                <a:lnTo>
                  <a:pt x="537" y="32"/>
                </a:lnTo>
                <a:lnTo>
                  <a:pt x="535" y="32"/>
                </a:lnTo>
                <a:close/>
                <a:moveTo>
                  <a:pt x="150" y="386"/>
                </a:moveTo>
                <a:lnTo>
                  <a:pt x="148" y="388"/>
                </a:lnTo>
                <a:lnTo>
                  <a:pt x="146" y="388"/>
                </a:lnTo>
                <a:lnTo>
                  <a:pt x="125" y="396"/>
                </a:lnTo>
                <a:lnTo>
                  <a:pt x="133" y="405"/>
                </a:lnTo>
                <a:lnTo>
                  <a:pt x="139" y="415"/>
                </a:lnTo>
                <a:lnTo>
                  <a:pt x="143" y="413"/>
                </a:lnTo>
                <a:lnTo>
                  <a:pt x="139" y="400"/>
                </a:lnTo>
                <a:lnTo>
                  <a:pt x="139" y="398"/>
                </a:lnTo>
                <a:lnTo>
                  <a:pt x="141" y="396"/>
                </a:lnTo>
                <a:lnTo>
                  <a:pt x="143" y="396"/>
                </a:lnTo>
                <a:lnTo>
                  <a:pt x="143" y="398"/>
                </a:lnTo>
                <a:lnTo>
                  <a:pt x="145" y="400"/>
                </a:lnTo>
                <a:lnTo>
                  <a:pt x="145" y="403"/>
                </a:lnTo>
                <a:lnTo>
                  <a:pt x="146" y="407"/>
                </a:lnTo>
                <a:lnTo>
                  <a:pt x="148" y="411"/>
                </a:lnTo>
                <a:lnTo>
                  <a:pt x="150" y="411"/>
                </a:lnTo>
                <a:lnTo>
                  <a:pt x="150" y="409"/>
                </a:lnTo>
                <a:lnTo>
                  <a:pt x="152" y="409"/>
                </a:lnTo>
                <a:lnTo>
                  <a:pt x="152" y="407"/>
                </a:lnTo>
                <a:lnTo>
                  <a:pt x="150" y="405"/>
                </a:lnTo>
                <a:lnTo>
                  <a:pt x="150" y="405"/>
                </a:lnTo>
                <a:lnTo>
                  <a:pt x="150" y="400"/>
                </a:lnTo>
                <a:lnTo>
                  <a:pt x="150" y="392"/>
                </a:lnTo>
                <a:lnTo>
                  <a:pt x="150" y="386"/>
                </a:lnTo>
                <a:close/>
                <a:moveTo>
                  <a:pt x="263" y="230"/>
                </a:moveTo>
                <a:lnTo>
                  <a:pt x="263" y="230"/>
                </a:lnTo>
                <a:lnTo>
                  <a:pt x="263" y="230"/>
                </a:lnTo>
                <a:lnTo>
                  <a:pt x="263" y="234"/>
                </a:lnTo>
                <a:lnTo>
                  <a:pt x="264" y="238"/>
                </a:lnTo>
                <a:lnTo>
                  <a:pt x="264" y="240"/>
                </a:lnTo>
                <a:lnTo>
                  <a:pt x="266" y="244"/>
                </a:lnTo>
                <a:lnTo>
                  <a:pt x="264" y="245"/>
                </a:lnTo>
                <a:lnTo>
                  <a:pt x="263" y="247"/>
                </a:lnTo>
                <a:lnTo>
                  <a:pt x="261" y="247"/>
                </a:lnTo>
                <a:lnTo>
                  <a:pt x="259" y="245"/>
                </a:lnTo>
                <a:lnTo>
                  <a:pt x="257" y="244"/>
                </a:lnTo>
                <a:lnTo>
                  <a:pt x="255" y="244"/>
                </a:lnTo>
                <a:lnTo>
                  <a:pt x="257" y="249"/>
                </a:lnTo>
                <a:lnTo>
                  <a:pt x="257" y="257"/>
                </a:lnTo>
                <a:lnTo>
                  <a:pt x="255" y="263"/>
                </a:lnTo>
                <a:lnTo>
                  <a:pt x="253" y="268"/>
                </a:lnTo>
                <a:lnTo>
                  <a:pt x="266" y="253"/>
                </a:lnTo>
                <a:lnTo>
                  <a:pt x="278" y="240"/>
                </a:lnTo>
                <a:lnTo>
                  <a:pt x="276" y="236"/>
                </a:lnTo>
                <a:lnTo>
                  <a:pt x="272" y="234"/>
                </a:lnTo>
                <a:lnTo>
                  <a:pt x="270" y="232"/>
                </a:lnTo>
                <a:lnTo>
                  <a:pt x="266" y="230"/>
                </a:lnTo>
                <a:lnTo>
                  <a:pt x="266" y="228"/>
                </a:lnTo>
                <a:lnTo>
                  <a:pt x="264" y="228"/>
                </a:lnTo>
                <a:lnTo>
                  <a:pt x="263" y="230"/>
                </a:lnTo>
                <a:close/>
                <a:moveTo>
                  <a:pt x="42" y="354"/>
                </a:moveTo>
                <a:lnTo>
                  <a:pt x="42" y="358"/>
                </a:lnTo>
                <a:lnTo>
                  <a:pt x="42" y="360"/>
                </a:lnTo>
                <a:lnTo>
                  <a:pt x="44" y="362"/>
                </a:lnTo>
                <a:lnTo>
                  <a:pt x="51" y="369"/>
                </a:lnTo>
                <a:lnTo>
                  <a:pt x="61" y="377"/>
                </a:lnTo>
                <a:lnTo>
                  <a:pt x="70" y="384"/>
                </a:lnTo>
                <a:lnTo>
                  <a:pt x="85" y="381"/>
                </a:lnTo>
                <a:lnTo>
                  <a:pt x="55" y="362"/>
                </a:lnTo>
                <a:lnTo>
                  <a:pt x="49" y="358"/>
                </a:lnTo>
                <a:lnTo>
                  <a:pt x="42" y="354"/>
                </a:lnTo>
                <a:close/>
                <a:moveTo>
                  <a:pt x="42" y="339"/>
                </a:moveTo>
                <a:lnTo>
                  <a:pt x="42" y="339"/>
                </a:lnTo>
                <a:lnTo>
                  <a:pt x="42" y="341"/>
                </a:lnTo>
                <a:lnTo>
                  <a:pt x="93" y="377"/>
                </a:lnTo>
                <a:lnTo>
                  <a:pt x="110" y="375"/>
                </a:lnTo>
                <a:lnTo>
                  <a:pt x="42" y="337"/>
                </a:lnTo>
                <a:lnTo>
                  <a:pt x="42" y="337"/>
                </a:lnTo>
                <a:lnTo>
                  <a:pt x="42" y="337"/>
                </a:lnTo>
                <a:lnTo>
                  <a:pt x="42" y="339"/>
                </a:lnTo>
                <a:close/>
                <a:moveTo>
                  <a:pt x="55" y="316"/>
                </a:moveTo>
                <a:lnTo>
                  <a:pt x="61" y="322"/>
                </a:lnTo>
                <a:lnTo>
                  <a:pt x="66" y="327"/>
                </a:lnTo>
                <a:lnTo>
                  <a:pt x="122" y="371"/>
                </a:lnTo>
                <a:lnTo>
                  <a:pt x="127" y="369"/>
                </a:lnTo>
                <a:lnTo>
                  <a:pt x="135" y="369"/>
                </a:lnTo>
                <a:lnTo>
                  <a:pt x="143" y="369"/>
                </a:lnTo>
                <a:lnTo>
                  <a:pt x="103" y="344"/>
                </a:lnTo>
                <a:lnTo>
                  <a:pt x="55" y="316"/>
                </a:lnTo>
                <a:close/>
                <a:moveTo>
                  <a:pt x="44" y="331"/>
                </a:moveTo>
                <a:lnTo>
                  <a:pt x="45" y="331"/>
                </a:lnTo>
                <a:lnTo>
                  <a:pt x="45" y="333"/>
                </a:lnTo>
                <a:lnTo>
                  <a:pt x="47" y="333"/>
                </a:lnTo>
                <a:lnTo>
                  <a:pt x="82" y="352"/>
                </a:lnTo>
                <a:lnTo>
                  <a:pt x="116" y="371"/>
                </a:lnTo>
                <a:lnTo>
                  <a:pt x="118" y="371"/>
                </a:lnTo>
                <a:lnTo>
                  <a:pt x="118" y="371"/>
                </a:lnTo>
                <a:lnTo>
                  <a:pt x="120" y="369"/>
                </a:lnTo>
                <a:lnTo>
                  <a:pt x="118" y="369"/>
                </a:lnTo>
                <a:lnTo>
                  <a:pt x="114" y="365"/>
                </a:lnTo>
                <a:lnTo>
                  <a:pt x="112" y="363"/>
                </a:lnTo>
                <a:lnTo>
                  <a:pt x="110" y="363"/>
                </a:lnTo>
                <a:lnTo>
                  <a:pt x="108" y="363"/>
                </a:lnTo>
                <a:lnTo>
                  <a:pt x="108" y="363"/>
                </a:lnTo>
                <a:lnTo>
                  <a:pt x="108" y="363"/>
                </a:lnTo>
                <a:lnTo>
                  <a:pt x="105" y="362"/>
                </a:lnTo>
                <a:lnTo>
                  <a:pt x="101" y="360"/>
                </a:lnTo>
                <a:lnTo>
                  <a:pt x="99" y="358"/>
                </a:lnTo>
                <a:lnTo>
                  <a:pt x="95" y="354"/>
                </a:lnTo>
                <a:lnTo>
                  <a:pt x="93" y="354"/>
                </a:lnTo>
                <a:lnTo>
                  <a:pt x="93" y="352"/>
                </a:lnTo>
                <a:lnTo>
                  <a:pt x="93" y="350"/>
                </a:lnTo>
                <a:lnTo>
                  <a:pt x="91" y="350"/>
                </a:lnTo>
                <a:lnTo>
                  <a:pt x="89" y="352"/>
                </a:lnTo>
                <a:lnTo>
                  <a:pt x="89" y="350"/>
                </a:lnTo>
                <a:lnTo>
                  <a:pt x="89" y="350"/>
                </a:lnTo>
                <a:lnTo>
                  <a:pt x="87" y="350"/>
                </a:lnTo>
                <a:lnTo>
                  <a:pt x="44" y="312"/>
                </a:lnTo>
                <a:lnTo>
                  <a:pt x="44" y="320"/>
                </a:lnTo>
                <a:lnTo>
                  <a:pt x="42" y="325"/>
                </a:lnTo>
                <a:lnTo>
                  <a:pt x="42" y="329"/>
                </a:lnTo>
                <a:lnTo>
                  <a:pt x="44" y="331"/>
                </a:lnTo>
                <a:close/>
                <a:moveTo>
                  <a:pt x="179" y="398"/>
                </a:moveTo>
                <a:lnTo>
                  <a:pt x="179" y="398"/>
                </a:lnTo>
                <a:lnTo>
                  <a:pt x="181" y="400"/>
                </a:lnTo>
                <a:lnTo>
                  <a:pt x="179" y="394"/>
                </a:lnTo>
                <a:lnTo>
                  <a:pt x="179" y="392"/>
                </a:lnTo>
                <a:lnTo>
                  <a:pt x="181" y="386"/>
                </a:lnTo>
                <a:lnTo>
                  <a:pt x="183" y="384"/>
                </a:lnTo>
                <a:lnTo>
                  <a:pt x="186" y="383"/>
                </a:lnTo>
                <a:lnTo>
                  <a:pt x="190" y="383"/>
                </a:lnTo>
                <a:lnTo>
                  <a:pt x="196" y="383"/>
                </a:lnTo>
                <a:lnTo>
                  <a:pt x="202" y="384"/>
                </a:lnTo>
                <a:lnTo>
                  <a:pt x="205" y="386"/>
                </a:lnTo>
                <a:lnTo>
                  <a:pt x="209" y="388"/>
                </a:lnTo>
                <a:lnTo>
                  <a:pt x="213" y="386"/>
                </a:lnTo>
                <a:lnTo>
                  <a:pt x="217" y="384"/>
                </a:lnTo>
                <a:lnTo>
                  <a:pt x="219" y="375"/>
                </a:lnTo>
                <a:lnTo>
                  <a:pt x="223" y="365"/>
                </a:lnTo>
                <a:lnTo>
                  <a:pt x="188" y="375"/>
                </a:lnTo>
                <a:lnTo>
                  <a:pt x="154" y="386"/>
                </a:lnTo>
                <a:lnTo>
                  <a:pt x="160" y="392"/>
                </a:lnTo>
                <a:lnTo>
                  <a:pt x="162" y="392"/>
                </a:lnTo>
                <a:lnTo>
                  <a:pt x="162" y="390"/>
                </a:lnTo>
                <a:lnTo>
                  <a:pt x="162" y="390"/>
                </a:lnTo>
                <a:lnTo>
                  <a:pt x="160" y="388"/>
                </a:lnTo>
                <a:lnTo>
                  <a:pt x="162" y="386"/>
                </a:lnTo>
                <a:lnTo>
                  <a:pt x="162" y="384"/>
                </a:lnTo>
                <a:lnTo>
                  <a:pt x="164" y="386"/>
                </a:lnTo>
                <a:lnTo>
                  <a:pt x="171" y="392"/>
                </a:lnTo>
                <a:lnTo>
                  <a:pt x="179" y="398"/>
                </a:lnTo>
                <a:close/>
                <a:moveTo>
                  <a:pt x="249" y="245"/>
                </a:moveTo>
                <a:lnTo>
                  <a:pt x="230" y="270"/>
                </a:lnTo>
                <a:lnTo>
                  <a:pt x="211" y="295"/>
                </a:lnTo>
                <a:lnTo>
                  <a:pt x="207" y="301"/>
                </a:lnTo>
                <a:lnTo>
                  <a:pt x="205" y="306"/>
                </a:lnTo>
                <a:lnTo>
                  <a:pt x="211" y="312"/>
                </a:lnTo>
                <a:lnTo>
                  <a:pt x="215" y="318"/>
                </a:lnTo>
                <a:lnTo>
                  <a:pt x="230" y="299"/>
                </a:lnTo>
                <a:lnTo>
                  <a:pt x="232" y="282"/>
                </a:lnTo>
                <a:lnTo>
                  <a:pt x="234" y="264"/>
                </a:lnTo>
                <a:lnTo>
                  <a:pt x="240" y="264"/>
                </a:lnTo>
                <a:lnTo>
                  <a:pt x="245" y="264"/>
                </a:lnTo>
                <a:lnTo>
                  <a:pt x="247" y="266"/>
                </a:lnTo>
                <a:lnTo>
                  <a:pt x="249" y="261"/>
                </a:lnTo>
                <a:lnTo>
                  <a:pt x="251" y="257"/>
                </a:lnTo>
                <a:lnTo>
                  <a:pt x="251" y="249"/>
                </a:lnTo>
                <a:lnTo>
                  <a:pt x="251" y="249"/>
                </a:lnTo>
                <a:lnTo>
                  <a:pt x="251" y="247"/>
                </a:lnTo>
                <a:lnTo>
                  <a:pt x="249" y="245"/>
                </a:lnTo>
                <a:lnTo>
                  <a:pt x="249" y="245"/>
                </a:lnTo>
                <a:close/>
                <a:moveTo>
                  <a:pt x="65" y="297"/>
                </a:moveTo>
                <a:lnTo>
                  <a:pt x="65" y="295"/>
                </a:lnTo>
                <a:lnTo>
                  <a:pt x="63" y="293"/>
                </a:lnTo>
                <a:lnTo>
                  <a:pt x="61" y="293"/>
                </a:lnTo>
                <a:lnTo>
                  <a:pt x="59" y="291"/>
                </a:lnTo>
                <a:lnTo>
                  <a:pt x="57" y="289"/>
                </a:lnTo>
                <a:lnTo>
                  <a:pt x="55" y="289"/>
                </a:lnTo>
                <a:lnTo>
                  <a:pt x="51" y="289"/>
                </a:lnTo>
                <a:lnTo>
                  <a:pt x="51" y="287"/>
                </a:lnTo>
                <a:lnTo>
                  <a:pt x="49" y="285"/>
                </a:lnTo>
                <a:lnTo>
                  <a:pt x="47" y="285"/>
                </a:lnTo>
                <a:lnTo>
                  <a:pt x="47" y="287"/>
                </a:lnTo>
                <a:lnTo>
                  <a:pt x="47" y="289"/>
                </a:lnTo>
                <a:lnTo>
                  <a:pt x="45" y="289"/>
                </a:lnTo>
                <a:lnTo>
                  <a:pt x="47" y="289"/>
                </a:lnTo>
                <a:lnTo>
                  <a:pt x="47" y="291"/>
                </a:lnTo>
                <a:lnTo>
                  <a:pt x="80" y="320"/>
                </a:lnTo>
                <a:lnTo>
                  <a:pt x="116" y="344"/>
                </a:lnTo>
                <a:lnTo>
                  <a:pt x="116" y="346"/>
                </a:lnTo>
                <a:lnTo>
                  <a:pt x="118" y="346"/>
                </a:lnTo>
                <a:lnTo>
                  <a:pt x="118" y="348"/>
                </a:lnTo>
                <a:lnTo>
                  <a:pt x="120" y="348"/>
                </a:lnTo>
                <a:lnTo>
                  <a:pt x="122" y="348"/>
                </a:lnTo>
                <a:lnTo>
                  <a:pt x="124" y="350"/>
                </a:lnTo>
                <a:lnTo>
                  <a:pt x="124" y="350"/>
                </a:lnTo>
                <a:lnTo>
                  <a:pt x="125" y="352"/>
                </a:lnTo>
                <a:lnTo>
                  <a:pt x="125" y="352"/>
                </a:lnTo>
                <a:lnTo>
                  <a:pt x="127" y="354"/>
                </a:lnTo>
                <a:lnTo>
                  <a:pt x="129" y="354"/>
                </a:lnTo>
                <a:lnTo>
                  <a:pt x="129" y="354"/>
                </a:lnTo>
                <a:lnTo>
                  <a:pt x="131" y="356"/>
                </a:lnTo>
                <a:lnTo>
                  <a:pt x="133" y="356"/>
                </a:lnTo>
                <a:lnTo>
                  <a:pt x="135" y="356"/>
                </a:lnTo>
                <a:lnTo>
                  <a:pt x="135" y="356"/>
                </a:lnTo>
                <a:lnTo>
                  <a:pt x="135" y="358"/>
                </a:lnTo>
                <a:lnTo>
                  <a:pt x="135" y="358"/>
                </a:lnTo>
                <a:lnTo>
                  <a:pt x="137" y="358"/>
                </a:lnTo>
                <a:lnTo>
                  <a:pt x="139" y="358"/>
                </a:lnTo>
                <a:lnTo>
                  <a:pt x="139" y="360"/>
                </a:lnTo>
                <a:lnTo>
                  <a:pt x="139" y="360"/>
                </a:lnTo>
                <a:lnTo>
                  <a:pt x="139" y="360"/>
                </a:lnTo>
                <a:lnTo>
                  <a:pt x="141" y="362"/>
                </a:lnTo>
                <a:lnTo>
                  <a:pt x="141" y="362"/>
                </a:lnTo>
                <a:lnTo>
                  <a:pt x="145" y="363"/>
                </a:lnTo>
                <a:lnTo>
                  <a:pt x="150" y="365"/>
                </a:lnTo>
                <a:lnTo>
                  <a:pt x="154" y="363"/>
                </a:lnTo>
                <a:lnTo>
                  <a:pt x="160" y="362"/>
                </a:lnTo>
                <a:lnTo>
                  <a:pt x="110" y="331"/>
                </a:lnTo>
                <a:lnTo>
                  <a:pt x="65" y="299"/>
                </a:lnTo>
                <a:lnTo>
                  <a:pt x="63" y="297"/>
                </a:lnTo>
                <a:lnTo>
                  <a:pt x="65" y="297"/>
                </a:lnTo>
                <a:close/>
                <a:moveTo>
                  <a:pt x="105" y="320"/>
                </a:moveTo>
                <a:lnTo>
                  <a:pt x="105" y="320"/>
                </a:lnTo>
                <a:lnTo>
                  <a:pt x="103" y="318"/>
                </a:lnTo>
                <a:lnTo>
                  <a:pt x="103" y="318"/>
                </a:lnTo>
                <a:lnTo>
                  <a:pt x="103" y="316"/>
                </a:lnTo>
                <a:lnTo>
                  <a:pt x="103" y="316"/>
                </a:lnTo>
                <a:lnTo>
                  <a:pt x="103" y="316"/>
                </a:lnTo>
                <a:lnTo>
                  <a:pt x="101" y="316"/>
                </a:lnTo>
                <a:lnTo>
                  <a:pt x="99" y="314"/>
                </a:lnTo>
                <a:lnTo>
                  <a:pt x="99" y="312"/>
                </a:lnTo>
                <a:lnTo>
                  <a:pt x="97" y="312"/>
                </a:lnTo>
                <a:lnTo>
                  <a:pt x="97" y="312"/>
                </a:lnTo>
                <a:lnTo>
                  <a:pt x="95" y="312"/>
                </a:lnTo>
                <a:lnTo>
                  <a:pt x="93" y="310"/>
                </a:lnTo>
                <a:lnTo>
                  <a:pt x="93" y="308"/>
                </a:lnTo>
                <a:lnTo>
                  <a:pt x="91" y="306"/>
                </a:lnTo>
                <a:lnTo>
                  <a:pt x="91" y="304"/>
                </a:lnTo>
                <a:lnTo>
                  <a:pt x="89" y="304"/>
                </a:lnTo>
                <a:lnTo>
                  <a:pt x="85" y="301"/>
                </a:lnTo>
                <a:lnTo>
                  <a:pt x="82" y="297"/>
                </a:lnTo>
                <a:lnTo>
                  <a:pt x="78" y="293"/>
                </a:lnTo>
                <a:lnTo>
                  <a:pt x="76" y="293"/>
                </a:lnTo>
                <a:lnTo>
                  <a:pt x="76" y="289"/>
                </a:lnTo>
                <a:lnTo>
                  <a:pt x="74" y="289"/>
                </a:lnTo>
                <a:lnTo>
                  <a:pt x="74" y="289"/>
                </a:lnTo>
                <a:lnTo>
                  <a:pt x="72" y="287"/>
                </a:lnTo>
                <a:lnTo>
                  <a:pt x="68" y="284"/>
                </a:lnTo>
                <a:lnTo>
                  <a:pt x="65" y="278"/>
                </a:lnTo>
                <a:lnTo>
                  <a:pt x="61" y="272"/>
                </a:lnTo>
                <a:lnTo>
                  <a:pt x="61" y="272"/>
                </a:lnTo>
                <a:lnTo>
                  <a:pt x="59" y="270"/>
                </a:lnTo>
                <a:lnTo>
                  <a:pt x="59" y="270"/>
                </a:lnTo>
                <a:lnTo>
                  <a:pt x="55" y="266"/>
                </a:lnTo>
                <a:lnTo>
                  <a:pt x="51" y="261"/>
                </a:lnTo>
                <a:lnTo>
                  <a:pt x="51" y="259"/>
                </a:lnTo>
                <a:lnTo>
                  <a:pt x="53" y="259"/>
                </a:lnTo>
                <a:lnTo>
                  <a:pt x="55" y="259"/>
                </a:lnTo>
                <a:lnTo>
                  <a:pt x="116" y="301"/>
                </a:lnTo>
                <a:lnTo>
                  <a:pt x="118" y="301"/>
                </a:lnTo>
                <a:lnTo>
                  <a:pt x="116" y="301"/>
                </a:lnTo>
                <a:lnTo>
                  <a:pt x="116" y="299"/>
                </a:lnTo>
                <a:lnTo>
                  <a:pt x="116" y="299"/>
                </a:lnTo>
                <a:lnTo>
                  <a:pt x="99" y="284"/>
                </a:lnTo>
                <a:lnTo>
                  <a:pt x="87" y="264"/>
                </a:lnTo>
                <a:lnTo>
                  <a:pt x="87" y="264"/>
                </a:lnTo>
                <a:lnTo>
                  <a:pt x="89" y="263"/>
                </a:lnTo>
                <a:lnTo>
                  <a:pt x="91" y="263"/>
                </a:lnTo>
                <a:lnTo>
                  <a:pt x="95" y="264"/>
                </a:lnTo>
                <a:lnTo>
                  <a:pt x="116" y="272"/>
                </a:lnTo>
                <a:lnTo>
                  <a:pt x="137" y="282"/>
                </a:lnTo>
                <a:lnTo>
                  <a:pt x="158" y="293"/>
                </a:lnTo>
                <a:lnTo>
                  <a:pt x="154" y="289"/>
                </a:lnTo>
                <a:lnTo>
                  <a:pt x="154" y="287"/>
                </a:lnTo>
                <a:lnTo>
                  <a:pt x="152" y="285"/>
                </a:lnTo>
                <a:lnTo>
                  <a:pt x="150" y="285"/>
                </a:lnTo>
                <a:lnTo>
                  <a:pt x="146" y="284"/>
                </a:lnTo>
                <a:lnTo>
                  <a:pt x="146" y="282"/>
                </a:lnTo>
                <a:lnTo>
                  <a:pt x="146" y="282"/>
                </a:lnTo>
                <a:lnTo>
                  <a:pt x="148" y="284"/>
                </a:lnTo>
                <a:lnTo>
                  <a:pt x="150" y="284"/>
                </a:lnTo>
                <a:lnTo>
                  <a:pt x="146" y="280"/>
                </a:lnTo>
                <a:lnTo>
                  <a:pt x="146" y="280"/>
                </a:lnTo>
                <a:lnTo>
                  <a:pt x="146" y="282"/>
                </a:lnTo>
                <a:lnTo>
                  <a:pt x="145" y="282"/>
                </a:lnTo>
                <a:lnTo>
                  <a:pt x="145" y="282"/>
                </a:lnTo>
                <a:lnTo>
                  <a:pt x="143" y="280"/>
                </a:lnTo>
                <a:lnTo>
                  <a:pt x="139" y="276"/>
                </a:lnTo>
                <a:lnTo>
                  <a:pt x="139" y="274"/>
                </a:lnTo>
                <a:lnTo>
                  <a:pt x="137" y="274"/>
                </a:lnTo>
                <a:lnTo>
                  <a:pt x="137" y="274"/>
                </a:lnTo>
                <a:lnTo>
                  <a:pt x="137" y="274"/>
                </a:lnTo>
                <a:lnTo>
                  <a:pt x="137" y="272"/>
                </a:lnTo>
                <a:lnTo>
                  <a:pt x="135" y="272"/>
                </a:lnTo>
                <a:lnTo>
                  <a:pt x="131" y="268"/>
                </a:lnTo>
                <a:lnTo>
                  <a:pt x="127" y="263"/>
                </a:lnTo>
                <a:lnTo>
                  <a:pt x="127" y="261"/>
                </a:lnTo>
                <a:lnTo>
                  <a:pt x="129" y="261"/>
                </a:lnTo>
                <a:lnTo>
                  <a:pt x="131" y="261"/>
                </a:lnTo>
                <a:lnTo>
                  <a:pt x="137" y="261"/>
                </a:lnTo>
                <a:lnTo>
                  <a:pt x="143" y="263"/>
                </a:lnTo>
                <a:lnTo>
                  <a:pt x="145" y="263"/>
                </a:lnTo>
                <a:lnTo>
                  <a:pt x="145" y="263"/>
                </a:lnTo>
                <a:lnTo>
                  <a:pt x="146" y="263"/>
                </a:lnTo>
                <a:lnTo>
                  <a:pt x="146" y="263"/>
                </a:lnTo>
                <a:lnTo>
                  <a:pt x="146" y="263"/>
                </a:lnTo>
                <a:lnTo>
                  <a:pt x="145" y="261"/>
                </a:lnTo>
                <a:lnTo>
                  <a:pt x="145" y="259"/>
                </a:lnTo>
                <a:lnTo>
                  <a:pt x="146" y="259"/>
                </a:lnTo>
                <a:lnTo>
                  <a:pt x="150" y="257"/>
                </a:lnTo>
                <a:lnTo>
                  <a:pt x="152" y="255"/>
                </a:lnTo>
                <a:lnTo>
                  <a:pt x="154" y="251"/>
                </a:lnTo>
                <a:lnTo>
                  <a:pt x="158" y="249"/>
                </a:lnTo>
                <a:lnTo>
                  <a:pt x="160" y="244"/>
                </a:lnTo>
                <a:lnTo>
                  <a:pt x="162" y="238"/>
                </a:lnTo>
                <a:lnTo>
                  <a:pt x="164" y="232"/>
                </a:lnTo>
                <a:lnTo>
                  <a:pt x="165" y="226"/>
                </a:lnTo>
                <a:lnTo>
                  <a:pt x="165" y="219"/>
                </a:lnTo>
                <a:lnTo>
                  <a:pt x="169" y="213"/>
                </a:lnTo>
                <a:lnTo>
                  <a:pt x="169" y="211"/>
                </a:lnTo>
                <a:lnTo>
                  <a:pt x="169" y="209"/>
                </a:lnTo>
                <a:lnTo>
                  <a:pt x="171" y="207"/>
                </a:lnTo>
                <a:lnTo>
                  <a:pt x="171" y="207"/>
                </a:lnTo>
                <a:lnTo>
                  <a:pt x="171" y="207"/>
                </a:lnTo>
                <a:lnTo>
                  <a:pt x="171" y="205"/>
                </a:lnTo>
                <a:lnTo>
                  <a:pt x="171" y="204"/>
                </a:lnTo>
                <a:lnTo>
                  <a:pt x="173" y="200"/>
                </a:lnTo>
                <a:lnTo>
                  <a:pt x="173" y="198"/>
                </a:lnTo>
                <a:lnTo>
                  <a:pt x="175" y="198"/>
                </a:lnTo>
                <a:lnTo>
                  <a:pt x="177" y="196"/>
                </a:lnTo>
                <a:lnTo>
                  <a:pt x="175" y="205"/>
                </a:lnTo>
                <a:lnTo>
                  <a:pt x="171" y="215"/>
                </a:lnTo>
                <a:lnTo>
                  <a:pt x="169" y="223"/>
                </a:lnTo>
                <a:lnTo>
                  <a:pt x="165" y="238"/>
                </a:lnTo>
                <a:lnTo>
                  <a:pt x="160" y="251"/>
                </a:lnTo>
                <a:lnTo>
                  <a:pt x="152" y="263"/>
                </a:lnTo>
                <a:lnTo>
                  <a:pt x="152" y="264"/>
                </a:lnTo>
                <a:lnTo>
                  <a:pt x="152" y="266"/>
                </a:lnTo>
                <a:lnTo>
                  <a:pt x="150" y="266"/>
                </a:lnTo>
                <a:lnTo>
                  <a:pt x="145" y="266"/>
                </a:lnTo>
                <a:lnTo>
                  <a:pt x="139" y="264"/>
                </a:lnTo>
                <a:lnTo>
                  <a:pt x="133" y="264"/>
                </a:lnTo>
                <a:lnTo>
                  <a:pt x="146" y="278"/>
                </a:lnTo>
                <a:lnTo>
                  <a:pt x="160" y="291"/>
                </a:lnTo>
                <a:lnTo>
                  <a:pt x="162" y="293"/>
                </a:lnTo>
                <a:lnTo>
                  <a:pt x="162" y="293"/>
                </a:lnTo>
                <a:lnTo>
                  <a:pt x="162" y="295"/>
                </a:lnTo>
                <a:lnTo>
                  <a:pt x="160" y="297"/>
                </a:lnTo>
                <a:lnTo>
                  <a:pt x="158" y="297"/>
                </a:lnTo>
                <a:lnTo>
                  <a:pt x="141" y="291"/>
                </a:lnTo>
                <a:lnTo>
                  <a:pt x="125" y="282"/>
                </a:lnTo>
                <a:lnTo>
                  <a:pt x="125" y="280"/>
                </a:lnTo>
                <a:lnTo>
                  <a:pt x="125" y="280"/>
                </a:lnTo>
                <a:lnTo>
                  <a:pt x="124" y="280"/>
                </a:lnTo>
                <a:lnTo>
                  <a:pt x="122" y="278"/>
                </a:lnTo>
                <a:lnTo>
                  <a:pt x="118" y="276"/>
                </a:lnTo>
                <a:lnTo>
                  <a:pt x="116" y="274"/>
                </a:lnTo>
                <a:lnTo>
                  <a:pt x="112" y="272"/>
                </a:lnTo>
                <a:lnTo>
                  <a:pt x="106" y="270"/>
                </a:lnTo>
                <a:lnTo>
                  <a:pt x="103" y="270"/>
                </a:lnTo>
                <a:lnTo>
                  <a:pt x="97" y="268"/>
                </a:lnTo>
                <a:lnTo>
                  <a:pt x="93" y="268"/>
                </a:lnTo>
                <a:lnTo>
                  <a:pt x="114" y="291"/>
                </a:lnTo>
                <a:lnTo>
                  <a:pt x="137" y="310"/>
                </a:lnTo>
                <a:lnTo>
                  <a:pt x="162" y="327"/>
                </a:lnTo>
                <a:lnTo>
                  <a:pt x="165" y="329"/>
                </a:lnTo>
                <a:lnTo>
                  <a:pt x="167" y="333"/>
                </a:lnTo>
                <a:lnTo>
                  <a:pt x="169" y="335"/>
                </a:lnTo>
                <a:lnTo>
                  <a:pt x="167" y="337"/>
                </a:lnTo>
                <a:lnTo>
                  <a:pt x="164" y="337"/>
                </a:lnTo>
                <a:lnTo>
                  <a:pt x="162" y="335"/>
                </a:lnTo>
                <a:lnTo>
                  <a:pt x="118" y="308"/>
                </a:lnTo>
                <a:lnTo>
                  <a:pt x="76" y="278"/>
                </a:lnTo>
                <a:lnTo>
                  <a:pt x="78" y="278"/>
                </a:lnTo>
                <a:lnTo>
                  <a:pt x="78" y="278"/>
                </a:lnTo>
                <a:lnTo>
                  <a:pt x="80" y="278"/>
                </a:lnTo>
                <a:lnTo>
                  <a:pt x="78" y="276"/>
                </a:lnTo>
                <a:lnTo>
                  <a:pt x="76" y="274"/>
                </a:lnTo>
                <a:lnTo>
                  <a:pt x="74" y="272"/>
                </a:lnTo>
                <a:lnTo>
                  <a:pt x="74" y="274"/>
                </a:lnTo>
                <a:lnTo>
                  <a:pt x="72" y="274"/>
                </a:lnTo>
                <a:lnTo>
                  <a:pt x="68" y="270"/>
                </a:lnTo>
                <a:lnTo>
                  <a:pt x="65" y="266"/>
                </a:lnTo>
                <a:lnTo>
                  <a:pt x="59" y="264"/>
                </a:lnTo>
                <a:lnTo>
                  <a:pt x="61" y="266"/>
                </a:lnTo>
                <a:lnTo>
                  <a:pt x="61" y="266"/>
                </a:lnTo>
                <a:lnTo>
                  <a:pt x="95" y="304"/>
                </a:lnTo>
                <a:lnTo>
                  <a:pt x="135" y="339"/>
                </a:lnTo>
                <a:lnTo>
                  <a:pt x="135" y="337"/>
                </a:lnTo>
                <a:lnTo>
                  <a:pt x="135" y="339"/>
                </a:lnTo>
                <a:lnTo>
                  <a:pt x="137" y="339"/>
                </a:lnTo>
                <a:lnTo>
                  <a:pt x="135" y="339"/>
                </a:lnTo>
                <a:lnTo>
                  <a:pt x="137" y="339"/>
                </a:lnTo>
                <a:lnTo>
                  <a:pt x="137" y="341"/>
                </a:lnTo>
                <a:lnTo>
                  <a:pt x="139" y="343"/>
                </a:lnTo>
                <a:lnTo>
                  <a:pt x="167" y="360"/>
                </a:lnTo>
                <a:lnTo>
                  <a:pt x="192" y="352"/>
                </a:lnTo>
                <a:lnTo>
                  <a:pt x="221" y="346"/>
                </a:lnTo>
                <a:lnTo>
                  <a:pt x="223" y="346"/>
                </a:lnTo>
                <a:lnTo>
                  <a:pt x="223" y="346"/>
                </a:lnTo>
                <a:lnTo>
                  <a:pt x="224" y="346"/>
                </a:lnTo>
                <a:lnTo>
                  <a:pt x="224" y="344"/>
                </a:lnTo>
                <a:lnTo>
                  <a:pt x="207" y="327"/>
                </a:lnTo>
                <a:lnTo>
                  <a:pt x="192" y="310"/>
                </a:lnTo>
                <a:lnTo>
                  <a:pt x="190" y="306"/>
                </a:lnTo>
                <a:lnTo>
                  <a:pt x="190" y="304"/>
                </a:lnTo>
                <a:lnTo>
                  <a:pt x="192" y="295"/>
                </a:lnTo>
                <a:lnTo>
                  <a:pt x="196" y="287"/>
                </a:lnTo>
                <a:lnTo>
                  <a:pt x="200" y="282"/>
                </a:lnTo>
                <a:lnTo>
                  <a:pt x="213" y="261"/>
                </a:lnTo>
                <a:lnTo>
                  <a:pt x="228" y="242"/>
                </a:lnTo>
                <a:lnTo>
                  <a:pt x="253" y="215"/>
                </a:lnTo>
                <a:lnTo>
                  <a:pt x="282" y="192"/>
                </a:lnTo>
                <a:lnTo>
                  <a:pt x="301" y="177"/>
                </a:lnTo>
                <a:lnTo>
                  <a:pt x="322" y="164"/>
                </a:lnTo>
                <a:lnTo>
                  <a:pt x="343" y="148"/>
                </a:lnTo>
                <a:lnTo>
                  <a:pt x="365" y="139"/>
                </a:lnTo>
                <a:lnTo>
                  <a:pt x="394" y="133"/>
                </a:lnTo>
                <a:lnTo>
                  <a:pt x="426" y="133"/>
                </a:lnTo>
                <a:lnTo>
                  <a:pt x="430" y="133"/>
                </a:lnTo>
                <a:lnTo>
                  <a:pt x="434" y="133"/>
                </a:lnTo>
                <a:lnTo>
                  <a:pt x="438" y="133"/>
                </a:lnTo>
                <a:lnTo>
                  <a:pt x="442" y="133"/>
                </a:lnTo>
                <a:lnTo>
                  <a:pt x="443" y="133"/>
                </a:lnTo>
                <a:lnTo>
                  <a:pt x="443" y="135"/>
                </a:lnTo>
                <a:lnTo>
                  <a:pt x="453" y="135"/>
                </a:lnTo>
                <a:lnTo>
                  <a:pt x="455" y="133"/>
                </a:lnTo>
                <a:lnTo>
                  <a:pt x="455" y="131"/>
                </a:lnTo>
                <a:lnTo>
                  <a:pt x="457" y="131"/>
                </a:lnTo>
                <a:lnTo>
                  <a:pt x="459" y="133"/>
                </a:lnTo>
                <a:lnTo>
                  <a:pt x="459" y="135"/>
                </a:lnTo>
                <a:lnTo>
                  <a:pt x="461" y="135"/>
                </a:lnTo>
                <a:lnTo>
                  <a:pt x="478" y="139"/>
                </a:lnTo>
                <a:lnTo>
                  <a:pt x="491" y="145"/>
                </a:lnTo>
                <a:lnTo>
                  <a:pt x="493" y="143"/>
                </a:lnTo>
                <a:lnTo>
                  <a:pt x="493" y="141"/>
                </a:lnTo>
                <a:lnTo>
                  <a:pt x="495" y="141"/>
                </a:lnTo>
                <a:lnTo>
                  <a:pt x="497" y="141"/>
                </a:lnTo>
                <a:lnTo>
                  <a:pt x="497" y="141"/>
                </a:lnTo>
                <a:lnTo>
                  <a:pt x="497" y="143"/>
                </a:lnTo>
                <a:lnTo>
                  <a:pt x="497" y="145"/>
                </a:lnTo>
                <a:lnTo>
                  <a:pt x="497" y="146"/>
                </a:lnTo>
                <a:lnTo>
                  <a:pt x="499" y="146"/>
                </a:lnTo>
                <a:lnTo>
                  <a:pt x="499" y="145"/>
                </a:lnTo>
                <a:lnTo>
                  <a:pt x="497" y="143"/>
                </a:lnTo>
                <a:lnTo>
                  <a:pt x="501" y="110"/>
                </a:lnTo>
                <a:lnTo>
                  <a:pt x="499" y="118"/>
                </a:lnTo>
                <a:lnTo>
                  <a:pt x="495" y="125"/>
                </a:lnTo>
                <a:lnTo>
                  <a:pt x="493" y="125"/>
                </a:lnTo>
                <a:lnTo>
                  <a:pt x="491" y="125"/>
                </a:lnTo>
                <a:lnTo>
                  <a:pt x="491" y="124"/>
                </a:lnTo>
                <a:lnTo>
                  <a:pt x="491" y="101"/>
                </a:lnTo>
                <a:lnTo>
                  <a:pt x="493" y="80"/>
                </a:lnTo>
                <a:lnTo>
                  <a:pt x="491" y="82"/>
                </a:lnTo>
                <a:lnTo>
                  <a:pt x="491" y="84"/>
                </a:lnTo>
                <a:lnTo>
                  <a:pt x="491" y="84"/>
                </a:lnTo>
                <a:lnTo>
                  <a:pt x="489" y="86"/>
                </a:lnTo>
                <a:lnTo>
                  <a:pt x="489" y="86"/>
                </a:lnTo>
                <a:lnTo>
                  <a:pt x="491" y="86"/>
                </a:lnTo>
                <a:lnTo>
                  <a:pt x="483" y="105"/>
                </a:lnTo>
                <a:lnTo>
                  <a:pt x="476" y="122"/>
                </a:lnTo>
                <a:lnTo>
                  <a:pt x="474" y="122"/>
                </a:lnTo>
                <a:lnTo>
                  <a:pt x="472" y="124"/>
                </a:lnTo>
                <a:lnTo>
                  <a:pt x="470" y="122"/>
                </a:lnTo>
                <a:lnTo>
                  <a:pt x="470" y="120"/>
                </a:lnTo>
                <a:lnTo>
                  <a:pt x="470" y="116"/>
                </a:lnTo>
                <a:lnTo>
                  <a:pt x="468" y="87"/>
                </a:lnTo>
                <a:lnTo>
                  <a:pt x="470" y="55"/>
                </a:lnTo>
                <a:lnTo>
                  <a:pt x="468" y="61"/>
                </a:lnTo>
                <a:lnTo>
                  <a:pt x="468" y="66"/>
                </a:lnTo>
                <a:lnTo>
                  <a:pt x="468" y="70"/>
                </a:lnTo>
                <a:lnTo>
                  <a:pt x="466" y="72"/>
                </a:lnTo>
                <a:lnTo>
                  <a:pt x="466" y="72"/>
                </a:lnTo>
                <a:lnTo>
                  <a:pt x="464" y="82"/>
                </a:lnTo>
                <a:lnTo>
                  <a:pt x="463" y="91"/>
                </a:lnTo>
                <a:lnTo>
                  <a:pt x="457" y="101"/>
                </a:lnTo>
                <a:lnTo>
                  <a:pt x="457" y="103"/>
                </a:lnTo>
                <a:lnTo>
                  <a:pt x="455" y="106"/>
                </a:lnTo>
                <a:lnTo>
                  <a:pt x="451" y="106"/>
                </a:lnTo>
                <a:lnTo>
                  <a:pt x="447" y="103"/>
                </a:lnTo>
                <a:lnTo>
                  <a:pt x="443" y="97"/>
                </a:lnTo>
                <a:lnTo>
                  <a:pt x="442" y="93"/>
                </a:lnTo>
                <a:lnTo>
                  <a:pt x="426" y="46"/>
                </a:lnTo>
                <a:lnTo>
                  <a:pt x="424" y="49"/>
                </a:lnTo>
                <a:lnTo>
                  <a:pt x="423" y="53"/>
                </a:lnTo>
                <a:lnTo>
                  <a:pt x="423" y="57"/>
                </a:lnTo>
                <a:lnTo>
                  <a:pt x="421" y="66"/>
                </a:lnTo>
                <a:lnTo>
                  <a:pt x="419" y="72"/>
                </a:lnTo>
                <a:lnTo>
                  <a:pt x="415" y="80"/>
                </a:lnTo>
                <a:lnTo>
                  <a:pt x="411" y="86"/>
                </a:lnTo>
                <a:lnTo>
                  <a:pt x="409" y="87"/>
                </a:lnTo>
                <a:lnTo>
                  <a:pt x="407" y="87"/>
                </a:lnTo>
                <a:lnTo>
                  <a:pt x="407" y="86"/>
                </a:lnTo>
                <a:lnTo>
                  <a:pt x="398" y="72"/>
                </a:lnTo>
                <a:lnTo>
                  <a:pt x="388" y="59"/>
                </a:lnTo>
                <a:lnTo>
                  <a:pt x="388" y="65"/>
                </a:lnTo>
                <a:lnTo>
                  <a:pt x="386" y="70"/>
                </a:lnTo>
                <a:lnTo>
                  <a:pt x="386" y="74"/>
                </a:lnTo>
                <a:lnTo>
                  <a:pt x="384" y="78"/>
                </a:lnTo>
                <a:lnTo>
                  <a:pt x="384" y="82"/>
                </a:lnTo>
                <a:lnTo>
                  <a:pt x="381" y="84"/>
                </a:lnTo>
                <a:lnTo>
                  <a:pt x="379" y="84"/>
                </a:lnTo>
                <a:lnTo>
                  <a:pt x="373" y="80"/>
                </a:lnTo>
                <a:lnTo>
                  <a:pt x="369" y="76"/>
                </a:lnTo>
                <a:lnTo>
                  <a:pt x="363" y="72"/>
                </a:lnTo>
                <a:lnTo>
                  <a:pt x="362" y="72"/>
                </a:lnTo>
                <a:lnTo>
                  <a:pt x="362" y="74"/>
                </a:lnTo>
                <a:lnTo>
                  <a:pt x="360" y="76"/>
                </a:lnTo>
                <a:lnTo>
                  <a:pt x="358" y="76"/>
                </a:lnTo>
                <a:lnTo>
                  <a:pt x="358" y="76"/>
                </a:lnTo>
                <a:lnTo>
                  <a:pt x="346" y="76"/>
                </a:lnTo>
                <a:lnTo>
                  <a:pt x="339" y="78"/>
                </a:lnTo>
                <a:lnTo>
                  <a:pt x="331" y="80"/>
                </a:lnTo>
                <a:lnTo>
                  <a:pt x="327" y="84"/>
                </a:lnTo>
                <a:lnTo>
                  <a:pt x="322" y="87"/>
                </a:lnTo>
                <a:lnTo>
                  <a:pt x="314" y="89"/>
                </a:lnTo>
                <a:lnTo>
                  <a:pt x="325" y="80"/>
                </a:lnTo>
                <a:lnTo>
                  <a:pt x="341" y="72"/>
                </a:lnTo>
                <a:lnTo>
                  <a:pt x="358" y="70"/>
                </a:lnTo>
                <a:lnTo>
                  <a:pt x="358" y="68"/>
                </a:lnTo>
                <a:lnTo>
                  <a:pt x="360" y="68"/>
                </a:lnTo>
                <a:lnTo>
                  <a:pt x="360" y="66"/>
                </a:lnTo>
                <a:lnTo>
                  <a:pt x="365" y="68"/>
                </a:lnTo>
                <a:lnTo>
                  <a:pt x="369" y="70"/>
                </a:lnTo>
                <a:lnTo>
                  <a:pt x="373" y="72"/>
                </a:lnTo>
                <a:lnTo>
                  <a:pt x="375" y="76"/>
                </a:lnTo>
                <a:lnTo>
                  <a:pt x="377" y="76"/>
                </a:lnTo>
                <a:lnTo>
                  <a:pt x="377" y="78"/>
                </a:lnTo>
                <a:lnTo>
                  <a:pt x="379" y="78"/>
                </a:lnTo>
                <a:lnTo>
                  <a:pt x="379" y="78"/>
                </a:lnTo>
                <a:lnTo>
                  <a:pt x="383" y="70"/>
                </a:lnTo>
                <a:lnTo>
                  <a:pt x="384" y="63"/>
                </a:lnTo>
                <a:lnTo>
                  <a:pt x="386" y="53"/>
                </a:lnTo>
                <a:lnTo>
                  <a:pt x="386" y="53"/>
                </a:lnTo>
                <a:lnTo>
                  <a:pt x="388" y="51"/>
                </a:lnTo>
                <a:lnTo>
                  <a:pt x="390" y="53"/>
                </a:lnTo>
                <a:lnTo>
                  <a:pt x="394" y="57"/>
                </a:lnTo>
                <a:lnTo>
                  <a:pt x="396" y="61"/>
                </a:lnTo>
                <a:lnTo>
                  <a:pt x="398" y="63"/>
                </a:lnTo>
                <a:lnTo>
                  <a:pt x="396" y="65"/>
                </a:lnTo>
                <a:lnTo>
                  <a:pt x="396" y="66"/>
                </a:lnTo>
                <a:lnTo>
                  <a:pt x="398" y="65"/>
                </a:lnTo>
                <a:lnTo>
                  <a:pt x="398" y="65"/>
                </a:lnTo>
                <a:lnTo>
                  <a:pt x="398" y="66"/>
                </a:lnTo>
                <a:lnTo>
                  <a:pt x="403" y="72"/>
                </a:lnTo>
                <a:lnTo>
                  <a:pt x="407" y="80"/>
                </a:lnTo>
                <a:lnTo>
                  <a:pt x="409" y="82"/>
                </a:lnTo>
                <a:lnTo>
                  <a:pt x="409" y="80"/>
                </a:lnTo>
                <a:lnTo>
                  <a:pt x="417" y="61"/>
                </a:lnTo>
                <a:lnTo>
                  <a:pt x="424" y="42"/>
                </a:lnTo>
                <a:lnTo>
                  <a:pt x="424" y="40"/>
                </a:lnTo>
                <a:lnTo>
                  <a:pt x="426" y="40"/>
                </a:lnTo>
                <a:lnTo>
                  <a:pt x="428" y="42"/>
                </a:lnTo>
                <a:lnTo>
                  <a:pt x="430" y="42"/>
                </a:lnTo>
                <a:lnTo>
                  <a:pt x="432" y="44"/>
                </a:lnTo>
                <a:lnTo>
                  <a:pt x="436" y="61"/>
                </a:lnTo>
                <a:lnTo>
                  <a:pt x="442" y="78"/>
                </a:lnTo>
                <a:lnTo>
                  <a:pt x="442" y="80"/>
                </a:lnTo>
                <a:lnTo>
                  <a:pt x="442" y="80"/>
                </a:lnTo>
                <a:lnTo>
                  <a:pt x="443" y="80"/>
                </a:lnTo>
                <a:lnTo>
                  <a:pt x="442" y="82"/>
                </a:lnTo>
                <a:lnTo>
                  <a:pt x="442" y="82"/>
                </a:lnTo>
                <a:lnTo>
                  <a:pt x="443" y="84"/>
                </a:lnTo>
                <a:lnTo>
                  <a:pt x="443" y="86"/>
                </a:lnTo>
                <a:lnTo>
                  <a:pt x="447" y="93"/>
                </a:lnTo>
                <a:lnTo>
                  <a:pt x="451" y="101"/>
                </a:lnTo>
                <a:lnTo>
                  <a:pt x="459" y="89"/>
                </a:lnTo>
                <a:lnTo>
                  <a:pt x="464" y="66"/>
                </a:lnTo>
                <a:lnTo>
                  <a:pt x="468" y="42"/>
                </a:lnTo>
                <a:lnTo>
                  <a:pt x="472" y="42"/>
                </a:lnTo>
                <a:lnTo>
                  <a:pt x="474" y="42"/>
                </a:lnTo>
                <a:lnTo>
                  <a:pt x="474" y="44"/>
                </a:lnTo>
                <a:lnTo>
                  <a:pt x="474" y="70"/>
                </a:lnTo>
                <a:lnTo>
                  <a:pt x="474" y="99"/>
                </a:lnTo>
                <a:lnTo>
                  <a:pt x="474" y="103"/>
                </a:lnTo>
                <a:lnTo>
                  <a:pt x="472" y="106"/>
                </a:lnTo>
                <a:lnTo>
                  <a:pt x="472" y="106"/>
                </a:lnTo>
                <a:lnTo>
                  <a:pt x="472" y="108"/>
                </a:lnTo>
                <a:lnTo>
                  <a:pt x="472" y="110"/>
                </a:lnTo>
                <a:lnTo>
                  <a:pt x="474" y="112"/>
                </a:lnTo>
                <a:lnTo>
                  <a:pt x="474" y="112"/>
                </a:lnTo>
                <a:lnTo>
                  <a:pt x="474" y="114"/>
                </a:lnTo>
                <a:lnTo>
                  <a:pt x="474" y="114"/>
                </a:lnTo>
                <a:lnTo>
                  <a:pt x="483" y="91"/>
                </a:lnTo>
                <a:lnTo>
                  <a:pt x="491" y="66"/>
                </a:lnTo>
                <a:lnTo>
                  <a:pt x="495" y="47"/>
                </a:lnTo>
                <a:lnTo>
                  <a:pt x="497" y="28"/>
                </a:lnTo>
                <a:lnTo>
                  <a:pt x="499" y="28"/>
                </a:lnTo>
                <a:lnTo>
                  <a:pt x="501" y="30"/>
                </a:lnTo>
                <a:lnTo>
                  <a:pt x="503" y="32"/>
                </a:lnTo>
                <a:lnTo>
                  <a:pt x="499" y="65"/>
                </a:lnTo>
                <a:lnTo>
                  <a:pt x="497" y="99"/>
                </a:lnTo>
                <a:lnTo>
                  <a:pt x="497" y="103"/>
                </a:lnTo>
                <a:lnTo>
                  <a:pt x="495" y="106"/>
                </a:lnTo>
                <a:lnTo>
                  <a:pt x="493" y="108"/>
                </a:lnTo>
                <a:lnTo>
                  <a:pt x="493" y="110"/>
                </a:lnTo>
                <a:lnTo>
                  <a:pt x="493" y="112"/>
                </a:lnTo>
                <a:lnTo>
                  <a:pt x="495" y="114"/>
                </a:lnTo>
                <a:lnTo>
                  <a:pt x="495" y="114"/>
                </a:lnTo>
                <a:lnTo>
                  <a:pt x="495" y="112"/>
                </a:lnTo>
                <a:lnTo>
                  <a:pt x="497" y="110"/>
                </a:lnTo>
                <a:lnTo>
                  <a:pt x="497" y="110"/>
                </a:lnTo>
                <a:lnTo>
                  <a:pt x="504" y="78"/>
                </a:lnTo>
                <a:lnTo>
                  <a:pt x="508" y="40"/>
                </a:lnTo>
                <a:lnTo>
                  <a:pt x="508" y="38"/>
                </a:lnTo>
                <a:lnTo>
                  <a:pt x="508" y="34"/>
                </a:lnTo>
                <a:lnTo>
                  <a:pt x="510" y="30"/>
                </a:lnTo>
                <a:lnTo>
                  <a:pt x="510" y="28"/>
                </a:lnTo>
                <a:lnTo>
                  <a:pt x="512" y="28"/>
                </a:lnTo>
                <a:lnTo>
                  <a:pt x="514" y="28"/>
                </a:lnTo>
                <a:lnTo>
                  <a:pt x="514" y="30"/>
                </a:lnTo>
                <a:lnTo>
                  <a:pt x="514" y="32"/>
                </a:lnTo>
                <a:lnTo>
                  <a:pt x="514" y="38"/>
                </a:lnTo>
                <a:lnTo>
                  <a:pt x="514" y="46"/>
                </a:lnTo>
                <a:lnTo>
                  <a:pt x="510" y="72"/>
                </a:lnTo>
                <a:lnTo>
                  <a:pt x="506" y="101"/>
                </a:lnTo>
                <a:lnTo>
                  <a:pt x="506" y="110"/>
                </a:lnTo>
                <a:lnTo>
                  <a:pt x="506" y="120"/>
                </a:lnTo>
                <a:lnTo>
                  <a:pt x="504" y="127"/>
                </a:lnTo>
                <a:lnTo>
                  <a:pt x="504" y="129"/>
                </a:lnTo>
                <a:lnTo>
                  <a:pt x="503" y="131"/>
                </a:lnTo>
                <a:lnTo>
                  <a:pt x="503" y="131"/>
                </a:lnTo>
                <a:lnTo>
                  <a:pt x="504" y="133"/>
                </a:lnTo>
                <a:lnTo>
                  <a:pt x="510" y="105"/>
                </a:lnTo>
                <a:lnTo>
                  <a:pt x="516" y="76"/>
                </a:lnTo>
                <a:lnTo>
                  <a:pt x="518" y="44"/>
                </a:lnTo>
                <a:lnTo>
                  <a:pt x="520" y="44"/>
                </a:lnTo>
                <a:lnTo>
                  <a:pt x="522" y="44"/>
                </a:lnTo>
                <a:lnTo>
                  <a:pt x="523" y="44"/>
                </a:lnTo>
                <a:lnTo>
                  <a:pt x="523" y="44"/>
                </a:lnTo>
                <a:lnTo>
                  <a:pt x="525" y="36"/>
                </a:lnTo>
                <a:lnTo>
                  <a:pt x="527" y="30"/>
                </a:lnTo>
                <a:lnTo>
                  <a:pt x="516" y="25"/>
                </a:lnTo>
                <a:lnTo>
                  <a:pt x="503" y="21"/>
                </a:lnTo>
                <a:lnTo>
                  <a:pt x="501" y="21"/>
                </a:lnTo>
                <a:lnTo>
                  <a:pt x="499" y="19"/>
                </a:lnTo>
                <a:lnTo>
                  <a:pt x="497" y="19"/>
                </a:lnTo>
                <a:lnTo>
                  <a:pt x="495" y="19"/>
                </a:lnTo>
                <a:lnTo>
                  <a:pt x="495" y="19"/>
                </a:lnTo>
                <a:lnTo>
                  <a:pt x="495" y="19"/>
                </a:lnTo>
                <a:lnTo>
                  <a:pt x="495" y="19"/>
                </a:lnTo>
                <a:lnTo>
                  <a:pt x="493" y="17"/>
                </a:lnTo>
                <a:lnTo>
                  <a:pt x="489" y="17"/>
                </a:lnTo>
                <a:lnTo>
                  <a:pt x="482" y="17"/>
                </a:lnTo>
                <a:lnTo>
                  <a:pt x="482" y="17"/>
                </a:lnTo>
                <a:lnTo>
                  <a:pt x="480" y="17"/>
                </a:lnTo>
                <a:lnTo>
                  <a:pt x="478" y="15"/>
                </a:lnTo>
                <a:lnTo>
                  <a:pt x="478" y="15"/>
                </a:lnTo>
                <a:lnTo>
                  <a:pt x="476" y="15"/>
                </a:lnTo>
                <a:lnTo>
                  <a:pt x="440" y="11"/>
                </a:lnTo>
                <a:lnTo>
                  <a:pt x="440" y="11"/>
                </a:lnTo>
                <a:lnTo>
                  <a:pt x="438" y="11"/>
                </a:lnTo>
                <a:lnTo>
                  <a:pt x="438" y="11"/>
                </a:lnTo>
                <a:lnTo>
                  <a:pt x="438" y="13"/>
                </a:lnTo>
                <a:lnTo>
                  <a:pt x="434" y="13"/>
                </a:lnTo>
                <a:lnTo>
                  <a:pt x="430" y="11"/>
                </a:lnTo>
                <a:lnTo>
                  <a:pt x="426" y="11"/>
                </a:lnTo>
                <a:lnTo>
                  <a:pt x="423" y="13"/>
                </a:lnTo>
                <a:lnTo>
                  <a:pt x="423" y="13"/>
                </a:lnTo>
                <a:lnTo>
                  <a:pt x="423" y="13"/>
                </a:lnTo>
                <a:lnTo>
                  <a:pt x="423" y="11"/>
                </a:lnTo>
                <a:lnTo>
                  <a:pt x="423" y="11"/>
                </a:lnTo>
                <a:lnTo>
                  <a:pt x="421" y="11"/>
                </a:lnTo>
                <a:lnTo>
                  <a:pt x="419" y="11"/>
                </a:lnTo>
                <a:lnTo>
                  <a:pt x="417" y="13"/>
                </a:lnTo>
                <a:lnTo>
                  <a:pt x="417" y="11"/>
                </a:lnTo>
                <a:lnTo>
                  <a:pt x="417" y="11"/>
                </a:lnTo>
                <a:lnTo>
                  <a:pt x="417" y="9"/>
                </a:lnTo>
                <a:lnTo>
                  <a:pt x="415" y="9"/>
                </a:lnTo>
                <a:lnTo>
                  <a:pt x="415" y="11"/>
                </a:lnTo>
                <a:lnTo>
                  <a:pt x="415" y="9"/>
                </a:lnTo>
                <a:lnTo>
                  <a:pt x="409" y="9"/>
                </a:lnTo>
                <a:lnTo>
                  <a:pt x="403" y="11"/>
                </a:lnTo>
                <a:lnTo>
                  <a:pt x="402" y="11"/>
                </a:lnTo>
                <a:lnTo>
                  <a:pt x="398" y="11"/>
                </a:lnTo>
                <a:lnTo>
                  <a:pt x="394" y="11"/>
                </a:lnTo>
                <a:lnTo>
                  <a:pt x="396" y="11"/>
                </a:lnTo>
                <a:lnTo>
                  <a:pt x="398" y="13"/>
                </a:lnTo>
                <a:lnTo>
                  <a:pt x="384" y="15"/>
                </a:lnTo>
                <a:lnTo>
                  <a:pt x="371" y="17"/>
                </a:lnTo>
                <a:lnTo>
                  <a:pt x="375" y="15"/>
                </a:lnTo>
                <a:lnTo>
                  <a:pt x="371" y="15"/>
                </a:lnTo>
                <a:lnTo>
                  <a:pt x="369" y="17"/>
                </a:lnTo>
                <a:lnTo>
                  <a:pt x="367" y="17"/>
                </a:lnTo>
                <a:lnTo>
                  <a:pt x="367" y="17"/>
                </a:lnTo>
                <a:lnTo>
                  <a:pt x="365" y="15"/>
                </a:lnTo>
                <a:lnTo>
                  <a:pt x="327" y="26"/>
                </a:lnTo>
                <a:lnTo>
                  <a:pt x="293" y="40"/>
                </a:lnTo>
                <a:lnTo>
                  <a:pt x="261" y="57"/>
                </a:lnTo>
                <a:lnTo>
                  <a:pt x="255" y="61"/>
                </a:lnTo>
                <a:lnTo>
                  <a:pt x="251" y="65"/>
                </a:lnTo>
                <a:lnTo>
                  <a:pt x="230" y="80"/>
                </a:lnTo>
                <a:lnTo>
                  <a:pt x="209" y="97"/>
                </a:lnTo>
                <a:lnTo>
                  <a:pt x="204" y="103"/>
                </a:lnTo>
                <a:lnTo>
                  <a:pt x="196" y="106"/>
                </a:lnTo>
                <a:lnTo>
                  <a:pt x="190" y="112"/>
                </a:lnTo>
                <a:lnTo>
                  <a:pt x="122" y="192"/>
                </a:lnTo>
                <a:lnTo>
                  <a:pt x="112" y="209"/>
                </a:lnTo>
                <a:lnTo>
                  <a:pt x="103" y="230"/>
                </a:lnTo>
                <a:lnTo>
                  <a:pt x="93" y="228"/>
                </a:lnTo>
                <a:lnTo>
                  <a:pt x="84" y="226"/>
                </a:lnTo>
                <a:lnTo>
                  <a:pt x="78" y="221"/>
                </a:lnTo>
                <a:lnTo>
                  <a:pt x="70" y="217"/>
                </a:lnTo>
                <a:lnTo>
                  <a:pt x="63" y="213"/>
                </a:lnTo>
                <a:lnTo>
                  <a:pt x="55" y="209"/>
                </a:lnTo>
                <a:lnTo>
                  <a:pt x="51" y="245"/>
                </a:lnTo>
                <a:lnTo>
                  <a:pt x="47" y="282"/>
                </a:lnTo>
                <a:lnTo>
                  <a:pt x="78" y="301"/>
                </a:lnTo>
                <a:lnTo>
                  <a:pt x="105" y="320"/>
                </a:lnTo>
                <a:close/>
                <a:moveTo>
                  <a:pt x="379" y="0"/>
                </a:moveTo>
                <a:lnTo>
                  <a:pt x="423" y="0"/>
                </a:lnTo>
                <a:lnTo>
                  <a:pt x="466" y="2"/>
                </a:lnTo>
                <a:lnTo>
                  <a:pt x="508" y="9"/>
                </a:lnTo>
                <a:lnTo>
                  <a:pt x="542" y="21"/>
                </a:lnTo>
                <a:lnTo>
                  <a:pt x="544" y="17"/>
                </a:lnTo>
                <a:lnTo>
                  <a:pt x="546" y="13"/>
                </a:lnTo>
                <a:lnTo>
                  <a:pt x="548" y="13"/>
                </a:lnTo>
                <a:lnTo>
                  <a:pt x="552" y="13"/>
                </a:lnTo>
                <a:lnTo>
                  <a:pt x="552" y="13"/>
                </a:lnTo>
                <a:lnTo>
                  <a:pt x="556" y="17"/>
                </a:lnTo>
                <a:lnTo>
                  <a:pt x="558" y="23"/>
                </a:lnTo>
                <a:lnTo>
                  <a:pt x="556" y="26"/>
                </a:lnTo>
                <a:lnTo>
                  <a:pt x="554" y="30"/>
                </a:lnTo>
                <a:lnTo>
                  <a:pt x="554" y="34"/>
                </a:lnTo>
                <a:lnTo>
                  <a:pt x="554" y="40"/>
                </a:lnTo>
                <a:lnTo>
                  <a:pt x="552" y="38"/>
                </a:lnTo>
                <a:lnTo>
                  <a:pt x="552" y="40"/>
                </a:lnTo>
                <a:lnTo>
                  <a:pt x="550" y="42"/>
                </a:lnTo>
                <a:lnTo>
                  <a:pt x="539" y="89"/>
                </a:lnTo>
                <a:lnTo>
                  <a:pt x="525" y="135"/>
                </a:lnTo>
                <a:lnTo>
                  <a:pt x="525" y="141"/>
                </a:lnTo>
                <a:lnTo>
                  <a:pt x="523" y="146"/>
                </a:lnTo>
                <a:lnTo>
                  <a:pt x="520" y="152"/>
                </a:lnTo>
                <a:lnTo>
                  <a:pt x="522" y="150"/>
                </a:lnTo>
                <a:lnTo>
                  <a:pt x="525" y="150"/>
                </a:lnTo>
                <a:lnTo>
                  <a:pt x="527" y="150"/>
                </a:lnTo>
                <a:lnTo>
                  <a:pt x="531" y="148"/>
                </a:lnTo>
                <a:lnTo>
                  <a:pt x="537" y="146"/>
                </a:lnTo>
                <a:lnTo>
                  <a:pt x="541" y="146"/>
                </a:lnTo>
                <a:lnTo>
                  <a:pt x="544" y="148"/>
                </a:lnTo>
                <a:lnTo>
                  <a:pt x="546" y="152"/>
                </a:lnTo>
                <a:lnTo>
                  <a:pt x="544" y="152"/>
                </a:lnTo>
                <a:lnTo>
                  <a:pt x="529" y="162"/>
                </a:lnTo>
                <a:lnTo>
                  <a:pt x="514" y="169"/>
                </a:lnTo>
                <a:lnTo>
                  <a:pt x="514" y="171"/>
                </a:lnTo>
                <a:lnTo>
                  <a:pt x="512" y="173"/>
                </a:lnTo>
                <a:lnTo>
                  <a:pt x="512" y="175"/>
                </a:lnTo>
                <a:lnTo>
                  <a:pt x="510" y="177"/>
                </a:lnTo>
                <a:lnTo>
                  <a:pt x="508" y="175"/>
                </a:lnTo>
                <a:lnTo>
                  <a:pt x="504" y="175"/>
                </a:lnTo>
                <a:lnTo>
                  <a:pt x="503" y="175"/>
                </a:lnTo>
                <a:lnTo>
                  <a:pt x="499" y="177"/>
                </a:lnTo>
                <a:lnTo>
                  <a:pt x="493" y="179"/>
                </a:lnTo>
                <a:lnTo>
                  <a:pt x="489" y="183"/>
                </a:lnTo>
                <a:lnTo>
                  <a:pt x="482" y="185"/>
                </a:lnTo>
                <a:lnTo>
                  <a:pt x="476" y="190"/>
                </a:lnTo>
                <a:lnTo>
                  <a:pt x="476" y="190"/>
                </a:lnTo>
                <a:lnTo>
                  <a:pt x="476" y="190"/>
                </a:lnTo>
                <a:lnTo>
                  <a:pt x="474" y="190"/>
                </a:lnTo>
                <a:lnTo>
                  <a:pt x="470" y="194"/>
                </a:lnTo>
                <a:lnTo>
                  <a:pt x="466" y="198"/>
                </a:lnTo>
                <a:lnTo>
                  <a:pt x="457" y="200"/>
                </a:lnTo>
                <a:lnTo>
                  <a:pt x="455" y="198"/>
                </a:lnTo>
                <a:lnTo>
                  <a:pt x="453" y="198"/>
                </a:lnTo>
                <a:lnTo>
                  <a:pt x="451" y="194"/>
                </a:lnTo>
                <a:lnTo>
                  <a:pt x="447" y="188"/>
                </a:lnTo>
                <a:lnTo>
                  <a:pt x="447" y="188"/>
                </a:lnTo>
                <a:lnTo>
                  <a:pt x="443" y="188"/>
                </a:lnTo>
                <a:lnTo>
                  <a:pt x="442" y="188"/>
                </a:lnTo>
                <a:lnTo>
                  <a:pt x="438" y="188"/>
                </a:lnTo>
                <a:lnTo>
                  <a:pt x="432" y="186"/>
                </a:lnTo>
                <a:lnTo>
                  <a:pt x="426" y="186"/>
                </a:lnTo>
                <a:lnTo>
                  <a:pt x="424" y="185"/>
                </a:lnTo>
                <a:lnTo>
                  <a:pt x="424" y="185"/>
                </a:lnTo>
                <a:lnTo>
                  <a:pt x="423" y="183"/>
                </a:lnTo>
                <a:lnTo>
                  <a:pt x="421" y="185"/>
                </a:lnTo>
                <a:lnTo>
                  <a:pt x="421" y="185"/>
                </a:lnTo>
                <a:lnTo>
                  <a:pt x="419" y="186"/>
                </a:lnTo>
                <a:lnTo>
                  <a:pt x="417" y="186"/>
                </a:lnTo>
                <a:lnTo>
                  <a:pt x="417" y="186"/>
                </a:lnTo>
                <a:lnTo>
                  <a:pt x="415" y="185"/>
                </a:lnTo>
                <a:lnTo>
                  <a:pt x="411" y="185"/>
                </a:lnTo>
                <a:lnTo>
                  <a:pt x="407" y="185"/>
                </a:lnTo>
                <a:lnTo>
                  <a:pt x="407" y="188"/>
                </a:lnTo>
                <a:lnTo>
                  <a:pt x="403" y="192"/>
                </a:lnTo>
                <a:lnTo>
                  <a:pt x="403" y="190"/>
                </a:lnTo>
                <a:lnTo>
                  <a:pt x="402" y="190"/>
                </a:lnTo>
                <a:lnTo>
                  <a:pt x="402" y="188"/>
                </a:lnTo>
                <a:lnTo>
                  <a:pt x="402" y="185"/>
                </a:lnTo>
                <a:lnTo>
                  <a:pt x="398" y="185"/>
                </a:lnTo>
                <a:lnTo>
                  <a:pt x="394" y="186"/>
                </a:lnTo>
                <a:lnTo>
                  <a:pt x="392" y="186"/>
                </a:lnTo>
                <a:lnTo>
                  <a:pt x="392" y="188"/>
                </a:lnTo>
                <a:lnTo>
                  <a:pt x="392" y="188"/>
                </a:lnTo>
                <a:lnTo>
                  <a:pt x="390" y="186"/>
                </a:lnTo>
                <a:lnTo>
                  <a:pt x="384" y="188"/>
                </a:lnTo>
                <a:lnTo>
                  <a:pt x="381" y="190"/>
                </a:lnTo>
                <a:lnTo>
                  <a:pt x="381" y="192"/>
                </a:lnTo>
                <a:lnTo>
                  <a:pt x="379" y="192"/>
                </a:lnTo>
                <a:lnTo>
                  <a:pt x="377" y="194"/>
                </a:lnTo>
                <a:lnTo>
                  <a:pt x="375" y="194"/>
                </a:lnTo>
                <a:lnTo>
                  <a:pt x="375" y="194"/>
                </a:lnTo>
                <a:lnTo>
                  <a:pt x="375" y="192"/>
                </a:lnTo>
                <a:lnTo>
                  <a:pt x="373" y="190"/>
                </a:lnTo>
                <a:lnTo>
                  <a:pt x="343" y="204"/>
                </a:lnTo>
                <a:lnTo>
                  <a:pt x="316" y="219"/>
                </a:lnTo>
                <a:lnTo>
                  <a:pt x="287" y="245"/>
                </a:lnTo>
                <a:lnTo>
                  <a:pt x="261" y="276"/>
                </a:lnTo>
                <a:lnTo>
                  <a:pt x="238" y="306"/>
                </a:lnTo>
                <a:lnTo>
                  <a:pt x="232" y="314"/>
                </a:lnTo>
                <a:lnTo>
                  <a:pt x="226" y="322"/>
                </a:lnTo>
                <a:lnTo>
                  <a:pt x="230" y="323"/>
                </a:lnTo>
                <a:lnTo>
                  <a:pt x="234" y="325"/>
                </a:lnTo>
                <a:lnTo>
                  <a:pt x="238" y="325"/>
                </a:lnTo>
                <a:lnTo>
                  <a:pt x="238" y="323"/>
                </a:lnTo>
                <a:lnTo>
                  <a:pt x="240" y="322"/>
                </a:lnTo>
                <a:lnTo>
                  <a:pt x="242" y="320"/>
                </a:lnTo>
                <a:lnTo>
                  <a:pt x="242" y="316"/>
                </a:lnTo>
                <a:lnTo>
                  <a:pt x="244" y="314"/>
                </a:lnTo>
                <a:lnTo>
                  <a:pt x="245" y="301"/>
                </a:lnTo>
                <a:lnTo>
                  <a:pt x="247" y="299"/>
                </a:lnTo>
                <a:lnTo>
                  <a:pt x="249" y="299"/>
                </a:lnTo>
                <a:lnTo>
                  <a:pt x="251" y="299"/>
                </a:lnTo>
                <a:lnTo>
                  <a:pt x="251" y="301"/>
                </a:lnTo>
                <a:lnTo>
                  <a:pt x="251" y="303"/>
                </a:lnTo>
                <a:lnTo>
                  <a:pt x="249" y="306"/>
                </a:lnTo>
                <a:lnTo>
                  <a:pt x="249" y="310"/>
                </a:lnTo>
                <a:lnTo>
                  <a:pt x="247" y="314"/>
                </a:lnTo>
                <a:lnTo>
                  <a:pt x="247" y="322"/>
                </a:lnTo>
                <a:lnTo>
                  <a:pt x="245" y="331"/>
                </a:lnTo>
                <a:lnTo>
                  <a:pt x="244" y="337"/>
                </a:lnTo>
                <a:lnTo>
                  <a:pt x="244" y="339"/>
                </a:lnTo>
                <a:lnTo>
                  <a:pt x="244" y="341"/>
                </a:lnTo>
                <a:lnTo>
                  <a:pt x="245" y="343"/>
                </a:lnTo>
                <a:lnTo>
                  <a:pt x="245" y="344"/>
                </a:lnTo>
                <a:lnTo>
                  <a:pt x="245" y="344"/>
                </a:lnTo>
                <a:lnTo>
                  <a:pt x="245" y="346"/>
                </a:lnTo>
                <a:lnTo>
                  <a:pt x="245" y="348"/>
                </a:lnTo>
                <a:lnTo>
                  <a:pt x="255" y="356"/>
                </a:lnTo>
                <a:lnTo>
                  <a:pt x="264" y="363"/>
                </a:lnTo>
                <a:lnTo>
                  <a:pt x="264" y="365"/>
                </a:lnTo>
                <a:lnTo>
                  <a:pt x="263" y="367"/>
                </a:lnTo>
                <a:lnTo>
                  <a:pt x="261" y="367"/>
                </a:lnTo>
                <a:lnTo>
                  <a:pt x="255" y="363"/>
                </a:lnTo>
                <a:lnTo>
                  <a:pt x="251" y="360"/>
                </a:lnTo>
                <a:lnTo>
                  <a:pt x="244" y="356"/>
                </a:lnTo>
                <a:lnTo>
                  <a:pt x="234" y="400"/>
                </a:lnTo>
                <a:lnTo>
                  <a:pt x="230" y="402"/>
                </a:lnTo>
                <a:lnTo>
                  <a:pt x="228" y="403"/>
                </a:lnTo>
                <a:lnTo>
                  <a:pt x="224" y="405"/>
                </a:lnTo>
                <a:lnTo>
                  <a:pt x="224" y="405"/>
                </a:lnTo>
                <a:lnTo>
                  <a:pt x="223" y="403"/>
                </a:lnTo>
                <a:lnTo>
                  <a:pt x="223" y="402"/>
                </a:lnTo>
                <a:lnTo>
                  <a:pt x="223" y="400"/>
                </a:lnTo>
                <a:lnTo>
                  <a:pt x="221" y="398"/>
                </a:lnTo>
                <a:lnTo>
                  <a:pt x="221" y="398"/>
                </a:lnTo>
                <a:lnTo>
                  <a:pt x="219" y="398"/>
                </a:lnTo>
                <a:lnTo>
                  <a:pt x="217" y="398"/>
                </a:lnTo>
                <a:lnTo>
                  <a:pt x="186" y="407"/>
                </a:lnTo>
                <a:lnTo>
                  <a:pt x="156" y="419"/>
                </a:lnTo>
                <a:lnTo>
                  <a:pt x="156" y="421"/>
                </a:lnTo>
                <a:lnTo>
                  <a:pt x="156" y="423"/>
                </a:lnTo>
                <a:lnTo>
                  <a:pt x="154" y="424"/>
                </a:lnTo>
                <a:lnTo>
                  <a:pt x="152" y="423"/>
                </a:lnTo>
                <a:lnTo>
                  <a:pt x="150" y="423"/>
                </a:lnTo>
                <a:lnTo>
                  <a:pt x="148" y="421"/>
                </a:lnTo>
                <a:lnTo>
                  <a:pt x="148" y="423"/>
                </a:lnTo>
                <a:lnTo>
                  <a:pt x="146" y="424"/>
                </a:lnTo>
                <a:lnTo>
                  <a:pt x="146" y="426"/>
                </a:lnTo>
                <a:lnTo>
                  <a:pt x="146" y="428"/>
                </a:lnTo>
                <a:lnTo>
                  <a:pt x="146" y="430"/>
                </a:lnTo>
                <a:lnTo>
                  <a:pt x="143" y="430"/>
                </a:lnTo>
                <a:lnTo>
                  <a:pt x="141" y="428"/>
                </a:lnTo>
                <a:lnTo>
                  <a:pt x="139" y="426"/>
                </a:lnTo>
                <a:lnTo>
                  <a:pt x="127" y="430"/>
                </a:lnTo>
                <a:lnTo>
                  <a:pt x="118" y="432"/>
                </a:lnTo>
                <a:lnTo>
                  <a:pt x="118" y="434"/>
                </a:lnTo>
                <a:lnTo>
                  <a:pt x="118" y="436"/>
                </a:lnTo>
                <a:lnTo>
                  <a:pt x="116" y="436"/>
                </a:lnTo>
                <a:lnTo>
                  <a:pt x="114" y="438"/>
                </a:lnTo>
                <a:lnTo>
                  <a:pt x="112" y="436"/>
                </a:lnTo>
                <a:lnTo>
                  <a:pt x="110" y="436"/>
                </a:lnTo>
                <a:lnTo>
                  <a:pt x="108" y="436"/>
                </a:lnTo>
                <a:lnTo>
                  <a:pt x="80" y="445"/>
                </a:lnTo>
                <a:lnTo>
                  <a:pt x="84" y="449"/>
                </a:lnTo>
                <a:lnTo>
                  <a:pt x="85" y="453"/>
                </a:lnTo>
                <a:lnTo>
                  <a:pt x="89" y="457"/>
                </a:lnTo>
                <a:lnTo>
                  <a:pt x="87" y="457"/>
                </a:lnTo>
                <a:lnTo>
                  <a:pt x="85" y="457"/>
                </a:lnTo>
                <a:lnTo>
                  <a:pt x="85" y="455"/>
                </a:lnTo>
                <a:lnTo>
                  <a:pt x="84" y="455"/>
                </a:lnTo>
                <a:lnTo>
                  <a:pt x="84" y="457"/>
                </a:lnTo>
                <a:lnTo>
                  <a:pt x="84" y="457"/>
                </a:lnTo>
                <a:lnTo>
                  <a:pt x="84" y="457"/>
                </a:lnTo>
                <a:lnTo>
                  <a:pt x="82" y="455"/>
                </a:lnTo>
                <a:lnTo>
                  <a:pt x="80" y="455"/>
                </a:lnTo>
                <a:lnTo>
                  <a:pt x="80" y="453"/>
                </a:lnTo>
                <a:lnTo>
                  <a:pt x="80" y="451"/>
                </a:lnTo>
                <a:lnTo>
                  <a:pt x="78" y="451"/>
                </a:lnTo>
                <a:lnTo>
                  <a:pt x="76" y="453"/>
                </a:lnTo>
                <a:lnTo>
                  <a:pt x="74" y="453"/>
                </a:lnTo>
                <a:lnTo>
                  <a:pt x="72" y="453"/>
                </a:lnTo>
                <a:lnTo>
                  <a:pt x="68" y="451"/>
                </a:lnTo>
                <a:lnTo>
                  <a:pt x="66" y="449"/>
                </a:lnTo>
                <a:lnTo>
                  <a:pt x="63" y="449"/>
                </a:lnTo>
                <a:lnTo>
                  <a:pt x="59" y="451"/>
                </a:lnTo>
                <a:lnTo>
                  <a:pt x="57" y="449"/>
                </a:lnTo>
                <a:lnTo>
                  <a:pt x="55" y="447"/>
                </a:lnTo>
                <a:lnTo>
                  <a:pt x="53" y="445"/>
                </a:lnTo>
                <a:lnTo>
                  <a:pt x="51" y="445"/>
                </a:lnTo>
                <a:lnTo>
                  <a:pt x="49" y="445"/>
                </a:lnTo>
                <a:lnTo>
                  <a:pt x="47" y="443"/>
                </a:lnTo>
                <a:lnTo>
                  <a:pt x="47" y="442"/>
                </a:lnTo>
                <a:lnTo>
                  <a:pt x="47" y="440"/>
                </a:lnTo>
                <a:lnTo>
                  <a:pt x="47" y="440"/>
                </a:lnTo>
                <a:lnTo>
                  <a:pt x="32" y="430"/>
                </a:lnTo>
                <a:lnTo>
                  <a:pt x="32" y="434"/>
                </a:lnTo>
                <a:lnTo>
                  <a:pt x="32" y="438"/>
                </a:lnTo>
                <a:lnTo>
                  <a:pt x="30" y="442"/>
                </a:lnTo>
                <a:lnTo>
                  <a:pt x="28" y="443"/>
                </a:lnTo>
                <a:lnTo>
                  <a:pt x="26" y="442"/>
                </a:lnTo>
                <a:lnTo>
                  <a:pt x="26" y="440"/>
                </a:lnTo>
                <a:lnTo>
                  <a:pt x="25" y="438"/>
                </a:lnTo>
                <a:lnTo>
                  <a:pt x="25" y="434"/>
                </a:lnTo>
                <a:lnTo>
                  <a:pt x="25" y="434"/>
                </a:lnTo>
                <a:lnTo>
                  <a:pt x="23" y="426"/>
                </a:lnTo>
                <a:lnTo>
                  <a:pt x="21" y="421"/>
                </a:lnTo>
                <a:lnTo>
                  <a:pt x="19" y="413"/>
                </a:lnTo>
                <a:lnTo>
                  <a:pt x="17" y="409"/>
                </a:lnTo>
                <a:lnTo>
                  <a:pt x="15" y="405"/>
                </a:lnTo>
                <a:lnTo>
                  <a:pt x="11" y="402"/>
                </a:lnTo>
                <a:lnTo>
                  <a:pt x="7" y="398"/>
                </a:lnTo>
                <a:lnTo>
                  <a:pt x="4" y="396"/>
                </a:lnTo>
                <a:lnTo>
                  <a:pt x="2" y="394"/>
                </a:lnTo>
                <a:lnTo>
                  <a:pt x="0" y="392"/>
                </a:lnTo>
                <a:lnTo>
                  <a:pt x="0" y="390"/>
                </a:lnTo>
                <a:lnTo>
                  <a:pt x="0" y="388"/>
                </a:lnTo>
                <a:lnTo>
                  <a:pt x="2" y="388"/>
                </a:lnTo>
                <a:lnTo>
                  <a:pt x="5" y="388"/>
                </a:lnTo>
                <a:lnTo>
                  <a:pt x="9" y="388"/>
                </a:lnTo>
                <a:lnTo>
                  <a:pt x="11" y="388"/>
                </a:lnTo>
                <a:lnTo>
                  <a:pt x="15" y="390"/>
                </a:lnTo>
                <a:lnTo>
                  <a:pt x="19" y="392"/>
                </a:lnTo>
                <a:lnTo>
                  <a:pt x="17" y="367"/>
                </a:lnTo>
                <a:lnTo>
                  <a:pt x="15" y="341"/>
                </a:lnTo>
                <a:lnTo>
                  <a:pt x="15" y="339"/>
                </a:lnTo>
                <a:lnTo>
                  <a:pt x="13" y="337"/>
                </a:lnTo>
                <a:lnTo>
                  <a:pt x="11" y="335"/>
                </a:lnTo>
                <a:lnTo>
                  <a:pt x="11" y="333"/>
                </a:lnTo>
                <a:lnTo>
                  <a:pt x="13" y="331"/>
                </a:lnTo>
                <a:lnTo>
                  <a:pt x="15" y="331"/>
                </a:lnTo>
                <a:lnTo>
                  <a:pt x="17" y="333"/>
                </a:lnTo>
                <a:lnTo>
                  <a:pt x="17" y="327"/>
                </a:lnTo>
                <a:lnTo>
                  <a:pt x="17" y="322"/>
                </a:lnTo>
                <a:lnTo>
                  <a:pt x="17" y="322"/>
                </a:lnTo>
                <a:lnTo>
                  <a:pt x="15" y="320"/>
                </a:lnTo>
                <a:lnTo>
                  <a:pt x="15" y="318"/>
                </a:lnTo>
                <a:lnTo>
                  <a:pt x="15" y="316"/>
                </a:lnTo>
                <a:lnTo>
                  <a:pt x="17" y="316"/>
                </a:lnTo>
                <a:lnTo>
                  <a:pt x="19" y="291"/>
                </a:lnTo>
                <a:lnTo>
                  <a:pt x="19" y="289"/>
                </a:lnTo>
                <a:lnTo>
                  <a:pt x="19" y="289"/>
                </a:lnTo>
                <a:lnTo>
                  <a:pt x="19" y="289"/>
                </a:lnTo>
                <a:lnTo>
                  <a:pt x="23" y="245"/>
                </a:lnTo>
                <a:lnTo>
                  <a:pt x="23" y="202"/>
                </a:lnTo>
                <a:lnTo>
                  <a:pt x="23" y="200"/>
                </a:lnTo>
                <a:lnTo>
                  <a:pt x="25" y="198"/>
                </a:lnTo>
                <a:lnTo>
                  <a:pt x="26" y="198"/>
                </a:lnTo>
                <a:lnTo>
                  <a:pt x="28" y="198"/>
                </a:lnTo>
                <a:lnTo>
                  <a:pt x="30" y="200"/>
                </a:lnTo>
                <a:lnTo>
                  <a:pt x="30" y="198"/>
                </a:lnTo>
                <a:lnTo>
                  <a:pt x="32" y="196"/>
                </a:lnTo>
                <a:lnTo>
                  <a:pt x="34" y="194"/>
                </a:lnTo>
                <a:lnTo>
                  <a:pt x="34" y="192"/>
                </a:lnTo>
                <a:lnTo>
                  <a:pt x="34" y="190"/>
                </a:lnTo>
                <a:lnTo>
                  <a:pt x="34" y="186"/>
                </a:lnTo>
                <a:lnTo>
                  <a:pt x="34" y="185"/>
                </a:lnTo>
                <a:lnTo>
                  <a:pt x="34" y="181"/>
                </a:lnTo>
                <a:lnTo>
                  <a:pt x="36" y="175"/>
                </a:lnTo>
                <a:lnTo>
                  <a:pt x="36" y="167"/>
                </a:lnTo>
                <a:lnTo>
                  <a:pt x="38" y="162"/>
                </a:lnTo>
                <a:lnTo>
                  <a:pt x="38" y="162"/>
                </a:lnTo>
                <a:lnTo>
                  <a:pt x="38" y="162"/>
                </a:lnTo>
                <a:lnTo>
                  <a:pt x="40" y="162"/>
                </a:lnTo>
                <a:lnTo>
                  <a:pt x="42" y="162"/>
                </a:lnTo>
                <a:lnTo>
                  <a:pt x="44" y="148"/>
                </a:lnTo>
                <a:lnTo>
                  <a:pt x="47" y="137"/>
                </a:lnTo>
                <a:lnTo>
                  <a:pt x="47" y="137"/>
                </a:lnTo>
                <a:lnTo>
                  <a:pt x="49" y="137"/>
                </a:lnTo>
                <a:lnTo>
                  <a:pt x="49" y="139"/>
                </a:lnTo>
                <a:lnTo>
                  <a:pt x="49" y="145"/>
                </a:lnTo>
                <a:lnTo>
                  <a:pt x="51" y="148"/>
                </a:lnTo>
                <a:lnTo>
                  <a:pt x="51" y="150"/>
                </a:lnTo>
                <a:lnTo>
                  <a:pt x="51" y="152"/>
                </a:lnTo>
                <a:lnTo>
                  <a:pt x="51" y="156"/>
                </a:lnTo>
                <a:lnTo>
                  <a:pt x="51" y="162"/>
                </a:lnTo>
                <a:lnTo>
                  <a:pt x="51" y="165"/>
                </a:lnTo>
                <a:lnTo>
                  <a:pt x="57" y="150"/>
                </a:lnTo>
                <a:lnTo>
                  <a:pt x="59" y="133"/>
                </a:lnTo>
                <a:lnTo>
                  <a:pt x="61" y="131"/>
                </a:lnTo>
                <a:lnTo>
                  <a:pt x="61" y="131"/>
                </a:lnTo>
                <a:lnTo>
                  <a:pt x="63" y="131"/>
                </a:lnTo>
                <a:lnTo>
                  <a:pt x="63" y="133"/>
                </a:lnTo>
                <a:lnTo>
                  <a:pt x="63" y="141"/>
                </a:lnTo>
                <a:lnTo>
                  <a:pt x="63" y="148"/>
                </a:lnTo>
                <a:lnTo>
                  <a:pt x="61" y="156"/>
                </a:lnTo>
                <a:lnTo>
                  <a:pt x="59" y="194"/>
                </a:lnTo>
                <a:lnTo>
                  <a:pt x="59" y="196"/>
                </a:lnTo>
                <a:lnTo>
                  <a:pt x="59" y="196"/>
                </a:lnTo>
                <a:lnTo>
                  <a:pt x="59" y="198"/>
                </a:lnTo>
                <a:lnTo>
                  <a:pt x="72" y="205"/>
                </a:lnTo>
                <a:lnTo>
                  <a:pt x="85" y="215"/>
                </a:lnTo>
                <a:lnTo>
                  <a:pt x="87" y="215"/>
                </a:lnTo>
                <a:lnTo>
                  <a:pt x="87" y="213"/>
                </a:lnTo>
                <a:lnTo>
                  <a:pt x="89" y="211"/>
                </a:lnTo>
                <a:lnTo>
                  <a:pt x="89" y="209"/>
                </a:lnTo>
                <a:lnTo>
                  <a:pt x="106" y="188"/>
                </a:lnTo>
                <a:lnTo>
                  <a:pt x="106" y="188"/>
                </a:lnTo>
                <a:lnTo>
                  <a:pt x="108" y="186"/>
                </a:lnTo>
                <a:lnTo>
                  <a:pt x="108" y="186"/>
                </a:lnTo>
                <a:lnTo>
                  <a:pt x="118" y="177"/>
                </a:lnTo>
                <a:lnTo>
                  <a:pt x="127" y="165"/>
                </a:lnTo>
                <a:lnTo>
                  <a:pt x="127" y="164"/>
                </a:lnTo>
                <a:lnTo>
                  <a:pt x="127" y="164"/>
                </a:lnTo>
                <a:lnTo>
                  <a:pt x="129" y="164"/>
                </a:lnTo>
                <a:lnTo>
                  <a:pt x="146" y="139"/>
                </a:lnTo>
                <a:lnTo>
                  <a:pt x="165" y="116"/>
                </a:lnTo>
                <a:lnTo>
                  <a:pt x="194" y="86"/>
                </a:lnTo>
                <a:lnTo>
                  <a:pt x="194" y="84"/>
                </a:lnTo>
                <a:lnTo>
                  <a:pt x="196" y="84"/>
                </a:lnTo>
                <a:lnTo>
                  <a:pt x="196" y="84"/>
                </a:lnTo>
                <a:lnTo>
                  <a:pt x="219" y="63"/>
                </a:lnTo>
                <a:lnTo>
                  <a:pt x="242" y="46"/>
                </a:lnTo>
                <a:lnTo>
                  <a:pt x="270" y="30"/>
                </a:lnTo>
                <a:lnTo>
                  <a:pt x="303" y="15"/>
                </a:lnTo>
                <a:lnTo>
                  <a:pt x="337" y="6"/>
                </a:lnTo>
                <a:lnTo>
                  <a:pt x="375" y="0"/>
                </a:lnTo>
                <a:lnTo>
                  <a:pt x="377" y="0"/>
                </a:lnTo>
                <a:lnTo>
                  <a:pt x="379" y="0"/>
                </a:lnTo>
                <a:close/>
              </a:path>
            </a:pathLst>
          </a:custGeom>
          <a:solidFill>
            <a:schemeClr val="accent1"/>
          </a:solidFill>
          <a:ln w="0">
            <a:solidFill>
              <a:schemeClr val="accent1"/>
            </a:solidFill>
            <a:prstDash val="solid"/>
            <a:round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25" name="矩形 8"/>
          <p:cNvSpPr/>
          <p:nvPr/>
        </p:nvSpPr>
        <p:spPr>
          <a:xfrm>
            <a:off x="816717" y="3909147"/>
            <a:ext cx="3551518" cy="127127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做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新媒体、用户运营、社区、活动或其他，都要注意灵活性，大家不要过于遵守教条，不是按步骤、方式来做就一定对。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矩形 8"/>
          <p:cNvSpPr/>
          <p:nvPr/>
        </p:nvSpPr>
        <p:spPr>
          <a:xfrm>
            <a:off x="7391824" y="3861153"/>
            <a:ext cx="3983459" cy="127127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有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可能时代变了，某种思维方式一年之后就不一定奏效了，很多都是在不断试错和摸索地过程中总结出来的，不是按步骤执行就能有效的原则。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1392639" y="1509473"/>
            <a:ext cx="15805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6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、灵活性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8" name="îṥļîḑé-Oval 2"/>
          <p:cNvSpPr/>
          <p:nvPr/>
        </p:nvSpPr>
        <p:spPr>
          <a:xfrm>
            <a:off x="10079459" y="2661316"/>
            <a:ext cx="832376" cy="824860"/>
          </a:xfrm>
          <a:custGeom>
            <a:avLst/>
            <a:gdLst>
              <a:gd name="connsiteX0" fmla="*/ 373273 h 605239"/>
              <a:gd name="connsiteY0" fmla="*/ 373273 h 605239"/>
              <a:gd name="connsiteX1" fmla="*/ 373273 h 605239"/>
              <a:gd name="connsiteY1" fmla="*/ 373273 h 605239"/>
              <a:gd name="connsiteX2" fmla="*/ 373273 h 605239"/>
              <a:gd name="connsiteY2" fmla="*/ 373273 h 605239"/>
              <a:gd name="connsiteX3" fmla="*/ 373273 h 605239"/>
              <a:gd name="connsiteY3" fmla="*/ 373273 h 605239"/>
              <a:gd name="connsiteX4" fmla="*/ 373273 h 605239"/>
              <a:gd name="connsiteY4" fmla="*/ 373273 h 605239"/>
              <a:gd name="connsiteX5" fmla="*/ 373273 h 605239"/>
              <a:gd name="connsiteY5" fmla="*/ 373273 h 605239"/>
              <a:gd name="connsiteX6" fmla="*/ 373273 h 605239"/>
              <a:gd name="connsiteY6" fmla="*/ 373273 h 605239"/>
              <a:gd name="connsiteX7" fmla="*/ 373273 h 605239"/>
              <a:gd name="connsiteY7" fmla="*/ 373273 h 605239"/>
              <a:gd name="connsiteX8" fmla="*/ 373273 h 605239"/>
              <a:gd name="connsiteY8" fmla="*/ 373273 h 605239"/>
              <a:gd name="connsiteX9" fmla="*/ 373273 h 605239"/>
              <a:gd name="connsiteY9" fmla="*/ 373273 h 605239"/>
              <a:gd name="connsiteX10" fmla="*/ 373273 h 605239"/>
              <a:gd name="connsiteY10" fmla="*/ 373273 h 605239"/>
              <a:gd name="connsiteX11" fmla="*/ 373273 h 605239"/>
              <a:gd name="connsiteY11" fmla="*/ 373273 h 605239"/>
              <a:gd name="connsiteX12" fmla="*/ 373273 h 605239"/>
              <a:gd name="connsiteY12" fmla="*/ 373273 h 605239"/>
              <a:gd name="connsiteX13" fmla="*/ 373273 h 605239"/>
              <a:gd name="connsiteY13" fmla="*/ 373273 h 605239"/>
              <a:gd name="connsiteX14" fmla="*/ 373273 h 605239"/>
              <a:gd name="connsiteY14" fmla="*/ 373273 h 605239"/>
              <a:gd name="connsiteX15" fmla="*/ 373273 h 605239"/>
              <a:gd name="connsiteY15" fmla="*/ 373273 h 605239"/>
              <a:gd name="connsiteX16" fmla="*/ 373273 h 605239"/>
              <a:gd name="connsiteY16" fmla="*/ 373273 h 605239"/>
              <a:gd name="connsiteX17" fmla="*/ 373273 h 605239"/>
              <a:gd name="connsiteY17" fmla="*/ 373273 h 605239"/>
              <a:gd name="connsiteX18" fmla="*/ 373273 h 605239"/>
              <a:gd name="connsiteY18" fmla="*/ 373273 h 605239"/>
              <a:gd name="connsiteX19" fmla="*/ 373273 h 605239"/>
              <a:gd name="connsiteY19" fmla="*/ 373273 h 605239"/>
              <a:gd name="connsiteX20" fmla="*/ 373273 h 605239"/>
              <a:gd name="connsiteY20" fmla="*/ 373273 h 605239"/>
              <a:gd name="connsiteX21" fmla="*/ 373273 h 605239"/>
              <a:gd name="connsiteY21" fmla="*/ 373273 h 605239"/>
              <a:gd name="connsiteX22" fmla="*/ 373273 h 605239"/>
              <a:gd name="connsiteY22" fmla="*/ 373273 h 605239"/>
              <a:gd name="connsiteX23" fmla="*/ 373273 h 605239"/>
              <a:gd name="connsiteY23" fmla="*/ 373273 h 605239"/>
              <a:gd name="connsiteX24" fmla="*/ 373273 h 605239"/>
              <a:gd name="connsiteY24" fmla="*/ 373273 h 605239"/>
              <a:gd name="connsiteX25" fmla="*/ 373273 h 605239"/>
              <a:gd name="connsiteY25" fmla="*/ 373273 h 605239"/>
              <a:gd name="connsiteX26" fmla="*/ 373273 h 605239"/>
              <a:gd name="connsiteY26" fmla="*/ 373273 h 605239"/>
              <a:gd name="connsiteX27" fmla="*/ 373273 h 605239"/>
              <a:gd name="connsiteY27" fmla="*/ 373273 h 605239"/>
              <a:gd name="connsiteX28" fmla="*/ 373273 h 605239"/>
              <a:gd name="connsiteY28" fmla="*/ 373273 h 605239"/>
              <a:gd name="connsiteX29" fmla="*/ 373273 h 605239"/>
              <a:gd name="connsiteY29" fmla="*/ 373273 h 605239"/>
              <a:gd name="connsiteX30" fmla="*/ 373273 h 605239"/>
              <a:gd name="connsiteY30" fmla="*/ 373273 h 605239"/>
              <a:gd name="connsiteX31" fmla="*/ 373273 h 605239"/>
              <a:gd name="connsiteY31" fmla="*/ 373273 h 605239"/>
              <a:gd name="connsiteX32" fmla="*/ 373273 h 605239"/>
              <a:gd name="connsiteY32" fmla="*/ 373273 h 605239"/>
              <a:gd name="connsiteX33" fmla="*/ 373273 h 605239"/>
              <a:gd name="connsiteY33" fmla="*/ 373273 h 605239"/>
              <a:gd name="connsiteX34" fmla="*/ 373273 h 605239"/>
              <a:gd name="connsiteY34" fmla="*/ 373273 h 605239"/>
              <a:gd name="connsiteX35" fmla="*/ 373273 h 605239"/>
              <a:gd name="connsiteY35" fmla="*/ 373273 h 605239"/>
              <a:gd name="connsiteX36" fmla="*/ 373273 h 605239"/>
              <a:gd name="connsiteY36" fmla="*/ 373273 h 605239"/>
              <a:gd name="connsiteX37" fmla="*/ 373273 h 605239"/>
              <a:gd name="connsiteY37" fmla="*/ 373273 h 605239"/>
              <a:gd name="connsiteX38" fmla="*/ 373273 h 605239"/>
              <a:gd name="connsiteY38" fmla="*/ 373273 h 605239"/>
              <a:gd name="connsiteX39" fmla="*/ 373273 h 605239"/>
              <a:gd name="connsiteY39" fmla="*/ 373273 h 605239"/>
              <a:gd name="connsiteX40" fmla="*/ 373273 h 605239"/>
              <a:gd name="connsiteY40" fmla="*/ 373273 h 605239"/>
              <a:gd name="connsiteX41" fmla="*/ 373273 h 605239"/>
              <a:gd name="connsiteY41" fmla="*/ 373273 h 605239"/>
              <a:gd name="connsiteX42" fmla="*/ 373273 h 605239"/>
              <a:gd name="connsiteY42" fmla="*/ 373273 h 605239"/>
              <a:gd name="connsiteX43" fmla="*/ 373273 h 605239"/>
              <a:gd name="connsiteY43" fmla="*/ 373273 h 605239"/>
              <a:gd name="connsiteX44" fmla="*/ 373273 h 605239"/>
              <a:gd name="connsiteY44" fmla="*/ 373273 h 605239"/>
              <a:gd name="connsiteX45" fmla="*/ 373273 h 605239"/>
              <a:gd name="connsiteY45" fmla="*/ 373273 h 605239"/>
              <a:gd name="connsiteX46" fmla="*/ 373273 h 605239"/>
              <a:gd name="connsiteY46" fmla="*/ 373273 h 605239"/>
              <a:gd name="connsiteX47" fmla="*/ 373273 h 605239"/>
              <a:gd name="connsiteY47" fmla="*/ 373273 h 605239"/>
              <a:gd name="connsiteX48" fmla="*/ 373273 h 605239"/>
              <a:gd name="connsiteY48" fmla="*/ 373273 h 605239"/>
              <a:gd name="connsiteX49" fmla="*/ 373273 h 605239"/>
              <a:gd name="connsiteY49" fmla="*/ 373273 h 605239"/>
              <a:gd name="connsiteX50" fmla="*/ 373273 h 605239"/>
              <a:gd name="connsiteY50" fmla="*/ 373273 h 605239"/>
              <a:gd name="connsiteX51" fmla="*/ 373273 h 605239"/>
              <a:gd name="connsiteY51" fmla="*/ 373273 h 605239"/>
              <a:gd name="connsiteX52" fmla="*/ 373273 h 605239"/>
              <a:gd name="connsiteY52" fmla="*/ 373273 h 605239"/>
              <a:gd name="connsiteX53" fmla="*/ 373273 h 605239"/>
              <a:gd name="connsiteY53" fmla="*/ 373273 h 605239"/>
              <a:gd name="connsiteX54" fmla="*/ 373273 h 605239"/>
              <a:gd name="connsiteY54" fmla="*/ 373273 h 605239"/>
              <a:gd name="connsiteX55" fmla="*/ 373273 h 605239"/>
              <a:gd name="connsiteY55" fmla="*/ 373273 h 605239"/>
              <a:gd name="connsiteX56" fmla="*/ 373273 h 605239"/>
              <a:gd name="connsiteY56" fmla="*/ 373273 h 605239"/>
              <a:gd name="connsiteX57" fmla="*/ 373273 h 605239"/>
              <a:gd name="connsiteY57" fmla="*/ 373273 h 605239"/>
              <a:gd name="connsiteX58" fmla="*/ 373273 h 605239"/>
              <a:gd name="connsiteY58" fmla="*/ 373273 h 605239"/>
              <a:gd name="connsiteX59" fmla="*/ 373273 h 605239"/>
              <a:gd name="connsiteY59" fmla="*/ 373273 h 605239"/>
              <a:gd name="connsiteX60" fmla="*/ 373273 h 605239"/>
              <a:gd name="connsiteY60" fmla="*/ 373273 h 605239"/>
              <a:gd name="connsiteX61" fmla="*/ 373273 h 605239"/>
              <a:gd name="connsiteY61" fmla="*/ 373273 h 605239"/>
              <a:gd name="connsiteX62" fmla="*/ 373273 h 605239"/>
              <a:gd name="connsiteY62" fmla="*/ 373273 h 605239"/>
              <a:gd name="connsiteX63" fmla="*/ 373273 h 605239"/>
              <a:gd name="connsiteY63" fmla="*/ 373273 h 605239"/>
              <a:gd name="connsiteX64" fmla="*/ 373273 h 605239"/>
              <a:gd name="connsiteY64" fmla="*/ 373273 h 605239"/>
              <a:gd name="connsiteX65" fmla="*/ 373273 h 605239"/>
              <a:gd name="connsiteY65" fmla="*/ 373273 h 605239"/>
              <a:gd name="connsiteX66" fmla="*/ 373273 h 605239"/>
              <a:gd name="connsiteY66" fmla="*/ 373273 h 605239"/>
              <a:gd name="connsiteX67" fmla="*/ 373273 h 605239"/>
              <a:gd name="connsiteY67" fmla="*/ 373273 h 605239"/>
              <a:gd name="connsiteX68" fmla="*/ 373273 h 605239"/>
              <a:gd name="connsiteY68" fmla="*/ 373273 h 605239"/>
              <a:gd name="connsiteX69" fmla="*/ 373273 h 605239"/>
              <a:gd name="connsiteY69" fmla="*/ 373273 h 605239"/>
              <a:gd name="connsiteX70" fmla="*/ 373273 h 605239"/>
              <a:gd name="connsiteY70" fmla="*/ 373273 h 605239"/>
              <a:gd name="connsiteX71" fmla="*/ 373273 h 605239"/>
              <a:gd name="connsiteY71" fmla="*/ 373273 h 605239"/>
              <a:gd name="connsiteX72" fmla="*/ 373273 h 605239"/>
              <a:gd name="connsiteY72" fmla="*/ 373273 h 605239"/>
              <a:gd name="connsiteX73" fmla="*/ 373273 h 605239"/>
              <a:gd name="connsiteY73" fmla="*/ 373273 h 605239"/>
              <a:gd name="connsiteX74" fmla="*/ 373273 h 605239"/>
              <a:gd name="connsiteY74" fmla="*/ 373273 h 605239"/>
              <a:gd name="connsiteX75" fmla="*/ 373273 h 605239"/>
              <a:gd name="connsiteY75" fmla="*/ 373273 h 605239"/>
              <a:gd name="connsiteX76" fmla="*/ 373273 h 605239"/>
              <a:gd name="connsiteY76" fmla="*/ 373273 h 605239"/>
              <a:gd name="connsiteX77" fmla="*/ 373273 h 605239"/>
              <a:gd name="connsiteY77" fmla="*/ 373273 h 605239"/>
              <a:gd name="connsiteX78" fmla="*/ 373273 h 605239"/>
              <a:gd name="connsiteY78" fmla="*/ 373273 h 605239"/>
              <a:gd name="connsiteX79" fmla="*/ 373273 h 605239"/>
              <a:gd name="connsiteY79" fmla="*/ 373273 h 605239"/>
              <a:gd name="connsiteX80" fmla="*/ 373273 h 605239"/>
              <a:gd name="connsiteY80" fmla="*/ 373273 h 605239"/>
              <a:gd name="connsiteX81" fmla="*/ 373273 h 605239"/>
              <a:gd name="connsiteY81" fmla="*/ 373273 h 605239"/>
              <a:gd name="connsiteX82" fmla="*/ 373273 h 605239"/>
              <a:gd name="connsiteY82" fmla="*/ 373273 h 605239"/>
              <a:gd name="connsiteX83" fmla="*/ 373273 h 605239"/>
              <a:gd name="connsiteY83" fmla="*/ 373273 h 605239"/>
              <a:gd name="connsiteX84" fmla="*/ 373273 h 605239"/>
              <a:gd name="connsiteY84" fmla="*/ 373273 h 605239"/>
              <a:gd name="connsiteX85" fmla="*/ 373273 h 605239"/>
              <a:gd name="connsiteY85" fmla="*/ 373273 h 605239"/>
              <a:gd name="connsiteX86" fmla="*/ 373273 h 605239"/>
              <a:gd name="connsiteY86" fmla="*/ 373273 h 605239"/>
              <a:gd name="connsiteX87" fmla="*/ 373273 h 605239"/>
              <a:gd name="connsiteY87" fmla="*/ 373273 h 605239"/>
              <a:gd name="connsiteX88" fmla="*/ 373273 h 605239"/>
              <a:gd name="connsiteY88" fmla="*/ 373273 h 605239"/>
              <a:gd name="connsiteX89" fmla="*/ 373273 h 605239"/>
              <a:gd name="connsiteY89" fmla="*/ 373273 h 605239"/>
              <a:gd name="connsiteX90" fmla="*/ 373273 h 605239"/>
              <a:gd name="connsiteY90" fmla="*/ 373273 h 605239"/>
              <a:gd name="connsiteX91" fmla="*/ 373273 h 605239"/>
              <a:gd name="connsiteY91" fmla="*/ 373273 h 605239"/>
              <a:gd name="connsiteX92" fmla="*/ 373273 h 605239"/>
              <a:gd name="connsiteY92" fmla="*/ 373273 h 6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78425" h="573203">
                <a:moveTo>
                  <a:pt x="35688" y="330987"/>
                </a:moveTo>
                <a:cubicBezTo>
                  <a:pt x="32039" y="330987"/>
                  <a:pt x="29102" y="334008"/>
                  <a:pt x="29102" y="337651"/>
                </a:cubicBezTo>
                <a:lnTo>
                  <a:pt x="29102" y="484438"/>
                </a:lnTo>
                <a:cubicBezTo>
                  <a:pt x="29102" y="488081"/>
                  <a:pt x="32039" y="491102"/>
                  <a:pt x="35688" y="491102"/>
                </a:cubicBezTo>
                <a:lnTo>
                  <a:pt x="240293" y="491102"/>
                </a:lnTo>
                <a:cubicBezTo>
                  <a:pt x="243942" y="491102"/>
                  <a:pt x="246968" y="488081"/>
                  <a:pt x="246968" y="484438"/>
                </a:cubicBezTo>
                <a:lnTo>
                  <a:pt x="246968" y="337651"/>
                </a:lnTo>
                <a:cubicBezTo>
                  <a:pt x="246968" y="334008"/>
                  <a:pt x="243942" y="330987"/>
                  <a:pt x="240293" y="330987"/>
                </a:cubicBezTo>
                <a:close/>
                <a:moveTo>
                  <a:pt x="440550" y="305700"/>
                </a:moveTo>
                <a:cubicBezTo>
                  <a:pt x="444243" y="305700"/>
                  <a:pt x="447936" y="307122"/>
                  <a:pt x="450784" y="309967"/>
                </a:cubicBezTo>
                <a:lnTo>
                  <a:pt x="487627" y="346765"/>
                </a:lnTo>
                <a:cubicBezTo>
                  <a:pt x="493323" y="352454"/>
                  <a:pt x="493323" y="361520"/>
                  <a:pt x="487627" y="367209"/>
                </a:cubicBezTo>
                <a:cubicBezTo>
                  <a:pt x="484780" y="370053"/>
                  <a:pt x="481042" y="371475"/>
                  <a:pt x="477304" y="371475"/>
                </a:cubicBezTo>
                <a:cubicBezTo>
                  <a:pt x="473477" y="371475"/>
                  <a:pt x="469829" y="370053"/>
                  <a:pt x="466981" y="367209"/>
                </a:cubicBezTo>
                <a:lnTo>
                  <a:pt x="454967" y="355298"/>
                </a:lnTo>
                <a:lnTo>
                  <a:pt x="454967" y="470137"/>
                </a:lnTo>
                <a:cubicBezTo>
                  <a:pt x="454967" y="478137"/>
                  <a:pt x="448470" y="484714"/>
                  <a:pt x="440372" y="484714"/>
                </a:cubicBezTo>
                <a:lnTo>
                  <a:pt x="328329" y="484714"/>
                </a:lnTo>
                <a:cubicBezTo>
                  <a:pt x="320320" y="484714"/>
                  <a:pt x="313734" y="478137"/>
                  <a:pt x="313734" y="470137"/>
                </a:cubicBezTo>
                <a:cubicBezTo>
                  <a:pt x="313734" y="462049"/>
                  <a:pt x="320320" y="455560"/>
                  <a:pt x="328329" y="455560"/>
                </a:cubicBezTo>
                <a:lnTo>
                  <a:pt x="328329" y="455649"/>
                </a:lnTo>
                <a:lnTo>
                  <a:pt x="426044" y="455649"/>
                </a:lnTo>
                <a:lnTo>
                  <a:pt x="426044" y="355298"/>
                </a:lnTo>
                <a:lnTo>
                  <a:pt x="414030" y="367209"/>
                </a:lnTo>
                <a:cubicBezTo>
                  <a:pt x="408334" y="372897"/>
                  <a:pt x="399168" y="372897"/>
                  <a:pt x="393472" y="367209"/>
                </a:cubicBezTo>
                <a:cubicBezTo>
                  <a:pt x="387777" y="361520"/>
                  <a:pt x="387777" y="352454"/>
                  <a:pt x="393472" y="346765"/>
                </a:cubicBezTo>
                <a:lnTo>
                  <a:pt x="430316" y="309967"/>
                </a:lnTo>
                <a:cubicBezTo>
                  <a:pt x="433163" y="307122"/>
                  <a:pt x="436856" y="305700"/>
                  <a:pt x="440550" y="305700"/>
                </a:cubicBezTo>
                <a:close/>
                <a:moveTo>
                  <a:pt x="35688" y="302020"/>
                </a:moveTo>
                <a:lnTo>
                  <a:pt x="240293" y="302020"/>
                </a:lnTo>
                <a:cubicBezTo>
                  <a:pt x="259961" y="302020"/>
                  <a:pt x="275981" y="318014"/>
                  <a:pt x="275981" y="337651"/>
                </a:cubicBezTo>
                <a:lnTo>
                  <a:pt x="275981" y="484438"/>
                </a:lnTo>
                <a:cubicBezTo>
                  <a:pt x="275981" y="504075"/>
                  <a:pt x="259961" y="520068"/>
                  <a:pt x="240293" y="520068"/>
                </a:cubicBezTo>
                <a:lnTo>
                  <a:pt x="152631" y="520068"/>
                </a:lnTo>
                <a:lnTo>
                  <a:pt x="152631" y="544059"/>
                </a:lnTo>
                <a:lnTo>
                  <a:pt x="179152" y="544059"/>
                </a:lnTo>
                <a:cubicBezTo>
                  <a:pt x="187251" y="544059"/>
                  <a:pt x="193747" y="550545"/>
                  <a:pt x="193747" y="558631"/>
                </a:cubicBezTo>
                <a:cubicBezTo>
                  <a:pt x="193747" y="566628"/>
                  <a:pt x="187251" y="573203"/>
                  <a:pt x="179152" y="573203"/>
                </a:cubicBezTo>
                <a:lnTo>
                  <a:pt x="96829" y="573203"/>
                </a:lnTo>
                <a:cubicBezTo>
                  <a:pt x="88730" y="573203"/>
                  <a:pt x="82234" y="566628"/>
                  <a:pt x="82234" y="558631"/>
                </a:cubicBezTo>
                <a:cubicBezTo>
                  <a:pt x="82234" y="550545"/>
                  <a:pt x="88730" y="544059"/>
                  <a:pt x="96829" y="544059"/>
                </a:cubicBezTo>
                <a:lnTo>
                  <a:pt x="123439" y="544059"/>
                </a:lnTo>
                <a:lnTo>
                  <a:pt x="123439" y="520068"/>
                </a:lnTo>
                <a:lnTo>
                  <a:pt x="35688" y="520068"/>
                </a:lnTo>
                <a:cubicBezTo>
                  <a:pt x="16020" y="520068"/>
                  <a:pt x="0" y="504075"/>
                  <a:pt x="0" y="484438"/>
                </a:cubicBezTo>
                <a:lnTo>
                  <a:pt x="0" y="337651"/>
                </a:lnTo>
                <a:cubicBezTo>
                  <a:pt x="0" y="318014"/>
                  <a:pt x="16020" y="302020"/>
                  <a:pt x="35688" y="302020"/>
                </a:cubicBezTo>
                <a:close/>
                <a:moveTo>
                  <a:pt x="138020" y="94487"/>
                </a:moveTo>
                <a:lnTo>
                  <a:pt x="250020" y="94487"/>
                </a:lnTo>
                <a:cubicBezTo>
                  <a:pt x="258122" y="94487"/>
                  <a:pt x="264621" y="100974"/>
                  <a:pt x="264621" y="109060"/>
                </a:cubicBezTo>
                <a:cubicBezTo>
                  <a:pt x="264621" y="117147"/>
                  <a:pt x="258122" y="123634"/>
                  <a:pt x="250020" y="123634"/>
                </a:cubicBezTo>
                <a:lnTo>
                  <a:pt x="250020" y="123545"/>
                </a:lnTo>
                <a:lnTo>
                  <a:pt x="152710" y="123545"/>
                </a:lnTo>
                <a:lnTo>
                  <a:pt x="152710" y="223873"/>
                </a:lnTo>
                <a:lnTo>
                  <a:pt x="164729" y="211876"/>
                </a:lnTo>
                <a:cubicBezTo>
                  <a:pt x="170427" y="206189"/>
                  <a:pt x="179508" y="206189"/>
                  <a:pt x="185206" y="211876"/>
                </a:cubicBezTo>
                <a:cubicBezTo>
                  <a:pt x="190904" y="217563"/>
                  <a:pt x="190904" y="226716"/>
                  <a:pt x="185206" y="232404"/>
                </a:cubicBezTo>
                <a:lnTo>
                  <a:pt x="148436" y="269104"/>
                </a:lnTo>
                <a:cubicBezTo>
                  <a:pt x="145588" y="271948"/>
                  <a:pt x="141759" y="273370"/>
                  <a:pt x="138109" y="273370"/>
                </a:cubicBezTo>
                <a:cubicBezTo>
                  <a:pt x="134281" y="273370"/>
                  <a:pt x="130630" y="271948"/>
                  <a:pt x="127781" y="269104"/>
                </a:cubicBezTo>
                <a:lnTo>
                  <a:pt x="91012" y="232404"/>
                </a:lnTo>
                <a:cubicBezTo>
                  <a:pt x="85314" y="226716"/>
                  <a:pt x="85314" y="217563"/>
                  <a:pt x="91012" y="211876"/>
                </a:cubicBezTo>
                <a:cubicBezTo>
                  <a:pt x="96710" y="206189"/>
                  <a:pt x="105791" y="206189"/>
                  <a:pt x="111489" y="211876"/>
                </a:cubicBezTo>
                <a:lnTo>
                  <a:pt x="123508" y="223873"/>
                </a:lnTo>
                <a:lnTo>
                  <a:pt x="123508" y="109060"/>
                </a:lnTo>
                <a:cubicBezTo>
                  <a:pt x="123508" y="100974"/>
                  <a:pt x="129918" y="94487"/>
                  <a:pt x="138020" y="94487"/>
                </a:cubicBezTo>
                <a:close/>
                <a:moveTo>
                  <a:pt x="338148" y="29153"/>
                </a:moveTo>
                <a:cubicBezTo>
                  <a:pt x="334410" y="29153"/>
                  <a:pt x="331473" y="32176"/>
                  <a:pt x="331473" y="35820"/>
                </a:cubicBezTo>
                <a:lnTo>
                  <a:pt x="331473" y="182566"/>
                </a:lnTo>
                <a:cubicBezTo>
                  <a:pt x="331473" y="186210"/>
                  <a:pt x="334410" y="189143"/>
                  <a:pt x="338148" y="189143"/>
                </a:cubicBezTo>
                <a:lnTo>
                  <a:pt x="542650" y="189143"/>
                </a:lnTo>
                <a:cubicBezTo>
                  <a:pt x="546388" y="189143"/>
                  <a:pt x="549325" y="186210"/>
                  <a:pt x="549325" y="182566"/>
                </a:cubicBezTo>
                <a:lnTo>
                  <a:pt x="549325" y="35820"/>
                </a:lnTo>
                <a:cubicBezTo>
                  <a:pt x="549325" y="32176"/>
                  <a:pt x="546388" y="29153"/>
                  <a:pt x="542650" y="29153"/>
                </a:cubicBezTo>
                <a:close/>
                <a:moveTo>
                  <a:pt x="338148" y="0"/>
                </a:moveTo>
                <a:lnTo>
                  <a:pt x="542650" y="0"/>
                </a:lnTo>
                <a:cubicBezTo>
                  <a:pt x="562407" y="0"/>
                  <a:pt x="578425" y="16177"/>
                  <a:pt x="578425" y="35820"/>
                </a:cubicBezTo>
                <a:lnTo>
                  <a:pt x="578425" y="182388"/>
                </a:lnTo>
                <a:cubicBezTo>
                  <a:pt x="578425" y="202120"/>
                  <a:pt x="562407" y="218119"/>
                  <a:pt x="542650" y="218119"/>
                </a:cubicBezTo>
                <a:lnTo>
                  <a:pt x="454994" y="218119"/>
                </a:lnTo>
                <a:lnTo>
                  <a:pt x="454994" y="242029"/>
                </a:lnTo>
                <a:lnTo>
                  <a:pt x="481602" y="242029"/>
                </a:lnTo>
                <a:cubicBezTo>
                  <a:pt x="489611" y="242029"/>
                  <a:pt x="496197" y="248518"/>
                  <a:pt x="496197" y="256606"/>
                </a:cubicBezTo>
                <a:cubicBezTo>
                  <a:pt x="496197" y="264694"/>
                  <a:pt x="489611" y="271183"/>
                  <a:pt x="481602" y="271183"/>
                </a:cubicBezTo>
                <a:lnTo>
                  <a:pt x="399196" y="271183"/>
                </a:lnTo>
                <a:cubicBezTo>
                  <a:pt x="391187" y="271183"/>
                  <a:pt x="384601" y="264694"/>
                  <a:pt x="384601" y="256606"/>
                </a:cubicBezTo>
                <a:cubicBezTo>
                  <a:pt x="384601" y="248518"/>
                  <a:pt x="391187" y="242029"/>
                  <a:pt x="399196" y="242029"/>
                </a:cubicBezTo>
                <a:lnTo>
                  <a:pt x="425804" y="242029"/>
                </a:lnTo>
                <a:lnTo>
                  <a:pt x="425804" y="218119"/>
                </a:lnTo>
                <a:lnTo>
                  <a:pt x="338148" y="218119"/>
                </a:lnTo>
                <a:cubicBezTo>
                  <a:pt x="318391" y="218119"/>
                  <a:pt x="302373" y="202120"/>
                  <a:pt x="302373" y="182388"/>
                </a:cubicBezTo>
                <a:lnTo>
                  <a:pt x="302373" y="35731"/>
                </a:lnTo>
                <a:cubicBezTo>
                  <a:pt x="302373" y="15999"/>
                  <a:pt x="318391" y="0"/>
                  <a:pt x="338148" y="0"/>
                </a:cubicBezTo>
                <a:close/>
              </a:path>
            </a:pathLst>
          </a:custGeom>
          <a:solidFill>
            <a:srgbClr val="FBFBFB"/>
          </a:solidFill>
          <a:ln w="190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240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îṥļîḑé-Oval 3"/>
          <p:cNvSpPr/>
          <p:nvPr/>
        </p:nvSpPr>
        <p:spPr>
          <a:xfrm>
            <a:off x="1200665" y="2853290"/>
            <a:ext cx="832376" cy="659601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rgbClr val="FBFBFB"/>
          </a:solidFill>
          <a:ln w="1905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sz="240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Freeform 21"/>
          <p:cNvSpPr/>
          <p:nvPr/>
        </p:nvSpPr>
        <p:spPr bwMode="auto">
          <a:xfrm>
            <a:off x="1152671" y="3477205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10" name="Freeform 21"/>
          <p:cNvSpPr/>
          <p:nvPr/>
        </p:nvSpPr>
        <p:spPr bwMode="auto">
          <a:xfrm>
            <a:off x="8351694" y="3477205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 bldLvl="0" animBg="1"/>
      <p:bldP spid="25" grpId="0"/>
      <p:bldP spid="26" grpId="0"/>
      <p:bldP spid="27" grpId="0"/>
      <p:bldP spid="9" grpId="0" bldLvl="0" animBg="1"/>
      <p:bldP spid="10" grpId="0" bldLvl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47" name="任意多边形 13"/>
          <p:cNvSpPr>
            <a:spLocks noChangeArrowheads="1"/>
          </p:cNvSpPr>
          <p:nvPr/>
        </p:nvSpPr>
        <p:spPr bwMode="auto">
          <a:xfrm rot="16200000">
            <a:off x="4521361" y="2178990"/>
            <a:ext cx="3204633" cy="3348533"/>
          </a:xfrm>
          <a:custGeom>
            <a:avLst/>
            <a:gdLst>
              <a:gd name="T0" fmla="*/ 1914608 w 3790824"/>
              <a:gd name="T1" fmla="*/ 1044392 h 3962533"/>
              <a:gd name="T2" fmla="*/ 1914608 w 3790824"/>
              <a:gd name="T3" fmla="*/ 2916063 h 3962533"/>
              <a:gd name="T4" fmla="*/ 3790950 w 3790824"/>
              <a:gd name="T5" fmla="*/ 1792666 h 3962533"/>
              <a:gd name="T6" fmla="*/ 3654955 w 3790824"/>
              <a:gd name="T7" fmla="*/ 2219370 h 3962533"/>
              <a:gd name="T8" fmla="*/ 3249773 w 3790824"/>
              <a:gd name="T9" fmla="*/ 2254873 h 3962533"/>
              <a:gd name="T10" fmla="*/ 2938983 w 3790824"/>
              <a:gd name="T11" fmla="*/ 2877073 h 3962533"/>
              <a:gd name="T12" fmla="*/ 3249913 w 3790824"/>
              <a:gd name="T13" fmla="*/ 3367524 h 3962533"/>
              <a:gd name="T14" fmla="*/ 2961701 w 3790824"/>
              <a:gd name="T15" fmla="*/ 3628681 h 3962533"/>
              <a:gd name="T16" fmla="*/ 2488862 w 3790824"/>
              <a:gd name="T17" fmla="*/ 3214815 h 3962533"/>
              <a:gd name="T18" fmla="*/ 2053951 w 3790824"/>
              <a:gd name="T19" fmla="*/ 3335955 h 3962533"/>
              <a:gd name="T20" fmla="*/ 2037630 w 3790824"/>
              <a:gd name="T21" fmla="*/ 3826415 h 3962533"/>
              <a:gd name="T22" fmla="*/ 1610898 w 3790824"/>
              <a:gd name="T23" fmla="*/ 3962400 h 3962533"/>
              <a:gd name="T24" fmla="*/ 1474903 w 3790824"/>
              <a:gd name="T25" fmla="*/ 3269122 h 3962533"/>
              <a:gd name="T26" fmla="*/ 1047706 w 3790824"/>
              <a:gd name="T27" fmla="*/ 3031802 h 3962533"/>
              <a:gd name="T28" fmla="*/ 710106 w 3790824"/>
              <a:gd name="T29" fmla="*/ 3250790 h 3962533"/>
              <a:gd name="T30" fmla="*/ 320813 w 3790824"/>
              <a:gd name="T31" fmla="*/ 3029342 h 3962533"/>
              <a:gd name="T32" fmla="*/ 666149 w 3790824"/>
              <a:gd name="T33" fmla="*/ 2525820 h 3962533"/>
              <a:gd name="T34" fmla="*/ 579442 w 3790824"/>
              <a:gd name="T35" fmla="*/ 2254873 h 3962533"/>
              <a:gd name="T36" fmla="*/ 135995 w 3790824"/>
              <a:gd name="T37" fmla="*/ 2219371 h 3962533"/>
              <a:gd name="T38" fmla="*/ 0 w 3790824"/>
              <a:gd name="T39" fmla="*/ 1792667 h 3962533"/>
              <a:gd name="T40" fmla="*/ 592018 w 3790824"/>
              <a:gd name="T41" fmla="*/ 1656681 h 3962533"/>
              <a:gd name="T42" fmla="*/ 784508 w 3790824"/>
              <a:gd name="T43" fmla="*/ 1218295 h 3962533"/>
              <a:gd name="T44" fmla="*/ 538510 w 3790824"/>
              <a:gd name="T45" fmla="*/ 735431 h 3962533"/>
              <a:gd name="T46" fmla="*/ 791555 w 3790824"/>
              <a:gd name="T47" fmla="*/ 365912 h 3962533"/>
              <a:gd name="T48" fmla="*/ 1281797 w 3790824"/>
              <a:gd name="T49" fmla="*/ 773849 h 3962533"/>
              <a:gd name="T50" fmla="*/ 1474902 w 3790824"/>
              <a:gd name="T51" fmla="*/ 691336 h 3962533"/>
              <a:gd name="T52" fmla="*/ 1610897 w 3790824"/>
              <a:gd name="T53" fmla="*/ 0 h 3962533"/>
              <a:gd name="T54" fmla="*/ 2037629 w 3790824"/>
              <a:gd name="T55" fmla="*/ 135985 h 3962533"/>
              <a:gd name="T56" fmla="*/ 2053951 w 3790824"/>
              <a:gd name="T57" fmla="*/ 624502 h 3962533"/>
              <a:gd name="T58" fmla="*/ 2559887 w 3790824"/>
              <a:gd name="T59" fmla="*/ 779855 h 3962533"/>
              <a:gd name="T60" fmla="*/ 3069333 w 3790824"/>
              <a:gd name="T61" fmla="*/ 453835 h 3962533"/>
              <a:gd name="T62" fmla="*/ 3317959 w 3790824"/>
              <a:gd name="T63" fmla="*/ 752920 h 3962533"/>
              <a:gd name="T64" fmla="*/ 2989890 w 3790824"/>
              <a:gd name="T65" fmla="*/ 1144996 h 3962533"/>
              <a:gd name="T66" fmla="*/ 3216190 w 3790824"/>
              <a:gd name="T67" fmla="*/ 1574985 h 3962533"/>
              <a:gd name="T68" fmla="*/ 3654955 w 3790824"/>
              <a:gd name="T69" fmla="*/ 1656680 h 39625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790824"/>
              <a:gd name="T106" fmla="*/ 0 h 3962533"/>
              <a:gd name="T107" fmla="*/ 3790824 w 3790824"/>
              <a:gd name="T108" fmla="*/ 3962533 h 39625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790824" h="3962533">
                <a:moveTo>
                  <a:pt x="2850411" y="1980294"/>
                </a:moveTo>
                <a:cubicBezTo>
                  <a:pt x="2850411" y="1463429"/>
                  <a:pt x="2431409" y="1044427"/>
                  <a:pt x="1914544" y="1044427"/>
                </a:cubicBezTo>
                <a:cubicBezTo>
                  <a:pt x="1397679" y="1044427"/>
                  <a:pt x="978677" y="1463429"/>
                  <a:pt x="978677" y="1980294"/>
                </a:cubicBezTo>
                <a:cubicBezTo>
                  <a:pt x="978677" y="2497159"/>
                  <a:pt x="1397679" y="2916161"/>
                  <a:pt x="1914544" y="2916161"/>
                </a:cubicBezTo>
                <a:cubicBezTo>
                  <a:pt x="2431409" y="2916161"/>
                  <a:pt x="2850411" y="2497159"/>
                  <a:pt x="2850411" y="1980294"/>
                </a:cubicBezTo>
                <a:close/>
                <a:moveTo>
                  <a:pt x="3790824" y="1792726"/>
                </a:moveTo>
                <a:lnTo>
                  <a:pt x="3790824" y="2083454"/>
                </a:lnTo>
                <a:cubicBezTo>
                  <a:pt x="3790824" y="2158559"/>
                  <a:pt x="3729939" y="2219444"/>
                  <a:pt x="3654834" y="2219444"/>
                </a:cubicBezTo>
                <a:lnTo>
                  <a:pt x="3255083" y="2219444"/>
                </a:lnTo>
                <a:lnTo>
                  <a:pt x="3249665" y="2254949"/>
                </a:lnTo>
                <a:cubicBezTo>
                  <a:pt x="3204280" y="2476737"/>
                  <a:pt x="3105019" y="2678901"/>
                  <a:pt x="2966153" y="2847168"/>
                </a:cubicBezTo>
                <a:lnTo>
                  <a:pt x="2938885" y="2877170"/>
                </a:lnTo>
                <a:lnTo>
                  <a:pt x="3224970" y="3266562"/>
                </a:lnTo>
                <a:cubicBezTo>
                  <a:pt x="3247204" y="3296825"/>
                  <a:pt x="3255067" y="3333235"/>
                  <a:pt x="3249805" y="3367637"/>
                </a:cubicBezTo>
                <a:cubicBezTo>
                  <a:pt x="3244544" y="3402040"/>
                  <a:pt x="3226158" y="3434436"/>
                  <a:pt x="3195895" y="3456670"/>
                </a:cubicBezTo>
                <a:lnTo>
                  <a:pt x="2961603" y="3628803"/>
                </a:lnTo>
                <a:cubicBezTo>
                  <a:pt x="2901078" y="3673271"/>
                  <a:pt x="2815963" y="3660254"/>
                  <a:pt x="2771495" y="3599728"/>
                </a:cubicBezTo>
                <a:lnTo>
                  <a:pt x="2488779" y="3214923"/>
                </a:lnTo>
                <a:lnTo>
                  <a:pt x="2445010" y="3236007"/>
                </a:lnTo>
                <a:cubicBezTo>
                  <a:pt x="2322727" y="3287728"/>
                  <a:pt x="2191324" y="3322109"/>
                  <a:pt x="2053883" y="3336067"/>
                </a:cubicBezTo>
                <a:lnTo>
                  <a:pt x="2037562" y="3336891"/>
                </a:lnTo>
                <a:lnTo>
                  <a:pt x="2037562" y="3826543"/>
                </a:lnTo>
                <a:cubicBezTo>
                  <a:pt x="2037562" y="3901648"/>
                  <a:pt x="1976677" y="3962533"/>
                  <a:pt x="1901572" y="3962533"/>
                </a:cubicBezTo>
                <a:lnTo>
                  <a:pt x="1610844" y="3962533"/>
                </a:lnTo>
                <a:cubicBezTo>
                  <a:pt x="1535739" y="3962533"/>
                  <a:pt x="1474854" y="3901648"/>
                  <a:pt x="1474854" y="3826543"/>
                </a:cubicBezTo>
                <a:lnTo>
                  <a:pt x="1474854" y="3269232"/>
                </a:lnTo>
                <a:lnTo>
                  <a:pt x="1384078" y="3236007"/>
                </a:lnTo>
                <a:cubicBezTo>
                  <a:pt x="1261794" y="3184286"/>
                  <a:pt x="1148631" y="3115224"/>
                  <a:pt x="1047671" y="3031904"/>
                </a:cubicBezTo>
                <a:lnTo>
                  <a:pt x="997214" y="2986046"/>
                </a:lnTo>
                <a:lnTo>
                  <a:pt x="710082" y="3250899"/>
                </a:lnTo>
                <a:cubicBezTo>
                  <a:pt x="654876" y="3301821"/>
                  <a:pt x="568842" y="3298349"/>
                  <a:pt x="517920" y="3243143"/>
                </a:cubicBezTo>
                <a:lnTo>
                  <a:pt x="320802" y="3029444"/>
                </a:lnTo>
                <a:cubicBezTo>
                  <a:pt x="269879" y="2974238"/>
                  <a:pt x="273352" y="2888204"/>
                  <a:pt x="328558" y="2837282"/>
                </a:cubicBezTo>
                <a:lnTo>
                  <a:pt x="666127" y="2525905"/>
                </a:lnTo>
                <a:lnTo>
                  <a:pt x="658832" y="2510762"/>
                </a:lnTo>
                <a:cubicBezTo>
                  <a:pt x="624351" y="2429240"/>
                  <a:pt x="597577" y="2343664"/>
                  <a:pt x="579423" y="2254949"/>
                </a:cubicBezTo>
                <a:lnTo>
                  <a:pt x="574005" y="2219445"/>
                </a:lnTo>
                <a:lnTo>
                  <a:pt x="135990" y="2219445"/>
                </a:lnTo>
                <a:cubicBezTo>
                  <a:pt x="60885" y="2219445"/>
                  <a:pt x="0" y="2158560"/>
                  <a:pt x="0" y="2083455"/>
                </a:cubicBezTo>
                <a:lnTo>
                  <a:pt x="0" y="1792727"/>
                </a:lnTo>
                <a:cubicBezTo>
                  <a:pt x="0" y="1717622"/>
                  <a:pt x="60885" y="1656737"/>
                  <a:pt x="135990" y="1656737"/>
                </a:cubicBezTo>
                <a:lnTo>
                  <a:pt x="591998" y="1656737"/>
                </a:lnTo>
                <a:lnTo>
                  <a:pt x="613005" y="1575038"/>
                </a:lnTo>
                <a:cubicBezTo>
                  <a:pt x="652823" y="1447017"/>
                  <a:pt x="711010" y="1327089"/>
                  <a:pt x="784482" y="1218336"/>
                </a:cubicBezTo>
                <a:lnTo>
                  <a:pt x="848257" y="1133051"/>
                </a:lnTo>
                <a:lnTo>
                  <a:pt x="538492" y="735456"/>
                </a:lnTo>
                <a:cubicBezTo>
                  <a:pt x="492333" y="676210"/>
                  <a:pt x="502943" y="590761"/>
                  <a:pt x="562189" y="544603"/>
                </a:cubicBezTo>
                <a:lnTo>
                  <a:pt x="791529" y="365924"/>
                </a:lnTo>
                <a:cubicBezTo>
                  <a:pt x="850776" y="319765"/>
                  <a:pt x="936224" y="330375"/>
                  <a:pt x="982383" y="389621"/>
                </a:cubicBezTo>
                <a:lnTo>
                  <a:pt x="1281754" y="773875"/>
                </a:lnTo>
                <a:lnTo>
                  <a:pt x="1384078" y="724584"/>
                </a:lnTo>
                <a:lnTo>
                  <a:pt x="1474853" y="691359"/>
                </a:lnTo>
                <a:lnTo>
                  <a:pt x="1474853" y="135990"/>
                </a:lnTo>
                <a:cubicBezTo>
                  <a:pt x="1474853" y="60885"/>
                  <a:pt x="1535738" y="0"/>
                  <a:pt x="1610843" y="0"/>
                </a:cubicBezTo>
                <a:lnTo>
                  <a:pt x="1901571" y="0"/>
                </a:lnTo>
                <a:cubicBezTo>
                  <a:pt x="1976676" y="0"/>
                  <a:pt x="2037561" y="60885"/>
                  <a:pt x="2037561" y="135990"/>
                </a:cubicBezTo>
                <a:lnTo>
                  <a:pt x="2037561" y="623699"/>
                </a:lnTo>
                <a:lnTo>
                  <a:pt x="2053883" y="624523"/>
                </a:lnTo>
                <a:cubicBezTo>
                  <a:pt x="2191324" y="638481"/>
                  <a:pt x="2322727" y="672862"/>
                  <a:pt x="2445010" y="724584"/>
                </a:cubicBezTo>
                <a:lnTo>
                  <a:pt x="2559802" y="779881"/>
                </a:lnTo>
                <a:lnTo>
                  <a:pt x="2876923" y="455906"/>
                </a:lnTo>
                <a:cubicBezTo>
                  <a:pt x="2929460" y="402234"/>
                  <a:pt x="3015559" y="401314"/>
                  <a:pt x="3069231" y="453850"/>
                </a:cubicBezTo>
                <a:lnTo>
                  <a:pt x="3276993" y="657217"/>
                </a:lnTo>
                <a:cubicBezTo>
                  <a:pt x="3303829" y="683485"/>
                  <a:pt x="3317477" y="718144"/>
                  <a:pt x="3317849" y="752945"/>
                </a:cubicBezTo>
                <a:cubicBezTo>
                  <a:pt x="3318221" y="787746"/>
                  <a:pt x="3305317" y="822689"/>
                  <a:pt x="3279048" y="849525"/>
                </a:cubicBezTo>
                <a:lnTo>
                  <a:pt x="2989791" y="1145034"/>
                </a:lnTo>
                <a:lnTo>
                  <a:pt x="3044606" y="1218336"/>
                </a:lnTo>
                <a:cubicBezTo>
                  <a:pt x="3118078" y="1327089"/>
                  <a:pt x="3176264" y="1447017"/>
                  <a:pt x="3216083" y="1575038"/>
                </a:cubicBezTo>
                <a:lnTo>
                  <a:pt x="3237090" y="1656736"/>
                </a:lnTo>
                <a:lnTo>
                  <a:pt x="3654834" y="1656736"/>
                </a:lnTo>
                <a:cubicBezTo>
                  <a:pt x="3729939" y="1656736"/>
                  <a:pt x="3790824" y="1717621"/>
                  <a:pt x="3790824" y="1792726"/>
                </a:cubicBezTo>
                <a:close/>
              </a:path>
            </a:pathLst>
          </a:custGeom>
          <a:blipFill dpi="0" rotWithShape="1">
            <a:blip r:embed="rId2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lum bright="32000" contrast="76000"/>
            </a:blip>
            <a:srcRect/>
            <a:stretch>
              <a:fillRect l="-4000" r="-6000" b="-68000"/>
            </a:stretch>
          </a:blipFill>
          <a:ln>
            <a:solidFill>
              <a:schemeClr val="accent2"/>
            </a:solidFill>
          </a:ln>
        </p:spPr>
        <p:txBody>
          <a:bodyPr lIns="91417" tIns="45708" rIns="91417" bIns="45708" anchor="ctr"/>
          <a:lstStyle/>
          <a:p>
            <a:pPr>
              <a:defRPr/>
            </a:pPr>
            <a:endParaRPr lang="zh-CN" altLang="en-US" sz="1335" dirty="0"/>
          </a:p>
        </p:txBody>
      </p:sp>
      <p:grpSp>
        <p:nvGrpSpPr>
          <p:cNvPr id="2" name="组合 12"/>
          <p:cNvGrpSpPr/>
          <p:nvPr/>
        </p:nvGrpSpPr>
        <p:grpSpPr>
          <a:xfrm>
            <a:off x="7563762" y="2020095"/>
            <a:ext cx="1173186" cy="409130"/>
            <a:chOff x="7651210" y="2019970"/>
            <a:chExt cx="1173476" cy="409105"/>
          </a:xfrm>
        </p:grpSpPr>
        <p:cxnSp>
          <p:nvCxnSpPr>
            <p:cNvPr id="48" name="直接连接符 47"/>
            <p:cNvCxnSpPr/>
            <p:nvPr/>
          </p:nvCxnSpPr>
          <p:spPr>
            <a:xfrm flipH="1">
              <a:off x="7651210" y="2019970"/>
              <a:ext cx="491304" cy="409105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/>
            <p:cNvCxnSpPr/>
            <p:nvPr/>
          </p:nvCxnSpPr>
          <p:spPr>
            <a:xfrm flipH="1">
              <a:off x="8142514" y="2019970"/>
              <a:ext cx="682172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组合 11"/>
          <p:cNvGrpSpPr/>
          <p:nvPr/>
        </p:nvGrpSpPr>
        <p:grpSpPr>
          <a:xfrm flipV="1">
            <a:off x="7563762" y="5332297"/>
            <a:ext cx="1173186" cy="379462"/>
            <a:chOff x="7708177" y="4291456"/>
            <a:chExt cx="1173476" cy="409105"/>
          </a:xfrm>
        </p:grpSpPr>
        <p:cxnSp>
          <p:nvCxnSpPr>
            <p:cNvPr id="56" name="直接连接符 55"/>
            <p:cNvCxnSpPr/>
            <p:nvPr/>
          </p:nvCxnSpPr>
          <p:spPr>
            <a:xfrm flipH="1">
              <a:off x="7708177" y="4291456"/>
              <a:ext cx="491304" cy="409105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/>
            <p:cNvCxnSpPr/>
            <p:nvPr/>
          </p:nvCxnSpPr>
          <p:spPr>
            <a:xfrm flipH="1">
              <a:off x="8199481" y="4291456"/>
              <a:ext cx="682172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61"/>
          <p:cNvGrpSpPr/>
          <p:nvPr/>
        </p:nvGrpSpPr>
        <p:grpSpPr>
          <a:xfrm flipH="1">
            <a:off x="3404964" y="2051609"/>
            <a:ext cx="1285416" cy="409130"/>
            <a:chOff x="7651210" y="2019970"/>
            <a:chExt cx="1173476" cy="409105"/>
          </a:xfrm>
        </p:grpSpPr>
        <p:cxnSp>
          <p:nvCxnSpPr>
            <p:cNvPr id="63" name="直接连接符 62"/>
            <p:cNvCxnSpPr/>
            <p:nvPr/>
          </p:nvCxnSpPr>
          <p:spPr>
            <a:xfrm flipH="1">
              <a:off x="7651210" y="2019970"/>
              <a:ext cx="491304" cy="409105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接连接符 63"/>
            <p:cNvCxnSpPr/>
            <p:nvPr/>
          </p:nvCxnSpPr>
          <p:spPr>
            <a:xfrm flipH="1">
              <a:off x="8142514" y="2019970"/>
              <a:ext cx="682172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组合 64"/>
          <p:cNvGrpSpPr/>
          <p:nvPr/>
        </p:nvGrpSpPr>
        <p:grpSpPr>
          <a:xfrm flipH="1" flipV="1">
            <a:off x="3404964" y="5363812"/>
            <a:ext cx="1285416" cy="379462"/>
            <a:chOff x="7708177" y="4291456"/>
            <a:chExt cx="1173476" cy="409105"/>
          </a:xfrm>
        </p:grpSpPr>
        <p:cxnSp>
          <p:nvCxnSpPr>
            <p:cNvPr id="66" name="直接连接符 65"/>
            <p:cNvCxnSpPr/>
            <p:nvPr/>
          </p:nvCxnSpPr>
          <p:spPr>
            <a:xfrm flipH="1">
              <a:off x="7708177" y="4291456"/>
              <a:ext cx="491304" cy="409105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接连接符 66"/>
            <p:cNvCxnSpPr/>
            <p:nvPr/>
          </p:nvCxnSpPr>
          <p:spPr>
            <a:xfrm flipH="1">
              <a:off x="8199481" y="4291456"/>
              <a:ext cx="682172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" name="文本框 84"/>
          <p:cNvSpPr txBox="1"/>
          <p:nvPr/>
        </p:nvSpPr>
        <p:spPr>
          <a:xfrm>
            <a:off x="8842391" y="1789246"/>
            <a:ext cx="1537099" cy="37719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1865" b="1" dirty="0" smtClean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QQ</a:t>
            </a:r>
            <a:r>
              <a:rPr lang="zh-CN" altLang="en-US" sz="1865" b="1" dirty="0" smtClean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空间</a:t>
            </a:r>
            <a:endParaRPr lang="zh-CN" altLang="en-US" sz="1865" b="1" dirty="0">
              <a:solidFill>
                <a:schemeClr val="accent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1867865" y="1820762"/>
            <a:ext cx="1537099" cy="37719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zh-CN" altLang="en-US" sz="1865" b="1" dirty="0" smtClean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微博</a:t>
            </a:r>
            <a:endParaRPr lang="zh-CN" altLang="en-US" sz="1865" b="1" dirty="0">
              <a:solidFill>
                <a:schemeClr val="accent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2016554" y="5540925"/>
            <a:ext cx="1537099" cy="37719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zh-CN" altLang="en-US" sz="1865" b="1" dirty="0" smtClean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微信</a:t>
            </a:r>
            <a:endParaRPr lang="zh-CN" altLang="en-US" sz="1865" b="1" dirty="0">
              <a:solidFill>
                <a:schemeClr val="accent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91" name="文本框 90"/>
          <p:cNvSpPr txBox="1"/>
          <p:nvPr/>
        </p:nvSpPr>
        <p:spPr>
          <a:xfrm>
            <a:off x="8842391" y="5455574"/>
            <a:ext cx="1537099" cy="37719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zh-CN" altLang="en-US" sz="1865" b="1" dirty="0" smtClean="0">
                <a:solidFill>
                  <a:schemeClr val="accent2"/>
                </a:solidFill>
                <a:latin typeface="方正静蕾简体" pitchFamily="2" charset="-122"/>
                <a:ea typeface="方正静蕾简体" pitchFamily="2" charset="-122"/>
              </a:rPr>
              <a:t>贴吧</a:t>
            </a:r>
            <a:endParaRPr lang="zh-CN" altLang="en-US" sz="1865" b="1" dirty="0">
              <a:solidFill>
                <a:schemeClr val="accent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3" name="矩形 2"/>
          <p:cNvSpPr/>
          <p:nvPr/>
        </p:nvSpPr>
        <p:spPr>
          <a:xfrm>
            <a:off x="642140" y="1143230"/>
            <a:ext cx="3716020" cy="420370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algn="l" eaLnBrk="0" hangingPunct="0"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四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、比较好的新媒体运营平台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矩形 8"/>
          <p:cNvSpPr/>
          <p:nvPr/>
        </p:nvSpPr>
        <p:spPr>
          <a:xfrm>
            <a:off x="8063733" y="2469342"/>
            <a:ext cx="3585907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年轻用户比较活跃的载体，</a:t>
            </a:r>
            <a:endParaRPr lang="en-US" altLang="zh-CN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QQ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空间流量大一些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矩形 8"/>
          <p:cNvSpPr/>
          <p:nvPr/>
        </p:nvSpPr>
        <p:spPr>
          <a:xfrm>
            <a:off x="864710" y="2469342"/>
            <a:ext cx="3663046" cy="46037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传统新媒体巅峰期的代表作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8"/>
          <p:cNvSpPr/>
          <p:nvPr/>
        </p:nvSpPr>
        <p:spPr>
          <a:xfrm>
            <a:off x="864710" y="4581056"/>
            <a:ext cx="3551518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目前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分享量最大的平台</a:t>
            </a:r>
            <a:r>
              <a:rPr lang="zh-CN" altLang="en-US" sz="20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，每天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占据每天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70-80%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的分享量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矩形 8"/>
          <p:cNvSpPr/>
          <p:nvPr/>
        </p:nvSpPr>
        <p:spPr>
          <a:xfrm>
            <a:off x="8207713" y="4581056"/>
            <a:ext cx="3585907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年轻用户比较活跃的载体，</a:t>
            </a:r>
            <a:endParaRPr lang="en-US" altLang="zh-CN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QQ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空间流量大一些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6800000"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bldLvl="0" animBg="1"/>
      <p:bldP spid="47" grpId="1" bldLvl="0" animBg="1"/>
      <p:bldP spid="85" grpId="0"/>
      <p:bldP spid="87" grpId="0"/>
      <p:bldP spid="89" grpId="0"/>
      <p:bldP spid="91" grpId="0"/>
      <p:bldP spid="23" grpId="0"/>
      <p:bldP spid="24" grpId="0"/>
      <p:bldP spid="25" grpId="0"/>
      <p:bldP spid="27" grpId="0"/>
      <p:bldP spid="3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0"/>
          <p:cNvGrpSpPr/>
          <p:nvPr/>
        </p:nvGrpSpPr>
        <p:grpSpPr>
          <a:xfrm>
            <a:off x="1208703" y="3143994"/>
            <a:ext cx="1393243" cy="3404794"/>
            <a:chOff x="7856538" y="5075238"/>
            <a:chExt cx="274638" cy="635000"/>
          </a:xfrm>
          <a:solidFill>
            <a:schemeClr val="accent2"/>
          </a:solidFill>
        </p:grpSpPr>
        <p:sp>
          <p:nvSpPr>
            <p:cNvPr id="3" name="Freeform 2073"/>
            <p:cNvSpPr>
              <a:spLocks noEditPoints="1"/>
            </p:cNvSpPr>
            <p:nvPr/>
          </p:nvSpPr>
          <p:spPr bwMode="auto">
            <a:xfrm>
              <a:off x="7878763" y="5076825"/>
              <a:ext cx="168275" cy="187325"/>
            </a:xfrm>
            <a:custGeom>
              <a:avLst/>
              <a:gdLst>
                <a:gd name="T0" fmla="*/ 54 w 106"/>
                <a:gd name="T1" fmla="*/ 4 h 118"/>
                <a:gd name="T2" fmla="*/ 38 w 106"/>
                <a:gd name="T3" fmla="*/ 7 h 118"/>
                <a:gd name="T4" fmla="*/ 25 w 106"/>
                <a:gd name="T5" fmla="*/ 15 h 118"/>
                <a:gd name="T6" fmla="*/ 15 w 106"/>
                <a:gd name="T7" fmla="*/ 26 h 118"/>
                <a:gd name="T8" fmla="*/ 7 w 106"/>
                <a:gd name="T9" fmla="*/ 42 h 118"/>
                <a:gd name="T10" fmla="*/ 4 w 106"/>
                <a:gd name="T11" fmla="*/ 59 h 118"/>
                <a:gd name="T12" fmla="*/ 7 w 106"/>
                <a:gd name="T13" fmla="*/ 76 h 118"/>
                <a:gd name="T14" fmla="*/ 15 w 106"/>
                <a:gd name="T15" fmla="*/ 92 h 118"/>
                <a:gd name="T16" fmla="*/ 25 w 106"/>
                <a:gd name="T17" fmla="*/ 104 h 118"/>
                <a:gd name="T18" fmla="*/ 38 w 106"/>
                <a:gd name="T19" fmla="*/ 111 h 118"/>
                <a:gd name="T20" fmla="*/ 54 w 106"/>
                <a:gd name="T21" fmla="*/ 114 h 118"/>
                <a:gd name="T22" fmla="*/ 70 w 106"/>
                <a:gd name="T23" fmla="*/ 111 h 118"/>
                <a:gd name="T24" fmla="*/ 83 w 106"/>
                <a:gd name="T25" fmla="*/ 104 h 118"/>
                <a:gd name="T26" fmla="*/ 93 w 106"/>
                <a:gd name="T27" fmla="*/ 92 h 118"/>
                <a:gd name="T28" fmla="*/ 100 w 106"/>
                <a:gd name="T29" fmla="*/ 76 h 118"/>
                <a:gd name="T30" fmla="*/ 102 w 106"/>
                <a:gd name="T31" fmla="*/ 59 h 118"/>
                <a:gd name="T32" fmla="*/ 100 w 106"/>
                <a:gd name="T33" fmla="*/ 42 h 118"/>
                <a:gd name="T34" fmla="*/ 93 w 106"/>
                <a:gd name="T35" fmla="*/ 26 h 118"/>
                <a:gd name="T36" fmla="*/ 83 w 106"/>
                <a:gd name="T37" fmla="*/ 15 h 118"/>
                <a:gd name="T38" fmla="*/ 70 w 106"/>
                <a:gd name="T39" fmla="*/ 7 h 118"/>
                <a:gd name="T40" fmla="*/ 54 w 106"/>
                <a:gd name="T41" fmla="*/ 4 h 118"/>
                <a:gd name="T42" fmla="*/ 54 w 106"/>
                <a:gd name="T43" fmla="*/ 0 h 118"/>
                <a:gd name="T44" fmla="*/ 71 w 106"/>
                <a:gd name="T45" fmla="*/ 3 h 118"/>
                <a:gd name="T46" fmla="*/ 85 w 106"/>
                <a:gd name="T47" fmla="*/ 12 h 118"/>
                <a:gd name="T48" fmla="*/ 96 w 106"/>
                <a:gd name="T49" fmla="*/ 24 h 118"/>
                <a:gd name="T50" fmla="*/ 104 w 106"/>
                <a:gd name="T51" fmla="*/ 41 h 118"/>
                <a:gd name="T52" fmla="*/ 106 w 106"/>
                <a:gd name="T53" fmla="*/ 59 h 118"/>
                <a:gd name="T54" fmla="*/ 104 w 106"/>
                <a:gd name="T55" fmla="*/ 77 h 118"/>
                <a:gd name="T56" fmla="*/ 96 w 106"/>
                <a:gd name="T57" fmla="*/ 94 h 118"/>
                <a:gd name="T58" fmla="*/ 85 w 106"/>
                <a:gd name="T59" fmla="*/ 106 h 118"/>
                <a:gd name="T60" fmla="*/ 71 w 106"/>
                <a:gd name="T61" fmla="*/ 115 h 118"/>
                <a:gd name="T62" fmla="*/ 54 w 106"/>
                <a:gd name="T63" fmla="*/ 118 h 118"/>
                <a:gd name="T64" fmla="*/ 37 w 106"/>
                <a:gd name="T65" fmla="*/ 115 h 118"/>
                <a:gd name="T66" fmla="*/ 23 w 106"/>
                <a:gd name="T67" fmla="*/ 106 h 118"/>
                <a:gd name="T68" fmla="*/ 11 w 106"/>
                <a:gd name="T69" fmla="*/ 94 h 118"/>
                <a:gd name="T70" fmla="*/ 4 w 106"/>
                <a:gd name="T71" fmla="*/ 77 h 118"/>
                <a:gd name="T72" fmla="*/ 0 w 106"/>
                <a:gd name="T73" fmla="*/ 59 h 118"/>
                <a:gd name="T74" fmla="*/ 4 w 106"/>
                <a:gd name="T75" fmla="*/ 41 h 118"/>
                <a:gd name="T76" fmla="*/ 11 w 106"/>
                <a:gd name="T77" fmla="*/ 24 h 118"/>
                <a:gd name="T78" fmla="*/ 23 w 106"/>
                <a:gd name="T79" fmla="*/ 12 h 118"/>
                <a:gd name="T80" fmla="*/ 37 w 106"/>
                <a:gd name="T81" fmla="*/ 3 h 118"/>
                <a:gd name="T82" fmla="*/ 54 w 106"/>
                <a:gd name="T8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18">
                  <a:moveTo>
                    <a:pt x="54" y="4"/>
                  </a:moveTo>
                  <a:lnTo>
                    <a:pt x="38" y="7"/>
                  </a:lnTo>
                  <a:lnTo>
                    <a:pt x="25" y="15"/>
                  </a:lnTo>
                  <a:lnTo>
                    <a:pt x="15" y="26"/>
                  </a:lnTo>
                  <a:lnTo>
                    <a:pt x="7" y="42"/>
                  </a:lnTo>
                  <a:lnTo>
                    <a:pt x="4" y="59"/>
                  </a:lnTo>
                  <a:lnTo>
                    <a:pt x="7" y="76"/>
                  </a:lnTo>
                  <a:lnTo>
                    <a:pt x="15" y="92"/>
                  </a:lnTo>
                  <a:lnTo>
                    <a:pt x="25" y="104"/>
                  </a:lnTo>
                  <a:lnTo>
                    <a:pt x="38" y="111"/>
                  </a:lnTo>
                  <a:lnTo>
                    <a:pt x="54" y="114"/>
                  </a:lnTo>
                  <a:lnTo>
                    <a:pt x="70" y="111"/>
                  </a:lnTo>
                  <a:lnTo>
                    <a:pt x="83" y="104"/>
                  </a:lnTo>
                  <a:lnTo>
                    <a:pt x="93" y="92"/>
                  </a:lnTo>
                  <a:lnTo>
                    <a:pt x="100" y="76"/>
                  </a:lnTo>
                  <a:lnTo>
                    <a:pt x="102" y="59"/>
                  </a:lnTo>
                  <a:lnTo>
                    <a:pt x="100" y="42"/>
                  </a:lnTo>
                  <a:lnTo>
                    <a:pt x="93" y="26"/>
                  </a:lnTo>
                  <a:lnTo>
                    <a:pt x="83" y="15"/>
                  </a:lnTo>
                  <a:lnTo>
                    <a:pt x="70" y="7"/>
                  </a:lnTo>
                  <a:lnTo>
                    <a:pt x="54" y="4"/>
                  </a:lnTo>
                  <a:close/>
                  <a:moveTo>
                    <a:pt x="54" y="0"/>
                  </a:moveTo>
                  <a:lnTo>
                    <a:pt x="71" y="3"/>
                  </a:lnTo>
                  <a:lnTo>
                    <a:pt x="85" y="12"/>
                  </a:lnTo>
                  <a:lnTo>
                    <a:pt x="96" y="24"/>
                  </a:lnTo>
                  <a:lnTo>
                    <a:pt x="104" y="41"/>
                  </a:lnTo>
                  <a:lnTo>
                    <a:pt x="106" y="59"/>
                  </a:lnTo>
                  <a:lnTo>
                    <a:pt x="104" y="77"/>
                  </a:lnTo>
                  <a:lnTo>
                    <a:pt x="96" y="94"/>
                  </a:lnTo>
                  <a:lnTo>
                    <a:pt x="85" y="106"/>
                  </a:lnTo>
                  <a:lnTo>
                    <a:pt x="71" y="115"/>
                  </a:lnTo>
                  <a:lnTo>
                    <a:pt x="54" y="118"/>
                  </a:lnTo>
                  <a:lnTo>
                    <a:pt x="37" y="115"/>
                  </a:lnTo>
                  <a:lnTo>
                    <a:pt x="23" y="106"/>
                  </a:lnTo>
                  <a:lnTo>
                    <a:pt x="11" y="94"/>
                  </a:lnTo>
                  <a:lnTo>
                    <a:pt x="4" y="77"/>
                  </a:lnTo>
                  <a:lnTo>
                    <a:pt x="0" y="59"/>
                  </a:lnTo>
                  <a:lnTo>
                    <a:pt x="4" y="41"/>
                  </a:lnTo>
                  <a:lnTo>
                    <a:pt x="11" y="24"/>
                  </a:lnTo>
                  <a:lnTo>
                    <a:pt x="23" y="12"/>
                  </a:lnTo>
                  <a:lnTo>
                    <a:pt x="37" y="3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2075"/>
            <p:cNvSpPr/>
            <p:nvPr/>
          </p:nvSpPr>
          <p:spPr bwMode="auto">
            <a:xfrm>
              <a:off x="7915276" y="5114925"/>
              <a:ext cx="14288" cy="6350"/>
            </a:xfrm>
            <a:custGeom>
              <a:avLst/>
              <a:gdLst>
                <a:gd name="T0" fmla="*/ 1 w 9"/>
                <a:gd name="T1" fmla="*/ 0 h 4"/>
                <a:gd name="T2" fmla="*/ 7 w 9"/>
                <a:gd name="T3" fmla="*/ 0 h 4"/>
                <a:gd name="T4" fmla="*/ 9 w 9"/>
                <a:gd name="T5" fmla="*/ 1 h 4"/>
                <a:gd name="T6" fmla="*/ 9 w 9"/>
                <a:gd name="T7" fmla="*/ 2 h 4"/>
                <a:gd name="T8" fmla="*/ 9 w 9"/>
                <a:gd name="T9" fmla="*/ 4 h 4"/>
                <a:gd name="T10" fmla="*/ 7 w 9"/>
                <a:gd name="T11" fmla="*/ 4 h 4"/>
                <a:gd name="T12" fmla="*/ 1 w 9"/>
                <a:gd name="T13" fmla="*/ 4 h 4"/>
                <a:gd name="T14" fmla="*/ 0 w 9"/>
                <a:gd name="T15" fmla="*/ 4 h 4"/>
                <a:gd name="T16" fmla="*/ 0 w 9"/>
                <a:gd name="T17" fmla="*/ 2 h 4"/>
                <a:gd name="T18" fmla="*/ 0 w 9"/>
                <a:gd name="T19" fmla="*/ 1 h 4"/>
                <a:gd name="T20" fmla="*/ 1 w 9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lnTo>
                    <a:pt x="7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2076"/>
            <p:cNvSpPr>
              <a:spLocks noEditPoints="1"/>
            </p:cNvSpPr>
            <p:nvPr/>
          </p:nvSpPr>
          <p:spPr bwMode="auto">
            <a:xfrm>
              <a:off x="7912101" y="5111750"/>
              <a:ext cx="19050" cy="11113"/>
            </a:xfrm>
            <a:custGeom>
              <a:avLst/>
              <a:gdLst>
                <a:gd name="T0" fmla="*/ 3 w 12"/>
                <a:gd name="T1" fmla="*/ 3 h 7"/>
                <a:gd name="T2" fmla="*/ 3 w 12"/>
                <a:gd name="T3" fmla="*/ 4 h 7"/>
                <a:gd name="T4" fmla="*/ 3 w 12"/>
                <a:gd name="T5" fmla="*/ 4 h 7"/>
                <a:gd name="T6" fmla="*/ 9 w 12"/>
                <a:gd name="T7" fmla="*/ 4 h 7"/>
                <a:gd name="T8" fmla="*/ 9 w 12"/>
                <a:gd name="T9" fmla="*/ 4 h 7"/>
                <a:gd name="T10" fmla="*/ 9 w 12"/>
                <a:gd name="T11" fmla="*/ 3 h 7"/>
                <a:gd name="T12" fmla="*/ 3 w 12"/>
                <a:gd name="T13" fmla="*/ 3 h 7"/>
                <a:gd name="T14" fmla="*/ 3 w 12"/>
                <a:gd name="T15" fmla="*/ 0 h 7"/>
                <a:gd name="T16" fmla="*/ 9 w 12"/>
                <a:gd name="T17" fmla="*/ 0 h 7"/>
                <a:gd name="T18" fmla="*/ 11 w 12"/>
                <a:gd name="T19" fmla="*/ 0 h 7"/>
                <a:gd name="T20" fmla="*/ 12 w 12"/>
                <a:gd name="T21" fmla="*/ 2 h 7"/>
                <a:gd name="T22" fmla="*/ 12 w 12"/>
                <a:gd name="T23" fmla="*/ 4 h 7"/>
                <a:gd name="T24" fmla="*/ 12 w 12"/>
                <a:gd name="T25" fmla="*/ 6 h 7"/>
                <a:gd name="T26" fmla="*/ 11 w 12"/>
                <a:gd name="T27" fmla="*/ 7 h 7"/>
                <a:gd name="T28" fmla="*/ 9 w 12"/>
                <a:gd name="T29" fmla="*/ 7 h 7"/>
                <a:gd name="T30" fmla="*/ 3 w 12"/>
                <a:gd name="T31" fmla="*/ 7 h 7"/>
                <a:gd name="T32" fmla="*/ 2 w 12"/>
                <a:gd name="T33" fmla="*/ 7 h 7"/>
                <a:gd name="T34" fmla="*/ 0 w 12"/>
                <a:gd name="T35" fmla="*/ 6 h 7"/>
                <a:gd name="T36" fmla="*/ 0 w 12"/>
                <a:gd name="T37" fmla="*/ 4 h 7"/>
                <a:gd name="T38" fmla="*/ 0 w 12"/>
                <a:gd name="T39" fmla="*/ 2 h 7"/>
                <a:gd name="T40" fmla="*/ 2 w 12"/>
                <a:gd name="T41" fmla="*/ 0 h 7"/>
                <a:gd name="T42" fmla="*/ 3 w 12"/>
                <a:gd name="T4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3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2077"/>
            <p:cNvSpPr/>
            <p:nvPr/>
          </p:nvSpPr>
          <p:spPr bwMode="auto">
            <a:xfrm>
              <a:off x="7985126" y="5102225"/>
              <a:ext cx="11113" cy="6350"/>
            </a:xfrm>
            <a:custGeom>
              <a:avLst/>
              <a:gdLst>
                <a:gd name="T0" fmla="*/ 1 w 7"/>
                <a:gd name="T1" fmla="*/ 0 h 4"/>
                <a:gd name="T2" fmla="*/ 4 w 7"/>
                <a:gd name="T3" fmla="*/ 0 h 4"/>
                <a:gd name="T4" fmla="*/ 5 w 7"/>
                <a:gd name="T5" fmla="*/ 0 h 4"/>
                <a:gd name="T6" fmla="*/ 7 w 7"/>
                <a:gd name="T7" fmla="*/ 1 h 4"/>
                <a:gd name="T8" fmla="*/ 5 w 7"/>
                <a:gd name="T9" fmla="*/ 2 h 4"/>
                <a:gd name="T10" fmla="*/ 4 w 7"/>
                <a:gd name="T11" fmla="*/ 4 h 4"/>
                <a:gd name="T12" fmla="*/ 1 w 7"/>
                <a:gd name="T13" fmla="*/ 4 h 4"/>
                <a:gd name="T14" fmla="*/ 0 w 7"/>
                <a:gd name="T15" fmla="*/ 2 h 4"/>
                <a:gd name="T16" fmla="*/ 0 w 7"/>
                <a:gd name="T17" fmla="*/ 1 h 4"/>
                <a:gd name="T18" fmla="*/ 0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2078"/>
            <p:cNvSpPr>
              <a:spLocks noEditPoints="1"/>
            </p:cNvSpPr>
            <p:nvPr/>
          </p:nvSpPr>
          <p:spPr bwMode="auto">
            <a:xfrm>
              <a:off x="7981951" y="5100638"/>
              <a:ext cx="15875" cy="9525"/>
            </a:xfrm>
            <a:custGeom>
              <a:avLst/>
              <a:gdLst>
                <a:gd name="T0" fmla="*/ 3 w 10"/>
                <a:gd name="T1" fmla="*/ 2 h 6"/>
                <a:gd name="T2" fmla="*/ 3 w 10"/>
                <a:gd name="T3" fmla="*/ 2 h 6"/>
                <a:gd name="T4" fmla="*/ 3 w 10"/>
                <a:gd name="T5" fmla="*/ 3 h 6"/>
                <a:gd name="T6" fmla="*/ 6 w 10"/>
                <a:gd name="T7" fmla="*/ 3 h 6"/>
                <a:gd name="T8" fmla="*/ 6 w 10"/>
                <a:gd name="T9" fmla="*/ 2 h 6"/>
                <a:gd name="T10" fmla="*/ 6 w 10"/>
                <a:gd name="T11" fmla="*/ 2 h 6"/>
                <a:gd name="T12" fmla="*/ 3 w 10"/>
                <a:gd name="T13" fmla="*/ 2 h 6"/>
                <a:gd name="T14" fmla="*/ 3 w 10"/>
                <a:gd name="T15" fmla="*/ 0 h 6"/>
                <a:gd name="T16" fmla="*/ 6 w 10"/>
                <a:gd name="T17" fmla="*/ 0 h 6"/>
                <a:gd name="T18" fmla="*/ 7 w 10"/>
                <a:gd name="T19" fmla="*/ 0 h 6"/>
                <a:gd name="T20" fmla="*/ 9 w 10"/>
                <a:gd name="T21" fmla="*/ 1 h 6"/>
                <a:gd name="T22" fmla="*/ 10 w 10"/>
                <a:gd name="T23" fmla="*/ 2 h 6"/>
                <a:gd name="T24" fmla="*/ 9 w 10"/>
                <a:gd name="T25" fmla="*/ 5 h 6"/>
                <a:gd name="T26" fmla="*/ 7 w 10"/>
                <a:gd name="T27" fmla="*/ 6 h 6"/>
                <a:gd name="T28" fmla="*/ 6 w 10"/>
                <a:gd name="T29" fmla="*/ 6 h 6"/>
                <a:gd name="T30" fmla="*/ 3 w 10"/>
                <a:gd name="T31" fmla="*/ 6 h 6"/>
                <a:gd name="T32" fmla="*/ 2 w 10"/>
                <a:gd name="T33" fmla="*/ 6 h 6"/>
                <a:gd name="T34" fmla="*/ 1 w 10"/>
                <a:gd name="T35" fmla="*/ 5 h 6"/>
                <a:gd name="T36" fmla="*/ 0 w 10"/>
                <a:gd name="T37" fmla="*/ 2 h 6"/>
                <a:gd name="T38" fmla="*/ 1 w 10"/>
                <a:gd name="T39" fmla="*/ 1 h 6"/>
                <a:gd name="T40" fmla="*/ 2 w 10"/>
                <a:gd name="T41" fmla="*/ 0 h 6"/>
                <a:gd name="T42" fmla="*/ 3 w 10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6">
                  <a:moveTo>
                    <a:pt x="3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3" y="2"/>
                  </a:lnTo>
                  <a:close/>
                  <a:moveTo>
                    <a:pt x="3" y="0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9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2079"/>
            <p:cNvSpPr/>
            <p:nvPr/>
          </p:nvSpPr>
          <p:spPr bwMode="auto">
            <a:xfrm>
              <a:off x="7902576" y="5130800"/>
              <a:ext cx="96838" cy="47625"/>
            </a:xfrm>
            <a:custGeom>
              <a:avLst/>
              <a:gdLst>
                <a:gd name="T0" fmla="*/ 60 w 61"/>
                <a:gd name="T1" fmla="*/ 0 h 30"/>
                <a:gd name="T2" fmla="*/ 60 w 61"/>
                <a:gd name="T3" fmla="*/ 1 h 30"/>
                <a:gd name="T4" fmla="*/ 61 w 61"/>
                <a:gd name="T5" fmla="*/ 3 h 30"/>
                <a:gd name="T6" fmla="*/ 60 w 61"/>
                <a:gd name="T7" fmla="*/ 4 h 30"/>
                <a:gd name="T8" fmla="*/ 59 w 61"/>
                <a:gd name="T9" fmla="*/ 7 h 30"/>
                <a:gd name="T10" fmla="*/ 57 w 61"/>
                <a:gd name="T11" fmla="*/ 9 h 30"/>
                <a:gd name="T12" fmla="*/ 53 w 61"/>
                <a:gd name="T13" fmla="*/ 13 h 30"/>
                <a:gd name="T14" fmla="*/ 48 w 61"/>
                <a:gd name="T15" fmla="*/ 18 h 30"/>
                <a:gd name="T16" fmla="*/ 38 w 61"/>
                <a:gd name="T17" fmla="*/ 26 h 30"/>
                <a:gd name="T18" fmla="*/ 27 w 61"/>
                <a:gd name="T19" fmla="*/ 30 h 30"/>
                <a:gd name="T20" fmla="*/ 18 w 61"/>
                <a:gd name="T21" fmla="*/ 28 h 30"/>
                <a:gd name="T22" fmla="*/ 9 w 61"/>
                <a:gd name="T23" fmla="*/ 24 h 30"/>
                <a:gd name="T24" fmla="*/ 4 w 61"/>
                <a:gd name="T25" fmla="*/ 20 h 30"/>
                <a:gd name="T26" fmla="*/ 1 w 61"/>
                <a:gd name="T27" fmla="*/ 18 h 30"/>
                <a:gd name="T28" fmla="*/ 0 w 61"/>
                <a:gd name="T29" fmla="*/ 17 h 30"/>
                <a:gd name="T30" fmla="*/ 1 w 61"/>
                <a:gd name="T31" fmla="*/ 16 h 30"/>
                <a:gd name="T32" fmla="*/ 2 w 61"/>
                <a:gd name="T33" fmla="*/ 16 h 30"/>
                <a:gd name="T34" fmla="*/ 4 w 61"/>
                <a:gd name="T35" fmla="*/ 16 h 30"/>
                <a:gd name="T36" fmla="*/ 4 w 61"/>
                <a:gd name="T37" fmla="*/ 16 h 30"/>
                <a:gd name="T38" fmla="*/ 5 w 61"/>
                <a:gd name="T39" fmla="*/ 17 h 30"/>
                <a:gd name="T40" fmla="*/ 8 w 61"/>
                <a:gd name="T41" fmla="*/ 18 h 30"/>
                <a:gd name="T42" fmla="*/ 12 w 61"/>
                <a:gd name="T43" fmla="*/ 21 h 30"/>
                <a:gd name="T44" fmla="*/ 15 w 61"/>
                <a:gd name="T45" fmla="*/ 24 h 30"/>
                <a:gd name="T46" fmla="*/ 22 w 61"/>
                <a:gd name="T47" fmla="*/ 25 h 30"/>
                <a:gd name="T48" fmla="*/ 27 w 61"/>
                <a:gd name="T49" fmla="*/ 26 h 30"/>
                <a:gd name="T50" fmla="*/ 30 w 61"/>
                <a:gd name="T51" fmla="*/ 26 h 30"/>
                <a:gd name="T52" fmla="*/ 34 w 61"/>
                <a:gd name="T53" fmla="*/ 24 h 30"/>
                <a:gd name="T54" fmla="*/ 38 w 61"/>
                <a:gd name="T55" fmla="*/ 22 h 30"/>
                <a:gd name="T56" fmla="*/ 42 w 61"/>
                <a:gd name="T57" fmla="*/ 20 h 30"/>
                <a:gd name="T58" fmla="*/ 44 w 61"/>
                <a:gd name="T59" fmla="*/ 16 h 30"/>
                <a:gd name="T60" fmla="*/ 48 w 61"/>
                <a:gd name="T61" fmla="*/ 13 h 30"/>
                <a:gd name="T62" fmla="*/ 52 w 61"/>
                <a:gd name="T63" fmla="*/ 9 h 30"/>
                <a:gd name="T64" fmla="*/ 55 w 61"/>
                <a:gd name="T65" fmla="*/ 7 h 30"/>
                <a:gd name="T66" fmla="*/ 56 w 61"/>
                <a:gd name="T67" fmla="*/ 4 h 30"/>
                <a:gd name="T68" fmla="*/ 57 w 61"/>
                <a:gd name="T69" fmla="*/ 3 h 30"/>
                <a:gd name="T70" fmla="*/ 57 w 61"/>
                <a:gd name="T71" fmla="*/ 3 h 30"/>
                <a:gd name="T72" fmla="*/ 57 w 61"/>
                <a:gd name="T73" fmla="*/ 1 h 30"/>
                <a:gd name="T74" fmla="*/ 60 w 61"/>
                <a:gd name="T7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30">
                  <a:moveTo>
                    <a:pt x="60" y="0"/>
                  </a:moveTo>
                  <a:lnTo>
                    <a:pt x="60" y="1"/>
                  </a:lnTo>
                  <a:lnTo>
                    <a:pt x="61" y="3"/>
                  </a:lnTo>
                  <a:lnTo>
                    <a:pt x="60" y="4"/>
                  </a:lnTo>
                  <a:lnTo>
                    <a:pt x="59" y="7"/>
                  </a:lnTo>
                  <a:lnTo>
                    <a:pt x="57" y="9"/>
                  </a:lnTo>
                  <a:lnTo>
                    <a:pt x="53" y="13"/>
                  </a:lnTo>
                  <a:lnTo>
                    <a:pt x="48" y="18"/>
                  </a:lnTo>
                  <a:lnTo>
                    <a:pt x="38" y="26"/>
                  </a:lnTo>
                  <a:lnTo>
                    <a:pt x="27" y="30"/>
                  </a:lnTo>
                  <a:lnTo>
                    <a:pt x="18" y="28"/>
                  </a:lnTo>
                  <a:lnTo>
                    <a:pt x="9" y="24"/>
                  </a:lnTo>
                  <a:lnTo>
                    <a:pt x="4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8" y="18"/>
                  </a:lnTo>
                  <a:lnTo>
                    <a:pt x="12" y="21"/>
                  </a:lnTo>
                  <a:lnTo>
                    <a:pt x="15" y="24"/>
                  </a:lnTo>
                  <a:lnTo>
                    <a:pt x="22" y="25"/>
                  </a:lnTo>
                  <a:lnTo>
                    <a:pt x="27" y="26"/>
                  </a:lnTo>
                  <a:lnTo>
                    <a:pt x="30" y="26"/>
                  </a:lnTo>
                  <a:lnTo>
                    <a:pt x="34" y="24"/>
                  </a:lnTo>
                  <a:lnTo>
                    <a:pt x="38" y="22"/>
                  </a:lnTo>
                  <a:lnTo>
                    <a:pt x="42" y="20"/>
                  </a:lnTo>
                  <a:lnTo>
                    <a:pt x="44" y="16"/>
                  </a:lnTo>
                  <a:lnTo>
                    <a:pt x="48" y="13"/>
                  </a:lnTo>
                  <a:lnTo>
                    <a:pt x="52" y="9"/>
                  </a:lnTo>
                  <a:lnTo>
                    <a:pt x="55" y="7"/>
                  </a:lnTo>
                  <a:lnTo>
                    <a:pt x="56" y="4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1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2081"/>
            <p:cNvSpPr/>
            <p:nvPr/>
          </p:nvSpPr>
          <p:spPr bwMode="auto">
            <a:xfrm>
              <a:off x="7986713" y="5127625"/>
              <a:ext cx="19050" cy="9525"/>
            </a:xfrm>
            <a:custGeom>
              <a:avLst/>
              <a:gdLst>
                <a:gd name="T0" fmla="*/ 3 w 12"/>
                <a:gd name="T1" fmla="*/ 0 h 6"/>
                <a:gd name="T2" fmla="*/ 11 w 12"/>
                <a:gd name="T3" fmla="*/ 2 h 6"/>
                <a:gd name="T4" fmla="*/ 12 w 12"/>
                <a:gd name="T5" fmla="*/ 3 h 6"/>
                <a:gd name="T6" fmla="*/ 12 w 12"/>
                <a:gd name="T7" fmla="*/ 5 h 6"/>
                <a:gd name="T8" fmla="*/ 12 w 12"/>
                <a:gd name="T9" fmla="*/ 6 h 6"/>
                <a:gd name="T10" fmla="*/ 11 w 12"/>
                <a:gd name="T11" fmla="*/ 6 h 6"/>
                <a:gd name="T12" fmla="*/ 11 w 12"/>
                <a:gd name="T13" fmla="*/ 6 h 6"/>
                <a:gd name="T14" fmla="*/ 2 w 12"/>
                <a:gd name="T15" fmla="*/ 3 h 6"/>
                <a:gd name="T16" fmla="*/ 0 w 12"/>
                <a:gd name="T17" fmla="*/ 2 h 6"/>
                <a:gd name="T18" fmla="*/ 0 w 12"/>
                <a:gd name="T19" fmla="*/ 1 h 6"/>
                <a:gd name="T20" fmla="*/ 0 w 12"/>
                <a:gd name="T21" fmla="*/ 0 h 6"/>
                <a:gd name="T22" fmla="*/ 3 w 1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3" y="0"/>
                  </a:moveTo>
                  <a:lnTo>
                    <a:pt x="11" y="2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2082"/>
            <p:cNvSpPr>
              <a:spLocks noEditPoints="1"/>
            </p:cNvSpPr>
            <p:nvPr/>
          </p:nvSpPr>
          <p:spPr bwMode="auto">
            <a:xfrm>
              <a:off x="7985126" y="5124450"/>
              <a:ext cx="25400" cy="14288"/>
            </a:xfrm>
            <a:custGeom>
              <a:avLst/>
              <a:gdLst>
                <a:gd name="T0" fmla="*/ 3 w 16"/>
                <a:gd name="T1" fmla="*/ 3 h 9"/>
                <a:gd name="T2" fmla="*/ 3 w 16"/>
                <a:gd name="T3" fmla="*/ 4 h 9"/>
                <a:gd name="T4" fmla="*/ 3 w 16"/>
                <a:gd name="T5" fmla="*/ 4 h 9"/>
                <a:gd name="T6" fmla="*/ 3 w 16"/>
                <a:gd name="T7" fmla="*/ 4 h 9"/>
                <a:gd name="T8" fmla="*/ 12 w 16"/>
                <a:gd name="T9" fmla="*/ 7 h 9"/>
                <a:gd name="T10" fmla="*/ 12 w 16"/>
                <a:gd name="T11" fmla="*/ 8 h 9"/>
                <a:gd name="T12" fmla="*/ 12 w 16"/>
                <a:gd name="T13" fmla="*/ 7 h 9"/>
                <a:gd name="T14" fmla="*/ 12 w 16"/>
                <a:gd name="T15" fmla="*/ 7 h 9"/>
                <a:gd name="T16" fmla="*/ 12 w 16"/>
                <a:gd name="T17" fmla="*/ 7 h 9"/>
                <a:gd name="T18" fmla="*/ 12 w 16"/>
                <a:gd name="T19" fmla="*/ 7 h 9"/>
                <a:gd name="T20" fmla="*/ 12 w 16"/>
                <a:gd name="T21" fmla="*/ 7 h 9"/>
                <a:gd name="T22" fmla="*/ 3 w 16"/>
                <a:gd name="T23" fmla="*/ 3 h 9"/>
                <a:gd name="T24" fmla="*/ 3 w 16"/>
                <a:gd name="T25" fmla="*/ 3 h 9"/>
                <a:gd name="T26" fmla="*/ 3 w 16"/>
                <a:gd name="T27" fmla="*/ 0 h 9"/>
                <a:gd name="T28" fmla="*/ 4 w 16"/>
                <a:gd name="T29" fmla="*/ 0 h 9"/>
                <a:gd name="T30" fmla="*/ 13 w 16"/>
                <a:gd name="T31" fmla="*/ 3 h 9"/>
                <a:gd name="T32" fmla="*/ 15 w 16"/>
                <a:gd name="T33" fmla="*/ 4 h 9"/>
                <a:gd name="T34" fmla="*/ 16 w 16"/>
                <a:gd name="T35" fmla="*/ 7 h 9"/>
                <a:gd name="T36" fmla="*/ 15 w 16"/>
                <a:gd name="T37" fmla="*/ 8 h 9"/>
                <a:gd name="T38" fmla="*/ 13 w 16"/>
                <a:gd name="T39" fmla="*/ 9 h 9"/>
                <a:gd name="T40" fmla="*/ 12 w 16"/>
                <a:gd name="T41" fmla="*/ 9 h 9"/>
                <a:gd name="T42" fmla="*/ 12 w 16"/>
                <a:gd name="T43" fmla="*/ 9 h 9"/>
                <a:gd name="T44" fmla="*/ 11 w 16"/>
                <a:gd name="T45" fmla="*/ 9 h 9"/>
                <a:gd name="T46" fmla="*/ 1 w 16"/>
                <a:gd name="T47" fmla="*/ 7 h 9"/>
                <a:gd name="T48" fmla="*/ 0 w 16"/>
                <a:gd name="T49" fmla="*/ 5 h 9"/>
                <a:gd name="T50" fmla="*/ 0 w 16"/>
                <a:gd name="T51" fmla="*/ 4 h 9"/>
                <a:gd name="T52" fmla="*/ 0 w 16"/>
                <a:gd name="T53" fmla="*/ 3 h 9"/>
                <a:gd name="T54" fmla="*/ 1 w 16"/>
                <a:gd name="T55" fmla="*/ 2 h 9"/>
                <a:gd name="T56" fmla="*/ 3 w 16"/>
                <a:gd name="T5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" h="9">
                  <a:moveTo>
                    <a:pt x="3" y="3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4" y="0"/>
                  </a:lnTo>
                  <a:lnTo>
                    <a:pt x="13" y="3"/>
                  </a:lnTo>
                  <a:lnTo>
                    <a:pt x="15" y="4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2083"/>
            <p:cNvSpPr/>
            <p:nvPr/>
          </p:nvSpPr>
          <p:spPr bwMode="auto">
            <a:xfrm>
              <a:off x="7902576" y="5145088"/>
              <a:ext cx="12700" cy="20638"/>
            </a:xfrm>
            <a:custGeom>
              <a:avLst/>
              <a:gdLst>
                <a:gd name="T0" fmla="*/ 5 w 8"/>
                <a:gd name="T1" fmla="*/ 0 h 13"/>
                <a:gd name="T2" fmla="*/ 8 w 8"/>
                <a:gd name="T3" fmla="*/ 0 h 13"/>
                <a:gd name="T4" fmla="*/ 8 w 8"/>
                <a:gd name="T5" fmla="*/ 2 h 13"/>
                <a:gd name="T6" fmla="*/ 8 w 8"/>
                <a:gd name="T7" fmla="*/ 3 h 13"/>
                <a:gd name="T8" fmla="*/ 4 w 8"/>
                <a:gd name="T9" fmla="*/ 12 h 13"/>
                <a:gd name="T10" fmla="*/ 2 w 8"/>
                <a:gd name="T11" fmla="*/ 13 h 13"/>
                <a:gd name="T12" fmla="*/ 2 w 8"/>
                <a:gd name="T13" fmla="*/ 13 h 13"/>
                <a:gd name="T14" fmla="*/ 1 w 8"/>
                <a:gd name="T15" fmla="*/ 13 h 13"/>
                <a:gd name="T16" fmla="*/ 0 w 8"/>
                <a:gd name="T17" fmla="*/ 12 h 13"/>
                <a:gd name="T18" fmla="*/ 0 w 8"/>
                <a:gd name="T19" fmla="*/ 11 h 13"/>
                <a:gd name="T20" fmla="*/ 5 w 8"/>
                <a:gd name="T21" fmla="*/ 2 h 13"/>
                <a:gd name="T22" fmla="*/ 5 w 8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3">
                  <a:moveTo>
                    <a:pt x="5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2084"/>
            <p:cNvSpPr>
              <a:spLocks noEditPoints="1"/>
            </p:cNvSpPr>
            <p:nvPr/>
          </p:nvSpPr>
          <p:spPr bwMode="auto">
            <a:xfrm>
              <a:off x="7899401" y="5143500"/>
              <a:ext cx="19050" cy="25400"/>
            </a:xfrm>
            <a:custGeom>
              <a:avLst/>
              <a:gdLst>
                <a:gd name="T0" fmla="*/ 8 w 12"/>
                <a:gd name="T1" fmla="*/ 3 h 16"/>
                <a:gd name="T2" fmla="*/ 8 w 12"/>
                <a:gd name="T3" fmla="*/ 4 h 16"/>
                <a:gd name="T4" fmla="*/ 3 w 12"/>
                <a:gd name="T5" fmla="*/ 12 h 16"/>
                <a:gd name="T6" fmla="*/ 3 w 12"/>
                <a:gd name="T7" fmla="*/ 13 h 16"/>
                <a:gd name="T8" fmla="*/ 4 w 12"/>
                <a:gd name="T9" fmla="*/ 13 h 16"/>
                <a:gd name="T10" fmla="*/ 4 w 12"/>
                <a:gd name="T11" fmla="*/ 13 h 16"/>
                <a:gd name="T12" fmla="*/ 4 w 12"/>
                <a:gd name="T13" fmla="*/ 13 h 16"/>
                <a:gd name="T14" fmla="*/ 8 w 12"/>
                <a:gd name="T15" fmla="*/ 4 h 16"/>
                <a:gd name="T16" fmla="*/ 8 w 12"/>
                <a:gd name="T17" fmla="*/ 4 h 16"/>
                <a:gd name="T18" fmla="*/ 8 w 12"/>
                <a:gd name="T19" fmla="*/ 3 h 16"/>
                <a:gd name="T20" fmla="*/ 8 w 12"/>
                <a:gd name="T21" fmla="*/ 3 h 16"/>
                <a:gd name="T22" fmla="*/ 8 w 12"/>
                <a:gd name="T23" fmla="*/ 0 h 16"/>
                <a:gd name="T24" fmla="*/ 10 w 12"/>
                <a:gd name="T25" fmla="*/ 0 h 16"/>
                <a:gd name="T26" fmla="*/ 11 w 12"/>
                <a:gd name="T27" fmla="*/ 1 h 16"/>
                <a:gd name="T28" fmla="*/ 12 w 12"/>
                <a:gd name="T29" fmla="*/ 4 h 16"/>
                <a:gd name="T30" fmla="*/ 11 w 12"/>
                <a:gd name="T31" fmla="*/ 5 h 16"/>
                <a:gd name="T32" fmla="*/ 7 w 12"/>
                <a:gd name="T33" fmla="*/ 14 h 16"/>
                <a:gd name="T34" fmla="*/ 6 w 12"/>
                <a:gd name="T35" fmla="*/ 16 h 16"/>
                <a:gd name="T36" fmla="*/ 4 w 12"/>
                <a:gd name="T37" fmla="*/ 16 h 16"/>
                <a:gd name="T38" fmla="*/ 3 w 12"/>
                <a:gd name="T39" fmla="*/ 16 h 16"/>
                <a:gd name="T40" fmla="*/ 2 w 12"/>
                <a:gd name="T41" fmla="*/ 14 h 16"/>
                <a:gd name="T42" fmla="*/ 0 w 12"/>
                <a:gd name="T43" fmla="*/ 13 h 16"/>
                <a:gd name="T44" fmla="*/ 0 w 12"/>
                <a:gd name="T45" fmla="*/ 10 h 16"/>
                <a:gd name="T46" fmla="*/ 6 w 12"/>
                <a:gd name="T47" fmla="*/ 3 h 16"/>
                <a:gd name="T48" fmla="*/ 7 w 12"/>
                <a:gd name="T49" fmla="*/ 0 h 16"/>
                <a:gd name="T50" fmla="*/ 8 w 12"/>
                <a:gd name="T5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16">
                  <a:moveTo>
                    <a:pt x="8" y="3"/>
                  </a:moveTo>
                  <a:lnTo>
                    <a:pt x="8" y="4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close/>
                  <a:moveTo>
                    <a:pt x="8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12" y="4"/>
                  </a:lnTo>
                  <a:lnTo>
                    <a:pt x="11" y="5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6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2085"/>
            <p:cNvSpPr/>
            <p:nvPr/>
          </p:nvSpPr>
          <p:spPr bwMode="auto">
            <a:xfrm>
              <a:off x="7958138" y="5257800"/>
              <a:ext cx="4763" cy="28575"/>
            </a:xfrm>
            <a:custGeom>
              <a:avLst/>
              <a:gdLst>
                <a:gd name="T0" fmla="*/ 1 w 3"/>
                <a:gd name="T1" fmla="*/ 0 h 18"/>
                <a:gd name="T2" fmla="*/ 3 w 3"/>
                <a:gd name="T3" fmla="*/ 1 h 18"/>
                <a:gd name="T4" fmla="*/ 3 w 3"/>
                <a:gd name="T5" fmla="*/ 3 h 18"/>
                <a:gd name="T6" fmla="*/ 3 w 3"/>
                <a:gd name="T7" fmla="*/ 17 h 18"/>
                <a:gd name="T8" fmla="*/ 3 w 3"/>
                <a:gd name="T9" fmla="*/ 18 h 18"/>
                <a:gd name="T10" fmla="*/ 1 w 3"/>
                <a:gd name="T11" fmla="*/ 18 h 18"/>
                <a:gd name="T12" fmla="*/ 0 w 3"/>
                <a:gd name="T13" fmla="*/ 18 h 18"/>
                <a:gd name="T14" fmla="*/ 0 w 3"/>
                <a:gd name="T15" fmla="*/ 17 h 18"/>
                <a:gd name="T16" fmla="*/ 0 w 3"/>
                <a:gd name="T17" fmla="*/ 3 h 18"/>
                <a:gd name="T18" fmla="*/ 0 w 3"/>
                <a:gd name="T19" fmla="*/ 1 h 18"/>
                <a:gd name="T20" fmla="*/ 1 w 3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8">
                  <a:moveTo>
                    <a:pt x="1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2086"/>
            <p:cNvSpPr>
              <a:spLocks noEditPoints="1"/>
            </p:cNvSpPr>
            <p:nvPr/>
          </p:nvSpPr>
          <p:spPr bwMode="auto">
            <a:xfrm>
              <a:off x="7953376" y="5256213"/>
              <a:ext cx="12700" cy="34925"/>
            </a:xfrm>
            <a:custGeom>
              <a:avLst/>
              <a:gdLst>
                <a:gd name="T0" fmla="*/ 4 w 8"/>
                <a:gd name="T1" fmla="*/ 4 h 22"/>
                <a:gd name="T2" fmla="*/ 4 w 8"/>
                <a:gd name="T3" fmla="*/ 4 h 22"/>
                <a:gd name="T4" fmla="*/ 4 w 8"/>
                <a:gd name="T5" fmla="*/ 18 h 22"/>
                <a:gd name="T6" fmla="*/ 4 w 8"/>
                <a:gd name="T7" fmla="*/ 18 h 22"/>
                <a:gd name="T8" fmla="*/ 4 w 8"/>
                <a:gd name="T9" fmla="*/ 18 h 22"/>
                <a:gd name="T10" fmla="*/ 4 w 8"/>
                <a:gd name="T11" fmla="*/ 4 h 22"/>
                <a:gd name="T12" fmla="*/ 4 w 8"/>
                <a:gd name="T13" fmla="*/ 4 h 22"/>
                <a:gd name="T14" fmla="*/ 4 w 8"/>
                <a:gd name="T15" fmla="*/ 0 h 22"/>
                <a:gd name="T16" fmla="*/ 6 w 8"/>
                <a:gd name="T17" fmla="*/ 1 h 22"/>
                <a:gd name="T18" fmla="*/ 7 w 8"/>
                <a:gd name="T19" fmla="*/ 1 h 22"/>
                <a:gd name="T20" fmla="*/ 8 w 8"/>
                <a:gd name="T21" fmla="*/ 4 h 22"/>
                <a:gd name="T22" fmla="*/ 8 w 8"/>
                <a:gd name="T23" fmla="*/ 18 h 22"/>
                <a:gd name="T24" fmla="*/ 7 w 8"/>
                <a:gd name="T25" fmla="*/ 19 h 22"/>
                <a:gd name="T26" fmla="*/ 6 w 8"/>
                <a:gd name="T27" fmla="*/ 21 h 22"/>
                <a:gd name="T28" fmla="*/ 4 w 8"/>
                <a:gd name="T29" fmla="*/ 22 h 22"/>
                <a:gd name="T30" fmla="*/ 3 w 8"/>
                <a:gd name="T31" fmla="*/ 21 h 22"/>
                <a:gd name="T32" fmla="*/ 2 w 8"/>
                <a:gd name="T33" fmla="*/ 19 h 22"/>
                <a:gd name="T34" fmla="*/ 0 w 8"/>
                <a:gd name="T35" fmla="*/ 18 h 22"/>
                <a:gd name="T36" fmla="*/ 0 w 8"/>
                <a:gd name="T37" fmla="*/ 4 h 22"/>
                <a:gd name="T38" fmla="*/ 2 w 8"/>
                <a:gd name="T39" fmla="*/ 1 h 22"/>
                <a:gd name="T40" fmla="*/ 3 w 8"/>
                <a:gd name="T41" fmla="*/ 1 h 22"/>
                <a:gd name="T42" fmla="*/ 4 w 8"/>
                <a:gd name="T4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22">
                  <a:moveTo>
                    <a:pt x="4" y="4"/>
                  </a:moveTo>
                  <a:lnTo>
                    <a:pt x="4" y="4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6" y="1"/>
                  </a:lnTo>
                  <a:lnTo>
                    <a:pt x="7" y="1"/>
                  </a:lnTo>
                  <a:lnTo>
                    <a:pt x="8" y="4"/>
                  </a:lnTo>
                  <a:lnTo>
                    <a:pt x="8" y="18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2087"/>
            <p:cNvSpPr>
              <a:spLocks noEditPoints="1"/>
            </p:cNvSpPr>
            <p:nvPr/>
          </p:nvSpPr>
          <p:spPr bwMode="auto">
            <a:xfrm>
              <a:off x="7902576" y="5276850"/>
              <a:ext cx="117475" cy="184150"/>
            </a:xfrm>
            <a:custGeom>
              <a:avLst/>
              <a:gdLst>
                <a:gd name="T0" fmla="*/ 38 w 74"/>
                <a:gd name="T1" fmla="*/ 4 h 116"/>
                <a:gd name="T2" fmla="*/ 27 w 74"/>
                <a:gd name="T3" fmla="*/ 5 h 116"/>
                <a:gd name="T4" fmla="*/ 18 w 74"/>
                <a:gd name="T5" fmla="*/ 9 h 116"/>
                <a:gd name="T6" fmla="*/ 10 w 74"/>
                <a:gd name="T7" fmla="*/ 17 h 116"/>
                <a:gd name="T8" fmla="*/ 6 w 74"/>
                <a:gd name="T9" fmla="*/ 27 h 116"/>
                <a:gd name="T10" fmla="*/ 4 w 74"/>
                <a:gd name="T11" fmla="*/ 43 h 116"/>
                <a:gd name="T12" fmla="*/ 6 w 74"/>
                <a:gd name="T13" fmla="*/ 68 h 116"/>
                <a:gd name="T14" fmla="*/ 14 w 74"/>
                <a:gd name="T15" fmla="*/ 90 h 116"/>
                <a:gd name="T16" fmla="*/ 22 w 74"/>
                <a:gd name="T17" fmla="*/ 102 h 116"/>
                <a:gd name="T18" fmla="*/ 30 w 74"/>
                <a:gd name="T19" fmla="*/ 110 h 116"/>
                <a:gd name="T20" fmla="*/ 38 w 74"/>
                <a:gd name="T21" fmla="*/ 112 h 116"/>
                <a:gd name="T22" fmla="*/ 47 w 74"/>
                <a:gd name="T23" fmla="*/ 110 h 116"/>
                <a:gd name="T24" fmla="*/ 53 w 74"/>
                <a:gd name="T25" fmla="*/ 102 h 116"/>
                <a:gd name="T26" fmla="*/ 61 w 74"/>
                <a:gd name="T27" fmla="*/ 90 h 116"/>
                <a:gd name="T28" fmla="*/ 68 w 74"/>
                <a:gd name="T29" fmla="*/ 68 h 116"/>
                <a:gd name="T30" fmla="*/ 70 w 74"/>
                <a:gd name="T31" fmla="*/ 43 h 116"/>
                <a:gd name="T32" fmla="*/ 69 w 74"/>
                <a:gd name="T33" fmla="*/ 27 h 116"/>
                <a:gd name="T34" fmla="*/ 64 w 74"/>
                <a:gd name="T35" fmla="*/ 17 h 116"/>
                <a:gd name="T36" fmla="*/ 57 w 74"/>
                <a:gd name="T37" fmla="*/ 9 h 116"/>
                <a:gd name="T38" fmla="*/ 48 w 74"/>
                <a:gd name="T39" fmla="*/ 5 h 116"/>
                <a:gd name="T40" fmla="*/ 38 w 74"/>
                <a:gd name="T41" fmla="*/ 4 h 116"/>
                <a:gd name="T42" fmla="*/ 38 w 74"/>
                <a:gd name="T43" fmla="*/ 0 h 116"/>
                <a:gd name="T44" fmla="*/ 52 w 74"/>
                <a:gd name="T45" fmla="*/ 2 h 116"/>
                <a:gd name="T46" fmla="*/ 64 w 74"/>
                <a:gd name="T47" fmla="*/ 10 h 116"/>
                <a:gd name="T48" fmla="*/ 69 w 74"/>
                <a:gd name="T49" fmla="*/ 18 h 116"/>
                <a:gd name="T50" fmla="*/ 73 w 74"/>
                <a:gd name="T51" fmla="*/ 30 h 116"/>
                <a:gd name="T52" fmla="*/ 74 w 74"/>
                <a:gd name="T53" fmla="*/ 43 h 116"/>
                <a:gd name="T54" fmla="*/ 72 w 74"/>
                <a:gd name="T55" fmla="*/ 68 h 116"/>
                <a:gd name="T56" fmla="*/ 64 w 74"/>
                <a:gd name="T57" fmla="*/ 91 h 116"/>
                <a:gd name="T58" fmla="*/ 57 w 74"/>
                <a:gd name="T59" fmla="*/ 103 h 116"/>
                <a:gd name="T60" fmla="*/ 48 w 74"/>
                <a:gd name="T61" fmla="*/ 112 h 116"/>
                <a:gd name="T62" fmla="*/ 38 w 74"/>
                <a:gd name="T63" fmla="*/ 116 h 116"/>
                <a:gd name="T64" fmla="*/ 29 w 74"/>
                <a:gd name="T65" fmla="*/ 112 h 116"/>
                <a:gd name="T66" fmla="*/ 19 w 74"/>
                <a:gd name="T67" fmla="*/ 103 h 116"/>
                <a:gd name="T68" fmla="*/ 12 w 74"/>
                <a:gd name="T69" fmla="*/ 91 h 116"/>
                <a:gd name="T70" fmla="*/ 4 w 74"/>
                <a:gd name="T71" fmla="*/ 68 h 116"/>
                <a:gd name="T72" fmla="*/ 0 w 74"/>
                <a:gd name="T73" fmla="*/ 43 h 116"/>
                <a:gd name="T74" fmla="*/ 1 w 74"/>
                <a:gd name="T75" fmla="*/ 30 h 116"/>
                <a:gd name="T76" fmla="*/ 5 w 74"/>
                <a:gd name="T77" fmla="*/ 18 h 116"/>
                <a:gd name="T78" fmla="*/ 12 w 74"/>
                <a:gd name="T79" fmla="*/ 10 h 116"/>
                <a:gd name="T80" fmla="*/ 25 w 74"/>
                <a:gd name="T81" fmla="*/ 2 h 116"/>
                <a:gd name="T82" fmla="*/ 38 w 74"/>
                <a:gd name="T8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" h="116">
                  <a:moveTo>
                    <a:pt x="38" y="4"/>
                  </a:moveTo>
                  <a:lnTo>
                    <a:pt x="27" y="5"/>
                  </a:lnTo>
                  <a:lnTo>
                    <a:pt x="18" y="9"/>
                  </a:lnTo>
                  <a:lnTo>
                    <a:pt x="10" y="17"/>
                  </a:lnTo>
                  <a:lnTo>
                    <a:pt x="6" y="27"/>
                  </a:lnTo>
                  <a:lnTo>
                    <a:pt x="4" y="43"/>
                  </a:lnTo>
                  <a:lnTo>
                    <a:pt x="6" y="68"/>
                  </a:lnTo>
                  <a:lnTo>
                    <a:pt x="14" y="90"/>
                  </a:lnTo>
                  <a:lnTo>
                    <a:pt x="22" y="102"/>
                  </a:lnTo>
                  <a:lnTo>
                    <a:pt x="30" y="110"/>
                  </a:lnTo>
                  <a:lnTo>
                    <a:pt x="38" y="112"/>
                  </a:lnTo>
                  <a:lnTo>
                    <a:pt x="47" y="110"/>
                  </a:lnTo>
                  <a:lnTo>
                    <a:pt x="53" y="102"/>
                  </a:lnTo>
                  <a:lnTo>
                    <a:pt x="61" y="90"/>
                  </a:lnTo>
                  <a:lnTo>
                    <a:pt x="68" y="68"/>
                  </a:lnTo>
                  <a:lnTo>
                    <a:pt x="70" y="43"/>
                  </a:lnTo>
                  <a:lnTo>
                    <a:pt x="69" y="27"/>
                  </a:lnTo>
                  <a:lnTo>
                    <a:pt x="64" y="17"/>
                  </a:lnTo>
                  <a:lnTo>
                    <a:pt x="57" y="9"/>
                  </a:lnTo>
                  <a:lnTo>
                    <a:pt x="48" y="5"/>
                  </a:lnTo>
                  <a:lnTo>
                    <a:pt x="38" y="4"/>
                  </a:lnTo>
                  <a:close/>
                  <a:moveTo>
                    <a:pt x="38" y="0"/>
                  </a:moveTo>
                  <a:lnTo>
                    <a:pt x="52" y="2"/>
                  </a:lnTo>
                  <a:lnTo>
                    <a:pt x="64" y="10"/>
                  </a:lnTo>
                  <a:lnTo>
                    <a:pt x="69" y="18"/>
                  </a:lnTo>
                  <a:lnTo>
                    <a:pt x="73" y="30"/>
                  </a:lnTo>
                  <a:lnTo>
                    <a:pt x="74" y="43"/>
                  </a:lnTo>
                  <a:lnTo>
                    <a:pt x="72" y="68"/>
                  </a:lnTo>
                  <a:lnTo>
                    <a:pt x="64" y="91"/>
                  </a:lnTo>
                  <a:lnTo>
                    <a:pt x="57" y="103"/>
                  </a:lnTo>
                  <a:lnTo>
                    <a:pt x="48" y="112"/>
                  </a:lnTo>
                  <a:lnTo>
                    <a:pt x="38" y="116"/>
                  </a:lnTo>
                  <a:lnTo>
                    <a:pt x="29" y="112"/>
                  </a:lnTo>
                  <a:lnTo>
                    <a:pt x="19" y="103"/>
                  </a:lnTo>
                  <a:lnTo>
                    <a:pt x="12" y="91"/>
                  </a:lnTo>
                  <a:lnTo>
                    <a:pt x="4" y="68"/>
                  </a:lnTo>
                  <a:lnTo>
                    <a:pt x="0" y="43"/>
                  </a:lnTo>
                  <a:lnTo>
                    <a:pt x="1" y="30"/>
                  </a:lnTo>
                  <a:lnTo>
                    <a:pt x="5" y="18"/>
                  </a:lnTo>
                  <a:lnTo>
                    <a:pt x="12" y="10"/>
                  </a:lnTo>
                  <a:lnTo>
                    <a:pt x="25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2089"/>
            <p:cNvSpPr/>
            <p:nvPr/>
          </p:nvSpPr>
          <p:spPr bwMode="auto">
            <a:xfrm>
              <a:off x="7929563" y="5278438"/>
              <a:ext cx="55563" cy="34925"/>
            </a:xfrm>
            <a:custGeom>
              <a:avLst/>
              <a:gdLst>
                <a:gd name="T0" fmla="*/ 17 w 35"/>
                <a:gd name="T1" fmla="*/ 0 h 22"/>
                <a:gd name="T2" fmla="*/ 26 w 35"/>
                <a:gd name="T3" fmla="*/ 13 h 22"/>
                <a:gd name="T4" fmla="*/ 31 w 35"/>
                <a:gd name="T5" fmla="*/ 3 h 22"/>
                <a:gd name="T6" fmla="*/ 33 w 35"/>
                <a:gd name="T7" fmla="*/ 3 h 22"/>
                <a:gd name="T8" fmla="*/ 34 w 35"/>
                <a:gd name="T9" fmla="*/ 3 h 22"/>
                <a:gd name="T10" fmla="*/ 35 w 35"/>
                <a:gd name="T11" fmla="*/ 4 h 22"/>
                <a:gd name="T12" fmla="*/ 34 w 35"/>
                <a:gd name="T13" fmla="*/ 5 h 22"/>
                <a:gd name="T14" fmla="*/ 26 w 35"/>
                <a:gd name="T15" fmla="*/ 20 h 22"/>
                <a:gd name="T16" fmla="*/ 17 w 35"/>
                <a:gd name="T17" fmla="*/ 8 h 22"/>
                <a:gd name="T18" fmla="*/ 9 w 35"/>
                <a:gd name="T19" fmla="*/ 22 h 22"/>
                <a:gd name="T20" fmla="*/ 1 w 35"/>
                <a:gd name="T21" fmla="*/ 12 h 22"/>
                <a:gd name="T22" fmla="*/ 0 w 35"/>
                <a:gd name="T23" fmla="*/ 9 h 22"/>
                <a:gd name="T24" fmla="*/ 1 w 35"/>
                <a:gd name="T25" fmla="*/ 9 h 22"/>
                <a:gd name="T26" fmla="*/ 2 w 35"/>
                <a:gd name="T27" fmla="*/ 8 h 22"/>
                <a:gd name="T28" fmla="*/ 4 w 35"/>
                <a:gd name="T29" fmla="*/ 9 h 22"/>
                <a:gd name="T30" fmla="*/ 9 w 35"/>
                <a:gd name="T31" fmla="*/ 16 h 22"/>
                <a:gd name="T32" fmla="*/ 17 w 35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22">
                  <a:moveTo>
                    <a:pt x="17" y="0"/>
                  </a:moveTo>
                  <a:lnTo>
                    <a:pt x="26" y="1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4" y="5"/>
                  </a:lnTo>
                  <a:lnTo>
                    <a:pt x="26" y="20"/>
                  </a:lnTo>
                  <a:lnTo>
                    <a:pt x="17" y="8"/>
                  </a:lnTo>
                  <a:lnTo>
                    <a:pt x="9" y="22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4" y="9"/>
                  </a:lnTo>
                  <a:lnTo>
                    <a:pt x="9" y="16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2091"/>
            <p:cNvSpPr>
              <a:spLocks noEditPoints="1"/>
            </p:cNvSpPr>
            <p:nvPr/>
          </p:nvSpPr>
          <p:spPr bwMode="auto">
            <a:xfrm>
              <a:off x="7939088" y="5284788"/>
              <a:ext cx="46038" cy="142875"/>
            </a:xfrm>
            <a:custGeom>
              <a:avLst/>
              <a:gdLst>
                <a:gd name="T0" fmla="*/ 12 w 29"/>
                <a:gd name="T1" fmla="*/ 9 h 90"/>
                <a:gd name="T2" fmla="*/ 4 w 29"/>
                <a:gd name="T3" fmla="*/ 64 h 90"/>
                <a:gd name="T4" fmla="*/ 13 w 29"/>
                <a:gd name="T5" fmla="*/ 82 h 90"/>
                <a:gd name="T6" fmla="*/ 25 w 29"/>
                <a:gd name="T7" fmla="*/ 60 h 90"/>
                <a:gd name="T8" fmla="*/ 12 w 29"/>
                <a:gd name="T9" fmla="*/ 9 h 90"/>
                <a:gd name="T10" fmla="*/ 13 w 29"/>
                <a:gd name="T11" fmla="*/ 0 h 90"/>
                <a:gd name="T12" fmla="*/ 29 w 29"/>
                <a:gd name="T13" fmla="*/ 60 h 90"/>
                <a:gd name="T14" fmla="*/ 13 w 29"/>
                <a:gd name="T15" fmla="*/ 90 h 90"/>
                <a:gd name="T16" fmla="*/ 2 w 29"/>
                <a:gd name="T17" fmla="*/ 69 h 90"/>
                <a:gd name="T18" fmla="*/ 2 w 29"/>
                <a:gd name="T19" fmla="*/ 69 h 90"/>
                <a:gd name="T20" fmla="*/ 0 w 29"/>
                <a:gd name="T21" fmla="*/ 68 h 90"/>
                <a:gd name="T22" fmla="*/ 0 w 29"/>
                <a:gd name="T23" fmla="*/ 67 h 90"/>
                <a:gd name="T24" fmla="*/ 0 w 29"/>
                <a:gd name="T25" fmla="*/ 65 h 90"/>
                <a:gd name="T26" fmla="*/ 0 w 29"/>
                <a:gd name="T27" fmla="*/ 65 h 90"/>
                <a:gd name="T28" fmla="*/ 0 w 29"/>
                <a:gd name="T29" fmla="*/ 64 h 90"/>
                <a:gd name="T30" fmla="*/ 0 w 29"/>
                <a:gd name="T31" fmla="*/ 63 h 90"/>
                <a:gd name="T32" fmla="*/ 9 w 29"/>
                <a:gd name="T33" fmla="*/ 0 h 90"/>
                <a:gd name="T34" fmla="*/ 13 w 29"/>
                <a:gd name="T3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90">
                  <a:moveTo>
                    <a:pt x="12" y="9"/>
                  </a:moveTo>
                  <a:lnTo>
                    <a:pt x="4" y="64"/>
                  </a:lnTo>
                  <a:lnTo>
                    <a:pt x="13" y="82"/>
                  </a:lnTo>
                  <a:lnTo>
                    <a:pt x="25" y="60"/>
                  </a:lnTo>
                  <a:lnTo>
                    <a:pt x="12" y="9"/>
                  </a:lnTo>
                  <a:close/>
                  <a:moveTo>
                    <a:pt x="13" y="0"/>
                  </a:moveTo>
                  <a:lnTo>
                    <a:pt x="29" y="60"/>
                  </a:lnTo>
                  <a:lnTo>
                    <a:pt x="13" y="90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9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2093"/>
            <p:cNvSpPr/>
            <p:nvPr/>
          </p:nvSpPr>
          <p:spPr bwMode="auto">
            <a:xfrm>
              <a:off x="7856538" y="5311775"/>
              <a:ext cx="52388" cy="93663"/>
            </a:xfrm>
            <a:custGeom>
              <a:avLst/>
              <a:gdLst>
                <a:gd name="T0" fmla="*/ 3 w 33"/>
                <a:gd name="T1" fmla="*/ 0 h 59"/>
                <a:gd name="T2" fmla="*/ 4 w 33"/>
                <a:gd name="T3" fmla="*/ 0 h 59"/>
                <a:gd name="T4" fmla="*/ 10 w 33"/>
                <a:gd name="T5" fmla="*/ 13 h 59"/>
                <a:gd name="T6" fmla="*/ 9 w 33"/>
                <a:gd name="T7" fmla="*/ 21 h 59"/>
                <a:gd name="T8" fmla="*/ 9 w 33"/>
                <a:gd name="T9" fmla="*/ 25 h 59"/>
                <a:gd name="T10" fmla="*/ 9 w 33"/>
                <a:gd name="T11" fmla="*/ 30 h 59"/>
                <a:gd name="T12" fmla="*/ 10 w 33"/>
                <a:gd name="T13" fmla="*/ 37 h 59"/>
                <a:gd name="T14" fmla="*/ 12 w 33"/>
                <a:gd name="T15" fmla="*/ 43 h 59"/>
                <a:gd name="T16" fmla="*/ 13 w 33"/>
                <a:gd name="T17" fmla="*/ 48 h 59"/>
                <a:gd name="T18" fmla="*/ 14 w 33"/>
                <a:gd name="T19" fmla="*/ 52 h 59"/>
                <a:gd name="T20" fmla="*/ 16 w 33"/>
                <a:gd name="T21" fmla="*/ 54 h 59"/>
                <a:gd name="T22" fmla="*/ 17 w 33"/>
                <a:gd name="T23" fmla="*/ 55 h 59"/>
                <a:gd name="T24" fmla="*/ 17 w 33"/>
                <a:gd name="T25" fmla="*/ 55 h 59"/>
                <a:gd name="T26" fmla="*/ 17 w 33"/>
                <a:gd name="T27" fmla="*/ 55 h 59"/>
                <a:gd name="T28" fmla="*/ 18 w 33"/>
                <a:gd name="T29" fmla="*/ 54 h 59"/>
                <a:gd name="T30" fmla="*/ 20 w 33"/>
                <a:gd name="T31" fmla="*/ 52 h 59"/>
                <a:gd name="T32" fmla="*/ 21 w 33"/>
                <a:gd name="T33" fmla="*/ 50 h 59"/>
                <a:gd name="T34" fmla="*/ 24 w 33"/>
                <a:gd name="T35" fmla="*/ 45 h 59"/>
                <a:gd name="T36" fmla="*/ 25 w 33"/>
                <a:gd name="T37" fmla="*/ 37 h 59"/>
                <a:gd name="T38" fmla="*/ 26 w 33"/>
                <a:gd name="T39" fmla="*/ 33 h 59"/>
                <a:gd name="T40" fmla="*/ 27 w 33"/>
                <a:gd name="T41" fmla="*/ 28 h 59"/>
                <a:gd name="T42" fmla="*/ 27 w 33"/>
                <a:gd name="T43" fmla="*/ 24 h 59"/>
                <a:gd name="T44" fmla="*/ 29 w 33"/>
                <a:gd name="T45" fmla="*/ 21 h 59"/>
                <a:gd name="T46" fmla="*/ 29 w 33"/>
                <a:gd name="T47" fmla="*/ 18 h 59"/>
                <a:gd name="T48" fmla="*/ 29 w 33"/>
                <a:gd name="T49" fmla="*/ 17 h 59"/>
                <a:gd name="T50" fmla="*/ 30 w 33"/>
                <a:gd name="T51" fmla="*/ 16 h 59"/>
                <a:gd name="T52" fmla="*/ 31 w 33"/>
                <a:gd name="T53" fmla="*/ 16 h 59"/>
                <a:gd name="T54" fmla="*/ 33 w 33"/>
                <a:gd name="T55" fmla="*/ 17 h 59"/>
                <a:gd name="T56" fmla="*/ 33 w 33"/>
                <a:gd name="T57" fmla="*/ 18 h 59"/>
                <a:gd name="T58" fmla="*/ 33 w 33"/>
                <a:gd name="T59" fmla="*/ 22 h 59"/>
                <a:gd name="T60" fmla="*/ 30 w 33"/>
                <a:gd name="T61" fmla="*/ 30 h 59"/>
                <a:gd name="T62" fmla="*/ 27 w 33"/>
                <a:gd name="T63" fmla="*/ 42 h 59"/>
                <a:gd name="T64" fmla="*/ 24 w 33"/>
                <a:gd name="T65" fmla="*/ 51 h 59"/>
                <a:gd name="T66" fmla="*/ 22 w 33"/>
                <a:gd name="T67" fmla="*/ 54 h 59"/>
                <a:gd name="T68" fmla="*/ 21 w 33"/>
                <a:gd name="T69" fmla="*/ 56 h 59"/>
                <a:gd name="T70" fmla="*/ 20 w 33"/>
                <a:gd name="T71" fmla="*/ 58 h 59"/>
                <a:gd name="T72" fmla="*/ 17 w 33"/>
                <a:gd name="T73" fmla="*/ 59 h 59"/>
                <a:gd name="T74" fmla="*/ 17 w 33"/>
                <a:gd name="T75" fmla="*/ 59 h 59"/>
                <a:gd name="T76" fmla="*/ 14 w 33"/>
                <a:gd name="T77" fmla="*/ 58 h 59"/>
                <a:gd name="T78" fmla="*/ 12 w 33"/>
                <a:gd name="T79" fmla="*/ 55 h 59"/>
                <a:gd name="T80" fmla="*/ 10 w 33"/>
                <a:gd name="T81" fmla="*/ 52 h 59"/>
                <a:gd name="T82" fmla="*/ 9 w 33"/>
                <a:gd name="T83" fmla="*/ 48 h 59"/>
                <a:gd name="T84" fmla="*/ 8 w 33"/>
                <a:gd name="T85" fmla="*/ 45 h 59"/>
                <a:gd name="T86" fmla="*/ 6 w 33"/>
                <a:gd name="T87" fmla="*/ 37 h 59"/>
                <a:gd name="T88" fmla="*/ 6 w 33"/>
                <a:gd name="T89" fmla="*/ 30 h 59"/>
                <a:gd name="T90" fmla="*/ 6 w 33"/>
                <a:gd name="T91" fmla="*/ 25 h 59"/>
                <a:gd name="T92" fmla="*/ 6 w 33"/>
                <a:gd name="T93" fmla="*/ 21 h 59"/>
                <a:gd name="T94" fmla="*/ 6 w 33"/>
                <a:gd name="T95" fmla="*/ 13 h 59"/>
                <a:gd name="T96" fmla="*/ 1 w 33"/>
                <a:gd name="T97" fmla="*/ 3 h 59"/>
                <a:gd name="T98" fmla="*/ 0 w 33"/>
                <a:gd name="T99" fmla="*/ 1 h 59"/>
                <a:gd name="T100" fmla="*/ 1 w 33"/>
                <a:gd name="T101" fmla="*/ 0 h 59"/>
                <a:gd name="T102" fmla="*/ 3 w 33"/>
                <a:gd name="T10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59">
                  <a:moveTo>
                    <a:pt x="3" y="0"/>
                  </a:moveTo>
                  <a:lnTo>
                    <a:pt x="4" y="0"/>
                  </a:lnTo>
                  <a:lnTo>
                    <a:pt x="10" y="13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0" y="37"/>
                  </a:lnTo>
                  <a:lnTo>
                    <a:pt x="12" y="43"/>
                  </a:lnTo>
                  <a:lnTo>
                    <a:pt x="13" y="48"/>
                  </a:lnTo>
                  <a:lnTo>
                    <a:pt x="14" y="52"/>
                  </a:lnTo>
                  <a:lnTo>
                    <a:pt x="16" y="54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1" y="50"/>
                  </a:lnTo>
                  <a:lnTo>
                    <a:pt x="24" y="45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7" y="28"/>
                  </a:lnTo>
                  <a:lnTo>
                    <a:pt x="27" y="24"/>
                  </a:lnTo>
                  <a:lnTo>
                    <a:pt x="29" y="21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0" y="16"/>
                  </a:lnTo>
                  <a:lnTo>
                    <a:pt x="31" y="16"/>
                  </a:lnTo>
                  <a:lnTo>
                    <a:pt x="33" y="17"/>
                  </a:lnTo>
                  <a:lnTo>
                    <a:pt x="33" y="18"/>
                  </a:lnTo>
                  <a:lnTo>
                    <a:pt x="33" y="22"/>
                  </a:lnTo>
                  <a:lnTo>
                    <a:pt x="30" y="30"/>
                  </a:lnTo>
                  <a:lnTo>
                    <a:pt x="27" y="42"/>
                  </a:lnTo>
                  <a:lnTo>
                    <a:pt x="24" y="51"/>
                  </a:lnTo>
                  <a:lnTo>
                    <a:pt x="22" y="54"/>
                  </a:lnTo>
                  <a:lnTo>
                    <a:pt x="21" y="56"/>
                  </a:lnTo>
                  <a:lnTo>
                    <a:pt x="20" y="58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4" y="58"/>
                  </a:lnTo>
                  <a:lnTo>
                    <a:pt x="12" y="55"/>
                  </a:lnTo>
                  <a:lnTo>
                    <a:pt x="10" y="52"/>
                  </a:lnTo>
                  <a:lnTo>
                    <a:pt x="9" y="48"/>
                  </a:lnTo>
                  <a:lnTo>
                    <a:pt x="8" y="45"/>
                  </a:lnTo>
                  <a:lnTo>
                    <a:pt x="6" y="37"/>
                  </a:lnTo>
                  <a:lnTo>
                    <a:pt x="6" y="30"/>
                  </a:lnTo>
                  <a:lnTo>
                    <a:pt x="6" y="25"/>
                  </a:lnTo>
                  <a:lnTo>
                    <a:pt x="6" y="21"/>
                  </a:lnTo>
                  <a:lnTo>
                    <a:pt x="6" y="1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2095"/>
            <p:cNvSpPr/>
            <p:nvPr/>
          </p:nvSpPr>
          <p:spPr bwMode="auto">
            <a:xfrm>
              <a:off x="7866063" y="5311775"/>
              <a:ext cx="15875" cy="26988"/>
            </a:xfrm>
            <a:custGeom>
              <a:avLst/>
              <a:gdLst>
                <a:gd name="T0" fmla="*/ 8 w 10"/>
                <a:gd name="T1" fmla="*/ 0 h 17"/>
                <a:gd name="T2" fmla="*/ 10 w 10"/>
                <a:gd name="T3" fmla="*/ 0 h 17"/>
                <a:gd name="T4" fmla="*/ 10 w 10"/>
                <a:gd name="T5" fmla="*/ 1 h 17"/>
                <a:gd name="T6" fmla="*/ 4 w 10"/>
                <a:gd name="T7" fmla="*/ 16 h 17"/>
                <a:gd name="T8" fmla="*/ 3 w 10"/>
                <a:gd name="T9" fmla="*/ 17 h 17"/>
                <a:gd name="T10" fmla="*/ 3 w 10"/>
                <a:gd name="T11" fmla="*/ 17 h 17"/>
                <a:gd name="T12" fmla="*/ 2 w 10"/>
                <a:gd name="T13" fmla="*/ 17 h 17"/>
                <a:gd name="T14" fmla="*/ 0 w 10"/>
                <a:gd name="T15" fmla="*/ 16 h 17"/>
                <a:gd name="T16" fmla="*/ 0 w 10"/>
                <a:gd name="T17" fmla="*/ 14 h 17"/>
                <a:gd name="T18" fmla="*/ 6 w 10"/>
                <a:gd name="T19" fmla="*/ 1 h 17"/>
                <a:gd name="T20" fmla="*/ 7 w 10"/>
                <a:gd name="T21" fmla="*/ 0 h 17"/>
                <a:gd name="T22" fmla="*/ 8 w 10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7">
                  <a:moveTo>
                    <a:pt x="8" y="0"/>
                  </a:moveTo>
                  <a:lnTo>
                    <a:pt x="10" y="0"/>
                  </a:lnTo>
                  <a:lnTo>
                    <a:pt x="10" y="1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2096"/>
            <p:cNvSpPr>
              <a:spLocks noEditPoints="1"/>
            </p:cNvSpPr>
            <p:nvPr/>
          </p:nvSpPr>
          <p:spPr bwMode="auto">
            <a:xfrm>
              <a:off x="7864476" y="5307013"/>
              <a:ext cx="19050" cy="33338"/>
            </a:xfrm>
            <a:custGeom>
              <a:avLst/>
              <a:gdLst>
                <a:gd name="T0" fmla="*/ 8 w 12"/>
                <a:gd name="T1" fmla="*/ 4 h 21"/>
                <a:gd name="T2" fmla="*/ 8 w 12"/>
                <a:gd name="T3" fmla="*/ 4 h 21"/>
                <a:gd name="T4" fmla="*/ 3 w 12"/>
                <a:gd name="T5" fmla="*/ 17 h 21"/>
                <a:gd name="T6" fmla="*/ 3 w 12"/>
                <a:gd name="T7" fmla="*/ 17 h 21"/>
                <a:gd name="T8" fmla="*/ 3 w 12"/>
                <a:gd name="T9" fmla="*/ 19 h 21"/>
                <a:gd name="T10" fmla="*/ 3 w 12"/>
                <a:gd name="T11" fmla="*/ 20 h 21"/>
                <a:gd name="T12" fmla="*/ 4 w 12"/>
                <a:gd name="T13" fmla="*/ 19 h 21"/>
                <a:gd name="T14" fmla="*/ 4 w 12"/>
                <a:gd name="T15" fmla="*/ 19 h 21"/>
                <a:gd name="T16" fmla="*/ 4 w 12"/>
                <a:gd name="T17" fmla="*/ 19 h 21"/>
                <a:gd name="T18" fmla="*/ 9 w 12"/>
                <a:gd name="T19" fmla="*/ 4 h 21"/>
                <a:gd name="T20" fmla="*/ 9 w 12"/>
                <a:gd name="T21" fmla="*/ 4 h 21"/>
                <a:gd name="T22" fmla="*/ 8 w 12"/>
                <a:gd name="T23" fmla="*/ 4 h 21"/>
                <a:gd name="T24" fmla="*/ 8 w 12"/>
                <a:gd name="T25" fmla="*/ 4 h 21"/>
                <a:gd name="T26" fmla="*/ 8 w 12"/>
                <a:gd name="T27" fmla="*/ 0 h 21"/>
                <a:gd name="T28" fmla="*/ 9 w 12"/>
                <a:gd name="T29" fmla="*/ 2 h 21"/>
                <a:gd name="T30" fmla="*/ 11 w 12"/>
                <a:gd name="T31" fmla="*/ 3 h 21"/>
                <a:gd name="T32" fmla="*/ 12 w 12"/>
                <a:gd name="T33" fmla="*/ 4 h 21"/>
                <a:gd name="T34" fmla="*/ 12 w 12"/>
                <a:gd name="T35" fmla="*/ 6 h 21"/>
                <a:gd name="T36" fmla="*/ 7 w 12"/>
                <a:gd name="T37" fmla="*/ 19 h 21"/>
                <a:gd name="T38" fmla="*/ 5 w 12"/>
                <a:gd name="T39" fmla="*/ 21 h 21"/>
                <a:gd name="T40" fmla="*/ 4 w 12"/>
                <a:gd name="T41" fmla="*/ 21 h 21"/>
                <a:gd name="T42" fmla="*/ 3 w 12"/>
                <a:gd name="T43" fmla="*/ 21 h 21"/>
                <a:gd name="T44" fmla="*/ 0 w 12"/>
                <a:gd name="T45" fmla="*/ 20 h 21"/>
                <a:gd name="T46" fmla="*/ 0 w 12"/>
                <a:gd name="T47" fmla="*/ 17 h 21"/>
                <a:gd name="T48" fmla="*/ 0 w 12"/>
                <a:gd name="T49" fmla="*/ 17 h 21"/>
                <a:gd name="T50" fmla="*/ 5 w 12"/>
                <a:gd name="T51" fmla="*/ 3 h 21"/>
                <a:gd name="T52" fmla="*/ 7 w 12"/>
                <a:gd name="T53" fmla="*/ 2 h 21"/>
                <a:gd name="T54" fmla="*/ 8 w 12"/>
                <a:gd name="T5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" h="21">
                  <a:moveTo>
                    <a:pt x="8" y="4"/>
                  </a:moveTo>
                  <a:lnTo>
                    <a:pt x="8" y="4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close/>
                  <a:moveTo>
                    <a:pt x="8" y="0"/>
                  </a:moveTo>
                  <a:lnTo>
                    <a:pt x="9" y="2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2097"/>
            <p:cNvSpPr/>
            <p:nvPr/>
          </p:nvSpPr>
          <p:spPr bwMode="auto">
            <a:xfrm>
              <a:off x="7866063" y="5305425"/>
              <a:ext cx="9525" cy="26988"/>
            </a:xfrm>
            <a:custGeom>
              <a:avLst/>
              <a:gdLst>
                <a:gd name="T0" fmla="*/ 2 w 6"/>
                <a:gd name="T1" fmla="*/ 0 h 17"/>
                <a:gd name="T2" fmla="*/ 3 w 6"/>
                <a:gd name="T3" fmla="*/ 0 h 17"/>
                <a:gd name="T4" fmla="*/ 4 w 6"/>
                <a:gd name="T5" fmla="*/ 1 h 17"/>
                <a:gd name="T6" fmla="*/ 6 w 6"/>
                <a:gd name="T7" fmla="*/ 15 h 17"/>
                <a:gd name="T8" fmla="*/ 6 w 6"/>
                <a:gd name="T9" fmla="*/ 16 h 17"/>
                <a:gd name="T10" fmla="*/ 4 w 6"/>
                <a:gd name="T11" fmla="*/ 17 h 17"/>
                <a:gd name="T12" fmla="*/ 4 w 6"/>
                <a:gd name="T13" fmla="*/ 17 h 17"/>
                <a:gd name="T14" fmla="*/ 3 w 6"/>
                <a:gd name="T15" fmla="*/ 17 h 17"/>
                <a:gd name="T16" fmla="*/ 2 w 6"/>
                <a:gd name="T17" fmla="*/ 16 h 17"/>
                <a:gd name="T18" fmla="*/ 0 w 6"/>
                <a:gd name="T19" fmla="*/ 3 h 17"/>
                <a:gd name="T20" fmla="*/ 0 w 6"/>
                <a:gd name="T21" fmla="*/ 1 h 17"/>
                <a:gd name="T22" fmla="*/ 2 w 6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7">
                  <a:moveTo>
                    <a:pt x="2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2098"/>
            <p:cNvSpPr>
              <a:spLocks noEditPoints="1"/>
            </p:cNvSpPr>
            <p:nvPr/>
          </p:nvSpPr>
          <p:spPr bwMode="auto">
            <a:xfrm>
              <a:off x="7864476" y="5303838"/>
              <a:ext cx="12700" cy="30163"/>
            </a:xfrm>
            <a:custGeom>
              <a:avLst/>
              <a:gdLst>
                <a:gd name="T0" fmla="*/ 4 w 8"/>
                <a:gd name="T1" fmla="*/ 2 h 19"/>
                <a:gd name="T2" fmla="*/ 4 w 8"/>
                <a:gd name="T3" fmla="*/ 2 h 19"/>
                <a:gd name="T4" fmla="*/ 3 w 8"/>
                <a:gd name="T5" fmla="*/ 2 h 19"/>
                <a:gd name="T6" fmla="*/ 3 w 8"/>
                <a:gd name="T7" fmla="*/ 2 h 19"/>
                <a:gd name="T8" fmla="*/ 4 w 8"/>
                <a:gd name="T9" fmla="*/ 17 h 19"/>
                <a:gd name="T10" fmla="*/ 5 w 8"/>
                <a:gd name="T11" fmla="*/ 17 h 19"/>
                <a:gd name="T12" fmla="*/ 5 w 8"/>
                <a:gd name="T13" fmla="*/ 17 h 19"/>
                <a:gd name="T14" fmla="*/ 5 w 8"/>
                <a:gd name="T15" fmla="*/ 16 h 19"/>
                <a:gd name="T16" fmla="*/ 4 w 8"/>
                <a:gd name="T17" fmla="*/ 2 h 19"/>
                <a:gd name="T18" fmla="*/ 4 w 8"/>
                <a:gd name="T19" fmla="*/ 2 h 19"/>
                <a:gd name="T20" fmla="*/ 4 w 8"/>
                <a:gd name="T21" fmla="*/ 2 h 19"/>
                <a:gd name="T22" fmla="*/ 4 w 8"/>
                <a:gd name="T23" fmla="*/ 0 h 19"/>
                <a:gd name="T24" fmla="*/ 5 w 8"/>
                <a:gd name="T25" fmla="*/ 1 h 19"/>
                <a:gd name="T26" fmla="*/ 7 w 8"/>
                <a:gd name="T27" fmla="*/ 2 h 19"/>
                <a:gd name="T28" fmla="*/ 8 w 8"/>
                <a:gd name="T29" fmla="*/ 16 h 19"/>
                <a:gd name="T30" fmla="*/ 8 w 8"/>
                <a:gd name="T31" fmla="*/ 17 h 19"/>
                <a:gd name="T32" fmla="*/ 8 w 8"/>
                <a:gd name="T33" fmla="*/ 18 h 19"/>
                <a:gd name="T34" fmla="*/ 5 w 8"/>
                <a:gd name="T35" fmla="*/ 19 h 19"/>
                <a:gd name="T36" fmla="*/ 5 w 8"/>
                <a:gd name="T37" fmla="*/ 19 h 19"/>
                <a:gd name="T38" fmla="*/ 3 w 8"/>
                <a:gd name="T39" fmla="*/ 18 h 19"/>
                <a:gd name="T40" fmla="*/ 1 w 8"/>
                <a:gd name="T41" fmla="*/ 17 h 19"/>
                <a:gd name="T42" fmla="*/ 3 w 8"/>
                <a:gd name="T43" fmla="*/ 17 h 19"/>
                <a:gd name="T44" fmla="*/ 1 w 8"/>
                <a:gd name="T45" fmla="*/ 17 h 19"/>
                <a:gd name="T46" fmla="*/ 0 w 8"/>
                <a:gd name="T47" fmla="*/ 4 h 19"/>
                <a:gd name="T48" fmla="*/ 0 w 8"/>
                <a:gd name="T49" fmla="*/ 2 h 19"/>
                <a:gd name="T50" fmla="*/ 1 w 8"/>
                <a:gd name="T51" fmla="*/ 1 h 19"/>
                <a:gd name="T52" fmla="*/ 3 w 8"/>
                <a:gd name="T53" fmla="*/ 0 h 19"/>
                <a:gd name="T54" fmla="*/ 4 w 8"/>
                <a:gd name="T5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9">
                  <a:moveTo>
                    <a:pt x="4" y="2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  <a:moveTo>
                    <a:pt x="4" y="0"/>
                  </a:moveTo>
                  <a:lnTo>
                    <a:pt x="5" y="1"/>
                  </a:lnTo>
                  <a:lnTo>
                    <a:pt x="7" y="2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3" y="18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2099"/>
            <p:cNvSpPr/>
            <p:nvPr/>
          </p:nvSpPr>
          <p:spPr bwMode="auto">
            <a:xfrm>
              <a:off x="7993063" y="5102225"/>
              <a:ext cx="120650" cy="184150"/>
            </a:xfrm>
            <a:custGeom>
              <a:avLst/>
              <a:gdLst>
                <a:gd name="T0" fmla="*/ 74 w 76"/>
                <a:gd name="T1" fmla="*/ 0 h 116"/>
                <a:gd name="T2" fmla="*/ 75 w 76"/>
                <a:gd name="T3" fmla="*/ 0 h 116"/>
                <a:gd name="T4" fmla="*/ 76 w 76"/>
                <a:gd name="T5" fmla="*/ 1 h 116"/>
                <a:gd name="T6" fmla="*/ 76 w 76"/>
                <a:gd name="T7" fmla="*/ 2 h 116"/>
                <a:gd name="T8" fmla="*/ 75 w 76"/>
                <a:gd name="T9" fmla="*/ 5 h 116"/>
                <a:gd name="T10" fmla="*/ 71 w 76"/>
                <a:gd name="T11" fmla="*/ 13 h 116"/>
                <a:gd name="T12" fmla="*/ 67 w 76"/>
                <a:gd name="T13" fmla="*/ 22 h 116"/>
                <a:gd name="T14" fmla="*/ 61 w 76"/>
                <a:gd name="T15" fmla="*/ 34 h 116"/>
                <a:gd name="T16" fmla="*/ 55 w 76"/>
                <a:gd name="T17" fmla="*/ 46 h 116"/>
                <a:gd name="T18" fmla="*/ 50 w 76"/>
                <a:gd name="T19" fmla="*/ 56 h 116"/>
                <a:gd name="T20" fmla="*/ 46 w 76"/>
                <a:gd name="T21" fmla="*/ 63 h 116"/>
                <a:gd name="T22" fmla="*/ 41 w 76"/>
                <a:gd name="T23" fmla="*/ 69 h 116"/>
                <a:gd name="T24" fmla="*/ 34 w 76"/>
                <a:gd name="T25" fmla="*/ 78 h 116"/>
                <a:gd name="T26" fmla="*/ 27 w 76"/>
                <a:gd name="T27" fmla="*/ 89 h 116"/>
                <a:gd name="T28" fmla="*/ 17 w 76"/>
                <a:gd name="T29" fmla="*/ 99 h 116"/>
                <a:gd name="T30" fmla="*/ 11 w 76"/>
                <a:gd name="T31" fmla="*/ 107 h 116"/>
                <a:gd name="T32" fmla="*/ 6 w 76"/>
                <a:gd name="T33" fmla="*/ 114 h 116"/>
                <a:gd name="T34" fmla="*/ 3 w 76"/>
                <a:gd name="T35" fmla="*/ 116 h 116"/>
                <a:gd name="T36" fmla="*/ 2 w 76"/>
                <a:gd name="T37" fmla="*/ 116 h 116"/>
                <a:gd name="T38" fmla="*/ 0 w 76"/>
                <a:gd name="T39" fmla="*/ 116 h 116"/>
                <a:gd name="T40" fmla="*/ 0 w 76"/>
                <a:gd name="T41" fmla="*/ 115 h 116"/>
                <a:gd name="T42" fmla="*/ 0 w 76"/>
                <a:gd name="T43" fmla="*/ 114 h 116"/>
                <a:gd name="T44" fmla="*/ 3 w 76"/>
                <a:gd name="T45" fmla="*/ 111 h 116"/>
                <a:gd name="T46" fmla="*/ 8 w 76"/>
                <a:gd name="T47" fmla="*/ 106 h 116"/>
                <a:gd name="T48" fmla="*/ 15 w 76"/>
                <a:gd name="T49" fmla="*/ 97 h 116"/>
                <a:gd name="T50" fmla="*/ 24 w 76"/>
                <a:gd name="T51" fmla="*/ 86 h 116"/>
                <a:gd name="T52" fmla="*/ 32 w 76"/>
                <a:gd name="T53" fmla="*/ 77 h 116"/>
                <a:gd name="T54" fmla="*/ 38 w 76"/>
                <a:gd name="T55" fmla="*/ 68 h 116"/>
                <a:gd name="T56" fmla="*/ 44 w 76"/>
                <a:gd name="T57" fmla="*/ 61 h 116"/>
                <a:gd name="T58" fmla="*/ 47 w 76"/>
                <a:gd name="T59" fmla="*/ 53 h 116"/>
                <a:gd name="T60" fmla="*/ 53 w 76"/>
                <a:gd name="T61" fmla="*/ 44 h 116"/>
                <a:gd name="T62" fmla="*/ 58 w 76"/>
                <a:gd name="T63" fmla="*/ 33 h 116"/>
                <a:gd name="T64" fmla="*/ 63 w 76"/>
                <a:gd name="T65" fmla="*/ 21 h 116"/>
                <a:gd name="T66" fmla="*/ 68 w 76"/>
                <a:gd name="T67" fmla="*/ 10 h 116"/>
                <a:gd name="T68" fmla="*/ 71 w 76"/>
                <a:gd name="T69" fmla="*/ 4 h 116"/>
                <a:gd name="T70" fmla="*/ 72 w 76"/>
                <a:gd name="T71" fmla="*/ 1 h 116"/>
                <a:gd name="T72" fmla="*/ 74 w 76"/>
                <a:gd name="T7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116">
                  <a:moveTo>
                    <a:pt x="74" y="0"/>
                  </a:moveTo>
                  <a:lnTo>
                    <a:pt x="75" y="0"/>
                  </a:lnTo>
                  <a:lnTo>
                    <a:pt x="76" y="1"/>
                  </a:lnTo>
                  <a:lnTo>
                    <a:pt x="76" y="2"/>
                  </a:lnTo>
                  <a:lnTo>
                    <a:pt x="75" y="5"/>
                  </a:lnTo>
                  <a:lnTo>
                    <a:pt x="71" y="13"/>
                  </a:lnTo>
                  <a:lnTo>
                    <a:pt x="67" y="22"/>
                  </a:lnTo>
                  <a:lnTo>
                    <a:pt x="61" y="34"/>
                  </a:lnTo>
                  <a:lnTo>
                    <a:pt x="55" y="46"/>
                  </a:lnTo>
                  <a:lnTo>
                    <a:pt x="50" y="56"/>
                  </a:lnTo>
                  <a:lnTo>
                    <a:pt x="46" y="63"/>
                  </a:lnTo>
                  <a:lnTo>
                    <a:pt x="41" y="69"/>
                  </a:lnTo>
                  <a:lnTo>
                    <a:pt x="34" y="78"/>
                  </a:lnTo>
                  <a:lnTo>
                    <a:pt x="27" y="89"/>
                  </a:lnTo>
                  <a:lnTo>
                    <a:pt x="17" y="99"/>
                  </a:lnTo>
                  <a:lnTo>
                    <a:pt x="11" y="107"/>
                  </a:lnTo>
                  <a:lnTo>
                    <a:pt x="6" y="114"/>
                  </a:lnTo>
                  <a:lnTo>
                    <a:pt x="3" y="116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3" y="111"/>
                  </a:lnTo>
                  <a:lnTo>
                    <a:pt x="8" y="106"/>
                  </a:lnTo>
                  <a:lnTo>
                    <a:pt x="15" y="97"/>
                  </a:lnTo>
                  <a:lnTo>
                    <a:pt x="24" y="86"/>
                  </a:lnTo>
                  <a:lnTo>
                    <a:pt x="32" y="77"/>
                  </a:lnTo>
                  <a:lnTo>
                    <a:pt x="38" y="68"/>
                  </a:lnTo>
                  <a:lnTo>
                    <a:pt x="44" y="61"/>
                  </a:lnTo>
                  <a:lnTo>
                    <a:pt x="47" y="53"/>
                  </a:lnTo>
                  <a:lnTo>
                    <a:pt x="53" y="44"/>
                  </a:lnTo>
                  <a:lnTo>
                    <a:pt x="58" y="33"/>
                  </a:lnTo>
                  <a:lnTo>
                    <a:pt x="63" y="21"/>
                  </a:lnTo>
                  <a:lnTo>
                    <a:pt x="68" y="10"/>
                  </a:lnTo>
                  <a:lnTo>
                    <a:pt x="71" y="4"/>
                  </a:lnTo>
                  <a:lnTo>
                    <a:pt x="72" y="1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2101"/>
            <p:cNvSpPr/>
            <p:nvPr/>
          </p:nvSpPr>
          <p:spPr bwMode="auto">
            <a:xfrm>
              <a:off x="8099426" y="5084763"/>
              <a:ext cx="14288" cy="26988"/>
            </a:xfrm>
            <a:custGeom>
              <a:avLst/>
              <a:gdLst>
                <a:gd name="T0" fmla="*/ 1 w 9"/>
                <a:gd name="T1" fmla="*/ 0 h 17"/>
                <a:gd name="T2" fmla="*/ 3 w 9"/>
                <a:gd name="T3" fmla="*/ 0 h 17"/>
                <a:gd name="T4" fmla="*/ 4 w 9"/>
                <a:gd name="T5" fmla="*/ 2 h 17"/>
                <a:gd name="T6" fmla="*/ 9 w 9"/>
                <a:gd name="T7" fmla="*/ 15 h 17"/>
                <a:gd name="T8" fmla="*/ 9 w 9"/>
                <a:gd name="T9" fmla="*/ 16 h 17"/>
                <a:gd name="T10" fmla="*/ 8 w 9"/>
                <a:gd name="T11" fmla="*/ 17 h 17"/>
                <a:gd name="T12" fmla="*/ 8 w 9"/>
                <a:gd name="T13" fmla="*/ 17 h 17"/>
                <a:gd name="T14" fmla="*/ 7 w 9"/>
                <a:gd name="T15" fmla="*/ 17 h 17"/>
                <a:gd name="T16" fmla="*/ 5 w 9"/>
                <a:gd name="T17" fmla="*/ 16 h 17"/>
                <a:gd name="T18" fmla="*/ 0 w 9"/>
                <a:gd name="T19" fmla="*/ 3 h 17"/>
                <a:gd name="T20" fmla="*/ 0 w 9"/>
                <a:gd name="T21" fmla="*/ 2 h 17"/>
                <a:gd name="T22" fmla="*/ 1 w 9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7">
                  <a:moveTo>
                    <a:pt x="1" y="0"/>
                  </a:moveTo>
                  <a:lnTo>
                    <a:pt x="3" y="0"/>
                  </a:lnTo>
                  <a:lnTo>
                    <a:pt x="4" y="2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2102"/>
            <p:cNvSpPr>
              <a:spLocks noEditPoints="1"/>
            </p:cNvSpPr>
            <p:nvPr/>
          </p:nvSpPr>
          <p:spPr bwMode="auto">
            <a:xfrm>
              <a:off x="8097838" y="5083175"/>
              <a:ext cx="19050" cy="31750"/>
            </a:xfrm>
            <a:custGeom>
              <a:avLst/>
              <a:gdLst>
                <a:gd name="T0" fmla="*/ 2 w 12"/>
                <a:gd name="T1" fmla="*/ 3 h 20"/>
                <a:gd name="T2" fmla="*/ 2 w 12"/>
                <a:gd name="T3" fmla="*/ 3 h 20"/>
                <a:gd name="T4" fmla="*/ 2 w 12"/>
                <a:gd name="T5" fmla="*/ 3 h 20"/>
                <a:gd name="T6" fmla="*/ 8 w 12"/>
                <a:gd name="T7" fmla="*/ 17 h 20"/>
                <a:gd name="T8" fmla="*/ 8 w 12"/>
                <a:gd name="T9" fmla="*/ 17 h 20"/>
                <a:gd name="T10" fmla="*/ 9 w 12"/>
                <a:gd name="T11" fmla="*/ 17 h 20"/>
                <a:gd name="T12" fmla="*/ 9 w 12"/>
                <a:gd name="T13" fmla="*/ 17 h 20"/>
                <a:gd name="T14" fmla="*/ 9 w 12"/>
                <a:gd name="T15" fmla="*/ 17 h 20"/>
                <a:gd name="T16" fmla="*/ 9 w 12"/>
                <a:gd name="T17" fmla="*/ 16 h 20"/>
                <a:gd name="T18" fmla="*/ 4 w 12"/>
                <a:gd name="T19" fmla="*/ 3 h 20"/>
                <a:gd name="T20" fmla="*/ 4 w 12"/>
                <a:gd name="T21" fmla="*/ 3 h 20"/>
                <a:gd name="T22" fmla="*/ 2 w 12"/>
                <a:gd name="T23" fmla="*/ 3 h 20"/>
                <a:gd name="T24" fmla="*/ 4 w 12"/>
                <a:gd name="T25" fmla="*/ 0 h 20"/>
                <a:gd name="T26" fmla="*/ 5 w 12"/>
                <a:gd name="T27" fmla="*/ 0 h 20"/>
                <a:gd name="T28" fmla="*/ 6 w 12"/>
                <a:gd name="T29" fmla="*/ 1 h 20"/>
                <a:gd name="T30" fmla="*/ 12 w 12"/>
                <a:gd name="T31" fmla="*/ 16 h 20"/>
                <a:gd name="T32" fmla="*/ 12 w 12"/>
                <a:gd name="T33" fmla="*/ 17 h 20"/>
                <a:gd name="T34" fmla="*/ 12 w 12"/>
                <a:gd name="T35" fmla="*/ 18 h 20"/>
                <a:gd name="T36" fmla="*/ 9 w 12"/>
                <a:gd name="T37" fmla="*/ 20 h 20"/>
                <a:gd name="T38" fmla="*/ 9 w 12"/>
                <a:gd name="T39" fmla="*/ 20 h 20"/>
                <a:gd name="T40" fmla="*/ 6 w 12"/>
                <a:gd name="T41" fmla="*/ 20 h 20"/>
                <a:gd name="T42" fmla="*/ 5 w 12"/>
                <a:gd name="T43" fmla="*/ 17 h 20"/>
                <a:gd name="T44" fmla="*/ 0 w 12"/>
                <a:gd name="T45" fmla="*/ 4 h 20"/>
                <a:gd name="T46" fmla="*/ 0 w 12"/>
                <a:gd name="T47" fmla="*/ 3 h 20"/>
                <a:gd name="T48" fmla="*/ 0 w 12"/>
                <a:gd name="T49" fmla="*/ 1 h 20"/>
                <a:gd name="T50" fmla="*/ 2 w 12"/>
                <a:gd name="T51" fmla="*/ 0 h 20"/>
                <a:gd name="T52" fmla="*/ 4 w 12"/>
                <a:gd name="T5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20">
                  <a:moveTo>
                    <a:pt x="2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close/>
                  <a:moveTo>
                    <a:pt x="4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17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2103"/>
            <p:cNvSpPr/>
            <p:nvPr/>
          </p:nvSpPr>
          <p:spPr bwMode="auto">
            <a:xfrm>
              <a:off x="8107363" y="5089525"/>
              <a:ext cx="20638" cy="19050"/>
            </a:xfrm>
            <a:custGeom>
              <a:avLst/>
              <a:gdLst>
                <a:gd name="T0" fmla="*/ 12 w 13"/>
                <a:gd name="T1" fmla="*/ 0 h 12"/>
                <a:gd name="T2" fmla="*/ 13 w 13"/>
                <a:gd name="T3" fmla="*/ 1 h 12"/>
                <a:gd name="T4" fmla="*/ 13 w 13"/>
                <a:gd name="T5" fmla="*/ 3 h 12"/>
                <a:gd name="T6" fmla="*/ 13 w 13"/>
                <a:gd name="T7" fmla="*/ 4 h 12"/>
                <a:gd name="T8" fmla="*/ 3 w 13"/>
                <a:gd name="T9" fmla="*/ 10 h 12"/>
                <a:gd name="T10" fmla="*/ 3 w 13"/>
                <a:gd name="T11" fmla="*/ 12 h 12"/>
                <a:gd name="T12" fmla="*/ 0 w 13"/>
                <a:gd name="T13" fmla="*/ 10 h 12"/>
                <a:gd name="T14" fmla="*/ 0 w 13"/>
                <a:gd name="T15" fmla="*/ 9 h 12"/>
                <a:gd name="T16" fmla="*/ 2 w 13"/>
                <a:gd name="T17" fmla="*/ 8 h 12"/>
                <a:gd name="T18" fmla="*/ 11 w 13"/>
                <a:gd name="T19" fmla="*/ 1 h 12"/>
                <a:gd name="T20" fmla="*/ 12 w 13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lnTo>
                    <a:pt x="13" y="1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8"/>
                  </a:lnTo>
                  <a:lnTo>
                    <a:pt x="11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2104"/>
            <p:cNvSpPr>
              <a:spLocks noEditPoints="1"/>
            </p:cNvSpPr>
            <p:nvPr/>
          </p:nvSpPr>
          <p:spPr bwMode="auto">
            <a:xfrm>
              <a:off x="8105776" y="5087938"/>
              <a:ext cx="25400" cy="22225"/>
            </a:xfrm>
            <a:custGeom>
              <a:avLst/>
              <a:gdLst>
                <a:gd name="T0" fmla="*/ 13 w 16"/>
                <a:gd name="T1" fmla="*/ 2 h 14"/>
                <a:gd name="T2" fmla="*/ 13 w 16"/>
                <a:gd name="T3" fmla="*/ 2 h 14"/>
                <a:gd name="T4" fmla="*/ 3 w 16"/>
                <a:gd name="T5" fmla="*/ 10 h 14"/>
                <a:gd name="T6" fmla="*/ 3 w 16"/>
                <a:gd name="T7" fmla="*/ 10 h 14"/>
                <a:gd name="T8" fmla="*/ 3 w 16"/>
                <a:gd name="T9" fmla="*/ 11 h 14"/>
                <a:gd name="T10" fmla="*/ 4 w 16"/>
                <a:gd name="T11" fmla="*/ 11 h 14"/>
                <a:gd name="T12" fmla="*/ 4 w 16"/>
                <a:gd name="T13" fmla="*/ 11 h 14"/>
                <a:gd name="T14" fmla="*/ 13 w 16"/>
                <a:gd name="T15" fmla="*/ 4 h 14"/>
                <a:gd name="T16" fmla="*/ 13 w 16"/>
                <a:gd name="T17" fmla="*/ 4 h 14"/>
                <a:gd name="T18" fmla="*/ 13 w 16"/>
                <a:gd name="T19" fmla="*/ 4 h 14"/>
                <a:gd name="T20" fmla="*/ 13 w 16"/>
                <a:gd name="T21" fmla="*/ 2 h 14"/>
                <a:gd name="T22" fmla="*/ 13 w 16"/>
                <a:gd name="T23" fmla="*/ 0 h 14"/>
                <a:gd name="T24" fmla="*/ 14 w 16"/>
                <a:gd name="T25" fmla="*/ 0 h 14"/>
                <a:gd name="T26" fmla="*/ 16 w 16"/>
                <a:gd name="T27" fmla="*/ 1 h 14"/>
                <a:gd name="T28" fmla="*/ 16 w 16"/>
                <a:gd name="T29" fmla="*/ 4 h 14"/>
                <a:gd name="T30" fmla="*/ 16 w 16"/>
                <a:gd name="T31" fmla="*/ 5 h 14"/>
                <a:gd name="T32" fmla="*/ 14 w 16"/>
                <a:gd name="T33" fmla="*/ 6 h 14"/>
                <a:gd name="T34" fmla="*/ 5 w 16"/>
                <a:gd name="T35" fmla="*/ 13 h 14"/>
                <a:gd name="T36" fmla="*/ 4 w 16"/>
                <a:gd name="T37" fmla="*/ 14 h 14"/>
                <a:gd name="T38" fmla="*/ 4 w 16"/>
                <a:gd name="T39" fmla="*/ 14 h 14"/>
                <a:gd name="T40" fmla="*/ 1 w 16"/>
                <a:gd name="T41" fmla="*/ 14 h 14"/>
                <a:gd name="T42" fmla="*/ 0 w 16"/>
                <a:gd name="T43" fmla="*/ 13 h 14"/>
                <a:gd name="T44" fmla="*/ 0 w 16"/>
                <a:gd name="T45" fmla="*/ 10 h 14"/>
                <a:gd name="T46" fmla="*/ 0 w 16"/>
                <a:gd name="T47" fmla="*/ 9 h 14"/>
                <a:gd name="T48" fmla="*/ 1 w 16"/>
                <a:gd name="T49" fmla="*/ 8 h 14"/>
                <a:gd name="T50" fmla="*/ 11 w 16"/>
                <a:gd name="T51" fmla="*/ 1 h 14"/>
                <a:gd name="T52" fmla="*/ 13 w 16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14">
                  <a:moveTo>
                    <a:pt x="13" y="2"/>
                  </a:moveTo>
                  <a:lnTo>
                    <a:pt x="13" y="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close/>
                  <a:moveTo>
                    <a:pt x="13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5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11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2105"/>
            <p:cNvSpPr/>
            <p:nvPr/>
          </p:nvSpPr>
          <p:spPr bwMode="auto">
            <a:xfrm>
              <a:off x="8110538" y="5076825"/>
              <a:ext cx="9525" cy="28575"/>
            </a:xfrm>
            <a:custGeom>
              <a:avLst/>
              <a:gdLst>
                <a:gd name="T0" fmla="*/ 5 w 6"/>
                <a:gd name="T1" fmla="*/ 0 h 18"/>
                <a:gd name="T2" fmla="*/ 6 w 6"/>
                <a:gd name="T3" fmla="*/ 0 h 18"/>
                <a:gd name="T4" fmla="*/ 6 w 6"/>
                <a:gd name="T5" fmla="*/ 1 h 18"/>
                <a:gd name="T6" fmla="*/ 4 w 6"/>
                <a:gd name="T7" fmla="*/ 17 h 18"/>
                <a:gd name="T8" fmla="*/ 4 w 6"/>
                <a:gd name="T9" fmla="*/ 18 h 18"/>
                <a:gd name="T10" fmla="*/ 2 w 6"/>
                <a:gd name="T11" fmla="*/ 18 h 18"/>
                <a:gd name="T12" fmla="*/ 1 w 6"/>
                <a:gd name="T13" fmla="*/ 18 h 18"/>
                <a:gd name="T14" fmla="*/ 0 w 6"/>
                <a:gd name="T15" fmla="*/ 17 h 18"/>
                <a:gd name="T16" fmla="*/ 0 w 6"/>
                <a:gd name="T17" fmla="*/ 16 h 18"/>
                <a:gd name="T18" fmla="*/ 4 w 6"/>
                <a:gd name="T19" fmla="*/ 1 h 18"/>
                <a:gd name="T20" fmla="*/ 4 w 6"/>
                <a:gd name="T21" fmla="*/ 0 h 18"/>
                <a:gd name="T22" fmla="*/ 5 w 6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8">
                  <a:moveTo>
                    <a:pt x="5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2106"/>
            <p:cNvSpPr>
              <a:spLocks noEditPoints="1"/>
            </p:cNvSpPr>
            <p:nvPr/>
          </p:nvSpPr>
          <p:spPr bwMode="auto">
            <a:xfrm>
              <a:off x="8107363" y="5075238"/>
              <a:ext cx="17463" cy="33338"/>
            </a:xfrm>
            <a:custGeom>
              <a:avLst/>
              <a:gdLst>
                <a:gd name="T0" fmla="*/ 7 w 11"/>
                <a:gd name="T1" fmla="*/ 2 h 21"/>
                <a:gd name="T2" fmla="*/ 7 w 11"/>
                <a:gd name="T3" fmla="*/ 2 h 21"/>
                <a:gd name="T4" fmla="*/ 3 w 11"/>
                <a:gd name="T5" fmla="*/ 18 h 21"/>
                <a:gd name="T6" fmla="*/ 4 w 11"/>
                <a:gd name="T7" fmla="*/ 18 h 21"/>
                <a:gd name="T8" fmla="*/ 4 w 11"/>
                <a:gd name="T9" fmla="*/ 18 h 21"/>
                <a:gd name="T10" fmla="*/ 4 w 11"/>
                <a:gd name="T11" fmla="*/ 18 h 21"/>
                <a:gd name="T12" fmla="*/ 7 w 11"/>
                <a:gd name="T13" fmla="*/ 2 h 21"/>
                <a:gd name="T14" fmla="*/ 7 w 11"/>
                <a:gd name="T15" fmla="*/ 2 h 21"/>
                <a:gd name="T16" fmla="*/ 7 w 11"/>
                <a:gd name="T17" fmla="*/ 2 h 21"/>
                <a:gd name="T18" fmla="*/ 7 w 11"/>
                <a:gd name="T19" fmla="*/ 0 h 21"/>
                <a:gd name="T20" fmla="*/ 8 w 11"/>
                <a:gd name="T21" fmla="*/ 0 h 21"/>
                <a:gd name="T22" fmla="*/ 10 w 11"/>
                <a:gd name="T23" fmla="*/ 1 h 21"/>
                <a:gd name="T24" fmla="*/ 11 w 11"/>
                <a:gd name="T25" fmla="*/ 2 h 21"/>
                <a:gd name="T26" fmla="*/ 11 w 11"/>
                <a:gd name="T27" fmla="*/ 4 h 21"/>
                <a:gd name="T28" fmla="*/ 7 w 11"/>
                <a:gd name="T29" fmla="*/ 18 h 21"/>
                <a:gd name="T30" fmla="*/ 6 w 11"/>
                <a:gd name="T31" fmla="*/ 19 h 21"/>
                <a:gd name="T32" fmla="*/ 4 w 11"/>
                <a:gd name="T33" fmla="*/ 21 h 21"/>
                <a:gd name="T34" fmla="*/ 3 w 11"/>
                <a:gd name="T35" fmla="*/ 21 h 21"/>
                <a:gd name="T36" fmla="*/ 2 w 11"/>
                <a:gd name="T37" fmla="*/ 19 h 21"/>
                <a:gd name="T38" fmla="*/ 0 w 11"/>
                <a:gd name="T39" fmla="*/ 18 h 21"/>
                <a:gd name="T40" fmla="*/ 0 w 11"/>
                <a:gd name="T41" fmla="*/ 17 h 21"/>
                <a:gd name="T42" fmla="*/ 4 w 11"/>
                <a:gd name="T43" fmla="*/ 2 h 21"/>
                <a:gd name="T44" fmla="*/ 4 w 11"/>
                <a:gd name="T45" fmla="*/ 0 h 21"/>
                <a:gd name="T46" fmla="*/ 7 w 11"/>
                <a:gd name="T4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21">
                  <a:moveTo>
                    <a:pt x="7" y="2"/>
                  </a:moveTo>
                  <a:lnTo>
                    <a:pt x="7" y="2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  <a:moveTo>
                    <a:pt x="7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7" y="18"/>
                  </a:lnTo>
                  <a:lnTo>
                    <a:pt x="6" y="19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4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2107"/>
            <p:cNvSpPr/>
            <p:nvPr/>
          </p:nvSpPr>
          <p:spPr bwMode="auto">
            <a:xfrm>
              <a:off x="7935913" y="5454650"/>
              <a:ext cx="28575" cy="254000"/>
            </a:xfrm>
            <a:custGeom>
              <a:avLst/>
              <a:gdLst>
                <a:gd name="T0" fmla="*/ 8 w 18"/>
                <a:gd name="T1" fmla="*/ 0 h 160"/>
                <a:gd name="T2" fmla="*/ 9 w 18"/>
                <a:gd name="T3" fmla="*/ 0 h 160"/>
                <a:gd name="T4" fmla="*/ 10 w 18"/>
                <a:gd name="T5" fmla="*/ 2 h 160"/>
                <a:gd name="T6" fmla="*/ 18 w 18"/>
                <a:gd name="T7" fmla="*/ 160 h 160"/>
                <a:gd name="T8" fmla="*/ 1 w 18"/>
                <a:gd name="T9" fmla="*/ 160 h 160"/>
                <a:gd name="T10" fmla="*/ 0 w 18"/>
                <a:gd name="T11" fmla="*/ 160 h 160"/>
                <a:gd name="T12" fmla="*/ 0 w 18"/>
                <a:gd name="T13" fmla="*/ 159 h 160"/>
                <a:gd name="T14" fmla="*/ 0 w 18"/>
                <a:gd name="T15" fmla="*/ 157 h 160"/>
                <a:gd name="T16" fmla="*/ 1 w 18"/>
                <a:gd name="T17" fmla="*/ 156 h 160"/>
                <a:gd name="T18" fmla="*/ 14 w 18"/>
                <a:gd name="T19" fmla="*/ 156 h 160"/>
                <a:gd name="T20" fmla="*/ 6 w 18"/>
                <a:gd name="T21" fmla="*/ 2 h 160"/>
                <a:gd name="T22" fmla="*/ 6 w 18"/>
                <a:gd name="T23" fmla="*/ 0 h 160"/>
                <a:gd name="T24" fmla="*/ 8 w 18"/>
                <a:gd name="T2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60">
                  <a:moveTo>
                    <a:pt x="8" y="0"/>
                  </a:moveTo>
                  <a:lnTo>
                    <a:pt x="9" y="0"/>
                  </a:lnTo>
                  <a:lnTo>
                    <a:pt x="10" y="2"/>
                  </a:lnTo>
                  <a:lnTo>
                    <a:pt x="18" y="160"/>
                  </a:lnTo>
                  <a:lnTo>
                    <a:pt x="1" y="160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1" y="156"/>
                  </a:lnTo>
                  <a:lnTo>
                    <a:pt x="14" y="156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2108"/>
            <p:cNvSpPr>
              <a:spLocks noEditPoints="1"/>
            </p:cNvSpPr>
            <p:nvPr/>
          </p:nvSpPr>
          <p:spPr bwMode="auto">
            <a:xfrm>
              <a:off x="7932738" y="5451475"/>
              <a:ext cx="33338" cy="258763"/>
            </a:xfrm>
            <a:custGeom>
              <a:avLst/>
              <a:gdLst>
                <a:gd name="T0" fmla="*/ 10 w 21"/>
                <a:gd name="T1" fmla="*/ 4 h 163"/>
                <a:gd name="T2" fmla="*/ 10 w 21"/>
                <a:gd name="T3" fmla="*/ 4 h 163"/>
                <a:gd name="T4" fmla="*/ 10 w 21"/>
                <a:gd name="T5" fmla="*/ 4 h 163"/>
                <a:gd name="T6" fmla="*/ 10 w 21"/>
                <a:gd name="T7" fmla="*/ 8 h 163"/>
                <a:gd name="T8" fmla="*/ 10 w 21"/>
                <a:gd name="T9" fmla="*/ 8 h 163"/>
                <a:gd name="T10" fmla="*/ 17 w 21"/>
                <a:gd name="T11" fmla="*/ 159 h 163"/>
                <a:gd name="T12" fmla="*/ 3 w 21"/>
                <a:gd name="T13" fmla="*/ 159 h 163"/>
                <a:gd name="T14" fmla="*/ 3 w 21"/>
                <a:gd name="T15" fmla="*/ 161 h 163"/>
                <a:gd name="T16" fmla="*/ 3 w 21"/>
                <a:gd name="T17" fmla="*/ 161 h 163"/>
                <a:gd name="T18" fmla="*/ 19 w 21"/>
                <a:gd name="T19" fmla="*/ 161 h 163"/>
                <a:gd name="T20" fmla="*/ 10 w 21"/>
                <a:gd name="T21" fmla="*/ 4 h 163"/>
                <a:gd name="T22" fmla="*/ 10 w 21"/>
                <a:gd name="T23" fmla="*/ 4 h 163"/>
                <a:gd name="T24" fmla="*/ 10 w 21"/>
                <a:gd name="T25" fmla="*/ 4 h 163"/>
                <a:gd name="T26" fmla="*/ 7 w 21"/>
                <a:gd name="T27" fmla="*/ 0 h 163"/>
                <a:gd name="T28" fmla="*/ 8 w 21"/>
                <a:gd name="T29" fmla="*/ 1 h 163"/>
                <a:gd name="T30" fmla="*/ 10 w 21"/>
                <a:gd name="T31" fmla="*/ 1 h 163"/>
                <a:gd name="T32" fmla="*/ 10 w 21"/>
                <a:gd name="T33" fmla="*/ 1 h 163"/>
                <a:gd name="T34" fmla="*/ 12 w 21"/>
                <a:gd name="T35" fmla="*/ 1 h 163"/>
                <a:gd name="T36" fmla="*/ 13 w 21"/>
                <a:gd name="T37" fmla="*/ 4 h 163"/>
                <a:gd name="T38" fmla="*/ 21 w 21"/>
                <a:gd name="T39" fmla="*/ 163 h 163"/>
                <a:gd name="T40" fmla="*/ 3 w 21"/>
                <a:gd name="T41" fmla="*/ 163 h 163"/>
                <a:gd name="T42" fmla="*/ 2 w 21"/>
                <a:gd name="T43" fmla="*/ 163 h 163"/>
                <a:gd name="T44" fmla="*/ 0 w 21"/>
                <a:gd name="T45" fmla="*/ 162 h 163"/>
                <a:gd name="T46" fmla="*/ 0 w 21"/>
                <a:gd name="T47" fmla="*/ 161 h 163"/>
                <a:gd name="T48" fmla="*/ 0 w 21"/>
                <a:gd name="T49" fmla="*/ 158 h 163"/>
                <a:gd name="T50" fmla="*/ 2 w 21"/>
                <a:gd name="T51" fmla="*/ 157 h 163"/>
                <a:gd name="T52" fmla="*/ 3 w 21"/>
                <a:gd name="T53" fmla="*/ 157 h 163"/>
                <a:gd name="T54" fmla="*/ 15 w 21"/>
                <a:gd name="T55" fmla="*/ 157 h 163"/>
                <a:gd name="T56" fmla="*/ 7 w 21"/>
                <a:gd name="T5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163">
                  <a:moveTo>
                    <a:pt x="10" y="4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7" y="159"/>
                  </a:lnTo>
                  <a:lnTo>
                    <a:pt x="3" y="159"/>
                  </a:lnTo>
                  <a:lnTo>
                    <a:pt x="3" y="161"/>
                  </a:lnTo>
                  <a:lnTo>
                    <a:pt x="3" y="161"/>
                  </a:lnTo>
                  <a:lnTo>
                    <a:pt x="19" y="1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close/>
                  <a:moveTo>
                    <a:pt x="7" y="0"/>
                  </a:moveTo>
                  <a:lnTo>
                    <a:pt x="8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4"/>
                  </a:lnTo>
                  <a:lnTo>
                    <a:pt x="21" y="163"/>
                  </a:lnTo>
                  <a:lnTo>
                    <a:pt x="3" y="163"/>
                  </a:lnTo>
                  <a:lnTo>
                    <a:pt x="2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0" y="158"/>
                  </a:lnTo>
                  <a:lnTo>
                    <a:pt x="2" y="157"/>
                  </a:lnTo>
                  <a:lnTo>
                    <a:pt x="3" y="157"/>
                  </a:lnTo>
                  <a:lnTo>
                    <a:pt x="15" y="157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2109"/>
            <p:cNvSpPr/>
            <p:nvPr/>
          </p:nvSpPr>
          <p:spPr bwMode="auto">
            <a:xfrm>
              <a:off x="7966076" y="5454650"/>
              <a:ext cx="42863" cy="252413"/>
            </a:xfrm>
            <a:custGeom>
              <a:avLst/>
              <a:gdLst>
                <a:gd name="T0" fmla="*/ 2 w 27"/>
                <a:gd name="T1" fmla="*/ 0 h 159"/>
                <a:gd name="T2" fmla="*/ 3 w 27"/>
                <a:gd name="T3" fmla="*/ 0 h 159"/>
                <a:gd name="T4" fmla="*/ 4 w 27"/>
                <a:gd name="T5" fmla="*/ 2 h 159"/>
                <a:gd name="T6" fmla="*/ 4 w 27"/>
                <a:gd name="T7" fmla="*/ 7 h 159"/>
                <a:gd name="T8" fmla="*/ 4 w 27"/>
                <a:gd name="T9" fmla="*/ 19 h 159"/>
                <a:gd name="T10" fmla="*/ 4 w 27"/>
                <a:gd name="T11" fmla="*/ 37 h 159"/>
                <a:gd name="T12" fmla="*/ 6 w 27"/>
                <a:gd name="T13" fmla="*/ 59 h 159"/>
                <a:gd name="T14" fmla="*/ 7 w 27"/>
                <a:gd name="T15" fmla="*/ 82 h 159"/>
                <a:gd name="T16" fmla="*/ 7 w 27"/>
                <a:gd name="T17" fmla="*/ 105 h 159"/>
                <a:gd name="T18" fmla="*/ 8 w 27"/>
                <a:gd name="T19" fmla="*/ 126 h 159"/>
                <a:gd name="T20" fmla="*/ 10 w 27"/>
                <a:gd name="T21" fmla="*/ 138 h 159"/>
                <a:gd name="T22" fmla="*/ 11 w 27"/>
                <a:gd name="T23" fmla="*/ 147 h 159"/>
                <a:gd name="T24" fmla="*/ 11 w 27"/>
                <a:gd name="T25" fmla="*/ 152 h 159"/>
                <a:gd name="T26" fmla="*/ 13 w 27"/>
                <a:gd name="T27" fmla="*/ 154 h 159"/>
                <a:gd name="T28" fmla="*/ 17 w 27"/>
                <a:gd name="T29" fmla="*/ 154 h 159"/>
                <a:gd name="T30" fmla="*/ 21 w 27"/>
                <a:gd name="T31" fmla="*/ 155 h 159"/>
                <a:gd name="T32" fmla="*/ 24 w 27"/>
                <a:gd name="T33" fmla="*/ 155 h 159"/>
                <a:gd name="T34" fmla="*/ 25 w 27"/>
                <a:gd name="T35" fmla="*/ 155 h 159"/>
                <a:gd name="T36" fmla="*/ 27 w 27"/>
                <a:gd name="T37" fmla="*/ 155 h 159"/>
                <a:gd name="T38" fmla="*/ 27 w 27"/>
                <a:gd name="T39" fmla="*/ 156 h 159"/>
                <a:gd name="T40" fmla="*/ 27 w 27"/>
                <a:gd name="T41" fmla="*/ 157 h 159"/>
                <a:gd name="T42" fmla="*/ 25 w 27"/>
                <a:gd name="T43" fmla="*/ 157 h 159"/>
                <a:gd name="T44" fmla="*/ 24 w 27"/>
                <a:gd name="T45" fmla="*/ 159 h 159"/>
                <a:gd name="T46" fmla="*/ 24 w 27"/>
                <a:gd name="T47" fmla="*/ 159 h 159"/>
                <a:gd name="T48" fmla="*/ 21 w 27"/>
                <a:gd name="T49" fmla="*/ 157 h 159"/>
                <a:gd name="T50" fmla="*/ 19 w 27"/>
                <a:gd name="T51" fmla="*/ 157 h 159"/>
                <a:gd name="T52" fmla="*/ 15 w 27"/>
                <a:gd name="T53" fmla="*/ 157 h 159"/>
                <a:gd name="T54" fmla="*/ 11 w 27"/>
                <a:gd name="T55" fmla="*/ 156 h 159"/>
                <a:gd name="T56" fmla="*/ 8 w 27"/>
                <a:gd name="T57" fmla="*/ 155 h 159"/>
                <a:gd name="T58" fmla="*/ 8 w 27"/>
                <a:gd name="T59" fmla="*/ 152 h 159"/>
                <a:gd name="T60" fmla="*/ 7 w 27"/>
                <a:gd name="T61" fmla="*/ 151 h 159"/>
                <a:gd name="T62" fmla="*/ 7 w 27"/>
                <a:gd name="T63" fmla="*/ 148 h 159"/>
                <a:gd name="T64" fmla="*/ 7 w 27"/>
                <a:gd name="T65" fmla="*/ 146 h 159"/>
                <a:gd name="T66" fmla="*/ 6 w 27"/>
                <a:gd name="T67" fmla="*/ 138 h 159"/>
                <a:gd name="T68" fmla="*/ 6 w 27"/>
                <a:gd name="T69" fmla="*/ 127 h 159"/>
                <a:gd name="T70" fmla="*/ 4 w 27"/>
                <a:gd name="T71" fmla="*/ 104 h 159"/>
                <a:gd name="T72" fmla="*/ 3 w 27"/>
                <a:gd name="T73" fmla="*/ 76 h 159"/>
                <a:gd name="T74" fmla="*/ 2 w 27"/>
                <a:gd name="T75" fmla="*/ 54 h 159"/>
                <a:gd name="T76" fmla="*/ 2 w 27"/>
                <a:gd name="T77" fmla="*/ 34 h 159"/>
                <a:gd name="T78" fmla="*/ 0 w 27"/>
                <a:gd name="T79" fmla="*/ 17 h 159"/>
                <a:gd name="T80" fmla="*/ 0 w 27"/>
                <a:gd name="T81" fmla="*/ 6 h 159"/>
                <a:gd name="T82" fmla="*/ 0 w 27"/>
                <a:gd name="T83" fmla="*/ 2 h 159"/>
                <a:gd name="T84" fmla="*/ 0 w 27"/>
                <a:gd name="T85" fmla="*/ 2 h 159"/>
                <a:gd name="T86" fmla="*/ 0 w 27"/>
                <a:gd name="T87" fmla="*/ 0 h 159"/>
                <a:gd name="T88" fmla="*/ 2 w 27"/>
                <a:gd name="T8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" h="159">
                  <a:moveTo>
                    <a:pt x="2" y="0"/>
                  </a:moveTo>
                  <a:lnTo>
                    <a:pt x="3" y="0"/>
                  </a:lnTo>
                  <a:lnTo>
                    <a:pt x="4" y="2"/>
                  </a:lnTo>
                  <a:lnTo>
                    <a:pt x="4" y="7"/>
                  </a:lnTo>
                  <a:lnTo>
                    <a:pt x="4" y="19"/>
                  </a:lnTo>
                  <a:lnTo>
                    <a:pt x="4" y="37"/>
                  </a:lnTo>
                  <a:lnTo>
                    <a:pt x="6" y="59"/>
                  </a:lnTo>
                  <a:lnTo>
                    <a:pt x="7" y="82"/>
                  </a:lnTo>
                  <a:lnTo>
                    <a:pt x="7" y="105"/>
                  </a:lnTo>
                  <a:lnTo>
                    <a:pt x="8" y="126"/>
                  </a:lnTo>
                  <a:lnTo>
                    <a:pt x="10" y="138"/>
                  </a:lnTo>
                  <a:lnTo>
                    <a:pt x="11" y="147"/>
                  </a:lnTo>
                  <a:lnTo>
                    <a:pt x="11" y="152"/>
                  </a:lnTo>
                  <a:lnTo>
                    <a:pt x="13" y="154"/>
                  </a:lnTo>
                  <a:lnTo>
                    <a:pt x="17" y="154"/>
                  </a:lnTo>
                  <a:lnTo>
                    <a:pt x="21" y="155"/>
                  </a:lnTo>
                  <a:lnTo>
                    <a:pt x="24" y="155"/>
                  </a:lnTo>
                  <a:lnTo>
                    <a:pt x="25" y="155"/>
                  </a:lnTo>
                  <a:lnTo>
                    <a:pt x="27" y="155"/>
                  </a:lnTo>
                  <a:lnTo>
                    <a:pt x="27" y="156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21" y="157"/>
                  </a:lnTo>
                  <a:lnTo>
                    <a:pt x="19" y="157"/>
                  </a:lnTo>
                  <a:lnTo>
                    <a:pt x="15" y="157"/>
                  </a:lnTo>
                  <a:lnTo>
                    <a:pt x="11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48"/>
                  </a:lnTo>
                  <a:lnTo>
                    <a:pt x="7" y="146"/>
                  </a:lnTo>
                  <a:lnTo>
                    <a:pt x="6" y="138"/>
                  </a:lnTo>
                  <a:lnTo>
                    <a:pt x="6" y="127"/>
                  </a:lnTo>
                  <a:lnTo>
                    <a:pt x="4" y="104"/>
                  </a:lnTo>
                  <a:lnTo>
                    <a:pt x="3" y="76"/>
                  </a:lnTo>
                  <a:lnTo>
                    <a:pt x="2" y="54"/>
                  </a:lnTo>
                  <a:lnTo>
                    <a:pt x="2" y="34"/>
                  </a:lnTo>
                  <a:lnTo>
                    <a:pt x="0" y="17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2110"/>
            <p:cNvSpPr>
              <a:spLocks noEditPoints="1"/>
            </p:cNvSpPr>
            <p:nvPr/>
          </p:nvSpPr>
          <p:spPr bwMode="auto">
            <a:xfrm>
              <a:off x="7964488" y="5453063"/>
              <a:ext cx="46038" cy="255588"/>
            </a:xfrm>
            <a:custGeom>
              <a:avLst/>
              <a:gdLst>
                <a:gd name="T0" fmla="*/ 3 w 29"/>
                <a:gd name="T1" fmla="*/ 3 h 161"/>
                <a:gd name="T2" fmla="*/ 3 w 29"/>
                <a:gd name="T3" fmla="*/ 5 h 161"/>
                <a:gd name="T4" fmla="*/ 4 w 29"/>
                <a:gd name="T5" fmla="*/ 33 h 161"/>
                <a:gd name="T6" fmla="*/ 5 w 29"/>
                <a:gd name="T7" fmla="*/ 77 h 161"/>
                <a:gd name="T8" fmla="*/ 8 w 29"/>
                <a:gd name="T9" fmla="*/ 128 h 161"/>
                <a:gd name="T10" fmla="*/ 9 w 29"/>
                <a:gd name="T11" fmla="*/ 147 h 161"/>
                <a:gd name="T12" fmla="*/ 9 w 29"/>
                <a:gd name="T13" fmla="*/ 152 h 161"/>
                <a:gd name="T14" fmla="*/ 11 w 29"/>
                <a:gd name="T15" fmla="*/ 153 h 161"/>
                <a:gd name="T16" fmla="*/ 14 w 29"/>
                <a:gd name="T17" fmla="*/ 156 h 161"/>
                <a:gd name="T18" fmla="*/ 22 w 29"/>
                <a:gd name="T19" fmla="*/ 157 h 161"/>
                <a:gd name="T20" fmla="*/ 26 w 29"/>
                <a:gd name="T21" fmla="*/ 157 h 161"/>
                <a:gd name="T22" fmla="*/ 26 w 29"/>
                <a:gd name="T23" fmla="*/ 157 h 161"/>
                <a:gd name="T24" fmla="*/ 25 w 29"/>
                <a:gd name="T25" fmla="*/ 157 h 161"/>
                <a:gd name="T26" fmla="*/ 24 w 29"/>
                <a:gd name="T27" fmla="*/ 157 h 161"/>
                <a:gd name="T28" fmla="*/ 17 w 29"/>
                <a:gd name="T29" fmla="*/ 156 h 161"/>
                <a:gd name="T30" fmla="*/ 11 w 29"/>
                <a:gd name="T31" fmla="*/ 155 h 161"/>
                <a:gd name="T32" fmla="*/ 11 w 29"/>
                <a:gd name="T33" fmla="*/ 153 h 161"/>
                <a:gd name="T34" fmla="*/ 9 w 29"/>
                <a:gd name="T35" fmla="*/ 148 h 161"/>
                <a:gd name="T36" fmla="*/ 9 w 29"/>
                <a:gd name="T37" fmla="*/ 136 h 161"/>
                <a:gd name="T38" fmla="*/ 7 w 29"/>
                <a:gd name="T39" fmla="*/ 106 h 161"/>
                <a:gd name="T40" fmla="*/ 5 w 29"/>
                <a:gd name="T41" fmla="*/ 62 h 161"/>
                <a:gd name="T42" fmla="*/ 4 w 29"/>
                <a:gd name="T43" fmla="*/ 21 h 161"/>
                <a:gd name="T44" fmla="*/ 4 w 29"/>
                <a:gd name="T45" fmla="*/ 3 h 161"/>
                <a:gd name="T46" fmla="*/ 4 w 29"/>
                <a:gd name="T47" fmla="*/ 3 h 161"/>
                <a:gd name="T48" fmla="*/ 3 w 29"/>
                <a:gd name="T49" fmla="*/ 3 h 161"/>
                <a:gd name="T50" fmla="*/ 3 w 29"/>
                <a:gd name="T51" fmla="*/ 0 h 161"/>
                <a:gd name="T52" fmla="*/ 5 w 29"/>
                <a:gd name="T53" fmla="*/ 0 h 161"/>
                <a:gd name="T54" fmla="*/ 7 w 29"/>
                <a:gd name="T55" fmla="*/ 3 h 161"/>
                <a:gd name="T56" fmla="*/ 7 w 29"/>
                <a:gd name="T57" fmla="*/ 20 h 161"/>
                <a:gd name="T58" fmla="*/ 8 w 29"/>
                <a:gd name="T59" fmla="*/ 60 h 161"/>
                <a:gd name="T60" fmla="*/ 11 w 29"/>
                <a:gd name="T61" fmla="*/ 106 h 161"/>
                <a:gd name="T62" fmla="*/ 12 w 29"/>
                <a:gd name="T63" fmla="*/ 136 h 161"/>
                <a:gd name="T64" fmla="*/ 13 w 29"/>
                <a:gd name="T65" fmla="*/ 148 h 161"/>
                <a:gd name="T66" fmla="*/ 13 w 29"/>
                <a:gd name="T67" fmla="*/ 152 h 161"/>
                <a:gd name="T68" fmla="*/ 18 w 29"/>
                <a:gd name="T69" fmla="*/ 153 h 161"/>
                <a:gd name="T70" fmla="*/ 24 w 29"/>
                <a:gd name="T71" fmla="*/ 155 h 161"/>
                <a:gd name="T72" fmla="*/ 26 w 29"/>
                <a:gd name="T73" fmla="*/ 155 h 161"/>
                <a:gd name="T74" fmla="*/ 28 w 29"/>
                <a:gd name="T75" fmla="*/ 155 h 161"/>
                <a:gd name="T76" fmla="*/ 29 w 29"/>
                <a:gd name="T77" fmla="*/ 157 h 161"/>
                <a:gd name="T78" fmla="*/ 29 w 29"/>
                <a:gd name="T79" fmla="*/ 158 h 161"/>
                <a:gd name="T80" fmla="*/ 26 w 29"/>
                <a:gd name="T81" fmla="*/ 161 h 161"/>
                <a:gd name="T82" fmla="*/ 25 w 29"/>
                <a:gd name="T83" fmla="*/ 161 h 161"/>
                <a:gd name="T84" fmla="*/ 20 w 29"/>
                <a:gd name="T85" fmla="*/ 160 h 161"/>
                <a:gd name="T86" fmla="*/ 12 w 29"/>
                <a:gd name="T87" fmla="*/ 158 h 161"/>
                <a:gd name="T88" fmla="*/ 9 w 29"/>
                <a:gd name="T89" fmla="*/ 156 h 161"/>
                <a:gd name="T90" fmla="*/ 7 w 29"/>
                <a:gd name="T91" fmla="*/ 155 h 161"/>
                <a:gd name="T92" fmla="*/ 7 w 29"/>
                <a:gd name="T93" fmla="*/ 149 h 161"/>
                <a:gd name="T94" fmla="*/ 5 w 29"/>
                <a:gd name="T95" fmla="*/ 139 h 161"/>
                <a:gd name="T96" fmla="*/ 3 w 29"/>
                <a:gd name="T97" fmla="*/ 105 h 161"/>
                <a:gd name="T98" fmla="*/ 1 w 29"/>
                <a:gd name="T99" fmla="*/ 55 h 161"/>
                <a:gd name="T100" fmla="*/ 0 w 29"/>
                <a:gd name="T101" fmla="*/ 18 h 161"/>
                <a:gd name="T102" fmla="*/ 0 w 29"/>
                <a:gd name="T103" fmla="*/ 3 h 161"/>
                <a:gd name="T104" fmla="*/ 0 w 29"/>
                <a:gd name="T105" fmla="*/ 1 h 161"/>
                <a:gd name="T106" fmla="*/ 3 w 29"/>
                <a:gd name="T10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61">
                  <a:moveTo>
                    <a:pt x="3" y="3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16"/>
                  </a:lnTo>
                  <a:lnTo>
                    <a:pt x="4" y="33"/>
                  </a:lnTo>
                  <a:lnTo>
                    <a:pt x="4" y="54"/>
                  </a:lnTo>
                  <a:lnTo>
                    <a:pt x="5" y="77"/>
                  </a:lnTo>
                  <a:lnTo>
                    <a:pt x="7" y="105"/>
                  </a:lnTo>
                  <a:lnTo>
                    <a:pt x="8" y="128"/>
                  </a:lnTo>
                  <a:lnTo>
                    <a:pt x="8" y="139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5"/>
                  </a:lnTo>
                  <a:lnTo>
                    <a:pt x="14" y="156"/>
                  </a:lnTo>
                  <a:lnTo>
                    <a:pt x="18" y="157"/>
                  </a:lnTo>
                  <a:lnTo>
                    <a:pt x="22" y="157"/>
                  </a:lnTo>
                  <a:lnTo>
                    <a:pt x="25" y="157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4" y="157"/>
                  </a:lnTo>
                  <a:lnTo>
                    <a:pt x="21" y="157"/>
                  </a:lnTo>
                  <a:lnTo>
                    <a:pt x="17" y="156"/>
                  </a:lnTo>
                  <a:lnTo>
                    <a:pt x="14" y="156"/>
                  </a:lnTo>
                  <a:lnTo>
                    <a:pt x="11" y="155"/>
                  </a:lnTo>
                  <a:lnTo>
                    <a:pt x="11" y="153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9" y="148"/>
                  </a:lnTo>
                  <a:lnTo>
                    <a:pt x="9" y="144"/>
                  </a:lnTo>
                  <a:lnTo>
                    <a:pt x="9" y="136"/>
                  </a:lnTo>
                  <a:lnTo>
                    <a:pt x="8" y="127"/>
                  </a:lnTo>
                  <a:lnTo>
                    <a:pt x="7" y="106"/>
                  </a:lnTo>
                  <a:lnTo>
                    <a:pt x="5" y="84"/>
                  </a:lnTo>
                  <a:lnTo>
                    <a:pt x="5" y="62"/>
                  </a:lnTo>
                  <a:lnTo>
                    <a:pt x="4" y="39"/>
                  </a:lnTo>
                  <a:lnTo>
                    <a:pt x="4" y="21"/>
                  </a:lnTo>
                  <a:lnTo>
                    <a:pt x="4" y="9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3"/>
                  </a:lnTo>
                  <a:close/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8"/>
                  </a:lnTo>
                  <a:lnTo>
                    <a:pt x="7" y="20"/>
                  </a:lnTo>
                  <a:lnTo>
                    <a:pt x="8" y="38"/>
                  </a:lnTo>
                  <a:lnTo>
                    <a:pt x="8" y="60"/>
                  </a:lnTo>
                  <a:lnTo>
                    <a:pt x="9" y="83"/>
                  </a:lnTo>
                  <a:lnTo>
                    <a:pt x="11" y="106"/>
                  </a:lnTo>
                  <a:lnTo>
                    <a:pt x="11" y="127"/>
                  </a:lnTo>
                  <a:lnTo>
                    <a:pt x="12" y="136"/>
                  </a:lnTo>
                  <a:lnTo>
                    <a:pt x="12" y="144"/>
                  </a:lnTo>
                  <a:lnTo>
                    <a:pt x="13" y="148"/>
                  </a:lnTo>
                  <a:lnTo>
                    <a:pt x="13" y="151"/>
                  </a:lnTo>
                  <a:lnTo>
                    <a:pt x="13" y="152"/>
                  </a:lnTo>
                  <a:lnTo>
                    <a:pt x="16" y="153"/>
                  </a:lnTo>
                  <a:lnTo>
                    <a:pt x="18" y="153"/>
                  </a:lnTo>
                  <a:lnTo>
                    <a:pt x="21" y="153"/>
                  </a:lnTo>
                  <a:lnTo>
                    <a:pt x="24" y="155"/>
                  </a:lnTo>
                  <a:lnTo>
                    <a:pt x="25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9" y="156"/>
                  </a:lnTo>
                  <a:lnTo>
                    <a:pt x="29" y="157"/>
                  </a:lnTo>
                  <a:lnTo>
                    <a:pt x="29" y="157"/>
                  </a:lnTo>
                  <a:lnTo>
                    <a:pt x="29" y="158"/>
                  </a:lnTo>
                  <a:lnTo>
                    <a:pt x="28" y="160"/>
                  </a:lnTo>
                  <a:lnTo>
                    <a:pt x="26" y="16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22" y="161"/>
                  </a:lnTo>
                  <a:lnTo>
                    <a:pt x="20" y="160"/>
                  </a:lnTo>
                  <a:lnTo>
                    <a:pt x="16" y="160"/>
                  </a:lnTo>
                  <a:lnTo>
                    <a:pt x="12" y="158"/>
                  </a:lnTo>
                  <a:lnTo>
                    <a:pt x="8" y="157"/>
                  </a:lnTo>
                  <a:lnTo>
                    <a:pt x="9" y="156"/>
                  </a:lnTo>
                  <a:lnTo>
                    <a:pt x="8" y="156"/>
                  </a:lnTo>
                  <a:lnTo>
                    <a:pt x="7" y="155"/>
                  </a:lnTo>
                  <a:lnTo>
                    <a:pt x="7" y="152"/>
                  </a:lnTo>
                  <a:lnTo>
                    <a:pt x="7" y="149"/>
                  </a:lnTo>
                  <a:lnTo>
                    <a:pt x="5" y="147"/>
                  </a:lnTo>
                  <a:lnTo>
                    <a:pt x="5" y="139"/>
                  </a:lnTo>
                  <a:lnTo>
                    <a:pt x="4" y="128"/>
                  </a:lnTo>
                  <a:lnTo>
                    <a:pt x="3" y="105"/>
                  </a:lnTo>
                  <a:lnTo>
                    <a:pt x="1" y="77"/>
                  </a:lnTo>
                  <a:lnTo>
                    <a:pt x="1" y="55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5" name="组合 47"/>
          <p:cNvGrpSpPr/>
          <p:nvPr/>
        </p:nvGrpSpPr>
        <p:grpSpPr>
          <a:xfrm>
            <a:off x="1086385" y="818769"/>
            <a:ext cx="1513890" cy="2492972"/>
            <a:chOff x="6202534" y="114992"/>
            <a:chExt cx="1734828" cy="2855917"/>
          </a:xfrm>
        </p:grpSpPr>
        <p:sp>
          <p:nvSpPr>
            <p:cNvPr id="49" name="任意多边形 48"/>
            <p:cNvSpPr/>
            <p:nvPr/>
          </p:nvSpPr>
          <p:spPr>
            <a:xfrm>
              <a:off x="7049356" y="1357744"/>
              <a:ext cx="888006" cy="1613165"/>
            </a:xfrm>
            <a:custGeom>
              <a:avLst/>
              <a:gdLst>
                <a:gd name="connsiteX0" fmla="*/ 71990 w 842245"/>
                <a:gd name="connsiteY0" fmla="*/ 2937164 h 2937164"/>
                <a:gd name="connsiteX1" fmla="*/ 71990 w 842245"/>
                <a:gd name="connsiteY1" fmla="*/ 2438400 h 2937164"/>
                <a:gd name="connsiteX2" fmla="*/ 820135 w 842245"/>
                <a:gd name="connsiteY2" fmla="*/ 1034473 h 2937164"/>
                <a:gd name="connsiteX3" fmla="*/ 570753 w 842245"/>
                <a:gd name="connsiteY3" fmla="*/ 0 h 2937164"/>
                <a:gd name="connsiteX0-1" fmla="*/ 3882319 w 3882319"/>
                <a:gd name="connsiteY0-2" fmla="*/ 2726966 h 2726966"/>
                <a:gd name="connsiteX1-3" fmla="*/ 124809 w 3882319"/>
                <a:gd name="connsiteY1-4" fmla="*/ 2438400 h 2726966"/>
                <a:gd name="connsiteX2-5" fmla="*/ 872954 w 3882319"/>
                <a:gd name="connsiteY2-6" fmla="*/ 1034473 h 2726966"/>
                <a:gd name="connsiteX3-7" fmla="*/ 623572 w 3882319"/>
                <a:gd name="connsiteY3-8" fmla="*/ 0 h 2726966"/>
                <a:gd name="connsiteX0-9" fmla="*/ 3258746 w 3258746"/>
                <a:gd name="connsiteY0-10" fmla="*/ 2726966 h 2726966"/>
                <a:gd name="connsiteX1-11" fmla="*/ 1010158 w 3258746"/>
                <a:gd name="connsiteY1-12" fmla="*/ 2260541 h 2726966"/>
                <a:gd name="connsiteX2-13" fmla="*/ 249381 w 3258746"/>
                <a:gd name="connsiteY2-14" fmla="*/ 1034473 h 2726966"/>
                <a:gd name="connsiteX3-15" fmla="*/ -1 w 3258746"/>
                <a:gd name="connsiteY3-16" fmla="*/ 0 h 2726966"/>
                <a:gd name="connsiteX0-17" fmla="*/ 2844533 w 2844533"/>
                <a:gd name="connsiteY0-18" fmla="*/ 2823980 h 2823980"/>
                <a:gd name="connsiteX1-19" fmla="*/ 1010158 w 2844533"/>
                <a:gd name="connsiteY1-20" fmla="*/ 2260541 h 2823980"/>
                <a:gd name="connsiteX2-21" fmla="*/ 249381 w 2844533"/>
                <a:gd name="connsiteY2-22" fmla="*/ 1034473 h 2823980"/>
                <a:gd name="connsiteX3-23" fmla="*/ -1 w 2844533"/>
                <a:gd name="connsiteY3-24" fmla="*/ 0 h 282398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844533" h="2823980">
                  <a:moveTo>
                    <a:pt x="2844533" y="2823980"/>
                  </a:moveTo>
                  <a:cubicBezTo>
                    <a:pt x="2782187" y="2733155"/>
                    <a:pt x="1442683" y="2558792"/>
                    <a:pt x="1010158" y="2260541"/>
                  </a:cubicBezTo>
                  <a:cubicBezTo>
                    <a:pt x="577633" y="1962290"/>
                    <a:pt x="417741" y="1411230"/>
                    <a:pt x="249381" y="1034473"/>
                  </a:cubicBezTo>
                  <a:cubicBezTo>
                    <a:pt x="81021" y="657716"/>
                    <a:pt x="166253" y="314036"/>
                    <a:pt x="-1" y="0"/>
                  </a:cubicBez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50" name="椭圆 49"/>
            <p:cNvSpPr/>
            <p:nvPr/>
          </p:nvSpPr>
          <p:spPr>
            <a:xfrm rot="20875152">
              <a:off x="6202534" y="114992"/>
              <a:ext cx="1372734" cy="1612327"/>
            </a:xfrm>
            <a:prstGeom prst="ellipse">
              <a:avLst/>
            </a:prstGeom>
            <a:blipFill>
              <a:blip r:embed="rId1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bright="9000" contrast="20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60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目</a:t>
              </a:r>
              <a:endParaRPr lang="zh-CN" altLang="en-US" sz="60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8" name="组合 51"/>
          <p:cNvGrpSpPr/>
          <p:nvPr/>
        </p:nvGrpSpPr>
        <p:grpSpPr>
          <a:xfrm rot="1181140">
            <a:off x="2067000" y="539146"/>
            <a:ext cx="1197911" cy="2769226"/>
            <a:chOff x="6202534" y="114992"/>
            <a:chExt cx="1372734" cy="3172388"/>
          </a:xfrm>
        </p:grpSpPr>
        <p:sp>
          <p:nvSpPr>
            <p:cNvPr id="53" name="任意多边形 52"/>
            <p:cNvSpPr/>
            <p:nvPr/>
          </p:nvSpPr>
          <p:spPr>
            <a:xfrm>
              <a:off x="6932994" y="1357746"/>
              <a:ext cx="437154" cy="1929634"/>
            </a:xfrm>
            <a:custGeom>
              <a:avLst/>
              <a:gdLst>
                <a:gd name="connsiteX0" fmla="*/ 71990 w 842245"/>
                <a:gd name="connsiteY0" fmla="*/ 2937164 h 2937164"/>
                <a:gd name="connsiteX1" fmla="*/ 71990 w 842245"/>
                <a:gd name="connsiteY1" fmla="*/ 2438400 h 2937164"/>
                <a:gd name="connsiteX2" fmla="*/ 820135 w 842245"/>
                <a:gd name="connsiteY2" fmla="*/ 1034473 h 2937164"/>
                <a:gd name="connsiteX3" fmla="*/ 570753 w 842245"/>
                <a:gd name="connsiteY3" fmla="*/ 0 h 2937164"/>
                <a:gd name="connsiteX0-1" fmla="*/ 3882319 w 3882319"/>
                <a:gd name="connsiteY0-2" fmla="*/ 2726966 h 2726966"/>
                <a:gd name="connsiteX1-3" fmla="*/ 124809 w 3882319"/>
                <a:gd name="connsiteY1-4" fmla="*/ 2438400 h 2726966"/>
                <a:gd name="connsiteX2-5" fmla="*/ 872954 w 3882319"/>
                <a:gd name="connsiteY2-6" fmla="*/ 1034473 h 2726966"/>
                <a:gd name="connsiteX3-7" fmla="*/ 623572 w 3882319"/>
                <a:gd name="connsiteY3-8" fmla="*/ 0 h 2726966"/>
                <a:gd name="connsiteX0-9" fmla="*/ 3258746 w 3258746"/>
                <a:gd name="connsiteY0-10" fmla="*/ 2726966 h 2726966"/>
                <a:gd name="connsiteX1-11" fmla="*/ 1010158 w 3258746"/>
                <a:gd name="connsiteY1-12" fmla="*/ 2260541 h 2726966"/>
                <a:gd name="connsiteX2-13" fmla="*/ 249381 w 3258746"/>
                <a:gd name="connsiteY2-14" fmla="*/ 1034473 h 2726966"/>
                <a:gd name="connsiteX3-15" fmla="*/ -1 w 3258746"/>
                <a:gd name="connsiteY3-16" fmla="*/ 0 h 2726966"/>
                <a:gd name="connsiteX0-17" fmla="*/ 2844533 w 2844533"/>
                <a:gd name="connsiteY0-18" fmla="*/ 2823980 h 2823980"/>
                <a:gd name="connsiteX1-19" fmla="*/ 1010158 w 2844533"/>
                <a:gd name="connsiteY1-20" fmla="*/ 2260541 h 2823980"/>
                <a:gd name="connsiteX2-21" fmla="*/ 249381 w 2844533"/>
                <a:gd name="connsiteY2-22" fmla="*/ 1034473 h 2823980"/>
                <a:gd name="connsiteX3-23" fmla="*/ -1 w 2844533"/>
                <a:gd name="connsiteY3-24" fmla="*/ 0 h 282398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844533" h="2823980">
                  <a:moveTo>
                    <a:pt x="2844533" y="2823980"/>
                  </a:moveTo>
                  <a:cubicBezTo>
                    <a:pt x="2782187" y="2733155"/>
                    <a:pt x="1442683" y="2558792"/>
                    <a:pt x="1010158" y="2260541"/>
                  </a:cubicBezTo>
                  <a:cubicBezTo>
                    <a:pt x="577633" y="1962290"/>
                    <a:pt x="417741" y="1411230"/>
                    <a:pt x="249381" y="1034473"/>
                  </a:cubicBezTo>
                  <a:cubicBezTo>
                    <a:pt x="81021" y="657716"/>
                    <a:pt x="166253" y="314036"/>
                    <a:pt x="-1" y="0"/>
                  </a:cubicBezTo>
                </a:path>
              </a:pathLst>
            </a:custGeom>
            <a:noFill/>
            <a:ln w="190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54" name="椭圆 53"/>
            <p:cNvSpPr/>
            <p:nvPr/>
          </p:nvSpPr>
          <p:spPr>
            <a:xfrm rot="20875152">
              <a:off x="6202534" y="114992"/>
              <a:ext cx="1372734" cy="1612327"/>
            </a:xfrm>
            <a:prstGeom prst="ellipse">
              <a:avLst/>
            </a:prstGeom>
            <a:blipFill>
              <a:blip r:embed="rId1" cstate="print">
                <a:duotone>
                  <a:prstClr val="black"/>
                  <a:schemeClr val="accent4">
                    <a:tint val="45000"/>
                    <a:satMod val="400000"/>
                  </a:schemeClr>
                </a:duotone>
                <a:lum bright="14000"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60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录</a:t>
              </a:r>
              <a:endParaRPr lang="zh-CN" altLang="en-US" sz="60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1" name="Freeform 5"/>
          <p:cNvSpPr/>
          <p:nvPr/>
        </p:nvSpPr>
        <p:spPr bwMode="auto">
          <a:xfrm>
            <a:off x="5470553" y="2773614"/>
            <a:ext cx="3620714" cy="6094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chemeClr val="accent2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/>
          </a:p>
        </p:txBody>
      </p:sp>
      <p:sp>
        <p:nvSpPr>
          <p:cNvPr id="62" name="Freeform 5"/>
          <p:cNvSpPr/>
          <p:nvPr/>
        </p:nvSpPr>
        <p:spPr bwMode="auto">
          <a:xfrm>
            <a:off x="5450882" y="4114169"/>
            <a:ext cx="3620714" cy="6094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chemeClr val="accent2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/>
          </a:p>
        </p:txBody>
      </p:sp>
      <p:sp>
        <p:nvSpPr>
          <p:cNvPr id="63" name="Freeform 5"/>
          <p:cNvSpPr/>
          <p:nvPr/>
        </p:nvSpPr>
        <p:spPr bwMode="auto">
          <a:xfrm>
            <a:off x="5450882" y="5326951"/>
            <a:ext cx="3620714" cy="60945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chemeClr val="accent2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/>
          </a:p>
        </p:txBody>
      </p:sp>
      <p:sp>
        <p:nvSpPr>
          <p:cNvPr id="65" name="文本框 104"/>
          <p:cNvSpPr txBox="1"/>
          <p:nvPr/>
        </p:nvSpPr>
        <p:spPr>
          <a:xfrm>
            <a:off x="4977627" y="2220665"/>
            <a:ext cx="494458" cy="582295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3200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3200" b="1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文本框 105"/>
          <p:cNvSpPr txBox="1"/>
          <p:nvPr/>
        </p:nvSpPr>
        <p:spPr>
          <a:xfrm>
            <a:off x="4977627" y="3525199"/>
            <a:ext cx="494458" cy="582295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3200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3200" b="1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文本框 106"/>
          <p:cNvSpPr txBox="1"/>
          <p:nvPr/>
        </p:nvSpPr>
        <p:spPr>
          <a:xfrm>
            <a:off x="4977627" y="4773029"/>
            <a:ext cx="494458" cy="582295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3200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endParaRPr lang="zh-CN" altLang="en-US" sz="3200" b="1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稻壳儿春秋广告/盗版必究"/>
          <p:cNvSpPr/>
          <p:nvPr/>
        </p:nvSpPr>
        <p:spPr>
          <a:xfrm>
            <a:off x="7055870" y="2373355"/>
            <a:ext cx="1775759" cy="3371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The new media</a:t>
            </a:r>
            <a:endParaRPr lang="en-US" altLang="zh-CN" sz="1600" dirty="0" smtClean="0">
              <a:solidFill>
                <a:schemeClr val="tx1">
                  <a:lumMod val="50000"/>
                  <a:lumOff val="50000"/>
                </a:schemeClr>
              </a:solidFill>
              <a:latin typeface="Bradley Hand ITC" panose="03070402050302030203" pitchFamily="66" charset="0"/>
              <a:ea typeface="叶根友小京楷简体" panose="02010601030101010101" pitchFamily="2" charset="-122"/>
            </a:endParaRPr>
          </a:p>
        </p:txBody>
      </p:sp>
      <p:sp>
        <p:nvSpPr>
          <p:cNvPr id="55" name="稻壳儿春秋广告/盗版必究"/>
          <p:cNvSpPr txBox="1"/>
          <p:nvPr/>
        </p:nvSpPr>
        <p:spPr>
          <a:xfrm>
            <a:off x="5712052" y="1989407"/>
            <a:ext cx="158378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4525F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新媒体</a:t>
            </a:r>
            <a:endParaRPr lang="zh-CN" altLang="en-US" sz="2800" dirty="0">
              <a:solidFill>
                <a:srgbClr val="44525F"/>
              </a:solidFill>
              <a:latin typeface="方正舒体" panose="02010601030101010101" pitchFamily="2" charset="-122"/>
              <a:ea typeface="方正舒体" panose="02010601030101010101" pitchFamily="2" charset="-122"/>
            </a:endParaRPr>
          </a:p>
        </p:txBody>
      </p:sp>
      <p:sp>
        <p:nvSpPr>
          <p:cNvPr id="56" name="稻壳儿春秋广告/盗版必究"/>
          <p:cNvSpPr/>
          <p:nvPr/>
        </p:nvSpPr>
        <p:spPr>
          <a:xfrm>
            <a:off x="7103863" y="3752393"/>
            <a:ext cx="1919735" cy="3371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Operational skills</a:t>
            </a:r>
            <a:endParaRPr lang="en-US" altLang="zh-CN" sz="1600" dirty="0" smtClean="0">
              <a:solidFill>
                <a:schemeClr val="tx1">
                  <a:lumMod val="50000"/>
                  <a:lumOff val="50000"/>
                </a:schemeClr>
              </a:solidFill>
              <a:latin typeface="Bradley Hand ITC" panose="03070402050302030203" pitchFamily="66" charset="0"/>
              <a:ea typeface="叶根友小京楷简体" panose="02010601030101010101" pitchFamily="2" charset="-122"/>
            </a:endParaRPr>
          </a:p>
        </p:txBody>
      </p:sp>
      <p:sp>
        <p:nvSpPr>
          <p:cNvPr id="69" name="稻壳儿春秋广告/盗版必究"/>
          <p:cNvSpPr txBox="1"/>
          <p:nvPr/>
        </p:nvSpPr>
        <p:spPr>
          <a:xfrm>
            <a:off x="5712052" y="3285231"/>
            <a:ext cx="2111713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4525F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运营技巧</a:t>
            </a:r>
            <a:endParaRPr lang="en-US" altLang="zh-CN" sz="3200" dirty="0">
              <a:solidFill>
                <a:srgbClr val="44525F"/>
              </a:solidFill>
              <a:latin typeface="方正舒体" panose="02010601030101010101" pitchFamily="2" charset="-122"/>
              <a:ea typeface="方正舒体" panose="02010601030101010101" pitchFamily="2" charset="-122"/>
            </a:endParaRPr>
          </a:p>
        </p:txBody>
      </p:sp>
      <p:sp>
        <p:nvSpPr>
          <p:cNvPr id="70" name="稻壳儿春秋广告/盗版必究"/>
          <p:cNvSpPr/>
          <p:nvPr/>
        </p:nvSpPr>
        <p:spPr>
          <a:xfrm>
            <a:off x="7199850" y="4965003"/>
            <a:ext cx="1727761" cy="3371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The user needs</a:t>
            </a:r>
            <a:endParaRPr lang="en-US" altLang="zh-CN" sz="1600" dirty="0" smtClean="0">
              <a:solidFill>
                <a:schemeClr val="tx1">
                  <a:lumMod val="50000"/>
                  <a:lumOff val="50000"/>
                </a:schemeClr>
              </a:solidFill>
              <a:latin typeface="Bradley Hand ITC" panose="03070402050302030203" pitchFamily="66" charset="0"/>
              <a:ea typeface="叶根友小京楷简体" panose="02010601030101010101" pitchFamily="2" charset="-122"/>
            </a:endParaRPr>
          </a:p>
        </p:txBody>
      </p:sp>
      <p:sp>
        <p:nvSpPr>
          <p:cNvPr id="71" name="稻壳儿春秋广告/盗版必究"/>
          <p:cNvSpPr txBox="1"/>
          <p:nvPr/>
        </p:nvSpPr>
        <p:spPr>
          <a:xfrm>
            <a:off x="5712052" y="4533062"/>
            <a:ext cx="1919739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4525F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用户需求</a:t>
            </a:r>
            <a:endParaRPr lang="zh-CN" altLang="en-US" sz="3200" dirty="0">
              <a:solidFill>
                <a:srgbClr val="44525F"/>
              </a:solidFill>
              <a:latin typeface="方正舒体" panose="02010601030101010101" pitchFamily="2" charset="-122"/>
              <a:ea typeface="方正舒体" panose="02010601030101010101" pitchFamily="2" charset="-122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bldLvl="0" animBg="1"/>
      <p:bldP spid="62" grpId="0" bldLvl="0" animBg="1"/>
      <p:bldP spid="63" grpId="0" bldLvl="0" animBg="1"/>
      <p:bldP spid="65" grpId="0" bldLvl="0" animBg="1"/>
      <p:bldP spid="66" grpId="0" bldLvl="0" animBg="1"/>
      <p:bldP spid="67" grpId="0" bldLvl="0" animBg="1"/>
      <p:bldP spid="52" grpId="0"/>
      <p:bldP spid="55" grpId="0"/>
      <p:bldP spid="56" grpId="0"/>
      <p:bldP spid="69" grpId="0"/>
      <p:bldP spid="70" grpId="0"/>
      <p:bldP spid="7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图片 45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1559544" y="1305112"/>
            <a:ext cx="14020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其他平台</a:t>
            </a:r>
            <a:endParaRPr lang="zh-CN" altLang="en-US" sz="2400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6" name="椭圆 31"/>
          <p:cNvSpPr/>
          <p:nvPr/>
        </p:nvSpPr>
        <p:spPr>
          <a:xfrm>
            <a:off x="2064547" y="2309103"/>
            <a:ext cx="163446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>
            <a:off x="2378794" y="3297047"/>
            <a:ext cx="1079234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solidFill>
            <a:srgbClr val="005188"/>
          </a:solidFill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文本框 88"/>
          <p:cNvSpPr txBox="1">
            <a:spLocks noChangeArrowheads="1"/>
          </p:cNvSpPr>
          <p:nvPr/>
        </p:nvSpPr>
        <p:spPr bwMode="auto">
          <a:xfrm>
            <a:off x="2226431" y="3297047"/>
            <a:ext cx="138237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1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grpSp>
        <p:nvGrpSpPr>
          <p:cNvPr id="3" name="chenying0907 90"/>
          <p:cNvGrpSpPr/>
          <p:nvPr/>
        </p:nvGrpSpPr>
        <p:grpSpPr bwMode="auto">
          <a:xfrm>
            <a:off x="2685106" y="2598504"/>
            <a:ext cx="385667" cy="611225"/>
            <a:chOff x="5844088" y="2600655"/>
            <a:chExt cx="385904" cy="611158"/>
          </a:xfrm>
        </p:grpSpPr>
        <p:grpSp>
          <p:nvGrpSpPr>
            <p:cNvPr id="4" name="chenying0907 91"/>
            <p:cNvGrpSpPr/>
            <p:nvPr/>
          </p:nvGrpSpPr>
          <p:grpSpPr bwMode="auto"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6019303" y="2543519"/>
                <a:ext cx="217230" cy="201123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3" name="任意多边形 12"/>
              <p:cNvSpPr/>
              <p:nvPr/>
            </p:nvSpPr>
            <p:spPr>
              <a:xfrm>
                <a:off x="6011261" y="2721930"/>
                <a:ext cx="242158" cy="444961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>
              <a:xfrm>
                <a:off x="6100764" y="2573365"/>
                <a:ext cx="64101" cy="60515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chemeClr val="accent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1" name="任意多边形 10"/>
            <p:cNvSpPr/>
            <p:nvPr/>
          </p:nvSpPr>
          <p:spPr>
            <a:xfrm>
              <a:off x="5844088" y="2600655"/>
              <a:ext cx="182629" cy="195253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9" y="connsiteY0-10"/>
                </a:cxn>
                <a:cxn ang="0">
                  <a:pos x="connsiteX1-11" y="connsiteY1-12"/>
                </a:cxn>
                <a:cxn ang="0">
                  <a:pos x="connsiteX2-13" y="connsiteY2-14"/>
                </a:cxn>
                <a:cxn ang="0">
                  <a:pos x="connsiteX3-15" y="connsiteY3-16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chenying0907 98"/>
          <p:cNvGrpSpPr/>
          <p:nvPr/>
        </p:nvGrpSpPr>
        <p:grpSpPr bwMode="auto">
          <a:xfrm>
            <a:off x="9093848" y="2695346"/>
            <a:ext cx="474545" cy="431827"/>
            <a:chOff x="7002966" y="4415883"/>
            <a:chExt cx="507443" cy="461687"/>
          </a:xfrm>
        </p:grpSpPr>
        <p:grpSp>
          <p:nvGrpSpPr>
            <p:cNvPr id="9" name="chenying0907 99"/>
            <p:cNvGrpSpPr/>
            <p:nvPr/>
          </p:nvGrpSpPr>
          <p:grpSpPr bwMode="auto">
            <a:xfrm>
              <a:off x="7002966" y="4415883"/>
              <a:ext cx="507443" cy="461687"/>
              <a:chOff x="7002966" y="4415883"/>
              <a:chExt cx="602999" cy="548627"/>
            </a:xfrm>
          </p:grpSpPr>
          <p:sp>
            <p:nvSpPr>
              <p:cNvPr id="21" name="任意多边形 20"/>
              <p:cNvSpPr/>
              <p:nvPr/>
            </p:nvSpPr>
            <p:spPr>
              <a:xfrm>
                <a:off x="7002966" y="4415883"/>
                <a:ext cx="602999" cy="548627"/>
              </a:xfrm>
              <a:custGeom>
                <a:avLst/>
                <a:gdLst>
                  <a:gd name="connsiteX0" fmla="*/ 0 w 602999"/>
                  <a:gd name="connsiteY0" fmla="*/ 22302 h 548627"/>
                  <a:gd name="connsiteX1" fmla="*/ 11151 w 602999"/>
                  <a:gd name="connsiteY1" fmla="*/ 546410 h 548627"/>
                  <a:gd name="connsiteX2" fmla="*/ 412595 w 602999"/>
                  <a:gd name="connsiteY2" fmla="*/ 535258 h 548627"/>
                  <a:gd name="connsiteX3" fmla="*/ 591014 w 602999"/>
                  <a:gd name="connsiteY3" fmla="*/ 401444 h 548627"/>
                  <a:gd name="connsiteX4" fmla="*/ 568712 w 602999"/>
                  <a:gd name="connsiteY4" fmla="*/ 0 h 548627"/>
                  <a:gd name="connsiteX5" fmla="*/ 0 w 602999"/>
                  <a:gd name="connsiteY5" fmla="*/ 22302 h 54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99" h="548627">
                    <a:moveTo>
                      <a:pt x="0" y="22302"/>
                    </a:moveTo>
                    <a:lnTo>
                      <a:pt x="11151" y="546410"/>
                    </a:lnTo>
                    <a:cubicBezTo>
                      <a:pt x="144966" y="542693"/>
                      <a:pt x="315951" y="559419"/>
                      <a:pt x="412595" y="535258"/>
                    </a:cubicBezTo>
                    <a:cubicBezTo>
                      <a:pt x="509239" y="511097"/>
                      <a:pt x="564995" y="490654"/>
                      <a:pt x="591014" y="401444"/>
                    </a:cubicBezTo>
                    <a:cubicBezTo>
                      <a:pt x="617033" y="312234"/>
                      <a:pt x="596590" y="70624"/>
                      <a:pt x="568712" y="0"/>
                    </a:cubicBezTo>
                    <a:lnTo>
                      <a:pt x="0" y="22302"/>
                    </a:lnTo>
                    <a:close/>
                  </a:path>
                </a:pathLst>
              </a:custGeom>
              <a:noFill/>
              <a:ln w="2540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22" name="任意多边形 21"/>
              <p:cNvSpPr/>
              <p:nvPr/>
            </p:nvSpPr>
            <p:spPr>
              <a:xfrm>
                <a:off x="7396226" y="4776929"/>
                <a:ext cx="201672" cy="165395"/>
              </a:xfrm>
              <a:custGeom>
                <a:avLst/>
                <a:gdLst>
                  <a:gd name="connsiteX0" fmla="*/ 0 w 238298"/>
                  <a:gd name="connsiteY0" fmla="*/ 227214 h 227214"/>
                  <a:gd name="connsiteX1" fmla="*/ 60960 w 238298"/>
                  <a:gd name="connsiteY1" fmla="*/ 77585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-1" fmla="*/ 0 w 238298"/>
                  <a:gd name="connsiteY0-2" fmla="*/ 227214 h 227214"/>
                  <a:gd name="connsiteX1-3" fmla="*/ 38793 w 238298"/>
                  <a:gd name="connsiteY1-4" fmla="*/ 99752 h 227214"/>
                  <a:gd name="connsiteX2-5" fmla="*/ 44334 w 238298"/>
                  <a:gd name="connsiteY2-6" fmla="*/ 0 h 227214"/>
                  <a:gd name="connsiteX3-7" fmla="*/ 155170 w 238298"/>
                  <a:gd name="connsiteY3-8" fmla="*/ 27709 h 227214"/>
                  <a:gd name="connsiteX4-9" fmla="*/ 238298 w 238298"/>
                  <a:gd name="connsiteY4-10" fmla="*/ 0 h 227214"/>
                  <a:gd name="connsiteX0-11" fmla="*/ 0 w 238298"/>
                  <a:gd name="connsiteY0-12" fmla="*/ 227214 h 227214"/>
                  <a:gd name="connsiteX1-13" fmla="*/ 38793 w 238298"/>
                  <a:gd name="connsiteY1-14" fmla="*/ 99752 h 227214"/>
                  <a:gd name="connsiteX2-15" fmla="*/ 44334 w 238298"/>
                  <a:gd name="connsiteY2-16" fmla="*/ 0 h 227214"/>
                  <a:gd name="connsiteX3-17" fmla="*/ 160712 w 238298"/>
                  <a:gd name="connsiteY3-18" fmla="*/ 16625 h 227214"/>
                  <a:gd name="connsiteX4-19" fmla="*/ 238298 w 238298"/>
                  <a:gd name="connsiteY4-20" fmla="*/ 0 h 227214"/>
                </a:gdLst>
                <a:ahLst/>
                <a:cxnLst>
                  <a:cxn ang="0">
                    <a:pos x="connsiteX0-11" y="connsiteY0-12"/>
                  </a:cxn>
                  <a:cxn ang="0">
                    <a:pos x="connsiteX1-13" y="connsiteY1-14"/>
                  </a:cxn>
                  <a:cxn ang="0">
                    <a:pos x="connsiteX2-15" y="connsiteY2-16"/>
                  </a:cxn>
                  <a:cxn ang="0">
                    <a:pos x="connsiteX3-17" y="connsiteY3-18"/>
                  </a:cxn>
                  <a:cxn ang="0">
                    <a:pos x="connsiteX4-19" y="connsiteY4-20"/>
                  </a:cxn>
                </a:cxnLst>
                <a:rect l="l" t="t" r="r" b="b"/>
                <a:pathLst>
                  <a:path w="238298" h="227214">
                    <a:moveTo>
                      <a:pt x="0" y="227214"/>
                    </a:moveTo>
                    <a:cubicBezTo>
                      <a:pt x="26785" y="171334"/>
                      <a:pt x="31404" y="137621"/>
                      <a:pt x="38793" y="99752"/>
                    </a:cubicBezTo>
                    <a:cubicBezTo>
                      <a:pt x="46182" y="61883"/>
                      <a:pt x="38792" y="11084"/>
                      <a:pt x="44334" y="0"/>
                    </a:cubicBezTo>
                    <a:cubicBezTo>
                      <a:pt x="81279" y="9236"/>
                      <a:pt x="128385" y="16625"/>
                      <a:pt x="160712" y="16625"/>
                    </a:cubicBezTo>
                    <a:cubicBezTo>
                      <a:pt x="193039" y="16625"/>
                      <a:pt x="212897" y="13854"/>
                      <a:pt x="238298" y="0"/>
                    </a:cubicBezTo>
                  </a:path>
                </a:pathLst>
              </a:custGeom>
              <a:noFill/>
              <a:ln w="25400" cap="rnd">
                <a:solidFill>
                  <a:schemeClr val="accent4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/>
                <a:endParaRPr lang="zh-CN" altLang="en-US" sz="2400" noProof="1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7" name="任意多边形 16"/>
            <p:cNvSpPr/>
            <p:nvPr/>
          </p:nvSpPr>
          <p:spPr>
            <a:xfrm>
              <a:off x="7077640" y="4605989"/>
              <a:ext cx="363187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7074246" y="4517726"/>
              <a:ext cx="364884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7089519" y="4685767"/>
              <a:ext cx="363187" cy="679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7081034" y="4767241"/>
              <a:ext cx="246084" cy="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0" name="chenying0907 110"/>
          <p:cNvGrpSpPr/>
          <p:nvPr/>
        </p:nvGrpSpPr>
        <p:grpSpPr bwMode="auto">
          <a:xfrm>
            <a:off x="5852973" y="2581040"/>
            <a:ext cx="557074" cy="498506"/>
            <a:chOff x="4577745" y="4336117"/>
            <a:chExt cx="557229" cy="497597"/>
          </a:xfrm>
        </p:grpSpPr>
        <p:sp>
          <p:nvSpPr>
            <p:cNvPr id="24" name="任意多边形 23"/>
            <p:cNvSpPr/>
            <p:nvPr/>
          </p:nvSpPr>
          <p:spPr>
            <a:xfrm>
              <a:off x="4577745" y="4393166"/>
              <a:ext cx="557229" cy="440548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5" y="connsiteY0-16"/>
                </a:cxn>
                <a:cxn ang="0">
                  <a:pos x="connsiteX1-17" y="connsiteY1-18"/>
                </a:cxn>
                <a:cxn ang="0">
                  <a:pos x="connsiteX2-19" y="connsiteY2-20"/>
                </a:cxn>
                <a:cxn ang="0">
                  <a:pos x="connsiteX3-21" y="connsiteY3-22"/>
                </a:cxn>
                <a:cxn ang="0">
                  <a:pos x="connsiteX4-23" y="connsiteY4-24"/>
                </a:cxn>
                <a:cxn ang="0">
                  <a:pos x="connsiteX5-25" y="connsiteY5-26"/>
                </a:cxn>
                <a:cxn ang="0">
                  <a:pos x="connsiteX6-27" y="connsiteY6-28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5" name="任意多边形 24"/>
            <p:cNvSpPr/>
            <p:nvPr/>
          </p:nvSpPr>
          <p:spPr>
            <a:xfrm>
              <a:off x="4611083" y="4336117"/>
              <a:ext cx="514366" cy="483335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81" y="connsiteY0-82"/>
                </a:cxn>
                <a:cxn ang="0">
                  <a:pos x="connsiteX1-83" y="connsiteY1-84"/>
                </a:cxn>
                <a:cxn ang="0">
                  <a:pos x="connsiteX2-85" y="connsiteY2-86"/>
                </a:cxn>
                <a:cxn ang="0">
                  <a:pos x="connsiteX3-87" y="connsiteY3-88"/>
                </a:cxn>
                <a:cxn ang="0">
                  <a:pos x="connsiteX4-89" y="connsiteY4-9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6" name="椭圆 31"/>
          <p:cNvSpPr/>
          <p:nvPr/>
        </p:nvSpPr>
        <p:spPr>
          <a:xfrm>
            <a:off x="5297486" y="2309103"/>
            <a:ext cx="163446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7" name="任意多边形 26"/>
          <p:cNvSpPr/>
          <p:nvPr/>
        </p:nvSpPr>
        <p:spPr>
          <a:xfrm>
            <a:off x="5611734" y="3297047"/>
            <a:ext cx="1080820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8" name="文本框 145"/>
          <p:cNvSpPr txBox="1">
            <a:spLocks noChangeArrowheads="1"/>
          </p:cNvSpPr>
          <p:nvPr/>
        </p:nvSpPr>
        <p:spPr bwMode="auto">
          <a:xfrm>
            <a:off x="5460164" y="3333561"/>
            <a:ext cx="1382372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</a:t>
            </a:r>
            <a:r>
              <a:rPr lang="en-US" altLang="zh-CN" sz="2135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2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sp>
        <p:nvSpPr>
          <p:cNvPr id="29" name="椭圆 31"/>
          <p:cNvSpPr/>
          <p:nvPr/>
        </p:nvSpPr>
        <p:spPr>
          <a:xfrm>
            <a:off x="8478051" y="2309103"/>
            <a:ext cx="1632942" cy="17277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321" y="connsiteY0-322"/>
              </a:cxn>
              <a:cxn ang="0">
                <a:pos x="connsiteX1-323" y="connsiteY1-324"/>
              </a:cxn>
              <a:cxn ang="0">
                <a:pos x="connsiteX2-325" y="connsiteY2-326"/>
              </a:cxn>
              <a:cxn ang="0">
                <a:pos x="connsiteX3-327" y="connsiteY3-328"/>
              </a:cxn>
              <a:cxn ang="0">
                <a:pos x="connsiteX4-329" y="connsiteY4-330"/>
              </a:cxn>
              <a:cxn ang="0">
                <a:pos x="connsiteX5-331" y="connsiteY5-33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任意多边形 29"/>
          <p:cNvSpPr/>
          <p:nvPr/>
        </p:nvSpPr>
        <p:spPr>
          <a:xfrm>
            <a:off x="8790711" y="3297047"/>
            <a:ext cx="1080821" cy="17464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chemeClr val="accent4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anchor="ctr"/>
          <a:lstStyle/>
          <a:p>
            <a:pPr algn="ctr" fontAlgn="auto"/>
            <a:endParaRPr lang="zh-CN" altLang="en-US" sz="2400" noProof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1" name="文本框 157"/>
          <p:cNvSpPr txBox="1">
            <a:spLocks noChangeArrowheads="1"/>
          </p:cNvSpPr>
          <p:nvPr/>
        </p:nvSpPr>
        <p:spPr bwMode="auto">
          <a:xfrm>
            <a:off x="8639936" y="3315556"/>
            <a:ext cx="1382371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7" tIns="45708" rIns="91417" bIns="45708">
            <a:spAutoFit/>
          </a:bodyPr>
          <a:lstStyle/>
          <a:p>
            <a:pPr algn="ctr"/>
            <a:r>
              <a:rPr lang="en-US" altLang="zh-CN" sz="2135" b="1" dirty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Step </a:t>
            </a:r>
            <a:r>
              <a:rPr lang="en-US" altLang="zh-CN" sz="2135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方正静蕾简体" pitchFamily="2" charset="-122"/>
                <a:ea typeface="方正静蕾简体" pitchFamily="2" charset="-122"/>
                <a:cs typeface="方正静蕾简体" pitchFamily="2" charset="-122"/>
              </a:rPr>
              <a:t>3</a:t>
            </a:r>
            <a:endParaRPr lang="zh-CN" altLang="en-US" sz="2135" b="1" dirty="0">
              <a:solidFill>
                <a:schemeClr val="tx1">
                  <a:lumMod val="75000"/>
                  <a:lumOff val="25000"/>
                </a:schemeClr>
              </a:solidFill>
              <a:latin typeface="方正静蕾简体" pitchFamily="2" charset="-122"/>
              <a:ea typeface="方正静蕾简体" pitchFamily="2" charset="-122"/>
              <a:cs typeface="方正静蕾简体" pitchFamily="2" charset="-122"/>
            </a:endParaRPr>
          </a:p>
        </p:txBody>
      </p:sp>
      <p:grpSp>
        <p:nvGrpSpPr>
          <p:cNvPr id="15" name="chenying0907 12"/>
          <p:cNvGrpSpPr/>
          <p:nvPr/>
        </p:nvGrpSpPr>
        <p:grpSpPr bwMode="auto">
          <a:xfrm>
            <a:off x="4242058" y="3036681"/>
            <a:ext cx="565011" cy="482630"/>
            <a:chOff x="4349506" y="3098800"/>
            <a:chExt cx="565617" cy="482600"/>
          </a:xfrm>
        </p:grpSpPr>
        <p:sp>
          <p:nvSpPr>
            <p:cNvPr id="33" name="任意多边形 32"/>
            <p:cNvSpPr/>
            <p:nvPr/>
          </p:nvSpPr>
          <p:spPr>
            <a:xfrm>
              <a:off x="4349506" y="3224212"/>
              <a:ext cx="459167" cy="635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4" name="任意多边形 33"/>
            <p:cNvSpPr/>
            <p:nvPr/>
          </p:nvSpPr>
          <p:spPr>
            <a:xfrm>
              <a:off x="4349506" y="3395662"/>
              <a:ext cx="459167" cy="11113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4622782" y="3098800"/>
              <a:ext cx="292341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6" name="chenying0907 166"/>
          <p:cNvGrpSpPr/>
          <p:nvPr/>
        </p:nvGrpSpPr>
        <p:grpSpPr bwMode="auto">
          <a:xfrm>
            <a:off x="7457540" y="3036681"/>
            <a:ext cx="565011" cy="482630"/>
            <a:chOff x="4349506" y="3098800"/>
            <a:chExt cx="565617" cy="482600"/>
          </a:xfrm>
        </p:grpSpPr>
        <p:sp>
          <p:nvSpPr>
            <p:cNvPr id="37" name="任意多边形 36"/>
            <p:cNvSpPr/>
            <p:nvPr/>
          </p:nvSpPr>
          <p:spPr>
            <a:xfrm>
              <a:off x="4349506" y="3224212"/>
              <a:ext cx="459167" cy="635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4349506" y="3395662"/>
              <a:ext cx="459167" cy="11113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任意多边形 38"/>
            <p:cNvSpPr/>
            <p:nvPr/>
          </p:nvSpPr>
          <p:spPr>
            <a:xfrm>
              <a:off x="4622782" y="3098800"/>
              <a:ext cx="292341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/>
              <a:endParaRPr lang="zh-CN" altLang="en-US" sz="2400" noProof="1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43" name="矩形 8"/>
          <p:cNvSpPr/>
          <p:nvPr/>
        </p:nvSpPr>
        <p:spPr>
          <a:xfrm>
            <a:off x="2160534" y="4420816"/>
            <a:ext cx="1334758" cy="829945"/>
          </a:xfrm>
          <a:prstGeom prst="rect">
            <a:avLst/>
          </a:prstGeom>
          <a:noFill/>
          <a:ln w="9525">
            <a:solidFill>
              <a:schemeClr val="accent1"/>
            </a:solidFill>
            <a:prstDash val="sysDot"/>
          </a:ln>
        </p:spPr>
        <p:txBody>
          <a:bodyPr anchor="t">
            <a:spAutoFit/>
          </a:bodyPr>
          <a:lstStyle/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今日头条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百度百家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矩形 8"/>
          <p:cNvSpPr/>
          <p:nvPr/>
        </p:nvSpPr>
        <p:spPr>
          <a:xfrm>
            <a:off x="5376098" y="4324829"/>
            <a:ext cx="1530209" cy="1568450"/>
          </a:xfrm>
          <a:prstGeom prst="rect">
            <a:avLst/>
          </a:prstGeom>
          <a:noFill/>
          <a:ln w="9525">
            <a:solidFill>
              <a:schemeClr val="accent1"/>
            </a:solidFill>
            <a:prstDash val="sysDot"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知乎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虎嗅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altLang="zh-CN" sz="2000" dirty="0" smtClean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36</a:t>
            </a:r>
            <a:endParaRPr lang="en-US" altLang="zh-CN" sz="2000" dirty="0" smtClean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 smtClean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氢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矩形 8"/>
          <p:cNvSpPr/>
          <p:nvPr/>
        </p:nvSpPr>
        <p:spPr>
          <a:xfrm>
            <a:off x="8264815" y="4276836"/>
            <a:ext cx="2342572" cy="1198880"/>
          </a:xfrm>
          <a:prstGeom prst="rect">
            <a:avLst/>
          </a:prstGeom>
          <a:noFill/>
          <a:ln w="9525">
            <a:solidFill>
              <a:schemeClr val="accent1"/>
            </a:solidFill>
            <a:prstDash val="sysDot"/>
          </a:ln>
        </p:spPr>
        <p:txBody>
          <a:bodyPr anchor="t">
            <a:spAutoFit/>
          </a:bodyPr>
          <a:lstStyle/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兴趣部落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京东</a:t>
            </a:r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天猫粉丝圈</a:t>
            </a:r>
            <a:endParaRPr lang="en-US" altLang="zh-CN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支付宝服务窗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Freeform 21"/>
          <p:cNvSpPr/>
          <p:nvPr/>
        </p:nvSpPr>
        <p:spPr bwMode="auto">
          <a:xfrm>
            <a:off x="2160534" y="5252964"/>
            <a:ext cx="1343818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 w="6350"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 dirty="0">
              <a:latin typeface="+mj-ea"/>
              <a:ea typeface="+mj-ea"/>
            </a:endParaRPr>
          </a:p>
        </p:txBody>
      </p:sp>
      <p:sp>
        <p:nvSpPr>
          <p:cNvPr id="41" name="Freeform 21"/>
          <p:cNvSpPr/>
          <p:nvPr/>
        </p:nvSpPr>
        <p:spPr bwMode="auto">
          <a:xfrm>
            <a:off x="5376098" y="5924873"/>
            <a:ext cx="153579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 w="6350"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2" name="Freeform 21"/>
          <p:cNvSpPr/>
          <p:nvPr/>
        </p:nvSpPr>
        <p:spPr bwMode="auto">
          <a:xfrm>
            <a:off x="8255707" y="5492932"/>
            <a:ext cx="235168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 w="6350"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0"/>
                            </p:stCondLst>
                            <p:childTnLst>
                              <p:par>
                                <p:cTn id="36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500"/>
                            </p:stCondLst>
                            <p:childTnLst>
                              <p:par>
                                <p:cTn id="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3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3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3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3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000"/>
                            </p:stCondLst>
                            <p:childTnLst>
                              <p:par>
                                <p:cTn id="5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3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3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500"/>
                            </p:stCondLst>
                            <p:childTnLst>
                              <p:par>
                                <p:cTn id="7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3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3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3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 bldLvl="0" animBg="1"/>
      <p:bldP spid="6" grpId="1" bldLvl="0" animBg="1"/>
      <p:bldP spid="7" grpId="0" bldLvl="0" animBg="1"/>
      <p:bldP spid="8" grpId="0"/>
      <p:bldP spid="26" grpId="0" bldLvl="0" animBg="1"/>
      <p:bldP spid="26" grpId="1" bldLvl="0" animBg="1"/>
      <p:bldP spid="27" grpId="0" bldLvl="0" animBg="1"/>
      <p:bldP spid="28" grpId="0"/>
      <p:bldP spid="29" grpId="0" bldLvl="0" animBg="1"/>
      <p:bldP spid="29" grpId="1" bldLvl="0" animBg="1"/>
      <p:bldP spid="30" grpId="0" bldLvl="0" animBg="1"/>
      <p:bldP spid="31" grpId="0"/>
      <p:bldP spid="43" grpId="0" bldLvl="0" animBg="1"/>
      <p:bldP spid="44" grpId="0" bldLvl="0" animBg="1"/>
      <p:bldP spid="45" grpId="0" bldLvl="0" animBg="1"/>
      <p:bldP spid="40" grpId="0" bldLvl="0" animBg="1"/>
      <p:bldP spid="41" grpId="0" bldLvl="0" animBg="1"/>
      <p:bldP spid="42" grpId="0" bldLvl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" name="图片 268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44" name="Freeform 4211"/>
          <p:cNvSpPr>
            <a:spLocks noEditPoints="1"/>
          </p:cNvSpPr>
          <p:nvPr/>
        </p:nvSpPr>
        <p:spPr bwMode="auto">
          <a:xfrm>
            <a:off x="2160534" y="3694917"/>
            <a:ext cx="1823752" cy="2181963"/>
          </a:xfrm>
          <a:custGeom>
            <a:avLst/>
            <a:gdLst>
              <a:gd name="T0" fmla="*/ 145 w 150"/>
              <a:gd name="T1" fmla="*/ 4 h 215"/>
              <a:gd name="T2" fmla="*/ 4 w 150"/>
              <a:gd name="T3" fmla="*/ 10 h 215"/>
              <a:gd name="T4" fmla="*/ 22 w 150"/>
              <a:gd name="T5" fmla="*/ 212 h 215"/>
              <a:gd name="T6" fmla="*/ 148 w 150"/>
              <a:gd name="T7" fmla="*/ 204 h 215"/>
              <a:gd name="T8" fmla="*/ 145 w 150"/>
              <a:gd name="T9" fmla="*/ 4 h 215"/>
              <a:gd name="T10" fmla="*/ 148 w 150"/>
              <a:gd name="T11" fmla="*/ 0 h 215"/>
              <a:gd name="T12" fmla="*/ 150 w 150"/>
              <a:gd name="T13" fmla="*/ 207 h 215"/>
              <a:gd name="T14" fmla="*/ 18 w 150"/>
              <a:gd name="T15" fmla="*/ 215 h 215"/>
              <a:gd name="T16" fmla="*/ 0 w 150"/>
              <a:gd name="T17" fmla="*/ 9 h 215"/>
              <a:gd name="T18" fmla="*/ 0 w 150"/>
              <a:gd name="T19" fmla="*/ 8 h 215"/>
              <a:gd name="T20" fmla="*/ 148 w 150"/>
              <a:gd name="T21" fmla="*/ 0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0" h="215">
                <a:moveTo>
                  <a:pt x="145" y="4"/>
                </a:moveTo>
                <a:lnTo>
                  <a:pt x="4" y="10"/>
                </a:lnTo>
                <a:lnTo>
                  <a:pt x="22" y="212"/>
                </a:lnTo>
                <a:lnTo>
                  <a:pt x="148" y="204"/>
                </a:lnTo>
                <a:lnTo>
                  <a:pt x="145" y="4"/>
                </a:lnTo>
                <a:close/>
                <a:moveTo>
                  <a:pt x="148" y="0"/>
                </a:moveTo>
                <a:lnTo>
                  <a:pt x="150" y="207"/>
                </a:lnTo>
                <a:lnTo>
                  <a:pt x="18" y="215"/>
                </a:lnTo>
                <a:lnTo>
                  <a:pt x="0" y="9"/>
                </a:lnTo>
                <a:lnTo>
                  <a:pt x="0" y="8"/>
                </a:lnTo>
                <a:lnTo>
                  <a:pt x="148" y="0"/>
                </a:lnTo>
                <a:close/>
              </a:path>
            </a:pathLst>
          </a:custGeom>
          <a:solidFill>
            <a:schemeClr val="accent1"/>
          </a:solidFill>
          <a:ln w="0">
            <a:solidFill>
              <a:schemeClr val="accent1">
                <a:lumMod val="20000"/>
                <a:lumOff val="80000"/>
              </a:schemeClr>
            </a:solidFill>
            <a:prstDash val="solid"/>
            <a:round/>
          </a:ln>
        </p:spPr>
        <p:txBody>
          <a:bodyPr vert="horz" wrap="square" lIns="121889" tIns="60944" rIns="121889" bIns="60944" numCol="1" anchor="t" anchorCtr="0" compatLnSpc="1"/>
          <a:lstStyle/>
          <a:p>
            <a:endParaRPr lang="zh-CN" altLang="en-US" sz="2400" dirty="0">
              <a:solidFill>
                <a:schemeClr val="bg2"/>
              </a:solidFill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053320" y="6046278"/>
            <a:ext cx="8645195" cy="35280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矩形 2"/>
          <p:cNvSpPr/>
          <p:nvPr/>
        </p:nvSpPr>
        <p:spPr>
          <a:xfrm rot="21395700">
            <a:off x="2234403" y="4165006"/>
            <a:ext cx="1656243" cy="10788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五、如何做新媒体账号</a:t>
            </a:r>
            <a:endParaRPr lang="zh-CN" altLang="en-US" sz="2135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矩形 8"/>
          <p:cNvSpPr/>
          <p:nvPr/>
        </p:nvSpPr>
        <p:spPr>
          <a:xfrm>
            <a:off x="2150113" y="6028136"/>
            <a:ext cx="8553261" cy="63373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做账号前，要把定位考虑清楚，如冷兔、天才小熊猫等，要做到：提起某个账号，就能用关键词概括。</a:t>
            </a:r>
            <a:endParaRPr lang="zh-CN" altLang="en-US" sz="1465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矩形 8"/>
          <p:cNvSpPr/>
          <p:nvPr/>
        </p:nvSpPr>
        <p:spPr>
          <a:xfrm>
            <a:off x="4176265" y="3963747"/>
            <a:ext cx="1948515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例：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类类有话说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矩形 8"/>
          <p:cNvSpPr/>
          <p:nvPr/>
        </p:nvSpPr>
        <p:spPr>
          <a:xfrm>
            <a:off x="4176261" y="4354177"/>
            <a:ext cx="6894398" cy="6813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是为互联网从业者或感兴趣的人提供经验分享的平台，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更多把自己以往的心得体会、实操分享，让大家能少走一些弯路。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1248658" y="1221512"/>
            <a:ext cx="1984375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、定位是什么？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61" name="矩形 8"/>
          <p:cNvSpPr/>
          <p:nvPr/>
        </p:nvSpPr>
        <p:spPr>
          <a:xfrm>
            <a:off x="3052377" y="2499374"/>
            <a:ext cx="1218980" cy="63373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出于什么目的而建立？</a:t>
            </a:r>
            <a:endParaRPr lang="zh-CN" altLang="en-US" sz="14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矩形 8"/>
          <p:cNvSpPr/>
          <p:nvPr/>
        </p:nvSpPr>
        <p:spPr>
          <a:xfrm>
            <a:off x="6357447" y="2531663"/>
            <a:ext cx="1075116" cy="63373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为哪些用户服务？</a:t>
            </a:r>
            <a:endParaRPr lang="zh-CN" altLang="en-US" sz="14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矩形 8"/>
          <p:cNvSpPr/>
          <p:nvPr/>
        </p:nvSpPr>
        <p:spPr>
          <a:xfrm>
            <a:off x="9472996" y="2530185"/>
            <a:ext cx="1230379" cy="63373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出于什么目的而建立？</a:t>
            </a:r>
            <a:endParaRPr lang="zh-CN" altLang="en-US" sz="14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3682873" y="1756492"/>
            <a:ext cx="7924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思考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0" name="vertical-rocket_62490"/>
          <p:cNvSpPr>
            <a:spLocks noChangeAspect="1"/>
          </p:cNvSpPr>
          <p:nvPr/>
        </p:nvSpPr>
        <p:spPr bwMode="auto">
          <a:xfrm>
            <a:off x="1632606" y="5988825"/>
            <a:ext cx="330922" cy="410268"/>
          </a:xfrm>
          <a:custGeom>
            <a:avLst/>
            <a:gdLst>
              <a:gd name="T0" fmla="*/ 4275 w 5265"/>
              <a:gd name="T1" fmla="*/ 4094 h 6209"/>
              <a:gd name="T2" fmla="*/ 4349 w 5265"/>
              <a:gd name="T3" fmla="*/ 3406 h 6209"/>
              <a:gd name="T4" fmla="*/ 2632 w 5265"/>
              <a:gd name="T5" fmla="*/ 0 h 6209"/>
              <a:gd name="T6" fmla="*/ 916 w 5265"/>
              <a:gd name="T7" fmla="*/ 3406 h 6209"/>
              <a:gd name="T8" fmla="*/ 990 w 5265"/>
              <a:gd name="T9" fmla="*/ 4094 h 6209"/>
              <a:gd name="T10" fmla="*/ 0 w 5265"/>
              <a:gd name="T11" fmla="*/ 5203 h 6209"/>
              <a:gd name="T12" fmla="*/ 414 w 5265"/>
              <a:gd name="T13" fmla="*/ 6166 h 6209"/>
              <a:gd name="T14" fmla="*/ 1145 w 5265"/>
              <a:gd name="T15" fmla="*/ 6166 h 6209"/>
              <a:gd name="T16" fmla="*/ 1145 w 5265"/>
              <a:gd name="T17" fmla="*/ 6150 h 6209"/>
              <a:gd name="T18" fmla="*/ 1384 w 5265"/>
              <a:gd name="T19" fmla="*/ 5169 h 6209"/>
              <a:gd name="T20" fmla="*/ 2072 w 5265"/>
              <a:gd name="T21" fmla="*/ 6209 h 6209"/>
              <a:gd name="T22" fmla="*/ 3193 w 5265"/>
              <a:gd name="T23" fmla="*/ 6209 h 6209"/>
              <a:gd name="T24" fmla="*/ 3881 w 5265"/>
              <a:gd name="T25" fmla="*/ 5169 h 6209"/>
              <a:gd name="T26" fmla="*/ 4120 w 5265"/>
              <a:gd name="T27" fmla="*/ 6150 h 6209"/>
              <a:gd name="T28" fmla="*/ 4119 w 5265"/>
              <a:gd name="T29" fmla="*/ 6166 h 6209"/>
              <a:gd name="T30" fmla="*/ 4851 w 5265"/>
              <a:gd name="T31" fmla="*/ 6166 h 6209"/>
              <a:gd name="T32" fmla="*/ 5265 w 5265"/>
              <a:gd name="T33" fmla="*/ 5203 h 6209"/>
              <a:gd name="T34" fmla="*/ 4275 w 5265"/>
              <a:gd name="T35" fmla="*/ 4094 h 6209"/>
              <a:gd name="T36" fmla="*/ 2632 w 5265"/>
              <a:gd name="T37" fmla="*/ 1651 h 6209"/>
              <a:gd name="T38" fmla="*/ 3282 w 5265"/>
              <a:gd name="T39" fmla="*/ 2300 h 6209"/>
              <a:gd name="T40" fmla="*/ 2632 w 5265"/>
              <a:gd name="T41" fmla="*/ 2950 h 6209"/>
              <a:gd name="T42" fmla="*/ 1983 w 5265"/>
              <a:gd name="T43" fmla="*/ 2300 h 6209"/>
              <a:gd name="T44" fmla="*/ 2632 w 5265"/>
              <a:gd name="T45" fmla="*/ 1651 h 6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265" h="6209">
                <a:moveTo>
                  <a:pt x="4275" y="4094"/>
                </a:moveTo>
                <a:cubicBezTo>
                  <a:pt x="4322" y="3872"/>
                  <a:pt x="4349" y="3641"/>
                  <a:pt x="4349" y="3406"/>
                </a:cubicBezTo>
                <a:cubicBezTo>
                  <a:pt x="4349" y="1525"/>
                  <a:pt x="2632" y="0"/>
                  <a:pt x="2632" y="0"/>
                </a:cubicBezTo>
                <a:cubicBezTo>
                  <a:pt x="2632" y="0"/>
                  <a:pt x="916" y="1525"/>
                  <a:pt x="916" y="3406"/>
                </a:cubicBezTo>
                <a:cubicBezTo>
                  <a:pt x="916" y="3641"/>
                  <a:pt x="943" y="3872"/>
                  <a:pt x="990" y="4094"/>
                </a:cubicBezTo>
                <a:cubicBezTo>
                  <a:pt x="541" y="4332"/>
                  <a:pt x="187" y="4725"/>
                  <a:pt x="0" y="5203"/>
                </a:cubicBezTo>
                <a:lnTo>
                  <a:pt x="414" y="6166"/>
                </a:lnTo>
                <a:lnTo>
                  <a:pt x="1145" y="6166"/>
                </a:lnTo>
                <a:cubicBezTo>
                  <a:pt x="1145" y="6161"/>
                  <a:pt x="1145" y="6155"/>
                  <a:pt x="1145" y="6150"/>
                </a:cubicBezTo>
                <a:cubicBezTo>
                  <a:pt x="1145" y="5796"/>
                  <a:pt x="1231" y="5463"/>
                  <a:pt x="1384" y="5169"/>
                </a:cubicBezTo>
                <a:cubicBezTo>
                  <a:pt x="1596" y="5581"/>
                  <a:pt x="1850" y="5936"/>
                  <a:pt x="2072" y="6209"/>
                </a:cubicBezTo>
                <a:lnTo>
                  <a:pt x="3193" y="6209"/>
                </a:lnTo>
                <a:cubicBezTo>
                  <a:pt x="3415" y="5936"/>
                  <a:pt x="3668" y="5581"/>
                  <a:pt x="3881" y="5169"/>
                </a:cubicBezTo>
                <a:cubicBezTo>
                  <a:pt x="4033" y="5463"/>
                  <a:pt x="4120" y="5796"/>
                  <a:pt x="4120" y="6150"/>
                </a:cubicBezTo>
                <a:cubicBezTo>
                  <a:pt x="4120" y="6155"/>
                  <a:pt x="4119" y="6161"/>
                  <a:pt x="4119" y="6166"/>
                </a:cubicBezTo>
                <a:lnTo>
                  <a:pt x="4851" y="6166"/>
                </a:lnTo>
                <a:lnTo>
                  <a:pt x="5265" y="5203"/>
                </a:lnTo>
                <a:cubicBezTo>
                  <a:pt x="5078" y="4725"/>
                  <a:pt x="4724" y="4332"/>
                  <a:pt x="4275" y="4094"/>
                </a:cubicBezTo>
                <a:close/>
                <a:moveTo>
                  <a:pt x="2632" y="1651"/>
                </a:moveTo>
                <a:cubicBezTo>
                  <a:pt x="2991" y="1651"/>
                  <a:pt x="3282" y="1942"/>
                  <a:pt x="3282" y="2300"/>
                </a:cubicBezTo>
                <a:cubicBezTo>
                  <a:pt x="3282" y="2659"/>
                  <a:pt x="2991" y="2950"/>
                  <a:pt x="2632" y="2950"/>
                </a:cubicBezTo>
                <a:cubicBezTo>
                  <a:pt x="2274" y="2950"/>
                  <a:pt x="1983" y="2659"/>
                  <a:pt x="1983" y="2300"/>
                </a:cubicBezTo>
                <a:cubicBezTo>
                  <a:pt x="1983" y="1942"/>
                  <a:pt x="2274" y="1651"/>
                  <a:pt x="2632" y="16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grpSp>
        <p:nvGrpSpPr>
          <p:cNvPr id="71" name="Group 4"/>
          <p:cNvGrpSpPr>
            <a:grpSpLocks noChangeAspect="1"/>
          </p:cNvGrpSpPr>
          <p:nvPr/>
        </p:nvGrpSpPr>
        <p:grpSpPr bwMode="auto">
          <a:xfrm>
            <a:off x="9905761" y="3381218"/>
            <a:ext cx="1901464" cy="2292310"/>
            <a:chOff x="3388" y="1644"/>
            <a:chExt cx="938" cy="1037"/>
          </a:xfrm>
          <a:solidFill>
            <a:schemeClr val="accent2"/>
          </a:solidFill>
        </p:grpSpPr>
        <p:sp>
          <p:nvSpPr>
            <p:cNvPr id="72" name="Freeform 5"/>
            <p:cNvSpPr/>
            <p:nvPr/>
          </p:nvSpPr>
          <p:spPr bwMode="auto">
            <a:xfrm>
              <a:off x="3702" y="1708"/>
              <a:ext cx="624" cy="485"/>
            </a:xfrm>
            <a:custGeom>
              <a:avLst/>
              <a:gdLst>
                <a:gd name="T0" fmla="*/ 94 w 262"/>
                <a:gd name="T1" fmla="*/ 17 h 204"/>
                <a:gd name="T2" fmla="*/ 28 w 262"/>
                <a:gd name="T3" fmla="*/ 137 h 204"/>
                <a:gd name="T4" fmla="*/ 101 w 262"/>
                <a:gd name="T5" fmla="*/ 186 h 204"/>
                <a:gd name="T6" fmla="*/ 195 w 262"/>
                <a:gd name="T7" fmla="*/ 189 h 204"/>
                <a:gd name="T8" fmla="*/ 233 w 262"/>
                <a:gd name="T9" fmla="*/ 45 h 204"/>
                <a:gd name="T10" fmla="*/ 156 w 262"/>
                <a:gd name="T11" fmla="*/ 3 h 204"/>
                <a:gd name="T12" fmla="*/ 71 w 262"/>
                <a:gd name="T13" fmla="*/ 30 h 204"/>
                <a:gd name="T14" fmla="*/ 73 w 262"/>
                <a:gd name="T15" fmla="*/ 36 h 204"/>
                <a:gd name="T16" fmla="*/ 212 w 262"/>
                <a:gd name="T17" fmla="*/ 34 h 204"/>
                <a:gd name="T18" fmla="*/ 198 w 262"/>
                <a:gd name="T19" fmla="*/ 179 h 204"/>
                <a:gd name="T20" fmla="*/ 117 w 262"/>
                <a:gd name="T21" fmla="*/ 183 h 204"/>
                <a:gd name="T22" fmla="*/ 51 w 262"/>
                <a:gd name="T23" fmla="*/ 154 h 204"/>
                <a:gd name="T24" fmla="*/ 31 w 262"/>
                <a:gd name="T25" fmla="*/ 79 h 204"/>
                <a:gd name="T26" fmla="*/ 94 w 262"/>
                <a:gd name="T27" fmla="*/ 24 h 204"/>
                <a:gd name="T28" fmla="*/ 94 w 262"/>
                <a:gd name="T29" fmla="*/ 1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204">
                  <a:moveTo>
                    <a:pt x="94" y="17"/>
                  </a:moveTo>
                  <a:cubicBezTo>
                    <a:pt x="49" y="37"/>
                    <a:pt x="0" y="83"/>
                    <a:pt x="28" y="137"/>
                  </a:cubicBezTo>
                  <a:cubicBezTo>
                    <a:pt x="43" y="166"/>
                    <a:pt x="72" y="178"/>
                    <a:pt x="101" y="186"/>
                  </a:cubicBezTo>
                  <a:cubicBezTo>
                    <a:pt x="133" y="195"/>
                    <a:pt x="163" y="204"/>
                    <a:pt x="195" y="189"/>
                  </a:cubicBezTo>
                  <a:cubicBezTo>
                    <a:pt x="246" y="164"/>
                    <a:pt x="262" y="91"/>
                    <a:pt x="233" y="45"/>
                  </a:cubicBezTo>
                  <a:cubicBezTo>
                    <a:pt x="216" y="19"/>
                    <a:pt x="186" y="6"/>
                    <a:pt x="156" y="3"/>
                  </a:cubicBezTo>
                  <a:cubicBezTo>
                    <a:pt x="124" y="0"/>
                    <a:pt x="97" y="12"/>
                    <a:pt x="71" y="30"/>
                  </a:cubicBezTo>
                  <a:cubicBezTo>
                    <a:pt x="68" y="32"/>
                    <a:pt x="69" y="39"/>
                    <a:pt x="73" y="36"/>
                  </a:cubicBezTo>
                  <a:cubicBezTo>
                    <a:pt x="116" y="6"/>
                    <a:pt x="170" y="0"/>
                    <a:pt x="212" y="34"/>
                  </a:cubicBezTo>
                  <a:cubicBezTo>
                    <a:pt x="260" y="72"/>
                    <a:pt x="245" y="147"/>
                    <a:pt x="198" y="179"/>
                  </a:cubicBezTo>
                  <a:cubicBezTo>
                    <a:pt x="174" y="196"/>
                    <a:pt x="143" y="191"/>
                    <a:pt x="117" y="183"/>
                  </a:cubicBezTo>
                  <a:cubicBezTo>
                    <a:pt x="94" y="177"/>
                    <a:pt x="70" y="169"/>
                    <a:pt x="51" y="154"/>
                  </a:cubicBezTo>
                  <a:cubicBezTo>
                    <a:pt x="29" y="137"/>
                    <a:pt x="22" y="105"/>
                    <a:pt x="31" y="79"/>
                  </a:cubicBezTo>
                  <a:cubicBezTo>
                    <a:pt x="41" y="51"/>
                    <a:pt x="70" y="35"/>
                    <a:pt x="94" y="24"/>
                  </a:cubicBezTo>
                  <a:cubicBezTo>
                    <a:pt x="98" y="22"/>
                    <a:pt x="99" y="15"/>
                    <a:pt x="94" y="1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3" name="Freeform 6"/>
            <p:cNvSpPr/>
            <p:nvPr/>
          </p:nvSpPr>
          <p:spPr bwMode="auto">
            <a:xfrm>
              <a:off x="3728" y="2115"/>
              <a:ext cx="345" cy="340"/>
            </a:xfrm>
            <a:custGeom>
              <a:avLst/>
              <a:gdLst>
                <a:gd name="T0" fmla="*/ 63 w 145"/>
                <a:gd name="T1" fmla="*/ 4 h 143"/>
                <a:gd name="T2" fmla="*/ 8 w 145"/>
                <a:gd name="T3" fmla="*/ 88 h 143"/>
                <a:gd name="T4" fmla="*/ 52 w 145"/>
                <a:gd name="T5" fmla="*/ 139 h 143"/>
                <a:gd name="T6" fmla="*/ 120 w 145"/>
                <a:gd name="T7" fmla="*/ 111 h 143"/>
                <a:gd name="T8" fmla="*/ 143 w 145"/>
                <a:gd name="T9" fmla="*/ 24 h 143"/>
                <a:gd name="T10" fmla="*/ 137 w 145"/>
                <a:gd name="T11" fmla="*/ 25 h 143"/>
                <a:gd name="T12" fmla="*/ 128 w 145"/>
                <a:gd name="T13" fmla="*/ 82 h 143"/>
                <a:gd name="T14" fmla="*/ 66 w 145"/>
                <a:gd name="T15" fmla="*/ 132 h 143"/>
                <a:gd name="T16" fmla="*/ 31 w 145"/>
                <a:gd name="T17" fmla="*/ 122 h 143"/>
                <a:gd name="T18" fmla="*/ 26 w 145"/>
                <a:gd name="T19" fmla="*/ 64 h 143"/>
                <a:gd name="T20" fmla="*/ 68 w 145"/>
                <a:gd name="T21" fmla="*/ 8 h 143"/>
                <a:gd name="T22" fmla="*/ 63 w 145"/>
                <a:gd name="T23" fmla="*/ 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143">
                  <a:moveTo>
                    <a:pt x="63" y="4"/>
                  </a:moveTo>
                  <a:cubicBezTo>
                    <a:pt x="43" y="30"/>
                    <a:pt x="18" y="56"/>
                    <a:pt x="8" y="88"/>
                  </a:cubicBezTo>
                  <a:cubicBezTo>
                    <a:pt x="0" y="116"/>
                    <a:pt x="29" y="135"/>
                    <a:pt x="52" y="139"/>
                  </a:cubicBezTo>
                  <a:cubicBezTo>
                    <a:pt x="78" y="143"/>
                    <a:pt x="104" y="130"/>
                    <a:pt x="120" y="111"/>
                  </a:cubicBezTo>
                  <a:cubicBezTo>
                    <a:pt x="142" y="87"/>
                    <a:pt x="135" y="53"/>
                    <a:pt x="143" y="24"/>
                  </a:cubicBezTo>
                  <a:cubicBezTo>
                    <a:pt x="145" y="19"/>
                    <a:pt x="138" y="21"/>
                    <a:pt x="137" y="25"/>
                  </a:cubicBezTo>
                  <a:cubicBezTo>
                    <a:pt x="131" y="43"/>
                    <a:pt x="133" y="63"/>
                    <a:pt x="128" y="82"/>
                  </a:cubicBezTo>
                  <a:cubicBezTo>
                    <a:pt x="122" y="112"/>
                    <a:pt x="94" y="130"/>
                    <a:pt x="66" y="132"/>
                  </a:cubicBezTo>
                  <a:cubicBezTo>
                    <a:pt x="53" y="133"/>
                    <a:pt x="41" y="129"/>
                    <a:pt x="31" y="122"/>
                  </a:cubicBezTo>
                  <a:cubicBezTo>
                    <a:pt x="8" y="108"/>
                    <a:pt x="14" y="83"/>
                    <a:pt x="26" y="64"/>
                  </a:cubicBezTo>
                  <a:cubicBezTo>
                    <a:pt x="38" y="44"/>
                    <a:pt x="53" y="26"/>
                    <a:pt x="68" y="8"/>
                  </a:cubicBezTo>
                  <a:cubicBezTo>
                    <a:pt x="72" y="4"/>
                    <a:pt x="67" y="0"/>
                    <a:pt x="63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4" name="Freeform 7"/>
            <p:cNvSpPr/>
            <p:nvPr/>
          </p:nvSpPr>
          <p:spPr bwMode="auto">
            <a:xfrm>
              <a:off x="3766" y="2429"/>
              <a:ext cx="176" cy="243"/>
            </a:xfrm>
            <a:custGeom>
              <a:avLst/>
              <a:gdLst>
                <a:gd name="T0" fmla="*/ 23 w 74"/>
                <a:gd name="T1" fmla="*/ 7 h 102"/>
                <a:gd name="T2" fmla="*/ 35 w 74"/>
                <a:gd name="T3" fmla="*/ 43 h 102"/>
                <a:gd name="T4" fmla="*/ 52 w 74"/>
                <a:gd name="T5" fmla="*/ 75 h 102"/>
                <a:gd name="T6" fmla="*/ 55 w 74"/>
                <a:gd name="T7" fmla="*/ 68 h 102"/>
                <a:gd name="T8" fmla="*/ 10 w 74"/>
                <a:gd name="T9" fmla="*/ 80 h 102"/>
                <a:gd name="T10" fmla="*/ 22 w 74"/>
                <a:gd name="T11" fmla="*/ 99 h 102"/>
                <a:gd name="T12" fmla="*/ 66 w 74"/>
                <a:gd name="T13" fmla="*/ 84 h 102"/>
                <a:gd name="T14" fmla="*/ 51 w 74"/>
                <a:gd name="T15" fmla="*/ 65 h 102"/>
                <a:gd name="T16" fmla="*/ 49 w 74"/>
                <a:gd name="T17" fmla="*/ 72 h 102"/>
                <a:gd name="T18" fmla="*/ 51 w 74"/>
                <a:gd name="T19" fmla="*/ 87 h 102"/>
                <a:gd name="T20" fmla="*/ 35 w 74"/>
                <a:gd name="T21" fmla="*/ 92 h 102"/>
                <a:gd name="T22" fmla="*/ 30 w 74"/>
                <a:gd name="T23" fmla="*/ 92 h 102"/>
                <a:gd name="T24" fmla="*/ 19 w 74"/>
                <a:gd name="T25" fmla="*/ 82 h 102"/>
                <a:gd name="T26" fmla="*/ 54 w 74"/>
                <a:gd name="T27" fmla="*/ 76 h 102"/>
                <a:gd name="T28" fmla="*/ 57 w 74"/>
                <a:gd name="T29" fmla="*/ 69 h 102"/>
                <a:gd name="T30" fmla="*/ 28 w 74"/>
                <a:gd name="T31" fmla="*/ 2 h 102"/>
                <a:gd name="T32" fmla="*/ 25 w 74"/>
                <a:gd name="T33" fmla="*/ 0 h 102"/>
                <a:gd name="T34" fmla="*/ 24 w 74"/>
                <a:gd name="T35" fmla="*/ 0 h 102"/>
                <a:gd name="T36" fmla="*/ 23 w 74"/>
                <a:gd name="T37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102">
                  <a:moveTo>
                    <a:pt x="23" y="7"/>
                  </a:moveTo>
                  <a:cubicBezTo>
                    <a:pt x="22" y="7"/>
                    <a:pt x="34" y="40"/>
                    <a:pt x="35" y="43"/>
                  </a:cubicBezTo>
                  <a:cubicBezTo>
                    <a:pt x="40" y="54"/>
                    <a:pt x="46" y="64"/>
                    <a:pt x="52" y="75"/>
                  </a:cubicBezTo>
                  <a:cubicBezTo>
                    <a:pt x="53" y="73"/>
                    <a:pt x="54" y="70"/>
                    <a:pt x="55" y="68"/>
                  </a:cubicBezTo>
                  <a:cubicBezTo>
                    <a:pt x="42" y="69"/>
                    <a:pt x="20" y="70"/>
                    <a:pt x="10" y="80"/>
                  </a:cubicBezTo>
                  <a:cubicBezTo>
                    <a:pt x="0" y="90"/>
                    <a:pt x="15" y="97"/>
                    <a:pt x="22" y="99"/>
                  </a:cubicBezTo>
                  <a:cubicBezTo>
                    <a:pt x="35" y="102"/>
                    <a:pt x="58" y="95"/>
                    <a:pt x="66" y="84"/>
                  </a:cubicBezTo>
                  <a:cubicBezTo>
                    <a:pt x="74" y="72"/>
                    <a:pt x="60" y="65"/>
                    <a:pt x="51" y="65"/>
                  </a:cubicBezTo>
                  <a:cubicBezTo>
                    <a:pt x="47" y="65"/>
                    <a:pt x="45" y="72"/>
                    <a:pt x="49" y="72"/>
                  </a:cubicBezTo>
                  <a:cubicBezTo>
                    <a:pt x="50" y="77"/>
                    <a:pt x="50" y="82"/>
                    <a:pt x="51" y="87"/>
                  </a:cubicBezTo>
                  <a:cubicBezTo>
                    <a:pt x="46" y="89"/>
                    <a:pt x="41" y="91"/>
                    <a:pt x="35" y="92"/>
                  </a:cubicBezTo>
                  <a:cubicBezTo>
                    <a:pt x="33" y="92"/>
                    <a:pt x="31" y="92"/>
                    <a:pt x="30" y="92"/>
                  </a:cubicBezTo>
                  <a:cubicBezTo>
                    <a:pt x="21" y="94"/>
                    <a:pt x="18" y="90"/>
                    <a:pt x="19" y="82"/>
                  </a:cubicBezTo>
                  <a:cubicBezTo>
                    <a:pt x="30" y="78"/>
                    <a:pt x="42" y="76"/>
                    <a:pt x="54" y="76"/>
                  </a:cubicBezTo>
                  <a:cubicBezTo>
                    <a:pt x="57" y="76"/>
                    <a:pt x="59" y="72"/>
                    <a:pt x="57" y="69"/>
                  </a:cubicBezTo>
                  <a:cubicBezTo>
                    <a:pt x="46" y="47"/>
                    <a:pt x="34" y="26"/>
                    <a:pt x="28" y="2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0" y="0"/>
                    <a:pt x="18" y="7"/>
                    <a:pt x="23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5" name="Freeform 8"/>
            <p:cNvSpPr/>
            <p:nvPr/>
          </p:nvSpPr>
          <p:spPr bwMode="auto">
            <a:xfrm>
              <a:off x="3923" y="2407"/>
              <a:ext cx="222" cy="274"/>
            </a:xfrm>
            <a:custGeom>
              <a:avLst/>
              <a:gdLst>
                <a:gd name="T0" fmla="*/ 9 w 93"/>
                <a:gd name="T1" fmla="*/ 8 h 115"/>
                <a:gd name="T2" fmla="*/ 36 w 93"/>
                <a:gd name="T3" fmla="*/ 53 h 115"/>
                <a:gd name="T4" fmla="*/ 47 w 93"/>
                <a:gd name="T5" fmla="*/ 69 h 115"/>
                <a:gd name="T6" fmla="*/ 34 w 93"/>
                <a:gd name="T7" fmla="*/ 79 h 115"/>
                <a:gd name="T8" fmla="*/ 18 w 93"/>
                <a:gd name="T9" fmla="*/ 107 h 115"/>
                <a:gd name="T10" fmla="*/ 80 w 93"/>
                <a:gd name="T11" fmla="*/ 97 h 115"/>
                <a:gd name="T12" fmla="*/ 39 w 93"/>
                <a:gd name="T13" fmla="*/ 81 h 115"/>
                <a:gd name="T14" fmla="*/ 38 w 93"/>
                <a:gd name="T15" fmla="*/ 88 h 115"/>
                <a:gd name="T16" fmla="*/ 70 w 93"/>
                <a:gd name="T17" fmla="*/ 90 h 115"/>
                <a:gd name="T18" fmla="*/ 62 w 93"/>
                <a:gd name="T19" fmla="*/ 99 h 115"/>
                <a:gd name="T20" fmla="*/ 38 w 93"/>
                <a:gd name="T21" fmla="*/ 103 h 115"/>
                <a:gd name="T22" fmla="*/ 25 w 93"/>
                <a:gd name="T23" fmla="*/ 91 h 115"/>
                <a:gd name="T24" fmla="*/ 52 w 93"/>
                <a:gd name="T25" fmla="*/ 82 h 115"/>
                <a:gd name="T26" fmla="*/ 57 w 93"/>
                <a:gd name="T27" fmla="*/ 77 h 115"/>
                <a:gd name="T28" fmla="*/ 42 w 93"/>
                <a:gd name="T29" fmla="*/ 48 h 115"/>
                <a:gd name="T30" fmla="*/ 26 w 93"/>
                <a:gd name="T31" fmla="*/ 19 h 115"/>
                <a:gd name="T32" fmla="*/ 12 w 93"/>
                <a:gd name="T33" fmla="*/ 1 h 115"/>
                <a:gd name="T34" fmla="*/ 9 w 93"/>
                <a:gd name="T35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15">
                  <a:moveTo>
                    <a:pt x="9" y="8"/>
                  </a:moveTo>
                  <a:cubicBezTo>
                    <a:pt x="20" y="11"/>
                    <a:pt x="30" y="43"/>
                    <a:pt x="36" y="53"/>
                  </a:cubicBezTo>
                  <a:cubicBezTo>
                    <a:pt x="39" y="59"/>
                    <a:pt x="43" y="64"/>
                    <a:pt x="47" y="69"/>
                  </a:cubicBezTo>
                  <a:cubicBezTo>
                    <a:pt x="53" y="78"/>
                    <a:pt x="40" y="77"/>
                    <a:pt x="34" y="79"/>
                  </a:cubicBezTo>
                  <a:cubicBezTo>
                    <a:pt x="24" y="82"/>
                    <a:pt x="0" y="98"/>
                    <a:pt x="18" y="107"/>
                  </a:cubicBezTo>
                  <a:cubicBezTo>
                    <a:pt x="32" y="115"/>
                    <a:pt x="70" y="111"/>
                    <a:pt x="80" y="97"/>
                  </a:cubicBezTo>
                  <a:cubicBezTo>
                    <a:pt x="93" y="79"/>
                    <a:pt x="44" y="81"/>
                    <a:pt x="39" y="81"/>
                  </a:cubicBezTo>
                  <a:cubicBezTo>
                    <a:pt x="35" y="81"/>
                    <a:pt x="33" y="88"/>
                    <a:pt x="38" y="88"/>
                  </a:cubicBezTo>
                  <a:cubicBezTo>
                    <a:pt x="48" y="88"/>
                    <a:pt x="59" y="88"/>
                    <a:pt x="70" y="90"/>
                  </a:cubicBezTo>
                  <a:cubicBezTo>
                    <a:pt x="71" y="96"/>
                    <a:pt x="68" y="99"/>
                    <a:pt x="62" y="99"/>
                  </a:cubicBezTo>
                  <a:cubicBezTo>
                    <a:pt x="55" y="102"/>
                    <a:pt x="46" y="103"/>
                    <a:pt x="38" y="103"/>
                  </a:cubicBezTo>
                  <a:cubicBezTo>
                    <a:pt x="27" y="106"/>
                    <a:pt x="23" y="102"/>
                    <a:pt x="25" y="91"/>
                  </a:cubicBezTo>
                  <a:cubicBezTo>
                    <a:pt x="34" y="86"/>
                    <a:pt x="42" y="84"/>
                    <a:pt x="52" y="82"/>
                  </a:cubicBezTo>
                  <a:cubicBezTo>
                    <a:pt x="54" y="82"/>
                    <a:pt x="56" y="79"/>
                    <a:pt x="57" y="77"/>
                  </a:cubicBezTo>
                  <a:cubicBezTo>
                    <a:pt x="60" y="69"/>
                    <a:pt x="45" y="54"/>
                    <a:pt x="42" y="48"/>
                  </a:cubicBezTo>
                  <a:cubicBezTo>
                    <a:pt x="36" y="38"/>
                    <a:pt x="31" y="29"/>
                    <a:pt x="26" y="19"/>
                  </a:cubicBezTo>
                  <a:cubicBezTo>
                    <a:pt x="22" y="12"/>
                    <a:pt x="21" y="3"/>
                    <a:pt x="12" y="1"/>
                  </a:cubicBezTo>
                  <a:cubicBezTo>
                    <a:pt x="8" y="0"/>
                    <a:pt x="5" y="7"/>
                    <a:pt x="9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6" name="Freeform 9"/>
            <p:cNvSpPr/>
            <p:nvPr/>
          </p:nvSpPr>
          <p:spPr bwMode="auto">
            <a:xfrm>
              <a:off x="3557" y="1996"/>
              <a:ext cx="285" cy="219"/>
            </a:xfrm>
            <a:custGeom>
              <a:avLst/>
              <a:gdLst>
                <a:gd name="T0" fmla="*/ 115 w 120"/>
                <a:gd name="T1" fmla="*/ 85 h 92"/>
                <a:gd name="T2" fmla="*/ 57 w 120"/>
                <a:gd name="T3" fmla="*/ 70 h 92"/>
                <a:gd name="T4" fmla="*/ 8 w 120"/>
                <a:gd name="T5" fmla="*/ 4 h 92"/>
                <a:gd name="T6" fmla="*/ 1 w 120"/>
                <a:gd name="T7" fmla="*/ 8 h 92"/>
                <a:gd name="T8" fmla="*/ 48 w 120"/>
                <a:gd name="T9" fmla="*/ 73 h 92"/>
                <a:gd name="T10" fmla="*/ 79 w 120"/>
                <a:gd name="T11" fmla="*/ 85 h 92"/>
                <a:gd name="T12" fmla="*/ 114 w 120"/>
                <a:gd name="T13" fmla="*/ 92 h 92"/>
                <a:gd name="T14" fmla="*/ 115 w 120"/>
                <a:gd name="T15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92">
                  <a:moveTo>
                    <a:pt x="115" y="85"/>
                  </a:moveTo>
                  <a:cubicBezTo>
                    <a:pt x="98" y="85"/>
                    <a:pt x="73" y="78"/>
                    <a:pt x="57" y="70"/>
                  </a:cubicBezTo>
                  <a:cubicBezTo>
                    <a:pt x="35" y="58"/>
                    <a:pt x="17" y="27"/>
                    <a:pt x="8" y="4"/>
                  </a:cubicBezTo>
                  <a:cubicBezTo>
                    <a:pt x="6" y="0"/>
                    <a:pt x="0" y="5"/>
                    <a:pt x="1" y="8"/>
                  </a:cubicBezTo>
                  <a:cubicBezTo>
                    <a:pt x="12" y="33"/>
                    <a:pt x="27" y="55"/>
                    <a:pt x="48" y="73"/>
                  </a:cubicBezTo>
                  <a:cubicBezTo>
                    <a:pt x="57" y="81"/>
                    <a:pt x="69" y="83"/>
                    <a:pt x="79" y="85"/>
                  </a:cubicBezTo>
                  <a:cubicBezTo>
                    <a:pt x="91" y="88"/>
                    <a:pt x="102" y="92"/>
                    <a:pt x="114" y="92"/>
                  </a:cubicBezTo>
                  <a:cubicBezTo>
                    <a:pt x="118" y="92"/>
                    <a:pt x="120" y="85"/>
                    <a:pt x="115" y="8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7" name="Freeform 10"/>
            <p:cNvSpPr/>
            <p:nvPr/>
          </p:nvSpPr>
          <p:spPr bwMode="auto">
            <a:xfrm>
              <a:off x="3511" y="1915"/>
              <a:ext cx="119" cy="102"/>
            </a:xfrm>
            <a:custGeom>
              <a:avLst/>
              <a:gdLst>
                <a:gd name="T0" fmla="*/ 13 w 50"/>
                <a:gd name="T1" fmla="*/ 33 h 43"/>
                <a:gd name="T2" fmla="*/ 29 w 50"/>
                <a:gd name="T3" fmla="*/ 41 h 43"/>
                <a:gd name="T4" fmla="*/ 43 w 50"/>
                <a:gd name="T5" fmla="*/ 28 h 43"/>
                <a:gd name="T6" fmla="*/ 28 w 50"/>
                <a:gd name="T7" fmla="*/ 1 h 43"/>
                <a:gd name="T8" fmla="*/ 1 w 50"/>
                <a:gd name="T9" fmla="*/ 26 h 43"/>
                <a:gd name="T10" fmla="*/ 6 w 50"/>
                <a:gd name="T11" fmla="*/ 37 h 43"/>
                <a:gd name="T12" fmla="*/ 30 w 50"/>
                <a:gd name="T13" fmla="*/ 25 h 43"/>
                <a:gd name="T14" fmla="*/ 28 w 50"/>
                <a:gd name="T15" fmla="*/ 19 h 43"/>
                <a:gd name="T16" fmla="*/ 16 w 50"/>
                <a:gd name="T17" fmla="*/ 27 h 43"/>
                <a:gd name="T18" fmla="*/ 9 w 50"/>
                <a:gd name="T19" fmla="*/ 30 h 43"/>
                <a:gd name="T20" fmla="*/ 7 w 50"/>
                <a:gd name="T21" fmla="*/ 25 h 43"/>
                <a:gd name="T22" fmla="*/ 23 w 50"/>
                <a:gd name="T23" fmla="*/ 9 h 43"/>
                <a:gd name="T24" fmla="*/ 39 w 50"/>
                <a:gd name="T25" fmla="*/ 20 h 43"/>
                <a:gd name="T26" fmla="*/ 33 w 50"/>
                <a:gd name="T27" fmla="*/ 32 h 43"/>
                <a:gd name="T28" fmla="*/ 19 w 50"/>
                <a:gd name="T29" fmla="*/ 27 h 43"/>
                <a:gd name="T30" fmla="*/ 13 w 50"/>
                <a:gd name="T3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3">
                  <a:moveTo>
                    <a:pt x="13" y="33"/>
                  </a:moveTo>
                  <a:cubicBezTo>
                    <a:pt x="17" y="37"/>
                    <a:pt x="23" y="43"/>
                    <a:pt x="29" y="41"/>
                  </a:cubicBezTo>
                  <a:cubicBezTo>
                    <a:pt x="36" y="40"/>
                    <a:pt x="40" y="34"/>
                    <a:pt x="43" y="28"/>
                  </a:cubicBezTo>
                  <a:cubicBezTo>
                    <a:pt x="50" y="15"/>
                    <a:pt x="43" y="0"/>
                    <a:pt x="28" y="1"/>
                  </a:cubicBezTo>
                  <a:cubicBezTo>
                    <a:pt x="15" y="2"/>
                    <a:pt x="3" y="14"/>
                    <a:pt x="1" y="26"/>
                  </a:cubicBezTo>
                  <a:cubicBezTo>
                    <a:pt x="0" y="30"/>
                    <a:pt x="1" y="37"/>
                    <a:pt x="6" y="37"/>
                  </a:cubicBezTo>
                  <a:cubicBezTo>
                    <a:pt x="15" y="38"/>
                    <a:pt x="23" y="30"/>
                    <a:pt x="30" y="25"/>
                  </a:cubicBezTo>
                  <a:cubicBezTo>
                    <a:pt x="34" y="23"/>
                    <a:pt x="33" y="16"/>
                    <a:pt x="28" y="19"/>
                  </a:cubicBezTo>
                  <a:cubicBezTo>
                    <a:pt x="24" y="22"/>
                    <a:pt x="21" y="25"/>
                    <a:pt x="16" y="27"/>
                  </a:cubicBezTo>
                  <a:cubicBezTo>
                    <a:pt x="14" y="28"/>
                    <a:pt x="11" y="29"/>
                    <a:pt x="9" y="30"/>
                  </a:cubicBezTo>
                  <a:cubicBezTo>
                    <a:pt x="7" y="30"/>
                    <a:pt x="7" y="25"/>
                    <a:pt x="7" y="25"/>
                  </a:cubicBezTo>
                  <a:cubicBezTo>
                    <a:pt x="9" y="18"/>
                    <a:pt x="16" y="12"/>
                    <a:pt x="23" y="9"/>
                  </a:cubicBezTo>
                  <a:cubicBezTo>
                    <a:pt x="31" y="6"/>
                    <a:pt x="39" y="11"/>
                    <a:pt x="39" y="20"/>
                  </a:cubicBezTo>
                  <a:cubicBezTo>
                    <a:pt x="39" y="24"/>
                    <a:pt x="37" y="29"/>
                    <a:pt x="33" y="32"/>
                  </a:cubicBezTo>
                  <a:cubicBezTo>
                    <a:pt x="28" y="37"/>
                    <a:pt x="22" y="31"/>
                    <a:pt x="19" y="27"/>
                  </a:cubicBezTo>
                  <a:cubicBezTo>
                    <a:pt x="16" y="24"/>
                    <a:pt x="11" y="30"/>
                    <a:pt x="13" y="3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8" name="Freeform 11"/>
            <p:cNvSpPr/>
            <p:nvPr/>
          </p:nvSpPr>
          <p:spPr bwMode="auto">
            <a:xfrm>
              <a:off x="3997" y="2148"/>
              <a:ext cx="269" cy="143"/>
            </a:xfrm>
            <a:custGeom>
              <a:avLst/>
              <a:gdLst>
                <a:gd name="T0" fmla="*/ 4 w 113"/>
                <a:gd name="T1" fmla="*/ 49 h 60"/>
                <a:gd name="T2" fmla="*/ 12 w 113"/>
                <a:gd name="T3" fmla="*/ 48 h 60"/>
                <a:gd name="T4" fmla="*/ 40 w 113"/>
                <a:gd name="T5" fmla="*/ 54 h 60"/>
                <a:gd name="T6" fmla="*/ 107 w 113"/>
                <a:gd name="T7" fmla="*/ 60 h 60"/>
                <a:gd name="T8" fmla="*/ 110 w 113"/>
                <a:gd name="T9" fmla="*/ 53 h 60"/>
                <a:gd name="T10" fmla="*/ 72 w 113"/>
                <a:gd name="T11" fmla="*/ 34 h 60"/>
                <a:gd name="T12" fmla="*/ 39 w 113"/>
                <a:gd name="T13" fmla="*/ 11 h 60"/>
                <a:gd name="T14" fmla="*/ 14 w 113"/>
                <a:gd name="T15" fmla="*/ 13 h 60"/>
                <a:gd name="T16" fmla="*/ 33 w 113"/>
                <a:gd name="T17" fmla="*/ 6 h 60"/>
                <a:gd name="T18" fmla="*/ 28 w 113"/>
                <a:gd name="T19" fmla="*/ 12 h 60"/>
                <a:gd name="T20" fmla="*/ 38 w 113"/>
                <a:gd name="T21" fmla="*/ 24 h 60"/>
                <a:gd name="T22" fmla="*/ 57 w 113"/>
                <a:gd name="T23" fmla="*/ 35 h 60"/>
                <a:gd name="T24" fmla="*/ 106 w 113"/>
                <a:gd name="T25" fmla="*/ 60 h 60"/>
                <a:gd name="T26" fmla="*/ 109 w 113"/>
                <a:gd name="T27" fmla="*/ 53 h 60"/>
                <a:gd name="T28" fmla="*/ 37 w 113"/>
                <a:gd name="T29" fmla="*/ 45 h 60"/>
                <a:gd name="T30" fmla="*/ 12 w 113"/>
                <a:gd name="T31" fmla="*/ 40 h 60"/>
                <a:gd name="T32" fmla="*/ 6 w 113"/>
                <a:gd name="T33" fmla="*/ 41 h 60"/>
                <a:gd name="T34" fmla="*/ 4 w 113"/>
                <a:gd name="T3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60">
                  <a:moveTo>
                    <a:pt x="4" y="49"/>
                  </a:moveTo>
                  <a:cubicBezTo>
                    <a:pt x="8" y="49"/>
                    <a:pt x="7" y="47"/>
                    <a:pt x="12" y="48"/>
                  </a:cubicBezTo>
                  <a:cubicBezTo>
                    <a:pt x="21" y="50"/>
                    <a:pt x="31" y="52"/>
                    <a:pt x="40" y="54"/>
                  </a:cubicBezTo>
                  <a:cubicBezTo>
                    <a:pt x="61" y="59"/>
                    <a:pt x="86" y="60"/>
                    <a:pt x="107" y="60"/>
                  </a:cubicBezTo>
                  <a:cubicBezTo>
                    <a:pt x="110" y="60"/>
                    <a:pt x="113" y="55"/>
                    <a:pt x="110" y="53"/>
                  </a:cubicBezTo>
                  <a:cubicBezTo>
                    <a:pt x="99" y="44"/>
                    <a:pt x="85" y="41"/>
                    <a:pt x="72" y="34"/>
                  </a:cubicBezTo>
                  <a:cubicBezTo>
                    <a:pt x="61" y="29"/>
                    <a:pt x="44" y="22"/>
                    <a:pt x="39" y="11"/>
                  </a:cubicBezTo>
                  <a:cubicBezTo>
                    <a:pt x="34" y="0"/>
                    <a:pt x="18" y="1"/>
                    <a:pt x="14" y="13"/>
                  </a:cubicBezTo>
                  <a:cubicBezTo>
                    <a:pt x="4" y="43"/>
                    <a:pt x="56" y="21"/>
                    <a:pt x="33" y="6"/>
                  </a:cubicBezTo>
                  <a:cubicBezTo>
                    <a:pt x="30" y="4"/>
                    <a:pt x="25" y="10"/>
                    <a:pt x="28" y="12"/>
                  </a:cubicBezTo>
                  <a:cubicBezTo>
                    <a:pt x="33" y="16"/>
                    <a:pt x="34" y="22"/>
                    <a:pt x="38" y="24"/>
                  </a:cubicBezTo>
                  <a:cubicBezTo>
                    <a:pt x="45" y="28"/>
                    <a:pt x="51" y="31"/>
                    <a:pt x="57" y="35"/>
                  </a:cubicBezTo>
                  <a:cubicBezTo>
                    <a:pt x="72" y="44"/>
                    <a:pt x="92" y="49"/>
                    <a:pt x="106" y="60"/>
                  </a:cubicBezTo>
                  <a:cubicBezTo>
                    <a:pt x="107" y="58"/>
                    <a:pt x="108" y="55"/>
                    <a:pt x="109" y="53"/>
                  </a:cubicBezTo>
                  <a:cubicBezTo>
                    <a:pt x="86" y="52"/>
                    <a:pt x="60" y="50"/>
                    <a:pt x="37" y="45"/>
                  </a:cubicBezTo>
                  <a:cubicBezTo>
                    <a:pt x="29" y="43"/>
                    <a:pt x="20" y="42"/>
                    <a:pt x="12" y="40"/>
                  </a:cubicBezTo>
                  <a:cubicBezTo>
                    <a:pt x="10" y="40"/>
                    <a:pt x="4" y="41"/>
                    <a:pt x="6" y="41"/>
                  </a:cubicBezTo>
                  <a:cubicBezTo>
                    <a:pt x="2" y="41"/>
                    <a:pt x="0" y="49"/>
                    <a:pt x="4" y="49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9" name="Freeform 12"/>
            <p:cNvSpPr/>
            <p:nvPr/>
          </p:nvSpPr>
          <p:spPr bwMode="auto">
            <a:xfrm>
              <a:off x="3588" y="1951"/>
              <a:ext cx="464" cy="216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0" name="Freeform 13"/>
            <p:cNvSpPr/>
            <p:nvPr/>
          </p:nvSpPr>
          <p:spPr bwMode="auto">
            <a:xfrm>
              <a:off x="3388" y="1860"/>
              <a:ext cx="161" cy="86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1" name="Freeform 14"/>
            <p:cNvSpPr/>
            <p:nvPr/>
          </p:nvSpPr>
          <p:spPr bwMode="auto">
            <a:xfrm>
              <a:off x="3583" y="1644"/>
              <a:ext cx="321" cy="290"/>
            </a:xfrm>
            <a:custGeom>
              <a:avLst/>
              <a:gdLst>
                <a:gd name="T0" fmla="*/ 8 w 135"/>
                <a:gd name="T1" fmla="*/ 118 h 122"/>
                <a:gd name="T2" fmla="*/ 58 w 135"/>
                <a:gd name="T3" fmla="*/ 52 h 122"/>
                <a:gd name="T4" fmla="*/ 132 w 135"/>
                <a:gd name="T5" fmla="*/ 8 h 122"/>
                <a:gd name="T6" fmla="*/ 135 w 135"/>
                <a:gd name="T7" fmla="*/ 3 h 122"/>
                <a:gd name="T8" fmla="*/ 135 w 135"/>
                <a:gd name="T9" fmla="*/ 3 h 122"/>
                <a:gd name="T10" fmla="*/ 130 w 135"/>
                <a:gd name="T11" fmla="*/ 1 h 122"/>
                <a:gd name="T12" fmla="*/ 129 w 135"/>
                <a:gd name="T13" fmla="*/ 2 h 122"/>
                <a:gd name="T14" fmla="*/ 133 w 135"/>
                <a:gd name="T15" fmla="*/ 7 h 122"/>
                <a:gd name="T16" fmla="*/ 133 w 135"/>
                <a:gd name="T17" fmla="*/ 6 h 122"/>
                <a:gd name="T18" fmla="*/ 128 w 135"/>
                <a:gd name="T19" fmla="*/ 5 h 122"/>
                <a:gd name="T20" fmla="*/ 92 w 135"/>
                <a:gd name="T21" fmla="*/ 18 h 122"/>
                <a:gd name="T22" fmla="*/ 57 w 135"/>
                <a:gd name="T23" fmla="*/ 43 h 122"/>
                <a:gd name="T24" fmla="*/ 2 w 135"/>
                <a:gd name="T25" fmla="*/ 116 h 122"/>
                <a:gd name="T26" fmla="*/ 8 w 135"/>
                <a:gd name="T27" fmla="*/ 1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5" h="122">
                  <a:moveTo>
                    <a:pt x="8" y="118"/>
                  </a:moveTo>
                  <a:cubicBezTo>
                    <a:pt x="21" y="93"/>
                    <a:pt x="41" y="73"/>
                    <a:pt x="58" y="52"/>
                  </a:cubicBezTo>
                  <a:cubicBezTo>
                    <a:pt x="78" y="26"/>
                    <a:pt x="106" y="23"/>
                    <a:pt x="132" y="8"/>
                  </a:cubicBezTo>
                  <a:cubicBezTo>
                    <a:pt x="134" y="7"/>
                    <a:pt x="135" y="5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0"/>
                    <a:pt x="132" y="0"/>
                    <a:pt x="130" y="1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6" y="5"/>
                    <a:pt x="129" y="11"/>
                    <a:pt x="133" y="7"/>
                  </a:cubicBezTo>
                  <a:cubicBezTo>
                    <a:pt x="133" y="7"/>
                    <a:pt x="133" y="7"/>
                    <a:pt x="133" y="6"/>
                  </a:cubicBezTo>
                  <a:cubicBezTo>
                    <a:pt x="132" y="6"/>
                    <a:pt x="130" y="6"/>
                    <a:pt x="128" y="5"/>
                  </a:cubicBezTo>
                  <a:cubicBezTo>
                    <a:pt x="128" y="4"/>
                    <a:pt x="97" y="15"/>
                    <a:pt x="92" y="18"/>
                  </a:cubicBezTo>
                  <a:cubicBezTo>
                    <a:pt x="79" y="24"/>
                    <a:pt x="67" y="32"/>
                    <a:pt x="57" y="43"/>
                  </a:cubicBezTo>
                  <a:cubicBezTo>
                    <a:pt x="38" y="66"/>
                    <a:pt x="16" y="89"/>
                    <a:pt x="2" y="116"/>
                  </a:cubicBezTo>
                  <a:cubicBezTo>
                    <a:pt x="0" y="121"/>
                    <a:pt x="6" y="122"/>
                    <a:pt x="8" y="11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2" name="Freeform 15"/>
            <p:cNvSpPr/>
            <p:nvPr/>
          </p:nvSpPr>
          <p:spPr bwMode="auto">
            <a:xfrm>
              <a:off x="3599" y="1658"/>
              <a:ext cx="284" cy="297"/>
            </a:xfrm>
            <a:custGeom>
              <a:avLst/>
              <a:gdLst>
                <a:gd name="T0" fmla="*/ 7 w 119"/>
                <a:gd name="T1" fmla="*/ 122 h 125"/>
                <a:gd name="T2" fmla="*/ 33 w 119"/>
                <a:gd name="T3" fmla="*/ 80 h 125"/>
                <a:gd name="T4" fmla="*/ 65 w 119"/>
                <a:gd name="T5" fmla="*/ 38 h 125"/>
                <a:gd name="T6" fmla="*/ 114 w 119"/>
                <a:gd name="T7" fmla="*/ 9 h 125"/>
                <a:gd name="T8" fmla="*/ 114 w 119"/>
                <a:gd name="T9" fmla="*/ 2 h 125"/>
                <a:gd name="T10" fmla="*/ 42 w 119"/>
                <a:gd name="T11" fmla="*/ 57 h 125"/>
                <a:gd name="T12" fmla="*/ 20 w 119"/>
                <a:gd name="T13" fmla="*/ 90 h 125"/>
                <a:gd name="T14" fmla="*/ 3 w 119"/>
                <a:gd name="T15" fmla="*/ 117 h 125"/>
                <a:gd name="T16" fmla="*/ 7 w 119"/>
                <a:gd name="T17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25">
                  <a:moveTo>
                    <a:pt x="7" y="122"/>
                  </a:moveTo>
                  <a:cubicBezTo>
                    <a:pt x="18" y="110"/>
                    <a:pt x="23" y="93"/>
                    <a:pt x="33" y="80"/>
                  </a:cubicBezTo>
                  <a:cubicBezTo>
                    <a:pt x="44" y="66"/>
                    <a:pt x="52" y="51"/>
                    <a:pt x="65" y="38"/>
                  </a:cubicBezTo>
                  <a:cubicBezTo>
                    <a:pt x="78" y="25"/>
                    <a:pt x="98" y="16"/>
                    <a:pt x="114" y="9"/>
                  </a:cubicBezTo>
                  <a:cubicBezTo>
                    <a:pt x="118" y="7"/>
                    <a:pt x="119" y="0"/>
                    <a:pt x="114" y="2"/>
                  </a:cubicBezTo>
                  <a:cubicBezTo>
                    <a:pt x="85" y="15"/>
                    <a:pt x="58" y="29"/>
                    <a:pt x="42" y="57"/>
                  </a:cubicBezTo>
                  <a:cubicBezTo>
                    <a:pt x="36" y="68"/>
                    <a:pt x="26" y="78"/>
                    <a:pt x="20" y="90"/>
                  </a:cubicBezTo>
                  <a:cubicBezTo>
                    <a:pt x="15" y="98"/>
                    <a:pt x="11" y="109"/>
                    <a:pt x="3" y="117"/>
                  </a:cubicBezTo>
                  <a:cubicBezTo>
                    <a:pt x="0" y="120"/>
                    <a:pt x="3" y="125"/>
                    <a:pt x="7" y="1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3" name="Freeform 16"/>
            <p:cNvSpPr/>
            <p:nvPr/>
          </p:nvSpPr>
          <p:spPr bwMode="auto">
            <a:xfrm>
              <a:off x="3457" y="1996"/>
              <a:ext cx="102" cy="323"/>
            </a:xfrm>
            <a:custGeom>
              <a:avLst/>
              <a:gdLst>
                <a:gd name="T0" fmla="*/ 35 w 43"/>
                <a:gd name="T1" fmla="*/ 5 h 136"/>
                <a:gd name="T2" fmla="*/ 11 w 43"/>
                <a:gd name="T3" fmla="*/ 69 h 136"/>
                <a:gd name="T4" fmla="*/ 6 w 43"/>
                <a:gd name="T5" fmla="*/ 94 h 136"/>
                <a:gd name="T6" fmla="*/ 3 w 43"/>
                <a:gd name="T7" fmla="*/ 127 h 136"/>
                <a:gd name="T8" fmla="*/ 5 w 43"/>
                <a:gd name="T9" fmla="*/ 133 h 136"/>
                <a:gd name="T10" fmla="*/ 12 w 43"/>
                <a:gd name="T11" fmla="*/ 121 h 136"/>
                <a:gd name="T12" fmla="*/ 15 w 43"/>
                <a:gd name="T13" fmla="*/ 77 h 136"/>
                <a:gd name="T14" fmla="*/ 27 w 43"/>
                <a:gd name="T15" fmla="*/ 39 h 136"/>
                <a:gd name="T16" fmla="*/ 41 w 43"/>
                <a:gd name="T17" fmla="*/ 5 h 136"/>
                <a:gd name="T18" fmla="*/ 35 w 43"/>
                <a:gd name="T19" fmla="*/ 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36">
                  <a:moveTo>
                    <a:pt x="35" y="5"/>
                  </a:moveTo>
                  <a:cubicBezTo>
                    <a:pt x="29" y="27"/>
                    <a:pt x="16" y="47"/>
                    <a:pt x="11" y="69"/>
                  </a:cubicBezTo>
                  <a:cubicBezTo>
                    <a:pt x="9" y="78"/>
                    <a:pt x="6" y="85"/>
                    <a:pt x="6" y="94"/>
                  </a:cubicBezTo>
                  <a:cubicBezTo>
                    <a:pt x="5" y="100"/>
                    <a:pt x="8" y="124"/>
                    <a:pt x="3" y="127"/>
                  </a:cubicBezTo>
                  <a:cubicBezTo>
                    <a:pt x="0" y="129"/>
                    <a:pt x="1" y="136"/>
                    <a:pt x="5" y="133"/>
                  </a:cubicBezTo>
                  <a:cubicBezTo>
                    <a:pt x="10" y="130"/>
                    <a:pt x="12" y="127"/>
                    <a:pt x="12" y="121"/>
                  </a:cubicBezTo>
                  <a:cubicBezTo>
                    <a:pt x="12" y="108"/>
                    <a:pt x="10" y="91"/>
                    <a:pt x="15" y="77"/>
                  </a:cubicBezTo>
                  <a:cubicBezTo>
                    <a:pt x="19" y="65"/>
                    <a:pt x="22" y="52"/>
                    <a:pt x="27" y="39"/>
                  </a:cubicBezTo>
                  <a:cubicBezTo>
                    <a:pt x="31" y="28"/>
                    <a:pt x="38" y="16"/>
                    <a:pt x="41" y="5"/>
                  </a:cubicBezTo>
                  <a:cubicBezTo>
                    <a:pt x="43" y="0"/>
                    <a:pt x="36" y="1"/>
                    <a:pt x="35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4" name="Freeform 17"/>
            <p:cNvSpPr/>
            <p:nvPr/>
          </p:nvSpPr>
          <p:spPr bwMode="auto">
            <a:xfrm>
              <a:off x="3466" y="1996"/>
              <a:ext cx="117" cy="307"/>
            </a:xfrm>
            <a:custGeom>
              <a:avLst/>
              <a:gdLst>
                <a:gd name="T0" fmla="*/ 41 w 49"/>
                <a:gd name="T1" fmla="*/ 4 h 129"/>
                <a:gd name="T2" fmla="*/ 14 w 49"/>
                <a:gd name="T3" fmla="*/ 76 h 129"/>
                <a:gd name="T4" fmla="*/ 1 w 49"/>
                <a:gd name="T5" fmla="*/ 123 h 129"/>
                <a:gd name="T6" fmla="*/ 7 w 49"/>
                <a:gd name="T7" fmla="*/ 124 h 129"/>
                <a:gd name="T8" fmla="*/ 19 w 49"/>
                <a:gd name="T9" fmla="*/ 80 h 129"/>
                <a:gd name="T10" fmla="*/ 28 w 49"/>
                <a:gd name="T11" fmla="*/ 49 h 129"/>
                <a:gd name="T12" fmla="*/ 47 w 49"/>
                <a:gd name="T13" fmla="*/ 5 h 129"/>
                <a:gd name="T14" fmla="*/ 41 w 49"/>
                <a:gd name="T1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29">
                  <a:moveTo>
                    <a:pt x="41" y="4"/>
                  </a:moveTo>
                  <a:cubicBezTo>
                    <a:pt x="31" y="28"/>
                    <a:pt x="19" y="50"/>
                    <a:pt x="14" y="76"/>
                  </a:cubicBezTo>
                  <a:cubicBezTo>
                    <a:pt x="11" y="92"/>
                    <a:pt x="6" y="107"/>
                    <a:pt x="1" y="123"/>
                  </a:cubicBezTo>
                  <a:cubicBezTo>
                    <a:pt x="0" y="128"/>
                    <a:pt x="6" y="129"/>
                    <a:pt x="7" y="124"/>
                  </a:cubicBezTo>
                  <a:cubicBezTo>
                    <a:pt x="12" y="110"/>
                    <a:pt x="15" y="95"/>
                    <a:pt x="19" y="80"/>
                  </a:cubicBezTo>
                  <a:cubicBezTo>
                    <a:pt x="23" y="70"/>
                    <a:pt x="24" y="60"/>
                    <a:pt x="28" y="49"/>
                  </a:cubicBezTo>
                  <a:cubicBezTo>
                    <a:pt x="33" y="34"/>
                    <a:pt x="41" y="20"/>
                    <a:pt x="47" y="5"/>
                  </a:cubicBezTo>
                  <a:cubicBezTo>
                    <a:pt x="49" y="1"/>
                    <a:pt x="43" y="0"/>
                    <a:pt x="41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5" name="Freeform 18"/>
            <p:cNvSpPr/>
            <p:nvPr/>
          </p:nvSpPr>
          <p:spPr bwMode="auto">
            <a:xfrm>
              <a:off x="3864" y="1653"/>
              <a:ext cx="174" cy="528"/>
            </a:xfrm>
            <a:custGeom>
              <a:avLst/>
              <a:gdLst>
                <a:gd name="T0" fmla="*/ 1 w 73"/>
                <a:gd name="T1" fmla="*/ 8 h 222"/>
                <a:gd name="T2" fmla="*/ 26 w 73"/>
                <a:gd name="T3" fmla="*/ 110 h 222"/>
                <a:gd name="T4" fmla="*/ 40 w 73"/>
                <a:gd name="T5" fmla="*/ 160 h 222"/>
                <a:gd name="T6" fmla="*/ 65 w 73"/>
                <a:gd name="T7" fmla="*/ 217 h 222"/>
                <a:gd name="T8" fmla="*/ 71 w 73"/>
                <a:gd name="T9" fmla="*/ 213 h 222"/>
                <a:gd name="T10" fmla="*/ 32 w 73"/>
                <a:gd name="T11" fmla="*/ 106 h 222"/>
                <a:gd name="T12" fmla="*/ 7 w 73"/>
                <a:gd name="T13" fmla="*/ 4 h 222"/>
                <a:gd name="T14" fmla="*/ 1 w 73"/>
                <a:gd name="T15" fmla="*/ 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22">
                  <a:moveTo>
                    <a:pt x="1" y="8"/>
                  </a:moveTo>
                  <a:cubicBezTo>
                    <a:pt x="7" y="42"/>
                    <a:pt x="14" y="79"/>
                    <a:pt x="26" y="110"/>
                  </a:cubicBezTo>
                  <a:cubicBezTo>
                    <a:pt x="32" y="126"/>
                    <a:pt x="34" y="144"/>
                    <a:pt x="40" y="160"/>
                  </a:cubicBezTo>
                  <a:cubicBezTo>
                    <a:pt x="47" y="180"/>
                    <a:pt x="57" y="198"/>
                    <a:pt x="65" y="217"/>
                  </a:cubicBezTo>
                  <a:cubicBezTo>
                    <a:pt x="67" y="222"/>
                    <a:pt x="73" y="217"/>
                    <a:pt x="71" y="213"/>
                  </a:cubicBezTo>
                  <a:cubicBezTo>
                    <a:pt x="56" y="178"/>
                    <a:pt x="41" y="145"/>
                    <a:pt x="32" y="106"/>
                  </a:cubicBezTo>
                  <a:cubicBezTo>
                    <a:pt x="25" y="72"/>
                    <a:pt x="13" y="39"/>
                    <a:pt x="7" y="4"/>
                  </a:cubicBezTo>
                  <a:cubicBezTo>
                    <a:pt x="7" y="0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19"/>
            <p:cNvSpPr/>
            <p:nvPr/>
          </p:nvSpPr>
          <p:spPr bwMode="auto">
            <a:xfrm>
              <a:off x="3478" y="2146"/>
              <a:ext cx="569" cy="159"/>
            </a:xfrm>
            <a:custGeom>
              <a:avLst/>
              <a:gdLst>
                <a:gd name="T0" fmla="*/ 0 w 239"/>
                <a:gd name="T1" fmla="*/ 63 h 67"/>
                <a:gd name="T2" fmla="*/ 0 w 239"/>
                <a:gd name="T3" fmla="*/ 64 h 67"/>
                <a:gd name="T4" fmla="*/ 3 w 239"/>
                <a:gd name="T5" fmla="*/ 67 h 67"/>
                <a:gd name="T6" fmla="*/ 105 w 239"/>
                <a:gd name="T7" fmla="*/ 46 h 67"/>
                <a:gd name="T8" fmla="*/ 175 w 239"/>
                <a:gd name="T9" fmla="*/ 26 h 67"/>
                <a:gd name="T10" fmla="*/ 234 w 239"/>
                <a:gd name="T11" fmla="*/ 8 h 67"/>
                <a:gd name="T12" fmla="*/ 234 w 239"/>
                <a:gd name="T13" fmla="*/ 1 h 67"/>
                <a:gd name="T14" fmla="*/ 182 w 239"/>
                <a:gd name="T15" fmla="*/ 17 h 67"/>
                <a:gd name="T16" fmla="*/ 112 w 239"/>
                <a:gd name="T17" fmla="*/ 37 h 67"/>
                <a:gd name="T18" fmla="*/ 7 w 239"/>
                <a:gd name="T19" fmla="*/ 61 h 67"/>
                <a:gd name="T20" fmla="*/ 0 w 239"/>
                <a:gd name="T21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7">
                  <a:moveTo>
                    <a:pt x="0" y="63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1" y="67"/>
                    <a:pt x="3" y="67"/>
                  </a:cubicBezTo>
                  <a:cubicBezTo>
                    <a:pt x="37" y="61"/>
                    <a:pt x="72" y="54"/>
                    <a:pt x="105" y="46"/>
                  </a:cubicBezTo>
                  <a:cubicBezTo>
                    <a:pt x="128" y="40"/>
                    <a:pt x="152" y="33"/>
                    <a:pt x="175" y="26"/>
                  </a:cubicBezTo>
                  <a:cubicBezTo>
                    <a:pt x="195" y="21"/>
                    <a:pt x="214" y="14"/>
                    <a:pt x="234" y="8"/>
                  </a:cubicBezTo>
                  <a:cubicBezTo>
                    <a:pt x="238" y="8"/>
                    <a:pt x="239" y="0"/>
                    <a:pt x="234" y="1"/>
                  </a:cubicBezTo>
                  <a:cubicBezTo>
                    <a:pt x="216" y="6"/>
                    <a:pt x="199" y="12"/>
                    <a:pt x="182" y="17"/>
                  </a:cubicBezTo>
                  <a:cubicBezTo>
                    <a:pt x="159" y="24"/>
                    <a:pt x="135" y="30"/>
                    <a:pt x="112" y="37"/>
                  </a:cubicBezTo>
                  <a:cubicBezTo>
                    <a:pt x="104" y="39"/>
                    <a:pt x="7" y="54"/>
                    <a:pt x="7" y="61"/>
                  </a:cubicBezTo>
                  <a:cubicBezTo>
                    <a:pt x="7" y="56"/>
                    <a:pt x="0" y="60"/>
                    <a:pt x="0" y="6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20"/>
            <p:cNvSpPr/>
            <p:nvPr/>
          </p:nvSpPr>
          <p:spPr bwMode="auto">
            <a:xfrm>
              <a:off x="3804" y="1917"/>
              <a:ext cx="105" cy="65"/>
            </a:xfrm>
            <a:custGeom>
              <a:avLst/>
              <a:gdLst>
                <a:gd name="T0" fmla="*/ 7 w 44"/>
                <a:gd name="T1" fmla="*/ 5 h 27"/>
                <a:gd name="T2" fmla="*/ 7 w 44"/>
                <a:gd name="T3" fmla="*/ 5 h 27"/>
                <a:gd name="T4" fmla="*/ 0 w 44"/>
                <a:gd name="T5" fmla="*/ 7 h 27"/>
                <a:gd name="T6" fmla="*/ 39 w 44"/>
                <a:gd name="T7" fmla="*/ 21 h 27"/>
                <a:gd name="T8" fmla="*/ 39 w 44"/>
                <a:gd name="T9" fmla="*/ 14 h 27"/>
                <a:gd name="T10" fmla="*/ 7 w 44"/>
                <a:gd name="T11" fmla="*/ 5 h 27"/>
                <a:gd name="T12" fmla="*/ 0 w 44"/>
                <a:gd name="T13" fmla="*/ 7 h 27"/>
                <a:gd name="T14" fmla="*/ 0 w 44"/>
                <a:gd name="T15" fmla="*/ 8 h 27"/>
                <a:gd name="T16" fmla="*/ 7 w 44"/>
                <a:gd name="T1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7"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27"/>
                    <a:pt x="26" y="25"/>
                    <a:pt x="39" y="21"/>
                  </a:cubicBezTo>
                  <a:cubicBezTo>
                    <a:pt x="43" y="20"/>
                    <a:pt x="44" y="13"/>
                    <a:pt x="39" y="14"/>
                  </a:cubicBezTo>
                  <a:cubicBezTo>
                    <a:pt x="30" y="17"/>
                    <a:pt x="6" y="20"/>
                    <a:pt x="7" y="5"/>
                  </a:cubicBezTo>
                  <a:cubicBezTo>
                    <a:pt x="4" y="6"/>
                    <a:pt x="2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13"/>
                    <a:pt x="7" y="9"/>
                    <a:pt x="7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21"/>
            <p:cNvSpPr/>
            <p:nvPr/>
          </p:nvSpPr>
          <p:spPr bwMode="auto">
            <a:xfrm>
              <a:off x="3819" y="1865"/>
              <a:ext cx="21" cy="33"/>
            </a:xfrm>
            <a:custGeom>
              <a:avLst/>
              <a:gdLst>
                <a:gd name="T0" fmla="*/ 8 w 9"/>
                <a:gd name="T1" fmla="*/ 5 h 14"/>
                <a:gd name="T2" fmla="*/ 8 w 9"/>
                <a:gd name="T3" fmla="*/ 5 h 14"/>
                <a:gd name="T4" fmla="*/ 7 w 9"/>
                <a:gd name="T5" fmla="*/ 7 h 14"/>
                <a:gd name="T6" fmla="*/ 9 w 9"/>
                <a:gd name="T7" fmla="*/ 4 h 14"/>
                <a:gd name="T8" fmla="*/ 4 w 9"/>
                <a:gd name="T9" fmla="*/ 1 h 14"/>
                <a:gd name="T10" fmla="*/ 0 w 9"/>
                <a:gd name="T11" fmla="*/ 11 h 14"/>
                <a:gd name="T12" fmla="*/ 3 w 9"/>
                <a:gd name="T13" fmla="*/ 13 h 14"/>
                <a:gd name="T14" fmla="*/ 7 w 9"/>
                <a:gd name="T15" fmla="*/ 10 h 14"/>
                <a:gd name="T16" fmla="*/ 7 w 9"/>
                <a:gd name="T17" fmla="*/ 10 h 14"/>
                <a:gd name="T18" fmla="*/ 8 w 9"/>
                <a:gd name="T19" fmla="*/ 9 h 14"/>
                <a:gd name="T20" fmla="*/ 9 w 9"/>
                <a:gd name="T21" fmla="*/ 5 h 14"/>
                <a:gd name="T22" fmla="*/ 3 w 9"/>
                <a:gd name="T23" fmla="*/ 6 h 14"/>
                <a:gd name="T24" fmla="*/ 3 w 9"/>
                <a:gd name="T25" fmla="*/ 5 h 14"/>
                <a:gd name="T26" fmla="*/ 3 w 9"/>
                <a:gd name="T27" fmla="*/ 6 h 14"/>
                <a:gd name="T28" fmla="*/ 1 w 9"/>
                <a:gd name="T29" fmla="*/ 8 h 14"/>
                <a:gd name="T30" fmla="*/ 8 w 9"/>
                <a:gd name="T31" fmla="*/ 8 h 14"/>
                <a:gd name="T32" fmla="*/ 8 w 9"/>
                <a:gd name="T33" fmla="*/ 9 h 14"/>
                <a:gd name="T34" fmla="*/ 8 w 9"/>
                <a:gd name="T35" fmla="*/ 8 h 14"/>
                <a:gd name="T36" fmla="*/ 9 w 9"/>
                <a:gd name="T37" fmla="*/ 5 h 14"/>
                <a:gd name="T38" fmla="*/ 7 w 9"/>
                <a:gd name="T39" fmla="*/ 2 h 14"/>
                <a:gd name="T40" fmla="*/ 3 w 9"/>
                <a:gd name="T41" fmla="*/ 6 h 14"/>
                <a:gd name="T42" fmla="*/ 2 w 9"/>
                <a:gd name="T43" fmla="*/ 7 h 14"/>
                <a:gd name="T44" fmla="*/ 4 w 9"/>
                <a:gd name="T45" fmla="*/ 4 h 14"/>
                <a:gd name="T46" fmla="*/ 1 w 9"/>
                <a:gd name="T47" fmla="*/ 9 h 14"/>
                <a:gd name="T48" fmla="*/ 7 w 9"/>
                <a:gd name="T49" fmla="*/ 8 h 14"/>
                <a:gd name="T50" fmla="*/ 7 w 9"/>
                <a:gd name="T51" fmla="*/ 7 h 14"/>
                <a:gd name="T52" fmla="*/ 7 w 9"/>
                <a:gd name="T53" fmla="*/ 6 h 14"/>
                <a:gd name="T54" fmla="*/ 6 w 9"/>
                <a:gd name="T55" fmla="*/ 7 h 14"/>
                <a:gd name="T56" fmla="*/ 2 w 9"/>
                <a:gd name="T57" fmla="*/ 4 h 14"/>
                <a:gd name="T58" fmla="*/ 2 w 9"/>
                <a:gd name="T59" fmla="*/ 5 h 14"/>
                <a:gd name="T60" fmla="*/ 3 w 9"/>
                <a:gd name="T61" fmla="*/ 3 h 14"/>
                <a:gd name="T62" fmla="*/ 1 w 9"/>
                <a:gd name="T63" fmla="*/ 6 h 14"/>
                <a:gd name="T64" fmla="*/ 4 w 9"/>
                <a:gd name="T65" fmla="*/ 9 h 14"/>
                <a:gd name="T66" fmla="*/ 8 w 9"/>
                <a:gd name="T6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" h="14"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8" y="6"/>
                    <a:pt x="8" y="5"/>
                    <a:pt x="9" y="4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9"/>
                    <a:pt x="7" y="10"/>
                  </a:cubicBezTo>
                  <a:cubicBezTo>
                    <a:pt x="6" y="12"/>
                    <a:pt x="8" y="9"/>
                    <a:pt x="8" y="9"/>
                  </a:cubicBezTo>
                  <a:cubicBezTo>
                    <a:pt x="8" y="8"/>
                    <a:pt x="9" y="6"/>
                    <a:pt x="9" y="5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1" y="14"/>
                    <a:pt x="7" y="12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3"/>
                    <a:pt x="9" y="2"/>
                    <a:pt x="7" y="2"/>
                  </a:cubicBezTo>
                  <a:cubicBezTo>
                    <a:pt x="5" y="2"/>
                    <a:pt x="3" y="4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2" y="5"/>
                    <a:pt x="2" y="7"/>
                    <a:pt x="1" y="9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8" y="6"/>
                    <a:pt x="6" y="7"/>
                  </a:cubicBezTo>
                  <a:cubicBezTo>
                    <a:pt x="5" y="6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2" y="9"/>
                    <a:pt x="4" y="9"/>
                  </a:cubicBezTo>
                  <a:cubicBezTo>
                    <a:pt x="6" y="9"/>
                    <a:pt x="8" y="7"/>
                    <a:pt x="8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22"/>
            <p:cNvSpPr/>
            <p:nvPr/>
          </p:nvSpPr>
          <p:spPr bwMode="auto">
            <a:xfrm>
              <a:off x="3861" y="1889"/>
              <a:ext cx="53" cy="31"/>
            </a:xfrm>
            <a:custGeom>
              <a:avLst/>
              <a:gdLst>
                <a:gd name="T0" fmla="*/ 7 w 22"/>
                <a:gd name="T1" fmla="*/ 6 h 13"/>
                <a:gd name="T2" fmla="*/ 5 w 22"/>
                <a:gd name="T3" fmla="*/ 8 h 13"/>
                <a:gd name="T4" fmla="*/ 6 w 22"/>
                <a:gd name="T5" fmla="*/ 9 h 13"/>
                <a:gd name="T6" fmla="*/ 8 w 22"/>
                <a:gd name="T7" fmla="*/ 9 h 13"/>
                <a:gd name="T8" fmla="*/ 9 w 22"/>
                <a:gd name="T9" fmla="*/ 10 h 13"/>
                <a:gd name="T10" fmla="*/ 16 w 22"/>
                <a:gd name="T11" fmla="*/ 13 h 13"/>
                <a:gd name="T12" fmla="*/ 18 w 22"/>
                <a:gd name="T13" fmla="*/ 6 h 13"/>
                <a:gd name="T14" fmla="*/ 13 w 22"/>
                <a:gd name="T15" fmla="*/ 3 h 13"/>
                <a:gd name="T16" fmla="*/ 9 w 22"/>
                <a:gd name="T17" fmla="*/ 1 h 13"/>
                <a:gd name="T18" fmla="*/ 1 w 22"/>
                <a:gd name="T19" fmla="*/ 6 h 13"/>
                <a:gd name="T20" fmla="*/ 7 w 22"/>
                <a:gd name="T2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3">
                  <a:moveTo>
                    <a:pt x="7" y="6"/>
                  </a:moveTo>
                  <a:cubicBezTo>
                    <a:pt x="4" y="7"/>
                    <a:pt x="3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12" y="11"/>
                    <a:pt x="13" y="13"/>
                    <a:pt x="16" y="13"/>
                  </a:cubicBezTo>
                  <a:cubicBezTo>
                    <a:pt x="20" y="13"/>
                    <a:pt x="22" y="6"/>
                    <a:pt x="18" y="6"/>
                  </a:cubicBezTo>
                  <a:cubicBezTo>
                    <a:pt x="16" y="5"/>
                    <a:pt x="15" y="4"/>
                    <a:pt x="13" y="3"/>
                  </a:cubicBezTo>
                  <a:cubicBezTo>
                    <a:pt x="12" y="2"/>
                    <a:pt x="11" y="2"/>
                    <a:pt x="9" y="1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1"/>
                    <a:pt x="7" y="10"/>
                    <a:pt x="7" y="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23"/>
            <p:cNvSpPr/>
            <p:nvPr/>
          </p:nvSpPr>
          <p:spPr bwMode="auto">
            <a:xfrm>
              <a:off x="4021" y="2015"/>
              <a:ext cx="109" cy="59"/>
            </a:xfrm>
            <a:custGeom>
              <a:avLst/>
              <a:gdLst>
                <a:gd name="T0" fmla="*/ 0 w 46"/>
                <a:gd name="T1" fmla="*/ 22 h 25"/>
                <a:gd name="T2" fmla="*/ 0 w 46"/>
                <a:gd name="T3" fmla="*/ 22 h 25"/>
                <a:gd name="T4" fmla="*/ 3 w 46"/>
                <a:gd name="T5" fmla="*/ 25 h 25"/>
                <a:gd name="T6" fmla="*/ 42 w 46"/>
                <a:gd name="T7" fmla="*/ 9 h 25"/>
                <a:gd name="T8" fmla="*/ 40 w 46"/>
                <a:gd name="T9" fmla="*/ 3 h 25"/>
                <a:gd name="T10" fmla="*/ 5 w 46"/>
                <a:gd name="T11" fmla="*/ 17 h 25"/>
                <a:gd name="T12" fmla="*/ 7 w 46"/>
                <a:gd name="T13" fmla="*/ 20 h 25"/>
                <a:gd name="T14" fmla="*/ 7 w 46"/>
                <a:gd name="T15" fmla="*/ 19 h 25"/>
                <a:gd name="T16" fmla="*/ 0 w 46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5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17" y="25"/>
                    <a:pt x="31" y="17"/>
                    <a:pt x="42" y="9"/>
                  </a:cubicBezTo>
                  <a:cubicBezTo>
                    <a:pt x="46" y="7"/>
                    <a:pt x="45" y="0"/>
                    <a:pt x="40" y="3"/>
                  </a:cubicBezTo>
                  <a:cubicBezTo>
                    <a:pt x="30" y="10"/>
                    <a:pt x="17" y="17"/>
                    <a:pt x="5" y="17"/>
                  </a:cubicBezTo>
                  <a:cubicBezTo>
                    <a:pt x="5" y="18"/>
                    <a:pt x="6" y="19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4"/>
                    <a:pt x="0" y="18"/>
                    <a:pt x="0" y="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24"/>
            <p:cNvSpPr/>
            <p:nvPr/>
          </p:nvSpPr>
          <p:spPr bwMode="auto">
            <a:xfrm>
              <a:off x="4050" y="2008"/>
              <a:ext cx="121" cy="100"/>
            </a:xfrm>
            <a:custGeom>
              <a:avLst/>
              <a:gdLst>
                <a:gd name="T0" fmla="*/ 5 w 51"/>
                <a:gd name="T1" fmla="*/ 26 h 42"/>
                <a:gd name="T2" fmla="*/ 5 w 51"/>
                <a:gd name="T3" fmla="*/ 26 h 42"/>
                <a:gd name="T4" fmla="*/ 3 w 51"/>
                <a:gd name="T5" fmla="*/ 24 h 42"/>
                <a:gd name="T6" fmla="*/ 20 w 51"/>
                <a:gd name="T7" fmla="*/ 39 h 42"/>
                <a:gd name="T8" fmla="*/ 42 w 51"/>
                <a:gd name="T9" fmla="*/ 39 h 42"/>
                <a:gd name="T10" fmla="*/ 50 w 51"/>
                <a:gd name="T11" fmla="*/ 23 h 42"/>
                <a:gd name="T12" fmla="*/ 43 w 51"/>
                <a:gd name="T13" fmla="*/ 12 h 42"/>
                <a:gd name="T14" fmla="*/ 36 w 51"/>
                <a:gd name="T15" fmla="*/ 2 h 42"/>
                <a:gd name="T16" fmla="*/ 32 w 51"/>
                <a:gd name="T17" fmla="*/ 8 h 42"/>
                <a:gd name="T18" fmla="*/ 36 w 51"/>
                <a:gd name="T19" fmla="*/ 15 h 42"/>
                <a:gd name="T20" fmla="*/ 38 w 51"/>
                <a:gd name="T21" fmla="*/ 33 h 42"/>
                <a:gd name="T22" fmla="*/ 9 w 51"/>
                <a:gd name="T23" fmla="*/ 20 h 42"/>
                <a:gd name="T24" fmla="*/ 7 w 51"/>
                <a:gd name="T25" fmla="*/ 19 h 42"/>
                <a:gd name="T26" fmla="*/ 6 w 51"/>
                <a:gd name="T27" fmla="*/ 19 h 42"/>
                <a:gd name="T28" fmla="*/ 5 w 51"/>
                <a:gd name="T29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2"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6" y="32"/>
                    <a:pt x="12" y="37"/>
                    <a:pt x="20" y="39"/>
                  </a:cubicBezTo>
                  <a:cubicBezTo>
                    <a:pt x="25" y="41"/>
                    <a:pt x="37" y="42"/>
                    <a:pt x="42" y="39"/>
                  </a:cubicBezTo>
                  <a:cubicBezTo>
                    <a:pt x="47" y="35"/>
                    <a:pt x="51" y="29"/>
                    <a:pt x="50" y="23"/>
                  </a:cubicBezTo>
                  <a:cubicBezTo>
                    <a:pt x="49" y="18"/>
                    <a:pt x="46" y="15"/>
                    <a:pt x="43" y="12"/>
                  </a:cubicBezTo>
                  <a:cubicBezTo>
                    <a:pt x="41" y="9"/>
                    <a:pt x="39" y="4"/>
                    <a:pt x="36" y="2"/>
                  </a:cubicBezTo>
                  <a:cubicBezTo>
                    <a:pt x="33" y="0"/>
                    <a:pt x="28" y="6"/>
                    <a:pt x="32" y="8"/>
                  </a:cubicBezTo>
                  <a:cubicBezTo>
                    <a:pt x="33" y="9"/>
                    <a:pt x="35" y="14"/>
                    <a:pt x="36" y="15"/>
                  </a:cubicBezTo>
                  <a:cubicBezTo>
                    <a:pt x="39" y="19"/>
                    <a:pt x="49" y="31"/>
                    <a:pt x="38" y="33"/>
                  </a:cubicBezTo>
                  <a:cubicBezTo>
                    <a:pt x="27" y="35"/>
                    <a:pt x="14" y="31"/>
                    <a:pt x="9" y="20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3" y="19"/>
                    <a:pt x="0" y="26"/>
                    <a:pt x="5" y="2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5"/>
            <p:cNvSpPr/>
            <p:nvPr/>
          </p:nvSpPr>
          <p:spPr bwMode="auto">
            <a:xfrm>
              <a:off x="4090" y="2039"/>
              <a:ext cx="40" cy="42"/>
            </a:xfrm>
            <a:custGeom>
              <a:avLst/>
              <a:gdLst>
                <a:gd name="T0" fmla="*/ 2 w 17"/>
                <a:gd name="T1" fmla="*/ 7 h 18"/>
                <a:gd name="T2" fmla="*/ 8 w 17"/>
                <a:gd name="T3" fmla="*/ 12 h 18"/>
                <a:gd name="T4" fmla="*/ 12 w 17"/>
                <a:gd name="T5" fmla="*/ 17 h 18"/>
                <a:gd name="T6" fmla="*/ 17 w 17"/>
                <a:gd name="T7" fmla="*/ 14 h 18"/>
                <a:gd name="T8" fmla="*/ 15 w 17"/>
                <a:gd name="T9" fmla="*/ 10 h 18"/>
                <a:gd name="T10" fmla="*/ 15 w 17"/>
                <a:gd name="T11" fmla="*/ 9 h 18"/>
                <a:gd name="T12" fmla="*/ 14 w 17"/>
                <a:gd name="T13" fmla="*/ 8 h 18"/>
                <a:gd name="T14" fmla="*/ 13 w 17"/>
                <a:gd name="T15" fmla="*/ 5 h 18"/>
                <a:gd name="T16" fmla="*/ 7 w 17"/>
                <a:gd name="T17" fmla="*/ 1 h 18"/>
                <a:gd name="T18" fmla="*/ 2 w 17"/>
                <a:gd name="T19" fmla="*/ 3 h 18"/>
                <a:gd name="T20" fmla="*/ 2 w 17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8">
                  <a:moveTo>
                    <a:pt x="2" y="7"/>
                  </a:moveTo>
                  <a:cubicBezTo>
                    <a:pt x="4" y="9"/>
                    <a:pt x="7" y="10"/>
                    <a:pt x="8" y="12"/>
                  </a:cubicBezTo>
                  <a:cubicBezTo>
                    <a:pt x="9" y="14"/>
                    <a:pt x="10" y="16"/>
                    <a:pt x="12" y="17"/>
                  </a:cubicBezTo>
                  <a:cubicBezTo>
                    <a:pt x="14" y="18"/>
                    <a:pt x="16" y="16"/>
                    <a:pt x="17" y="14"/>
                  </a:cubicBezTo>
                  <a:cubicBezTo>
                    <a:pt x="17" y="12"/>
                    <a:pt x="17" y="11"/>
                    <a:pt x="15" y="10"/>
                  </a:cubicBezTo>
                  <a:cubicBezTo>
                    <a:pt x="16" y="10"/>
                    <a:pt x="15" y="10"/>
                    <a:pt x="15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3" y="6"/>
                    <a:pt x="13" y="5"/>
                  </a:cubicBezTo>
                  <a:cubicBezTo>
                    <a:pt x="11" y="3"/>
                    <a:pt x="9" y="2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7"/>
                    <a:pt x="2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" name="组合 69"/>
          <p:cNvGrpSpPr/>
          <p:nvPr/>
        </p:nvGrpSpPr>
        <p:grpSpPr>
          <a:xfrm rot="20175543">
            <a:off x="4591967" y="2454827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97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9" name="组合 79"/>
          <p:cNvGrpSpPr/>
          <p:nvPr/>
        </p:nvGrpSpPr>
        <p:grpSpPr>
          <a:xfrm rot="20175543">
            <a:off x="7807531" y="2358842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100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5" name="Group 5241"/>
          <p:cNvGrpSpPr/>
          <p:nvPr/>
        </p:nvGrpSpPr>
        <p:grpSpPr>
          <a:xfrm rot="447261" flipH="1">
            <a:off x="1780056" y="1527935"/>
            <a:ext cx="1823752" cy="912153"/>
            <a:chOff x="103188" y="1049338"/>
            <a:chExt cx="5303837" cy="3192463"/>
          </a:xfrm>
          <a:solidFill>
            <a:schemeClr val="accent1"/>
          </a:solidFill>
        </p:grpSpPr>
        <p:sp>
          <p:nvSpPr>
            <p:cNvPr id="106" name="Freeform 6"/>
            <p:cNvSpPr/>
            <p:nvPr/>
          </p:nvSpPr>
          <p:spPr bwMode="auto">
            <a:xfrm>
              <a:off x="4794250" y="2955925"/>
              <a:ext cx="393700" cy="171450"/>
            </a:xfrm>
            <a:custGeom>
              <a:avLst/>
              <a:gdLst>
                <a:gd name="T0" fmla="*/ 235 w 353"/>
                <a:gd name="T1" fmla="*/ 56 h 153"/>
                <a:gd name="T2" fmla="*/ 132 w 353"/>
                <a:gd name="T3" fmla="*/ 12 h 153"/>
                <a:gd name="T4" fmla="*/ 0 w 353"/>
                <a:gd name="T5" fmla="*/ 7 h 153"/>
                <a:gd name="T6" fmla="*/ 146 w 353"/>
                <a:gd name="T7" fmla="*/ 96 h 153"/>
                <a:gd name="T8" fmla="*/ 197 w 353"/>
                <a:gd name="T9" fmla="*/ 122 h 153"/>
                <a:gd name="T10" fmla="*/ 353 w 353"/>
                <a:gd name="T11" fmla="*/ 153 h 153"/>
                <a:gd name="T12" fmla="*/ 235 w 353"/>
                <a:gd name="T13" fmla="*/ 5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3" h="153">
                  <a:moveTo>
                    <a:pt x="235" y="56"/>
                  </a:moveTo>
                  <a:cubicBezTo>
                    <a:pt x="200" y="35"/>
                    <a:pt x="166" y="20"/>
                    <a:pt x="132" y="12"/>
                  </a:cubicBezTo>
                  <a:cubicBezTo>
                    <a:pt x="87" y="0"/>
                    <a:pt x="42" y="0"/>
                    <a:pt x="0" y="7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63" y="103"/>
                    <a:pt x="179" y="111"/>
                    <a:pt x="197" y="122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13" y="112"/>
                    <a:pt x="274" y="80"/>
                    <a:pt x="23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07" name="Freeform 7"/>
            <p:cNvSpPr/>
            <p:nvPr/>
          </p:nvSpPr>
          <p:spPr bwMode="auto">
            <a:xfrm>
              <a:off x="2994025" y="3873500"/>
              <a:ext cx="198437" cy="120650"/>
            </a:xfrm>
            <a:custGeom>
              <a:avLst/>
              <a:gdLst>
                <a:gd name="T0" fmla="*/ 136 w 178"/>
                <a:gd name="T1" fmla="*/ 76 h 108"/>
                <a:gd name="T2" fmla="*/ 73 w 178"/>
                <a:gd name="T3" fmla="*/ 19 h 108"/>
                <a:gd name="T4" fmla="*/ 70 w 178"/>
                <a:gd name="T5" fmla="*/ 16 h 108"/>
                <a:gd name="T6" fmla="*/ 70 w 178"/>
                <a:gd name="T7" fmla="*/ 16 h 108"/>
                <a:gd name="T8" fmla="*/ 70 w 178"/>
                <a:gd name="T9" fmla="*/ 16 h 108"/>
                <a:gd name="T10" fmla="*/ 16 w 178"/>
                <a:gd name="T11" fmla="*/ 15 h 108"/>
                <a:gd name="T12" fmla="*/ 15 w 178"/>
                <a:gd name="T13" fmla="*/ 69 h 108"/>
                <a:gd name="T14" fmla="*/ 17 w 178"/>
                <a:gd name="T15" fmla="*/ 71 h 108"/>
                <a:gd name="T16" fmla="*/ 178 w 178"/>
                <a:gd name="T17" fmla="*/ 108 h 108"/>
                <a:gd name="T18" fmla="*/ 136 w 178"/>
                <a:gd name="T19" fmla="*/ 7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08">
                  <a:moveTo>
                    <a:pt x="136" y="76"/>
                  </a:moveTo>
                  <a:cubicBezTo>
                    <a:pt x="103" y="49"/>
                    <a:pt x="81" y="27"/>
                    <a:pt x="73" y="19"/>
                  </a:cubicBezTo>
                  <a:cubicBezTo>
                    <a:pt x="71" y="17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55" y="1"/>
                    <a:pt x="31" y="0"/>
                    <a:pt x="16" y="15"/>
                  </a:cubicBezTo>
                  <a:cubicBezTo>
                    <a:pt x="1" y="29"/>
                    <a:pt x="0" y="53"/>
                    <a:pt x="15" y="69"/>
                  </a:cubicBezTo>
                  <a:cubicBezTo>
                    <a:pt x="15" y="69"/>
                    <a:pt x="16" y="70"/>
                    <a:pt x="17" y="71"/>
                  </a:cubicBezTo>
                  <a:cubicBezTo>
                    <a:pt x="178" y="108"/>
                    <a:pt x="178" y="108"/>
                    <a:pt x="178" y="108"/>
                  </a:cubicBezTo>
                  <a:cubicBezTo>
                    <a:pt x="163" y="97"/>
                    <a:pt x="149" y="86"/>
                    <a:pt x="136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08" name="Freeform 8"/>
            <p:cNvSpPr/>
            <p:nvPr/>
          </p:nvSpPr>
          <p:spPr bwMode="auto">
            <a:xfrm>
              <a:off x="4705350" y="2963863"/>
              <a:ext cx="250825" cy="122238"/>
            </a:xfrm>
            <a:custGeom>
              <a:avLst/>
              <a:gdLst>
                <a:gd name="T0" fmla="*/ 0 w 225"/>
                <a:gd name="T1" fmla="*/ 110 h 110"/>
                <a:gd name="T2" fmla="*/ 92 w 225"/>
                <a:gd name="T3" fmla="*/ 75 h 110"/>
                <a:gd name="T4" fmla="*/ 206 w 225"/>
                <a:gd name="T5" fmla="*/ 82 h 110"/>
                <a:gd name="T6" fmla="*/ 225 w 225"/>
                <a:gd name="T7" fmla="*/ 89 h 110"/>
                <a:gd name="T8" fmla="*/ 79 w 225"/>
                <a:gd name="T9" fmla="*/ 0 h 110"/>
                <a:gd name="T10" fmla="*/ 0 w 225"/>
                <a:gd name="T1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5" h="110">
                  <a:moveTo>
                    <a:pt x="0" y="110"/>
                  </a:moveTo>
                  <a:cubicBezTo>
                    <a:pt x="30" y="93"/>
                    <a:pt x="61" y="81"/>
                    <a:pt x="92" y="75"/>
                  </a:cubicBezTo>
                  <a:cubicBezTo>
                    <a:pt x="129" y="69"/>
                    <a:pt x="166" y="70"/>
                    <a:pt x="206" y="82"/>
                  </a:cubicBezTo>
                  <a:cubicBezTo>
                    <a:pt x="212" y="84"/>
                    <a:pt x="218" y="86"/>
                    <a:pt x="225" y="89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0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09" name="Freeform 9"/>
            <p:cNvSpPr/>
            <p:nvPr/>
          </p:nvSpPr>
          <p:spPr bwMode="auto">
            <a:xfrm>
              <a:off x="4481513" y="2963863"/>
              <a:ext cx="312737" cy="203200"/>
            </a:xfrm>
            <a:custGeom>
              <a:avLst/>
              <a:gdLst>
                <a:gd name="T0" fmla="*/ 191 w 280"/>
                <a:gd name="T1" fmla="*/ 30 h 182"/>
                <a:gd name="T2" fmla="*/ 111 w 280"/>
                <a:gd name="T3" fmla="*/ 78 h 182"/>
                <a:gd name="T4" fmla="*/ 0 w 280"/>
                <a:gd name="T5" fmla="*/ 182 h 182"/>
                <a:gd name="T6" fmla="*/ 201 w 280"/>
                <a:gd name="T7" fmla="*/ 110 h 182"/>
                <a:gd name="T8" fmla="*/ 280 w 280"/>
                <a:gd name="T9" fmla="*/ 0 h 182"/>
                <a:gd name="T10" fmla="*/ 191 w 280"/>
                <a:gd name="T11" fmla="*/ 3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182">
                  <a:moveTo>
                    <a:pt x="191" y="30"/>
                  </a:moveTo>
                  <a:cubicBezTo>
                    <a:pt x="163" y="43"/>
                    <a:pt x="136" y="60"/>
                    <a:pt x="111" y="78"/>
                  </a:cubicBezTo>
                  <a:cubicBezTo>
                    <a:pt x="71" y="108"/>
                    <a:pt x="34" y="144"/>
                    <a:pt x="0" y="182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49" y="6"/>
                    <a:pt x="219" y="16"/>
                    <a:pt x="19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0" name="Freeform 10"/>
            <p:cNvSpPr/>
            <p:nvPr/>
          </p:nvSpPr>
          <p:spPr bwMode="auto">
            <a:xfrm>
              <a:off x="5264150" y="3371850"/>
              <a:ext cx="139700" cy="134938"/>
            </a:xfrm>
            <a:custGeom>
              <a:avLst/>
              <a:gdLst>
                <a:gd name="T0" fmla="*/ 0 w 125"/>
                <a:gd name="T1" fmla="*/ 0 h 121"/>
                <a:gd name="T2" fmla="*/ 55 w 125"/>
                <a:gd name="T3" fmla="*/ 96 h 121"/>
                <a:gd name="T4" fmla="*/ 106 w 125"/>
                <a:gd name="T5" fmla="*/ 112 h 121"/>
                <a:gd name="T6" fmla="*/ 125 w 125"/>
                <a:gd name="T7" fmla="*/ 89 h 121"/>
                <a:gd name="T8" fmla="*/ 0 w 125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1">
                  <a:moveTo>
                    <a:pt x="0" y="0"/>
                  </a:moveTo>
                  <a:cubicBezTo>
                    <a:pt x="18" y="30"/>
                    <a:pt x="36" y="61"/>
                    <a:pt x="55" y="96"/>
                  </a:cubicBezTo>
                  <a:cubicBezTo>
                    <a:pt x="65" y="114"/>
                    <a:pt x="88" y="121"/>
                    <a:pt x="106" y="112"/>
                  </a:cubicBezTo>
                  <a:cubicBezTo>
                    <a:pt x="116" y="107"/>
                    <a:pt x="122" y="98"/>
                    <a:pt x="125" y="89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1" name="Freeform 11"/>
            <p:cNvSpPr/>
            <p:nvPr/>
          </p:nvSpPr>
          <p:spPr bwMode="auto">
            <a:xfrm>
              <a:off x="5013325" y="3092450"/>
              <a:ext cx="236537" cy="255588"/>
            </a:xfrm>
            <a:custGeom>
              <a:avLst/>
              <a:gdLst>
                <a:gd name="T0" fmla="*/ 156 w 212"/>
                <a:gd name="T1" fmla="*/ 31 h 229"/>
                <a:gd name="T2" fmla="*/ 0 w 212"/>
                <a:gd name="T3" fmla="*/ 0 h 229"/>
                <a:gd name="T4" fmla="*/ 57 w 212"/>
                <a:gd name="T5" fmla="*/ 42 h 229"/>
                <a:gd name="T6" fmla="*/ 149 w 212"/>
                <a:gd name="T7" fmla="*/ 140 h 229"/>
                <a:gd name="T8" fmla="*/ 212 w 212"/>
                <a:gd name="T9" fmla="*/ 229 h 229"/>
                <a:gd name="T10" fmla="*/ 167 w 212"/>
                <a:gd name="T11" fmla="*/ 44 h 229"/>
                <a:gd name="T12" fmla="*/ 156 w 212"/>
                <a:gd name="T13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29">
                  <a:moveTo>
                    <a:pt x="156" y="3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8" y="11"/>
                    <a:pt x="37" y="25"/>
                    <a:pt x="57" y="42"/>
                  </a:cubicBezTo>
                  <a:cubicBezTo>
                    <a:pt x="86" y="67"/>
                    <a:pt x="117" y="100"/>
                    <a:pt x="149" y="140"/>
                  </a:cubicBezTo>
                  <a:cubicBezTo>
                    <a:pt x="170" y="167"/>
                    <a:pt x="190" y="196"/>
                    <a:pt x="212" y="229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63" y="39"/>
                    <a:pt x="159" y="35"/>
                    <a:pt x="15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2" name="Freeform 12"/>
            <p:cNvSpPr/>
            <p:nvPr/>
          </p:nvSpPr>
          <p:spPr bwMode="auto">
            <a:xfrm>
              <a:off x="5199063" y="3141663"/>
              <a:ext cx="207962" cy="328613"/>
            </a:xfrm>
            <a:custGeom>
              <a:avLst/>
              <a:gdLst>
                <a:gd name="T0" fmla="*/ 180 w 186"/>
                <a:gd name="T1" fmla="*/ 266 h 295"/>
                <a:gd name="T2" fmla="*/ 25 w 186"/>
                <a:gd name="T3" fmla="*/ 28 h 295"/>
                <a:gd name="T4" fmla="*/ 0 w 186"/>
                <a:gd name="T5" fmla="*/ 0 h 295"/>
                <a:gd name="T6" fmla="*/ 45 w 186"/>
                <a:gd name="T7" fmla="*/ 185 h 295"/>
                <a:gd name="T8" fmla="*/ 58 w 186"/>
                <a:gd name="T9" fmla="*/ 206 h 295"/>
                <a:gd name="T10" fmla="*/ 183 w 186"/>
                <a:gd name="T11" fmla="*/ 295 h 295"/>
                <a:gd name="T12" fmla="*/ 180 w 186"/>
                <a:gd name="T13" fmla="*/ 26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95">
                  <a:moveTo>
                    <a:pt x="180" y="266"/>
                  </a:moveTo>
                  <a:cubicBezTo>
                    <a:pt x="128" y="168"/>
                    <a:pt x="76" y="90"/>
                    <a:pt x="25" y="28"/>
                  </a:cubicBezTo>
                  <a:cubicBezTo>
                    <a:pt x="17" y="18"/>
                    <a:pt x="8" y="9"/>
                    <a:pt x="0" y="0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9" y="192"/>
                    <a:pt x="54" y="199"/>
                    <a:pt x="58" y="206"/>
                  </a:cubicBezTo>
                  <a:cubicBezTo>
                    <a:pt x="183" y="295"/>
                    <a:pt x="183" y="295"/>
                    <a:pt x="183" y="295"/>
                  </a:cubicBezTo>
                  <a:cubicBezTo>
                    <a:pt x="186" y="286"/>
                    <a:pt x="185" y="275"/>
                    <a:pt x="18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3" name="Freeform 13"/>
            <p:cNvSpPr/>
            <p:nvPr/>
          </p:nvSpPr>
          <p:spPr bwMode="auto">
            <a:xfrm>
              <a:off x="4232275" y="3402013"/>
              <a:ext cx="184150" cy="360363"/>
            </a:xfrm>
            <a:custGeom>
              <a:avLst/>
              <a:gdLst>
                <a:gd name="T0" fmla="*/ 4 w 166"/>
                <a:gd name="T1" fmla="*/ 324 h 324"/>
                <a:gd name="T2" fmla="*/ 54 w 166"/>
                <a:gd name="T3" fmla="*/ 216 h 324"/>
                <a:gd name="T4" fmla="*/ 54 w 166"/>
                <a:gd name="T5" fmla="*/ 216 h 324"/>
                <a:gd name="T6" fmla="*/ 55 w 166"/>
                <a:gd name="T7" fmla="*/ 216 h 324"/>
                <a:gd name="T8" fmla="*/ 55 w 166"/>
                <a:gd name="T9" fmla="*/ 215 h 324"/>
                <a:gd name="T10" fmla="*/ 55 w 166"/>
                <a:gd name="T11" fmla="*/ 215 h 324"/>
                <a:gd name="T12" fmla="*/ 55 w 166"/>
                <a:gd name="T13" fmla="*/ 213 h 324"/>
                <a:gd name="T14" fmla="*/ 58 w 166"/>
                <a:gd name="T15" fmla="*/ 207 h 324"/>
                <a:gd name="T16" fmla="*/ 70 w 166"/>
                <a:gd name="T17" fmla="*/ 181 h 324"/>
                <a:gd name="T18" fmla="*/ 114 w 166"/>
                <a:gd name="T19" fmla="*/ 91 h 324"/>
                <a:gd name="T20" fmla="*/ 166 w 166"/>
                <a:gd name="T21" fmla="*/ 0 h 324"/>
                <a:gd name="T22" fmla="*/ 0 w 166"/>
                <a:gd name="T23" fmla="*/ 151 h 324"/>
                <a:gd name="T24" fmla="*/ 4 w 166"/>
                <a:gd name="T2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6" h="324">
                  <a:moveTo>
                    <a:pt x="4" y="324"/>
                  </a:moveTo>
                  <a:cubicBezTo>
                    <a:pt x="21" y="291"/>
                    <a:pt x="38" y="255"/>
                    <a:pt x="54" y="216"/>
                  </a:cubicBezTo>
                  <a:cubicBezTo>
                    <a:pt x="54" y="216"/>
                    <a:pt x="54" y="216"/>
                    <a:pt x="54" y="216"/>
                  </a:cubicBezTo>
                  <a:cubicBezTo>
                    <a:pt x="55" y="216"/>
                    <a:pt x="55" y="216"/>
                    <a:pt x="55" y="216"/>
                  </a:cubicBezTo>
                  <a:cubicBezTo>
                    <a:pt x="55" y="215"/>
                    <a:pt x="55" y="215"/>
                    <a:pt x="55" y="215"/>
                  </a:cubicBezTo>
                  <a:cubicBezTo>
                    <a:pt x="55" y="215"/>
                    <a:pt x="55" y="215"/>
                    <a:pt x="55" y="215"/>
                  </a:cubicBezTo>
                  <a:cubicBezTo>
                    <a:pt x="55" y="215"/>
                    <a:pt x="55" y="214"/>
                    <a:pt x="55" y="213"/>
                  </a:cubicBezTo>
                  <a:cubicBezTo>
                    <a:pt x="56" y="212"/>
                    <a:pt x="57" y="210"/>
                    <a:pt x="58" y="207"/>
                  </a:cubicBezTo>
                  <a:cubicBezTo>
                    <a:pt x="61" y="201"/>
                    <a:pt x="65" y="192"/>
                    <a:pt x="70" y="181"/>
                  </a:cubicBezTo>
                  <a:cubicBezTo>
                    <a:pt x="80" y="158"/>
                    <a:pt x="95" y="127"/>
                    <a:pt x="114" y="91"/>
                  </a:cubicBezTo>
                  <a:cubicBezTo>
                    <a:pt x="129" y="63"/>
                    <a:pt x="146" y="32"/>
                    <a:pt x="166" y="0"/>
                  </a:cubicBezTo>
                  <a:cubicBezTo>
                    <a:pt x="0" y="151"/>
                    <a:pt x="0" y="151"/>
                    <a:pt x="0" y="151"/>
                  </a:cubicBezTo>
                  <a:lnTo>
                    <a:pt x="4" y="3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4" name="Freeform 14"/>
            <p:cNvSpPr/>
            <p:nvPr/>
          </p:nvSpPr>
          <p:spPr bwMode="auto">
            <a:xfrm>
              <a:off x="3629025" y="4090988"/>
              <a:ext cx="366712" cy="150813"/>
            </a:xfrm>
            <a:custGeom>
              <a:avLst/>
              <a:gdLst>
                <a:gd name="T0" fmla="*/ 97 w 328"/>
                <a:gd name="T1" fmla="*/ 44 h 135"/>
                <a:gd name="T2" fmla="*/ 0 w 328"/>
                <a:gd name="T3" fmla="*/ 135 h 135"/>
                <a:gd name="T4" fmla="*/ 77 w 328"/>
                <a:gd name="T5" fmla="*/ 127 h 135"/>
                <a:gd name="T6" fmla="*/ 283 w 328"/>
                <a:gd name="T7" fmla="*/ 36 h 135"/>
                <a:gd name="T8" fmla="*/ 328 w 328"/>
                <a:gd name="T9" fmla="*/ 0 h 135"/>
                <a:gd name="T10" fmla="*/ 125 w 328"/>
                <a:gd name="T11" fmla="*/ 35 h 135"/>
                <a:gd name="T12" fmla="*/ 97 w 328"/>
                <a:gd name="T13" fmla="*/ 4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8" h="135">
                  <a:moveTo>
                    <a:pt x="97" y="44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25" y="134"/>
                    <a:pt x="51" y="132"/>
                    <a:pt x="77" y="127"/>
                  </a:cubicBezTo>
                  <a:cubicBezTo>
                    <a:pt x="146" y="114"/>
                    <a:pt x="216" y="86"/>
                    <a:pt x="283" y="36"/>
                  </a:cubicBezTo>
                  <a:cubicBezTo>
                    <a:pt x="298" y="25"/>
                    <a:pt x="313" y="13"/>
                    <a:pt x="328" y="0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16" y="39"/>
                    <a:pt x="107" y="42"/>
                    <a:pt x="97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5" name="Freeform 15"/>
            <p:cNvSpPr/>
            <p:nvPr/>
          </p:nvSpPr>
          <p:spPr bwMode="auto">
            <a:xfrm>
              <a:off x="3768725" y="3900488"/>
              <a:ext cx="285750" cy="228600"/>
            </a:xfrm>
            <a:custGeom>
              <a:avLst/>
              <a:gdLst>
                <a:gd name="T0" fmla="*/ 231 w 256"/>
                <a:gd name="T1" fmla="*/ 32 h 206"/>
                <a:gd name="T2" fmla="*/ 55 w 256"/>
                <a:gd name="T3" fmla="*/ 183 h 206"/>
                <a:gd name="T4" fmla="*/ 0 w 256"/>
                <a:gd name="T5" fmla="*/ 206 h 206"/>
                <a:gd name="T6" fmla="*/ 203 w 256"/>
                <a:gd name="T7" fmla="*/ 171 h 206"/>
                <a:gd name="T8" fmla="*/ 206 w 256"/>
                <a:gd name="T9" fmla="*/ 168 h 206"/>
                <a:gd name="T10" fmla="*/ 256 w 256"/>
                <a:gd name="T11" fmla="*/ 0 h 206"/>
                <a:gd name="T12" fmla="*/ 231 w 256"/>
                <a:gd name="T13" fmla="*/ 3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206">
                  <a:moveTo>
                    <a:pt x="231" y="32"/>
                  </a:moveTo>
                  <a:cubicBezTo>
                    <a:pt x="173" y="104"/>
                    <a:pt x="113" y="152"/>
                    <a:pt x="55" y="183"/>
                  </a:cubicBezTo>
                  <a:cubicBezTo>
                    <a:pt x="36" y="192"/>
                    <a:pt x="18" y="200"/>
                    <a:pt x="0" y="206"/>
                  </a:cubicBezTo>
                  <a:cubicBezTo>
                    <a:pt x="203" y="171"/>
                    <a:pt x="203" y="171"/>
                    <a:pt x="203" y="171"/>
                  </a:cubicBezTo>
                  <a:cubicBezTo>
                    <a:pt x="204" y="170"/>
                    <a:pt x="205" y="169"/>
                    <a:pt x="206" y="16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1"/>
                    <a:pt x="239" y="22"/>
                    <a:pt x="23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6" name="Freeform 16"/>
            <p:cNvSpPr/>
            <p:nvPr/>
          </p:nvSpPr>
          <p:spPr bwMode="auto">
            <a:xfrm>
              <a:off x="4070350" y="3178175"/>
              <a:ext cx="401637" cy="696913"/>
            </a:xfrm>
            <a:custGeom>
              <a:avLst/>
              <a:gdLst>
                <a:gd name="T0" fmla="*/ 342 w 360"/>
                <a:gd name="T1" fmla="*/ 21 h 625"/>
                <a:gd name="T2" fmla="*/ 165 w 360"/>
                <a:gd name="T3" fmla="*/ 305 h 625"/>
                <a:gd name="T4" fmla="*/ 128 w 360"/>
                <a:gd name="T5" fmla="*/ 387 h 625"/>
                <a:gd name="T6" fmla="*/ 0 w 360"/>
                <a:gd name="T7" fmla="*/ 625 h 625"/>
                <a:gd name="T8" fmla="*/ 148 w 360"/>
                <a:gd name="T9" fmla="*/ 525 h 625"/>
                <a:gd name="T10" fmla="*/ 148 w 360"/>
                <a:gd name="T11" fmla="*/ 524 h 625"/>
                <a:gd name="T12" fmla="*/ 144 w 360"/>
                <a:gd name="T13" fmla="*/ 351 h 625"/>
                <a:gd name="T14" fmla="*/ 310 w 360"/>
                <a:gd name="T15" fmla="*/ 200 h 625"/>
                <a:gd name="T16" fmla="*/ 316 w 360"/>
                <a:gd name="T17" fmla="*/ 190 h 625"/>
                <a:gd name="T18" fmla="*/ 360 w 360"/>
                <a:gd name="T19" fmla="*/ 0 h 625"/>
                <a:gd name="T20" fmla="*/ 342 w 360"/>
                <a:gd name="T21" fmla="*/ 21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" h="625">
                  <a:moveTo>
                    <a:pt x="342" y="21"/>
                  </a:moveTo>
                  <a:cubicBezTo>
                    <a:pt x="261" y="121"/>
                    <a:pt x="201" y="232"/>
                    <a:pt x="165" y="305"/>
                  </a:cubicBezTo>
                  <a:cubicBezTo>
                    <a:pt x="143" y="351"/>
                    <a:pt x="130" y="383"/>
                    <a:pt x="128" y="387"/>
                  </a:cubicBezTo>
                  <a:cubicBezTo>
                    <a:pt x="87" y="483"/>
                    <a:pt x="44" y="561"/>
                    <a:pt x="0" y="625"/>
                  </a:cubicBezTo>
                  <a:cubicBezTo>
                    <a:pt x="148" y="525"/>
                    <a:pt x="148" y="525"/>
                    <a:pt x="148" y="525"/>
                  </a:cubicBezTo>
                  <a:cubicBezTo>
                    <a:pt x="148" y="524"/>
                    <a:pt x="148" y="524"/>
                    <a:pt x="148" y="524"/>
                  </a:cubicBezTo>
                  <a:cubicBezTo>
                    <a:pt x="144" y="351"/>
                    <a:pt x="144" y="351"/>
                    <a:pt x="144" y="351"/>
                  </a:cubicBezTo>
                  <a:cubicBezTo>
                    <a:pt x="310" y="200"/>
                    <a:pt x="310" y="200"/>
                    <a:pt x="310" y="200"/>
                  </a:cubicBezTo>
                  <a:cubicBezTo>
                    <a:pt x="312" y="196"/>
                    <a:pt x="314" y="193"/>
                    <a:pt x="316" y="190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354" y="7"/>
                    <a:pt x="348" y="14"/>
                    <a:pt x="34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7" name="Freeform 17"/>
            <p:cNvSpPr/>
            <p:nvPr/>
          </p:nvSpPr>
          <p:spPr bwMode="auto">
            <a:xfrm>
              <a:off x="3998913" y="3763963"/>
              <a:ext cx="236537" cy="323850"/>
            </a:xfrm>
            <a:custGeom>
              <a:avLst/>
              <a:gdLst>
                <a:gd name="T0" fmla="*/ 50 w 213"/>
                <a:gd name="T1" fmla="*/ 122 h 290"/>
                <a:gd name="T2" fmla="*/ 0 w 213"/>
                <a:gd name="T3" fmla="*/ 290 h 290"/>
                <a:gd name="T4" fmla="*/ 147 w 213"/>
                <a:gd name="T5" fmla="*/ 115 h 290"/>
                <a:gd name="T6" fmla="*/ 213 w 213"/>
                <a:gd name="T7" fmla="*/ 0 h 290"/>
                <a:gd name="T8" fmla="*/ 65 w 213"/>
                <a:gd name="T9" fmla="*/ 100 h 290"/>
                <a:gd name="T10" fmla="*/ 50 w 213"/>
                <a:gd name="T11" fmla="*/ 12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90">
                  <a:moveTo>
                    <a:pt x="50" y="122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51" y="245"/>
                    <a:pt x="100" y="188"/>
                    <a:pt x="147" y="115"/>
                  </a:cubicBezTo>
                  <a:cubicBezTo>
                    <a:pt x="169" y="80"/>
                    <a:pt x="191" y="42"/>
                    <a:pt x="213" y="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0" y="108"/>
                    <a:pt x="55" y="115"/>
                    <a:pt x="50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8" name="Freeform 18"/>
            <p:cNvSpPr/>
            <p:nvPr/>
          </p:nvSpPr>
          <p:spPr bwMode="auto">
            <a:xfrm>
              <a:off x="3214688" y="4010025"/>
              <a:ext cx="258762" cy="163513"/>
            </a:xfrm>
            <a:custGeom>
              <a:avLst/>
              <a:gdLst>
                <a:gd name="T0" fmla="*/ 149 w 232"/>
                <a:gd name="T1" fmla="*/ 84 h 146"/>
                <a:gd name="T2" fmla="*/ 0 w 232"/>
                <a:gd name="T3" fmla="*/ 0 h 146"/>
                <a:gd name="T4" fmla="*/ 89 w 232"/>
                <a:gd name="T5" fmla="*/ 140 h 146"/>
                <a:gd name="T6" fmla="*/ 101 w 232"/>
                <a:gd name="T7" fmla="*/ 146 h 146"/>
                <a:gd name="T8" fmla="*/ 232 w 232"/>
                <a:gd name="T9" fmla="*/ 113 h 146"/>
                <a:gd name="T10" fmla="*/ 149 w 232"/>
                <a:gd name="T11" fmla="*/ 8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" h="146">
                  <a:moveTo>
                    <a:pt x="149" y="84"/>
                  </a:moveTo>
                  <a:cubicBezTo>
                    <a:pt x="93" y="60"/>
                    <a:pt x="42" y="30"/>
                    <a:pt x="0" y="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93" y="142"/>
                    <a:pt x="97" y="144"/>
                    <a:pt x="101" y="146"/>
                  </a:cubicBezTo>
                  <a:cubicBezTo>
                    <a:pt x="232" y="113"/>
                    <a:pt x="232" y="113"/>
                    <a:pt x="232" y="113"/>
                  </a:cubicBezTo>
                  <a:cubicBezTo>
                    <a:pt x="203" y="105"/>
                    <a:pt x="176" y="95"/>
                    <a:pt x="14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19" name="Freeform 19"/>
            <p:cNvSpPr/>
            <p:nvPr/>
          </p:nvSpPr>
          <p:spPr bwMode="auto">
            <a:xfrm>
              <a:off x="3489325" y="4140200"/>
              <a:ext cx="247650" cy="101600"/>
            </a:xfrm>
            <a:custGeom>
              <a:avLst/>
              <a:gdLst>
                <a:gd name="T0" fmla="*/ 189 w 223"/>
                <a:gd name="T1" fmla="*/ 8 h 91"/>
                <a:gd name="T2" fmla="*/ 42 w 223"/>
                <a:gd name="T3" fmla="*/ 9 h 91"/>
                <a:gd name="T4" fmla="*/ 0 w 223"/>
                <a:gd name="T5" fmla="*/ 0 h 91"/>
                <a:gd name="T6" fmla="*/ 120 w 223"/>
                <a:gd name="T7" fmla="*/ 91 h 91"/>
                <a:gd name="T8" fmla="*/ 126 w 223"/>
                <a:gd name="T9" fmla="*/ 91 h 91"/>
                <a:gd name="T10" fmla="*/ 223 w 223"/>
                <a:gd name="T11" fmla="*/ 0 h 91"/>
                <a:gd name="T12" fmla="*/ 189 w 223"/>
                <a:gd name="T13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91">
                  <a:moveTo>
                    <a:pt x="189" y="8"/>
                  </a:moveTo>
                  <a:cubicBezTo>
                    <a:pt x="139" y="17"/>
                    <a:pt x="90" y="16"/>
                    <a:pt x="42" y="9"/>
                  </a:cubicBezTo>
                  <a:cubicBezTo>
                    <a:pt x="28" y="7"/>
                    <a:pt x="14" y="4"/>
                    <a:pt x="0" y="0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22" y="91"/>
                    <a:pt x="124" y="91"/>
                    <a:pt x="126" y="91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12" y="3"/>
                    <a:pt x="201" y="6"/>
                    <a:pt x="1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0" name="Freeform 20"/>
            <p:cNvSpPr/>
            <p:nvPr/>
          </p:nvSpPr>
          <p:spPr bwMode="auto">
            <a:xfrm>
              <a:off x="3013075" y="3952875"/>
              <a:ext cx="301625" cy="214313"/>
            </a:xfrm>
            <a:custGeom>
              <a:avLst/>
              <a:gdLst>
                <a:gd name="T0" fmla="*/ 161 w 271"/>
                <a:gd name="T1" fmla="*/ 37 h 192"/>
                <a:gd name="T2" fmla="*/ 0 w 271"/>
                <a:gd name="T3" fmla="*/ 0 h 192"/>
                <a:gd name="T4" fmla="*/ 85 w 271"/>
                <a:gd name="T5" fmla="*/ 75 h 192"/>
                <a:gd name="T6" fmla="*/ 271 w 271"/>
                <a:gd name="T7" fmla="*/ 192 h 192"/>
                <a:gd name="T8" fmla="*/ 182 w 271"/>
                <a:gd name="T9" fmla="*/ 52 h 192"/>
                <a:gd name="T10" fmla="*/ 161 w 271"/>
                <a:gd name="T11" fmla="*/ 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192">
                  <a:moveTo>
                    <a:pt x="161" y="3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9"/>
                    <a:pt x="38" y="38"/>
                    <a:pt x="85" y="75"/>
                  </a:cubicBezTo>
                  <a:cubicBezTo>
                    <a:pt x="132" y="112"/>
                    <a:pt x="195" y="156"/>
                    <a:pt x="271" y="192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75" y="47"/>
                    <a:pt x="168" y="42"/>
                    <a:pt x="16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1" name="Freeform 21"/>
            <p:cNvSpPr/>
            <p:nvPr/>
          </p:nvSpPr>
          <p:spPr bwMode="auto">
            <a:xfrm>
              <a:off x="4422775" y="3086100"/>
              <a:ext cx="282575" cy="304800"/>
            </a:xfrm>
            <a:custGeom>
              <a:avLst/>
              <a:gdLst>
                <a:gd name="T0" fmla="*/ 44 w 253"/>
                <a:gd name="T1" fmla="*/ 82 h 272"/>
                <a:gd name="T2" fmla="*/ 0 w 253"/>
                <a:gd name="T3" fmla="*/ 272 h 272"/>
                <a:gd name="T4" fmla="*/ 104 w 253"/>
                <a:gd name="T5" fmla="*/ 128 h 272"/>
                <a:gd name="T6" fmla="*/ 253 w 253"/>
                <a:gd name="T7" fmla="*/ 0 h 272"/>
                <a:gd name="T8" fmla="*/ 52 w 253"/>
                <a:gd name="T9" fmla="*/ 72 h 272"/>
                <a:gd name="T10" fmla="*/ 44 w 253"/>
                <a:gd name="T11" fmla="*/ 8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3" h="272">
                  <a:moveTo>
                    <a:pt x="44" y="82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30" y="223"/>
                    <a:pt x="65" y="173"/>
                    <a:pt x="104" y="128"/>
                  </a:cubicBezTo>
                  <a:cubicBezTo>
                    <a:pt x="149" y="76"/>
                    <a:pt x="200" y="30"/>
                    <a:pt x="253" y="0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0" y="75"/>
                    <a:pt x="47" y="78"/>
                    <a:pt x="44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2" name="Freeform 22"/>
            <p:cNvSpPr/>
            <p:nvPr/>
          </p:nvSpPr>
          <p:spPr bwMode="auto">
            <a:xfrm>
              <a:off x="3327400" y="4137025"/>
              <a:ext cx="295275" cy="104775"/>
            </a:xfrm>
            <a:custGeom>
              <a:avLst/>
              <a:gdLst>
                <a:gd name="T0" fmla="*/ 131 w 264"/>
                <a:gd name="T1" fmla="*/ 0 h 94"/>
                <a:gd name="T2" fmla="*/ 0 w 264"/>
                <a:gd name="T3" fmla="*/ 33 h 94"/>
                <a:gd name="T4" fmla="*/ 23 w 264"/>
                <a:gd name="T5" fmla="*/ 43 h 94"/>
                <a:gd name="T6" fmla="*/ 222 w 264"/>
                <a:gd name="T7" fmla="*/ 92 h 94"/>
                <a:gd name="T8" fmla="*/ 264 w 264"/>
                <a:gd name="T9" fmla="*/ 94 h 94"/>
                <a:gd name="T10" fmla="*/ 144 w 264"/>
                <a:gd name="T11" fmla="*/ 3 h 94"/>
                <a:gd name="T12" fmla="*/ 131 w 264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4" h="94">
                  <a:moveTo>
                    <a:pt x="131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8" y="36"/>
                    <a:pt x="15" y="40"/>
                    <a:pt x="23" y="43"/>
                  </a:cubicBezTo>
                  <a:cubicBezTo>
                    <a:pt x="84" y="68"/>
                    <a:pt x="151" y="87"/>
                    <a:pt x="222" y="92"/>
                  </a:cubicBezTo>
                  <a:cubicBezTo>
                    <a:pt x="236" y="93"/>
                    <a:pt x="250" y="94"/>
                    <a:pt x="264" y="94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0" y="2"/>
                    <a:pt x="135" y="1"/>
                    <a:pt x="1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3" name="Freeform 23"/>
            <p:cNvSpPr/>
            <p:nvPr/>
          </p:nvSpPr>
          <p:spPr bwMode="auto">
            <a:xfrm>
              <a:off x="200025" y="2462213"/>
              <a:ext cx="230187" cy="119063"/>
            </a:xfrm>
            <a:custGeom>
              <a:avLst/>
              <a:gdLst>
                <a:gd name="T0" fmla="*/ 146 w 206"/>
                <a:gd name="T1" fmla="*/ 0 h 107"/>
                <a:gd name="T2" fmla="*/ 206 w 206"/>
                <a:gd name="T3" fmla="*/ 54 h 107"/>
                <a:gd name="T4" fmla="*/ 145 w 206"/>
                <a:gd name="T5" fmla="*/ 107 h 107"/>
                <a:gd name="T6" fmla="*/ 64 w 206"/>
                <a:gd name="T7" fmla="*/ 107 h 107"/>
                <a:gd name="T8" fmla="*/ 0 w 206"/>
                <a:gd name="T9" fmla="*/ 0 h 107"/>
                <a:gd name="T10" fmla="*/ 146 w 206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07">
                  <a:moveTo>
                    <a:pt x="146" y="0"/>
                  </a:moveTo>
                  <a:cubicBezTo>
                    <a:pt x="179" y="0"/>
                    <a:pt x="206" y="24"/>
                    <a:pt x="206" y="54"/>
                  </a:cubicBezTo>
                  <a:cubicBezTo>
                    <a:pt x="206" y="83"/>
                    <a:pt x="179" y="107"/>
                    <a:pt x="145" y="107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4" name="Freeform 24"/>
            <p:cNvSpPr/>
            <p:nvPr/>
          </p:nvSpPr>
          <p:spPr bwMode="auto">
            <a:xfrm>
              <a:off x="103188" y="2462213"/>
              <a:ext cx="168275" cy="119063"/>
            </a:xfrm>
            <a:custGeom>
              <a:avLst/>
              <a:gdLst>
                <a:gd name="T0" fmla="*/ 61 w 151"/>
                <a:gd name="T1" fmla="*/ 0 h 107"/>
                <a:gd name="T2" fmla="*/ 87 w 151"/>
                <a:gd name="T3" fmla="*/ 0 h 107"/>
                <a:gd name="T4" fmla="*/ 151 w 151"/>
                <a:gd name="T5" fmla="*/ 107 h 107"/>
                <a:gd name="T6" fmla="*/ 61 w 151"/>
                <a:gd name="T7" fmla="*/ 107 h 107"/>
                <a:gd name="T8" fmla="*/ 0 w 151"/>
                <a:gd name="T9" fmla="*/ 53 h 107"/>
                <a:gd name="T10" fmla="*/ 61 w 151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07">
                  <a:moveTo>
                    <a:pt x="61" y="0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151" y="107"/>
                    <a:pt x="151" y="107"/>
                    <a:pt x="151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28" y="107"/>
                    <a:pt x="0" y="83"/>
                    <a:pt x="0" y="53"/>
                  </a:cubicBezTo>
                  <a:cubicBezTo>
                    <a:pt x="0" y="24"/>
                    <a:pt x="28" y="0"/>
                    <a:pt x="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5" name="Freeform 25"/>
            <p:cNvSpPr/>
            <p:nvPr/>
          </p:nvSpPr>
          <p:spPr bwMode="auto">
            <a:xfrm>
              <a:off x="1546225" y="1149350"/>
              <a:ext cx="119062" cy="227013"/>
            </a:xfrm>
            <a:custGeom>
              <a:avLst/>
              <a:gdLst>
                <a:gd name="T0" fmla="*/ 108 w 108"/>
                <a:gd name="T1" fmla="*/ 142 h 203"/>
                <a:gd name="T2" fmla="*/ 54 w 108"/>
                <a:gd name="T3" fmla="*/ 203 h 203"/>
                <a:gd name="T4" fmla="*/ 0 w 108"/>
                <a:gd name="T5" fmla="*/ 142 h 203"/>
                <a:gd name="T6" fmla="*/ 1 w 108"/>
                <a:gd name="T7" fmla="*/ 0 h 203"/>
                <a:gd name="T8" fmla="*/ 108 w 108"/>
                <a:gd name="T9" fmla="*/ 69 h 203"/>
                <a:gd name="T10" fmla="*/ 108 w 108"/>
                <a:gd name="T11" fmla="*/ 14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203">
                  <a:moveTo>
                    <a:pt x="108" y="142"/>
                  </a:moveTo>
                  <a:cubicBezTo>
                    <a:pt x="108" y="176"/>
                    <a:pt x="84" y="203"/>
                    <a:pt x="54" y="203"/>
                  </a:cubicBezTo>
                  <a:cubicBezTo>
                    <a:pt x="25" y="203"/>
                    <a:pt x="0" y="176"/>
                    <a:pt x="0" y="14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8" y="69"/>
                    <a:pt x="108" y="69"/>
                    <a:pt x="108" y="69"/>
                  </a:cubicBezTo>
                  <a:lnTo>
                    <a:pt x="108" y="1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6" name="Freeform 26"/>
            <p:cNvSpPr/>
            <p:nvPr/>
          </p:nvSpPr>
          <p:spPr bwMode="auto">
            <a:xfrm>
              <a:off x="1546225" y="1049338"/>
              <a:ext cx="119062" cy="176213"/>
            </a:xfrm>
            <a:custGeom>
              <a:avLst/>
              <a:gdLst>
                <a:gd name="T0" fmla="*/ 107 w 107"/>
                <a:gd name="T1" fmla="*/ 159 h 159"/>
                <a:gd name="T2" fmla="*/ 0 w 107"/>
                <a:gd name="T3" fmla="*/ 90 h 159"/>
                <a:gd name="T4" fmla="*/ 0 w 107"/>
                <a:gd name="T5" fmla="*/ 61 h 159"/>
                <a:gd name="T6" fmla="*/ 53 w 107"/>
                <a:gd name="T7" fmla="*/ 0 h 159"/>
                <a:gd name="T8" fmla="*/ 107 w 107"/>
                <a:gd name="T9" fmla="*/ 61 h 159"/>
                <a:gd name="T10" fmla="*/ 107 w 107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59">
                  <a:moveTo>
                    <a:pt x="107" y="159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8"/>
                    <a:pt x="24" y="0"/>
                    <a:pt x="53" y="0"/>
                  </a:cubicBezTo>
                  <a:cubicBezTo>
                    <a:pt x="83" y="0"/>
                    <a:pt x="107" y="28"/>
                    <a:pt x="107" y="61"/>
                  </a:cubicBezTo>
                  <a:lnTo>
                    <a:pt x="107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7" name="Freeform 27"/>
            <p:cNvSpPr/>
            <p:nvPr/>
          </p:nvSpPr>
          <p:spPr bwMode="auto">
            <a:xfrm>
              <a:off x="1527175" y="3836988"/>
              <a:ext cx="119062" cy="179388"/>
            </a:xfrm>
            <a:custGeom>
              <a:avLst/>
              <a:gdLst>
                <a:gd name="T0" fmla="*/ 0 w 106"/>
                <a:gd name="T1" fmla="*/ 0 h 160"/>
                <a:gd name="T2" fmla="*/ 106 w 106"/>
                <a:gd name="T3" fmla="*/ 112 h 160"/>
                <a:gd name="T4" fmla="*/ 54 w 106"/>
                <a:gd name="T5" fmla="*/ 160 h 160"/>
                <a:gd name="T6" fmla="*/ 0 w 106"/>
                <a:gd name="T7" fmla="*/ 99 h 160"/>
                <a:gd name="T8" fmla="*/ 0 w 106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60">
                  <a:moveTo>
                    <a:pt x="0" y="0"/>
                  </a:moveTo>
                  <a:cubicBezTo>
                    <a:pt x="106" y="112"/>
                    <a:pt x="106" y="112"/>
                    <a:pt x="106" y="112"/>
                  </a:cubicBezTo>
                  <a:cubicBezTo>
                    <a:pt x="101" y="139"/>
                    <a:pt x="79" y="160"/>
                    <a:pt x="54" y="160"/>
                  </a:cubicBezTo>
                  <a:cubicBezTo>
                    <a:pt x="24" y="160"/>
                    <a:pt x="0" y="133"/>
                    <a:pt x="0" y="99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8" name="Freeform 28"/>
            <p:cNvSpPr/>
            <p:nvPr/>
          </p:nvSpPr>
          <p:spPr bwMode="auto">
            <a:xfrm>
              <a:off x="1527175" y="3689350"/>
              <a:ext cx="120650" cy="273050"/>
            </a:xfrm>
            <a:custGeom>
              <a:avLst/>
              <a:gdLst>
                <a:gd name="T0" fmla="*/ 0 w 108"/>
                <a:gd name="T1" fmla="*/ 61 h 245"/>
                <a:gd name="T2" fmla="*/ 54 w 108"/>
                <a:gd name="T3" fmla="*/ 0 h 245"/>
                <a:gd name="T4" fmla="*/ 108 w 108"/>
                <a:gd name="T5" fmla="*/ 61 h 245"/>
                <a:gd name="T6" fmla="*/ 108 w 108"/>
                <a:gd name="T7" fmla="*/ 232 h 245"/>
                <a:gd name="T8" fmla="*/ 106 w 108"/>
                <a:gd name="T9" fmla="*/ 245 h 245"/>
                <a:gd name="T10" fmla="*/ 0 w 108"/>
                <a:gd name="T11" fmla="*/ 133 h 245"/>
                <a:gd name="T12" fmla="*/ 0 w 108"/>
                <a:gd name="T13" fmla="*/ 6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245">
                  <a:moveTo>
                    <a:pt x="0" y="61"/>
                  </a:moveTo>
                  <a:cubicBezTo>
                    <a:pt x="0" y="28"/>
                    <a:pt x="24" y="0"/>
                    <a:pt x="54" y="0"/>
                  </a:cubicBezTo>
                  <a:cubicBezTo>
                    <a:pt x="84" y="0"/>
                    <a:pt x="108" y="28"/>
                    <a:pt x="108" y="61"/>
                  </a:cubicBezTo>
                  <a:cubicBezTo>
                    <a:pt x="108" y="232"/>
                    <a:pt x="108" y="232"/>
                    <a:pt x="108" y="232"/>
                  </a:cubicBezTo>
                  <a:cubicBezTo>
                    <a:pt x="108" y="237"/>
                    <a:pt x="107" y="241"/>
                    <a:pt x="106" y="245"/>
                  </a:cubicBezTo>
                  <a:cubicBezTo>
                    <a:pt x="0" y="133"/>
                    <a:pt x="0" y="133"/>
                    <a:pt x="0" y="133"/>
                  </a:cubicBezTo>
                  <a:lnTo>
                    <a:pt x="0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29" name="Freeform 29"/>
            <p:cNvSpPr/>
            <p:nvPr/>
          </p:nvSpPr>
          <p:spPr bwMode="auto">
            <a:xfrm>
              <a:off x="2771775" y="2432050"/>
              <a:ext cx="241300" cy="120650"/>
            </a:xfrm>
            <a:custGeom>
              <a:avLst/>
              <a:gdLst>
                <a:gd name="T0" fmla="*/ 1 w 216"/>
                <a:gd name="T1" fmla="*/ 54 h 108"/>
                <a:gd name="T2" fmla="*/ 62 w 216"/>
                <a:gd name="T3" fmla="*/ 0 h 108"/>
                <a:gd name="T4" fmla="*/ 216 w 216"/>
                <a:gd name="T5" fmla="*/ 1 h 108"/>
                <a:gd name="T6" fmla="*/ 168 w 216"/>
                <a:gd name="T7" fmla="*/ 108 h 108"/>
                <a:gd name="T8" fmla="*/ 61 w 216"/>
                <a:gd name="T9" fmla="*/ 108 h 108"/>
                <a:gd name="T10" fmla="*/ 1 w 216"/>
                <a:gd name="T11" fmla="*/ 5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108">
                  <a:moveTo>
                    <a:pt x="1" y="54"/>
                  </a:moveTo>
                  <a:cubicBezTo>
                    <a:pt x="1" y="25"/>
                    <a:pt x="28" y="0"/>
                    <a:pt x="62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28" y="108"/>
                    <a:pt x="0" y="84"/>
                    <a:pt x="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0" name="Freeform 30"/>
            <p:cNvSpPr/>
            <p:nvPr/>
          </p:nvSpPr>
          <p:spPr bwMode="auto">
            <a:xfrm>
              <a:off x="2959100" y="2433638"/>
              <a:ext cx="139700" cy="119063"/>
            </a:xfrm>
            <a:custGeom>
              <a:avLst/>
              <a:gdLst>
                <a:gd name="T0" fmla="*/ 65 w 126"/>
                <a:gd name="T1" fmla="*/ 0 h 107"/>
                <a:gd name="T2" fmla="*/ 126 w 126"/>
                <a:gd name="T3" fmla="*/ 54 h 107"/>
                <a:gd name="T4" fmla="*/ 65 w 126"/>
                <a:gd name="T5" fmla="*/ 107 h 107"/>
                <a:gd name="T6" fmla="*/ 0 w 126"/>
                <a:gd name="T7" fmla="*/ 107 h 107"/>
                <a:gd name="T8" fmla="*/ 48 w 126"/>
                <a:gd name="T9" fmla="*/ 0 h 107"/>
                <a:gd name="T10" fmla="*/ 65 w 126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07">
                  <a:moveTo>
                    <a:pt x="65" y="0"/>
                  </a:moveTo>
                  <a:cubicBezTo>
                    <a:pt x="98" y="0"/>
                    <a:pt x="126" y="24"/>
                    <a:pt x="126" y="54"/>
                  </a:cubicBezTo>
                  <a:cubicBezTo>
                    <a:pt x="126" y="83"/>
                    <a:pt x="98" y="107"/>
                    <a:pt x="65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1" name="Freeform 31"/>
            <p:cNvSpPr/>
            <p:nvPr/>
          </p:nvSpPr>
          <p:spPr bwMode="auto">
            <a:xfrm>
              <a:off x="585788" y="1616075"/>
              <a:ext cx="112712" cy="98425"/>
            </a:xfrm>
            <a:custGeom>
              <a:avLst/>
              <a:gdLst>
                <a:gd name="T0" fmla="*/ 71 w 71"/>
                <a:gd name="T1" fmla="*/ 9 h 62"/>
                <a:gd name="T2" fmla="*/ 63 w 71"/>
                <a:gd name="T3" fmla="*/ 62 h 62"/>
                <a:gd name="T4" fmla="*/ 0 w 71"/>
                <a:gd name="T5" fmla="*/ 0 h 62"/>
                <a:gd name="T6" fmla="*/ 71 w 71"/>
                <a:gd name="T7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62">
                  <a:moveTo>
                    <a:pt x="71" y="9"/>
                  </a:moveTo>
                  <a:lnTo>
                    <a:pt x="63" y="62"/>
                  </a:lnTo>
                  <a:lnTo>
                    <a:pt x="0" y="0"/>
                  </a:lnTo>
                  <a:lnTo>
                    <a:pt x="7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2" name="Freeform 32"/>
            <p:cNvSpPr/>
            <p:nvPr/>
          </p:nvSpPr>
          <p:spPr bwMode="auto">
            <a:xfrm>
              <a:off x="685800" y="1630363"/>
              <a:ext cx="128587" cy="128588"/>
            </a:xfrm>
            <a:custGeom>
              <a:avLst/>
              <a:gdLst>
                <a:gd name="T0" fmla="*/ 87 w 115"/>
                <a:gd name="T1" fmla="*/ 11 h 114"/>
                <a:gd name="T2" fmla="*/ 89 w 115"/>
                <a:gd name="T3" fmla="*/ 12 h 114"/>
                <a:gd name="T4" fmla="*/ 94 w 115"/>
                <a:gd name="T5" fmla="*/ 93 h 114"/>
                <a:gd name="T6" fmla="*/ 12 w 115"/>
                <a:gd name="T7" fmla="*/ 88 h 114"/>
                <a:gd name="T8" fmla="*/ 0 w 115"/>
                <a:gd name="T9" fmla="*/ 75 h 114"/>
                <a:gd name="T10" fmla="*/ 12 w 115"/>
                <a:gd name="T11" fmla="*/ 0 h 114"/>
                <a:gd name="T12" fmla="*/ 87 w 115"/>
                <a:gd name="T13" fmla="*/ 1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14">
                  <a:moveTo>
                    <a:pt x="87" y="11"/>
                  </a:moveTo>
                  <a:cubicBezTo>
                    <a:pt x="89" y="12"/>
                    <a:pt x="89" y="12"/>
                    <a:pt x="89" y="12"/>
                  </a:cubicBezTo>
                  <a:cubicBezTo>
                    <a:pt x="112" y="36"/>
                    <a:pt x="115" y="72"/>
                    <a:pt x="94" y="93"/>
                  </a:cubicBezTo>
                  <a:cubicBezTo>
                    <a:pt x="73" y="114"/>
                    <a:pt x="36" y="112"/>
                    <a:pt x="12" y="88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8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3" name="Freeform 33"/>
            <p:cNvSpPr/>
            <p:nvPr/>
          </p:nvSpPr>
          <p:spPr bwMode="auto">
            <a:xfrm>
              <a:off x="536575" y="1481138"/>
              <a:ext cx="173037" cy="149225"/>
            </a:xfrm>
            <a:custGeom>
              <a:avLst/>
              <a:gdLst>
                <a:gd name="T0" fmla="*/ 45 w 155"/>
                <a:gd name="T1" fmla="*/ 122 h 135"/>
                <a:gd name="T2" fmla="*/ 26 w 155"/>
                <a:gd name="T3" fmla="*/ 102 h 135"/>
                <a:gd name="T4" fmla="*/ 21 w 155"/>
                <a:gd name="T5" fmla="*/ 21 h 135"/>
                <a:gd name="T6" fmla="*/ 102 w 155"/>
                <a:gd name="T7" fmla="*/ 26 h 135"/>
                <a:gd name="T8" fmla="*/ 155 w 155"/>
                <a:gd name="T9" fmla="*/ 79 h 135"/>
                <a:gd name="T10" fmla="*/ 146 w 155"/>
                <a:gd name="T11" fmla="*/ 135 h 135"/>
                <a:gd name="T12" fmla="*/ 45 w 155"/>
                <a:gd name="T13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135">
                  <a:moveTo>
                    <a:pt x="45" y="122"/>
                  </a:moveTo>
                  <a:cubicBezTo>
                    <a:pt x="26" y="102"/>
                    <a:pt x="26" y="102"/>
                    <a:pt x="26" y="102"/>
                  </a:cubicBezTo>
                  <a:cubicBezTo>
                    <a:pt x="2" y="78"/>
                    <a:pt x="0" y="42"/>
                    <a:pt x="21" y="21"/>
                  </a:cubicBezTo>
                  <a:cubicBezTo>
                    <a:pt x="42" y="0"/>
                    <a:pt x="78" y="2"/>
                    <a:pt x="102" y="26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46" y="135"/>
                    <a:pt x="146" y="135"/>
                    <a:pt x="146" y="135"/>
                  </a:cubicBezTo>
                  <a:lnTo>
                    <a:pt x="45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4" name="Freeform 34"/>
            <p:cNvSpPr/>
            <p:nvPr/>
          </p:nvSpPr>
          <p:spPr bwMode="auto">
            <a:xfrm>
              <a:off x="698500" y="1568450"/>
              <a:ext cx="84137" cy="74613"/>
            </a:xfrm>
            <a:custGeom>
              <a:avLst/>
              <a:gdLst>
                <a:gd name="T0" fmla="*/ 7 w 53"/>
                <a:gd name="T1" fmla="*/ 0 h 47"/>
                <a:gd name="T2" fmla="*/ 53 w 53"/>
                <a:gd name="T3" fmla="*/ 47 h 47"/>
                <a:gd name="T4" fmla="*/ 0 w 53"/>
                <a:gd name="T5" fmla="*/ 39 h 47"/>
                <a:gd name="T6" fmla="*/ 7 w 53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7">
                  <a:moveTo>
                    <a:pt x="7" y="0"/>
                  </a:moveTo>
                  <a:lnTo>
                    <a:pt x="53" y="47"/>
                  </a:lnTo>
                  <a:lnTo>
                    <a:pt x="0" y="39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5" name="Freeform 35"/>
            <p:cNvSpPr/>
            <p:nvPr/>
          </p:nvSpPr>
          <p:spPr bwMode="auto">
            <a:xfrm>
              <a:off x="2487613" y="1579563"/>
              <a:ext cx="85725" cy="77788"/>
            </a:xfrm>
            <a:custGeom>
              <a:avLst/>
              <a:gdLst>
                <a:gd name="T0" fmla="*/ 0 w 54"/>
                <a:gd name="T1" fmla="*/ 49 h 49"/>
                <a:gd name="T2" fmla="*/ 48 w 54"/>
                <a:gd name="T3" fmla="*/ 0 h 49"/>
                <a:gd name="T4" fmla="*/ 54 w 54"/>
                <a:gd name="T5" fmla="*/ 39 h 49"/>
                <a:gd name="T6" fmla="*/ 0 w 5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9">
                  <a:moveTo>
                    <a:pt x="0" y="49"/>
                  </a:moveTo>
                  <a:lnTo>
                    <a:pt x="48" y="0"/>
                  </a:lnTo>
                  <a:lnTo>
                    <a:pt x="54" y="39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6" name="Freeform 36"/>
            <p:cNvSpPr/>
            <p:nvPr/>
          </p:nvSpPr>
          <p:spPr bwMode="auto">
            <a:xfrm>
              <a:off x="2424113" y="1641475"/>
              <a:ext cx="161925" cy="161925"/>
            </a:xfrm>
            <a:custGeom>
              <a:avLst/>
              <a:gdLst>
                <a:gd name="T0" fmla="*/ 21 w 145"/>
                <a:gd name="T1" fmla="*/ 124 h 145"/>
                <a:gd name="T2" fmla="*/ 26 w 145"/>
                <a:gd name="T3" fmla="*/ 43 h 145"/>
                <a:gd name="T4" fmla="*/ 56 w 145"/>
                <a:gd name="T5" fmla="*/ 13 h 145"/>
                <a:gd name="T6" fmla="*/ 134 w 145"/>
                <a:gd name="T7" fmla="*/ 0 h 145"/>
                <a:gd name="T8" fmla="*/ 145 w 145"/>
                <a:gd name="T9" fmla="*/ 76 h 145"/>
                <a:gd name="T10" fmla="*/ 102 w 145"/>
                <a:gd name="T11" fmla="*/ 119 h 145"/>
                <a:gd name="T12" fmla="*/ 21 w 145"/>
                <a:gd name="T13" fmla="*/ 12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21" y="124"/>
                  </a:moveTo>
                  <a:cubicBezTo>
                    <a:pt x="0" y="103"/>
                    <a:pt x="2" y="66"/>
                    <a:pt x="26" y="4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78" y="143"/>
                    <a:pt x="42" y="145"/>
                    <a:pt x="21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7" name="Freeform 37"/>
            <p:cNvSpPr/>
            <p:nvPr/>
          </p:nvSpPr>
          <p:spPr bwMode="auto">
            <a:xfrm>
              <a:off x="2563813" y="1525588"/>
              <a:ext cx="136525" cy="115888"/>
            </a:xfrm>
            <a:custGeom>
              <a:avLst/>
              <a:gdLst>
                <a:gd name="T0" fmla="*/ 0 w 122"/>
                <a:gd name="T1" fmla="*/ 48 h 104"/>
                <a:gd name="T2" fmla="*/ 22 w 122"/>
                <a:gd name="T3" fmla="*/ 26 h 104"/>
                <a:gd name="T4" fmla="*/ 104 w 122"/>
                <a:gd name="T5" fmla="*/ 21 h 104"/>
                <a:gd name="T6" fmla="*/ 109 w 122"/>
                <a:gd name="T7" fmla="*/ 88 h 104"/>
                <a:gd name="T8" fmla="*/ 9 w 122"/>
                <a:gd name="T9" fmla="*/ 104 h 104"/>
                <a:gd name="T10" fmla="*/ 0 w 122"/>
                <a:gd name="T11" fmla="*/ 4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4">
                  <a:moveTo>
                    <a:pt x="0" y="48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46" y="2"/>
                    <a:pt x="83" y="0"/>
                    <a:pt x="104" y="21"/>
                  </a:cubicBezTo>
                  <a:cubicBezTo>
                    <a:pt x="121" y="38"/>
                    <a:pt x="122" y="65"/>
                    <a:pt x="109" y="88"/>
                  </a:cubicBezTo>
                  <a:cubicBezTo>
                    <a:pt x="9" y="104"/>
                    <a:pt x="9" y="104"/>
                    <a:pt x="9" y="104"/>
                  </a:cubicBez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8" name="Freeform 38"/>
            <p:cNvSpPr/>
            <p:nvPr/>
          </p:nvSpPr>
          <p:spPr bwMode="auto">
            <a:xfrm>
              <a:off x="2573338" y="1624013"/>
              <a:ext cx="112712" cy="103188"/>
            </a:xfrm>
            <a:custGeom>
              <a:avLst/>
              <a:gdLst>
                <a:gd name="T0" fmla="*/ 100 w 100"/>
                <a:gd name="T1" fmla="*/ 0 h 92"/>
                <a:gd name="T2" fmla="*/ 89 w 100"/>
                <a:gd name="T3" fmla="*/ 14 h 92"/>
                <a:gd name="T4" fmla="*/ 11 w 100"/>
                <a:gd name="T5" fmla="*/ 92 h 92"/>
                <a:gd name="T6" fmla="*/ 0 w 100"/>
                <a:gd name="T7" fmla="*/ 16 h 92"/>
                <a:gd name="T8" fmla="*/ 100 w 100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2">
                  <a:moveTo>
                    <a:pt x="100" y="0"/>
                  </a:moveTo>
                  <a:cubicBezTo>
                    <a:pt x="97" y="5"/>
                    <a:pt x="94" y="10"/>
                    <a:pt x="89" y="14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0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39" name="Freeform 39"/>
            <p:cNvSpPr/>
            <p:nvPr/>
          </p:nvSpPr>
          <p:spPr bwMode="auto">
            <a:xfrm>
              <a:off x="604838" y="3498850"/>
              <a:ext cx="204787" cy="120650"/>
            </a:xfrm>
            <a:custGeom>
              <a:avLst/>
              <a:gdLst>
                <a:gd name="T0" fmla="*/ 27 w 183"/>
                <a:gd name="T1" fmla="*/ 6 h 108"/>
                <a:gd name="T2" fmla="*/ 33 w 183"/>
                <a:gd name="T3" fmla="*/ 0 h 108"/>
                <a:gd name="T4" fmla="*/ 183 w 183"/>
                <a:gd name="T5" fmla="*/ 2 h 108"/>
                <a:gd name="T6" fmla="*/ 103 w 183"/>
                <a:gd name="T7" fmla="*/ 82 h 108"/>
                <a:gd name="T8" fmla="*/ 21 w 183"/>
                <a:gd name="T9" fmla="*/ 87 h 108"/>
                <a:gd name="T10" fmla="*/ 27 w 183"/>
                <a:gd name="T11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08">
                  <a:moveTo>
                    <a:pt x="27" y="6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79" y="106"/>
                    <a:pt x="42" y="108"/>
                    <a:pt x="21" y="87"/>
                  </a:cubicBezTo>
                  <a:cubicBezTo>
                    <a:pt x="0" y="66"/>
                    <a:pt x="3" y="30"/>
                    <a:pt x="2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0" name="Freeform 40"/>
            <p:cNvSpPr/>
            <p:nvPr/>
          </p:nvSpPr>
          <p:spPr bwMode="auto">
            <a:xfrm>
              <a:off x="641350" y="3341688"/>
              <a:ext cx="242887" cy="158750"/>
            </a:xfrm>
            <a:custGeom>
              <a:avLst/>
              <a:gdLst>
                <a:gd name="T0" fmla="*/ 115 w 217"/>
                <a:gd name="T1" fmla="*/ 26 h 143"/>
                <a:gd name="T2" fmla="*/ 196 w 217"/>
                <a:gd name="T3" fmla="*/ 21 h 143"/>
                <a:gd name="T4" fmla="*/ 191 w 217"/>
                <a:gd name="T5" fmla="*/ 102 h 143"/>
                <a:gd name="T6" fmla="*/ 150 w 217"/>
                <a:gd name="T7" fmla="*/ 143 h 143"/>
                <a:gd name="T8" fmla="*/ 0 w 217"/>
                <a:gd name="T9" fmla="*/ 141 h 143"/>
                <a:gd name="T10" fmla="*/ 115 w 217"/>
                <a:gd name="T11" fmla="*/ 2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143">
                  <a:moveTo>
                    <a:pt x="115" y="26"/>
                  </a:moveTo>
                  <a:cubicBezTo>
                    <a:pt x="138" y="2"/>
                    <a:pt x="175" y="0"/>
                    <a:pt x="196" y="21"/>
                  </a:cubicBezTo>
                  <a:cubicBezTo>
                    <a:pt x="217" y="42"/>
                    <a:pt x="214" y="79"/>
                    <a:pt x="191" y="102"/>
                  </a:cubicBezTo>
                  <a:cubicBezTo>
                    <a:pt x="150" y="143"/>
                    <a:pt x="150" y="143"/>
                    <a:pt x="150" y="143"/>
                  </a:cubicBezTo>
                  <a:cubicBezTo>
                    <a:pt x="0" y="141"/>
                    <a:pt x="0" y="141"/>
                    <a:pt x="0" y="141"/>
                  </a:cubicBezTo>
                  <a:lnTo>
                    <a:pt x="11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1" name="Freeform 41"/>
            <p:cNvSpPr/>
            <p:nvPr/>
          </p:nvSpPr>
          <p:spPr bwMode="auto">
            <a:xfrm>
              <a:off x="2303463" y="3405188"/>
              <a:ext cx="225425" cy="260350"/>
            </a:xfrm>
            <a:custGeom>
              <a:avLst/>
              <a:gdLst>
                <a:gd name="T0" fmla="*/ 142 w 142"/>
                <a:gd name="T1" fmla="*/ 5 h 164"/>
                <a:gd name="T2" fmla="*/ 20 w 142"/>
                <a:gd name="T3" fmla="*/ 160 h 164"/>
                <a:gd name="T4" fmla="*/ 17 w 142"/>
                <a:gd name="T5" fmla="*/ 164 h 164"/>
                <a:gd name="T6" fmla="*/ 16 w 142"/>
                <a:gd name="T7" fmla="*/ 164 h 164"/>
                <a:gd name="T8" fmla="*/ 0 w 142"/>
                <a:gd name="T9" fmla="*/ 64 h 164"/>
                <a:gd name="T10" fmla="*/ 64 w 142"/>
                <a:gd name="T11" fmla="*/ 0 h 164"/>
                <a:gd name="T12" fmla="*/ 142 w 142"/>
                <a:gd name="T13" fmla="*/ 3 h 164"/>
                <a:gd name="T14" fmla="*/ 142 w 142"/>
                <a:gd name="T15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64">
                  <a:moveTo>
                    <a:pt x="142" y="5"/>
                  </a:moveTo>
                  <a:lnTo>
                    <a:pt x="20" y="160"/>
                  </a:lnTo>
                  <a:lnTo>
                    <a:pt x="17" y="164"/>
                  </a:lnTo>
                  <a:lnTo>
                    <a:pt x="16" y="164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142" y="3"/>
                  </a:lnTo>
                  <a:lnTo>
                    <a:pt x="14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2" name="Freeform 42"/>
            <p:cNvSpPr/>
            <p:nvPr/>
          </p:nvSpPr>
          <p:spPr bwMode="auto">
            <a:xfrm>
              <a:off x="2405063" y="3124200"/>
              <a:ext cx="292100" cy="285750"/>
            </a:xfrm>
            <a:custGeom>
              <a:avLst/>
              <a:gdLst>
                <a:gd name="T0" fmla="*/ 78 w 184"/>
                <a:gd name="T1" fmla="*/ 180 h 180"/>
                <a:gd name="T2" fmla="*/ 0 w 184"/>
                <a:gd name="T3" fmla="*/ 177 h 180"/>
                <a:gd name="T4" fmla="*/ 175 w 184"/>
                <a:gd name="T5" fmla="*/ 0 h 180"/>
                <a:gd name="T6" fmla="*/ 184 w 184"/>
                <a:gd name="T7" fmla="*/ 25 h 180"/>
                <a:gd name="T8" fmla="*/ 78 w 184"/>
                <a:gd name="T9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0">
                  <a:moveTo>
                    <a:pt x="78" y="180"/>
                  </a:moveTo>
                  <a:lnTo>
                    <a:pt x="0" y="177"/>
                  </a:lnTo>
                  <a:lnTo>
                    <a:pt x="175" y="0"/>
                  </a:lnTo>
                  <a:lnTo>
                    <a:pt x="184" y="25"/>
                  </a:lnTo>
                  <a:lnTo>
                    <a:pt x="78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3" name="Freeform 43"/>
            <p:cNvSpPr/>
            <p:nvPr/>
          </p:nvSpPr>
          <p:spPr bwMode="auto">
            <a:xfrm>
              <a:off x="2682875" y="3017838"/>
              <a:ext cx="195262" cy="146050"/>
            </a:xfrm>
            <a:custGeom>
              <a:avLst/>
              <a:gdLst>
                <a:gd name="T0" fmla="*/ 13 w 175"/>
                <a:gd name="T1" fmla="*/ 131 h 131"/>
                <a:gd name="T2" fmla="*/ 0 w 175"/>
                <a:gd name="T3" fmla="*/ 96 h 131"/>
                <a:gd name="T4" fmla="*/ 73 w 175"/>
                <a:gd name="T5" fmla="*/ 22 h 131"/>
                <a:gd name="T6" fmla="*/ 156 w 175"/>
                <a:gd name="T7" fmla="*/ 23 h 131"/>
                <a:gd name="T8" fmla="*/ 171 w 175"/>
                <a:gd name="T9" fmla="*/ 74 h 131"/>
                <a:gd name="T10" fmla="*/ 14 w 175"/>
                <a:gd name="T11" fmla="*/ 131 h 131"/>
                <a:gd name="T12" fmla="*/ 13 w 175"/>
                <a:gd name="T1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31">
                  <a:moveTo>
                    <a:pt x="13" y="131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96" y="0"/>
                    <a:pt x="134" y="1"/>
                    <a:pt x="156" y="23"/>
                  </a:cubicBezTo>
                  <a:cubicBezTo>
                    <a:pt x="170" y="37"/>
                    <a:pt x="175" y="56"/>
                    <a:pt x="171" y="74"/>
                  </a:cubicBezTo>
                  <a:cubicBezTo>
                    <a:pt x="14" y="131"/>
                    <a:pt x="14" y="131"/>
                    <a:pt x="14" y="131"/>
                  </a:cubicBezTo>
                  <a:lnTo>
                    <a:pt x="13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4" name="Freeform 44"/>
            <p:cNvSpPr/>
            <p:nvPr/>
          </p:nvSpPr>
          <p:spPr bwMode="auto">
            <a:xfrm>
              <a:off x="2697163" y="3100388"/>
              <a:ext cx="176212" cy="157163"/>
            </a:xfrm>
            <a:custGeom>
              <a:avLst/>
              <a:gdLst>
                <a:gd name="T0" fmla="*/ 32 w 158"/>
                <a:gd name="T1" fmla="*/ 141 h 141"/>
                <a:gd name="T2" fmla="*/ 0 w 158"/>
                <a:gd name="T3" fmla="*/ 57 h 141"/>
                <a:gd name="T4" fmla="*/ 1 w 158"/>
                <a:gd name="T5" fmla="*/ 57 h 141"/>
                <a:gd name="T6" fmla="*/ 158 w 158"/>
                <a:gd name="T7" fmla="*/ 0 h 141"/>
                <a:gd name="T8" fmla="*/ 142 w 158"/>
                <a:gd name="T9" fmla="*/ 30 h 141"/>
                <a:gd name="T10" fmla="*/ 32 w 158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141">
                  <a:moveTo>
                    <a:pt x="32" y="141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6" y="11"/>
                    <a:pt x="151" y="21"/>
                    <a:pt x="142" y="30"/>
                  </a:cubicBezTo>
                  <a:lnTo>
                    <a:pt x="32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5" name="Freeform 45"/>
            <p:cNvSpPr/>
            <p:nvPr/>
          </p:nvSpPr>
          <p:spPr bwMode="auto">
            <a:xfrm>
              <a:off x="2335213" y="3409950"/>
              <a:ext cx="244475" cy="249238"/>
            </a:xfrm>
            <a:custGeom>
              <a:avLst/>
              <a:gdLst>
                <a:gd name="T0" fmla="*/ 122 w 154"/>
                <a:gd name="T1" fmla="*/ 0 h 157"/>
                <a:gd name="T2" fmla="*/ 154 w 154"/>
                <a:gd name="T3" fmla="*/ 2 h 157"/>
                <a:gd name="T4" fmla="*/ 0 w 154"/>
                <a:gd name="T5" fmla="*/ 157 h 157"/>
                <a:gd name="T6" fmla="*/ 122 w 154"/>
                <a:gd name="T7" fmla="*/ 2 h 157"/>
                <a:gd name="T8" fmla="*/ 122 w 154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157">
                  <a:moveTo>
                    <a:pt x="122" y="0"/>
                  </a:moveTo>
                  <a:lnTo>
                    <a:pt x="154" y="2"/>
                  </a:lnTo>
                  <a:lnTo>
                    <a:pt x="0" y="157"/>
                  </a:lnTo>
                  <a:lnTo>
                    <a:pt x="122" y="2"/>
                  </a:lnTo>
                  <a:lnTo>
                    <a:pt x="1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6" name="Freeform 46"/>
            <p:cNvSpPr/>
            <p:nvPr/>
          </p:nvSpPr>
          <p:spPr bwMode="auto">
            <a:xfrm>
              <a:off x="2159000" y="3629025"/>
              <a:ext cx="95250" cy="165100"/>
            </a:xfrm>
            <a:custGeom>
              <a:avLst/>
              <a:gdLst>
                <a:gd name="T0" fmla="*/ 23 w 86"/>
                <a:gd name="T1" fmla="*/ 0 h 148"/>
                <a:gd name="T2" fmla="*/ 86 w 86"/>
                <a:gd name="T3" fmla="*/ 100 h 148"/>
                <a:gd name="T4" fmla="*/ 58 w 86"/>
                <a:gd name="T5" fmla="*/ 128 h 148"/>
                <a:gd name="T6" fmla="*/ 0 w 86"/>
                <a:gd name="T7" fmla="*/ 142 h 148"/>
                <a:gd name="T8" fmla="*/ 22 w 86"/>
                <a:gd name="T9" fmla="*/ 0 h 148"/>
                <a:gd name="T10" fmla="*/ 23 w 86"/>
                <a:gd name="T11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48">
                  <a:moveTo>
                    <a:pt x="23" y="0"/>
                  </a:moveTo>
                  <a:cubicBezTo>
                    <a:pt x="86" y="100"/>
                    <a:pt x="86" y="100"/>
                    <a:pt x="86" y="100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43" y="144"/>
                    <a:pt x="20" y="148"/>
                    <a:pt x="0" y="14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7" name="Freeform 47"/>
            <p:cNvSpPr/>
            <p:nvPr/>
          </p:nvSpPr>
          <p:spPr bwMode="auto">
            <a:xfrm>
              <a:off x="2184400" y="3629025"/>
              <a:ext cx="144462" cy="111125"/>
            </a:xfrm>
            <a:custGeom>
              <a:avLst/>
              <a:gdLst>
                <a:gd name="T0" fmla="*/ 91 w 91"/>
                <a:gd name="T1" fmla="*/ 23 h 70"/>
                <a:gd name="T2" fmla="*/ 91 w 91"/>
                <a:gd name="T3" fmla="*/ 24 h 70"/>
                <a:gd name="T4" fmla="*/ 44 w 91"/>
                <a:gd name="T5" fmla="*/ 70 h 70"/>
                <a:gd name="T6" fmla="*/ 0 w 91"/>
                <a:gd name="T7" fmla="*/ 0 h 70"/>
                <a:gd name="T8" fmla="*/ 91 w 91"/>
                <a:gd name="T9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0">
                  <a:moveTo>
                    <a:pt x="91" y="23"/>
                  </a:moveTo>
                  <a:lnTo>
                    <a:pt x="91" y="24"/>
                  </a:lnTo>
                  <a:lnTo>
                    <a:pt x="44" y="70"/>
                  </a:lnTo>
                  <a:lnTo>
                    <a:pt x="0" y="0"/>
                  </a:lnTo>
                  <a:lnTo>
                    <a:pt x="9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8" name="Freeform 48"/>
            <p:cNvSpPr/>
            <p:nvPr/>
          </p:nvSpPr>
          <p:spPr bwMode="auto">
            <a:xfrm>
              <a:off x="2184400" y="3506788"/>
              <a:ext cx="144462" cy="158750"/>
            </a:xfrm>
            <a:custGeom>
              <a:avLst/>
              <a:gdLst>
                <a:gd name="T0" fmla="*/ 0 w 91"/>
                <a:gd name="T1" fmla="*/ 77 h 100"/>
                <a:gd name="T2" fmla="*/ 0 w 91"/>
                <a:gd name="T3" fmla="*/ 76 h 100"/>
                <a:gd name="T4" fmla="*/ 75 w 91"/>
                <a:gd name="T5" fmla="*/ 0 h 100"/>
                <a:gd name="T6" fmla="*/ 91 w 91"/>
                <a:gd name="T7" fmla="*/ 100 h 100"/>
                <a:gd name="T8" fmla="*/ 0 w 91"/>
                <a:gd name="T9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00">
                  <a:moveTo>
                    <a:pt x="0" y="77"/>
                  </a:moveTo>
                  <a:lnTo>
                    <a:pt x="0" y="76"/>
                  </a:lnTo>
                  <a:lnTo>
                    <a:pt x="75" y="0"/>
                  </a:lnTo>
                  <a:lnTo>
                    <a:pt x="91" y="10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49" name="Freeform 49"/>
            <p:cNvSpPr/>
            <p:nvPr/>
          </p:nvSpPr>
          <p:spPr bwMode="auto">
            <a:xfrm>
              <a:off x="2105025" y="3627438"/>
              <a:ext cx="79375" cy="160338"/>
            </a:xfrm>
            <a:custGeom>
              <a:avLst/>
              <a:gdLst>
                <a:gd name="T0" fmla="*/ 70 w 71"/>
                <a:gd name="T1" fmla="*/ 1 h 143"/>
                <a:gd name="T2" fmla="*/ 48 w 71"/>
                <a:gd name="T3" fmla="*/ 143 h 143"/>
                <a:gd name="T4" fmla="*/ 23 w 71"/>
                <a:gd name="T5" fmla="*/ 128 h 143"/>
                <a:gd name="T6" fmla="*/ 24 w 71"/>
                <a:gd name="T7" fmla="*/ 47 h 143"/>
                <a:gd name="T8" fmla="*/ 71 w 71"/>
                <a:gd name="T9" fmla="*/ 0 h 143"/>
                <a:gd name="T10" fmla="*/ 71 w 71"/>
                <a:gd name="T11" fmla="*/ 1 h 143"/>
                <a:gd name="T12" fmla="*/ 70 w 71"/>
                <a:gd name="T13" fmla="*/ 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43">
                  <a:moveTo>
                    <a:pt x="70" y="1"/>
                  </a:moveTo>
                  <a:cubicBezTo>
                    <a:pt x="48" y="143"/>
                    <a:pt x="48" y="143"/>
                    <a:pt x="48" y="143"/>
                  </a:cubicBezTo>
                  <a:cubicBezTo>
                    <a:pt x="39" y="140"/>
                    <a:pt x="30" y="135"/>
                    <a:pt x="23" y="128"/>
                  </a:cubicBezTo>
                  <a:cubicBezTo>
                    <a:pt x="0" y="106"/>
                    <a:pt x="1" y="70"/>
                    <a:pt x="24" y="47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1"/>
                    <a:pt x="71" y="1"/>
                    <a:pt x="71" y="1"/>
                  </a:cubicBezTo>
                  <a:lnTo>
                    <a:pt x="7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0" name="Freeform 50"/>
            <p:cNvSpPr/>
            <p:nvPr/>
          </p:nvSpPr>
          <p:spPr bwMode="auto">
            <a:xfrm>
              <a:off x="2528888" y="3163888"/>
              <a:ext cx="203200" cy="249238"/>
            </a:xfrm>
            <a:custGeom>
              <a:avLst/>
              <a:gdLst>
                <a:gd name="T0" fmla="*/ 106 w 128"/>
                <a:gd name="T1" fmla="*/ 0 h 157"/>
                <a:gd name="T2" fmla="*/ 128 w 128"/>
                <a:gd name="T3" fmla="*/ 59 h 157"/>
                <a:gd name="T4" fmla="*/ 32 w 128"/>
                <a:gd name="T5" fmla="*/ 157 h 157"/>
                <a:gd name="T6" fmla="*/ 0 w 128"/>
                <a:gd name="T7" fmla="*/ 155 h 157"/>
                <a:gd name="T8" fmla="*/ 106 w 128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57">
                  <a:moveTo>
                    <a:pt x="106" y="0"/>
                  </a:moveTo>
                  <a:lnTo>
                    <a:pt x="128" y="59"/>
                  </a:lnTo>
                  <a:lnTo>
                    <a:pt x="32" y="157"/>
                  </a:lnTo>
                  <a:lnTo>
                    <a:pt x="0" y="155"/>
                  </a:lnTo>
                  <a:lnTo>
                    <a:pt x="10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1" name="Freeform 51"/>
            <p:cNvSpPr/>
            <p:nvPr/>
          </p:nvSpPr>
          <p:spPr bwMode="auto">
            <a:xfrm>
              <a:off x="2514600" y="3371850"/>
              <a:ext cx="193675" cy="198438"/>
            </a:xfrm>
            <a:custGeom>
              <a:avLst/>
              <a:gdLst>
                <a:gd name="T0" fmla="*/ 1 w 122"/>
                <a:gd name="T1" fmla="*/ 125 h 125"/>
                <a:gd name="T2" fmla="*/ 0 w 122"/>
                <a:gd name="T3" fmla="*/ 124 h 125"/>
                <a:gd name="T4" fmla="*/ 122 w 122"/>
                <a:gd name="T5" fmla="*/ 0 h 125"/>
                <a:gd name="T6" fmla="*/ 115 w 122"/>
                <a:gd name="T7" fmla="*/ 66 h 125"/>
                <a:gd name="T8" fmla="*/ 1 w 122"/>
                <a:gd name="T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5">
                  <a:moveTo>
                    <a:pt x="1" y="125"/>
                  </a:moveTo>
                  <a:lnTo>
                    <a:pt x="0" y="124"/>
                  </a:lnTo>
                  <a:lnTo>
                    <a:pt x="122" y="0"/>
                  </a:lnTo>
                  <a:lnTo>
                    <a:pt x="115" y="66"/>
                  </a:lnTo>
                  <a:lnTo>
                    <a:pt x="1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2" name="Freeform 52"/>
            <p:cNvSpPr/>
            <p:nvPr/>
          </p:nvSpPr>
          <p:spPr bwMode="auto">
            <a:xfrm>
              <a:off x="2405063" y="3568700"/>
              <a:ext cx="111125" cy="241300"/>
            </a:xfrm>
            <a:custGeom>
              <a:avLst/>
              <a:gdLst>
                <a:gd name="T0" fmla="*/ 70 w 70"/>
                <a:gd name="T1" fmla="*/ 1 h 152"/>
                <a:gd name="T2" fmla="*/ 19 w 70"/>
                <a:gd name="T3" fmla="*/ 152 h 152"/>
                <a:gd name="T4" fmla="*/ 18 w 70"/>
                <a:gd name="T5" fmla="*/ 152 h 152"/>
                <a:gd name="T6" fmla="*/ 0 w 70"/>
                <a:gd name="T7" fmla="*/ 70 h 152"/>
                <a:gd name="T8" fmla="*/ 69 w 70"/>
                <a:gd name="T9" fmla="*/ 0 h 152"/>
                <a:gd name="T10" fmla="*/ 70 w 70"/>
                <a:gd name="T11" fmla="*/ 1 h 152"/>
                <a:gd name="T12" fmla="*/ 70 w 70"/>
                <a:gd name="T13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52">
                  <a:moveTo>
                    <a:pt x="70" y="1"/>
                  </a:moveTo>
                  <a:lnTo>
                    <a:pt x="19" y="152"/>
                  </a:lnTo>
                  <a:lnTo>
                    <a:pt x="18" y="152"/>
                  </a:lnTo>
                  <a:lnTo>
                    <a:pt x="0" y="70"/>
                  </a:lnTo>
                  <a:lnTo>
                    <a:pt x="69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3" name="Freeform 53"/>
            <p:cNvSpPr/>
            <p:nvPr/>
          </p:nvSpPr>
          <p:spPr bwMode="auto">
            <a:xfrm>
              <a:off x="2738438" y="3160713"/>
              <a:ext cx="195262" cy="244475"/>
            </a:xfrm>
            <a:custGeom>
              <a:avLst/>
              <a:gdLst>
                <a:gd name="T0" fmla="*/ 0 w 176"/>
                <a:gd name="T1" fmla="*/ 163 h 219"/>
                <a:gd name="T2" fmla="*/ 146 w 176"/>
                <a:gd name="T3" fmla="*/ 16 h 219"/>
                <a:gd name="T4" fmla="*/ 176 w 176"/>
                <a:gd name="T5" fmla="*/ 0 h 219"/>
                <a:gd name="T6" fmla="*/ 107 w 176"/>
                <a:gd name="T7" fmla="*/ 219 h 219"/>
                <a:gd name="T8" fmla="*/ 0 w 176"/>
                <a:gd name="T9" fmla="*/ 16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219">
                  <a:moveTo>
                    <a:pt x="0" y="163"/>
                  </a:moveTo>
                  <a:cubicBezTo>
                    <a:pt x="146" y="16"/>
                    <a:pt x="146" y="16"/>
                    <a:pt x="146" y="16"/>
                  </a:cubicBezTo>
                  <a:cubicBezTo>
                    <a:pt x="155" y="8"/>
                    <a:pt x="165" y="2"/>
                    <a:pt x="176" y="0"/>
                  </a:cubicBezTo>
                  <a:cubicBezTo>
                    <a:pt x="107" y="219"/>
                    <a:pt x="107" y="219"/>
                    <a:pt x="107" y="219"/>
                  </a:cubicBezTo>
                  <a:lnTo>
                    <a:pt x="0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4" name="Freeform 54"/>
            <p:cNvSpPr/>
            <p:nvPr/>
          </p:nvSpPr>
          <p:spPr bwMode="auto">
            <a:xfrm>
              <a:off x="2254250" y="3679825"/>
              <a:ext cx="179387" cy="168275"/>
            </a:xfrm>
            <a:custGeom>
              <a:avLst/>
              <a:gdLst>
                <a:gd name="T0" fmla="*/ 71 w 161"/>
                <a:gd name="T1" fmla="*/ 89 h 150"/>
                <a:gd name="T2" fmla="*/ 63 w 161"/>
                <a:gd name="T3" fmla="*/ 150 h 150"/>
                <a:gd name="T4" fmla="*/ 0 w 161"/>
                <a:gd name="T5" fmla="*/ 144 h 150"/>
                <a:gd name="T6" fmla="*/ 14 w 161"/>
                <a:gd name="T7" fmla="*/ 122 h 150"/>
                <a:gd name="T8" fmla="*/ 135 w 161"/>
                <a:gd name="T9" fmla="*/ 0 h 150"/>
                <a:gd name="T10" fmla="*/ 161 w 161"/>
                <a:gd name="T11" fmla="*/ 117 h 150"/>
                <a:gd name="T12" fmla="*/ 71 w 161"/>
                <a:gd name="T13" fmla="*/ 8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50">
                  <a:moveTo>
                    <a:pt x="71" y="89"/>
                  </a:moveTo>
                  <a:cubicBezTo>
                    <a:pt x="63" y="150"/>
                    <a:pt x="63" y="150"/>
                    <a:pt x="63" y="15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" y="136"/>
                    <a:pt x="7" y="128"/>
                    <a:pt x="14" y="122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61" y="117"/>
                    <a:pt x="161" y="117"/>
                    <a:pt x="161" y="117"/>
                  </a:cubicBezTo>
                  <a:lnTo>
                    <a:pt x="71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5" name="Freeform 55"/>
            <p:cNvSpPr/>
            <p:nvPr/>
          </p:nvSpPr>
          <p:spPr bwMode="auto">
            <a:xfrm>
              <a:off x="2697163" y="3341688"/>
              <a:ext cx="160337" cy="134938"/>
            </a:xfrm>
            <a:custGeom>
              <a:avLst/>
              <a:gdLst>
                <a:gd name="T0" fmla="*/ 101 w 101"/>
                <a:gd name="T1" fmla="*/ 40 h 85"/>
                <a:gd name="T2" fmla="*/ 0 w 101"/>
                <a:gd name="T3" fmla="*/ 85 h 85"/>
                <a:gd name="T4" fmla="*/ 0 w 101"/>
                <a:gd name="T5" fmla="*/ 85 h 85"/>
                <a:gd name="T6" fmla="*/ 7 w 101"/>
                <a:gd name="T7" fmla="*/ 19 h 85"/>
                <a:gd name="T8" fmla="*/ 26 w 101"/>
                <a:gd name="T9" fmla="*/ 0 h 85"/>
                <a:gd name="T10" fmla="*/ 101 w 101"/>
                <a:gd name="T11" fmla="*/ 40 h 85"/>
                <a:gd name="T12" fmla="*/ 101 w 101"/>
                <a:gd name="T13" fmla="*/ 4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85">
                  <a:moveTo>
                    <a:pt x="101" y="40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7" y="19"/>
                  </a:lnTo>
                  <a:lnTo>
                    <a:pt x="26" y="0"/>
                  </a:lnTo>
                  <a:lnTo>
                    <a:pt x="101" y="40"/>
                  </a:lnTo>
                  <a:lnTo>
                    <a:pt x="101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6" name="Freeform 56"/>
            <p:cNvSpPr/>
            <p:nvPr/>
          </p:nvSpPr>
          <p:spPr bwMode="auto">
            <a:xfrm>
              <a:off x="2516188" y="3476625"/>
              <a:ext cx="180975" cy="206375"/>
            </a:xfrm>
            <a:custGeom>
              <a:avLst/>
              <a:gdLst>
                <a:gd name="T0" fmla="*/ 114 w 114"/>
                <a:gd name="T1" fmla="*/ 0 h 130"/>
                <a:gd name="T2" fmla="*/ 107 w 114"/>
                <a:gd name="T3" fmla="*/ 64 h 130"/>
                <a:gd name="T4" fmla="*/ 43 w 114"/>
                <a:gd name="T5" fmla="*/ 130 h 130"/>
                <a:gd name="T6" fmla="*/ 0 w 114"/>
                <a:gd name="T7" fmla="*/ 59 h 130"/>
                <a:gd name="T8" fmla="*/ 114 w 114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0">
                  <a:moveTo>
                    <a:pt x="114" y="0"/>
                  </a:moveTo>
                  <a:lnTo>
                    <a:pt x="107" y="64"/>
                  </a:lnTo>
                  <a:lnTo>
                    <a:pt x="43" y="130"/>
                  </a:lnTo>
                  <a:lnTo>
                    <a:pt x="0" y="59"/>
                  </a:lnTo>
                  <a:lnTo>
                    <a:pt x="1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7" name="Freeform 57"/>
            <p:cNvSpPr/>
            <p:nvPr/>
          </p:nvSpPr>
          <p:spPr bwMode="auto">
            <a:xfrm>
              <a:off x="2857500" y="3157538"/>
              <a:ext cx="161925" cy="247650"/>
            </a:xfrm>
            <a:custGeom>
              <a:avLst/>
              <a:gdLst>
                <a:gd name="T0" fmla="*/ 122 w 145"/>
                <a:gd name="T1" fmla="*/ 20 h 223"/>
                <a:gd name="T2" fmla="*/ 121 w 145"/>
                <a:gd name="T3" fmla="*/ 100 h 223"/>
                <a:gd name="T4" fmla="*/ 0 w 145"/>
                <a:gd name="T5" fmla="*/ 223 h 223"/>
                <a:gd name="T6" fmla="*/ 0 w 145"/>
                <a:gd name="T7" fmla="*/ 222 h 223"/>
                <a:gd name="T8" fmla="*/ 69 w 145"/>
                <a:gd name="T9" fmla="*/ 3 h 223"/>
                <a:gd name="T10" fmla="*/ 122 w 145"/>
                <a:gd name="T11" fmla="*/ 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223">
                  <a:moveTo>
                    <a:pt x="122" y="20"/>
                  </a:moveTo>
                  <a:cubicBezTo>
                    <a:pt x="145" y="42"/>
                    <a:pt x="144" y="78"/>
                    <a:pt x="121" y="10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88" y="0"/>
                    <a:pt x="108" y="5"/>
                    <a:pt x="12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8" name="Freeform 58"/>
            <p:cNvSpPr/>
            <p:nvPr/>
          </p:nvSpPr>
          <p:spPr bwMode="auto">
            <a:xfrm>
              <a:off x="2246313" y="3840163"/>
              <a:ext cx="77787" cy="85725"/>
            </a:xfrm>
            <a:custGeom>
              <a:avLst/>
              <a:gdLst>
                <a:gd name="T0" fmla="*/ 62 w 70"/>
                <a:gd name="T1" fmla="*/ 76 h 76"/>
                <a:gd name="T2" fmla="*/ 20 w 70"/>
                <a:gd name="T3" fmla="*/ 59 h 76"/>
                <a:gd name="T4" fmla="*/ 7 w 70"/>
                <a:gd name="T5" fmla="*/ 0 h 76"/>
                <a:gd name="T6" fmla="*/ 70 w 70"/>
                <a:gd name="T7" fmla="*/ 6 h 76"/>
                <a:gd name="T8" fmla="*/ 62 w 70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6">
                  <a:moveTo>
                    <a:pt x="62" y="76"/>
                  </a:moveTo>
                  <a:cubicBezTo>
                    <a:pt x="47" y="76"/>
                    <a:pt x="31" y="70"/>
                    <a:pt x="20" y="59"/>
                  </a:cubicBezTo>
                  <a:cubicBezTo>
                    <a:pt x="3" y="43"/>
                    <a:pt x="0" y="20"/>
                    <a:pt x="7" y="0"/>
                  </a:cubicBezTo>
                  <a:cubicBezTo>
                    <a:pt x="70" y="6"/>
                    <a:pt x="70" y="6"/>
                    <a:pt x="70" y="6"/>
                  </a:cubicBezTo>
                  <a:lnTo>
                    <a:pt x="6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59" name="Freeform 59"/>
            <p:cNvSpPr/>
            <p:nvPr/>
          </p:nvSpPr>
          <p:spPr bwMode="auto">
            <a:xfrm>
              <a:off x="2686050" y="3405188"/>
              <a:ext cx="171450" cy="173038"/>
            </a:xfrm>
            <a:custGeom>
              <a:avLst/>
              <a:gdLst>
                <a:gd name="T0" fmla="*/ 7 w 108"/>
                <a:gd name="T1" fmla="*/ 45 h 109"/>
                <a:gd name="T2" fmla="*/ 108 w 108"/>
                <a:gd name="T3" fmla="*/ 0 h 109"/>
                <a:gd name="T4" fmla="*/ 108 w 108"/>
                <a:gd name="T5" fmla="*/ 0 h 109"/>
                <a:gd name="T6" fmla="*/ 108 w 108"/>
                <a:gd name="T7" fmla="*/ 0 h 109"/>
                <a:gd name="T8" fmla="*/ 0 w 108"/>
                <a:gd name="T9" fmla="*/ 109 h 109"/>
                <a:gd name="T10" fmla="*/ 7 w 108"/>
                <a:gd name="T11" fmla="*/ 45 h 109"/>
                <a:gd name="T12" fmla="*/ 7 w 108"/>
                <a:gd name="T13" fmla="*/ 4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09">
                  <a:moveTo>
                    <a:pt x="7" y="45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0" y="109"/>
                  </a:lnTo>
                  <a:lnTo>
                    <a:pt x="7" y="45"/>
                  </a:lnTo>
                  <a:lnTo>
                    <a:pt x="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0" name="Freeform 60"/>
            <p:cNvSpPr/>
            <p:nvPr/>
          </p:nvSpPr>
          <p:spPr bwMode="auto">
            <a:xfrm>
              <a:off x="2314575" y="3848100"/>
              <a:ext cx="98425" cy="77788"/>
            </a:xfrm>
            <a:custGeom>
              <a:avLst/>
              <a:gdLst>
                <a:gd name="T0" fmla="*/ 88 w 88"/>
                <a:gd name="T1" fmla="*/ 7 h 70"/>
                <a:gd name="T2" fmla="*/ 41 w 88"/>
                <a:gd name="T3" fmla="*/ 54 h 70"/>
                <a:gd name="T4" fmla="*/ 0 w 88"/>
                <a:gd name="T5" fmla="*/ 70 h 70"/>
                <a:gd name="T6" fmla="*/ 8 w 88"/>
                <a:gd name="T7" fmla="*/ 0 h 70"/>
                <a:gd name="T8" fmla="*/ 88 w 88"/>
                <a:gd name="T9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0">
                  <a:moveTo>
                    <a:pt x="88" y="7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30" y="65"/>
                    <a:pt x="15" y="70"/>
                    <a:pt x="0" y="7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1" name="Freeform 61"/>
            <p:cNvSpPr/>
            <p:nvPr/>
          </p:nvSpPr>
          <p:spPr bwMode="auto">
            <a:xfrm>
              <a:off x="2433638" y="3570288"/>
              <a:ext cx="150812" cy="258763"/>
            </a:xfrm>
            <a:custGeom>
              <a:avLst/>
              <a:gdLst>
                <a:gd name="T0" fmla="*/ 1 w 95"/>
                <a:gd name="T1" fmla="*/ 151 h 163"/>
                <a:gd name="T2" fmla="*/ 52 w 95"/>
                <a:gd name="T3" fmla="*/ 0 h 163"/>
                <a:gd name="T4" fmla="*/ 52 w 95"/>
                <a:gd name="T5" fmla="*/ 0 h 163"/>
                <a:gd name="T6" fmla="*/ 95 w 95"/>
                <a:gd name="T7" fmla="*/ 71 h 163"/>
                <a:gd name="T8" fmla="*/ 3 w 95"/>
                <a:gd name="T9" fmla="*/ 163 h 163"/>
                <a:gd name="T10" fmla="*/ 0 w 95"/>
                <a:gd name="T11" fmla="*/ 151 h 163"/>
                <a:gd name="T12" fmla="*/ 1 w 95"/>
                <a:gd name="T13" fmla="*/ 15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63">
                  <a:moveTo>
                    <a:pt x="1" y="151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95" y="71"/>
                  </a:lnTo>
                  <a:lnTo>
                    <a:pt x="3" y="163"/>
                  </a:lnTo>
                  <a:lnTo>
                    <a:pt x="0" y="151"/>
                  </a:lnTo>
                  <a:lnTo>
                    <a:pt x="1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2" name="Freeform 62"/>
            <p:cNvSpPr/>
            <p:nvPr/>
          </p:nvSpPr>
          <p:spPr bwMode="auto">
            <a:xfrm>
              <a:off x="2324100" y="3779838"/>
              <a:ext cx="114300" cy="76200"/>
            </a:xfrm>
            <a:custGeom>
              <a:avLst/>
              <a:gdLst>
                <a:gd name="T0" fmla="*/ 6 w 72"/>
                <a:gd name="T1" fmla="*/ 0 h 48"/>
                <a:gd name="T2" fmla="*/ 69 w 72"/>
                <a:gd name="T3" fmla="*/ 19 h 48"/>
                <a:gd name="T4" fmla="*/ 72 w 72"/>
                <a:gd name="T5" fmla="*/ 31 h 48"/>
                <a:gd name="T6" fmla="*/ 56 w 72"/>
                <a:gd name="T7" fmla="*/ 48 h 48"/>
                <a:gd name="T8" fmla="*/ 0 w 72"/>
                <a:gd name="T9" fmla="*/ 43 h 48"/>
                <a:gd name="T10" fmla="*/ 6 w 72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48">
                  <a:moveTo>
                    <a:pt x="6" y="0"/>
                  </a:moveTo>
                  <a:lnTo>
                    <a:pt x="69" y="19"/>
                  </a:lnTo>
                  <a:lnTo>
                    <a:pt x="72" y="31"/>
                  </a:lnTo>
                  <a:lnTo>
                    <a:pt x="56" y="48"/>
                  </a:lnTo>
                  <a:lnTo>
                    <a:pt x="0" y="43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3" name="Freeform 63"/>
            <p:cNvSpPr/>
            <p:nvPr/>
          </p:nvSpPr>
          <p:spPr bwMode="auto">
            <a:xfrm>
              <a:off x="2787650" y="3546475"/>
              <a:ext cx="127000" cy="104775"/>
            </a:xfrm>
            <a:custGeom>
              <a:avLst/>
              <a:gdLst>
                <a:gd name="T0" fmla="*/ 21 w 80"/>
                <a:gd name="T1" fmla="*/ 66 h 66"/>
                <a:gd name="T2" fmla="*/ 20 w 80"/>
                <a:gd name="T3" fmla="*/ 66 h 66"/>
                <a:gd name="T4" fmla="*/ 0 w 80"/>
                <a:gd name="T5" fmla="*/ 13 h 66"/>
                <a:gd name="T6" fmla="*/ 12 w 80"/>
                <a:gd name="T7" fmla="*/ 0 h 66"/>
                <a:gd name="T8" fmla="*/ 80 w 80"/>
                <a:gd name="T9" fmla="*/ 27 h 66"/>
                <a:gd name="T10" fmla="*/ 21 w 80"/>
                <a:gd name="T1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6">
                  <a:moveTo>
                    <a:pt x="21" y="66"/>
                  </a:moveTo>
                  <a:lnTo>
                    <a:pt x="20" y="66"/>
                  </a:lnTo>
                  <a:lnTo>
                    <a:pt x="0" y="13"/>
                  </a:lnTo>
                  <a:lnTo>
                    <a:pt x="12" y="0"/>
                  </a:lnTo>
                  <a:lnTo>
                    <a:pt x="80" y="27"/>
                  </a:lnTo>
                  <a:lnTo>
                    <a:pt x="2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4" name="Freeform 64"/>
            <p:cNvSpPr/>
            <p:nvPr/>
          </p:nvSpPr>
          <p:spPr bwMode="auto">
            <a:xfrm>
              <a:off x="2620963" y="3697288"/>
              <a:ext cx="119062" cy="222250"/>
            </a:xfrm>
            <a:custGeom>
              <a:avLst/>
              <a:gdLst>
                <a:gd name="T0" fmla="*/ 26 w 75"/>
                <a:gd name="T1" fmla="*/ 0 h 140"/>
                <a:gd name="T2" fmla="*/ 75 w 75"/>
                <a:gd name="T3" fmla="*/ 64 h 140"/>
                <a:gd name="T4" fmla="*/ 0 w 75"/>
                <a:gd name="T5" fmla="*/ 140 h 140"/>
                <a:gd name="T6" fmla="*/ 25 w 75"/>
                <a:gd name="T7" fmla="*/ 0 h 140"/>
                <a:gd name="T8" fmla="*/ 26 w 75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40">
                  <a:moveTo>
                    <a:pt x="26" y="0"/>
                  </a:moveTo>
                  <a:lnTo>
                    <a:pt x="75" y="64"/>
                  </a:lnTo>
                  <a:lnTo>
                    <a:pt x="0" y="14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5" name="Freeform 65"/>
            <p:cNvSpPr/>
            <p:nvPr/>
          </p:nvSpPr>
          <p:spPr bwMode="auto">
            <a:xfrm>
              <a:off x="2660650" y="3567113"/>
              <a:ext cx="158750" cy="130175"/>
            </a:xfrm>
            <a:custGeom>
              <a:avLst/>
              <a:gdLst>
                <a:gd name="T0" fmla="*/ 1 w 100"/>
                <a:gd name="T1" fmla="*/ 82 h 82"/>
                <a:gd name="T2" fmla="*/ 0 w 100"/>
                <a:gd name="T3" fmla="*/ 80 h 82"/>
                <a:gd name="T4" fmla="*/ 80 w 100"/>
                <a:gd name="T5" fmla="*/ 0 h 82"/>
                <a:gd name="T6" fmla="*/ 100 w 100"/>
                <a:gd name="T7" fmla="*/ 53 h 82"/>
                <a:gd name="T8" fmla="*/ 1 w 100"/>
                <a:gd name="T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82">
                  <a:moveTo>
                    <a:pt x="1" y="82"/>
                  </a:moveTo>
                  <a:lnTo>
                    <a:pt x="0" y="80"/>
                  </a:lnTo>
                  <a:lnTo>
                    <a:pt x="80" y="0"/>
                  </a:lnTo>
                  <a:lnTo>
                    <a:pt x="100" y="53"/>
                  </a:lnTo>
                  <a:lnTo>
                    <a:pt x="1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6" name="Freeform 66"/>
            <p:cNvSpPr/>
            <p:nvPr/>
          </p:nvSpPr>
          <p:spPr bwMode="auto">
            <a:xfrm>
              <a:off x="2387600" y="3886200"/>
              <a:ext cx="84137" cy="107950"/>
            </a:xfrm>
            <a:custGeom>
              <a:avLst/>
              <a:gdLst>
                <a:gd name="T0" fmla="*/ 0 w 75"/>
                <a:gd name="T1" fmla="*/ 95 h 97"/>
                <a:gd name="T2" fmla="*/ 17 w 75"/>
                <a:gd name="T3" fmla="*/ 59 h 97"/>
                <a:gd name="T4" fmla="*/ 75 w 75"/>
                <a:gd name="T5" fmla="*/ 0 h 97"/>
                <a:gd name="T6" fmla="*/ 70 w 75"/>
                <a:gd name="T7" fmla="*/ 97 h 97"/>
                <a:gd name="T8" fmla="*/ 0 w 75"/>
                <a:gd name="T9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97">
                  <a:moveTo>
                    <a:pt x="0" y="95"/>
                  </a:moveTo>
                  <a:cubicBezTo>
                    <a:pt x="1" y="82"/>
                    <a:pt x="7" y="69"/>
                    <a:pt x="17" y="59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0" y="97"/>
                    <a:pt x="70" y="97"/>
                    <a:pt x="70" y="97"/>
                  </a:cubicBez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7" name="Freeform 67"/>
            <p:cNvSpPr/>
            <p:nvPr/>
          </p:nvSpPr>
          <p:spPr bwMode="auto">
            <a:xfrm>
              <a:off x="3106738" y="3298825"/>
              <a:ext cx="49212" cy="119063"/>
            </a:xfrm>
            <a:custGeom>
              <a:avLst/>
              <a:gdLst>
                <a:gd name="T0" fmla="*/ 22 w 45"/>
                <a:gd name="T1" fmla="*/ 14 h 107"/>
                <a:gd name="T2" fmla="*/ 21 w 45"/>
                <a:gd name="T3" fmla="*/ 95 h 107"/>
                <a:gd name="T4" fmla="*/ 9 w 45"/>
                <a:gd name="T5" fmla="*/ 107 h 107"/>
                <a:gd name="T6" fmla="*/ 0 w 45"/>
                <a:gd name="T7" fmla="*/ 0 h 107"/>
                <a:gd name="T8" fmla="*/ 22 w 45"/>
                <a:gd name="T9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07">
                  <a:moveTo>
                    <a:pt x="22" y="14"/>
                  </a:moveTo>
                  <a:cubicBezTo>
                    <a:pt x="45" y="37"/>
                    <a:pt x="44" y="72"/>
                    <a:pt x="21" y="95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3"/>
                    <a:pt x="16" y="8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8" name="Freeform 68"/>
            <p:cNvSpPr/>
            <p:nvPr/>
          </p:nvSpPr>
          <p:spPr bwMode="auto">
            <a:xfrm>
              <a:off x="3030538" y="3290888"/>
              <a:ext cx="85725" cy="128588"/>
            </a:xfrm>
            <a:custGeom>
              <a:avLst/>
              <a:gdLst>
                <a:gd name="T0" fmla="*/ 0 w 77"/>
                <a:gd name="T1" fmla="*/ 27 h 115"/>
                <a:gd name="T2" fmla="*/ 7 w 77"/>
                <a:gd name="T3" fmla="*/ 20 h 115"/>
                <a:gd name="T4" fmla="*/ 68 w 77"/>
                <a:gd name="T5" fmla="*/ 7 h 115"/>
                <a:gd name="T6" fmla="*/ 77 w 77"/>
                <a:gd name="T7" fmla="*/ 114 h 115"/>
                <a:gd name="T8" fmla="*/ 76 w 77"/>
                <a:gd name="T9" fmla="*/ 115 h 115"/>
                <a:gd name="T10" fmla="*/ 0 w 77"/>
                <a:gd name="T11" fmla="*/ 2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115">
                  <a:moveTo>
                    <a:pt x="0" y="27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23" y="4"/>
                    <a:pt x="47" y="0"/>
                    <a:pt x="68" y="7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6" y="115"/>
                    <a:pt x="76" y="115"/>
                    <a:pt x="76" y="115"/>
                  </a:cubicBezTo>
                  <a:lnTo>
                    <a:pt x="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69" name="Freeform 69"/>
            <p:cNvSpPr/>
            <p:nvPr/>
          </p:nvSpPr>
          <p:spPr bwMode="auto">
            <a:xfrm>
              <a:off x="2806700" y="3387725"/>
              <a:ext cx="171450" cy="201613"/>
            </a:xfrm>
            <a:custGeom>
              <a:avLst/>
              <a:gdLst>
                <a:gd name="T0" fmla="*/ 69 w 108"/>
                <a:gd name="T1" fmla="*/ 127 h 127"/>
                <a:gd name="T2" fmla="*/ 68 w 108"/>
                <a:gd name="T3" fmla="*/ 127 h 127"/>
                <a:gd name="T4" fmla="*/ 0 w 108"/>
                <a:gd name="T5" fmla="*/ 100 h 127"/>
                <a:gd name="T6" fmla="*/ 99 w 108"/>
                <a:gd name="T7" fmla="*/ 0 h 127"/>
                <a:gd name="T8" fmla="*/ 108 w 108"/>
                <a:gd name="T9" fmla="*/ 32 h 127"/>
                <a:gd name="T10" fmla="*/ 69 w 108"/>
                <a:gd name="T1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27">
                  <a:moveTo>
                    <a:pt x="69" y="127"/>
                  </a:moveTo>
                  <a:lnTo>
                    <a:pt x="68" y="127"/>
                  </a:lnTo>
                  <a:lnTo>
                    <a:pt x="0" y="100"/>
                  </a:lnTo>
                  <a:lnTo>
                    <a:pt x="99" y="0"/>
                  </a:lnTo>
                  <a:lnTo>
                    <a:pt x="108" y="32"/>
                  </a:lnTo>
                  <a:lnTo>
                    <a:pt x="69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0" name="Freeform 70"/>
            <p:cNvSpPr/>
            <p:nvPr/>
          </p:nvSpPr>
          <p:spPr bwMode="auto">
            <a:xfrm>
              <a:off x="2465388" y="3873500"/>
              <a:ext cx="31750" cy="122238"/>
            </a:xfrm>
            <a:custGeom>
              <a:avLst/>
              <a:gdLst>
                <a:gd name="T0" fmla="*/ 20 w 20"/>
                <a:gd name="T1" fmla="*/ 77 h 77"/>
                <a:gd name="T2" fmla="*/ 0 w 20"/>
                <a:gd name="T3" fmla="*/ 76 h 77"/>
                <a:gd name="T4" fmla="*/ 4 w 20"/>
                <a:gd name="T5" fmla="*/ 8 h 77"/>
                <a:gd name="T6" fmla="*/ 12 w 20"/>
                <a:gd name="T7" fmla="*/ 0 h 77"/>
                <a:gd name="T8" fmla="*/ 14 w 20"/>
                <a:gd name="T9" fmla="*/ 3 h 77"/>
                <a:gd name="T10" fmla="*/ 20 w 20"/>
                <a:gd name="T1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7">
                  <a:moveTo>
                    <a:pt x="20" y="77"/>
                  </a:moveTo>
                  <a:lnTo>
                    <a:pt x="0" y="76"/>
                  </a:lnTo>
                  <a:lnTo>
                    <a:pt x="4" y="8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2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1" name="Freeform 71"/>
            <p:cNvSpPr/>
            <p:nvPr/>
          </p:nvSpPr>
          <p:spPr bwMode="auto">
            <a:xfrm>
              <a:off x="2560638" y="3694113"/>
              <a:ext cx="101600" cy="225425"/>
            </a:xfrm>
            <a:custGeom>
              <a:avLst/>
              <a:gdLst>
                <a:gd name="T0" fmla="*/ 0 w 64"/>
                <a:gd name="T1" fmla="*/ 64 h 142"/>
                <a:gd name="T2" fmla="*/ 63 w 64"/>
                <a:gd name="T3" fmla="*/ 0 h 142"/>
                <a:gd name="T4" fmla="*/ 64 w 64"/>
                <a:gd name="T5" fmla="*/ 2 h 142"/>
                <a:gd name="T6" fmla="*/ 63 w 64"/>
                <a:gd name="T7" fmla="*/ 2 h 142"/>
                <a:gd name="T8" fmla="*/ 38 w 64"/>
                <a:gd name="T9" fmla="*/ 142 h 142"/>
                <a:gd name="T10" fmla="*/ 37 w 64"/>
                <a:gd name="T11" fmla="*/ 142 h 142"/>
                <a:gd name="T12" fmla="*/ 0 w 64"/>
                <a:gd name="T13" fmla="*/ 6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42">
                  <a:moveTo>
                    <a:pt x="0" y="64"/>
                  </a:moveTo>
                  <a:lnTo>
                    <a:pt x="63" y="0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38" y="142"/>
                  </a:lnTo>
                  <a:lnTo>
                    <a:pt x="37" y="142"/>
                  </a:lnTo>
                  <a:lnTo>
                    <a:pt x="0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2" name="Freeform 72"/>
            <p:cNvSpPr/>
            <p:nvPr/>
          </p:nvSpPr>
          <p:spPr bwMode="auto">
            <a:xfrm>
              <a:off x="2484438" y="3795713"/>
              <a:ext cx="134937" cy="125413"/>
            </a:xfrm>
            <a:custGeom>
              <a:avLst/>
              <a:gdLst>
                <a:gd name="T0" fmla="*/ 85 w 85"/>
                <a:gd name="T1" fmla="*/ 79 h 79"/>
                <a:gd name="T2" fmla="*/ 1 w 85"/>
                <a:gd name="T3" fmla="*/ 50 h 79"/>
                <a:gd name="T4" fmla="*/ 2 w 85"/>
                <a:gd name="T5" fmla="*/ 52 h 79"/>
                <a:gd name="T6" fmla="*/ 0 w 85"/>
                <a:gd name="T7" fmla="*/ 49 h 79"/>
                <a:gd name="T8" fmla="*/ 48 w 85"/>
                <a:gd name="T9" fmla="*/ 0 h 79"/>
                <a:gd name="T10" fmla="*/ 85 w 85"/>
                <a:gd name="T11" fmla="*/ 78 h 79"/>
                <a:gd name="T12" fmla="*/ 85 w 85"/>
                <a:gd name="T1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79">
                  <a:moveTo>
                    <a:pt x="85" y="79"/>
                  </a:moveTo>
                  <a:lnTo>
                    <a:pt x="1" y="50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48" y="0"/>
                  </a:lnTo>
                  <a:lnTo>
                    <a:pt x="85" y="78"/>
                  </a:lnTo>
                  <a:lnTo>
                    <a:pt x="85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3" name="Freeform 73"/>
            <p:cNvSpPr/>
            <p:nvPr/>
          </p:nvSpPr>
          <p:spPr bwMode="auto">
            <a:xfrm>
              <a:off x="2662238" y="3651250"/>
              <a:ext cx="176212" cy="147638"/>
            </a:xfrm>
            <a:custGeom>
              <a:avLst/>
              <a:gdLst>
                <a:gd name="T0" fmla="*/ 99 w 111"/>
                <a:gd name="T1" fmla="*/ 0 h 93"/>
                <a:gd name="T2" fmla="*/ 111 w 111"/>
                <a:gd name="T3" fmla="*/ 30 h 93"/>
                <a:gd name="T4" fmla="*/ 49 w 111"/>
                <a:gd name="T5" fmla="*/ 93 h 93"/>
                <a:gd name="T6" fmla="*/ 0 w 111"/>
                <a:gd name="T7" fmla="*/ 29 h 93"/>
                <a:gd name="T8" fmla="*/ 99 w 11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93">
                  <a:moveTo>
                    <a:pt x="99" y="0"/>
                  </a:moveTo>
                  <a:lnTo>
                    <a:pt x="111" y="30"/>
                  </a:lnTo>
                  <a:lnTo>
                    <a:pt x="49" y="93"/>
                  </a:lnTo>
                  <a:lnTo>
                    <a:pt x="0" y="29"/>
                  </a:lnTo>
                  <a:lnTo>
                    <a:pt x="9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4" name="Freeform 74"/>
            <p:cNvSpPr/>
            <p:nvPr/>
          </p:nvSpPr>
          <p:spPr bwMode="auto">
            <a:xfrm>
              <a:off x="2978150" y="3421063"/>
              <a:ext cx="134937" cy="111125"/>
            </a:xfrm>
            <a:custGeom>
              <a:avLst/>
              <a:gdLst>
                <a:gd name="T0" fmla="*/ 0 w 85"/>
                <a:gd name="T1" fmla="*/ 11 h 70"/>
                <a:gd name="T2" fmla="*/ 85 w 85"/>
                <a:gd name="T3" fmla="*/ 0 h 70"/>
                <a:gd name="T4" fmla="*/ 17 w 85"/>
                <a:gd name="T5" fmla="*/ 70 h 70"/>
                <a:gd name="T6" fmla="*/ 0 w 85"/>
                <a:gd name="T7" fmla="*/ 11 h 70"/>
                <a:gd name="T8" fmla="*/ 0 w 85"/>
                <a:gd name="T9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0" y="11"/>
                  </a:moveTo>
                  <a:lnTo>
                    <a:pt x="85" y="0"/>
                  </a:lnTo>
                  <a:lnTo>
                    <a:pt x="17" y="7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5" name="Freeform 75"/>
            <p:cNvSpPr/>
            <p:nvPr/>
          </p:nvSpPr>
          <p:spPr bwMode="auto">
            <a:xfrm>
              <a:off x="2914650" y="3438525"/>
              <a:ext cx="90487" cy="158750"/>
            </a:xfrm>
            <a:custGeom>
              <a:avLst/>
              <a:gdLst>
                <a:gd name="T0" fmla="*/ 1 w 57"/>
                <a:gd name="T1" fmla="*/ 95 h 100"/>
                <a:gd name="T2" fmla="*/ 40 w 57"/>
                <a:gd name="T3" fmla="*/ 0 h 100"/>
                <a:gd name="T4" fmla="*/ 57 w 57"/>
                <a:gd name="T5" fmla="*/ 59 h 100"/>
                <a:gd name="T6" fmla="*/ 15 w 57"/>
                <a:gd name="T7" fmla="*/ 100 h 100"/>
                <a:gd name="T8" fmla="*/ 0 w 57"/>
                <a:gd name="T9" fmla="*/ 95 h 100"/>
                <a:gd name="T10" fmla="*/ 1 w 57"/>
                <a:gd name="T11" fmla="*/ 9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00">
                  <a:moveTo>
                    <a:pt x="1" y="95"/>
                  </a:moveTo>
                  <a:lnTo>
                    <a:pt x="40" y="0"/>
                  </a:lnTo>
                  <a:lnTo>
                    <a:pt x="57" y="59"/>
                  </a:lnTo>
                  <a:lnTo>
                    <a:pt x="15" y="100"/>
                  </a:lnTo>
                  <a:lnTo>
                    <a:pt x="0" y="95"/>
                  </a:lnTo>
                  <a:lnTo>
                    <a:pt x="1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6" name="Freeform 76"/>
            <p:cNvSpPr/>
            <p:nvPr/>
          </p:nvSpPr>
          <p:spPr bwMode="auto">
            <a:xfrm>
              <a:off x="2386013" y="3992563"/>
              <a:ext cx="79375" cy="71438"/>
            </a:xfrm>
            <a:custGeom>
              <a:avLst/>
              <a:gdLst>
                <a:gd name="T0" fmla="*/ 69 w 72"/>
                <a:gd name="T1" fmla="*/ 61 h 64"/>
                <a:gd name="T2" fmla="*/ 18 w 72"/>
                <a:gd name="T3" fmla="*/ 44 h 64"/>
                <a:gd name="T4" fmla="*/ 2 w 72"/>
                <a:gd name="T5" fmla="*/ 0 h 64"/>
                <a:gd name="T6" fmla="*/ 72 w 72"/>
                <a:gd name="T7" fmla="*/ 2 h 64"/>
                <a:gd name="T8" fmla="*/ 69 w 72"/>
                <a:gd name="T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4">
                  <a:moveTo>
                    <a:pt x="69" y="61"/>
                  </a:moveTo>
                  <a:cubicBezTo>
                    <a:pt x="51" y="64"/>
                    <a:pt x="31" y="58"/>
                    <a:pt x="18" y="44"/>
                  </a:cubicBezTo>
                  <a:cubicBezTo>
                    <a:pt x="5" y="32"/>
                    <a:pt x="0" y="16"/>
                    <a:pt x="2" y="0"/>
                  </a:cubicBezTo>
                  <a:cubicBezTo>
                    <a:pt x="72" y="2"/>
                    <a:pt x="72" y="2"/>
                    <a:pt x="72" y="2"/>
                  </a:cubicBezTo>
                  <a:lnTo>
                    <a:pt x="69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7" name="Freeform 77"/>
            <p:cNvSpPr/>
            <p:nvPr/>
          </p:nvSpPr>
          <p:spPr bwMode="auto">
            <a:xfrm>
              <a:off x="2963863" y="3321050"/>
              <a:ext cx="150812" cy="117475"/>
            </a:xfrm>
            <a:custGeom>
              <a:avLst/>
              <a:gdLst>
                <a:gd name="T0" fmla="*/ 9 w 95"/>
                <a:gd name="T1" fmla="*/ 74 h 74"/>
                <a:gd name="T2" fmla="*/ 0 w 95"/>
                <a:gd name="T3" fmla="*/ 42 h 74"/>
                <a:gd name="T4" fmla="*/ 42 w 95"/>
                <a:gd name="T5" fmla="*/ 0 h 74"/>
                <a:gd name="T6" fmla="*/ 95 w 95"/>
                <a:gd name="T7" fmla="*/ 62 h 74"/>
                <a:gd name="T8" fmla="*/ 94 w 95"/>
                <a:gd name="T9" fmla="*/ 63 h 74"/>
                <a:gd name="T10" fmla="*/ 9 w 95"/>
                <a:gd name="T11" fmla="*/ 74 h 74"/>
                <a:gd name="T12" fmla="*/ 9 w 95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74">
                  <a:moveTo>
                    <a:pt x="9" y="74"/>
                  </a:moveTo>
                  <a:lnTo>
                    <a:pt x="0" y="42"/>
                  </a:lnTo>
                  <a:lnTo>
                    <a:pt x="42" y="0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" y="74"/>
                  </a:lnTo>
                  <a:lnTo>
                    <a:pt x="9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8" name="Freeform 78"/>
            <p:cNvSpPr/>
            <p:nvPr/>
          </p:nvSpPr>
          <p:spPr bwMode="auto">
            <a:xfrm>
              <a:off x="2819400" y="3589338"/>
              <a:ext cx="119062" cy="109538"/>
            </a:xfrm>
            <a:custGeom>
              <a:avLst/>
              <a:gdLst>
                <a:gd name="T0" fmla="*/ 1 w 75"/>
                <a:gd name="T1" fmla="*/ 39 h 69"/>
                <a:gd name="T2" fmla="*/ 60 w 75"/>
                <a:gd name="T3" fmla="*/ 0 h 69"/>
                <a:gd name="T4" fmla="*/ 75 w 75"/>
                <a:gd name="T5" fmla="*/ 5 h 69"/>
                <a:gd name="T6" fmla="*/ 12 w 75"/>
                <a:gd name="T7" fmla="*/ 69 h 69"/>
                <a:gd name="T8" fmla="*/ 0 w 75"/>
                <a:gd name="T9" fmla="*/ 39 h 69"/>
                <a:gd name="T10" fmla="*/ 1 w 75"/>
                <a:gd name="T11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9">
                  <a:moveTo>
                    <a:pt x="1" y="39"/>
                  </a:moveTo>
                  <a:lnTo>
                    <a:pt x="60" y="0"/>
                  </a:lnTo>
                  <a:lnTo>
                    <a:pt x="75" y="5"/>
                  </a:lnTo>
                  <a:lnTo>
                    <a:pt x="12" y="69"/>
                  </a:lnTo>
                  <a:lnTo>
                    <a:pt x="0" y="39"/>
                  </a:lnTo>
                  <a:lnTo>
                    <a:pt x="1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79" name="Freeform 79"/>
            <p:cNvSpPr/>
            <p:nvPr/>
          </p:nvSpPr>
          <p:spPr bwMode="auto">
            <a:xfrm>
              <a:off x="2486025" y="3875088"/>
              <a:ext cx="133350" cy="122238"/>
            </a:xfrm>
            <a:custGeom>
              <a:avLst/>
              <a:gdLst>
                <a:gd name="T0" fmla="*/ 0 w 84"/>
                <a:gd name="T1" fmla="*/ 0 h 77"/>
                <a:gd name="T2" fmla="*/ 84 w 84"/>
                <a:gd name="T3" fmla="*/ 29 h 77"/>
                <a:gd name="T4" fmla="*/ 36 w 84"/>
                <a:gd name="T5" fmla="*/ 77 h 77"/>
                <a:gd name="T6" fmla="*/ 1 w 84"/>
                <a:gd name="T7" fmla="*/ 2 h 77"/>
                <a:gd name="T8" fmla="*/ 0 w 84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7">
                  <a:moveTo>
                    <a:pt x="0" y="0"/>
                  </a:moveTo>
                  <a:lnTo>
                    <a:pt x="84" y="29"/>
                  </a:lnTo>
                  <a:lnTo>
                    <a:pt x="36" y="77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0" name="Freeform 80"/>
            <p:cNvSpPr/>
            <p:nvPr/>
          </p:nvSpPr>
          <p:spPr bwMode="auto">
            <a:xfrm>
              <a:off x="2462213" y="3878263"/>
              <a:ext cx="80962" cy="182563"/>
            </a:xfrm>
            <a:custGeom>
              <a:avLst/>
              <a:gdLst>
                <a:gd name="T0" fmla="*/ 0 w 73"/>
                <a:gd name="T1" fmla="*/ 164 h 164"/>
                <a:gd name="T2" fmla="*/ 3 w 73"/>
                <a:gd name="T3" fmla="*/ 105 h 164"/>
                <a:gd name="T4" fmla="*/ 31 w 73"/>
                <a:gd name="T5" fmla="*/ 106 h 164"/>
                <a:gd name="T6" fmla="*/ 22 w 73"/>
                <a:gd name="T7" fmla="*/ 0 h 164"/>
                <a:gd name="T8" fmla="*/ 73 w 73"/>
                <a:gd name="T9" fmla="*/ 107 h 164"/>
                <a:gd name="T10" fmla="*/ 32 w 73"/>
                <a:gd name="T11" fmla="*/ 148 h 164"/>
                <a:gd name="T12" fmla="*/ 0 w 73"/>
                <a:gd name="T13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64">
                  <a:moveTo>
                    <a:pt x="0" y="164"/>
                  </a:moveTo>
                  <a:cubicBezTo>
                    <a:pt x="3" y="105"/>
                    <a:pt x="3" y="105"/>
                    <a:pt x="3" y="105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23" y="157"/>
                    <a:pt x="12" y="163"/>
                    <a:pt x="0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1" name="Freeform 81"/>
            <p:cNvSpPr/>
            <p:nvPr/>
          </p:nvSpPr>
          <p:spPr bwMode="auto">
            <a:xfrm>
              <a:off x="2913063" y="3635375"/>
              <a:ext cx="141287" cy="268288"/>
            </a:xfrm>
            <a:custGeom>
              <a:avLst/>
              <a:gdLst>
                <a:gd name="T0" fmla="*/ 110 w 127"/>
                <a:gd name="T1" fmla="*/ 38 h 241"/>
                <a:gd name="T2" fmla="*/ 127 w 127"/>
                <a:gd name="T3" fmla="*/ 240 h 241"/>
                <a:gd name="T4" fmla="*/ 126 w 127"/>
                <a:gd name="T5" fmla="*/ 241 h 241"/>
                <a:gd name="T6" fmla="*/ 126 w 127"/>
                <a:gd name="T7" fmla="*/ 241 h 241"/>
                <a:gd name="T8" fmla="*/ 0 w 127"/>
                <a:gd name="T9" fmla="*/ 70 h 241"/>
                <a:gd name="T10" fmla="*/ 69 w 127"/>
                <a:gd name="T11" fmla="*/ 0 h 241"/>
                <a:gd name="T12" fmla="*/ 110 w 127"/>
                <a:gd name="T13" fmla="*/ 3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241">
                  <a:moveTo>
                    <a:pt x="110" y="38"/>
                  </a:moveTo>
                  <a:cubicBezTo>
                    <a:pt x="127" y="240"/>
                    <a:pt x="127" y="240"/>
                    <a:pt x="127" y="240"/>
                  </a:cubicBezTo>
                  <a:cubicBezTo>
                    <a:pt x="127" y="240"/>
                    <a:pt x="127" y="241"/>
                    <a:pt x="126" y="241"/>
                  </a:cubicBezTo>
                  <a:cubicBezTo>
                    <a:pt x="126" y="241"/>
                    <a:pt x="126" y="241"/>
                    <a:pt x="126" y="24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1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2" name="Freeform 82"/>
            <p:cNvSpPr/>
            <p:nvPr/>
          </p:nvSpPr>
          <p:spPr bwMode="auto">
            <a:xfrm>
              <a:off x="2832100" y="3713163"/>
              <a:ext cx="222250" cy="190500"/>
            </a:xfrm>
            <a:custGeom>
              <a:avLst/>
              <a:gdLst>
                <a:gd name="T0" fmla="*/ 0 w 140"/>
                <a:gd name="T1" fmla="*/ 52 h 120"/>
                <a:gd name="T2" fmla="*/ 0 w 140"/>
                <a:gd name="T3" fmla="*/ 53 h 120"/>
                <a:gd name="T4" fmla="*/ 0 w 140"/>
                <a:gd name="T5" fmla="*/ 52 h 120"/>
                <a:gd name="T6" fmla="*/ 51 w 140"/>
                <a:gd name="T7" fmla="*/ 0 h 120"/>
                <a:gd name="T8" fmla="*/ 140 w 140"/>
                <a:gd name="T9" fmla="*/ 120 h 120"/>
                <a:gd name="T10" fmla="*/ 0 w 140"/>
                <a:gd name="T11" fmla="*/ 5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20">
                  <a:moveTo>
                    <a:pt x="0" y="52"/>
                  </a:moveTo>
                  <a:lnTo>
                    <a:pt x="0" y="53"/>
                  </a:lnTo>
                  <a:lnTo>
                    <a:pt x="0" y="52"/>
                  </a:lnTo>
                  <a:lnTo>
                    <a:pt x="51" y="0"/>
                  </a:lnTo>
                  <a:lnTo>
                    <a:pt x="140" y="120"/>
                  </a:lnTo>
                  <a:lnTo>
                    <a:pt x="0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3" name="Freeform 83"/>
            <p:cNvSpPr/>
            <p:nvPr/>
          </p:nvSpPr>
          <p:spPr bwMode="auto">
            <a:xfrm>
              <a:off x="3038475" y="3533775"/>
              <a:ext cx="93662" cy="131763"/>
            </a:xfrm>
            <a:custGeom>
              <a:avLst/>
              <a:gdLst>
                <a:gd name="T0" fmla="*/ 57 w 84"/>
                <a:gd name="T1" fmla="*/ 118 h 118"/>
                <a:gd name="T2" fmla="*/ 0 w 84"/>
                <a:gd name="T3" fmla="*/ 47 h 118"/>
                <a:gd name="T4" fmla="*/ 27 w 84"/>
                <a:gd name="T5" fmla="*/ 20 h 118"/>
                <a:gd name="T6" fmla="*/ 84 w 84"/>
                <a:gd name="T7" fmla="*/ 6 h 118"/>
                <a:gd name="T8" fmla="*/ 57 w 84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18">
                  <a:moveTo>
                    <a:pt x="57" y="118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42" y="4"/>
                    <a:pt x="64" y="0"/>
                    <a:pt x="84" y="6"/>
                  </a:cubicBezTo>
                  <a:cubicBezTo>
                    <a:pt x="73" y="55"/>
                    <a:pt x="57" y="118"/>
                    <a:pt x="57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4" name="Freeform 84"/>
            <p:cNvSpPr/>
            <p:nvPr/>
          </p:nvSpPr>
          <p:spPr bwMode="auto">
            <a:xfrm>
              <a:off x="2832100" y="3795713"/>
              <a:ext cx="222250" cy="173038"/>
            </a:xfrm>
            <a:custGeom>
              <a:avLst/>
              <a:gdLst>
                <a:gd name="T0" fmla="*/ 0 w 198"/>
                <a:gd name="T1" fmla="*/ 0 h 155"/>
                <a:gd name="T2" fmla="*/ 198 w 198"/>
                <a:gd name="T3" fmla="*/ 97 h 155"/>
                <a:gd name="T4" fmla="*/ 198 w 198"/>
                <a:gd name="T5" fmla="*/ 97 h 155"/>
                <a:gd name="T6" fmla="*/ 177 w 198"/>
                <a:gd name="T7" fmla="*/ 125 h 155"/>
                <a:gd name="T8" fmla="*/ 134 w 198"/>
                <a:gd name="T9" fmla="*/ 155 h 155"/>
                <a:gd name="T10" fmla="*/ 0 w 198"/>
                <a:gd name="T11" fmla="*/ 1 h 155"/>
                <a:gd name="T12" fmla="*/ 0 w 198"/>
                <a:gd name="T1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55">
                  <a:moveTo>
                    <a:pt x="0" y="0"/>
                  </a:moveTo>
                  <a:cubicBezTo>
                    <a:pt x="198" y="97"/>
                    <a:pt x="198" y="97"/>
                    <a:pt x="198" y="97"/>
                  </a:cubicBezTo>
                  <a:cubicBezTo>
                    <a:pt x="198" y="97"/>
                    <a:pt x="198" y="97"/>
                    <a:pt x="198" y="97"/>
                  </a:cubicBezTo>
                  <a:cubicBezTo>
                    <a:pt x="192" y="107"/>
                    <a:pt x="185" y="116"/>
                    <a:pt x="177" y="125"/>
                  </a:cubicBezTo>
                  <a:cubicBezTo>
                    <a:pt x="164" y="137"/>
                    <a:pt x="150" y="147"/>
                    <a:pt x="134" y="15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5" name="Freeform 85"/>
            <p:cNvSpPr/>
            <p:nvPr/>
          </p:nvSpPr>
          <p:spPr bwMode="auto">
            <a:xfrm>
              <a:off x="3035300" y="3678238"/>
              <a:ext cx="71437" cy="225425"/>
            </a:xfrm>
            <a:custGeom>
              <a:avLst/>
              <a:gdLst>
                <a:gd name="T0" fmla="*/ 64 w 64"/>
                <a:gd name="T1" fmla="*/ 58 h 202"/>
                <a:gd name="T2" fmla="*/ 17 w 64"/>
                <a:gd name="T3" fmla="*/ 202 h 202"/>
                <a:gd name="T4" fmla="*/ 0 w 64"/>
                <a:gd name="T5" fmla="*/ 0 h 202"/>
                <a:gd name="T6" fmla="*/ 64 w 64"/>
                <a:gd name="T7" fmla="*/ 5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202">
                  <a:moveTo>
                    <a:pt x="64" y="58"/>
                  </a:moveTo>
                  <a:cubicBezTo>
                    <a:pt x="54" y="103"/>
                    <a:pt x="44" y="158"/>
                    <a:pt x="17" y="20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4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6" name="Freeform 86"/>
            <p:cNvSpPr/>
            <p:nvPr/>
          </p:nvSpPr>
          <p:spPr bwMode="auto">
            <a:xfrm>
              <a:off x="3035300" y="3665538"/>
              <a:ext cx="85725" cy="77788"/>
            </a:xfrm>
            <a:custGeom>
              <a:avLst/>
              <a:gdLst>
                <a:gd name="T0" fmla="*/ 0 w 76"/>
                <a:gd name="T1" fmla="*/ 10 h 69"/>
                <a:gd name="T2" fmla="*/ 60 w 76"/>
                <a:gd name="T3" fmla="*/ 0 h 69"/>
                <a:gd name="T4" fmla="*/ 76 w 76"/>
                <a:gd name="T5" fmla="*/ 21 h 69"/>
                <a:gd name="T6" fmla="*/ 64 w 76"/>
                <a:gd name="T7" fmla="*/ 69 h 69"/>
                <a:gd name="T8" fmla="*/ 0 w 76"/>
                <a:gd name="T9" fmla="*/ 11 h 69"/>
                <a:gd name="T10" fmla="*/ 0 w 76"/>
                <a:gd name="T1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69">
                  <a:moveTo>
                    <a:pt x="0" y="1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1" y="34"/>
                    <a:pt x="68" y="51"/>
                    <a:pt x="64" y="69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7" name="Freeform 87"/>
            <p:cNvSpPr/>
            <p:nvPr/>
          </p:nvSpPr>
          <p:spPr bwMode="auto">
            <a:xfrm>
              <a:off x="2989263" y="3586163"/>
              <a:ext cx="112712" cy="92075"/>
            </a:xfrm>
            <a:custGeom>
              <a:avLst/>
              <a:gdLst>
                <a:gd name="T0" fmla="*/ 29 w 71"/>
                <a:gd name="T1" fmla="*/ 57 h 58"/>
                <a:gd name="T2" fmla="*/ 29 w 71"/>
                <a:gd name="T3" fmla="*/ 58 h 58"/>
                <a:gd name="T4" fmla="*/ 0 w 71"/>
                <a:gd name="T5" fmla="*/ 31 h 58"/>
                <a:gd name="T6" fmla="*/ 31 w 71"/>
                <a:gd name="T7" fmla="*/ 0 h 58"/>
                <a:gd name="T8" fmla="*/ 71 w 71"/>
                <a:gd name="T9" fmla="*/ 50 h 58"/>
                <a:gd name="T10" fmla="*/ 29 w 71"/>
                <a:gd name="T11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8">
                  <a:moveTo>
                    <a:pt x="29" y="57"/>
                  </a:moveTo>
                  <a:lnTo>
                    <a:pt x="29" y="58"/>
                  </a:lnTo>
                  <a:lnTo>
                    <a:pt x="0" y="31"/>
                  </a:lnTo>
                  <a:lnTo>
                    <a:pt x="31" y="0"/>
                  </a:lnTo>
                  <a:lnTo>
                    <a:pt x="71" y="50"/>
                  </a:lnTo>
                  <a:lnTo>
                    <a:pt x="29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8" name="Freeform 88"/>
            <p:cNvSpPr/>
            <p:nvPr/>
          </p:nvSpPr>
          <p:spPr bwMode="auto">
            <a:xfrm>
              <a:off x="3101975" y="3540125"/>
              <a:ext cx="84137" cy="149225"/>
            </a:xfrm>
            <a:custGeom>
              <a:avLst/>
              <a:gdLst>
                <a:gd name="T0" fmla="*/ 0 w 75"/>
                <a:gd name="T1" fmla="*/ 112 h 133"/>
                <a:gd name="T2" fmla="*/ 27 w 75"/>
                <a:gd name="T3" fmla="*/ 0 h 133"/>
                <a:gd name="T4" fmla="*/ 53 w 75"/>
                <a:gd name="T5" fmla="*/ 15 h 133"/>
                <a:gd name="T6" fmla="*/ 27 w 75"/>
                <a:gd name="T7" fmla="*/ 112 h 133"/>
                <a:gd name="T8" fmla="*/ 16 w 75"/>
                <a:gd name="T9" fmla="*/ 133 h 133"/>
                <a:gd name="T10" fmla="*/ 0 w 75"/>
                <a:gd name="T11" fmla="*/ 11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133">
                  <a:moveTo>
                    <a:pt x="0" y="112"/>
                  </a:moveTo>
                  <a:cubicBezTo>
                    <a:pt x="0" y="112"/>
                    <a:pt x="16" y="49"/>
                    <a:pt x="27" y="0"/>
                  </a:cubicBezTo>
                  <a:cubicBezTo>
                    <a:pt x="37" y="3"/>
                    <a:pt x="45" y="7"/>
                    <a:pt x="53" y="15"/>
                  </a:cubicBezTo>
                  <a:cubicBezTo>
                    <a:pt x="75" y="37"/>
                    <a:pt x="50" y="83"/>
                    <a:pt x="27" y="112"/>
                  </a:cubicBezTo>
                  <a:cubicBezTo>
                    <a:pt x="23" y="117"/>
                    <a:pt x="19" y="124"/>
                    <a:pt x="16" y="133"/>
                  </a:cubicBezTo>
                  <a:cubicBezTo>
                    <a:pt x="0" y="112"/>
                    <a:pt x="0" y="112"/>
                    <a:pt x="0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89" name="Freeform 89"/>
            <p:cNvSpPr/>
            <p:nvPr/>
          </p:nvSpPr>
          <p:spPr bwMode="auto">
            <a:xfrm>
              <a:off x="2665413" y="3970338"/>
              <a:ext cx="122237" cy="115888"/>
            </a:xfrm>
            <a:custGeom>
              <a:avLst/>
              <a:gdLst>
                <a:gd name="T0" fmla="*/ 109 w 109"/>
                <a:gd name="T1" fmla="*/ 51 h 104"/>
                <a:gd name="T2" fmla="*/ 88 w 109"/>
                <a:gd name="T3" fmla="*/ 61 h 104"/>
                <a:gd name="T4" fmla="*/ 0 w 109"/>
                <a:gd name="T5" fmla="*/ 98 h 104"/>
                <a:gd name="T6" fmla="*/ 36 w 109"/>
                <a:gd name="T7" fmla="*/ 0 h 104"/>
                <a:gd name="T8" fmla="*/ 109 w 109"/>
                <a:gd name="T9" fmla="*/ 5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4">
                  <a:moveTo>
                    <a:pt x="109" y="51"/>
                  </a:moveTo>
                  <a:cubicBezTo>
                    <a:pt x="100" y="54"/>
                    <a:pt x="93" y="57"/>
                    <a:pt x="88" y="61"/>
                  </a:cubicBezTo>
                  <a:cubicBezTo>
                    <a:pt x="62" y="84"/>
                    <a:pt x="25" y="104"/>
                    <a:pt x="0" y="98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109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0" name="Freeform 90"/>
            <p:cNvSpPr/>
            <p:nvPr/>
          </p:nvSpPr>
          <p:spPr bwMode="auto">
            <a:xfrm>
              <a:off x="2809875" y="3797300"/>
              <a:ext cx="173037" cy="214313"/>
            </a:xfrm>
            <a:custGeom>
              <a:avLst/>
              <a:gdLst>
                <a:gd name="T0" fmla="*/ 1 w 154"/>
                <a:gd name="T1" fmla="*/ 144 h 192"/>
                <a:gd name="T2" fmla="*/ 20 w 154"/>
                <a:gd name="T3" fmla="*/ 0 h 192"/>
                <a:gd name="T4" fmla="*/ 154 w 154"/>
                <a:gd name="T5" fmla="*/ 154 h 192"/>
                <a:gd name="T6" fmla="*/ 33 w 154"/>
                <a:gd name="T7" fmla="*/ 192 h 192"/>
                <a:gd name="T8" fmla="*/ 0 w 154"/>
                <a:gd name="T9" fmla="*/ 144 h 192"/>
                <a:gd name="T10" fmla="*/ 1 w 154"/>
                <a:gd name="T11" fmla="*/ 14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192">
                  <a:moveTo>
                    <a:pt x="1" y="14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16" y="174"/>
                    <a:pt x="71" y="184"/>
                    <a:pt x="33" y="192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1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1" name="Freeform 91"/>
            <p:cNvSpPr/>
            <p:nvPr/>
          </p:nvSpPr>
          <p:spPr bwMode="auto">
            <a:xfrm>
              <a:off x="2624138" y="3951288"/>
              <a:ext cx="80962" cy="128588"/>
            </a:xfrm>
            <a:custGeom>
              <a:avLst/>
              <a:gdLst>
                <a:gd name="T0" fmla="*/ 37 w 73"/>
                <a:gd name="T1" fmla="*/ 115 h 115"/>
                <a:gd name="T2" fmla="*/ 22 w 73"/>
                <a:gd name="T3" fmla="*/ 107 h 115"/>
                <a:gd name="T4" fmla="*/ 23 w 73"/>
                <a:gd name="T5" fmla="*/ 25 h 115"/>
                <a:gd name="T6" fmla="*/ 48 w 73"/>
                <a:gd name="T7" fmla="*/ 0 h 115"/>
                <a:gd name="T8" fmla="*/ 73 w 73"/>
                <a:gd name="T9" fmla="*/ 17 h 115"/>
                <a:gd name="T10" fmla="*/ 37 w 73"/>
                <a:gd name="T1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15">
                  <a:moveTo>
                    <a:pt x="37" y="115"/>
                  </a:moveTo>
                  <a:cubicBezTo>
                    <a:pt x="31" y="113"/>
                    <a:pt x="26" y="111"/>
                    <a:pt x="22" y="107"/>
                  </a:cubicBezTo>
                  <a:cubicBezTo>
                    <a:pt x="0" y="84"/>
                    <a:pt x="0" y="48"/>
                    <a:pt x="23" y="2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3" y="17"/>
                    <a:pt x="73" y="17"/>
                    <a:pt x="73" y="17"/>
                  </a:cubicBezTo>
                  <a:lnTo>
                    <a:pt x="37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2" name="Freeform 92"/>
            <p:cNvSpPr/>
            <p:nvPr/>
          </p:nvSpPr>
          <p:spPr bwMode="auto">
            <a:xfrm>
              <a:off x="2678113" y="3875088"/>
              <a:ext cx="131762" cy="95250"/>
            </a:xfrm>
            <a:custGeom>
              <a:avLst/>
              <a:gdLst>
                <a:gd name="T0" fmla="*/ 17 w 83"/>
                <a:gd name="T1" fmla="*/ 60 h 60"/>
                <a:gd name="T2" fmla="*/ 17 w 83"/>
                <a:gd name="T3" fmla="*/ 60 h 60"/>
                <a:gd name="T4" fmla="*/ 0 w 83"/>
                <a:gd name="T5" fmla="*/ 48 h 60"/>
                <a:gd name="T6" fmla="*/ 48 w 83"/>
                <a:gd name="T7" fmla="*/ 0 h 60"/>
                <a:gd name="T8" fmla="*/ 83 w 83"/>
                <a:gd name="T9" fmla="*/ 52 h 60"/>
                <a:gd name="T10" fmla="*/ 17 w 83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60">
                  <a:moveTo>
                    <a:pt x="17" y="60"/>
                  </a:moveTo>
                  <a:lnTo>
                    <a:pt x="17" y="60"/>
                  </a:lnTo>
                  <a:lnTo>
                    <a:pt x="0" y="48"/>
                  </a:lnTo>
                  <a:lnTo>
                    <a:pt x="48" y="0"/>
                  </a:lnTo>
                  <a:lnTo>
                    <a:pt x="83" y="52"/>
                  </a:lnTo>
                  <a:lnTo>
                    <a:pt x="17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3" name="Freeform 93"/>
            <p:cNvSpPr/>
            <p:nvPr/>
          </p:nvSpPr>
          <p:spPr bwMode="auto">
            <a:xfrm>
              <a:off x="2705100" y="3957638"/>
              <a:ext cx="142875" cy="69850"/>
            </a:xfrm>
            <a:custGeom>
              <a:avLst/>
              <a:gdLst>
                <a:gd name="T0" fmla="*/ 0 w 127"/>
                <a:gd name="T1" fmla="*/ 11 h 62"/>
                <a:gd name="T2" fmla="*/ 94 w 127"/>
                <a:gd name="T3" fmla="*/ 0 h 62"/>
                <a:gd name="T4" fmla="*/ 127 w 127"/>
                <a:gd name="T5" fmla="*/ 48 h 62"/>
                <a:gd name="T6" fmla="*/ 73 w 127"/>
                <a:gd name="T7" fmla="*/ 62 h 62"/>
                <a:gd name="T8" fmla="*/ 0 w 127"/>
                <a:gd name="T9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62">
                  <a:moveTo>
                    <a:pt x="0" y="11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06" y="53"/>
                    <a:pt x="87" y="57"/>
                    <a:pt x="73" y="62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4" name="Freeform 94"/>
            <p:cNvSpPr/>
            <p:nvPr/>
          </p:nvSpPr>
          <p:spPr bwMode="auto">
            <a:xfrm>
              <a:off x="2754313" y="3795713"/>
              <a:ext cx="77787" cy="161925"/>
            </a:xfrm>
            <a:custGeom>
              <a:avLst/>
              <a:gdLst>
                <a:gd name="T0" fmla="*/ 36 w 49"/>
                <a:gd name="T1" fmla="*/ 102 h 102"/>
                <a:gd name="T2" fmla="*/ 35 w 49"/>
                <a:gd name="T3" fmla="*/ 102 h 102"/>
                <a:gd name="T4" fmla="*/ 0 w 49"/>
                <a:gd name="T5" fmla="*/ 50 h 102"/>
                <a:gd name="T6" fmla="*/ 49 w 49"/>
                <a:gd name="T7" fmla="*/ 0 h 102"/>
                <a:gd name="T8" fmla="*/ 49 w 49"/>
                <a:gd name="T9" fmla="*/ 1 h 102"/>
                <a:gd name="T10" fmla="*/ 36 w 4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02">
                  <a:moveTo>
                    <a:pt x="36" y="102"/>
                  </a:moveTo>
                  <a:lnTo>
                    <a:pt x="35" y="102"/>
                  </a:lnTo>
                  <a:lnTo>
                    <a:pt x="0" y="50"/>
                  </a:lnTo>
                  <a:lnTo>
                    <a:pt x="49" y="0"/>
                  </a:lnTo>
                  <a:lnTo>
                    <a:pt x="49" y="1"/>
                  </a:lnTo>
                  <a:lnTo>
                    <a:pt x="36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5" name="Freeform 95"/>
            <p:cNvSpPr/>
            <p:nvPr/>
          </p:nvSpPr>
          <p:spPr bwMode="auto">
            <a:xfrm>
              <a:off x="2452688" y="3216275"/>
              <a:ext cx="46037" cy="85725"/>
            </a:xfrm>
            <a:custGeom>
              <a:avLst/>
              <a:gdLst>
                <a:gd name="T0" fmla="*/ 22 w 29"/>
                <a:gd name="T1" fmla="*/ 0 h 54"/>
                <a:gd name="T2" fmla="*/ 29 w 29"/>
                <a:gd name="T3" fmla="*/ 25 h 54"/>
                <a:gd name="T4" fmla="*/ 0 w 29"/>
                <a:gd name="T5" fmla="*/ 54 h 54"/>
                <a:gd name="T6" fmla="*/ 22 w 29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2" y="0"/>
                  </a:moveTo>
                  <a:lnTo>
                    <a:pt x="29" y="25"/>
                  </a:lnTo>
                  <a:lnTo>
                    <a:pt x="0" y="54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6" name="Freeform 96"/>
            <p:cNvSpPr/>
            <p:nvPr/>
          </p:nvSpPr>
          <p:spPr bwMode="auto">
            <a:xfrm>
              <a:off x="730250" y="2106613"/>
              <a:ext cx="133350" cy="312738"/>
            </a:xfrm>
            <a:custGeom>
              <a:avLst/>
              <a:gdLst>
                <a:gd name="T0" fmla="*/ 0 w 119"/>
                <a:gd name="T1" fmla="*/ 281 h 281"/>
                <a:gd name="T2" fmla="*/ 37 w 119"/>
                <a:gd name="T3" fmla="*/ 146 h 281"/>
                <a:gd name="T4" fmla="*/ 104 w 119"/>
                <a:gd name="T5" fmla="*/ 0 h 281"/>
                <a:gd name="T6" fmla="*/ 119 w 119"/>
                <a:gd name="T7" fmla="*/ 45 h 281"/>
                <a:gd name="T8" fmla="*/ 0 w 119"/>
                <a:gd name="T9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81">
                  <a:moveTo>
                    <a:pt x="0" y="281"/>
                  </a:moveTo>
                  <a:cubicBezTo>
                    <a:pt x="9" y="235"/>
                    <a:pt x="21" y="190"/>
                    <a:pt x="37" y="146"/>
                  </a:cubicBezTo>
                  <a:cubicBezTo>
                    <a:pt x="55" y="95"/>
                    <a:pt x="78" y="46"/>
                    <a:pt x="104" y="0"/>
                  </a:cubicBezTo>
                  <a:cubicBezTo>
                    <a:pt x="119" y="45"/>
                    <a:pt x="119" y="45"/>
                    <a:pt x="119" y="45"/>
                  </a:cubicBezTo>
                  <a:lnTo>
                    <a:pt x="0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7" name="Freeform 97"/>
            <p:cNvSpPr/>
            <p:nvPr/>
          </p:nvSpPr>
          <p:spPr bwMode="auto">
            <a:xfrm>
              <a:off x="846138" y="1968500"/>
              <a:ext cx="219075" cy="187325"/>
            </a:xfrm>
            <a:custGeom>
              <a:avLst/>
              <a:gdLst>
                <a:gd name="T0" fmla="*/ 197 w 197"/>
                <a:gd name="T1" fmla="*/ 17 h 169"/>
                <a:gd name="T2" fmla="*/ 15 w 197"/>
                <a:gd name="T3" fmla="*/ 169 h 169"/>
                <a:gd name="T4" fmla="*/ 15 w 197"/>
                <a:gd name="T5" fmla="*/ 169 h 169"/>
                <a:gd name="T6" fmla="*/ 0 w 197"/>
                <a:gd name="T7" fmla="*/ 124 h 169"/>
                <a:gd name="T8" fmla="*/ 86 w 197"/>
                <a:gd name="T9" fmla="*/ 0 h 169"/>
                <a:gd name="T10" fmla="*/ 197 w 197"/>
                <a:gd name="T11" fmla="*/ 1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169">
                  <a:moveTo>
                    <a:pt x="197" y="17"/>
                  </a:move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5" y="80"/>
                    <a:pt x="54" y="38"/>
                    <a:pt x="86" y="0"/>
                  </a:cubicBezTo>
                  <a:cubicBezTo>
                    <a:pt x="197" y="17"/>
                    <a:pt x="197" y="17"/>
                    <a:pt x="19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8" name="Freeform 98"/>
            <p:cNvSpPr/>
            <p:nvPr/>
          </p:nvSpPr>
          <p:spPr bwMode="auto">
            <a:xfrm>
              <a:off x="1608138" y="1633538"/>
              <a:ext cx="161925" cy="106363"/>
            </a:xfrm>
            <a:custGeom>
              <a:avLst/>
              <a:gdLst>
                <a:gd name="T0" fmla="*/ 127 w 145"/>
                <a:gd name="T1" fmla="*/ 2 h 95"/>
                <a:gd name="T2" fmla="*/ 145 w 145"/>
                <a:gd name="T3" fmla="*/ 3 h 95"/>
                <a:gd name="T4" fmla="*/ 0 w 145"/>
                <a:gd name="T5" fmla="*/ 95 h 95"/>
                <a:gd name="T6" fmla="*/ 55 w 145"/>
                <a:gd name="T7" fmla="*/ 0 h 95"/>
                <a:gd name="T8" fmla="*/ 127 w 145"/>
                <a:gd name="T9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95">
                  <a:moveTo>
                    <a:pt x="127" y="2"/>
                  </a:moveTo>
                  <a:cubicBezTo>
                    <a:pt x="133" y="2"/>
                    <a:pt x="139" y="3"/>
                    <a:pt x="145" y="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79" y="0"/>
                    <a:pt x="103" y="0"/>
                    <a:pt x="12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199" name="Freeform 99"/>
            <p:cNvSpPr/>
            <p:nvPr/>
          </p:nvSpPr>
          <p:spPr bwMode="auto">
            <a:xfrm>
              <a:off x="741363" y="2838450"/>
              <a:ext cx="77787" cy="117475"/>
            </a:xfrm>
            <a:custGeom>
              <a:avLst/>
              <a:gdLst>
                <a:gd name="T0" fmla="*/ 70 w 70"/>
                <a:gd name="T1" fmla="*/ 44 h 104"/>
                <a:gd name="T2" fmla="*/ 36 w 70"/>
                <a:gd name="T3" fmla="*/ 104 h 104"/>
                <a:gd name="T4" fmla="*/ 0 w 70"/>
                <a:gd name="T5" fmla="*/ 0 h 104"/>
                <a:gd name="T6" fmla="*/ 70 w 70"/>
                <a:gd name="T7" fmla="*/ 43 h 104"/>
                <a:gd name="T8" fmla="*/ 70 w 70"/>
                <a:gd name="T9" fmla="*/ 4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04">
                  <a:moveTo>
                    <a:pt x="70" y="44"/>
                  </a:moveTo>
                  <a:cubicBezTo>
                    <a:pt x="36" y="104"/>
                    <a:pt x="36" y="104"/>
                    <a:pt x="36" y="104"/>
                  </a:cubicBezTo>
                  <a:cubicBezTo>
                    <a:pt x="22" y="70"/>
                    <a:pt x="10" y="36"/>
                    <a:pt x="0" y="0"/>
                  </a:cubicBezTo>
                  <a:cubicBezTo>
                    <a:pt x="70" y="43"/>
                    <a:pt x="70" y="43"/>
                    <a:pt x="70" y="43"/>
                  </a:cubicBezTo>
                  <a:lnTo>
                    <a:pt x="7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0" name="Freeform 100"/>
            <p:cNvSpPr/>
            <p:nvPr/>
          </p:nvSpPr>
          <p:spPr bwMode="auto">
            <a:xfrm>
              <a:off x="711200" y="2573338"/>
              <a:ext cx="106362" cy="261938"/>
            </a:xfrm>
            <a:custGeom>
              <a:avLst/>
              <a:gdLst>
                <a:gd name="T0" fmla="*/ 95 w 95"/>
                <a:gd name="T1" fmla="*/ 51 h 236"/>
                <a:gd name="T2" fmla="*/ 95 w 95"/>
                <a:gd name="T3" fmla="*/ 53 h 236"/>
                <a:gd name="T4" fmla="*/ 27 w 95"/>
                <a:gd name="T5" fmla="*/ 236 h 236"/>
                <a:gd name="T6" fmla="*/ 3 w 95"/>
                <a:gd name="T7" fmla="*/ 96 h 236"/>
                <a:gd name="T8" fmla="*/ 2 w 95"/>
                <a:gd name="T9" fmla="*/ 0 h 236"/>
                <a:gd name="T10" fmla="*/ 95 w 95"/>
                <a:gd name="T11" fmla="*/ 50 h 236"/>
                <a:gd name="T12" fmla="*/ 95 w 95"/>
                <a:gd name="T13" fmla="*/ 5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236">
                  <a:moveTo>
                    <a:pt x="95" y="51"/>
                  </a:moveTo>
                  <a:cubicBezTo>
                    <a:pt x="95" y="52"/>
                    <a:pt x="95" y="52"/>
                    <a:pt x="95" y="53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15" y="191"/>
                    <a:pt x="7" y="144"/>
                    <a:pt x="3" y="96"/>
                  </a:cubicBezTo>
                  <a:cubicBezTo>
                    <a:pt x="1" y="65"/>
                    <a:pt x="0" y="33"/>
                    <a:pt x="2" y="0"/>
                  </a:cubicBezTo>
                  <a:cubicBezTo>
                    <a:pt x="95" y="50"/>
                    <a:pt x="95" y="50"/>
                    <a:pt x="95" y="50"/>
                  </a:cubicBezTo>
                  <a:lnTo>
                    <a:pt x="95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1" name="Freeform 101"/>
            <p:cNvSpPr/>
            <p:nvPr/>
          </p:nvSpPr>
          <p:spPr bwMode="auto">
            <a:xfrm>
              <a:off x="781050" y="2887663"/>
              <a:ext cx="77787" cy="209550"/>
            </a:xfrm>
            <a:custGeom>
              <a:avLst/>
              <a:gdLst>
                <a:gd name="T0" fmla="*/ 70 w 70"/>
                <a:gd name="T1" fmla="*/ 188 h 188"/>
                <a:gd name="T2" fmla="*/ 0 w 70"/>
                <a:gd name="T3" fmla="*/ 60 h 188"/>
                <a:gd name="T4" fmla="*/ 34 w 70"/>
                <a:gd name="T5" fmla="*/ 0 h 188"/>
                <a:gd name="T6" fmla="*/ 70 w 70"/>
                <a:gd name="T7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88">
                  <a:moveTo>
                    <a:pt x="70" y="188"/>
                  </a:moveTo>
                  <a:cubicBezTo>
                    <a:pt x="43" y="148"/>
                    <a:pt x="19" y="105"/>
                    <a:pt x="0" y="6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70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2" name="Freeform 102"/>
            <p:cNvSpPr/>
            <p:nvPr/>
          </p:nvSpPr>
          <p:spPr bwMode="auto">
            <a:xfrm>
              <a:off x="941388" y="1843088"/>
              <a:ext cx="131762" cy="144463"/>
            </a:xfrm>
            <a:custGeom>
              <a:avLst/>
              <a:gdLst>
                <a:gd name="T0" fmla="*/ 0 w 117"/>
                <a:gd name="T1" fmla="*/ 112 h 129"/>
                <a:gd name="T2" fmla="*/ 39 w 117"/>
                <a:gd name="T3" fmla="*/ 69 h 129"/>
                <a:gd name="T4" fmla="*/ 39 w 117"/>
                <a:gd name="T5" fmla="*/ 69 h 129"/>
                <a:gd name="T6" fmla="*/ 45 w 117"/>
                <a:gd name="T7" fmla="*/ 63 h 129"/>
                <a:gd name="T8" fmla="*/ 117 w 117"/>
                <a:gd name="T9" fmla="*/ 0 h 129"/>
                <a:gd name="T10" fmla="*/ 111 w 117"/>
                <a:gd name="T11" fmla="*/ 129 h 129"/>
                <a:gd name="T12" fmla="*/ 0 w 117"/>
                <a:gd name="T13" fmla="*/ 1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29">
                  <a:moveTo>
                    <a:pt x="0" y="112"/>
                  </a:moveTo>
                  <a:cubicBezTo>
                    <a:pt x="13" y="97"/>
                    <a:pt x="25" y="83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67" y="41"/>
                    <a:pt x="91" y="20"/>
                    <a:pt x="117" y="0"/>
                  </a:cubicBezTo>
                  <a:cubicBezTo>
                    <a:pt x="111" y="129"/>
                    <a:pt x="111" y="129"/>
                    <a:pt x="111" y="129"/>
                  </a:cubicBez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3" name="Freeform 103"/>
            <p:cNvSpPr/>
            <p:nvPr/>
          </p:nvSpPr>
          <p:spPr bwMode="auto">
            <a:xfrm>
              <a:off x="1370013" y="1633538"/>
              <a:ext cx="300037" cy="107950"/>
            </a:xfrm>
            <a:custGeom>
              <a:avLst/>
              <a:gdLst>
                <a:gd name="T0" fmla="*/ 212 w 269"/>
                <a:gd name="T1" fmla="*/ 97 h 97"/>
                <a:gd name="T2" fmla="*/ 0 w 269"/>
                <a:gd name="T3" fmla="*/ 46 h 97"/>
                <a:gd name="T4" fmla="*/ 269 w 269"/>
                <a:gd name="T5" fmla="*/ 0 h 97"/>
                <a:gd name="T6" fmla="*/ 214 w 269"/>
                <a:gd name="T7" fmla="*/ 95 h 97"/>
                <a:gd name="T8" fmla="*/ 212 w 269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97">
                  <a:moveTo>
                    <a:pt x="212" y="97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87" y="18"/>
                    <a:pt x="179" y="2"/>
                    <a:pt x="269" y="0"/>
                  </a:cubicBezTo>
                  <a:cubicBezTo>
                    <a:pt x="214" y="95"/>
                    <a:pt x="214" y="95"/>
                    <a:pt x="214" y="95"/>
                  </a:cubicBezTo>
                  <a:lnTo>
                    <a:pt x="212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4" name="Freeform 104"/>
            <p:cNvSpPr/>
            <p:nvPr/>
          </p:nvSpPr>
          <p:spPr bwMode="auto">
            <a:xfrm>
              <a:off x="1227138" y="1687513"/>
              <a:ext cx="138112" cy="176213"/>
            </a:xfrm>
            <a:custGeom>
              <a:avLst/>
              <a:gdLst>
                <a:gd name="T0" fmla="*/ 124 w 124"/>
                <a:gd name="T1" fmla="*/ 0 h 158"/>
                <a:gd name="T2" fmla="*/ 6 w 124"/>
                <a:gd name="T3" fmla="*/ 155 h 158"/>
                <a:gd name="T4" fmla="*/ 1 w 124"/>
                <a:gd name="T5" fmla="*/ 158 h 158"/>
                <a:gd name="T6" fmla="*/ 0 w 124"/>
                <a:gd name="T7" fmla="*/ 158 h 158"/>
                <a:gd name="T8" fmla="*/ 10 w 124"/>
                <a:gd name="T9" fmla="*/ 46 h 158"/>
                <a:gd name="T10" fmla="*/ 99 w 124"/>
                <a:gd name="T11" fmla="*/ 8 h 158"/>
                <a:gd name="T12" fmla="*/ 124 w 124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58">
                  <a:moveTo>
                    <a:pt x="124" y="0"/>
                  </a:moveTo>
                  <a:cubicBezTo>
                    <a:pt x="6" y="155"/>
                    <a:pt x="6" y="155"/>
                    <a:pt x="6" y="155"/>
                  </a:cubicBezTo>
                  <a:cubicBezTo>
                    <a:pt x="4" y="156"/>
                    <a:pt x="3" y="157"/>
                    <a:pt x="1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39" y="32"/>
                    <a:pt x="69" y="19"/>
                    <a:pt x="99" y="8"/>
                  </a:cubicBezTo>
                  <a:cubicBezTo>
                    <a:pt x="108" y="5"/>
                    <a:pt x="116" y="2"/>
                    <a:pt x="1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5" name="Freeform 105"/>
            <p:cNvSpPr/>
            <p:nvPr/>
          </p:nvSpPr>
          <p:spPr bwMode="auto">
            <a:xfrm>
              <a:off x="1077913" y="1738313"/>
              <a:ext cx="160337" cy="125413"/>
            </a:xfrm>
            <a:custGeom>
              <a:avLst/>
              <a:gdLst>
                <a:gd name="T0" fmla="*/ 0 w 144"/>
                <a:gd name="T1" fmla="*/ 90 h 112"/>
                <a:gd name="T2" fmla="*/ 144 w 144"/>
                <a:gd name="T3" fmla="*/ 0 h 112"/>
                <a:gd name="T4" fmla="*/ 134 w 144"/>
                <a:gd name="T5" fmla="*/ 112 h 112"/>
                <a:gd name="T6" fmla="*/ 0 w 144"/>
                <a:gd name="T7" fmla="*/ 9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112">
                  <a:moveTo>
                    <a:pt x="0" y="90"/>
                  </a:moveTo>
                  <a:cubicBezTo>
                    <a:pt x="45" y="56"/>
                    <a:pt x="93" y="26"/>
                    <a:pt x="144" y="0"/>
                  </a:cubicBezTo>
                  <a:cubicBezTo>
                    <a:pt x="134" y="112"/>
                    <a:pt x="134" y="112"/>
                    <a:pt x="134" y="112"/>
                  </a:cubicBez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6" name="Freeform 106"/>
            <p:cNvSpPr/>
            <p:nvPr/>
          </p:nvSpPr>
          <p:spPr bwMode="auto">
            <a:xfrm>
              <a:off x="712788" y="2425700"/>
              <a:ext cx="104775" cy="203200"/>
            </a:xfrm>
            <a:custGeom>
              <a:avLst/>
              <a:gdLst>
                <a:gd name="T0" fmla="*/ 93 w 93"/>
                <a:gd name="T1" fmla="*/ 182 h 182"/>
                <a:gd name="T2" fmla="*/ 0 w 93"/>
                <a:gd name="T3" fmla="*/ 132 h 182"/>
                <a:gd name="T4" fmla="*/ 14 w 93"/>
                <a:gd name="T5" fmla="*/ 0 h 182"/>
                <a:gd name="T6" fmla="*/ 93 w 93"/>
                <a:gd name="T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2">
                  <a:moveTo>
                    <a:pt x="93" y="182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" y="89"/>
                    <a:pt x="6" y="44"/>
                    <a:pt x="14" y="0"/>
                  </a:cubicBezTo>
                  <a:lnTo>
                    <a:pt x="93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7" name="Freeform 107"/>
            <p:cNvSpPr/>
            <p:nvPr/>
          </p:nvSpPr>
          <p:spPr bwMode="auto">
            <a:xfrm>
              <a:off x="1846263" y="3500438"/>
              <a:ext cx="134937" cy="100013"/>
            </a:xfrm>
            <a:custGeom>
              <a:avLst/>
              <a:gdLst>
                <a:gd name="T0" fmla="*/ 120 w 120"/>
                <a:gd name="T1" fmla="*/ 0 h 90"/>
                <a:gd name="T2" fmla="*/ 120 w 120"/>
                <a:gd name="T3" fmla="*/ 0 h 90"/>
                <a:gd name="T4" fmla="*/ 92 w 120"/>
                <a:gd name="T5" fmla="*/ 90 h 90"/>
                <a:gd name="T6" fmla="*/ 1 w 120"/>
                <a:gd name="T7" fmla="*/ 57 h 90"/>
                <a:gd name="T8" fmla="*/ 0 w 120"/>
                <a:gd name="T9" fmla="*/ 55 h 90"/>
                <a:gd name="T10" fmla="*/ 120 w 12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90">
                  <a:moveTo>
                    <a:pt x="120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64" y="76"/>
                    <a:pt x="34" y="66"/>
                    <a:pt x="1" y="57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1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8" name="Freeform 108"/>
            <p:cNvSpPr/>
            <p:nvPr/>
          </p:nvSpPr>
          <p:spPr bwMode="auto">
            <a:xfrm>
              <a:off x="1844675" y="3562350"/>
              <a:ext cx="3175" cy="158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2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09" name="Freeform 109"/>
            <p:cNvSpPr/>
            <p:nvPr/>
          </p:nvSpPr>
          <p:spPr bwMode="auto">
            <a:xfrm>
              <a:off x="1525588" y="3414713"/>
              <a:ext cx="319087" cy="147638"/>
            </a:xfrm>
            <a:custGeom>
              <a:avLst/>
              <a:gdLst>
                <a:gd name="T0" fmla="*/ 95 w 286"/>
                <a:gd name="T1" fmla="*/ 1 h 133"/>
                <a:gd name="T2" fmla="*/ 286 w 286"/>
                <a:gd name="T3" fmla="*/ 133 h 133"/>
                <a:gd name="T4" fmla="*/ 134 w 286"/>
                <a:gd name="T5" fmla="*/ 103 h 133"/>
                <a:gd name="T6" fmla="*/ 0 w 286"/>
                <a:gd name="T7" fmla="*/ 78 h 133"/>
                <a:gd name="T8" fmla="*/ 90 w 286"/>
                <a:gd name="T9" fmla="*/ 0 h 133"/>
                <a:gd name="T10" fmla="*/ 95 w 286"/>
                <a:gd name="T11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133">
                  <a:moveTo>
                    <a:pt x="95" y="1"/>
                  </a:moveTo>
                  <a:cubicBezTo>
                    <a:pt x="286" y="133"/>
                    <a:pt x="286" y="133"/>
                    <a:pt x="286" y="133"/>
                  </a:cubicBezTo>
                  <a:cubicBezTo>
                    <a:pt x="239" y="121"/>
                    <a:pt x="188" y="113"/>
                    <a:pt x="134" y="103"/>
                  </a:cubicBezTo>
                  <a:cubicBezTo>
                    <a:pt x="92" y="96"/>
                    <a:pt x="47" y="88"/>
                    <a:pt x="0" y="78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3" y="1"/>
                    <a:pt x="9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0" name="Freeform 110"/>
            <p:cNvSpPr/>
            <p:nvPr/>
          </p:nvSpPr>
          <p:spPr bwMode="auto">
            <a:xfrm>
              <a:off x="1401763" y="3414713"/>
              <a:ext cx="223837" cy="87313"/>
            </a:xfrm>
            <a:custGeom>
              <a:avLst/>
              <a:gdLst>
                <a:gd name="T0" fmla="*/ 200 w 201"/>
                <a:gd name="T1" fmla="*/ 0 h 78"/>
                <a:gd name="T2" fmla="*/ 201 w 201"/>
                <a:gd name="T3" fmla="*/ 0 h 78"/>
                <a:gd name="T4" fmla="*/ 111 w 201"/>
                <a:gd name="T5" fmla="*/ 78 h 78"/>
                <a:gd name="T6" fmla="*/ 0 w 201"/>
                <a:gd name="T7" fmla="*/ 50 h 78"/>
                <a:gd name="T8" fmla="*/ 0 w 201"/>
                <a:gd name="T9" fmla="*/ 49 h 78"/>
                <a:gd name="T10" fmla="*/ 200 w 201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78">
                  <a:moveTo>
                    <a:pt x="200" y="0"/>
                  </a:moveTo>
                  <a:cubicBezTo>
                    <a:pt x="200" y="0"/>
                    <a:pt x="200" y="0"/>
                    <a:pt x="201" y="0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75" y="70"/>
                    <a:pt x="38" y="61"/>
                    <a:pt x="0" y="50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20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1" name="Freeform 111"/>
            <p:cNvSpPr/>
            <p:nvPr/>
          </p:nvSpPr>
          <p:spPr bwMode="auto">
            <a:xfrm>
              <a:off x="1193800" y="3319463"/>
              <a:ext cx="207962" cy="150813"/>
            </a:xfrm>
            <a:custGeom>
              <a:avLst/>
              <a:gdLst>
                <a:gd name="T0" fmla="*/ 87 w 187"/>
                <a:gd name="T1" fmla="*/ 0 h 136"/>
                <a:gd name="T2" fmla="*/ 87 w 187"/>
                <a:gd name="T3" fmla="*/ 0 h 136"/>
                <a:gd name="T4" fmla="*/ 186 w 187"/>
                <a:gd name="T5" fmla="*/ 135 h 136"/>
                <a:gd name="T6" fmla="*/ 187 w 187"/>
                <a:gd name="T7" fmla="*/ 135 h 136"/>
                <a:gd name="T8" fmla="*/ 187 w 187"/>
                <a:gd name="T9" fmla="*/ 136 h 136"/>
                <a:gd name="T10" fmla="*/ 0 w 187"/>
                <a:gd name="T11" fmla="*/ 60 h 136"/>
                <a:gd name="T12" fmla="*/ 87 w 187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136">
                  <a:moveTo>
                    <a:pt x="87" y="0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7" y="135"/>
                    <a:pt x="187" y="135"/>
                    <a:pt x="187" y="135"/>
                  </a:cubicBezTo>
                  <a:cubicBezTo>
                    <a:pt x="187" y="136"/>
                    <a:pt x="187" y="136"/>
                    <a:pt x="187" y="136"/>
                  </a:cubicBezTo>
                  <a:cubicBezTo>
                    <a:pt x="126" y="117"/>
                    <a:pt x="63" y="93"/>
                    <a:pt x="0" y="60"/>
                  </a:cubicBezTo>
                  <a:lnTo>
                    <a:pt x="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2" name="Freeform 112"/>
            <p:cNvSpPr/>
            <p:nvPr/>
          </p:nvSpPr>
          <p:spPr bwMode="auto">
            <a:xfrm>
              <a:off x="863600" y="3101975"/>
              <a:ext cx="217487" cy="215900"/>
            </a:xfrm>
            <a:custGeom>
              <a:avLst/>
              <a:gdLst>
                <a:gd name="T0" fmla="*/ 196 w 196"/>
                <a:gd name="T1" fmla="*/ 159 h 193"/>
                <a:gd name="T2" fmla="*/ 196 w 196"/>
                <a:gd name="T3" fmla="*/ 193 h 193"/>
                <a:gd name="T4" fmla="*/ 164 w 196"/>
                <a:gd name="T5" fmla="*/ 170 h 193"/>
                <a:gd name="T6" fmla="*/ 0 w 196"/>
                <a:gd name="T7" fmla="*/ 0 h 193"/>
                <a:gd name="T8" fmla="*/ 194 w 196"/>
                <a:gd name="T9" fmla="*/ 159 h 193"/>
                <a:gd name="T10" fmla="*/ 196 w 196"/>
                <a:gd name="T11" fmla="*/ 15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193">
                  <a:moveTo>
                    <a:pt x="196" y="159"/>
                  </a:moveTo>
                  <a:cubicBezTo>
                    <a:pt x="196" y="193"/>
                    <a:pt x="196" y="193"/>
                    <a:pt x="196" y="193"/>
                  </a:cubicBezTo>
                  <a:cubicBezTo>
                    <a:pt x="186" y="186"/>
                    <a:pt x="175" y="178"/>
                    <a:pt x="164" y="170"/>
                  </a:cubicBezTo>
                  <a:cubicBezTo>
                    <a:pt x="100" y="122"/>
                    <a:pt x="45" y="64"/>
                    <a:pt x="0" y="0"/>
                  </a:cubicBezTo>
                  <a:cubicBezTo>
                    <a:pt x="194" y="159"/>
                    <a:pt x="194" y="159"/>
                    <a:pt x="194" y="159"/>
                  </a:cubicBezTo>
                  <a:lnTo>
                    <a:pt x="196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3" name="Freeform 113"/>
            <p:cNvSpPr/>
            <p:nvPr/>
          </p:nvSpPr>
          <p:spPr bwMode="auto">
            <a:xfrm>
              <a:off x="2241550" y="3309938"/>
              <a:ext cx="203200" cy="188913"/>
            </a:xfrm>
            <a:custGeom>
              <a:avLst/>
              <a:gdLst>
                <a:gd name="T0" fmla="*/ 128 w 128"/>
                <a:gd name="T1" fmla="*/ 0 h 119"/>
                <a:gd name="T2" fmla="*/ 10 w 128"/>
                <a:gd name="T3" fmla="*/ 119 h 119"/>
                <a:gd name="T4" fmla="*/ 0 w 128"/>
                <a:gd name="T5" fmla="*/ 67 h 119"/>
                <a:gd name="T6" fmla="*/ 128 w 128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119">
                  <a:moveTo>
                    <a:pt x="128" y="0"/>
                  </a:moveTo>
                  <a:lnTo>
                    <a:pt x="10" y="119"/>
                  </a:lnTo>
                  <a:lnTo>
                    <a:pt x="0" y="67"/>
                  </a:ln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4" name="Freeform 114"/>
            <p:cNvSpPr/>
            <p:nvPr/>
          </p:nvSpPr>
          <p:spPr bwMode="auto">
            <a:xfrm>
              <a:off x="1081088" y="3279775"/>
              <a:ext cx="209550" cy="106363"/>
            </a:xfrm>
            <a:custGeom>
              <a:avLst/>
              <a:gdLst>
                <a:gd name="T0" fmla="*/ 187 w 187"/>
                <a:gd name="T1" fmla="*/ 35 h 95"/>
                <a:gd name="T2" fmla="*/ 100 w 187"/>
                <a:gd name="T3" fmla="*/ 95 h 95"/>
                <a:gd name="T4" fmla="*/ 0 w 187"/>
                <a:gd name="T5" fmla="*/ 34 h 95"/>
                <a:gd name="T6" fmla="*/ 0 w 187"/>
                <a:gd name="T7" fmla="*/ 0 h 95"/>
                <a:gd name="T8" fmla="*/ 187 w 187"/>
                <a:gd name="T9" fmla="*/ 3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95">
                  <a:moveTo>
                    <a:pt x="187" y="35"/>
                  </a:moveTo>
                  <a:cubicBezTo>
                    <a:pt x="100" y="95"/>
                    <a:pt x="100" y="95"/>
                    <a:pt x="100" y="95"/>
                  </a:cubicBezTo>
                  <a:cubicBezTo>
                    <a:pt x="66" y="77"/>
                    <a:pt x="33" y="57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5" name="Freeform 115"/>
            <p:cNvSpPr/>
            <p:nvPr/>
          </p:nvSpPr>
          <p:spPr bwMode="auto">
            <a:xfrm>
              <a:off x="2649538" y="2774950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6" name="Freeform 116"/>
            <p:cNvSpPr/>
            <p:nvPr/>
          </p:nvSpPr>
          <p:spPr bwMode="auto">
            <a:xfrm>
              <a:off x="2130425" y="3416300"/>
              <a:ext cx="127000" cy="123825"/>
            </a:xfrm>
            <a:custGeom>
              <a:avLst/>
              <a:gdLst>
                <a:gd name="T0" fmla="*/ 4 w 80"/>
                <a:gd name="T1" fmla="*/ 35 h 78"/>
                <a:gd name="T2" fmla="*/ 70 w 80"/>
                <a:gd name="T3" fmla="*/ 0 h 78"/>
                <a:gd name="T4" fmla="*/ 80 w 80"/>
                <a:gd name="T5" fmla="*/ 52 h 78"/>
                <a:gd name="T6" fmla="*/ 54 w 80"/>
                <a:gd name="T7" fmla="*/ 78 h 78"/>
                <a:gd name="T8" fmla="*/ 0 w 80"/>
                <a:gd name="T9" fmla="*/ 38 h 78"/>
                <a:gd name="T10" fmla="*/ 4 w 80"/>
                <a:gd name="T11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8">
                  <a:moveTo>
                    <a:pt x="4" y="35"/>
                  </a:moveTo>
                  <a:lnTo>
                    <a:pt x="70" y="0"/>
                  </a:lnTo>
                  <a:lnTo>
                    <a:pt x="80" y="52"/>
                  </a:lnTo>
                  <a:lnTo>
                    <a:pt x="54" y="78"/>
                  </a:lnTo>
                  <a:lnTo>
                    <a:pt x="0" y="38"/>
                  </a:lnTo>
                  <a:lnTo>
                    <a:pt x="4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7" name="Freeform 117"/>
            <p:cNvSpPr/>
            <p:nvPr/>
          </p:nvSpPr>
          <p:spPr bwMode="auto">
            <a:xfrm>
              <a:off x="2066925" y="3476625"/>
              <a:ext cx="149225" cy="214313"/>
            </a:xfrm>
            <a:custGeom>
              <a:avLst/>
              <a:gdLst>
                <a:gd name="T0" fmla="*/ 40 w 94"/>
                <a:gd name="T1" fmla="*/ 0 h 135"/>
                <a:gd name="T2" fmla="*/ 94 w 94"/>
                <a:gd name="T3" fmla="*/ 40 h 135"/>
                <a:gd name="T4" fmla="*/ 0 w 94"/>
                <a:gd name="T5" fmla="*/ 135 h 135"/>
                <a:gd name="T6" fmla="*/ 38 w 94"/>
                <a:gd name="T7" fmla="*/ 2 h 135"/>
                <a:gd name="T8" fmla="*/ 40 w 9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35">
                  <a:moveTo>
                    <a:pt x="40" y="0"/>
                  </a:moveTo>
                  <a:lnTo>
                    <a:pt x="94" y="40"/>
                  </a:lnTo>
                  <a:lnTo>
                    <a:pt x="0" y="135"/>
                  </a:lnTo>
                  <a:lnTo>
                    <a:pt x="38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8" name="Freeform 118"/>
            <p:cNvSpPr/>
            <p:nvPr/>
          </p:nvSpPr>
          <p:spPr bwMode="auto">
            <a:xfrm>
              <a:off x="1949450" y="3500438"/>
              <a:ext cx="117475" cy="190500"/>
            </a:xfrm>
            <a:custGeom>
              <a:avLst/>
              <a:gdLst>
                <a:gd name="T0" fmla="*/ 106 w 106"/>
                <a:gd name="T1" fmla="*/ 170 h 170"/>
                <a:gd name="T2" fmla="*/ 73 w 106"/>
                <a:gd name="T3" fmla="*/ 139 h 170"/>
                <a:gd name="T4" fmla="*/ 0 w 106"/>
                <a:gd name="T5" fmla="*/ 90 h 170"/>
                <a:gd name="T6" fmla="*/ 28 w 106"/>
                <a:gd name="T7" fmla="*/ 0 h 170"/>
                <a:gd name="T8" fmla="*/ 106 w 106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70">
                  <a:moveTo>
                    <a:pt x="106" y="170"/>
                  </a:moveTo>
                  <a:cubicBezTo>
                    <a:pt x="73" y="139"/>
                    <a:pt x="73" y="139"/>
                    <a:pt x="73" y="139"/>
                  </a:cubicBezTo>
                  <a:cubicBezTo>
                    <a:pt x="52" y="118"/>
                    <a:pt x="27" y="103"/>
                    <a:pt x="0" y="9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106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19" name="Freeform 119"/>
            <p:cNvSpPr/>
            <p:nvPr/>
          </p:nvSpPr>
          <p:spPr bwMode="auto">
            <a:xfrm>
              <a:off x="2565400" y="23844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0" name="Freeform 120"/>
            <p:cNvSpPr/>
            <p:nvPr/>
          </p:nvSpPr>
          <p:spPr bwMode="auto">
            <a:xfrm>
              <a:off x="2120900" y="1747838"/>
              <a:ext cx="204787" cy="204788"/>
            </a:xfrm>
            <a:custGeom>
              <a:avLst/>
              <a:gdLst>
                <a:gd name="T0" fmla="*/ 90 w 183"/>
                <a:gd name="T1" fmla="*/ 184 h 184"/>
                <a:gd name="T2" fmla="*/ 0 w 183"/>
                <a:gd name="T3" fmla="*/ 0 h 184"/>
                <a:gd name="T4" fmla="*/ 183 w 183"/>
                <a:gd name="T5" fmla="*/ 149 h 184"/>
                <a:gd name="T6" fmla="*/ 91 w 183"/>
                <a:gd name="T7" fmla="*/ 184 h 184"/>
                <a:gd name="T8" fmla="*/ 90 w 183"/>
                <a:gd name="T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84">
                  <a:moveTo>
                    <a:pt x="90" y="18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8" y="39"/>
                    <a:pt x="130" y="89"/>
                    <a:pt x="183" y="149"/>
                  </a:cubicBezTo>
                  <a:cubicBezTo>
                    <a:pt x="91" y="184"/>
                    <a:pt x="91" y="184"/>
                    <a:pt x="91" y="184"/>
                  </a:cubicBezTo>
                  <a:lnTo>
                    <a:pt x="90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1" name="Freeform 121"/>
            <p:cNvSpPr/>
            <p:nvPr/>
          </p:nvSpPr>
          <p:spPr bwMode="auto">
            <a:xfrm>
              <a:off x="2501900" y="2389188"/>
              <a:ext cx="103187" cy="185738"/>
            </a:xfrm>
            <a:custGeom>
              <a:avLst/>
              <a:gdLst>
                <a:gd name="T0" fmla="*/ 59 w 93"/>
                <a:gd name="T1" fmla="*/ 0 h 167"/>
                <a:gd name="T2" fmla="*/ 93 w 93"/>
                <a:gd name="T3" fmla="*/ 164 h 167"/>
                <a:gd name="T4" fmla="*/ 0 w 93"/>
                <a:gd name="T5" fmla="*/ 167 h 167"/>
                <a:gd name="T6" fmla="*/ 59 w 93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67">
                  <a:moveTo>
                    <a:pt x="59" y="0"/>
                  </a:moveTo>
                  <a:cubicBezTo>
                    <a:pt x="73" y="58"/>
                    <a:pt x="84" y="113"/>
                    <a:pt x="93" y="164"/>
                  </a:cubicBezTo>
                  <a:cubicBezTo>
                    <a:pt x="0" y="167"/>
                    <a:pt x="0" y="167"/>
                    <a:pt x="0" y="167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2" name="Freeform 122"/>
            <p:cNvSpPr/>
            <p:nvPr/>
          </p:nvSpPr>
          <p:spPr bwMode="auto">
            <a:xfrm>
              <a:off x="2565400" y="2978150"/>
              <a:ext cx="206375" cy="90488"/>
            </a:xfrm>
            <a:custGeom>
              <a:avLst/>
              <a:gdLst>
                <a:gd name="T0" fmla="*/ 130 w 130"/>
                <a:gd name="T1" fmla="*/ 0 h 57"/>
                <a:gd name="T2" fmla="*/ 74 w 130"/>
                <a:gd name="T3" fmla="*/ 57 h 57"/>
                <a:gd name="T4" fmla="*/ 0 w 130"/>
                <a:gd name="T5" fmla="*/ 40 h 57"/>
                <a:gd name="T6" fmla="*/ 130 w 130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57">
                  <a:moveTo>
                    <a:pt x="130" y="0"/>
                  </a:moveTo>
                  <a:lnTo>
                    <a:pt x="74" y="57"/>
                  </a:lnTo>
                  <a:lnTo>
                    <a:pt x="0" y="4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3" name="Freeform 123"/>
            <p:cNvSpPr/>
            <p:nvPr/>
          </p:nvSpPr>
          <p:spPr bwMode="auto">
            <a:xfrm>
              <a:off x="2413000" y="2238375"/>
              <a:ext cx="152400" cy="146050"/>
            </a:xfrm>
            <a:custGeom>
              <a:avLst/>
              <a:gdLst>
                <a:gd name="T0" fmla="*/ 0 w 138"/>
                <a:gd name="T1" fmla="*/ 0 h 131"/>
                <a:gd name="T2" fmla="*/ 98 w 138"/>
                <a:gd name="T3" fmla="*/ 3 h 131"/>
                <a:gd name="T4" fmla="*/ 138 w 138"/>
                <a:gd name="T5" fmla="*/ 131 h 131"/>
                <a:gd name="T6" fmla="*/ 138 w 138"/>
                <a:gd name="T7" fmla="*/ 131 h 131"/>
                <a:gd name="T8" fmla="*/ 0 w 138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31">
                  <a:moveTo>
                    <a:pt x="0" y="0"/>
                  </a:moveTo>
                  <a:cubicBezTo>
                    <a:pt x="98" y="3"/>
                    <a:pt x="98" y="3"/>
                    <a:pt x="98" y="3"/>
                  </a:cubicBezTo>
                  <a:cubicBezTo>
                    <a:pt x="114" y="46"/>
                    <a:pt x="127" y="89"/>
                    <a:pt x="138" y="131"/>
                  </a:cubicBezTo>
                  <a:cubicBezTo>
                    <a:pt x="138" y="131"/>
                    <a:pt x="138" y="131"/>
                    <a:pt x="138" y="13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4" name="Freeform 124"/>
            <p:cNvSpPr/>
            <p:nvPr/>
          </p:nvSpPr>
          <p:spPr bwMode="auto">
            <a:xfrm>
              <a:off x="1955800" y="1704975"/>
              <a:ext cx="155575" cy="77788"/>
            </a:xfrm>
            <a:custGeom>
              <a:avLst/>
              <a:gdLst>
                <a:gd name="T0" fmla="*/ 0 w 140"/>
                <a:gd name="T1" fmla="*/ 70 h 70"/>
                <a:gd name="T2" fmla="*/ 73 w 140"/>
                <a:gd name="T3" fmla="*/ 0 h 70"/>
                <a:gd name="T4" fmla="*/ 140 w 140"/>
                <a:gd name="T5" fmla="*/ 33 h 70"/>
                <a:gd name="T6" fmla="*/ 0 w 140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70">
                  <a:moveTo>
                    <a:pt x="0" y="7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96" y="10"/>
                    <a:pt x="118" y="21"/>
                    <a:pt x="140" y="33"/>
                  </a:cubicBezTo>
                  <a:lnTo>
                    <a:pt x="0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5" name="Freeform 125"/>
            <p:cNvSpPr/>
            <p:nvPr/>
          </p:nvSpPr>
          <p:spPr bwMode="auto">
            <a:xfrm>
              <a:off x="2411413" y="2101850"/>
              <a:ext cx="109537" cy="141288"/>
            </a:xfrm>
            <a:custGeom>
              <a:avLst/>
              <a:gdLst>
                <a:gd name="T0" fmla="*/ 0 w 99"/>
                <a:gd name="T1" fmla="*/ 122 h 126"/>
                <a:gd name="T2" fmla="*/ 41 w 99"/>
                <a:gd name="T3" fmla="*/ 0 h 126"/>
                <a:gd name="T4" fmla="*/ 99 w 99"/>
                <a:gd name="T5" fmla="*/ 126 h 126"/>
                <a:gd name="T6" fmla="*/ 1 w 99"/>
                <a:gd name="T7" fmla="*/ 123 h 126"/>
                <a:gd name="T8" fmla="*/ 0 w 99"/>
                <a:gd name="T9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26">
                  <a:moveTo>
                    <a:pt x="0" y="122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64" y="42"/>
                    <a:pt x="83" y="84"/>
                    <a:pt x="99" y="126"/>
                  </a:cubicBezTo>
                  <a:cubicBezTo>
                    <a:pt x="1" y="123"/>
                    <a:pt x="1" y="123"/>
                    <a:pt x="1" y="123"/>
                  </a:cubicBezTo>
                  <a:lnTo>
                    <a:pt x="0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6" name="Freeform 126"/>
            <p:cNvSpPr/>
            <p:nvPr/>
          </p:nvSpPr>
          <p:spPr bwMode="auto">
            <a:xfrm>
              <a:off x="2363788" y="1985963"/>
              <a:ext cx="88900" cy="106363"/>
            </a:xfrm>
            <a:custGeom>
              <a:avLst/>
              <a:gdLst>
                <a:gd name="T0" fmla="*/ 17 w 79"/>
                <a:gd name="T1" fmla="*/ 0 h 96"/>
                <a:gd name="T2" fmla="*/ 79 w 79"/>
                <a:gd name="T3" fmla="*/ 96 h 96"/>
                <a:gd name="T4" fmla="*/ 0 w 79"/>
                <a:gd name="T5" fmla="*/ 48 h 96"/>
                <a:gd name="T6" fmla="*/ 17 w 79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6">
                  <a:moveTo>
                    <a:pt x="17" y="0"/>
                  </a:moveTo>
                  <a:cubicBezTo>
                    <a:pt x="40" y="32"/>
                    <a:pt x="61" y="64"/>
                    <a:pt x="79" y="96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7" name="Freeform 127"/>
            <p:cNvSpPr/>
            <p:nvPr/>
          </p:nvSpPr>
          <p:spPr bwMode="auto">
            <a:xfrm>
              <a:off x="2222500" y="1912938"/>
              <a:ext cx="160337" cy="127000"/>
            </a:xfrm>
            <a:custGeom>
              <a:avLst/>
              <a:gdLst>
                <a:gd name="T0" fmla="*/ 0 w 144"/>
                <a:gd name="T1" fmla="*/ 35 h 113"/>
                <a:gd name="T2" fmla="*/ 92 w 144"/>
                <a:gd name="T3" fmla="*/ 0 h 113"/>
                <a:gd name="T4" fmla="*/ 127 w 144"/>
                <a:gd name="T5" fmla="*/ 42 h 113"/>
                <a:gd name="T6" fmla="*/ 144 w 144"/>
                <a:gd name="T7" fmla="*/ 65 h 113"/>
                <a:gd name="T8" fmla="*/ 127 w 144"/>
                <a:gd name="T9" fmla="*/ 113 h 113"/>
                <a:gd name="T10" fmla="*/ 0 w 144"/>
                <a:gd name="T11" fmla="*/ 3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113">
                  <a:moveTo>
                    <a:pt x="0" y="35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104" y="13"/>
                    <a:pt x="116" y="27"/>
                    <a:pt x="127" y="42"/>
                  </a:cubicBezTo>
                  <a:cubicBezTo>
                    <a:pt x="133" y="50"/>
                    <a:pt x="139" y="57"/>
                    <a:pt x="144" y="65"/>
                  </a:cubicBezTo>
                  <a:cubicBezTo>
                    <a:pt x="127" y="113"/>
                    <a:pt x="127" y="113"/>
                    <a:pt x="127" y="113"/>
                  </a:cubicBez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8" name="Freeform 128"/>
            <p:cNvSpPr/>
            <p:nvPr/>
          </p:nvSpPr>
          <p:spPr bwMode="auto">
            <a:xfrm>
              <a:off x="2487613" y="3041650"/>
              <a:ext cx="195262" cy="214313"/>
            </a:xfrm>
            <a:custGeom>
              <a:avLst/>
              <a:gdLst>
                <a:gd name="T0" fmla="*/ 45 w 123"/>
                <a:gd name="T1" fmla="*/ 2 h 135"/>
                <a:gd name="T2" fmla="*/ 47 w 123"/>
                <a:gd name="T3" fmla="*/ 0 h 135"/>
                <a:gd name="T4" fmla="*/ 49 w 123"/>
                <a:gd name="T5" fmla="*/ 0 h 135"/>
                <a:gd name="T6" fmla="*/ 123 w 123"/>
                <a:gd name="T7" fmla="*/ 17 h 135"/>
                <a:gd name="T8" fmla="*/ 7 w 123"/>
                <a:gd name="T9" fmla="*/ 135 h 135"/>
                <a:gd name="T10" fmla="*/ 0 w 123"/>
                <a:gd name="T11" fmla="*/ 110 h 135"/>
                <a:gd name="T12" fmla="*/ 45 w 123"/>
                <a:gd name="T13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35">
                  <a:moveTo>
                    <a:pt x="45" y="2"/>
                  </a:moveTo>
                  <a:lnTo>
                    <a:pt x="47" y="0"/>
                  </a:lnTo>
                  <a:lnTo>
                    <a:pt x="49" y="0"/>
                  </a:lnTo>
                  <a:lnTo>
                    <a:pt x="123" y="17"/>
                  </a:lnTo>
                  <a:lnTo>
                    <a:pt x="7" y="135"/>
                  </a:lnTo>
                  <a:lnTo>
                    <a:pt x="0" y="110"/>
                  </a:lnTo>
                  <a:lnTo>
                    <a:pt x="4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29" name="Freeform 129"/>
            <p:cNvSpPr/>
            <p:nvPr/>
          </p:nvSpPr>
          <p:spPr bwMode="auto">
            <a:xfrm>
              <a:off x="2592388" y="2678113"/>
              <a:ext cx="55562" cy="96838"/>
            </a:xfrm>
            <a:custGeom>
              <a:avLst/>
              <a:gdLst>
                <a:gd name="T0" fmla="*/ 29 w 50"/>
                <a:gd name="T1" fmla="*/ 0 h 87"/>
                <a:gd name="T2" fmla="*/ 50 w 50"/>
                <a:gd name="T3" fmla="*/ 87 h 87"/>
                <a:gd name="T4" fmla="*/ 0 w 50"/>
                <a:gd name="T5" fmla="*/ 19 h 87"/>
                <a:gd name="T6" fmla="*/ 29 w 50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87">
                  <a:moveTo>
                    <a:pt x="29" y="0"/>
                  </a:moveTo>
                  <a:cubicBezTo>
                    <a:pt x="36" y="31"/>
                    <a:pt x="42" y="60"/>
                    <a:pt x="50" y="87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0" name="Freeform 130"/>
            <p:cNvSpPr/>
            <p:nvPr/>
          </p:nvSpPr>
          <p:spPr bwMode="auto">
            <a:xfrm>
              <a:off x="1782763" y="1638300"/>
              <a:ext cx="254000" cy="144463"/>
            </a:xfrm>
            <a:custGeom>
              <a:avLst/>
              <a:gdLst>
                <a:gd name="T0" fmla="*/ 153 w 228"/>
                <a:gd name="T1" fmla="*/ 129 h 129"/>
                <a:gd name="T2" fmla="*/ 0 w 228"/>
                <a:gd name="T3" fmla="*/ 0 h 129"/>
                <a:gd name="T4" fmla="*/ 228 w 228"/>
                <a:gd name="T5" fmla="*/ 59 h 129"/>
                <a:gd name="T6" fmla="*/ 155 w 228"/>
                <a:gd name="T7" fmla="*/ 129 h 129"/>
                <a:gd name="T8" fmla="*/ 153 w 228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129">
                  <a:moveTo>
                    <a:pt x="153" y="12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0" y="8"/>
                    <a:pt x="157" y="28"/>
                    <a:pt x="228" y="59"/>
                  </a:cubicBezTo>
                  <a:cubicBezTo>
                    <a:pt x="155" y="129"/>
                    <a:pt x="155" y="129"/>
                    <a:pt x="155" y="129"/>
                  </a:cubicBezTo>
                  <a:lnTo>
                    <a:pt x="153" y="1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1" name="Freeform 131"/>
            <p:cNvSpPr/>
            <p:nvPr/>
          </p:nvSpPr>
          <p:spPr bwMode="auto">
            <a:xfrm>
              <a:off x="2501900" y="2571750"/>
              <a:ext cx="123825" cy="127000"/>
            </a:xfrm>
            <a:custGeom>
              <a:avLst/>
              <a:gdLst>
                <a:gd name="T0" fmla="*/ 0 w 111"/>
                <a:gd name="T1" fmla="*/ 5 h 114"/>
                <a:gd name="T2" fmla="*/ 0 w 111"/>
                <a:gd name="T3" fmla="*/ 3 h 114"/>
                <a:gd name="T4" fmla="*/ 93 w 111"/>
                <a:gd name="T5" fmla="*/ 0 h 114"/>
                <a:gd name="T6" fmla="*/ 96 w 111"/>
                <a:gd name="T7" fmla="*/ 14 h 114"/>
                <a:gd name="T8" fmla="*/ 111 w 111"/>
                <a:gd name="T9" fmla="*/ 95 h 114"/>
                <a:gd name="T10" fmla="*/ 82 w 111"/>
                <a:gd name="T11" fmla="*/ 114 h 114"/>
                <a:gd name="T12" fmla="*/ 0 w 111"/>
                <a:gd name="T13" fmla="*/ 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14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4" y="5"/>
                    <a:pt x="95" y="10"/>
                    <a:pt x="96" y="14"/>
                  </a:cubicBezTo>
                  <a:cubicBezTo>
                    <a:pt x="101" y="42"/>
                    <a:pt x="106" y="69"/>
                    <a:pt x="111" y="95"/>
                  </a:cubicBezTo>
                  <a:cubicBezTo>
                    <a:pt x="82" y="114"/>
                    <a:pt x="82" y="114"/>
                    <a:pt x="82" y="114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2" name="Freeform 132"/>
            <p:cNvSpPr/>
            <p:nvPr/>
          </p:nvSpPr>
          <p:spPr bwMode="auto">
            <a:xfrm>
              <a:off x="2579688" y="2776538"/>
              <a:ext cx="192087" cy="201613"/>
            </a:xfrm>
            <a:custGeom>
              <a:avLst/>
              <a:gdLst>
                <a:gd name="T0" fmla="*/ 0 w 173"/>
                <a:gd name="T1" fmla="*/ 99 h 181"/>
                <a:gd name="T2" fmla="*/ 63 w 173"/>
                <a:gd name="T3" fmla="*/ 0 h 181"/>
                <a:gd name="T4" fmla="*/ 63 w 173"/>
                <a:gd name="T5" fmla="*/ 0 h 181"/>
                <a:gd name="T6" fmla="*/ 141 w 173"/>
                <a:gd name="T7" fmla="*/ 148 h 181"/>
                <a:gd name="T8" fmla="*/ 173 w 173"/>
                <a:gd name="T9" fmla="*/ 181 h 181"/>
                <a:gd name="T10" fmla="*/ 2 w 173"/>
                <a:gd name="T11" fmla="*/ 105 h 181"/>
                <a:gd name="T12" fmla="*/ 0 w 173"/>
                <a:gd name="T13" fmla="*/ 9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181">
                  <a:moveTo>
                    <a:pt x="0" y="99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80" y="58"/>
                    <a:pt x="104" y="108"/>
                    <a:pt x="141" y="148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3"/>
                    <a:pt x="1" y="101"/>
                    <a:pt x="0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3" name="Freeform 133"/>
            <p:cNvSpPr/>
            <p:nvPr/>
          </p:nvSpPr>
          <p:spPr bwMode="auto">
            <a:xfrm>
              <a:off x="2136775" y="3375025"/>
              <a:ext cx="104775" cy="96838"/>
            </a:xfrm>
            <a:custGeom>
              <a:avLst/>
              <a:gdLst>
                <a:gd name="T0" fmla="*/ 66 w 66"/>
                <a:gd name="T1" fmla="*/ 26 h 61"/>
                <a:gd name="T2" fmla="*/ 0 w 66"/>
                <a:gd name="T3" fmla="*/ 61 h 61"/>
                <a:gd name="T4" fmla="*/ 61 w 66"/>
                <a:gd name="T5" fmla="*/ 0 h 61"/>
                <a:gd name="T6" fmla="*/ 66 w 66"/>
                <a:gd name="T7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61">
                  <a:moveTo>
                    <a:pt x="66" y="26"/>
                  </a:moveTo>
                  <a:lnTo>
                    <a:pt x="0" y="61"/>
                  </a:lnTo>
                  <a:lnTo>
                    <a:pt x="61" y="0"/>
                  </a:lnTo>
                  <a:lnTo>
                    <a:pt x="6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4" name="Freeform 134"/>
            <p:cNvSpPr/>
            <p:nvPr/>
          </p:nvSpPr>
          <p:spPr bwMode="auto">
            <a:xfrm>
              <a:off x="1235075" y="1685925"/>
              <a:ext cx="219075" cy="174625"/>
            </a:xfrm>
            <a:custGeom>
              <a:avLst/>
              <a:gdLst>
                <a:gd name="T0" fmla="*/ 118 w 197"/>
                <a:gd name="T1" fmla="*/ 1 h 156"/>
                <a:gd name="T2" fmla="*/ 120 w 197"/>
                <a:gd name="T3" fmla="*/ 0 h 156"/>
                <a:gd name="T4" fmla="*/ 197 w 197"/>
                <a:gd name="T5" fmla="*/ 75 h 156"/>
                <a:gd name="T6" fmla="*/ 0 w 197"/>
                <a:gd name="T7" fmla="*/ 156 h 156"/>
                <a:gd name="T8" fmla="*/ 118 w 197"/>
                <a:gd name="T9" fmla="*/ 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6">
                  <a:moveTo>
                    <a:pt x="118" y="1"/>
                  </a:moveTo>
                  <a:cubicBezTo>
                    <a:pt x="118" y="0"/>
                    <a:pt x="119" y="0"/>
                    <a:pt x="120" y="0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28" y="93"/>
                    <a:pt x="61" y="121"/>
                    <a:pt x="0" y="156"/>
                  </a:cubicBezTo>
                  <a:lnTo>
                    <a:pt x="1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5" name="Freeform 135"/>
            <p:cNvSpPr/>
            <p:nvPr/>
          </p:nvSpPr>
          <p:spPr bwMode="auto">
            <a:xfrm>
              <a:off x="2408238" y="2238375"/>
              <a:ext cx="157162" cy="244475"/>
            </a:xfrm>
            <a:custGeom>
              <a:avLst/>
              <a:gdLst>
                <a:gd name="T0" fmla="*/ 4 w 142"/>
                <a:gd name="T1" fmla="*/ 0 h 218"/>
                <a:gd name="T2" fmla="*/ 142 w 142"/>
                <a:gd name="T3" fmla="*/ 131 h 218"/>
                <a:gd name="T4" fmla="*/ 66 w 142"/>
                <a:gd name="T5" fmla="*/ 218 h 218"/>
                <a:gd name="T6" fmla="*/ 0 w 142"/>
                <a:gd name="T7" fmla="*/ 0 h 218"/>
                <a:gd name="T8" fmla="*/ 4 w 142"/>
                <a:gd name="T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18">
                  <a:moveTo>
                    <a:pt x="4" y="0"/>
                  </a:moveTo>
                  <a:cubicBezTo>
                    <a:pt x="142" y="131"/>
                    <a:pt x="142" y="131"/>
                    <a:pt x="142" y="131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51" y="147"/>
                    <a:pt x="31" y="74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6" name="Freeform 136"/>
            <p:cNvSpPr/>
            <p:nvPr/>
          </p:nvSpPr>
          <p:spPr bwMode="auto">
            <a:xfrm>
              <a:off x="1954213" y="1741488"/>
              <a:ext cx="163512" cy="125413"/>
            </a:xfrm>
            <a:custGeom>
              <a:avLst/>
              <a:gdLst>
                <a:gd name="T0" fmla="*/ 1 w 146"/>
                <a:gd name="T1" fmla="*/ 37 h 113"/>
                <a:gd name="T2" fmla="*/ 141 w 146"/>
                <a:gd name="T3" fmla="*/ 0 h 113"/>
                <a:gd name="T4" fmla="*/ 143 w 146"/>
                <a:gd name="T5" fmla="*/ 1 h 113"/>
                <a:gd name="T6" fmla="*/ 146 w 146"/>
                <a:gd name="T7" fmla="*/ 113 h 113"/>
                <a:gd name="T8" fmla="*/ 0 w 146"/>
                <a:gd name="T9" fmla="*/ 38 h 113"/>
                <a:gd name="T10" fmla="*/ 1 w 146"/>
                <a:gd name="T11" fmla="*/ 3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13">
                  <a:moveTo>
                    <a:pt x="1" y="37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142" y="1"/>
                    <a:pt x="143" y="1"/>
                    <a:pt x="143" y="1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98" y="79"/>
                    <a:pt x="48" y="55"/>
                    <a:pt x="0" y="38"/>
                  </a:cubicBezTo>
                  <a:lnTo>
                    <a:pt x="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7" name="Freeform 137"/>
            <p:cNvSpPr/>
            <p:nvPr/>
          </p:nvSpPr>
          <p:spPr bwMode="auto">
            <a:xfrm>
              <a:off x="2562225" y="3040063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8" name="Freeform 138"/>
            <p:cNvSpPr/>
            <p:nvPr/>
          </p:nvSpPr>
          <p:spPr bwMode="auto">
            <a:xfrm>
              <a:off x="2544763" y="2776538"/>
              <a:ext cx="104775" cy="111125"/>
            </a:xfrm>
            <a:custGeom>
              <a:avLst/>
              <a:gdLst>
                <a:gd name="T0" fmla="*/ 94 w 94"/>
                <a:gd name="T1" fmla="*/ 0 h 99"/>
                <a:gd name="T2" fmla="*/ 31 w 94"/>
                <a:gd name="T3" fmla="*/ 99 h 99"/>
                <a:gd name="T4" fmla="*/ 0 w 94"/>
                <a:gd name="T5" fmla="*/ 11 h 99"/>
                <a:gd name="T6" fmla="*/ 94 w 94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9">
                  <a:moveTo>
                    <a:pt x="94" y="0"/>
                  </a:moveTo>
                  <a:cubicBezTo>
                    <a:pt x="31" y="99"/>
                    <a:pt x="31" y="99"/>
                    <a:pt x="31" y="99"/>
                  </a:cubicBezTo>
                  <a:cubicBezTo>
                    <a:pt x="18" y="71"/>
                    <a:pt x="8" y="42"/>
                    <a:pt x="0" y="11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39" name="Freeform 139"/>
            <p:cNvSpPr/>
            <p:nvPr/>
          </p:nvSpPr>
          <p:spPr bwMode="auto">
            <a:xfrm>
              <a:off x="1227138" y="186372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0" name="Freeform 140"/>
            <p:cNvSpPr/>
            <p:nvPr/>
          </p:nvSpPr>
          <p:spPr bwMode="auto">
            <a:xfrm>
              <a:off x="1368425" y="1684338"/>
              <a:ext cx="239712" cy="85725"/>
            </a:xfrm>
            <a:custGeom>
              <a:avLst/>
              <a:gdLst>
                <a:gd name="T0" fmla="*/ 215 w 215"/>
                <a:gd name="T1" fmla="*/ 49 h 76"/>
                <a:gd name="T2" fmla="*/ 214 w 215"/>
                <a:gd name="T3" fmla="*/ 51 h 76"/>
                <a:gd name="T4" fmla="*/ 77 w 215"/>
                <a:gd name="T5" fmla="*/ 76 h 76"/>
                <a:gd name="T6" fmla="*/ 0 w 215"/>
                <a:gd name="T7" fmla="*/ 1 h 76"/>
                <a:gd name="T8" fmla="*/ 1 w 215"/>
                <a:gd name="T9" fmla="*/ 0 h 76"/>
                <a:gd name="T10" fmla="*/ 213 w 215"/>
                <a:gd name="T11" fmla="*/ 51 h 76"/>
                <a:gd name="T12" fmla="*/ 215 w 215"/>
                <a:gd name="T13" fmla="*/ 4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76">
                  <a:moveTo>
                    <a:pt x="215" y="49"/>
                  </a:moveTo>
                  <a:cubicBezTo>
                    <a:pt x="214" y="51"/>
                    <a:pt x="214" y="51"/>
                    <a:pt x="214" y="51"/>
                  </a:cubicBezTo>
                  <a:cubicBezTo>
                    <a:pt x="168" y="55"/>
                    <a:pt x="122" y="64"/>
                    <a:pt x="77" y="7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13" y="51"/>
                    <a:pt x="213" y="51"/>
                    <a:pt x="213" y="51"/>
                  </a:cubicBezTo>
                  <a:lnTo>
                    <a:pt x="215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1" name="Freeform 141"/>
            <p:cNvSpPr/>
            <p:nvPr/>
          </p:nvSpPr>
          <p:spPr bwMode="auto">
            <a:xfrm>
              <a:off x="2532063" y="2698750"/>
              <a:ext cx="117475" cy="90488"/>
            </a:xfrm>
            <a:custGeom>
              <a:avLst/>
              <a:gdLst>
                <a:gd name="T0" fmla="*/ 12 w 106"/>
                <a:gd name="T1" fmla="*/ 81 h 81"/>
                <a:gd name="T2" fmla="*/ 0 w 106"/>
                <a:gd name="T3" fmla="*/ 35 h 81"/>
                <a:gd name="T4" fmla="*/ 55 w 106"/>
                <a:gd name="T5" fmla="*/ 0 h 81"/>
                <a:gd name="T6" fmla="*/ 105 w 106"/>
                <a:gd name="T7" fmla="*/ 68 h 81"/>
                <a:gd name="T8" fmla="*/ 106 w 106"/>
                <a:gd name="T9" fmla="*/ 69 h 81"/>
                <a:gd name="T10" fmla="*/ 106 w 106"/>
                <a:gd name="T11" fmla="*/ 70 h 81"/>
                <a:gd name="T12" fmla="*/ 12 w 106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81">
                  <a:moveTo>
                    <a:pt x="12" y="81"/>
                  </a:moveTo>
                  <a:cubicBezTo>
                    <a:pt x="8" y="66"/>
                    <a:pt x="4" y="51"/>
                    <a:pt x="0" y="3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lnTo>
                    <a:pt x="12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2" name="Freeform 142"/>
            <p:cNvSpPr/>
            <p:nvPr/>
          </p:nvSpPr>
          <p:spPr bwMode="auto">
            <a:xfrm>
              <a:off x="1789113" y="3443288"/>
              <a:ext cx="192087" cy="119063"/>
            </a:xfrm>
            <a:custGeom>
              <a:avLst/>
              <a:gdLst>
                <a:gd name="T0" fmla="*/ 172 w 172"/>
                <a:gd name="T1" fmla="*/ 51 h 106"/>
                <a:gd name="T2" fmla="*/ 172 w 172"/>
                <a:gd name="T3" fmla="*/ 51 h 106"/>
                <a:gd name="T4" fmla="*/ 52 w 172"/>
                <a:gd name="T5" fmla="*/ 106 h 106"/>
                <a:gd name="T6" fmla="*/ 0 w 172"/>
                <a:gd name="T7" fmla="*/ 0 h 106"/>
                <a:gd name="T8" fmla="*/ 172 w 172"/>
                <a:gd name="T9" fmla="*/ 50 h 106"/>
                <a:gd name="T10" fmla="*/ 172 w 172"/>
                <a:gd name="T11" fmla="*/ 5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106">
                  <a:moveTo>
                    <a:pt x="172" y="51"/>
                  </a:moveTo>
                  <a:cubicBezTo>
                    <a:pt x="172" y="51"/>
                    <a:pt x="172" y="51"/>
                    <a:pt x="172" y="51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12"/>
                    <a:pt x="119" y="27"/>
                    <a:pt x="172" y="50"/>
                  </a:cubicBezTo>
                  <a:lnTo>
                    <a:pt x="172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3" name="Freeform 143"/>
            <p:cNvSpPr/>
            <p:nvPr/>
          </p:nvSpPr>
          <p:spPr bwMode="auto">
            <a:xfrm>
              <a:off x="1776413" y="1638300"/>
              <a:ext cx="179387" cy="146050"/>
            </a:xfrm>
            <a:custGeom>
              <a:avLst/>
              <a:gdLst>
                <a:gd name="T0" fmla="*/ 161 w 161"/>
                <a:gd name="T1" fmla="*/ 130 h 131"/>
                <a:gd name="T2" fmla="*/ 160 w 161"/>
                <a:gd name="T3" fmla="*/ 131 h 131"/>
                <a:gd name="T4" fmla="*/ 43 w 161"/>
                <a:gd name="T5" fmla="*/ 100 h 131"/>
                <a:gd name="T6" fmla="*/ 0 w 161"/>
                <a:gd name="T7" fmla="*/ 0 h 131"/>
                <a:gd name="T8" fmla="*/ 6 w 161"/>
                <a:gd name="T9" fmla="*/ 1 h 131"/>
                <a:gd name="T10" fmla="*/ 159 w 161"/>
                <a:gd name="T11" fmla="*/ 130 h 131"/>
                <a:gd name="T12" fmla="*/ 161 w 161"/>
                <a:gd name="T13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31">
                  <a:moveTo>
                    <a:pt x="161" y="130"/>
                  </a:moveTo>
                  <a:cubicBezTo>
                    <a:pt x="160" y="131"/>
                    <a:pt x="160" y="131"/>
                    <a:pt x="160" y="131"/>
                  </a:cubicBezTo>
                  <a:cubicBezTo>
                    <a:pt x="119" y="116"/>
                    <a:pt x="80" y="106"/>
                    <a:pt x="43" y="10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159" y="130"/>
                    <a:pt x="159" y="130"/>
                    <a:pt x="159" y="130"/>
                  </a:cubicBezTo>
                  <a:lnTo>
                    <a:pt x="161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4" name="Freeform 144"/>
            <p:cNvSpPr/>
            <p:nvPr/>
          </p:nvSpPr>
          <p:spPr bwMode="auto">
            <a:xfrm>
              <a:off x="1065213" y="1838325"/>
              <a:ext cx="161925" cy="149225"/>
            </a:xfrm>
            <a:custGeom>
              <a:avLst/>
              <a:gdLst>
                <a:gd name="T0" fmla="*/ 145 w 145"/>
                <a:gd name="T1" fmla="*/ 22 h 133"/>
                <a:gd name="T2" fmla="*/ 0 w 145"/>
                <a:gd name="T3" fmla="*/ 133 h 133"/>
                <a:gd name="T4" fmla="*/ 0 w 145"/>
                <a:gd name="T5" fmla="*/ 133 h 133"/>
                <a:gd name="T6" fmla="*/ 6 w 145"/>
                <a:gd name="T7" fmla="*/ 4 h 133"/>
                <a:gd name="T8" fmla="*/ 11 w 145"/>
                <a:gd name="T9" fmla="*/ 0 h 133"/>
                <a:gd name="T10" fmla="*/ 145 w 145"/>
                <a:gd name="T11" fmla="*/ 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33">
                  <a:moveTo>
                    <a:pt x="145" y="22"/>
                  </a:moveTo>
                  <a:cubicBezTo>
                    <a:pt x="92" y="54"/>
                    <a:pt x="43" y="91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9" y="1"/>
                    <a:pt x="11" y="0"/>
                  </a:cubicBezTo>
                  <a:cubicBezTo>
                    <a:pt x="145" y="22"/>
                    <a:pt x="145" y="22"/>
                    <a:pt x="14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5" name="Freeform 145"/>
            <p:cNvSpPr/>
            <p:nvPr/>
          </p:nvSpPr>
          <p:spPr bwMode="auto">
            <a:xfrm>
              <a:off x="1631950" y="3416300"/>
              <a:ext cx="214312" cy="146050"/>
            </a:xfrm>
            <a:custGeom>
              <a:avLst/>
              <a:gdLst>
                <a:gd name="T0" fmla="*/ 55 w 193"/>
                <a:gd name="T1" fmla="*/ 10 h 132"/>
                <a:gd name="T2" fmla="*/ 141 w 193"/>
                <a:gd name="T3" fmla="*/ 25 h 132"/>
                <a:gd name="T4" fmla="*/ 193 w 193"/>
                <a:gd name="T5" fmla="*/ 131 h 132"/>
                <a:gd name="T6" fmla="*/ 191 w 193"/>
                <a:gd name="T7" fmla="*/ 132 h 132"/>
                <a:gd name="T8" fmla="*/ 191 w 193"/>
                <a:gd name="T9" fmla="*/ 132 h 132"/>
                <a:gd name="T10" fmla="*/ 0 w 193"/>
                <a:gd name="T11" fmla="*/ 0 h 132"/>
                <a:gd name="T12" fmla="*/ 55 w 193"/>
                <a:gd name="T13" fmla="*/ 1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3" h="132">
                  <a:moveTo>
                    <a:pt x="55" y="10"/>
                  </a:moveTo>
                  <a:cubicBezTo>
                    <a:pt x="84" y="15"/>
                    <a:pt x="113" y="20"/>
                    <a:pt x="141" y="25"/>
                  </a:cubicBezTo>
                  <a:cubicBezTo>
                    <a:pt x="193" y="131"/>
                    <a:pt x="193" y="131"/>
                    <a:pt x="193" y="131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3"/>
                    <a:pt x="37" y="7"/>
                    <a:pt x="5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6" name="Freeform 146"/>
            <p:cNvSpPr/>
            <p:nvPr/>
          </p:nvSpPr>
          <p:spPr bwMode="auto">
            <a:xfrm>
              <a:off x="728663" y="2155825"/>
              <a:ext cx="165100" cy="269875"/>
            </a:xfrm>
            <a:custGeom>
              <a:avLst/>
              <a:gdLst>
                <a:gd name="T0" fmla="*/ 147 w 147"/>
                <a:gd name="T1" fmla="*/ 82 h 241"/>
                <a:gd name="T2" fmla="*/ 111 w 147"/>
                <a:gd name="T3" fmla="*/ 181 h 241"/>
                <a:gd name="T4" fmla="*/ 0 w 147"/>
                <a:gd name="T5" fmla="*/ 241 h 241"/>
                <a:gd name="T6" fmla="*/ 1 w 147"/>
                <a:gd name="T7" fmla="*/ 236 h 241"/>
                <a:gd name="T8" fmla="*/ 120 w 147"/>
                <a:gd name="T9" fmla="*/ 0 h 241"/>
                <a:gd name="T10" fmla="*/ 147 w 147"/>
                <a:gd name="T11" fmla="*/ 8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41">
                  <a:moveTo>
                    <a:pt x="147" y="82"/>
                  </a:moveTo>
                  <a:cubicBezTo>
                    <a:pt x="133" y="114"/>
                    <a:pt x="121" y="147"/>
                    <a:pt x="111" y="181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1" y="239"/>
                    <a:pt x="1" y="238"/>
                    <a:pt x="1" y="236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147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7" name="Freeform 147"/>
            <p:cNvSpPr/>
            <p:nvPr/>
          </p:nvSpPr>
          <p:spPr bwMode="auto">
            <a:xfrm>
              <a:off x="2563813" y="2894013"/>
              <a:ext cx="207962" cy="147638"/>
            </a:xfrm>
            <a:custGeom>
              <a:avLst/>
              <a:gdLst>
                <a:gd name="T0" fmla="*/ 0 w 187"/>
                <a:gd name="T1" fmla="*/ 131 h 132"/>
                <a:gd name="T2" fmla="*/ 58 w 187"/>
                <a:gd name="T3" fmla="*/ 73 h 132"/>
                <a:gd name="T4" fmla="*/ 16 w 187"/>
                <a:gd name="T5" fmla="*/ 0 h 132"/>
                <a:gd name="T6" fmla="*/ 187 w 187"/>
                <a:gd name="T7" fmla="*/ 76 h 132"/>
                <a:gd name="T8" fmla="*/ 2 w 187"/>
                <a:gd name="T9" fmla="*/ 132 h 132"/>
                <a:gd name="T10" fmla="*/ 0 w 187"/>
                <a:gd name="T11" fmla="*/ 1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132">
                  <a:moveTo>
                    <a:pt x="0" y="131"/>
                  </a:moveTo>
                  <a:cubicBezTo>
                    <a:pt x="58" y="73"/>
                    <a:pt x="58" y="73"/>
                    <a:pt x="58" y="73"/>
                  </a:cubicBezTo>
                  <a:cubicBezTo>
                    <a:pt x="42" y="50"/>
                    <a:pt x="28" y="26"/>
                    <a:pt x="16" y="0"/>
                  </a:cubicBezTo>
                  <a:cubicBezTo>
                    <a:pt x="187" y="76"/>
                    <a:pt x="187" y="76"/>
                    <a:pt x="187" y="76"/>
                  </a:cubicBezTo>
                  <a:cubicBezTo>
                    <a:pt x="2" y="132"/>
                    <a:pt x="2" y="132"/>
                    <a:pt x="2" y="132"/>
                  </a:cubicBezTo>
                  <a:lnTo>
                    <a:pt x="0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8" name="Freeform 148"/>
            <p:cNvSpPr/>
            <p:nvPr/>
          </p:nvSpPr>
          <p:spPr bwMode="auto">
            <a:xfrm>
              <a:off x="2500313" y="2574925"/>
              <a:ext cx="92075" cy="163513"/>
            </a:xfrm>
            <a:custGeom>
              <a:avLst/>
              <a:gdLst>
                <a:gd name="T0" fmla="*/ 0 w 83"/>
                <a:gd name="T1" fmla="*/ 0 h 146"/>
                <a:gd name="T2" fmla="*/ 1 w 83"/>
                <a:gd name="T3" fmla="*/ 0 h 146"/>
                <a:gd name="T4" fmla="*/ 1 w 83"/>
                <a:gd name="T5" fmla="*/ 2 h 146"/>
                <a:gd name="T6" fmla="*/ 83 w 83"/>
                <a:gd name="T7" fmla="*/ 111 h 146"/>
                <a:gd name="T8" fmla="*/ 28 w 83"/>
                <a:gd name="T9" fmla="*/ 146 h 146"/>
                <a:gd name="T10" fmla="*/ 5 w 83"/>
                <a:gd name="T11" fmla="*/ 28 h 146"/>
                <a:gd name="T12" fmla="*/ 0 w 83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46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19" y="108"/>
                    <a:pt x="12" y="68"/>
                    <a:pt x="5" y="28"/>
                  </a:cubicBezTo>
                  <a:cubicBezTo>
                    <a:pt x="3" y="19"/>
                    <a:pt x="1" y="1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49" name="Freeform 149"/>
            <p:cNvSpPr/>
            <p:nvPr/>
          </p:nvSpPr>
          <p:spPr bwMode="auto">
            <a:xfrm>
              <a:off x="1401763" y="3360738"/>
              <a:ext cx="222250" cy="107950"/>
            </a:xfrm>
            <a:custGeom>
              <a:avLst/>
              <a:gdLst>
                <a:gd name="T0" fmla="*/ 200 w 200"/>
                <a:gd name="T1" fmla="*/ 49 h 98"/>
                <a:gd name="T2" fmla="*/ 0 w 200"/>
                <a:gd name="T3" fmla="*/ 98 h 98"/>
                <a:gd name="T4" fmla="*/ 0 w 200"/>
                <a:gd name="T5" fmla="*/ 0 h 98"/>
                <a:gd name="T6" fmla="*/ 200 w 200"/>
                <a:gd name="T7" fmla="*/ 4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0" h="98">
                  <a:moveTo>
                    <a:pt x="200" y="49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8" y="23"/>
                    <a:pt x="135" y="37"/>
                    <a:pt x="20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0" name="Freeform 150"/>
            <p:cNvSpPr/>
            <p:nvPr/>
          </p:nvSpPr>
          <p:spPr bwMode="auto">
            <a:xfrm>
              <a:off x="1290638" y="3317875"/>
              <a:ext cx="111125" cy="150813"/>
            </a:xfrm>
            <a:custGeom>
              <a:avLst/>
              <a:gdLst>
                <a:gd name="T0" fmla="*/ 100 w 100"/>
                <a:gd name="T1" fmla="*/ 38 h 136"/>
                <a:gd name="T2" fmla="*/ 100 w 100"/>
                <a:gd name="T3" fmla="*/ 136 h 136"/>
                <a:gd name="T4" fmla="*/ 99 w 100"/>
                <a:gd name="T5" fmla="*/ 136 h 136"/>
                <a:gd name="T6" fmla="*/ 0 w 100"/>
                <a:gd name="T7" fmla="*/ 1 h 136"/>
                <a:gd name="T8" fmla="*/ 0 w 100"/>
                <a:gd name="T9" fmla="*/ 1 h 136"/>
                <a:gd name="T10" fmla="*/ 1 w 100"/>
                <a:gd name="T11" fmla="*/ 0 h 136"/>
                <a:gd name="T12" fmla="*/ 100 w 100"/>
                <a:gd name="T13" fmla="*/ 3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136">
                  <a:moveTo>
                    <a:pt x="100" y="38"/>
                  </a:move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4" y="15"/>
                    <a:pt x="67" y="28"/>
                    <a:pt x="10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1" name="Freeform 151"/>
            <p:cNvSpPr/>
            <p:nvPr/>
          </p:nvSpPr>
          <p:spPr bwMode="auto">
            <a:xfrm>
              <a:off x="1081088" y="3186113"/>
              <a:ext cx="209550" cy="133350"/>
            </a:xfrm>
            <a:custGeom>
              <a:avLst/>
              <a:gdLst>
                <a:gd name="T0" fmla="*/ 0 w 189"/>
                <a:gd name="T1" fmla="*/ 0 h 119"/>
                <a:gd name="T2" fmla="*/ 26 w 189"/>
                <a:gd name="T3" fmla="*/ 20 h 119"/>
                <a:gd name="T4" fmla="*/ 189 w 189"/>
                <a:gd name="T5" fmla="*/ 118 h 119"/>
                <a:gd name="T6" fmla="*/ 188 w 189"/>
                <a:gd name="T7" fmla="*/ 119 h 119"/>
                <a:gd name="T8" fmla="*/ 1 w 189"/>
                <a:gd name="T9" fmla="*/ 84 h 119"/>
                <a:gd name="T10" fmla="*/ 0 w 189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119">
                  <a:moveTo>
                    <a:pt x="0" y="0"/>
                  </a:moveTo>
                  <a:cubicBezTo>
                    <a:pt x="8" y="7"/>
                    <a:pt x="17" y="14"/>
                    <a:pt x="26" y="20"/>
                  </a:cubicBezTo>
                  <a:cubicBezTo>
                    <a:pt x="80" y="62"/>
                    <a:pt x="135" y="93"/>
                    <a:pt x="189" y="118"/>
                  </a:cubicBezTo>
                  <a:cubicBezTo>
                    <a:pt x="188" y="119"/>
                    <a:pt x="188" y="119"/>
                    <a:pt x="188" y="119"/>
                  </a:cubicBezTo>
                  <a:cubicBezTo>
                    <a:pt x="1" y="84"/>
                    <a:pt x="1" y="84"/>
                    <a:pt x="1" y="84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2" name="Freeform 152"/>
            <p:cNvSpPr/>
            <p:nvPr/>
          </p:nvSpPr>
          <p:spPr bwMode="auto">
            <a:xfrm>
              <a:off x="2220913" y="1952625"/>
              <a:ext cx="142875" cy="155575"/>
            </a:xfrm>
            <a:custGeom>
              <a:avLst/>
              <a:gdLst>
                <a:gd name="T0" fmla="*/ 0 w 129"/>
                <a:gd name="T1" fmla="*/ 1 h 140"/>
                <a:gd name="T2" fmla="*/ 2 w 129"/>
                <a:gd name="T3" fmla="*/ 0 h 140"/>
                <a:gd name="T4" fmla="*/ 129 w 129"/>
                <a:gd name="T5" fmla="*/ 78 h 140"/>
                <a:gd name="T6" fmla="*/ 107 w 129"/>
                <a:gd name="T7" fmla="*/ 140 h 140"/>
                <a:gd name="T8" fmla="*/ 55 w 129"/>
                <a:gd name="T9" fmla="*/ 64 h 140"/>
                <a:gd name="T10" fmla="*/ 0 w 129"/>
                <a:gd name="T11" fmla="*/ 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140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92" y="115"/>
                    <a:pt x="75" y="90"/>
                    <a:pt x="55" y="64"/>
                  </a:cubicBezTo>
                  <a:cubicBezTo>
                    <a:pt x="37" y="41"/>
                    <a:pt x="19" y="2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3" name="Freeform 153"/>
            <p:cNvSpPr/>
            <p:nvPr/>
          </p:nvSpPr>
          <p:spPr bwMode="auto">
            <a:xfrm>
              <a:off x="2468563" y="3044825"/>
              <a:ext cx="90487" cy="171450"/>
            </a:xfrm>
            <a:custGeom>
              <a:avLst/>
              <a:gdLst>
                <a:gd name="T0" fmla="*/ 57 w 57"/>
                <a:gd name="T1" fmla="*/ 0 h 108"/>
                <a:gd name="T2" fmla="*/ 12 w 57"/>
                <a:gd name="T3" fmla="*/ 108 h 108"/>
                <a:gd name="T4" fmla="*/ 0 w 57"/>
                <a:gd name="T5" fmla="*/ 58 h 108"/>
                <a:gd name="T6" fmla="*/ 57 w 57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08">
                  <a:moveTo>
                    <a:pt x="57" y="0"/>
                  </a:moveTo>
                  <a:lnTo>
                    <a:pt x="12" y="108"/>
                  </a:lnTo>
                  <a:lnTo>
                    <a:pt x="0" y="58"/>
                  </a:lnTo>
                  <a:lnTo>
                    <a:pt x="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4" name="Freeform 154"/>
            <p:cNvSpPr/>
            <p:nvPr/>
          </p:nvSpPr>
          <p:spPr bwMode="auto">
            <a:xfrm>
              <a:off x="1065213" y="19875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5" name="Freeform 155"/>
            <p:cNvSpPr/>
            <p:nvPr/>
          </p:nvSpPr>
          <p:spPr bwMode="auto">
            <a:xfrm>
              <a:off x="1981200" y="3479800"/>
              <a:ext cx="146050" cy="211138"/>
            </a:xfrm>
            <a:custGeom>
              <a:avLst/>
              <a:gdLst>
                <a:gd name="T0" fmla="*/ 0 w 132"/>
                <a:gd name="T1" fmla="*/ 17 h 188"/>
                <a:gd name="T2" fmla="*/ 74 w 132"/>
                <a:gd name="T3" fmla="*/ 59 h 188"/>
                <a:gd name="T4" fmla="*/ 132 w 132"/>
                <a:gd name="T5" fmla="*/ 0 h 188"/>
                <a:gd name="T6" fmla="*/ 78 w 132"/>
                <a:gd name="T7" fmla="*/ 188 h 188"/>
                <a:gd name="T8" fmla="*/ 0 w 132"/>
                <a:gd name="T9" fmla="*/ 18 h 188"/>
                <a:gd name="T10" fmla="*/ 0 w 132"/>
                <a:gd name="T11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88">
                  <a:moveTo>
                    <a:pt x="0" y="17"/>
                  </a:moveTo>
                  <a:cubicBezTo>
                    <a:pt x="26" y="29"/>
                    <a:pt x="51" y="43"/>
                    <a:pt x="74" y="59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78" y="188"/>
                    <a:pt x="78" y="188"/>
                    <a:pt x="78" y="18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6" name="Freeform 156"/>
            <p:cNvSpPr/>
            <p:nvPr/>
          </p:nvSpPr>
          <p:spPr bwMode="auto">
            <a:xfrm>
              <a:off x="2338388" y="3136900"/>
              <a:ext cx="149225" cy="169863"/>
            </a:xfrm>
            <a:custGeom>
              <a:avLst/>
              <a:gdLst>
                <a:gd name="T0" fmla="*/ 94 w 94"/>
                <a:gd name="T1" fmla="*/ 50 h 107"/>
                <a:gd name="T2" fmla="*/ 72 w 94"/>
                <a:gd name="T3" fmla="*/ 104 h 107"/>
                <a:gd name="T4" fmla="*/ 69 w 94"/>
                <a:gd name="T5" fmla="*/ 107 h 107"/>
                <a:gd name="T6" fmla="*/ 0 w 94"/>
                <a:gd name="T7" fmla="*/ 82 h 107"/>
                <a:gd name="T8" fmla="*/ 82 w 94"/>
                <a:gd name="T9" fmla="*/ 0 h 107"/>
                <a:gd name="T10" fmla="*/ 94 w 94"/>
                <a:gd name="T11" fmla="*/ 5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07">
                  <a:moveTo>
                    <a:pt x="94" y="50"/>
                  </a:moveTo>
                  <a:lnTo>
                    <a:pt x="72" y="104"/>
                  </a:lnTo>
                  <a:lnTo>
                    <a:pt x="69" y="107"/>
                  </a:lnTo>
                  <a:lnTo>
                    <a:pt x="0" y="82"/>
                  </a:lnTo>
                  <a:lnTo>
                    <a:pt x="82" y="0"/>
                  </a:lnTo>
                  <a:lnTo>
                    <a:pt x="94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7" name="Freeform 157"/>
            <p:cNvSpPr/>
            <p:nvPr/>
          </p:nvSpPr>
          <p:spPr bwMode="auto">
            <a:xfrm>
              <a:off x="2233613" y="3267075"/>
              <a:ext cx="214312" cy="149225"/>
            </a:xfrm>
            <a:custGeom>
              <a:avLst/>
              <a:gdLst>
                <a:gd name="T0" fmla="*/ 0 w 135"/>
                <a:gd name="T1" fmla="*/ 68 h 94"/>
                <a:gd name="T2" fmla="*/ 66 w 135"/>
                <a:gd name="T3" fmla="*/ 0 h 94"/>
                <a:gd name="T4" fmla="*/ 135 w 135"/>
                <a:gd name="T5" fmla="*/ 25 h 94"/>
                <a:gd name="T6" fmla="*/ 133 w 135"/>
                <a:gd name="T7" fmla="*/ 27 h 94"/>
                <a:gd name="T8" fmla="*/ 5 w 135"/>
                <a:gd name="T9" fmla="*/ 94 h 94"/>
                <a:gd name="T10" fmla="*/ 0 w 135"/>
                <a:gd name="T11" fmla="*/ 6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94">
                  <a:moveTo>
                    <a:pt x="0" y="68"/>
                  </a:moveTo>
                  <a:lnTo>
                    <a:pt x="66" y="0"/>
                  </a:lnTo>
                  <a:lnTo>
                    <a:pt x="135" y="25"/>
                  </a:lnTo>
                  <a:lnTo>
                    <a:pt x="133" y="27"/>
                  </a:lnTo>
                  <a:lnTo>
                    <a:pt x="5" y="94"/>
                  </a:lnTo>
                  <a:lnTo>
                    <a:pt x="0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8" name="Freeform 158"/>
            <p:cNvSpPr/>
            <p:nvPr/>
          </p:nvSpPr>
          <p:spPr bwMode="auto">
            <a:xfrm>
              <a:off x="860425" y="3081338"/>
              <a:ext cx="220662" cy="198438"/>
            </a:xfrm>
            <a:custGeom>
              <a:avLst/>
              <a:gdLst>
                <a:gd name="T0" fmla="*/ 104 w 198"/>
                <a:gd name="T1" fmla="*/ 0 h 178"/>
                <a:gd name="T2" fmla="*/ 197 w 198"/>
                <a:gd name="T3" fmla="*/ 94 h 178"/>
                <a:gd name="T4" fmla="*/ 198 w 198"/>
                <a:gd name="T5" fmla="*/ 178 h 178"/>
                <a:gd name="T6" fmla="*/ 196 w 198"/>
                <a:gd name="T7" fmla="*/ 178 h 178"/>
                <a:gd name="T8" fmla="*/ 2 w 198"/>
                <a:gd name="T9" fmla="*/ 19 h 178"/>
                <a:gd name="T10" fmla="*/ 0 w 198"/>
                <a:gd name="T11" fmla="*/ 16 h 178"/>
                <a:gd name="T12" fmla="*/ 104 w 198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78">
                  <a:moveTo>
                    <a:pt x="104" y="0"/>
                  </a:moveTo>
                  <a:cubicBezTo>
                    <a:pt x="130" y="32"/>
                    <a:pt x="161" y="64"/>
                    <a:pt x="197" y="94"/>
                  </a:cubicBezTo>
                  <a:cubicBezTo>
                    <a:pt x="198" y="178"/>
                    <a:pt x="198" y="178"/>
                    <a:pt x="198" y="178"/>
                  </a:cubicBezTo>
                  <a:cubicBezTo>
                    <a:pt x="196" y="178"/>
                    <a:pt x="196" y="178"/>
                    <a:pt x="196" y="17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8"/>
                    <a:pt x="1" y="17"/>
                    <a:pt x="0" y="16"/>
                  </a:cubicBezTo>
                  <a:lnTo>
                    <a:pt x="1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59" name="Freeform 159"/>
            <p:cNvSpPr/>
            <p:nvPr/>
          </p:nvSpPr>
          <p:spPr bwMode="auto">
            <a:xfrm>
              <a:off x="741363" y="2632075"/>
              <a:ext cx="107950" cy="255588"/>
            </a:xfrm>
            <a:custGeom>
              <a:avLst/>
              <a:gdLst>
                <a:gd name="T0" fmla="*/ 70 w 97"/>
                <a:gd name="T1" fmla="*/ 36 h 230"/>
                <a:gd name="T2" fmla="*/ 97 w 97"/>
                <a:gd name="T3" fmla="*/ 183 h 230"/>
                <a:gd name="T4" fmla="*/ 70 w 97"/>
                <a:gd name="T5" fmla="*/ 230 h 230"/>
                <a:gd name="T6" fmla="*/ 70 w 97"/>
                <a:gd name="T7" fmla="*/ 229 h 230"/>
                <a:gd name="T8" fmla="*/ 0 w 97"/>
                <a:gd name="T9" fmla="*/ 186 h 230"/>
                <a:gd name="T10" fmla="*/ 0 w 97"/>
                <a:gd name="T11" fmla="*/ 183 h 230"/>
                <a:gd name="T12" fmla="*/ 68 w 97"/>
                <a:gd name="T13" fmla="*/ 0 h 230"/>
                <a:gd name="T14" fmla="*/ 70 w 97"/>
                <a:gd name="T15" fmla="*/ 3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230">
                  <a:moveTo>
                    <a:pt x="70" y="36"/>
                  </a:moveTo>
                  <a:cubicBezTo>
                    <a:pt x="73" y="80"/>
                    <a:pt x="81" y="130"/>
                    <a:pt x="97" y="183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70" y="229"/>
                    <a:pt x="70" y="229"/>
                    <a:pt x="70" y="22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5"/>
                    <a:pt x="0" y="184"/>
                    <a:pt x="0" y="183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12"/>
                    <a:pt x="69" y="24"/>
                    <a:pt x="70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0" name="Freeform 160"/>
            <p:cNvSpPr/>
            <p:nvPr/>
          </p:nvSpPr>
          <p:spPr bwMode="auto">
            <a:xfrm>
              <a:off x="2114550" y="1743075"/>
              <a:ext cx="107950" cy="211138"/>
            </a:xfrm>
            <a:custGeom>
              <a:avLst/>
              <a:gdLst>
                <a:gd name="T0" fmla="*/ 97 w 97"/>
                <a:gd name="T1" fmla="*/ 188 h 189"/>
                <a:gd name="T2" fmla="*/ 95 w 97"/>
                <a:gd name="T3" fmla="*/ 189 h 189"/>
                <a:gd name="T4" fmla="*/ 3 w 97"/>
                <a:gd name="T5" fmla="*/ 112 h 189"/>
                <a:gd name="T6" fmla="*/ 0 w 97"/>
                <a:gd name="T7" fmla="*/ 0 h 189"/>
                <a:gd name="T8" fmla="*/ 6 w 97"/>
                <a:gd name="T9" fmla="*/ 4 h 189"/>
                <a:gd name="T10" fmla="*/ 96 w 97"/>
                <a:gd name="T11" fmla="*/ 188 h 189"/>
                <a:gd name="T12" fmla="*/ 97 w 97"/>
                <a:gd name="T13" fmla="*/ 18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89">
                  <a:moveTo>
                    <a:pt x="97" y="188"/>
                  </a:moveTo>
                  <a:cubicBezTo>
                    <a:pt x="95" y="189"/>
                    <a:pt x="95" y="189"/>
                    <a:pt x="95" y="189"/>
                  </a:cubicBezTo>
                  <a:cubicBezTo>
                    <a:pt x="65" y="159"/>
                    <a:pt x="34" y="133"/>
                    <a:pt x="3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6" y="188"/>
                    <a:pt x="96" y="188"/>
                    <a:pt x="96" y="188"/>
                  </a:cubicBezTo>
                  <a:lnTo>
                    <a:pt x="97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1" name="Freeform 161"/>
            <p:cNvSpPr/>
            <p:nvPr/>
          </p:nvSpPr>
          <p:spPr bwMode="auto">
            <a:xfrm>
              <a:off x="1606550" y="1636713"/>
              <a:ext cx="217487" cy="112713"/>
            </a:xfrm>
            <a:custGeom>
              <a:avLst/>
              <a:gdLst>
                <a:gd name="T0" fmla="*/ 0 w 195"/>
                <a:gd name="T1" fmla="*/ 94 h 101"/>
                <a:gd name="T2" fmla="*/ 1 w 195"/>
                <a:gd name="T3" fmla="*/ 92 h 101"/>
                <a:gd name="T4" fmla="*/ 146 w 195"/>
                <a:gd name="T5" fmla="*/ 0 h 101"/>
                <a:gd name="T6" fmla="*/ 152 w 195"/>
                <a:gd name="T7" fmla="*/ 1 h 101"/>
                <a:gd name="T8" fmla="*/ 195 w 195"/>
                <a:gd name="T9" fmla="*/ 101 h 101"/>
                <a:gd name="T10" fmla="*/ 121 w 195"/>
                <a:gd name="T11" fmla="*/ 92 h 101"/>
                <a:gd name="T12" fmla="*/ 0 w 195"/>
                <a:gd name="T13" fmla="*/ 9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101">
                  <a:moveTo>
                    <a:pt x="0" y="94"/>
                  </a:moveTo>
                  <a:cubicBezTo>
                    <a:pt x="1" y="92"/>
                    <a:pt x="1" y="92"/>
                    <a:pt x="1" y="92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8" y="1"/>
                    <a:pt x="150" y="1"/>
                    <a:pt x="152" y="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69" y="97"/>
                    <a:pt x="144" y="94"/>
                    <a:pt x="121" y="92"/>
                  </a:cubicBezTo>
                  <a:cubicBezTo>
                    <a:pt x="81" y="90"/>
                    <a:pt x="40" y="90"/>
                    <a:pt x="0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2" name="Freeform 162"/>
            <p:cNvSpPr/>
            <p:nvPr/>
          </p:nvSpPr>
          <p:spPr bwMode="auto">
            <a:xfrm>
              <a:off x="819150" y="2835275"/>
              <a:ext cx="157162" cy="263525"/>
            </a:xfrm>
            <a:custGeom>
              <a:avLst/>
              <a:gdLst>
                <a:gd name="T0" fmla="*/ 37 w 141"/>
                <a:gd name="T1" fmla="*/ 236 h 236"/>
                <a:gd name="T2" fmla="*/ 36 w 141"/>
                <a:gd name="T3" fmla="*/ 235 h 236"/>
                <a:gd name="T4" fmla="*/ 0 w 141"/>
                <a:gd name="T5" fmla="*/ 47 h 236"/>
                <a:gd name="T6" fmla="*/ 27 w 141"/>
                <a:gd name="T7" fmla="*/ 0 h 236"/>
                <a:gd name="T8" fmla="*/ 141 w 141"/>
                <a:gd name="T9" fmla="*/ 220 h 236"/>
                <a:gd name="T10" fmla="*/ 37 w 141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236">
                  <a:moveTo>
                    <a:pt x="37" y="236"/>
                  </a:moveTo>
                  <a:cubicBezTo>
                    <a:pt x="37" y="236"/>
                    <a:pt x="36" y="235"/>
                    <a:pt x="36" y="23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8" y="72"/>
                    <a:pt x="83" y="148"/>
                    <a:pt x="141" y="220"/>
                  </a:cubicBezTo>
                  <a:lnTo>
                    <a:pt x="37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3" name="Freeform 163"/>
            <p:cNvSpPr/>
            <p:nvPr/>
          </p:nvSpPr>
          <p:spPr bwMode="auto">
            <a:xfrm>
              <a:off x="2481263" y="2384425"/>
              <a:ext cx="85725" cy="190500"/>
            </a:xfrm>
            <a:custGeom>
              <a:avLst/>
              <a:gdLst>
                <a:gd name="T0" fmla="*/ 17 w 77"/>
                <a:gd name="T1" fmla="*/ 170 h 170"/>
                <a:gd name="T2" fmla="*/ 0 w 77"/>
                <a:gd name="T3" fmla="*/ 87 h 170"/>
                <a:gd name="T4" fmla="*/ 76 w 77"/>
                <a:gd name="T5" fmla="*/ 0 h 170"/>
                <a:gd name="T6" fmla="*/ 76 w 77"/>
                <a:gd name="T7" fmla="*/ 0 h 170"/>
                <a:gd name="T8" fmla="*/ 77 w 77"/>
                <a:gd name="T9" fmla="*/ 3 h 170"/>
                <a:gd name="T10" fmla="*/ 18 w 77"/>
                <a:gd name="T11" fmla="*/ 170 h 170"/>
                <a:gd name="T12" fmla="*/ 17 w 77"/>
                <a:gd name="T13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70">
                  <a:moveTo>
                    <a:pt x="17" y="170"/>
                  </a:moveTo>
                  <a:cubicBezTo>
                    <a:pt x="12" y="143"/>
                    <a:pt x="6" y="115"/>
                    <a:pt x="0" y="8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2"/>
                    <a:pt x="77" y="3"/>
                  </a:cubicBezTo>
                  <a:cubicBezTo>
                    <a:pt x="18" y="170"/>
                    <a:pt x="18" y="170"/>
                    <a:pt x="18" y="170"/>
                  </a:cubicBezTo>
                  <a:lnTo>
                    <a:pt x="17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4" name="Freeform 164"/>
            <p:cNvSpPr/>
            <p:nvPr/>
          </p:nvSpPr>
          <p:spPr bwMode="auto">
            <a:xfrm>
              <a:off x="2339975" y="2039938"/>
              <a:ext cx="117475" cy="198438"/>
            </a:xfrm>
            <a:custGeom>
              <a:avLst/>
              <a:gdLst>
                <a:gd name="T0" fmla="*/ 65 w 105"/>
                <a:gd name="T1" fmla="*/ 179 h 179"/>
                <a:gd name="T2" fmla="*/ 61 w 105"/>
                <a:gd name="T3" fmla="*/ 179 h 179"/>
                <a:gd name="T4" fmla="*/ 0 w 105"/>
                <a:gd name="T5" fmla="*/ 62 h 179"/>
                <a:gd name="T6" fmla="*/ 22 w 105"/>
                <a:gd name="T7" fmla="*/ 0 h 179"/>
                <a:gd name="T8" fmla="*/ 101 w 105"/>
                <a:gd name="T9" fmla="*/ 48 h 179"/>
                <a:gd name="T10" fmla="*/ 105 w 105"/>
                <a:gd name="T11" fmla="*/ 56 h 179"/>
                <a:gd name="T12" fmla="*/ 64 w 105"/>
                <a:gd name="T13" fmla="*/ 178 h 179"/>
                <a:gd name="T14" fmla="*/ 65 w 105"/>
                <a:gd name="T15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179">
                  <a:moveTo>
                    <a:pt x="65" y="179"/>
                  </a:moveTo>
                  <a:cubicBezTo>
                    <a:pt x="61" y="179"/>
                    <a:pt x="61" y="179"/>
                    <a:pt x="61" y="179"/>
                  </a:cubicBezTo>
                  <a:cubicBezTo>
                    <a:pt x="44" y="140"/>
                    <a:pt x="24" y="101"/>
                    <a:pt x="0" y="6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2" y="51"/>
                    <a:pt x="104" y="53"/>
                    <a:pt x="105" y="56"/>
                  </a:cubicBezTo>
                  <a:cubicBezTo>
                    <a:pt x="64" y="178"/>
                    <a:pt x="64" y="178"/>
                    <a:pt x="64" y="178"/>
                  </a:cubicBezTo>
                  <a:lnTo>
                    <a:pt x="65" y="1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5" name="Freeform 165"/>
            <p:cNvSpPr/>
            <p:nvPr/>
          </p:nvSpPr>
          <p:spPr bwMode="auto">
            <a:xfrm>
              <a:off x="817563" y="2628900"/>
              <a:ext cx="0" cy="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6" name="Freeform 166"/>
            <p:cNvSpPr/>
            <p:nvPr/>
          </p:nvSpPr>
          <p:spPr bwMode="auto">
            <a:xfrm>
              <a:off x="863600" y="1987550"/>
              <a:ext cx="201612" cy="260350"/>
            </a:xfrm>
            <a:custGeom>
              <a:avLst/>
              <a:gdLst>
                <a:gd name="T0" fmla="*/ 27 w 182"/>
                <a:gd name="T1" fmla="*/ 234 h 234"/>
                <a:gd name="T2" fmla="*/ 0 w 182"/>
                <a:gd name="T3" fmla="*/ 152 h 234"/>
                <a:gd name="T4" fmla="*/ 0 w 182"/>
                <a:gd name="T5" fmla="*/ 152 h 234"/>
                <a:gd name="T6" fmla="*/ 182 w 182"/>
                <a:gd name="T7" fmla="*/ 0 h 234"/>
                <a:gd name="T8" fmla="*/ 177 w 182"/>
                <a:gd name="T9" fmla="*/ 6 h 234"/>
                <a:gd name="T10" fmla="*/ 27 w 182"/>
                <a:gd name="T11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234">
                  <a:moveTo>
                    <a:pt x="27" y="234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14" y="70"/>
                    <a:pt x="63" y="148"/>
                    <a:pt x="27" y="2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  <p:sp>
          <p:nvSpPr>
            <p:cNvPr id="267" name="Freeform 167"/>
            <p:cNvSpPr/>
            <p:nvPr/>
          </p:nvSpPr>
          <p:spPr bwMode="auto">
            <a:xfrm>
              <a:off x="728663" y="2359025"/>
              <a:ext cx="123825" cy="269875"/>
            </a:xfrm>
            <a:custGeom>
              <a:avLst/>
              <a:gdLst>
                <a:gd name="T0" fmla="*/ 79 w 111"/>
                <a:gd name="T1" fmla="*/ 242 h 242"/>
                <a:gd name="T2" fmla="*/ 79 w 111"/>
                <a:gd name="T3" fmla="*/ 242 h 242"/>
                <a:gd name="T4" fmla="*/ 0 w 111"/>
                <a:gd name="T5" fmla="*/ 60 h 242"/>
                <a:gd name="T6" fmla="*/ 0 w 111"/>
                <a:gd name="T7" fmla="*/ 60 h 242"/>
                <a:gd name="T8" fmla="*/ 111 w 111"/>
                <a:gd name="T9" fmla="*/ 0 h 242"/>
                <a:gd name="T10" fmla="*/ 79 w 111"/>
                <a:gd name="T11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242">
                  <a:moveTo>
                    <a:pt x="79" y="242"/>
                  </a:moveTo>
                  <a:cubicBezTo>
                    <a:pt x="79" y="242"/>
                    <a:pt x="79" y="242"/>
                    <a:pt x="79" y="24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88" y="79"/>
                    <a:pt x="77" y="161"/>
                    <a:pt x="79" y="2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71397" tIns="85698" rIns="171397" bIns="85698" numCol="1" anchor="t" anchorCtr="0" compatLnSpc="1"/>
            <a:lstStyle/>
            <a:p>
              <a:endParaRPr lang="en-US" sz="2400"/>
            </a:p>
          </p:txBody>
        </p:sp>
      </p:grpSp>
      <p:sp>
        <p:nvSpPr>
          <p:cNvPr id="268" name="Freeform 21"/>
          <p:cNvSpPr/>
          <p:nvPr/>
        </p:nvSpPr>
        <p:spPr bwMode="auto">
          <a:xfrm>
            <a:off x="2352508" y="5403996"/>
            <a:ext cx="1631778" cy="4319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grpSp>
        <p:nvGrpSpPr>
          <p:cNvPr id="68" name="组合 67"/>
          <p:cNvGrpSpPr/>
          <p:nvPr/>
        </p:nvGrpSpPr>
        <p:grpSpPr>
          <a:xfrm>
            <a:off x="576749" y="2037401"/>
            <a:ext cx="1632189" cy="3935466"/>
            <a:chOff x="1080654" y="998304"/>
            <a:chExt cx="1224444" cy="3082326"/>
          </a:xfrm>
        </p:grpSpPr>
        <p:sp>
          <p:nvSpPr>
            <p:cNvPr id="8" name="Freeform 4175"/>
            <p:cNvSpPr>
              <a:spLocks noEditPoints="1"/>
            </p:cNvSpPr>
            <p:nvPr/>
          </p:nvSpPr>
          <p:spPr bwMode="auto">
            <a:xfrm>
              <a:off x="1413116" y="1119972"/>
              <a:ext cx="746017" cy="900366"/>
            </a:xfrm>
            <a:custGeom>
              <a:avLst/>
              <a:gdLst>
                <a:gd name="T0" fmla="*/ 50 w 92"/>
                <a:gd name="T1" fmla="*/ 2 h 111"/>
                <a:gd name="T2" fmla="*/ 34 w 92"/>
                <a:gd name="T3" fmla="*/ 8 h 111"/>
                <a:gd name="T4" fmla="*/ 19 w 92"/>
                <a:gd name="T5" fmla="*/ 18 h 111"/>
                <a:gd name="T6" fmla="*/ 11 w 92"/>
                <a:gd name="T7" fmla="*/ 29 h 111"/>
                <a:gd name="T8" fmla="*/ 6 w 92"/>
                <a:gd name="T9" fmla="*/ 42 h 111"/>
                <a:gd name="T10" fmla="*/ 3 w 92"/>
                <a:gd name="T11" fmla="*/ 56 h 111"/>
                <a:gd name="T12" fmla="*/ 7 w 92"/>
                <a:gd name="T13" fmla="*/ 76 h 111"/>
                <a:gd name="T14" fmla="*/ 15 w 92"/>
                <a:gd name="T15" fmla="*/ 93 h 111"/>
                <a:gd name="T16" fmla="*/ 28 w 92"/>
                <a:gd name="T17" fmla="*/ 104 h 111"/>
                <a:gd name="T18" fmla="*/ 44 w 92"/>
                <a:gd name="T19" fmla="*/ 108 h 111"/>
                <a:gd name="T20" fmla="*/ 59 w 92"/>
                <a:gd name="T21" fmla="*/ 104 h 111"/>
                <a:gd name="T22" fmla="*/ 74 w 92"/>
                <a:gd name="T23" fmla="*/ 93 h 111"/>
                <a:gd name="T24" fmla="*/ 82 w 92"/>
                <a:gd name="T25" fmla="*/ 82 h 111"/>
                <a:gd name="T26" fmla="*/ 87 w 92"/>
                <a:gd name="T27" fmla="*/ 69 h 111"/>
                <a:gd name="T28" fmla="*/ 88 w 92"/>
                <a:gd name="T29" fmla="*/ 56 h 111"/>
                <a:gd name="T30" fmla="*/ 86 w 92"/>
                <a:gd name="T31" fmla="*/ 35 h 111"/>
                <a:gd name="T32" fmla="*/ 78 w 92"/>
                <a:gd name="T33" fmla="*/ 18 h 111"/>
                <a:gd name="T34" fmla="*/ 70 w 92"/>
                <a:gd name="T35" fmla="*/ 10 h 111"/>
                <a:gd name="T36" fmla="*/ 61 w 92"/>
                <a:gd name="T37" fmla="*/ 5 h 111"/>
                <a:gd name="T38" fmla="*/ 50 w 92"/>
                <a:gd name="T39" fmla="*/ 2 h 111"/>
                <a:gd name="T40" fmla="*/ 50 w 92"/>
                <a:gd name="T41" fmla="*/ 2 h 111"/>
                <a:gd name="T42" fmla="*/ 50 w 92"/>
                <a:gd name="T43" fmla="*/ 0 h 111"/>
                <a:gd name="T44" fmla="*/ 65 w 92"/>
                <a:gd name="T45" fmla="*/ 2 h 111"/>
                <a:gd name="T46" fmla="*/ 75 w 92"/>
                <a:gd name="T47" fmla="*/ 10 h 111"/>
                <a:gd name="T48" fmla="*/ 84 w 92"/>
                <a:gd name="T49" fmla="*/ 23 h 111"/>
                <a:gd name="T50" fmla="*/ 89 w 92"/>
                <a:gd name="T51" fmla="*/ 38 h 111"/>
                <a:gd name="T52" fmla="*/ 92 w 92"/>
                <a:gd name="T53" fmla="*/ 56 h 111"/>
                <a:gd name="T54" fmla="*/ 89 w 92"/>
                <a:gd name="T55" fmla="*/ 73 h 111"/>
                <a:gd name="T56" fmla="*/ 82 w 92"/>
                <a:gd name="T57" fmla="*/ 89 h 111"/>
                <a:gd name="T58" fmla="*/ 71 w 92"/>
                <a:gd name="T59" fmla="*/ 101 h 111"/>
                <a:gd name="T60" fmla="*/ 58 w 92"/>
                <a:gd name="T61" fmla="*/ 108 h 111"/>
                <a:gd name="T62" fmla="*/ 44 w 92"/>
                <a:gd name="T63" fmla="*/ 111 h 111"/>
                <a:gd name="T64" fmla="*/ 29 w 92"/>
                <a:gd name="T65" fmla="*/ 108 h 111"/>
                <a:gd name="T66" fmla="*/ 17 w 92"/>
                <a:gd name="T67" fmla="*/ 101 h 111"/>
                <a:gd name="T68" fmla="*/ 8 w 92"/>
                <a:gd name="T69" fmla="*/ 89 h 111"/>
                <a:gd name="T70" fmla="*/ 3 w 92"/>
                <a:gd name="T71" fmla="*/ 73 h 111"/>
                <a:gd name="T72" fmla="*/ 0 w 92"/>
                <a:gd name="T73" fmla="*/ 56 h 111"/>
                <a:gd name="T74" fmla="*/ 3 w 92"/>
                <a:gd name="T75" fmla="*/ 38 h 111"/>
                <a:gd name="T76" fmla="*/ 11 w 92"/>
                <a:gd name="T77" fmla="*/ 22 h 111"/>
                <a:gd name="T78" fmla="*/ 23 w 92"/>
                <a:gd name="T79" fmla="*/ 10 h 111"/>
                <a:gd name="T80" fmla="*/ 36 w 92"/>
                <a:gd name="T81" fmla="*/ 2 h 111"/>
                <a:gd name="T82" fmla="*/ 50 w 92"/>
                <a:gd name="T8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111">
                  <a:moveTo>
                    <a:pt x="50" y="2"/>
                  </a:moveTo>
                  <a:lnTo>
                    <a:pt x="34" y="8"/>
                  </a:lnTo>
                  <a:lnTo>
                    <a:pt x="19" y="18"/>
                  </a:lnTo>
                  <a:lnTo>
                    <a:pt x="11" y="29"/>
                  </a:lnTo>
                  <a:lnTo>
                    <a:pt x="6" y="42"/>
                  </a:lnTo>
                  <a:lnTo>
                    <a:pt x="3" y="56"/>
                  </a:lnTo>
                  <a:lnTo>
                    <a:pt x="7" y="76"/>
                  </a:lnTo>
                  <a:lnTo>
                    <a:pt x="15" y="93"/>
                  </a:lnTo>
                  <a:lnTo>
                    <a:pt x="28" y="104"/>
                  </a:lnTo>
                  <a:lnTo>
                    <a:pt x="44" y="108"/>
                  </a:lnTo>
                  <a:lnTo>
                    <a:pt x="59" y="104"/>
                  </a:lnTo>
                  <a:lnTo>
                    <a:pt x="74" y="93"/>
                  </a:lnTo>
                  <a:lnTo>
                    <a:pt x="82" y="82"/>
                  </a:lnTo>
                  <a:lnTo>
                    <a:pt x="87" y="69"/>
                  </a:lnTo>
                  <a:lnTo>
                    <a:pt x="88" y="56"/>
                  </a:lnTo>
                  <a:lnTo>
                    <a:pt x="86" y="35"/>
                  </a:lnTo>
                  <a:lnTo>
                    <a:pt x="78" y="18"/>
                  </a:lnTo>
                  <a:lnTo>
                    <a:pt x="70" y="10"/>
                  </a:lnTo>
                  <a:lnTo>
                    <a:pt x="61" y="5"/>
                  </a:lnTo>
                  <a:lnTo>
                    <a:pt x="50" y="2"/>
                  </a:lnTo>
                  <a:lnTo>
                    <a:pt x="50" y="2"/>
                  </a:lnTo>
                  <a:close/>
                  <a:moveTo>
                    <a:pt x="50" y="0"/>
                  </a:moveTo>
                  <a:lnTo>
                    <a:pt x="65" y="2"/>
                  </a:lnTo>
                  <a:lnTo>
                    <a:pt x="75" y="10"/>
                  </a:lnTo>
                  <a:lnTo>
                    <a:pt x="84" y="23"/>
                  </a:lnTo>
                  <a:lnTo>
                    <a:pt x="89" y="38"/>
                  </a:lnTo>
                  <a:lnTo>
                    <a:pt x="92" y="56"/>
                  </a:lnTo>
                  <a:lnTo>
                    <a:pt x="89" y="73"/>
                  </a:lnTo>
                  <a:lnTo>
                    <a:pt x="82" y="89"/>
                  </a:lnTo>
                  <a:lnTo>
                    <a:pt x="71" y="101"/>
                  </a:lnTo>
                  <a:lnTo>
                    <a:pt x="58" y="108"/>
                  </a:lnTo>
                  <a:lnTo>
                    <a:pt x="44" y="111"/>
                  </a:lnTo>
                  <a:lnTo>
                    <a:pt x="29" y="108"/>
                  </a:lnTo>
                  <a:lnTo>
                    <a:pt x="17" y="101"/>
                  </a:lnTo>
                  <a:lnTo>
                    <a:pt x="8" y="89"/>
                  </a:lnTo>
                  <a:lnTo>
                    <a:pt x="3" y="73"/>
                  </a:lnTo>
                  <a:lnTo>
                    <a:pt x="0" y="56"/>
                  </a:lnTo>
                  <a:lnTo>
                    <a:pt x="3" y="38"/>
                  </a:lnTo>
                  <a:lnTo>
                    <a:pt x="11" y="22"/>
                  </a:lnTo>
                  <a:lnTo>
                    <a:pt x="23" y="10"/>
                  </a:lnTo>
                  <a:lnTo>
                    <a:pt x="36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4176"/>
            <p:cNvSpPr>
              <a:spLocks noEditPoints="1"/>
            </p:cNvSpPr>
            <p:nvPr/>
          </p:nvSpPr>
          <p:spPr bwMode="auto">
            <a:xfrm>
              <a:off x="1405009" y="1103749"/>
              <a:ext cx="762235" cy="924698"/>
            </a:xfrm>
            <a:custGeom>
              <a:avLst/>
              <a:gdLst>
                <a:gd name="T0" fmla="*/ 60 w 94"/>
                <a:gd name="T1" fmla="*/ 108 h 114"/>
                <a:gd name="T2" fmla="*/ 60 w 94"/>
                <a:gd name="T3" fmla="*/ 108 h 114"/>
                <a:gd name="T4" fmla="*/ 11 w 94"/>
                <a:gd name="T5" fmla="*/ 88 h 114"/>
                <a:gd name="T6" fmla="*/ 32 w 94"/>
                <a:gd name="T7" fmla="*/ 109 h 114"/>
                <a:gd name="T8" fmla="*/ 45 w 94"/>
                <a:gd name="T9" fmla="*/ 112 h 114"/>
                <a:gd name="T10" fmla="*/ 32 w 94"/>
                <a:gd name="T11" fmla="*/ 109 h 114"/>
                <a:gd name="T12" fmla="*/ 11 w 94"/>
                <a:gd name="T13" fmla="*/ 88 h 114"/>
                <a:gd name="T14" fmla="*/ 83 w 94"/>
                <a:gd name="T15" fmla="*/ 88 h 114"/>
                <a:gd name="T16" fmla="*/ 83 w 94"/>
                <a:gd name="T17" fmla="*/ 88 h 114"/>
                <a:gd name="T18" fmla="*/ 15 w 94"/>
                <a:gd name="T19" fmla="*/ 24 h 114"/>
                <a:gd name="T20" fmla="*/ 15 w 94"/>
                <a:gd name="T21" fmla="*/ 25 h 114"/>
                <a:gd name="T22" fmla="*/ 25 w 94"/>
                <a:gd name="T23" fmla="*/ 14 h 114"/>
                <a:gd name="T24" fmla="*/ 24 w 94"/>
                <a:gd name="T25" fmla="*/ 14 h 114"/>
                <a:gd name="T26" fmla="*/ 51 w 94"/>
                <a:gd name="T27" fmla="*/ 7 h 114"/>
                <a:gd name="T28" fmla="*/ 35 w 94"/>
                <a:gd name="T29" fmla="*/ 11 h 114"/>
                <a:gd name="T30" fmla="*/ 13 w 94"/>
                <a:gd name="T31" fmla="*/ 32 h 114"/>
                <a:gd name="T32" fmla="*/ 7 w 94"/>
                <a:gd name="T33" fmla="*/ 58 h 114"/>
                <a:gd name="T34" fmla="*/ 17 w 94"/>
                <a:gd name="T35" fmla="*/ 93 h 114"/>
                <a:gd name="T36" fmla="*/ 45 w 94"/>
                <a:gd name="T37" fmla="*/ 109 h 114"/>
                <a:gd name="T38" fmla="*/ 60 w 94"/>
                <a:gd name="T39" fmla="*/ 105 h 114"/>
                <a:gd name="T40" fmla="*/ 84 w 94"/>
                <a:gd name="T41" fmla="*/ 78 h 114"/>
                <a:gd name="T42" fmla="*/ 85 w 94"/>
                <a:gd name="T43" fmla="*/ 37 h 114"/>
                <a:gd name="T44" fmla="*/ 66 w 94"/>
                <a:gd name="T45" fmla="*/ 11 h 114"/>
                <a:gd name="T46" fmla="*/ 51 w 94"/>
                <a:gd name="T47" fmla="*/ 0 h 114"/>
                <a:gd name="T48" fmla="*/ 77 w 94"/>
                <a:gd name="T49" fmla="*/ 12 h 114"/>
                <a:gd name="T50" fmla="*/ 92 w 94"/>
                <a:gd name="T51" fmla="*/ 40 h 114"/>
                <a:gd name="T52" fmla="*/ 92 w 94"/>
                <a:gd name="T53" fmla="*/ 75 h 114"/>
                <a:gd name="T54" fmla="*/ 72 w 94"/>
                <a:gd name="T55" fmla="*/ 104 h 114"/>
                <a:gd name="T56" fmla="*/ 45 w 94"/>
                <a:gd name="T57" fmla="*/ 114 h 114"/>
                <a:gd name="T58" fmla="*/ 18 w 94"/>
                <a:gd name="T59" fmla="*/ 104 h 114"/>
                <a:gd name="T60" fmla="*/ 3 w 94"/>
                <a:gd name="T61" fmla="*/ 75 h 114"/>
                <a:gd name="T62" fmla="*/ 1 w 94"/>
                <a:gd name="T63" fmla="*/ 58 h 114"/>
                <a:gd name="T64" fmla="*/ 3 w 94"/>
                <a:gd name="T65" fmla="*/ 40 h 114"/>
                <a:gd name="T66" fmla="*/ 22 w 94"/>
                <a:gd name="T67" fmla="*/ 11 h 114"/>
                <a:gd name="T68" fmla="*/ 51 w 94"/>
                <a:gd name="T6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114">
                  <a:moveTo>
                    <a:pt x="76" y="96"/>
                  </a:moveTo>
                  <a:lnTo>
                    <a:pt x="60" y="108"/>
                  </a:lnTo>
                  <a:lnTo>
                    <a:pt x="47" y="110"/>
                  </a:lnTo>
                  <a:lnTo>
                    <a:pt x="60" y="108"/>
                  </a:lnTo>
                  <a:lnTo>
                    <a:pt x="76" y="96"/>
                  </a:lnTo>
                  <a:close/>
                  <a:moveTo>
                    <a:pt x="11" y="88"/>
                  </a:moveTo>
                  <a:lnTo>
                    <a:pt x="20" y="101"/>
                  </a:lnTo>
                  <a:lnTo>
                    <a:pt x="32" y="109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32" y="109"/>
                  </a:lnTo>
                  <a:lnTo>
                    <a:pt x="20" y="101"/>
                  </a:lnTo>
                  <a:lnTo>
                    <a:pt x="11" y="88"/>
                  </a:lnTo>
                  <a:close/>
                  <a:moveTo>
                    <a:pt x="85" y="83"/>
                  </a:moveTo>
                  <a:lnTo>
                    <a:pt x="83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85" y="83"/>
                  </a:lnTo>
                  <a:close/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4"/>
                  </a:lnTo>
                  <a:close/>
                  <a:moveTo>
                    <a:pt x="25" y="14"/>
                  </a:moveTo>
                  <a:lnTo>
                    <a:pt x="24" y="14"/>
                  </a:lnTo>
                  <a:lnTo>
                    <a:pt x="24" y="14"/>
                  </a:lnTo>
                  <a:lnTo>
                    <a:pt x="25" y="14"/>
                  </a:lnTo>
                  <a:close/>
                  <a:moveTo>
                    <a:pt x="51" y="7"/>
                  </a:moveTo>
                  <a:lnTo>
                    <a:pt x="51" y="7"/>
                  </a:lnTo>
                  <a:lnTo>
                    <a:pt x="35" y="11"/>
                  </a:lnTo>
                  <a:lnTo>
                    <a:pt x="21" y="21"/>
                  </a:lnTo>
                  <a:lnTo>
                    <a:pt x="13" y="32"/>
                  </a:lnTo>
                  <a:lnTo>
                    <a:pt x="8" y="44"/>
                  </a:lnTo>
                  <a:lnTo>
                    <a:pt x="7" y="58"/>
                  </a:lnTo>
                  <a:lnTo>
                    <a:pt x="9" y="78"/>
                  </a:lnTo>
                  <a:lnTo>
                    <a:pt x="17" y="93"/>
                  </a:lnTo>
                  <a:lnTo>
                    <a:pt x="30" y="104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60" y="105"/>
                  </a:lnTo>
                  <a:lnTo>
                    <a:pt x="73" y="93"/>
                  </a:lnTo>
                  <a:lnTo>
                    <a:pt x="84" y="78"/>
                  </a:lnTo>
                  <a:lnTo>
                    <a:pt x="88" y="58"/>
                  </a:lnTo>
                  <a:lnTo>
                    <a:pt x="85" y="37"/>
                  </a:lnTo>
                  <a:lnTo>
                    <a:pt x="77" y="21"/>
                  </a:lnTo>
                  <a:lnTo>
                    <a:pt x="66" y="11"/>
                  </a:lnTo>
                  <a:lnTo>
                    <a:pt x="51" y="7"/>
                  </a:lnTo>
                  <a:close/>
                  <a:moveTo>
                    <a:pt x="51" y="0"/>
                  </a:moveTo>
                  <a:lnTo>
                    <a:pt x="66" y="3"/>
                  </a:lnTo>
                  <a:lnTo>
                    <a:pt x="77" y="12"/>
                  </a:lnTo>
                  <a:lnTo>
                    <a:pt x="87" y="24"/>
                  </a:lnTo>
                  <a:lnTo>
                    <a:pt x="92" y="40"/>
                  </a:lnTo>
                  <a:lnTo>
                    <a:pt x="94" y="58"/>
                  </a:lnTo>
                  <a:lnTo>
                    <a:pt x="92" y="75"/>
                  </a:lnTo>
                  <a:lnTo>
                    <a:pt x="84" y="91"/>
                  </a:lnTo>
                  <a:lnTo>
                    <a:pt x="72" y="104"/>
                  </a:lnTo>
                  <a:lnTo>
                    <a:pt x="59" y="112"/>
                  </a:lnTo>
                  <a:lnTo>
                    <a:pt x="45" y="114"/>
                  </a:lnTo>
                  <a:lnTo>
                    <a:pt x="30" y="112"/>
                  </a:lnTo>
                  <a:lnTo>
                    <a:pt x="18" y="104"/>
                  </a:lnTo>
                  <a:lnTo>
                    <a:pt x="8" y="91"/>
                  </a:lnTo>
                  <a:lnTo>
                    <a:pt x="3" y="75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3" y="40"/>
                  </a:lnTo>
                  <a:lnTo>
                    <a:pt x="11" y="24"/>
                  </a:lnTo>
                  <a:lnTo>
                    <a:pt x="22" y="11"/>
                  </a:lnTo>
                  <a:lnTo>
                    <a:pt x="37" y="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4177"/>
            <p:cNvSpPr/>
            <p:nvPr/>
          </p:nvSpPr>
          <p:spPr bwMode="auto">
            <a:xfrm>
              <a:off x="1818560" y="1022636"/>
              <a:ext cx="170289" cy="137896"/>
            </a:xfrm>
            <a:custGeom>
              <a:avLst/>
              <a:gdLst>
                <a:gd name="T0" fmla="*/ 15 w 21"/>
                <a:gd name="T1" fmla="*/ 0 h 17"/>
                <a:gd name="T2" fmla="*/ 8 w 21"/>
                <a:gd name="T3" fmla="*/ 13 h 17"/>
                <a:gd name="T4" fmla="*/ 21 w 21"/>
                <a:gd name="T5" fmla="*/ 3 h 17"/>
                <a:gd name="T6" fmla="*/ 15 w 21"/>
                <a:gd name="T7" fmla="*/ 17 h 17"/>
                <a:gd name="T8" fmla="*/ 0 w 21"/>
                <a:gd name="T9" fmla="*/ 13 h 17"/>
                <a:gd name="T10" fmla="*/ 15 w 2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7">
                  <a:moveTo>
                    <a:pt x="15" y="0"/>
                  </a:moveTo>
                  <a:lnTo>
                    <a:pt x="8" y="13"/>
                  </a:lnTo>
                  <a:lnTo>
                    <a:pt x="21" y="3"/>
                  </a:lnTo>
                  <a:lnTo>
                    <a:pt x="15" y="17"/>
                  </a:lnTo>
                  <a:lnTo>
                    <a:pt x="0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4178"/>
            <p:cNvSpPr/>
            <p:nvPr/>
          </p:nvSpPr>
          <p:spPr bwMode="auto">
            <a:xfrm>
              <a:off x="1810453" y="1014527"/>
              <a:ext cx="186507" cy="146005"/>
            </a:xfrm>
            <a:custGeom>
              <a:avLst/>
              <a:gdLst>
                <a:gd name="T0" fmla="*/ 14 w 23"/>
                <a:gd name="T1" fmla="*/ 0 h 18"/>
                <a:gd name="T2" fmla="*/ 17 w 23"/>
                <a:gd name="T3" fmla="*/ 2 h 18"/>
                <a:gd name="T4" fmla="*/ 13 w 23"/>
                <a:gd name="T5" fmla="*/ 9 h 18"/>
                <a:gd name="T6" fmla="*/ 21 w 23"/>
                <a:gd name="T7" fmla="*/ 2 h 18"/>
                <a:gd name="T8" fmla="*/ 23 w 23"/>
                <a:gd name="T9" fmla="*/ 5 h 18"/>
                <a:gd name="T10" fmla="*/ 17 w 23"/>
                <a:gd name="T11" fmla="*/ 18 h 18"/>
                <a:gd name="T12" fmla="*/ 14 w 23"/>
                <a:gd name="T13" fmla="*/ 17 h 18"/>
                <a:gd name="T14" fmla="*/ 17 w 23"/>
                <a:gd name="T15" fmla="*/ 10 h 18"/>
                <a:gd name="T16" fmla="*/ 10 w 23"/>
                <a:gd name="T17" fmla="*/ 15 h 18"/>
                <a:gd name="T18" fmla="*/ 8 w 23"/>
                <a:gd name="T19" fmla="*/ 14 h 18"/>
                <a:gd name="T20" fmla="*/ 10 w 23"/>
                <a:gd name="T21" fmla="*/ 8 h 18"/>
                <a:gd name="T22" fmla="*/ 2 w 23"/>
                <a:gd name="T23" fmla="*/ 15 h 18"/>
                <a:gd name="T24" fmla="*/ 0 w 23"/>
                <a:gd name="T25" fmla="*/ 13 h 18"/>
                <a:gd name="T26" fmla="*/ 14 w 23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8">
                  <a:moveTo>
                    <a:pt x="14" y="0"/>
                  </a:moveTo>
                  <a:lnTo>
                    <a:pt x="17" y="2"/>
                  </a:lnTo>
                  <a:lnTo>
                    <a:pt x="13" y="9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17" y="18"/>
                  </a:lnTo>
                  <a:lnTo>
                    <a:pt x="14" y="17"/>
                  </a:lnTo>
                  <a:lnTo>
                    <a:pt x="17" y="10"/>
                  </a:lnTo>
                  <a:lnTo>
                    <a:pt x="10" y="15"/>
                  </a:lnTo>
                  <a:lnTo>
                    <a:pt x="8" y="14"/>
                  </a:lnTo>
                  <a:lnTo>
                    <a:pt x="10" y="8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4179"/>
            <p:cNvSpPr/>
            <p:nvPr/>
          </p:nvSpPr>
          <p:spPr bwMode="auto">
            <a:xfrm>
              <a:off x="1810453" y="1014527"/>
              <a:ext cx="186507" cy="146005"/>
            </a:xfrm>
            <a:custGeom>
              <a:avLst/>
              <a:gdLst>
                <a:gd name="T0" fmla="*/ 14 w 23"/>
                <a:gd name="T1" fmla="*/ 0 h 18"/>
                <a:gd name="T2" fmla="*/ 17 w 23"/>
                <a:gd name="T3" fmla="*/ 2 h 18"/>
                <a:gd name="T4" fmla="*/ 13 w 23"/>
                <a:gd name="T5" fmla="*/ 9 h 18"/>
                <a:gd name="T6" fmla="*/ 21 w 23"/>
                <a:gd name="T7" fmla="*/ 2 h 18"/>
                <a:gd name="T8" fmla="*/ 23 w 23"/>
                <a:gd name="T9" fmla="*/ 5 h 18"/>
                <a:gd name="T10" fmla="*/ 17 w 23"/>
                <a:gd name="T11" fmla="*/ 18 h 18"/>
                <a:gd name="T12" fmla="*/ 14 w 23"/>
                <a:gd name="T13" fmla="*/ 17 h 18"/>
                <a:gd name="T14" fmla="*/ 17 w 23"/>
                <a:gd name="T15" fmla="*/ 10 h 18"/>
                <a:gd name="T16" fmla="*/ 10 w 23"/>
                <a:gd name="T17" fmla="*/ 15 h 18"/>
                <a:gd name="T18" fmla="*/ 8 w 23"/>
                <a:gd name="T19" fmla="*/ 14 h 18"/>
                <a:gd name="T20" fmla="*/ 10 w 23"/>
                <a:gd name="T21" fmla="*/ 8 h 18"/>
                <a:gd name="T22" fmla="*/ 2 w 23"/>
                <a:gd name="T23" fmla="*/ 15 h 18"/>
                <a:gd name="T24" fmla="*/ 0 w 23"/>
                <a:gd name="T25" fmla="*/ 13 h 18"/>
                <a:gd name="T26" fmla="*/ 14 w 23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8">
                  <a:moveTo>
                    <a:pt x="14" y="0"/>
                  </a:moveTo>
                  <a:lnTo>
                    <a:pt x="17" y="2"/>
                  </a:lnTo>
                  <a:lnTo>
                    <a:pt x="13" y="9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17" y="18"/>
                  </a:lnTo>
                  <a:lnTo>
                    <a:pt x="14" y="17"/>
                  </a:lnTo>
                  <a:lnTo>
                    <a:pt x="17" y="10"/>
                  </a:lnTo>
                  <a:lnTo>
                    <a:pt x="10" y="15"/>
                  </a:lnTo>
                  <a:lnTo>
                    <a:pt x="8" y="14"/>
                  </a:lnTo>
                  <a:lnTo>
                    <a:pt x="10" y="8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4180"/>
            <p:cNvSpPr>
              <a:spLocks noEditPoints="1"/>
            </p:cNvSpPr>
            <p:nvPr/>
          </p:nvSpPr>
          <p:spPr bwMode="auto">
            <a:xfrm>
              <a:off x="1802342" y="998304"/>
              <a:ext cx="210831" cy="186564"/>
            </a:xfrm>
            <a:custGeom>
              <a:avLst/>
              <a:gdLst>
                <a:gd name="T0" fmla="*/ 13 w 26"/>
                <a:gd name="T1" fmla="*/ 11 h 23"/>
                <a:gd name="T2" fmla="*/ 11 w 26"/>
                <a:gd name="T3" fmla="*/ 15 h 23"/>
                <a:gd name="T4" fmla="*/ 11 w 26"/>
                <a:gd name="T5" fmla="*/ 16 h 23"/>
                <a:gd name="T6" fmla="*/ 15 w 26"/>
                <a:gd name="T7" fmla="*/ 12 h 23"/>
                <a:gd name="T8" fmla="*/ 13 w 26"/>
                <a:gd name="T9" fmla="*/ 11 h 23"/>
                <a:gd name="T10" fmla="*/ 22 w 26"/>
                <a:gd name="T11" fmla="*/ 7 h 23"/>
                <a:gd name="T12" fmla="*/ 17 w 26"/>
                <a:gd name="T13" fmla="*/ 11 h 23"/>
                <a:gd name="T14" fmla="*/ 19 w 26"/>
                <a:gd name="T15" fmla="*/ 12 h 23"/>
                <a:gd name="T16" fmla="*/ 19 w 26"/>
                <a:gd name="T17" fmla="*/ 13 h 23"/>
                <a:gd name="T18" fmla="*/ 22 w 26"/>
                <a:gd name="T19" fmla="*/ 7 h 23"/>
                <a:gd name="T20" fmla="*/ 22 w 26"/>
                <a:gd name="T21" fmla="*/ 7 h 23"/>
                <a:gd name="T22" fmla="*/ 15 w 26"/>
                <a:gd name="T23" fmla="*/ 4 h 23"/>
                <a:gd name="T24" fmla="*/ 6 w 26"/>
                <a:gd name="T25" fmla="*/ 13 h 23"/>
                <a:gd name="T26" fmla="*/ 11 w 26"/>
                <a:gd name="T27" fmla="*/ 8 h 23"/>
                <a:gd name="T28" fmla="*/ 13 w 26"/>
                <a:gd name="T29" fmla="*/ 10 h 23"/>
                <a:gd name="T30" fmla="*/ 15 w 26"/>
                <a:gd name="T31" fmla="*/ 4 h 23"/>
                <a:gd name="T32" fmla="*/ 15 w 26"/>
                <a:gd name="T33" fmla="*/ 4 h 23"/>
                <a:gd name="T34" fmla="*/ 15 w 26"/>
                <a:gd name="T35" fmla="*/ 0 h 23"/>
                <a:gd name="T36" fmla="*/ 19 w 26"/>
                <a:gd name="T37" fmla="*/ 3 h 23"/>
                <a:gd name="T38" fmla="*/ 19 w 26"/>
                <a:gd name="T39" fmla="*/ 4 h 23"/>
                <a:gd name="T40" fmla="*/ 18 w 26"/>
                <a:gd name="T41" fmla="*/ 6 h 23"/>
                <a:gd name="T42" fmla="*/ 22 w 26"/>
                <a:gd name="T43" fmla="*/ 3 h 23"/>
                <a:gd name="T44" fmla="*/ 26 w 26"/>
                <a:gd name="T45" fmla="*/ 6 h 23"/>
                <a:gd name="T46" fmla="*/ 18 w 26"/>
                <a:gd name="T47" fmla="*/ 23 h 23"/>
                <a:gd name="T48" fmla="*/ 14 w 26"/>
                <a:gd name="T49" fmla="*/ 20 h 23"/>
                <a:gd name="T50" fmla="*/ 13 w 26"/>
                <a:gd name="T51" fmla="*/ 20 h 23"/>
                <a:gd name="T52" fmla="*/ 13 w 26"/>
                <a:gd name="T53" fmla="*/ 19 h 23"/>
                <a:gd name="T54" fmla="*/ 11 w 26"/>
                <a:gd name="T55" fmla="*/ 20 h 23"/>
                <a:gd name="T56" fmla="*/ 7 w 26"/>
                <a:gd name="T57" fmla="*/ 16 h 23"/>
                <a:gd name="T58" fmla="*/ 7 w 26"/>
                <a:gd name="T59" fmla="*/ 16 h 23"/>
                <a:gd name="T60" fmla="*/ 3 w 26"/>
                <a:gd name="T61" fmla="*/ 20 h 23"/>
                <a:gd name="T62" fmla="*/ 0 w 26"/>
                <a:gd name="T63" fmla="*/ 15 h 23"/>
                <a:gd name="T64" fmla="*/ 15 w 26"/>
                <a:gd name="T6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3">
                  <a:moveTo>
                    <a:pt x="13" y="11"/>
                  </a:moveTo>
                  <a:lnTo>
                    <a:pt x="11" y="15"/>
                  </a:lnTo>
                  <a:lnTo>
                    <a:pt x="11" y="16"/>
                  </a:lnTo>
                  <a:lnTo>
                    <a:pt x="15" y="12"/>
                  </a:lnTo>
                  <a:lnTo>
                    <a:pt x="13" y="11"/>
                  </a:lnTo>
                  <a:close/>
                  <a:moveTo>
                    <a:pt x="22" y="7"/>
                  </a:moveTo>
                  <a:lnTo>
                    <a:pt x="17" y="11"/>
                  </a:lnTo>
                  <a:lnTo>
                    <a:pt x="19" y="12"/>
                  </a:lnTo>
                  <a:lnTo>
                    <a:pt x="19" y="13"/>
                  </a:lnTo>
                  <a:lnTo>
                    <a:pt x="22" y="7"/>
                  </a:lnTo>
                  <a:lnTo>
                    <a:pt x="22" y="7"/>
                  </a:lnTo>
                  <a:close/>
                  <a:moveTo>
                    <a:pt x="15" y="4"/>
                  </a:moveTo>
                  <a:lnTo>
                    <a:pt x="6" y="13"/>
                  </a:lnTo>
                  <a:lnTo>
                    <a:pt x="11" y="8"/>
                  </a:lnTo>
                  <a:lnTo>
                    <a:pt x="13" y="10"/>
                  </a:lnTo>
                  <a:lnTo>
                    <a:pt x="15" y="4"/>
                  </a:lnTo>
                  <a:lnTo>
                    <a:pt x="15" y="4"/>
                  </a:lnTo>
                  <a:close/>
                  <a:moveTo>
                    <a:pt x="15" y="0"/>
                  </a:moveTo>
                  <a:lnTo>
                    <a:pt x="19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22" y="3"/>
                  </a:lnTo>
                  <a:lnTo>
                    <a:pt x="26" y="6"/>
                  </a:lnTo>
                  <a:lnTo>
                    <a:pt x="18" y="23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3" y="19"/>
                  </a:lnTo>
                  <a:lnTo>
                    <a:pt x="11" y="2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3" y="2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Rectangle 4181"/>
            <p:cNvSpPr>
              <a:spLocks noChangeArrowheads="1"/>
            </p:cNvSpPr>
            <p:nvPr/>
          </p:nvSpPr>
          <p:spPr bwMode="auto">
            <a:xfrm>
              <a:off x="1648276" y="1338982"/>
              <a:ext cx="32436" cy="24337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Rectangle 4182"/>
            <p:cNvSpPr>
              <a:spLocks noChangeArrowheads="1"/>
            </p:cNvSpPr>
            <p:nvPr/>
          </p:nvSpPr>
          <p:spPr bwMode="auto">
            <a:xfrm>
              <a:off x="1648276" y="1338982"/>
              <a:ext cx="32436" cy="24337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Rectangle 4183"/>
            <p:cNvSpPr>
              <a:spLocks noChangeArrowheads="1"/>
            </p:cNvSpPr>
            <p:nvPr/>
          </p:nvSpPr>
          <p:spPr bwMode="auto">
            <a:xfrm>
              <a:off x="1640164" y="1322759"/>
              <a:ext cx="48653" cy="48668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Rectangle 4184"/>
            <p:cNvSpPr>
              <a:spLocks noChangeArrowheads="1"/>
            </p:cNvSpPr>
            <p:nvPr/>
          </p:nvSpPr>
          <p:spPr bwMode="auto">
            <a:xfrm>
              <a:off x="1818560" y="1338982"/>
              <a:ext cx="32436" cy="24337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Rectangle 4185"/>
            <p:cNvSpPr>
              <a:spLocks noChangeArrowheads="1"/>
            </p:cNvSpPr>
            <p:nvPr/>
          </p:nvSpPr>
          <p:spPr bwMode="auto">
            <a:xfrm>
              <a:off x="1818560" y="1338982"/>
              <a:ext cx="32436" cy="24337"/>
            </a:xfrm>
            <a:prstGeom prst="rect">
              <a:avLst/>
            </a:prstGeom>
            <a:solidFill>
              <a:schemeClr val="accent5"/>
            </a:solidFill>
            <a:ln w="0">
              <a:noFill/>
              <a:prstDash val="solid"/>
              <a:miter lim="800000"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4186"/>
            <p:cNvSpPr>
              <a:spLocks noEditPoints="1"/>
            </p:cNvSpPr>
            <p:nvPr/>
          </p:nvSpPr>
          <p:spPr bwMode="auto">
            <a:xfrm>
              <a:off x="1810453" y="1322759"/>
              <a:ext cx="48653" cy="48668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4 h 6"/>
                <a:gd name="T4" fmla="*/ 4 w 6"/>
                <a:gd name="T5" fmla="*/ 4 h 6"/>
                <a:gd name="T6" fmla="*/ 4 w 6"/>
                <a:gd name="T7" fmla="*/ 4 h 6"/>
                <a:gd name="T8" fmla="*/ 2 w 6"/>
                <a:gd name="T9" fmla="*/ 4 h 6"/>
                <a:gd name="T10" fmla="*/ 0 w 6"/>
                <a:gd name="T11" fmla="*/ 0 h 6"/>
                <a:gd name="T12" fmla="*/ 6 w 6"/>
                <a:gd name="T13" fmla="*/ 0 h 6"/>
                <a:gd name="T14" fmla="*/ 6 w 6"/>
                <a:gd name="T15" fmla="*/ 6 h 6"/>
                <a:gd name="T16" fmla="*/ 0 w 6"/>
                <a:gd name="T17" fmla="*/ 6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close/>
                  <a:moveTo>
                    <a:pt x="0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4187"/>
            <p:cNvSpPr/>
            <p:nvPr/>
          </p:nvSpPr>
          <p:spPr bwMode="auto">
            <a:xfrm>
              <a:off x="1550969" y="1647215"/>
              <a:ext cx="445991" cy="178450"/>
            </a:xfrm>
            <a:custGeom>
              <a:avLst/>
              <a:gdLst>
                <a:gd name="T0" fmla="*/ 53 w 55"/>
                <a:gd name="T1" fmla="*/ 0 h 22"/>
                <a:gd name="T2" fmla="*/ 55 w 55"/>
                <a:gd name="T3" fmla="*/ 2 h 22"/>
                <a:gd name="T4" fmla="*/ 54 w 55"/>
                <a:gd name="T5" fmla="*/ 3 h 22"/>
                <a:gd name="T6" fmla="*/ 52 w 55"/>
                <a:gd name="T7" fmla="*/ 8 h 22"/>
                <a:gd name="T8" fmla="*/ 46 w 55"/>
                <a:gd name="T9" fmla="*/ 15 h 22"/>
                <a:gd name="T10" fmla="*/ 38 w 55"/>
                <a:gd name="T11" fmla="*/ 20 h 22"/>
                <a:gd name="T12" fmla="*/ 29 w 55"/>
                <a:gd name="T13" fmla="*/ 22 h 22"/>
                <a:gd name="T14" fmla="*/ 27 w 55"/>
                <a:gd name="T15" fmla="*/ 22 h 22"/>
                <a:gd name="T16" fmla="*/ 19 w 55"/>
                <a:gd name="T17" fmla="*/ 21 h 22"/>
                <a:gd name="T18" fmla="*/ 11 w 55"/>
                <a:gd name="T19" fmla="*/ 16 h 22"/>
                <a:gd name="T20" fmla="*/ 6 w 55"/>
                <a:gd name="T21" fmla="*/ 11 h 22"/>
                <a:gd name="T22" fmla="*/ 2 w 55"/>
                <a:gd name="T23" fmla="*/ 7 h 22"/>
                <a:gd name="T24" fmla="*/ 0 w 55"/>
                <a:gd name="T25" fmla="*/ 4 h 22"/>
                <a:gd name="T26" fmla="*/ 3 w 55"/>
                <a:gd name="T27" fmla="*/ 3 h 22"/>
                <a:gd name="T28" fmla="*/ 3 w 55"/>
                <a:gd name="T29" fmla="*/ 3 h 22"/>
                <a:gd name="T30" fmla="*/ 4 w 55"/>
                <a:gd name="T31" fmla="*/ 5 h 22"/>
                <a:gd name="T32" fmla="*/ 7 w 55"/>
                <a:gd name="T33" fmla="*/ 8 h 22"/>
                <a:gd name="T34" fmla="*/ 10 w 55"/>
                <a:gd name="T35" fmla="*/ 11 h 22"/>
                <a:gd name="T36" fmla="*/ 14 w 55"/>
                <a:gd name="T37" fmla="*/ 15 h 22"/>
                <a:gd name="T38" fmla="*/ 17 w 55"/>
                <a:gd name="T39" fmla="*/ 17 h 22"/>
                <a:gd name="T40" fmla="*/ 23 w 55"/>
                <a:gd name="T41" fmla="*/ 19 h 22"/>
                <a:gd name="T42" fmla="*/ 27 w 55"/>
                <a:gd name="T43" fmla="*/ 20 h 22"/>
                <a:gd name="T44" fmla="*/ 29 w 55"/>
                <a:gd name="T45" fmla="*/ 20 h 22"/>
                <a:gd name="T46" fmla="*/ 34 w 55"/>
                <a:gd name="T47" fmla="*/ 19 h 22"/>
                <a:gd name="T48" fmla="*/ 38 w 55"/>
                <a:gd name="T49" fmla="*/ 16 h 22"/>
                <a:gd name="T50" fmla="*/ 42 w 55"/>
                <a:gd name="T51" fmla="*/ 13 h 22"/>
                <a:gd name="T52" fmla="*/ 46 w 55"/>
                <a:gd name="T53" fmla="*/ 9 h 22"/>
                <a:gd name="T54" fmla="*/ 49 w 55"/>
                <a:gd name="T55" fmla="*/ 5 h 22"/>
                <a:gd name="T56" fmla="*/ 52 w 55"/>
                <a:gd name="T57" fmla="*/ 3 h 22"/>
                <a:gd name="T58" fmla="*/ 53 w 55"/>
                <a:gd name="T59" fmla="*/ 0 h 22"/>
                <a:gd name="T60" fmla="*/ 53 w 55"/>
                <a:gd name="T6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22">
                  <a:moveTo>
                    <a:pt x="53" y="0"/>
                  </a:moveTo>
                  <a:lnTo>
                    <a:pt x="55" y="2"/>
                  </a:lnTo>
                  <a:lnTo>
                    <a:pt x="54" y="3"/>
                  </a:lnTo>
                  <a:lnTo>
                    <a:pt x="52" y="8"/>
                  </a:lnTo>
                  <a:lnTo>
                    <a:pt x="46" y="15"/>
                  </a:lnTo>
                  <a:lnTo>
                    <a:pt x="38" y="20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19" y="21"/>
                  </a:lnTo>
                  <a:lnTo>
                    <a:pt x="11" y="16"/>
                  </a:lnTo>
                  <a:lnTo>
                    <a:pt x="6" y="11"/>
                  </a:lnTo>
                  <a:lnTo>
                    <a:pt x="2" y="7"/>
                  </a:lnTo>
                  <a:lnTo>
                    <a:pt x="0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5"/>
                  </a:lnTo>
                  <a:lnTo>
                    <a:pt x="7" y="8"/>
                  </a:lnTo>
                  <a:lnTo>
                    <a:pt x="10" y="11"/>
                  </a:lnTo>
                  <a:lnTo>
                    <a:pt x="14" y="15"/>
                  </a:lnTo>
                  <a:lnTo>
                    <a:pt x="17" y="17"/>
                  </a:lnTo>
                  <a:lnTo>
                    <a:pt x="23" y="19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34" y="19"/>
                  </a:lnTo>
                  <a:lnTo>
                    <a:pt x="38" y="16"/>
                  </a:lnTo>
                  <a:lnTo>
                    <a:pt x="42" y="13"/>
                  </a:lnTo>
                  <a:lnTo>
                    <a:pt x="46" y="9"/>
                  </a:lnTo>
                  <a:lnTo>
                    <a:pt x="49" y="5"/>
                  </a:lnTo>
                  <a:lnTo>
                    <a:pt x="52" y="3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4188"/>
            <p:cNvSpPr>
              <a:spLocks noEditPoints="1"/>
            </p:cNvSpPr>
            <p:nvPr/>
          </p:nvSpPr>
          <p:spPr bwMode="auto">
            <a:xfrm>
              <a:off x="1526640" y="1630992"/>
              <a:ext cx="494644" cy="219010"/>
            </a:xfrm>
            <a:custGeom>
              <a:avLst/>
              <a:gdLst>
                <a:gd name="T0" fmla="*/ 30 w 61"/>
                <a:gd name="T1" fmla="*/ 23 h 27"/>
                <a:gd name="T2" fmla="*/ 30 w 61"/>
                <a:gd name="T3" fmla="*/ 23 h 27"/>
                <a:gd name="T4" fmla="*/ 30 w 61"/>
                <a:gd name="T5" fmla="*/ 23 h 27"/>
                <a:gd name="T6" fmla="*/ 7 w 61"/>
                <a:gd name="T7" fmla="*/ 10 h 27"/>
                <a:gd name="T8" fmla="*/ 11 w 61"/>
                <a:gd name="T9" fmla="*/ 14 h 27"/>
                <a:gd name="T10" fmla="*/ 18 w 61"/>
                <a:gd name="T11" fmla="*/ 19 h 27"/>
                <a:gd name="T12" fmla="*/ 11 w 61"/>
                <a:gd name="T13" fmla="*/ 14 h 27"/>
                <a:gd name="T14" fmla="*/ 7 w 61"/>
                <a:gd name="T15" fmla="*/ 10 h 27"/>
                <a:gd name="T16" fmla="*/ 51 w 61"/>
                <a:gd name="T17" fmla="*/ 13 h 27"/>
                <a:gd name="T18" fmla="*/ 51 w 61"/>
                <a:gd name="T19" fmla="*/ 13 h 27"/>
                <a:gd name="T20" fmla="*/ 56 w 61"/>
                <a:gd name="T21" fmla="*/ 0 h 27"/>
                <a:gd name="T22" fmla="*/ 60 w 61"/>
                <a:gd name="T23" fmla="*/ 4 h 27"/>
                <a:gd name="T24" fmla="*/ 58 w 61"/>
                <a:gd name="T25" fmla="*/ 6 h 27"/>
                <a:gd name="T26" fmla="*/ 56 w 61"/>
                <a:gd name="T27" fmla="*/ 10 h 27"/>
                <a:gd name="T28" fmla="*/ 49 w 61"/>
                <a:gd name="T29" fmla="*/ 18 h 27"/>
                <a:gd name="T30" fmla="*/ 39 w 61"/>
                <a:gd name="T31" fmla="*/ 24 h 27"/>
                <a:gd name="T32" fmla="*/ 30 w 61"/>
                <a:gd name="T33" fmla="*/ 27 h 27"/>
                <a:gd name="T34" fmla="*/ 11 w 61"/>
                <a:gd name="T35" fmla="*/ 18 h 27"/>
                <a:gd name="T36" fmla="*/ 2 w 61"/>
                <a:gd name="T37" fmla="*/ 7 h 27"/>
                <a:gd name="T38" fmla="*/ 5 w 61"/>
                <a:gd name="T39" fmla="*/ 4 h 27"/>
                <a:gd name="T40" fmla="*/ 7 w 61"/>
                <a:gd name="T41" fmla="*/ 4 h 27"/>
                <a:gd name="T42" fmla="*/ 7 w 61"/>
                <a:gd name="T43" fmla="*/ 4 h 27"/>
                <a:gd name="T44" fmla="*/ 7 w 61"/>
                <a:gd name="T45" fmla="*/ 4 h 27"/>
                <a:gd name="T46" fmla="*/ 7 w 61"/>
                <a:gd name="T47" fmla="*/ 4 h 27"/>
                <a:gd name="T48" fmla="*/ 9 w 61"/>
                <a:gd name="T49" fmla="*/ 6 h 27"/>
                <a:gd name="T50" fmla="*/ 14 w 61"/>
                <a:gd name="T51" fmla="*/ 13 h 27"/>
                <a:gd name="T52" fmla="*/ 22 w 61"/>
                <a:gd name="T53" fmla="*/ 18 h 27"/>
                <a:gd name="T54" fmla="*/ 30 w 61"/>
                <a:gd name="T55" fmla="*/ 21 h 27"/>
                <a:gd name="T56" fmla="*/ 32 w 61"/>
                <a:gd name="T57" fmla="*/ 21 h 27"/>
                <a:gd name="T58" fmla="*/ 41 w 61"/>
                <a:gd name="T59" fmla="*/ 17 h 27"/>
                <a:gd name="T60" fmla="*/ 48 w 61"/>
                <a:gd name="T61" fmla="*/ 10 h 27"/>
                <a:gd name="T62" fmla="*/ 53 w 61"/>
                <a:gd name="T63" fmla="*/ 4 h 27"/>
                <a:gd name="T64" fmla="*/ 55 w 61"/>
                <a:gd name="T65" fmla="*/ 1 h 27"/>
                <a:gd name="T66" fmla="*/ 55 w 61"/>
                <a:gd name="T6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27">
                  <a:moveTo>
                    <a:pt x="31" y="23"/>
                  </a:move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1" y="23"/>
                  </a:lnTo>
                  <a:close/>
                  <a:moveTo>
                    <a:pt x="7" y="10"/>
                  </a:moveTo>
                  <a:lnTo>
                    <a:pt x="10" y="13"/>
                  </a:lnTo>
                  <a:lnTo>
                    <a:pt x="11" y="14"/>
                  </a:lnTo>
                  <a:lnTo>
                    <a:pt x="15" y="17"/>
                  </a:lnTo>
                  <a:lnTo>
                    <a:pt x="18" y="19"/>
                  </a:lnTo>
                  <a:lnTo>
                    <a:pt x="15" y="17"/>
                  </a:lnTo>
                  <a:lnTo>
                    <a:pt x="11" y="14"/>
                  </a:lnTo>
                  <a:lnTo>
                    <a:pt x="10" y="11"/>
                  </a:lnTo>
                  <a:lnTo>
                    <a:pt x="7" y="10"/>
                  </a:lnTo>
                  <a:close/>
                  <a:moveTo>
                    <a:pt x="53" y="9"/>
                  </a:moveTo>
                  <a:lnTo>
                    <a:pt x="51" y="13"/>
                  </a:lnTo>
                  <a:lnTo>
                    <a:pt x="48" y="15"/>
                  </a:lnTo>
                  <a:lnTo>
                    <a:pt x="51" y="13"/>
                  </a:lnTo>
                  <a:lnTo>
                    <a:pt x="53" y="9"/>
                  </a:lnTo>
                  <a:close/>
                  <a:moveTo>
                    <a:pt x="56" y="0"/>
                  </a:moveTo>
                  <a:lnTo>
                    <a:pt x="61" y="4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6" y="10"/>
                  </a:lnTo>
                  <a:lnTo>
                    <a:pt x="53" y="14"/>
                  </a:lnTo>
                  <a:lnTo>
                    <a:pt x="49" y="18"/>
                  </a:lnTo>
                  <a:lnTo>
                    <a:pt x="44" y="22"/>
                  </a:lnTo>
                  <a:lnTo>
                    <a:pt x="39" y="24"/>
                  </a:lnTo>
                  <a:lnTo>
                    <a:pt x="32" y="26"/>
                  </a:lnTo>
                  <a:lnTo>
                    <a:pt x="30" y="27"/>
                  </a:lnTo>
                  <a:lnTo>
                    <a:pt x="19" y="23"/>
                  </a:lnTo>
                  <a:lnTo>
                    <a:pt x="11" y="18"/>
                  </a:lnTo>
                  <a:lnTo>
                    <a:pt x="5" y="11"/>
                  </a:lnTo>
                  <a:lnTo>
                    <a:pt x="2" y="7"/>
                  </a:lnTo>
                  <a:lnTo>
                    <a:pt x="0" y="6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9" y="6"/>
                  </a:lnTo>
                  <a:lnTo>
                    <a:pt x="11" y="9"/>
                  </a:lnTo>
                  <a:lnTo>
                    <a:pt x="14" y="13"/>
                  </a:lnTo>
                  <a:lnTo>
                    <a:pt x="18" y="15"/>
                  </a:lnTo>
                  <a:lnTo>
                    <a:pt x="22" y="18"/>
                  </a:lnTo>
                  <a:lnTo>
                    <a:pt x="26" y="19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21"/>
                  </a:lnTo>
                  <a:lnTo>
                    <a:pt x="36" y="19"/>
                  </a:lnTo>
                  <a:lnTo>
                    <a:pt x="41" y="17"/>
                  </a:lnTo>
                  <a:lnTo>
                    <a:pt x="45" y="14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3" y="4"/>
                  </a:lnTo>
                  <a:lnTo>
                    <a:pt x="55" y="2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4189"/>
            <p:cNvSpPr/>
            <p:nvPr/>
          </p:nvSpPr>
          <p:spPr bwMode="auto">
            <a:xfrm>
              <a:off x="1721253" y="2012224"/>
              <a:ext cx="105418" cy="146005"/>
            </a:xfrm>
            <a:custGeom>
              <a:avLst/>
              <a:gdLst>
                <a:gd name="T0" fmla="*/ 0 w 13"/>
                <a:gd name="T1" fmla="*/ 0 h 18"/>
                <a:gd name="T2" fmla="*/ 4 w 13"/>
                <a:gd name="T3" fmla="*/ 0 h 18"/>
                <a:gd name="T4" fmla="*/ 4 w 13"/>
                <a:gd name="T5" fmla="*/ 9 h 18"/>
                <a:gd name="T6" fmla="*/ 4 w 13"/>
                <a:gd name="T7" fmla="*/ 9 h 18"/>
                <a:gd name="T8" fmla="*/ 4 w 13"/>
                <a:gd name="T9" fmla="*/ 10 h 18"/>
                <a:gd name="T10" fmla="*/ 4 w 13"/>
                <a:gd name="T11" fmla="*/ 12 h 18"/>
                <a:gd name="T12" fmla="*/ 4 w 13"/>
                <a:gd name="T13" fmla="*/ 13 h 18"/>
                <a:gd name="T14" fmla="*/ 4 w 13"/>
                <a:gd name="T15" fmla="*/ 14 h 18"/>
                <a:gd name="T16" fmla="*/ 7 w 13"/>
                <a:gd name="T17" fmla="*/ 15 h 18"/>
                <a:gd name="T18" fmla="*/ 7 w 13"/>
                <a:gd name="T19" fmla="*/ 15 h 18"/>
                <a:gd name="T20" fmla="*/ 8 w 13"/>
                <a:gd name="T21" fmla="*/ 14 h 18"/>
                <a:gd name="T22" fmla="*/ 10 w 13"/>
                <a:gd name="T23" fmla="*/ 14 h 18"/>
                <a:gd name="T24" fmla="*/ 11 w 13"/>
                <a:gd name="T25" fmla="*/ 12 h 18"/>
                <a:gd name="T26" fmla="*/ 11 w 13"/>
                <a:gd name="T27" fmla="*/ 10 h 18"/>
                <a:gd name="T28" fmla="*/ 11 w 13"/>
                <a:gd name="T29" fmla="*/ 10 h 18"/>
                <a:gd name="T30" fmla="*/ 11 w 13"/>
                <a:gd name="T31" fmla="*/ 10 h 18"/>
                <a:gd name="T32" fmla="*/ 13 w 13"/>
                <a:gd name="T33" fmla="*/ 9 h 18"/>
                <a:gd name="T34" fmla="*/ 13 w 13"/>
                <a:gd name="T35" fmla="*/ 10 h 18"/>
                <a:gd name="T36" fmla="*/ 13 w 13"/>
                <a:gd name="T37" fmla="*/ 10 h 18"/>
                <a:gd name="T38" fmla="*/ 13 w 13"/>
                <a:gd name="T39" fmla="*/ 13 h 18"/>
                <a:gd name="T40" fmla="*/ 13 w 13"/>
                <a:gd name="T41" fmla="*/ 14 h 18"/>
                <a:gd name="T42" fmla="*/ 12 w 13"/>
                <a:gd name="T43" fmla="*/ 15 h 18"/>
                <a:gd name="T44" fmla="*/ 10 w 13"/>
                <a:gd name="T45" fmla="*/ 18 h 18"/>
                <a:gd name="T46" fmla="*/ 7 w 13"/>
                <a:gd name="T47" fmla="*/ 18 h 18"/>
                <a:gd name="T48" fmla="*/ 7 w 13"/>
                <a:gd name="T49" fmla="*/ 18 h 18"/>
                <a:gd name="T50" fmla="*/ 6 w 13"/>
                <a:gd name="T51" fmla="*/ 18 h 18"/>
                <a:gd name="T52" fmla="*/ 3 w 13"/>
                <a:gd name="T53" fmla="*/ 18 h 18"/>
                <a:gd name="T54" fmla="*/ 2 w 13"/>
                <a:gd name="T55" fmla="*/ 15 h 18"/>
                <a:gd name="T56" fmla="*/ 0 w 13"/>
                <a:gd name="T57" fmla="*/ 14 h 18"/>
                <a:gd name="T58" fmla="*/ 0 w 13"/>
                <a:gd name="T59" fmla="*/ 12 h 18"/>
                <a:gd name="T60" fmla="*/ 0 w 13"/>
                <a:gd name="T61" fmla="*/ 10 h 18"/>
                <a:gd name="T62" fmla="*/ 0 w 13"/>
                <a:gd name="T63" fmla="*/ 9 h 18"/>
                <a:gd name="T64" fmla="*/ 0 w 13"/>
                <a:gd name="T6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8">
                  <a:moveTo>
                    <a:pt x="0" y="0"/>
                  </a:moveTo>
                  <a:lnTo>
                    <a:pt x="4" y="0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3" y="18"/>
                  </a:lnTo>
                  <a:lnTo>
                    <a:pt x="2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4190"/>
            <p:cNvSpPr>
              <a:spLocks noEditPoints="1"/>
            </p:cNvSpPr>
            <p:nvPr/>
          </p:nvSpPr>
          <p:spPr bwMode="auto">
            <a:xfrm>
              <a:off x="1713147" y="1996002"/>
              <a:ext cx="129742" cy="170342"/>
            </a:xfrm>
            <a:custGeom>
              <a:avLst/>
              <a:gdLst>
                <a:gd name="T0" fmla="*/ 8 w 16"/>
                <a:gd name="T1" fmla="*/ 19 h 21"/>
                <a:gd name="T2" fmla="*/ 8 w 16"/>
                <a:gd name="T3" fmla="*/ 19 h 21"/>
                <a:gd name="T4" fmla="*/ 8 w 16"/>
                <a:gd name="T5" fmla="*/ 19 h 21"/>
                <a:gd name="T6" fmla="*/ 8 w 16"/>
                <a:gd name="T7" fmla="*/ 19 h 21"/>
                <a:gd name="T8" fmla="*/ 8 w 16"/>
                <a:gd name="T9" fmla="*/ 19 h 21"/>
                <a:gd name="T10" fmla="*/ 4 w 16"/>
                <a:gd name="T11" fmla="*/ 17 h 21"/>
                <a:gd name="T12" fmla="*/ 3 w 16"/>
                <a:gd name="T13" fmla="*/ 17 h 21"/>
                <a:gd name="T14" fmla="*/ 4 w 16"/>
                <a:gd name="T15" fmla="*/ 17 h 21"/>
                <a:gd name="T16" fmla="*/ 4 w 16"/>
                <a:gd name="T17" fmla="*/ 17 h 21"/>
                <a:gd name="T18" fmla="*/ 13 w 16"/>
                <a:gd name="T19" fmla="*/ 14 h 21"/>
                <a:gd name="T20" fmla="*/ 13 w 16"/>
                <a:gd name="T21" fmla="*/ 15 h 21"/>
                <a:gd name="T22" fmla="*/ 13 w 16"/>
                <a:gd name="T23" fmla="*/ 14 h 21"/>
                <a:gd name="T24" fmla="*/ 13 w 16"/>
                <a:gd name="T25" fmla="*/ 14 h 21"/>
                <a:gd name="T26" fmla="*/ 4 w 16"/>
                <a:gd name="T27" fmla="*/ 11 h 21"/>
                <a:gd name="T28" fmla="*/ 3 w 16"/>
                <a:gd name="T29" fmla="*/ 11 h 21"/>
                <a:gd name="T30" fmla="*/ 3 w 16"/>
                <a:gd name="T31" fmla="*/ 12 h 21"/>
                <a:gd name="T32" fmla="*/ 3 w 16"/>
                <a:gd name="T33" fmla="*/ 11 h 21"/>
                <a:gd name="T34" fmla="*/ 4 w 16"/>
                <a:gd name="T35" fmla="*/ 11 h 21"/>
                <a:gd name="T36" fmla="*/ 0 w 16"/>
                <a:gd name="T37" fmla="*/ 0 h 21"/>
                <a:gd name="T38" fmla="*/ 7 w 16"/>
                <a:gd name="T39" fmla="*/ 0 h 21"/>
                <a:gd name="T40" fmla="*/ 7 w 16"/>
                <a:gd name="T41" fmla="*/ 11 h 21"/>
                <a:gd name="T42" fmla="*/ 7 w 16"/>
                <a:gd name="T43" fmla="*/ 11 h 21"/>
                <a:gd name="T44" fmla="*/ 7 w 16"/>
                <a:gd name="T45" fmla="*/ 12 h 21"/>
                <a:gd name="T46" fmla="*/ 7 w 16"/>
                <a:gd name="T47" fmla="*/ 12 h 21"/>
                <a:gd name="T48" fmla="*/ 7 w 16"/>
                <a:gd name="T49" fmla="*/ 14 h 21"/>
                <a:gd name="T50" fmla="*/ 7 w 16"/>
                <a:gd name="T51" fmla="*/ 15 h 21"/>
                <a:gd name="T52" fmla="*/ 7 w 16"/>
                <a:gd name="T53" fmla="*/ 15 h 21"/>
                <a:gd name="T54" fmla="*/ 7 w 16"/>
                <a:gd name="T55" fmla="*/ 15 h 21"/>
                <a:gd name="T56" fmla="*/ 8 w 16"/>
                <a:gd name="T57" fmla="*/ 16 h 21"/>
                <a:gd name="T58" fmla="*/ 8 w 16"/>
                <a:gd name="T59" fmla="*/ 16 h 21"/>
                <a:gd name="T60" fmla="*/ 9 w 16"/>
                <a:gd name="T61" fmla="*/ 15 h 21"/>
                <a:gd name="T62" fmla="*/ 9 w 16"/>
                <a:gd name="T63" fmla="*/ 15 h 21"/>
                <a:gd name="T64" fmla="*/ 9 w 16"/>
                <a:gd name="T65" fmla="*/ 14 h 21"/>
                <a:gd name="T66" fmla="*/ 11 w 16"/>
                <a:gd name="T67" fmla="*/ 12 h 21"/>
                <a:gd name="T68" fmla="*/ 11 w 16"/>
                <a:gd name="T69" fmla="*/ 12 h 21"/>
                <a:gd name="T70" fmla="*/ 9 w 16"/>
                <a:gd name="T71" fmla="*/ 11 h 21"/>
                <a:gd name="T72" fmla="*/ 16 w 16"/>
                <a:gd name="T73" fmla="*/ 10 h 21"/>
                <a:gd name="T74" fmla="*/ 16 w 16"/>
                <a:gd name="T75" fmla="*/ 11 h 21"/>
                <a:gd name="T76" fmla="*/ 16 w 16"/>
                <a:gd name="T77" fmla="*/ 11 h 21"/>
                <a:gd name="T78" fmla="*/ 16 w 16"/>
                <a:gd name="T79" fmla="*/ 12 h 21"/>
                <a:gd name="T80" fmla="*/ 16 w 16"/>
                <a:gd name="T81" fmla="*/ 14 h 21"/>
                <a:gd name="T82" fmla="*/ 16 w 16"/>
                <a:gd name="T83" fmla="*/ 15 h 21"/>
                <a:gd name="T84" fmla="*/ 16 w 16"/>
                <a:gd name="T85" fmla="*/ 17 h 21"/>
                <a:gd name="T86" fmla="*/ 13 w 16"/>
                <a:gd name="T87" fmla="*/ 19 h 21"/>
                <a:gd name="T88" fmla="*/ 12 w 16"/>
                <a:gd name="T89" fmla="*/ 21 h 21"/>
                <a:gd name="T90" fmla="*/ 8 w 16"/>
                <a:gd name="T91" fmla="*/ 21 h 21"/>
                <a:gd name="T92" fmla="*/ 8 w 16"/>
                <a:gd name="T93" fmla="*/ 21 h 21"/>
                <a:gd name="T94" fmla="*/ 7 w 16"/>
                <a:gd name="T95" fmla="*/ 21 h 21"/>
                <a:gd name="T96" fmla="*/ 5 w 16"/>
                <a:gd name="T97" fmla="*/ 21 h 21"/>
                <a:gd name="T98" fmla="*/ 3 w 16"/>
                <a:gd name="T99" fmla="*/ 20 h 21"/>
                <a:gd name="T100" fmla="*/ 1 w 16"/>
                <a:gd name="T101" fmla="*/ 19 h 21"/>
                <a:gd name="T102" fmla="*/ 1 w 16"/>
                <a:gd name="T103" fmla="*/ 19 h 21"/>
                <a:gd name="T104" fmla="*/ 0 w 16"/>
                <a:gd name="T105" fmla="*/ 16 h 21"/>
                <a:gd name="T106" fmla="*/ 0 w 16"/>
                <a:gd name="T107" fmla="*/ 14 h 21"/>
                <a:gd name="T108" fmla="*/ 0 w 16"/>
                <a:gd name="T109" fmla="*/ 12 h 21"/>
                <a:gd name="T110" fmla="*/ 0 w 16"/>
                <a:gd name="T111" fmla="*/ 11 h 21"/>
                <a:gd name="T112" fmla="*/ 0 w 16"/>
                <a:gd name="T1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" h="21">
                  <a:moveTo>
                    <a:pt x="8" y="19"/>
                  </a:move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close/>
                  <a:moveTo>
                    <a:pt x="4" y="17"/>
                  </a:moveTo>
                  <a:lnTo>
                    <a:pt x="3" y="17"/>
                  </a:lnTo>
                  <a:lnTo>
                    <a:pt x="4" y="17"/>
                  </a:lnTo>
                  <a:lnTo>
                    <a:pt x="4" y="17"/>
                  </a:lnTo>
                  <a:close/>
                  <a:moveTo>
                    <a:pt x="13" y="14"/>
                  </a:moveTo>
                  <a:lnTo>
                    <a:pt x="13" y="15"/>
                  </a:lnTo>
                  <a:lnTo>
                    <a:pt x="13" y="14"/>
                  </a:lnTo>
                  <a:lnTo>
                    <a:pt x="13" y="14"/>
                  </a:lnTo>
                  <a:close/>
                  <a:moveTo>
                    <a:pt x="4" y="11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close/>
                  <a:moveTo>
                    <a:pt x="0" y="0"/>
                  </a:moveTo>
                  <a:lnTo>
                    <a:pt x="7" y="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11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4191"/>
            <p:cNvSpPr>
              <a:spLocks noEditPoints="1"/>
            </p:cNvSpPr>
            <p:nvPr/>
          </p:nvSpPr>
          <p:spPr bwMode="auto">
            <a:xfrm>
              <a:off x="1437445" y="2052784"/>
              <a:ext cx="543298" cy="835475"/>
            </a:xfrm>
            <a:custGeom>
              <a:avLst/>
              <a:gdLst>
                <a:gd name="T0" fmla="*/ 37 w 67"/>
                <a:gd name="T1" fmla="*/ 4 h 103"/>
                <a:gd name="T2" fmla="*/ 28 w 67"/>
                <a:gd name="T3" fmla="*/ 7 h 103"/>
                <a:gd name="T4" fmla="*/ 18 w 67"/>
                <a:gd name="T5" fmla="*/ 14 h 103"/>
                <a:gd name="T6" fmla="*/ 11 w 67"/>
                <a:gd name="T7" fmla="*/ 26 h 103"/>
                <a:gd name="T8" fmla="*/ 4 w 67"/>
                <a:gd name="T9" fmla="*/ 44 h 103"/>
                <a:gd name="T10" fmla="*/ 4 w 67"/>
                <a:gd name="T11" fmla="*/ 52 h 103"/>
                <a:gd name="T12" fmla="*/ 3 w 67"/>
                <a:gd name="T13" fmla="*/ 59 h 103"/>
                <a:gd name="T14" fmla="*/ 4 w 67"/>
                <a:gd name="T15" fmla="*/ 75 h 103"/>
                <a:gd name="T16" fmla="*/ 9 w 67"/>
                <a:gd name="T17" fmla="*/ 88 h 103"/>
                <a:gd name="T18" fmla="*/ 14 w 67"/>
                <a:gd name="T19" fmla="*/ 97 h 103"/>
                <a:gd name="T20" fmla="*/ 22 w 67"/>
                <a:gd name="T21" fmla="*/ 101 h 103"/>
                <a:gd name="T22" fmla="*/ 24 w 67"/>
                <a:gd name="T23" fmla="*/ 101 h 103"/>
                <a:gd name="T24" fmla="*/ 30 w 67"/>
                <a:gd name="T25" fmla="*/ 98 h 103"/>
                <a:gd name="T26" fmla="*/ 38 w 67"/>
                <a:gd name="T27" fmla="*/ 93 h 103"/>
                <a:gd name="T28" fmla="*/ 46 w 67"/>
                <a:gd name="T29" fmla="*/ 82 h 103"/>
                <a:gd name="T30" fmla="*/ 56 w 67"/>
                <a:gd name="T31" fmla="*/ 65 h 103"/>
                <a:gd name="T32" fmla="*/ 63 w 67"/>
                <a:gd name="T33" fmla="*/ 46 h 103"/>
                <a:gd name="T34" fmla="*/ 64 w 67"/>
                <a:gd name="T35" fmla="*/ 41 h 103"/>
                <a:gd name="T36" fmla="*/ 64 w 67"/>
                <a:gd name="T37" fmla="*/ 37 h 103"/>
                <a:gd name="T38" fmla="*/ 62 w 67"/>
                <a:gd name="T39" fmla="*/ 22 h 103"/>
                <a:gd name="T40" fmla="*/ 55 w 67"/>
                <a:gd name="T41" fmla="*/ 12 h 103"/>
                <a:gd name="T42" fmla="*/ 46 w 67"/>
                <a:gd name="T43" fmla="*/ 5 h 103"/>
                <a:gd name="T44" fmla="*/ 37 w 67"/>
                <a:gd name="T45" fmla="*/ 4 h 103"/>
                <a:gd name="T46" fmla="*/ 37 w 67"/>
                <a:gd name="T47" fmla="*/ 4 h 103"/>
                <a:gd name="T48" fmla="*/ 37 w 67"/>
                <a:gd name="T49" fmla="*/ 0 h 103"/>
                <a:gd name="T50" fmla="*/ 38 w 67"/>
                <a:gd name="T51" fmla="*/ 0 h 103"/>
                <a:gd name="T52" fmla="*/ 47 w 67"/>
                <a:gd name="T53" fmla="*/ 3 h 103"/>
                <a:gd name="T54" fmla="*/ 58 w 67"/>
                <a:gd name="T55" fmla="*/ 10 h 103"/>
                <a:gd name="T56" fmla="*/ 64 w 67"/>
                <a:gd name="T57" fmla="*/ 21 h 103"/>
                <a:gd name="T58" fmla="*/ 67 w 67"/>
                <a:gd name="T59" fmla="*/ 37 h 103"/>
                <a:gd name="T60" fmla="*/ 67 w 67"/>
                <a:gd name="T61" fmla="*/ 42 h 103"/>
                <a:gd name="T62" fmla="*/ 67 w 67"/>
                <a:gd name="T63" fmla="*/ 46 h 103"/>
                <a:gd name="T64" fmla="*/ 60 w 67"/>
                <a:gd name="T65" fmla="*/ 67 h 103"/>
                <a:gd name="T66" fmla="*/ 48 w 67"/>
                <a:gd name="T67" fmla="*/ 85 h 103"/>
                <a:gd name="T68" fmla="*/ 41 w 67"/>
                <a:gd name="T69" fmla="*/ 94 h 103"/>
                <a:gd name="T70" fmla="*/ 31 w 67"/>
                <a:gd name="T71" fmla="*/ 101 h 103"/>
                <a:gd name="T72" fmla="*/ 24 w 67"/>
                <a:gd name="T73" fmla="*/ 103 h 103"/>
                <a:gd name="T74" fmla="*/ 21 w 67"/>
                <a:gd name="T75" fmla="*/ 103 h 103"/>
                <a:gd name="T76" fmla="*/ 13 w 67"/>
                <a:gd name="T77" fmla="*/ 98 h 103"/>
                <a:gd name="T78" fmla="*/ 7 w 67"/>
                <a:gd name="T79" fmla="*/ 89 h 103"/>
                <a:gd name="T80" fmla="*/ 1 w 67"/>
                <a:gd name="T81" fmla="*/ 75 h 103"/>
                <a:gd name="T82" fmla="*/ 0 w 67"/>
                <a:gd name="T83" fmla="*/ 59 h 103"/>
                <a:gd name="T84" fmla="*/ 0 w 67"/>
                <a:gd name="T85" fmla="*/ 51 h 103"/>
                <a:gd name="T86" fmla="*/ 1 w 67"/>
                <a:gd name="T87" fmla="*/ 43 h 103"/>
                <a:gd name="T88" fmla="*/ 7 w 67"/>
                <a:gd name="T89" fmla="*/ 25 h 103"/>
                <a:gd name="T90" fmla="*/ 16 w 67"/>
                <a:gd name="T91" fmla="*/ 12 h 103"/>
                <a:gd name="T92" fmla="*/ 26 w 67"/>
                <a:gd name="T93" fmla="*/ 4 h 103"/>
                <a:gd name="T94" fmla="*/ 37 w 67"/>
                <a:gd name="T9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" h="103">
                  <a:moveTo>
                    <a:pt x="37" y="4"/>
                  </a:moveTo>
                  <a:lnTo>
                    <a:pt x="28" y="7"/>
                  </a:lnTo>
                  <a:lnTo>
                    <a:pt x="18" y="14"/>
                  </a:lnTo>
                  <a:lnTo>
                    <a:pt x="11" y="26"/>
                  </a:lnTo>
                  <a:lnTo>
                    <a:pt x="4" y="44"/>
                  </a:lnTo>
                  <a:lnTo>
                    <a:pt x="4" y="52"/>
                  </a:lnTo>
                  <a:lnTo>
                    <a:pt x="3" y="59"/>
                  </a:lnTo>
                  <a:lnTo>
                    <a:pt x="4" y="75"/>
                  </a:lnTo>
                  <a:lnTo>
                    <a:pt x="9" y="88"/>
                  </a:lnTo>
                  <a:lnTo>
                    <a:pt x="14" y="97"/>
                  </a:lnTo>
                  <a:lnTo>
                    <a:pt x="22" y="101"/>
                  </a:lnTo>
                  <a:lnTo>
                    <a:pt x="24" y="101"/>
                  </a:lnTo>
                  <a:lnTo>
                    <a:pt x="30" y="98"/>
                  </a:lnTo>
                  <a:lnTo>
                    <a:pt x="38" y="93"/>
                  </a:lnTo>
                  <a:lnTo>
                    <a:pt x="46" y="82"/>
                  </a:lnTo>
                  <a:lnTo>
                    <a:pt x="56" y="65"/>
                  </a:lnTo>
                  <a:lnTo>
                    <a:pt x="63" y="46"/>
                  </a:lnTo>
                  <a:lnTo>
                    <a:pt x="64" y="41"/>
                  </a:lnTo>
                  <a:lnTo>
                    <a:pt x="64" y="37"/>
                  </a:lnTo>
                  <a:lnTo>
                    <a:pt x="62" y="22"/>
                  </a:lnTo>
                  <a:lnTo>
                    <a:pt x="55" y="12"/>
                  </a:lnTo>
                  <a:lnTo>
                    <a:pt x="46" y="5"/>
                  </a:lnTo>
                  <a:lnTo>
                    <a:pt x="37" y="4"/>
                  </a:lnTo>
                  <a:lnTo>
                    <a:pt x="37" y="4"/>
                  </a:lnTo>
                  <a:close/>
                  <a:moveTo>
                    <a:pt x="37" y="0"/>
                  </a:moveTo>
                  <a:lnTo>
                    <a:pt x="38" y="0"/>
                  </a:lnTo>
                  <a:lnTo>
                    <a:pt x="47" y="3"/>
                  </a:lnTo>
                  <a:lnTo>
                    <a:pt x="58" y="10"/>
                  </a:lnTo>
                  <a:lnTo>
                    <a:pt x="64" y="21"/>
                  </a:lnTo>
                  <a:lnTo>
                    <a:pt x="67" y="37"/>
                  </a:lnTo>
                  <a:lnTo>
                    <a:pt x="67" y="42"/>
                  </a:lnTo>
                  <a:lnTo>
                    <a:pt x="67" y="46"/>
                  </a:lnTo>
                  <a:lnTo>
                    <a:pt x="60" y="67"/>
                  </a:lnTo>
                  <a:lnTo>
                    <a:pt x="48" y="85"/>
                  </a:lnTo>
                  <a:lnTo>
                    <a:pt x="41" y="94"/>
                  </a:lnTo>
                  <a:lnTo>
                    <a:pt x="31" y="101"/>
                  </a:lnTo>
                  <a:lnTo>
                    <a:pt x="24" y="103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7" y="89"/>
                  </a:lnTo>
                  <a:lnTo>
                    <a:pt x="1" y="7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1" y="43"/>
                  </a:lnTo>
                  <a:lnTo>
                    <a:pt x="7" y="25"/>
                  </a:lnTo>
                  <a:lnTo>
                    <a:pt x="16" y="12"/>
                  </a:lnTo>
                  <a:lnTo>
                    <a:pt x="26" y="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4192"/>
            <p:cNvSpPr>
              <a:spLocks noEditPoints="1"/>
            </p:cNvSpPr>
            <p:nvPr/>
          </p:nvSpPr>
          <p:spPr bwMode="auto">
            <a:xfrm>
              <a:off x="1429333" y="2044670"/>
              <a:ext cx="567622" cy="859807"/>
            </a:xfrm>
            <a:custGeom>
              <a:avLst/>
              <a:gdLst>
                <a:gd name="T0" fmla="*/ 23 w 70"/>
                <a:gd name="T1" fmla="*/ 103 h 106"/>
                <a:gd name="T2" fmla="*/ 25 w 70"/>
                <a:gd name="T3" fmla="*/ 103 h 106"/>
                <a:gd name="T4" fmla="*/ 25 w 70"/>
                <a:gd name="T5" fmla="*/ 103 h 106"/>
                <a:gd name="T6" fmla="*/ 19 w 70"/>
                <a:gd name="T7" fmla="*/ 102 h 106"/>
                <a:gd name="T8" fmla="*/ 29 w 70"/>
                <a:gd name="T9" fmla="*/ 102 h 106"/>
                <a:gd name="T10" fmla="*/ 32 w 70"/>
                <a:gd name="T11" fmla="*/ 100 h 106"/>
                <a:gd name="T12" fmla="*/ 67 w 70"/>
                <a:gd name="T13" fmla="*/ 47 h 106"/>
                <a:gd name="T14" fmla="*/ 48 w 70"/>
                <a:gd name="T15" fmla="*/ 85 h 106"/>
                <a:gd name="T16" fmla="*/ 36 w 70"/>
                <a:gd name="T17" fmla="*/ 98 h 106"/>
                <a:gd name="T18" fmla="*/ 48 w 70"/>
                <a:gd name="T19" fmla="*/ 85 h 106"/>
                <a:gd name="T20" fmla="*/ 67 w 70"/>
                <a:gd name="T21" fmla="*/ 47 h 106"/>
                <a:gd name="T22" fmla="*/ 65 w 70"/>
                <a:gd name="T23" fmla="*/ 31 h 106"/>
                <a:gd name="T24" fmla="*/ 67 w 70"/>
                <a:gd name="T25" fmla="*/ 38 h 106"/>
                <a:gd name="T26" fmla="*/ 38 w 70"/>
                <a:gd name="T27" fmla="*/ 6 h 106"/>
                <a:gd name="T28" fmla="*/ 19 w 70"/>
                <a:gd name="T29" fmla="*/ 15 h 106"/>
                <a:gd name="T30" fmla="*/ 8 w 70"/>
                <a:gd name="T31" fmla="*/ 45 h 106"/>
                <a:gd name="T32" fmla="*/ 5 w 70"/>
                <a:gd name="T33" fmla="*/ 60 h 106"/>
                <a:gd name="T34" fmla="*/ 8 w 70"/>
                <a:gd name="T35" fmla="*/ 76 h 106"/>
                <a:gd name="T36" fmla="*/ 17 w 70"/>
                <a:gd name="T37" fmla="*/ 97 h 106"/>
                <a:gd name="T38" fmla="*/ 25 w 70"/>
                <a:gd name="T39" fmla="*/ 100 h 106"/>
                <a:gd name="T40" fmla="*/ 25 w 70"/>
                <a:gd name="T41" fmla="*/ 100 h 106"/>
                <a:gd name="T42" fmla="*/ 25 w 70"/>
                <a:gd name="T43" fmla="*/ 100 h 106"/>
                <a:gd name="T44" fmla="*/ 39 w 70"/>
                <a:gd name="T45" fmla="*/ 93 h 106"/>
                <a:gd name="T46" fmla="*/ 47 w 70"/>
                <a:gd name="T47" fmla="*/ 83 h 106"/>
                <a:gd name="T48" fmla="*/ 56 w 70"/>
                <a:gd name="T49" fmla="*/ 65 h 106"/>
                <a:gd name="T50" fmla="*/ 64 w 70"/>
                <a:gd name="T51" fmla="*/ 42 h 106"/>
                <a:gd name="T52" fmla="*/ 64 w 70"/>
                <a:gd name="T53" fmla="*/ 38 h 106"/>
                <a:gd name="T54" fmla="*/ 55 w 70"/>
                <a:gd name="T55" fmla="*/ 14 h 106"/>
                <a:gd name="T56" fmla="*/ 38 w 70"/>
                <a:gd name="T57" fmla="*/ 6 h 106"/>
                <a:gd name="T58" fmla="*/ 38 w 70"/>
                <a:gd name="T59" fmla="*/ 2 h 106"/>
                <a:gd name="T60" fmla="*/ 38 w 70"/>
                <a:gd name="T61" fmla="*/ 2 h 106"/>
                <a:gd name="T62" fmla="*/ 38 w 70"/>
                <a:gd name="T63" fmla="*/ 0 h 106"/>
                <a:gd name="T64" fmla="*/ 49 w 70"/>
                <a:gd name="T65" fmla="*/ 2 h 106"/>
                <a:gd name="T66" fmla="*/ 67 w 70"/>
                <a:gd name="T67" fmla="*/ 22 h 106"/>
                <a:gd name="T68" fmla="*/ 70 w 70"/>
                <a:gd name="T69" fmla="*/ 38 h 106"/>
                <a:gd name="T70" fmla="*/ 69 w 70"/>
                <a:gd name="T71" fmla="*/ 48 h 106"/>
                <a:gd name="T72" fmla="*/ 51 w 70"/>
                <a:gd name="T73" fmla="*/ 87 h 106"/>
                <a:gd name="T74" fmla="*/ 34 w 70"/>
                <a:gd name="T75" fmla="*/ 103 h 106"/>
                <a:gd name="T76" fmla="*/ 22 w 70"/>
                <a:gd name="T77" fmla="*/ 106 h 106"/>
                <a:gd name="T78" fmla="*/ 22 w 70"/>
                <a:gd name="T79" fmla="*/ 106 h 106"/>
                <a:gd name="T80" fmla="*/ 5 w 70"/>
                <a:gd name="T81" fmla="*/ 90 h 106"/>
                <a:gd name="T82" fmla="*/ 0 w 70"/>
                <a:gd name="T83" fmla="*/ 60 h 106"/>
                <a:gd name="T84" fmla="*/ 1 w 70"/>
                <a:gd name="T85" fmla="*/ 44 h 106"/>
                <a:gd name="T86" fmla="*/ 15 w 70"/>
                <a:gd name="T87" fmla="*/ 11 h 106"/>
                <a:gd name="T88" fmla="*/ 38 w 70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" h="106">
                  <a:moveTo>
                    <a:pt x="19" y="102"/>
                  </a:moveTo>
                  <a:lnTo>
                    <a:pt x="23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03"/>
                  </a:lnTo>
                  <a:lnTo>
                    <a:pt x="19" y="102"/>
                  </a:lnTo>
                  <a:close/>
                  <a:moveTo>
                    <a:pt x="32" y="100"/>
                  </a:moveTo>
                  <a:lnTo>
                    <a:pt x="29" y="102"/>
                  </a:lnTo>
                  <a:lnTo>
                    <a:pt x="32" y="100"/>
                  </a:lnTo>
                  <a:lnTo>
                    <a:pt x="32" y="100"/>
                  </a:lnTo>
                  <a:close/>
                  <a:moveTo>
                    <a:pt x="67" y="47"/>
                  </a:moveTo>
                  <a:lnTo>
                    <a:pt x="67" y="47"/>
                  </a:lnTo>
                  <a:lnTo>
                    <a:pt x="59" y="66"/>
                  </a:lnTo>
                  <a:lnTo>
                    <a:pt x="48" y="85"/>
                  </a:lnTo>
                  <a:lnTo>
                    <a:pt x="40" y="94"/>
                  </a:lnTo>
                  <a:lnTo>
                    <a:pt x="36" y="98"/>
                  </a:lnTo>
                  <a:lnTo>
                    <a:pt x="40" y="94"/>
                  </a:lnTo>
                  <a:lnTo>
                    <a:pt x="48" y="85"/>
                  </a:lnTo>
                  <a:lnTo>
                    <a:pt x="59" y="66"/>
                  </a:lnTo>
                  <a:lnTo>
                    <a:pt x="67" y="47"/>
                  </a:lnTo>
                  <a:lnTo>
                    <a:pt x="67" y="47"/>
                  </a:lnTo>
                  <a:close/>
                  <a:moveTo>
                    <a:pt x="65" y="31"/>
                  </a:moveTo>
                  <a:lnTo>
                    <a:pt x="67" y="38"/>
                  </a:lnTo>
                  <a:lnTo>
                    <a:pt x="67" y="38"/>
                  </a:lnTo>
                  <a:lnTo>
                    <a:pt x="65" y="31"/>
                  </a:lnTo>
                  <a:close/>
                  <a:moveTo>
                    <a:pt x="38" y="6"/>
                  </a:moveTo>
                  <a:lnTo>
                    <a:pt x="29" y="9"/>
                  </a:lnTo>
                  <a:lnTo>
                    <a:pt x="19" y="15"/>
                  </a:lnTo>
                  <a:lnTo>
                    <a:pt x="13" y="28"/>
                  </a:lnTo>
                  <a:lnTo>
                    <a:pt x="8" y="45"/>
                  </a:lnTo>
                  <a:lnTo>
                    <a:pt x="6" y="53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8" y="76"/>
                  </a:lnTo>
                  <a:lnTo>
                    <a:pt x="12" y="87"/>
                  </a:lnTo>
                  <a:lnTo>
                    <a:pt x="17" y="97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31" y="98"/>
                  </a:lnTo>
                  <a:lnTo>
                    <a:pt x="39" y="93"/>
                  </a:lnTo>
                  <a:lnTo>
                    <a:pt x="46" y="83"/>
                  </a:lnTo>
                  <a:lnTo>
                    <a:pt x="47" y="83"/>
                  </a:lnTo>
                  <a:lnTo>
                    <a:pt x="46" y="83"/>
                  </a:lnTo>
                  <a:lnTo>
                    <a:pt x="56" y="65"/>
                  </a:lnTo>
                  <a:lnTo>
                    <a:pt x="63" y="47"/>
                  </a:lnTo>
                  <a:lnTo>
                    <a:pt x="64" y="42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1" y="25"/>
                  </a:lnTo>
                  <a:lnTo>
                    <a:pt x="55" y="14"/>
                  </a:lnTo>
                  <a:lnTo>
                    <a:pt x="47" y="9"/>
                  </a:lnTo>
                  <a:lnTo>
                    <a:pt x="38" y="6"/>
                  </a:lnTo>
                  <a:lnTo>
                    <a:pt x="38" y="6"/>
                  </a:lnTo>
                  <a:close/>
                  <a:moveTo>
                    <a:pt x="38" y="2"/>
                  </a:moveTo>
                  <a:lnTo>
                    <a:pt x="38" y="4"/>
                  </a:lnTo>
                  <a:lnTo>
                    <a:pt x="38" y="2"/>
                  </a:lnTo>
                  <a:lnTo>
                    <a:pt x="38" y="2"/>
                  </a:lnTo>
                  <a:close/>
                  <a:moveTo>
                    <a:pt x="38" y="0"/>
                  </a:moveTo>
                  <a:lnTo>
                    <a:pt x="39" y="0"/>
                  </a:lnTo>
                  <a:lnTo>
                    <a:pt x="49" y="2"/>
                  </a:lnTo>
                  <a:lnTo>
                    <a:pt x="60" y="10"/>
                  </a:lnTo>
                  <a:lnTo>
                    <a:pt x="67" y="22"/>
                  </a:lnTo>
                  <a:lnTo>
                    <a:pt x="70" y="38"/>
                  </a:lnTo>
                  <a:lnTo>
                    <a:pt x="70" y="38"/>
                  </a:lnTo>
                  <a:lnTo>
                    <a:pt x="69" y="43"/>
                  </a:lnTo>
                  <a:lnTo>
                    <a:pt x="69" y="48"/>
                  </a:lnTo>
                  <a:lnTo>
                    <a:pt x="63" y="68"/>
                  </a:lnTo>
                  <a:lnTo>
                    <a:pt x="51" y="87"/>
                  </a:lnTo>
                  <a:lnTo>
                    <a:pt x="43" y="97"/>
                  </a:lnTo>
                  <a:lnTo>
                    <a:pt x="34" y="103"/>
                  </a:lnTo>
                  <a:lnTo>
                    <a:pt x="25" y="106"/>
                  </a:lnTo>
                  <a:lnTo>
                    <a:pt x="22" y="106"/>
                  </a:lnTo>
                  <a:lnTo>
                    <a:pt x="22" y="104"/>
                  </a:lnTo>
                  <a:lnTo>
                    <a:pt x="22" y="106"/>
                  </a:lnTo>
                  <a:lnTo>
                    <a:pt x="13" y="100"/>
                  </a:lnTo>
                  <a:lnTo>
                    <a:pt x="5" y="90"/>
                  </a:lnTo>
                  <a:lnTo>
                    <a:pt x="1" y="76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1" y="44"/>
                  </a:lnTo>
                  <a:lnTo>
                    <a:pt x="6" y="26"/>
                  </a:lnTo>
                  <a:lnTo>
                    <a:pt x="15" y="11"/>
                  </a:lnTo>
                  <a:lnTo>
                    <a:pt x="26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4193"/>
            <p:cNvSpPr/>
            <p:nvPr/>
          </p:nvSpPr>
          <p:spPr bwMode="auto">
            <a:xfrm>
              <a:off x="1615840" y="2060893"/>
              <a:ext cx="105418" cy="97337"/>
            </a:xfrm>
            <a:custGeom>
              <a:avLst/>
              <a:gdLst>
                <a:gd name="T0" fmla="*/ 11 w 13"/>
                <a:gd name="T1" fmla="*/ 0 h 12"/>
                <a:gd name="T2" fmla="*/ 13 w 13"/>
                <a:gd name="T3" fmla="*/ 2 h 12"/>
                <a:gd name="T4" fmla="*/ 12 w 13"/>
                <a:gd name="T5" fmla="*/ 3 h 12"/>
                <a:gd name="T6" fmla="*/ 12 w 13"/>
                <a:gd name="T7" fmla="*/ 4 h 12"/>
                <a:gd name="T8" fmla="*/ 11 w 13"/>
                <a:gd name="T9" fmla="*/ 6 h 12"/>
                <a:gd name="T10" fmla="*/ 9 w 13"/>
                <a:gd name="T11" fmla="*/ 7 h 12"/>
                <a:gd name="T12" fmla="*/ 7 w 13"/>
                <a:gd name="T13" fmla="*/ 9 h 12"/>
                <a:gd name="T14" fmla="*/ 6 w 13"/>
                <a:gd name="T15" fmla="*/ 11 h 12"/>
                <a:gd name="T16" fmla="*/ 3 w 13"/>
                <a:gd name="T17" fmla="*/ 12 h 12"/>
                <a:gd name="T18" fmla="*/ 3 w 13"/>
                <a:gd name="T19" fmla="*/ 12 h 12"/>
                <a:gd name="T20" fmla="*/ 2 w 13"/>
                <a:gd name="T21" fmla="*/ 12 h 12"/>
                <a:gd name="T22" fmla="*/ 0 w 13"/>
                <a:gd name="T23" fmla="*/ 11 h 12"/>
                <a:gd name="T24" fmla="*/ 0 w 13"/>
                <a:gd name="T25" fmla="*/ 9 h 12"/>
                <a:gd name="T26" fmla="*/ 0 w 13"/>
                <a:gd name="T27" fmla="*/ 7 h 12"/>
                <a:gd name="T28" fmla="*/ 0 w 13"/>
                <a:gd name="T29" fmla="*/ 6 h 12"/>
                <a:gd name="T30" fmla="*/ 2 w 13"/>
                <a:gd name="T31" fmla="*/ 4 h 12"/>
                <a:gd name="T32" fmla="*/ 4 w 13"/>
                <a:gd name="T33" fmla="*/ 6 h 12"/>
                <a:gd name="T34" fmla="*/ 4 w 13"/>
                <a:gd name="T35" fmla="*/ 6 h 12"/>
                <a:gd name="T36" fmla="*/ 3 w 13"/>
                <a:gd name="T37" fmla="*/ 7 h 12"/>
                <a:gd name="T38" fmla="*/ 3 w 13"/>
                <a:gd name="T39" fmla="*/ 9 h 12"/>
                <a:gd name="T40" fmla="*/ 4 w 13"/>
                <a:gd name="T41" fmla="*/ 8 h 12"/>
                <a:gd name="T42" fmla="*/ 6 w 13"/>
                <a:gd name="T43" fmla="*/ 7 h 12"/>
                <a:gd name="T44" fmla="*/ 7 w 13"/>
                <a:gd name="T45" fmla="*/ 6 h 12"/>
                <a:gd name="T46" fmla="*/ 8 w 13"/>
                <a:gd name="T47" fmla="*/ 3 h 12"/>
                <a:gd name="T48" fmla="*/ 9 w 13"/>
                <a:gd name="T49" fmla="*/ 2 h 12"/>
                <a:gd name="T50" fmla="*/ 11 w 13"/>
                <a:gd name="T51" fmla="*/ 0 h 12"/>
                <a:gd name="T52" fmla="*/ 11 w 13"/>
                <a:gd name="T5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lnTo>
                    <a:pt x="13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9" y="7"/>
                  </a:lnTo>
                  <a:lnTo>
                    <a:pt x="7" y="9"/>
                  </a:lnTo>
                  <a:lnTo>
                    <a:pt x="6" y="11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4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4194"/>
            <p:cNvSpPr>
              <a:spLocks noEditPoints="1"/>
            </p:cNvSpPr>
            <p:nvPr/>
          </p:nvSpPr>
          <p:spPr bwMode="auto">
            <a:xfrm>
              <a:off x="1599622" y="2052784"/>
              <a:ext cx="137854" cy="113559"/>
            </a:xfrm>
            <a:custGeom>
              <a:avLst/>
              <a:gdLst>
                <a:gd name="T0" fmla="*/ 4 w 17"/>
                <a:gd name="T1" fmla="*/ 12 h 14"/>
                <a:gd name="T2" fmla="*/ 2 w 17"/>
                <a:gd name="T3" fmla="*/ 12 h 14"/>
                <a:gd name="T4" fmla="*/ 4 w 17"/>
                <a:gd name="T5" fmla="*/ 12 h 14"/>
                <a:gd name="T6" fmla="*/ 4 w 17"/>
                <a:gd name="T7" fmla="*/ 12 h 14"/>
                <a:gd name="T8" fmla="*/ 4 w 17"/>
                <a:gd name="T9" fmla="*/ 8 h 14"/>
                <a:gd name="T10" fmla="*/ 4 w 17"/>
                <a:gd name="T11" fmla="*/ 8 h 14"/>
                <a:gd name="T12" fmla="*/ 4 w 17"/>
                <a:gd name="T13" fmla="*/ 9 h 14"/>
                <a:gd name="T14" fmla="*/ 4 w 17"/>
                <a:gd name="T15" fmla="*/ 8 h 14"/>
                <a:gd name="T16" fmla="*/ 4 w 17"/>
                <a:gd name="T17" fmla="*/ 8 h 14"/>
                <a:gd name="T18" fmla="*/ 13 w 17"/>
                <a:gd name="T19" fmla="*/ 0 h 14"/>
                <a:gd name="T20" fmla="*/ 13 w 17"/>
                <a:gd name="T21" fmla="*/ 0 h 14"/>
                <a:gd name="T22" fmla="*/ 17 w 17"/>
                <a:gd name="T23" fmla="*/ 3 h 14"/>
                <a:gd name="T24" fmla="*/ 17 w 17"/>
                <a:gd name="T25" fmla="*/ 4 h 14"/>
                <a:gd name="T26" fmla="*/ 15 w 17"/>
                <a:gd name="T27" fmla="*/ 4 h 14"/>
                <a:gd name="T28" fmla="*/ 15 w 17"/>
                <a:gd name="T29" fmla="*/ 5 h 14"/>
                <a:gd name="T30" fmla="*/ 14 w 17"/>
                <a:gd name="T31" fmla="*/ 7 h 14"/>
                <a:gd name="T32" fmla="*/ 13 w 17"/>
                <a:gd name="T33" fmla="*/ 9 h 14"/>
                <a:gd name="T34" fmla="*/ 10 w 17"/>
                <a:gd name="T35" fmla="*/ 10 h 14"/>
                <a:gd name="T36" fmla="*/ 9 w 17"/>
                <a:gd name="T37" fmla="*/ 13 h 14"/>
                <a:gd name="T38" fmla="*/ 8 w 17"/>
                <a:gd name="T39" fmla="*/ 14 h 14"/>
                <a:gd name="T40" fmla="*/ 5 w 17"/>
                <a:gd name="T41" fmla="*/ 14 h 14"/>
                <a:gd name="T42" fmla="*/ 5 w 17"/>
                <a:gd name="T43" fmla="*/ 14 h 14"/>
                <a:gd name="T44" fmla="*/ 2 w 17"/>
                <a:gd name="T45" fmla="*/ 14 h 14"/>
                <a:gd name="T46" fmla="*/ 1 w 17"/>
                <a:gd name="T47" fmla="*/ 13 h 14"/>
                <a:gd name="T48" fmla="*/ 1 w 17"/>
                <a:gd name="T49" fmla="*/ 13 h 14"/>
                <a:gd name="T50" fmla="*/ 0 w 17"/>
                <a:gd name="T51" fmla="*/ 12 h 14"/>
                <a:gd name="T52" fmla="*/ 0 w 17"/>
                <a:gd name="T53" fmla="*/ 10 h 14"/>
                <a:gd name="T54" fmla="*/ 1 w 17"/>
                <a:gd name="T55" fmla="*/ 8 h 14"/>
                <a:gd name="T56" fmla="*/ 1 w 17"/>
                <a:gd name="T57" fmla="*/ 7 h 14"/>
                <a:gd name="T58" fmla="*/ 1 w 17"/>
                <a:gd name="T59" fmla="*/ 5 h 14"/>
                <a:gd name="T60" fmla="*/ 2 w 17"/>
                <a:gd name="T61" fmla="*/ 3 h 14"/>
                <a:gd name="T62" fmla="*/ 4 w 17"/>
                <a:gd name="T63" fmla="*/ 4 h 14"/>
                <a:gd name="T64" fmla="*/ 6 w 17"/>
                <a:gd name="T65" fmla="*/ 5 h 14"/>
                <a:gd name="T66" fmla="*/ 6 w 17"/>
                <a:gd name="T67" fmla="*/ 5 h 14"/>
                <a:gd name="T68" fmla="*/ 6 w 17"/>
                <a:gd name="T69" fmla="*/ 5 h 14"/>
                <a:gd name="T70" fmla="*/ 6 w 17"/>
                <a:gd name="T71" fmla="*/ 5 h 14"/>
                <a:gd name="T72" fmla="*/ 8 w 17"/>
                <a:gd name="T73" fmla="*/ 5 h 14"/>
                <a:gd name="T74" fmla="*/ 8 w 17"/>
                <a:gd name="T75" fmla="*/ 5 h 14"/>
                <a:gd name="T76" fmla="*/ 8 w 17"/>
                <a:gd name="T77" fmla="*/ 5 h 14"/>
                <a:gd name="T78" fmla="*/ 9 w 17"/>
                <a:gd name="T79" fmla="*/ 3 h 14"/>
                <a:gd name="T80" fmla="*/ 10 w 17"/>
                <a:gd name="T81" fmla="*/ 1 h 14"/>
                <a:gd name="T82" fmla="*/ 11 w 17"/>
                <a:gd name="T83" fmla="*/ 0 h 14"/>
                <a:gd name="T84" fmla="*/ 11 w 17"/>
                <a:gd name="T85" fmla="*/ 0 h 14"/>
                <a:gd name="T86" fmla="*/ 11 w 17"/>
                <a:gd name="T87" fmla="*/ 0 h 14"/>
                <a:gd name="T88" fmla="*/ 13 w 17"/>
                <a:gd name="T8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" h="14">
                  <a:moveTo>
                    <a:pt x="4" y="12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3" y="0"/>
                  </a:moveTo>
                  <a:lnTo>
                    <a:pt x="13" y="0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0" y="10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4195"/>
            <p:cNvSpPr/>
            <p:nvPr/>
          </p:nvSpPr>
          <p:spPr bwMode="auto">
            <a:xfrm>
              <a:off x="1583405" y="2109561"/>
              <a:ext cx="170289" cy="632688"/>
            </a:xfrm>
            <a:custGeom>
              <a:avLst/>
              <a:gdLst>
                <a:gd name="T0" fmla="*/ 17 w 21"/>
                <a:gd name="T1" fmla="*/ 0 h 78"/>
                <a:gd name="T2" fmla="*/ 21 w 21"/>
                <a:gd name="T3" fmla="*/ 0 h 78"/>
                <a:gd name="T4" fmla="*/ 21 w 21"/>
                <a:gd name="T5" fmla="*/ 53 h 78"/>
                <a:gd name="T6" fmla="*/ 7 w 21"/>
                <a:gd name="T7" fmla="*/ 78 h 78"/>
                <a:gd name="T8" fmla="*/ 0 w 21"/>
                <a:gd name="T9" fmla="*/ 57 h 78"/>
                <a:gd name="T10" fmla="*/ 10 w 21"/>
                <a:gd name="T11" fmla="*/ 1 h 78"/>
                <a:gd name="T12" fmla="*/ 12 w 21"/>
                <a:gd name="T13" fmla="*/ 2 h 78"/>
                <a:gd name="T14" fmla="*/ 3 w 21"/>
                <a:gd name="T15" fmla="*/ 56 h 78"/>
                <a:gd name="T16" fmla="*/ 8 w 21"/>
                <a:gd name="T17" fmla="*/ 70 h 78"/>
                <a:gd name="T18" fmla="*/ 17 w 21"/>
                <a:gd name="T19" fmla="*/ 52 h 78"/>
                <a:gd name="T20" fmla="*/ 17 w 21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78">
                  <a:moveTo>
                    <a:pt x="17" y="0"/>
                  </a:moveTo>
                  <a:lnTo>
                    <a:pt x="21" y="0"/>
                  </a:lnTo>
                  <a:lnTo>
                    <a:pt x="21" y="53"/>
                  </a:lnTo>
                  <a:lnTo>
                    <a:pt x="7" y="78"/>
                  </a:lnTo>
                  <a:lnTo>
                    <a:pt x="0" y="57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3" y="56"/>
                  </a:lnTo>
                  <a:lnTo>
                    <a:pt x="8" y="70"/>
                  </a:lnTo>
                  <a:lnTo>
                    <a:pt x="17" y="5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4196"/>
            <p:cNvSpPr>
              <a:spLocks noEditPoints="1"/>
            </p:cNvSpPr>
            <p:nvPr/>
          </p:nvSpPr>
          <p:spPr bwMode="auto">
            <a:xfrm>
              <a:off x="1567187" y="2093338"/>
              <a:ext cx="202725" cy="673247"/>
            </a:xfrm>
            <a:custGeom>
              <a:avLst/>
              <a:gdLst>
                <a:gd name="T0" fmla="*/ 4 w 25"/>
                <a:gd name="T1" fmla="*/ 59 h 83"/>
                <a:gd name="T2" fmla="*/ 4 w 25"/>
                <a:gd name="T3" fmla="*/ 59 h 83"/>
                <a:gd name="T4" fmla="*/ 9 w 25"/>
                <a:gd name="T5" fmla="*/ 76 h 83"/>
                <a:gd name="T6" fmla="*/ 13 w 25"/>
                <a:gd name="T7" fmla="*/ 68 h 83"/>
                <a:gd name="T8" fmla="*/ 9 w 25"/>
                <a:gd name="T9" fmla="*/ 76 h 83"/>
                <a:gd name="T10" fmla="*/ 4 w 25"/>
                <a:gd name="T11" fmla="*/ 59 h 83"/>
                <a:gd name="T12" fmla="*/ 18 w 25"/>
                <a:gd name="T13" fmla="*/ 0 h 83"/>
                <a:gd name="T14" fmla="*/ 25 w 25"/>
                <a:gd name="T15" fmla="*/ 0 h 83"/>
                <a:gd name="T16" fmla="*/ 25 w 25"/>
                <a:gd name="T17" fmla="*/ 55 h 83"/>
                <a:gd name="T18" fmla="*/ 9 w 25"/>
                <a:gd name="T19" fmla="*/ 83 h 83"/>
                <a:gd name="T20" fmla="*/ 1 w 25"/>
                <a:gd name="T21" fmla="*/ 59 h 83"/>
                <a:gd name="T22" fmla="*/ 0 w 25"/>
                <a:gd name="T23" fmla="*/ 59 h 83"/>
                <a:gd name="T24" fmla="*/ 10 w 25"/>
                <a:gd name="T25" fmla="*/ 2 h 83"/>
                <a:gd name="T26" fmla="*/ 12 w 25"/>
                <a:gd name="T27" fmla="*/ 2 h 83"/>
                <a:gd name="T28" fmla="*/ 15 w 25"/>
                <a:gd name="T29" fmla="*/ 3 h 83"/>
                <a:gd name="T30" fmla="*/ 6 w 25"/>
                <a:gd name="T31" fmla="*/ 58 h 83"/>
                <a:gd name="T32" fmla="*/ 10 w 25"/>
                <a:gd name="T33" fmla="*/ 68 h 83"/>
                <a:gd name="T34" fmla="*/ 18 w 25"/>
                <a:gd name="T35" fmla="*/ 54 h 83"/>
                <a:gd name="T36" fmla="*/ 18 w 25"/>
                <a:gd name="T3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83">
                  <a:moveTo>
                    <a:pt x="4" y="59"/>
                  </a:moveTo>
                  <a:lnTo>
                    <a:pt x="4" y="59"/>
                  </a:lnTo>
                  <a:lnTo>
                    <a:pt x="9" y="76"/>
                  </a:lnTo>
                  <a:lnTo>
                    <a:pt x="13" y="68"/>
                  </a:lnTo>
                  <a:lnTo>
                    <a:pt x="9" y="76"/>
                  </a:lnTo>
                  <a:lnTo>
                    <a:pt x="4" y="59"/>
                  </a:lnTo>
                  <a:close/>
                  <a:moveTo>
                    <a:pt x="18" y="0"/>
                  </a:moveTo>
                  <a:lnTo>
                    <a:pt x="25" y="0"/>
                  </a:lnTo>
                  <a:lnTo>
                    <a:pt x="25" y="55"/>
                  </a:lnTo>
                  <a:lnTo>
                    <a:pt x="9" y="83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5" y="3"/>
                  </a:lnTo>
                  <a:lnTo>
                    <a:pt x="6" y="58"/>
                  </a:lnTo>
                  <a:lnTo>
                    <a:pt x="10" y="68"/>
                  </a:lnTo>
                  <a:lnTo>
                    <a:pt x="18" y="5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4197"/>
            <p:cNvSpPr/>
            <p:nvPr/>
          </p:nvSpPr>
          <p:spPr bwMode="auto">
            <a:xfrm>
              <a:off x="1883431" y="2125784"/>
              <a:ext cx="413556" cy="681356"/>
            </a:xfrm>
            <a:custGeom>
              <a:avLst/>
              <a:gdLst>
                <a:gd name="T0" fmla="*/ 1 w 51"/>
                <a:gd name="T1" fmla="*/ 0 h 84"/>
                <a:gd name="T2" fmla="*/ 4 w 51"/>
                <a:gd name="T3" fmla="*/ 1 h 84"/>
                <a:gd name="T4" fmla="*/ 11 w 51"/>
                <a:gd name="T5" fmla="*/ 5 h 84"/>
                <a:gd name="T6" fmla="*/ 21 w 51"/>
                <a:gd name="T7" fmla="*/ 12 h 84"/>
                <a:gd name="T8" fmla="*/ 31 w 51"/>
                <a:gd name="T9" fmla="*/ 18 h 84"/>
                <a:gd name="T10" fmla="*/ 41 w 51"/>
                <a:gd name="T11" fmla="*/ 25 h 84"/>
                <a:gd name="T12" fmla="*/ 48 w 51"/>
                <a:gd name="T13" fmla="*/ 30 h 84"/>
                <a:gd name="T14" fmla="*/ 50 w 51"/>
                <a:gd name="T15" fmla="*/ 33 h 84"/>
                <a:gd name="T16" fmla="*/ 51 w 51"/>
                <a:gd name="T17" fmla="*/ 34 h 84"/>
                <a:gd name="T18" fmla="*/ 51 w 51"/>
                <a:gd name="T19" fmla="*/ 35 h 84"/>
                <a:gd name="T20" fmla="*/ 51 w 51"/>
                <a:gd name="T21" fmla="*/ 35 h 84"/>
                <a:gd name="T22" fmla="*/ 51 w 51"/>
                <a:gd name="T23" fmla="*/ 35 h 84"/>
                <a:gd name="T24" fmla="*/ 48 w 51"/>
                <a:gd name="T25" fmla="*/ 38 h 84"/>
                <a:gd name="T26" fmla="*/ 46 w 51"/>
                <a:gd name="T27" fmla="*/ 41 h 84"/>
                <a:gd name="T28" fmla="*/ 42 w 51"/>
                <a:gd name="T29" fmla="*/ 45 h 84"/>
                <a:gd name="T30" fmla="*/ 37 w 51"/>
                <a:gd name="T31" fmla="*/ 49 h 84"/>
                <a:gd name="T32" fmla="*/ 26 w 51"/>
                <a:gd name="T33" fmla="*/ 58 h 84"/>
                <a:gd name="T34" fmla="*/ 16 w 51"/>
                <a:gd name="T35" fmla="*/ 66 h 84"/>
                <a:gd name="T36" fmla="*/ 13 w 51"/>
                <a:gd name="T37" fmla="*/ 68 h 84"/>
                <a:gd name="T38" fmla="*/ 11 w 51"/>
                <a:gd name="T39" fmla="*/ 70 h 84"/>
                <a:gd name="T40" fmla="*/ 9 w 51"/>
                <a:gd name="T41" fmla="*/ 71 h 84"/>
                <a:gd name="T42" fmla="*/ 8 w 51"/>
                <a:gd name="T43" fmla="*/ 72 h 84"/>
                <a:gd name="T44" fmla="*/ 9 w 51"/>
                <a:gd name="T45" fmla="*/ 75 h 84"/>
                <a:gd name="T46" fmla="*/ 9 w 51"/>
                <a:gd name="T47" fmla="*/ 77 h 84"/>
                <a:gd name="T48" fmla="*/ 9 w 51"/>
                <a:gd name="T49" fmla="*/ 80 h 84"/>
                <a:gd name="T50" fmla="*/ 11 w 51"/>
                <a:gd name="T51" fmla="*/ 83 h 84"/>
                <a:gd name="T52" fmla="*/ 11 w 51"/>
                <a:gd name="T53" fmla="*/ 83 h 84"/>
                <a:gd name="T54" fmla="*/ 8 w 51"/>
                <a:gd name="T55" fmla="*/ 84 h 84"/>
                <a:gd name="T56" fmla="*/ 7 w 51"/>
                <a:gd name="T57" fmla="*/ 83 h 84"/>
                <a:gd name="T58" fmla="*/ 7 w 51"/>
                <a:gd name="T59" fmla="*/ 80 h 84"/>
                <a:gd name="T60" fmla="*/ 7 w 51"/>
                <a:gd name="T61" fmla="*/ 77 h 84"/>
                <a:gd name="T62" fmla="*/ 5 w 51"/>
                <a:gd name="T63" fmla="*/ 75 h 84"/>
                <a:gd name="T64" fmla="*/ 5 w 51"/>
                <a:gd name="T65" fmla="*/ 72 h 84"/>
                <a:gd name="T66" fmla="*/ 5 w 51"/>
                <a:gd name="T67" fmla="*/ 70 h 84"/>
                <a:gd name="T68" fmla="*/ 7 w 51"/>
                <a:gd name="T69" fmla="*/ 70 h 84"/>
                <a:gd name="T70" fmla="*/ 9 w 51"/>
                <a:gd name="T71" fmla="*/ 67 h 84"/>
                <a:gd name="T72" fmla="*/ 14 w 51"/>
                <a:gd name="T73" fmla="*/ 63 h 84"/>
                <a:gd name="T74" fmla="*/ 18 w 51"/>
                <a:gd name="T75" fmla="*/ 59 h 84"/>
                <a:gd name="T76" fmla="*/ 30 w 51"/>
                <a:gd name="T77" fmla="*/ 50 h 84"/>
                <a:gd name="T78" fmla="*/ 41 w 51"/>
                <a:gd name="T79" fmla="*/ 42 h 84"/>
                <a:gd name="T80" fmla="*/ 43 w 51"/>
                <a:gd name="T81" fmla="*/ 39 h 84"/>
                <a:gd name="T82" fmla="*/ 46 w 51"/>
                <a:gd name="T83" fmla="*/ 37 h 84"/>
                <a:gd name="T84" fmla="*/ 47 w 51"/>
                <a:gd name="T85" fmla="*/ 35 h 84"/>
                <a:gd name="T86" fmla="*/ 47 w 51"/>
                <a:gd name="T87" fmla="*/ 34 h 84"/>
                <a:gd name="T88" fmla="*/ 47 w 51"/>
                <a:gd name="T89" fmla="*/ 34 h 84"/>
                <a:gd name="T90" fmla="*/ 47 w 51"/>
                <a:gd name="T91" fmla="*/ 34 h 84"/>
                <a:gd name="T92" fmla="*/ 47 w 51"/>
                <a:gd name="T93" fmla="*/ 34 h 84"/>
                <a:gd name="T94" fmla="*/ 46 w 51"/>
                <a:gd name="T95" fmla="*/ 33 h 84"/>
                <a:gd name="T96" fmla="*/ 43 w 51"/>
                <a:gd name="T97" fmla="*/ 30 h 84"/>
                <a:gd name="T98" fmla="*/ 41 w 51"/>
                <a:gd name="T99" fmla="*/ 28 h 84"/>
                <a:gd name="T100" fmla="*/ 35 w 51"/>
                <a:gd name="T101" fmla="*/ 25 h 84"/>
                <a:gd name="T102" fmla="*/ 30 w 51"/>
                <a:gd name="T103" fmla="*/ 21 h 84"/>
                <a:gd name="T104" fmla="*/ 24 w 51"/>
                <a:gd name="T105" fmla="*/ 17 h 84"/>
                <a:gd name="T106" fmla="*/ 14 w 51"/>
                <a:gd name="T107" fmla="*/ 12 h 84"/>
                <a:gd name="T108" fmla="*/ 7 w 51"/>
                <a:gd name="T109" fmla="*/ 7 h 84"/>
                <a:gd name="T110" fmla="*/ 1 w 51"/>
                <a:gd name="T111" fmla="*/ 4 h 84"/>
                <a:gd name="T112" fmla="*/ 0 w 51"/>
                <a:gd name="T113" fmla="*/ 3 h 84"/>
                <a:gd name="T114" fmla="*/ 1 w 51"/>
                <a:gd name="T1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" h="84">
                  <a:moveTo>
                    <a:pt x="1" y="0"/>
                  </a:moveTo>
                  <a:lnTo>
                    <a:pt x="4" y="1"/>
                  </a:lnTo>
                  <a:lnTo>
                    <a:pt x="11" y="5"/>
                  </a:lnTo>
                  <a:lnTo>
                    <a:pt x="21" y="12"/>
                  </a:lnTo>
                  <a:lnTo>
                    <a:pt x="31" y="18"/>
                  </a:lnTo>
                  <a:lnTo>
                    <a:pt x="41" y="25"/>
                  </a:lnTo>
                  <a:lnTo>
                    <a:pt x="48" y="30"/>
                  </a:lnTo>
                  <a:lnTo>
                    <a:pt x="50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48" y="38"/>
                  </a:lnTo>
                  <a:lnTo>
                    <a:pt x="46" y="41"/>
                  </a:lnTo>
                  <a:lnTo>
                    <a:pt x="42" y="45"/>
                  </a:lnTo>
                  <a:lnTo>
                    <a:pt x="37" y="49"/>
                  </a:lnTo>
                  <a:lnTo>
                    <a:pt x="26" y="58"/>
                  </a:lnTo>
                  <a:lnTo>
                    <a:pt x="16" y="66"/>
                  </a:lnTo>
                  <a:lnTo>
                    <a:pt x="13" y="68"/>
                  </a:lnTo>
                  <a:lnTo>
                    <a:pt x="11" y="70"/>
                  </a:lnTo>
                  <a:lnTo>
                    <a:pt x="9" y="71"/>
                  </a:lnTo>
                  <a:lnTo>
                    <a:pt x="8" y="72"/>
                  </a:lnTo>
                  <a:lnTo>
                    <a:pt x="9" y="75"/>
                  </a:lnTo>
                  <a:lnTo>
                    <a:pt x="9" y="77"/>
                  </a:lnTo>
                  <a:lnTo>
                    <a:pt x="9" y="80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8" y="84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7" y="77"/>
                  </a:lnTo>
                  <a:lnTo>
                    <a:pt x="5" y="75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9" y="67"/>
                  </a:lnTo>
                  <a:lnTo>
                    <a:pt x="14" y="63"/>
                  </a:lnTo>
                  <a:lnTo>
                    <a:pt x="18" y="59"/>
                  </a:lnTo>
                  <a:lnTo>
                    <a:pt x="30" y="50"/>
                  </a:lnTo>
                  <a:lnTo>
                    <a:pt x="41" y="42"/>
                  </a:lnTo>
                  <a:lnTo>
                    <a:pt x="43" y="39"/>
                  </a:lnTo>
                  <a:lnTo>
                    <a:pt x="46" y="37"/>
                  </a:lnTo>
                  <a:lnTo>
                    <a:pt x="47" y="35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6" y="33"/>
                  </a:lnTo>
                  <a:lnTo>
                    <a:pt x="43" y="30"/>
                  </a:lnTo>
                  <a:lnTo>
                    <a:pt x="41" y="28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24" y="17"/>
                  </a:lnTo>
                  <a:lnTo>
                    <a:pt x="14" y="12"/>
                  </a:lnTo>
                  <a:lnTo>
                    <a:pt x="7" y="7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4198"/>
            <p:cNvSpPr>
              <a:spLocks noEditPoints="1"/>
            </p:cNvSpPr>
            <p:nvPr/>
          </p:nvSpPr>
          <p:spPr bwMode="auto">
            <a:xfrm>
              <a:off x="1859107" y="2109561"/>
              <a:ext cx="445991" cy="705693"/>
            </a:xfrm>
            <a:custGeom>
              <a:avLst/>
              <a:gdLst>
                <a:gd name="T0" fmla="*/ 11 w 55"/>
                <a:gd name="T1" fmla="*/ 81 h 87"/>
                <a:gd name="T2" fmla="*/ 11 w 55"/>
                <a:gd name="T3" fmla="*/ 78 h 87"/>
                <a:gd name="T4" fmla="*/ 12 w 55"/>
                <a:gd name="T5" fmla="*/ 72 h 87"/>
                <a:gd name="T6" fmla="*/ 11 w 55"/>
                <a:gd name="T7" fmla="*/ 72 h 87"/>
                <a:gd name="T8" fmla="*/ 29 w 55"/>
                <a:gd name="T9" fmla="*/ 57 h 87"/>
                <a:gd name="T10" fmla="*/ 19 w 55"/>
                <a:gd name="T11" fmla="*/ 65 h 87"/>
                <a:gd name="T12" fmla="*/ 29 w 55"/>
                <a:gd name="T13" fmla="*/ 57 h 87"/>
                <a:gd name="T14" fmla="*/ 36 w 55"/>
                <a:gd name="T15" fmla="*/ 52 h 87"/>
                <a:gd name="T16" fmla="*/ 45 w 55"/>
                <a:gd name="T17" fmla="*/ 45 h 87"/>
                <a:gd name="T18" fmla="*/ 51 w 55"/>
                <a:gd name="T19" fmla="*/ 39 h 87"/>
                <a:gd name="T20" fmla="*/ 51 w 55"/>
                <a:gd name="T21" fmla="*/ 39 h 87"/>
                <a:gd name="T22" fmla="*/ 42 w 55"/>
                <a:gd name="T23" fmla="*/ 27 h 87"/>
                <a:gd name="T24" fmla="*/ 42 w 55"/>
                <a:gd name="T25" fmla="*/ 27 h 87"/>
                <a:gd name="T26" fmla="*/ 31 w 55"/>
                <a:gd name="T27" fmla="*/ 19 h 87"/>
                <a:gd name="T28" fmla="*/ 32 w 55"/>
                <a:gd name="T29" fmla="*/ 20 h 87"/>
                <a:gd name="T30" fmla="*/ 19 w 55"/>
                <a:gd name="T31" fmla="*/ 13 h 87"/>
                <a:gd name="T32" fmla="*/ 21 w 55"/>
                <a:gd name="T33" fmla="*/ 14 h 87"/>
                <a:gd name="T34" fmla="*/ 4 w 55"/>
                <a:gd name="T35" fmla="*/ 3 h 87"/>
                <a:gd name="T36" fmla="*/ 10 w 55"/>
                <a:gd name="T37" fmla="*/ 7 h 87"/>
                <a:gd name="T38" fmla="*/ 11 w 55"/>
                <a:gd name="T39" fmla="*/ 7 h 87"/>
                <a:gd name="T40" fmla="*/ 3 w 55"/>
                <a:gd name="T41" fmla="*/ 0 h 87"/>
                <a:gd name="T42" fmla="*/ 6 w 55"/>
                <a:gd name="T43" fmla="*/ 1 h 87"/>
                <a:gd name="T44" fmla="*/ 8 w 55"/>
                <a:gd name="T45" fmla="*/ 2 h 87"/>
                <a:gd name="T46" fmla="*/ 15 w 55"/>
                <a:gd name="T47" fmla="*/ 6 h 87"/>
                <a:gd name="T48" fmla="*/ 25 w 55"/>
                <a:gd name="T49" fmla="*/ 13 h 87"/>
                <a:gd name="T50" fmla="*/ 45 w 55"/>
                <a:gd name="T51" fmla="*/ 26 h 87"/>
                <a:gd name="T52" fmla="*/ 54 w 55"/>
                <a:gd name="T53" fmla="*/ 34 h 87"/>
                <a:gd name="T54" fmla="*/ 55 w 55"/>
                <a:gd name="T55" fmla="*/ 35 h 87"/>
                <a:gd name="T56" fmla="*/ 55 w 55"/>
                <a:gd name="T57" fmla="*/ 37 h 87"/>
                <a:gd name="T58" fmla="*/ 55 w 55"/>
                <a:gd name="T59" fmla="*/ 37 h 87"/>
                <a:gd name="T60" fmla="*/ 53 w 55"/>
                <a:gd name="T61" fmla="*/ 41 h 87"/>
                <a:gd name="T62" fmla="*/ 46 w 55"/>
                <a:gd name="T63" fmla="*/ 48 h 87"/>
                <a:gd name="T64" fmla="*/ 29 w 55"/>
                <a:gd name="T65" fmla="*/ 61 h 87"/>
                <a:gd name="T66" fmla="*/ 16 w 55"/>
                <a:gd name="T67" fmla="*/ 72 h 87"/>
                <a:gd name="T68" fmla="*/ 14 w 55"/>
                <a:gd name="T69" fmla="*/ 74 h 87"/>
                <a:gd name="T70" fmla="*/ 14 w 55"/>
                <a:gd name="T71" fmla="*/ 79 h 87"/>
                <a:gd name="T72" fmla="*/ 15 w 55"/>
                <a:gd name="T73" fmla="*/ 83 h 87"/>
                <a:gd name="T74" fmla="*/ 8 w 55"/>
                <a:gd name="T75" fmla="*/ 87 h 87"/>
                <a:gd name="T76" fmla="*/ 8 w 55"/>
                <a:gd name="T77" fmla="*/ 86 h 87"/>
                <a:gd name="T78" fmla="*/ 8 w 55"/>
                <a:gd name="T79" fmla="*/ 81 h 87"/>
                <a:gd name="T80" fmla="*/ 7 w 55"/>
                <a:gd name="T81" fmla="*/ 74 h 87"/>
                <a:gd name="T82" fmla="*/ 7 w 55"/>
                <a:gd name="T83" fmla="*/ 73 h 87"/>
                <a:gd name="T84" fmla="*/ 8 w 55"/>
                <a:gd name="T85" fmla="*/ 70 h 87"/>
                <a:gd name="T86" fmla="*/ 12 w 55"/>
                <a:gd name="T87" fmla="*/ 68 h 87"/>
                <a:gd name="T88" fmla="*/ 21 w 55"/>
                <a:gd name="T89" fmla="*/ 60 h 87"/>
                <a:gd name="T90" fmla="*/ 44 w 55"/>
                <a:gd name="T91" fmla="*/ 43 h 87"/>
                <a:gd name="T92" fmla="*/ 48 w 55"/>
                <a:gd name="T93" fmla="*/ 37 h 87"/>
                <a:gd name="T94" fmla="*/ 48 w 55"/>
                <a:gd name="T95" fmla="*/ 36 h 87"/>
                <a:gd name="T96" fmla="*/ 42 w 55"/>
                <a:gd name="T97" fmla="*/ 31 h 87"/>
                <a:gd name="T98" fmla="*/ 32 w 55"/>
                <a:gd name="T99" fmla="*/ 24 h 87"/>
                <a:gd name="T100" fmla="*/ 17 w 55"/>
                <a:gd name="T101" fmla="*/ 15 h 87"/>
                <a:gd name="T102" fmla="*/ 4 w 55"/>
                <a:gd name="T103" fmla="*/ 7 h 87"/>
                <a:gd name="T104" fmla="*/ 0 w 55"/>
                <a:gd name="T105" fmla="*/ 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87">
                  <a:moveTo>
                    <a:pt x="11" y="78"/>
                  </a:moveTo>
                  <a:lnTo>
                    <a:pt x="11" y="81"/>
                  </a:lnTo>
                  <a:lnTo>
                    <a:pt x="11" y="81"/>
                  </a:lnTo>
                  <a:lnTo>
                    <a:pt x="11" y="78"/>
                  </a:lnTo>
                  <a:close/>
                  <a:moveTo>
                    <a:pt x="14" y="70"/>
                  </a:moveTo>
                  <a:lnTo>
                    <a:pt x="12" y="72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4" y="70"/>
                  </a:lnTo>
                  <a:close/>
                  <a:moveTo>
                    <a:pt x="29" y="57"/>
                  </a:moveTo>
                  <a:lnTo>
                    <a:pt x="23" y="62"/>
                  </a:lnTo>
                  <a:lnTo>
                    <a:pt x="19" y="65"/>
                  </a:lnTo>
                  <a:lnTo>
                    <a:pt x="28" y="58"/>
                  </a:lnTo>
                  <a:lnTo>
                    <a:pt x="29" y="57"/>
                  </a:lnTo>
                  <a:close/>
                  <a:moveTo>
                    <a:pt x="45" y="45"/>
                  </a:moveTo>
                  <a:lnTo>
                    <a:pt x="36" y="52"/>
                  </a:lnTo>
                  <a:lnTo>
                    <a:pt x="38" y="49"/>
                  </a:lnTo>
                  <a:lnTo>
                    <a:pt x="45" y="45"/>
                  </a:lnTo>
                  <a:close/>
                  <a:moveTo>
                    <a:pt x="51" y="37"/>
                  </a:moveTo>
                  <a:lnTo>
                    <a:pt x="51" y="39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2" y="27"/>
                  </a:moveTo>
                  <a:lnTo>
                    <a:pt x="44" y="28"/>
                  </a:lnTo>
                  <a:lnTo>
                    <a:pt x="42" y="27"/>
                  </a:lnTo>
                  <a:lnTo>
                    <a:pt x="42" y="27"/>
                  </a:lnTo>
                  <a:close/>
                  <a:moveTo>
                    <a:pt x="31" y="19"/>
                  </a:moveTo>
                  <a:lnTo>
                    <a:pt x="33" y="20"/>
                  </a:lnTo>
                  <a:lnTo>
                    <a:pt x="32" y="20"/>
                  </a:lnTo>
                  <a:lnTo>
                    <a:pt x="31" y="19"/>
                  </a:lnTo>
                  <a:close/>
                  <a:moveTo>
                    <a:pt x="19" y="13"/>
                  </a:moveTo>
                  <a:lnTo>
                    <a:pt x="24" y="15"/>
                  </a:lnTo>
                  <a:lnTo>
                    <a:pt x="21" y="14"/>
                  </a:lnTo>
                  <a:lnTo>
                    <a:pt x="19" y="13"/>
                  </a:lnTo>
                  <a:close/>
                  <a:moveTo>
                    <a:pt x="4" y="3"/>
                  </a:moveTo>
                  <a:lnTo>
                    <a:pt x="4" y="3"/>
                  </a:lnTo>
                  <a:lnTo>
                    <a:pt x="10" y="7"/>
                  </a:lnTo>
                  <a:lnTo>
                    <a:pt x="15" y="10"/>
                  </a:lnTo>
                  <a:lnTo>
                    <a:pt x="11" y="7"/>
                  </a:lnTo>
                  <a:lnTo>
                    <a:pt x="4" y="3"/>
                  </a:lnTo>
                  <a:close/>
                  <a:moveTo>
                    <a:pt x="3" y="0"/>
                  </a:move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11" y="3"/>
                  </a:lnTo>
                  <a:lnTo>
                    <a:pt x="15" y="6"/>
                  </a:lnTo>
                  <a:lnTo>
                    <a:pt x="20" y="9"/>
                  </a:lnTo>
                  <a:lnTo>
                    <a:pt x="25" y="13"/>
                  </a:lnTo>
                  <a:lnTo>
                    <a:pt x="36" y="19"/>
                  </a:lnTo>
                  <a:lnTo>
                    <a:pt x="45" y="26"/>
                  </a:lnTo>
                  <a:lnTo>
                    <a:pt x="53" y="31"/>
                  </a:lnTo>
                  <a:lnTo>
                    <a:pt x="54" y="34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6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4" y="40"/>
                  </a:lnTo>
                  <a:lnTo>
                    <a:pt x="53" y="41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41" y="52"/>
                  </a:lnTo>
                  <a:lnTo>
                    <a:pt x="29" y="61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5" y="73"/>
                  </a:lnTo>
                  <a:lnTo>
                    <a:pt x="14" y="74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5" y="82"/>
                  </a:lnTo>
                  <a:lnTo>
                    <a:pt x="15" y="83"/>
                  </a:lnTo>
                  <a:lnTo>
                    <a:pt x="17" y="86"/>
                  </a:lnTo>
                  <a:lnTo>
                    <a:pt x="8" y="87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7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21" y="60"/>
                  </a:lnTo>
                  <a:lnTo>
                    <a:pt x="33" y="51"/>
                  </a:lnTo>
                  <a:lnTo>
                    <a:pt x="44" y="43"/>
                  </a:lnTo>
                  <a:lnTo>
                    <a:pt x="45" y="40"/>
                  </a:lnTo>
                  <a:lnTo>
                    <a:pt x="48" y="37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6" y="34"/>
                  </a:lnTo>
                  <a:lnTo>
                    <a:pt x="42" y="31"/>
                  </a:lnTo>
                  <a:lnTo>
                    <a:pt x="37" y="28"/>
                  </a:lnTo>
                  <a:lnTo>
                    <a:pt x="32" y="24"/>
                  </a:lnTo>
                  <a:lnTo>
                    <a:pt x="27" y="20"/>
                  </a:lnTo>
                  <a:lnTo>
                    <a:pt x="17" y="15"/>
                  </a:lnTo>
                  <a:lnTo>
                    <a:pt x="10" y="10"/>
                  </a:lnTo>
                  <a:lnTo>
                    <a:pt x="4" y="7"/>
                  </a:lnTo>
                  <a:lnTo>
                    <a:pt x="2" y="6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4199"/>
            <p:cNvSpPr/>
            <p:nvPr/>
          </p:nvSpPr>
          <p:spPr bwMode="auto">
            <a:xfrm>
              <a:off x="1923978" y="2701695"/>
              <a:ext cx="72982" cy="73005"/>
            </a:xfrm>
            <a:custGeom>
              <a:avLst/>
              <a:gdLst>
                <a:gd name="T0" fmla="*/ 3 w 9"/>
                <a:gd name="T1" fmla="*/ 0 h 9"/>
                <a:gd name="T2" fmla="*/ 9 w 9"/>
                <a:gd name="T3" fmla="*/ 8 h 9"/>
                <a:gd name="T4" fmla="*/ 7 w 9"/>
                <a:gd name="T5" fmla="*/ 9 h 9"/>
                <a:gd name="T6" fmla="*/ 0 w 9"/>
                <a:gd name="T7" fmla="*/ 1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9" y="8"/>
                  </a:lnTo>
                  <a:lnTo>
                    <a:pt x="7" y="9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4200"/>
            <p:cNvSpPr/>
            <p:nvPr/>
          </p:nvSpPr>
          <p:spPr bwMode="auto">
            <a:xfrm>
              <a:off x="1915866" y="2677358"/>
              <a:ext cx="105418" cy="121673"/>
            </a:xfrm>
            <a:custGeom>
              <a:avLst/>
              <a:gdLst>
                <a:gd name="T0" fmla="*/ 4 w 13"/>
                <a:gd name="T1" fmla="*/ 0 h 15"/>
                <a:gd name="T2" fmla="*/ 13 w 13"/>
                <a:gd name="T3" fmla="*/ 11 h 15"/>
                <a:gd name="T4" fmla="*/ 8 w 13"/>
                <a:gd name="T5" fmla="*/ 15 h 15"/>
                <a:gd name="T6" fmla="*/ 0 w 13"/>
                <a:gd name="T7" fmla="*/ 5 h 15"/>
                <a:gd name="T8" fmla="*/ 0 w 13"/>
                <a:gd name="T9" fmla="*/ 4 h 15"/>
                <a:gd name="T10" fmla="*/ 4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4" y="0"/>
                  </a:moveTo>
                  <a:lnTo>
                    <a:pt x="13" y="11"/>
                  </a:lnTo>
                  <a:lnTo>
                    <a:pt x="8" y="15"/>
                  </a:lnTo>
                  <a:lnTo>
                    <a:pt x="0" y="5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4201"/>
            <p:cNvSpPr/>
            <p:nvPr/>
          </p:nvSpPr>
          <p:spPr bwMode="auto">
            <a:xfrm>
              <a:off x="1948302" y="2677358"/>
              <a:ext cx="81089" cy="40559"/>
            </a:xfrm>
            <a:custGeom>
              <a:avLst/>
              <a:gdLst>
                <a:gd name="T0" fmla="*/ 1 w 10"/>
                <a:gd name="T1" fmla="*/ 0 h 5"/>
                <a:gd name="T2" fmla="*/ 10 w 10"/>
                <a:gd name="T3" fmla="*/ 2 h 5"/>
                <a:gd name="T4" fmla="*/ 9 w 10"/>
                <a:gd name="T5" fmla="*/ 5 h 5"/>
                <a:gd name="T6" fmla="*/ 0 w 10"/>
                <a:gd name="T7" fmla="*/ 3 h 5"/>
                <a:gd name="T8" fmla="*/ 1 w 1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4202"/>
            <p:cNvSpPr>
              <a:spLocks noEditPoints="1"/>
            </p:cNvSpPr>
            <p:nvPr/>
          </p:nvSpPr>
          <p:spPr bwMode="auto">
            <a:xfrm>
              <a:off x="1940196" y="2661135"/>
              <a:ext cx="113524" cy="73005"/>
            </a:xfrm>
            <a:custGeom>
              <a:avLst/>
              <a:gdLst>
                <a:gd name="T0" fmla="*/ 4 w 14"/>
                <a:gd name="T1" fmla="*/ 4 h 9"/>
                <a:gd name="T2" fmla="*/ 4 w 14"/>
                <a:gd name="T3" fmla="*/ 4 h 9"/>
                <a:gd name="T4" fmla="*/ 10 w 14"/>
                <a:gd name="T5" fmla="*/ 5 h 9"/>
                <a:gd name="T6" fmla="*/ 4 w 14"/>
                <a:gd name="T7" fmla="*/ 4 h 9"/>
                <a:gd name="T8" fmla="*/ 1 w 14"/>
                <a:gd name="T9" fmla="*/ 0 h 9"/>
                <a:gd name="T10" fmla="*/ 14 w 14"/>
                <a:gd name="T11" fmla="*/ 4 h 9"/>
                <a:gd name="T12" fmla="*/ 11 w 14"/>
                <a:gd name="T13" fmla="*/ 9 h 9"/>
                <a:gd name="T14" fmla="*/ 1 w 14"/>
                <a:gd name="T15" fmla="*/ 6 h 9"/>
                <a:gd name="T16" fmla="*/ 0 w 14"/>
                <a:gd name="T17" fmla="*/ 6 h 9"/>
                <a:gd name="T18" fmla="*/ 1 w 14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4" y="4"/>
                  </a:moveTo>
                  <a:lnTo>
                    <a:pt x="4" y="4"/>
                  </a:lnTo>
                  <a:lnTo>
                    <a:pt x="10" y="5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4" y="4"/>
                  </a:lnTo>
                  <a:lnTo>
                    <a:pt x="11" y="9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4203"/>
            <p:cNvSpPr/>
            <p:nvPr/>
          </p:nvSpPr>
          <p:spPr bwMode="auto">
            <a:xfrm>
              <a:off x="1169849" y="1744551"/>
              <a:ext cx="381120" cy="616465"/>
            </a:xfrm>
            <a:custGeom>
              <a:avLst/>
              <a:gdLst>
                <a:gd name="T0" fmla="*/ 7 w 47"/>
                <a:gd name="T1" fmla="*/ 0 h 76"/>
                <a:gd name="T2" fmla="*/ 9 w 47"/>
                <a:gd name="T3" fmla="*/ 3 h 76"/>
                <a:gd name="T4" fmla="*/ 4 w 47"/>
                <a:gd name="T5" fmla="*/ 9 h 76"/>
                <a:gd name="T6" fmla="*/ 6 w 47"/>
                <a:gd name="T7" fmla="*/ 16 h 76"/>
                <a:gd name="T8" fmla="*/ 7 w 47"/>
                <a:gd name="T9" fmla="*/ 25 h 76"/>
                <a:gd name="T10" fmla="*/ 9 w 47"/>
                <a:gd name="T11" fmla="*/ 38 h 76"/>
                <a:gd name="T12" fmla="*/ 13 w 47"/>
                <a:gd name="T13" fmla="*/ 52 h 76"/>
                <a:gd name="T14" fmla="*/ 17 w 47"/>
                <a:gd name="T15" fmla="*/ 64 h 76"/>
                <a:gd name="T16" fmla="*/ 20 w 47"/>
                <a:gd name="T17" fmla="*/ 72 h 76"/>
                <a:gd name="T18" fmla="*/ 21 w 47"/>
                <a:gd name="T19" fmla="*/ 73 h 76"/>
                <a:gd name="T20" fmla="*/ 23 w 47"/>
                <a:gd name="T21" fmla="*/ 73 h 76"/>
                <a:gd name="T22" fmla="*/ 25 w 47"/>
                <a:gd name="T23" fmla="*/ 73 h 76"/>
                <a:gd name="T24" fmla="*/ 28 w 47"/>
                <a:gd name="T25" fmla="*/ 72 h 76"/>
                <a:gd name="T26" fmla="*/ 30 w 47"/>
                <a:gd name="T27" fmla="*/ 69 h 76"/>
                <a:gd name="T28" fmla="*/ 33 w 47"/>
                <a:gd name="T29" fmla="*/ 67 h 76"/>
                <a:gd name="T30" fmla="*/ 36 w 47"/>
                <a:gd name="T31" fmla="*/ 64 h 76"/>
                <a:gd name="T32" fmla="*/ 38 w 47"/>
                <a:gd name="T33" fmla="*/ 62 h 76"/>
                <a:gd name="T34" fmla="*/ 41 w 47"/>
                <a:gd name="T35" fmla="*/ 59 h 76"/>
                <a:gd name="T36" fmla="*/ 44 w 47"/>
                <a:gd name="T37" fmla="*/ 56 h 76"/>
                <a:gd name="T38" fmla="*/ 44 w 47"/>
                <a:gd name="T39" fmla="*/ 55 h 76"/>
                <a:gd name="T40" fmla="*/ 45 w 47"/>
                <a:gd name="T41" fmla="*/ 55 h 76"/>
                <a:gd name="T42" fmla="*/ 45 w 47"/>
                <a:gd name="T43" fmla="*/ 55 h 76"/>
                <a:gd name="T44" fmla="*/ 47 w 47"/>
                <a:gd name="T45" fmla="*/ 56 h 76"/>
                <a:gd name="T46" fmla="*/ 46 w 47"/>
                <a:gd name="T47" fmla="*/ 58 h 76"/>
                <a:gd name="T48" fmla="*/ 45 w 47"/>
                <a:gd name="T49" fmla="*/ 59 h 76"/>
                <a:gd name="T50" fmla="*/ 44 w 47"/>
                <a:gd name="T51" fmla="*/ 62 h 76"/>
                <a:gd name="T52" fmla="*/ 41 w 47"/>
                <a:gd name="T53" fmla="*/ 64 h 76"/>
                <a:gd name="T54" fmla="*/ 38 w 47"/>
                <a:gd name="T55" fmla="*/ 67 h 76"/>
                <a:gd name="T56" fmla="*/ 34 w 47"/>
                <a:gd name="T57" fmla="*/ 71 h 76"/>
                <a:gd name="T58" fmla="*/ 30 w 47"/>
                <a:gd name="T59" fmla="*/ 73 h 76"/>
                <a:gd name="T60" fmla="*/ 27 w 47"/>
                <a:gd name="T61" fmla="*/ 76 h 76"/>
                <a:gd name="T62" fmla="*/ 23 w 47"/>
                <a:gd name="T63" fmla="*/ 76 h 76"/>
                <a:gd name="T64" fmla="*/ 23 w 47"/>
                <a:gd name="T65" fmla="*/ 76 h 76"/>
                <a:gd name="T66" fmla="*/ 20 w 47"/>
                <a:gd name="T67" fmla="*/ 76 h 76"/>
                <a:gd name="T68" fmla="*/ 17 w 47"/>
                <a:gd name="T69" fmla="*/ 73 h 76"/>
                <a:gd name="T70" fmla="*/ 15 w 47"/>
                <a:gd name="T71" fmla="*/ 65 h 76"/>
                <a:gd name="T72" fmla="*/ 11 w 47"/>
                <a:gd name="T73" fmla="*/ 52 h 76"/>
                <a:gd name="T74" fmla="*/ 7 w 47"/>
                <a:gd name="T75" fmla="*/ 38 h 76"/>
                <a:gd name="T76" fmla="*/ 4 w 47"/>
                <a:gd name="T77" fmla="*/ 27 h 76"/>
                <a:gd name="T78" fmla="*/ 3 w 47"/>
                <a:gd name="T79" fmla="*/ 18 h 76"/>
                <a:gd name="T80" fmla="*/ 2 w 47"/>
                <a:gd name="T81" fmla="*/ 12 h 76"/>
                <a:gd name="T82" fmla="*/ 0 w 47"/>
                <a:gd name="T83" fmla="*/ 9 h 76"/>
                <a:gd name="T84" fmla="*/ 0 w 47"/>
                <a:gd name="T85" fmla="*/ 9 h 76"/>
                <a:gd name="T86" fmla="*/ 7 w 47"/>
                <a:gd name="T8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76">
                  <a:moveTo>
                    <a:pt x="7" y="0"/>
                  </a:moveTo>
                  <a:lnTo>
                    <a:pt x="9" y="3"/>
                  </a:lnTo>
                  <a:lnTo>
                    <a:pt x="4" y="9"/>
                  </a:lnTo>
                  <a:lnTo>
                    <a:pt x="6" y="16"/>
                  </a:lnTo>
                  <a:lnTo>
                    <a:pt x="7" y="25"/>
                  </a:lnTo>
                  <a:lnTo>
                    <a:pt x="9" y="38"/>
                  </a:lnTo>
                  <a:lnTo>
                    <a:pt x="13" y="52"/>
                  </a:lnTo>
                  <a:lnTo>
                    <a:pt x="17" y="64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3" y="73"/>
                  </a:lnTo>
                  <a:lnTo>
                    <a:pt x="25" y="73"/>
                  </a:lnTo>
                  <a:lnTo>
                    <a:pt x="28" y="72"/>
                  </a:lnTo>
                  <a:lnTo>
                    <a:pt x="30" y="69"/>
                  </a:lnTo>
                  <a:lnTo>
                    <a:pt x="33" y="67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1" y="59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6"/>
                  </a:lnTo>
                  <a:lnTo>
                    <a:pt x="46" y="58"/>
                  </a:lnTo>
                  <a:lnTo>
                    <a:pt x="45" y="59"/>
                  </a:lnTo>
                  <a:lnTo>
                    <a:pt x="44" y="62"/>
                  </a:lnTo>
                  <a:lnTo>
                    <a:pt x="41" y="64"/>
                  </a:lnTo>
                  <a:lnTo>
                    <a:pt x="38" y="67"/>
                  </a:lnTo>
                  <a:lnTo>
                    <a:pt x="34" y="71"/>
                  </a:lnTo>
                  <a:lnTo>
                    <a:pt x="30" y="73"/>
                  </a:lnTo>
                  <a:lnTo>
                    <a:pt x="27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0" y="76"/>
                  </a:lnTo>
                  <a:lnTo>
                    <a:pt x="17" y="73"/>
                  </a:lnTo>
                  <a:lnTo>
                    <a:pt x="15" y="65"/>
                  </a:lnTo>
                  <a:lnTo>
                    <a:pt x="11" y="52"/>
                  </a:lnTo>
                  <a:lnTo>
                    <a:pt x="7" y="38"/>
                  </a:lnTo>
                  <a:lnTo>
                    <a:pt x="4" y="27"/>
                  </a:lnTo>
                  <a:lnTo>
                    <a:pt x="3" y="18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4204"/>
            <p:cNvSpPr>
              <a:spLocks noEditPoints="1"/>
            </p:cNvSpPr>
            <p:nvPr/>
          </p:nvSpPr>
          <p:spPr bwMode="auto">
            <a:xfrm>
              <a:off x="1161743" y="1736437"/>
              <a:ext cx="405444" cy="648911"/>
            </a:xfrm>
            <a:custGeom>
              <a:avLst/>
              <a:gdLst>
                <a:gd name="T0" fmla="*/ 18 w 50"/>
                <a:gd name="T1" fmla="*/ 74 h 80"/>
                <a:gd name="T2" fmla="*/ 20 w 50"/>
                <a:gd name="T3" fmla="*/ 74 h 80"/>
                <a:gd name="T4" fmla="*/ 41 w 50"/>
                <a:gd name="T5" fmla="*/ 64 h 80"/>
                <a:gd name="T6" fmla="*/ 35 w 50"/>
                <a:gd name="T7" fmla="*/ 69 h 80"/>
                <a:gd name="T8" fmla="*/ 29 w 50"/>
                <a:gd name="T9" fmla="*/ 74 h 80"/>
                <a:gd name="T10" fmla="*/ 29 w 50"/>
                <a:gd name="T11" fmla="*/ 74 h 80"/>
                <a:gd name="T12" fmla="*/ 35 w 50"/>
                <a:gd name="T13" fmla="*/ 69 h 80"/>
                <a:gd name="T14" fmla="*/ 41 w 50"/>
                <a:gd name="T15" fmla="*/ 64 h 80"/>
                <a:gd name="T16" fmla="*/ 45 w 50"/>
                <a:gd name="T17" fmla="*/ 60 h 80"/>
                <a:gd name="T18" fmla="*/ 46 w 50"/>
                <a:gd name="T19" fmla="*/ 59 h 80"/>
                <a:gd name="T20" fmla="*/ 3 w 50"/>
                <a:gd name="T21" fmla="*/ 10 h 80"/>
                <a:gd name="T22" fmla="*/ 3 w 50"/>
                <a:gd name="T23" fmla="*/ 10 h 80"/>
                <a:gd name="T24" fmla="*/ 8 w 50"/>
                <a:gd name="T25" fmla="*/ 4 h 80"/>
                <a:gd name="T26" fmla="*/ 12 w 50"/>
                <a:gd name="T27" fmla="*/ 2 h 80"/>
                <a:gd name="T28" fmla="*/ 8 w 50"/>
                <a:gd name="T29" fmla="*/ 17 h 80"/>
                <a:gd name="T30" fmla="*/ 13 w 50"/>
                <a:gd name="T31" fmla="*/ 38 h 80"/>
                <a:gd name="T32" fmla="*/ 20 w 50"/>
                <a:gd name="T33" fmla="*/ 65 h 80"/>
                <a:gd name="T34" fmla="*/ 24 w 50"/>
                <a:gd name="T35" fmla="*/ 73 h 80"/>
                <a:gd name="T36" fmla="*/ 24 w 50"/>
                <a:gd name="T37" fmla="*/ 73 h 80"/>
                <a:gd name="T38" fmla="*/ 25 w 50"/>
                <a:gd name="T39" fmla="*/ 73 h 80"/>
                <a:gd name="T40" fmla="*/ 30 w 50"/>
                <a:gd name="T41" fmla="*/ 69 h 80"/>
                <a:gd name="T42" fmla="*/ 37 w 50"/>
                <a:gd name="T43" fmla="*/ 64 h 80"/>
                <a:gd name="T44" fmla="*/ 42 w 50"/>
                <a:gd name="T45" fmla="*/ 59 h 80"/>
                <a:gd name="T46" fmla="*/ 45 w 50"/>
                <a:gd name="T47" fmla="*/ 55 h 80"/>
                <a:gd name="T48" fmla="*/ 45 w 50"/>
                <a:gd name="T49" fmla="*/ 55 h 80"/>
                <a:gd name="T50" fmla="*/ 45 w 50"/>
                <a:gd name="T51" fmla="*/ 56 h 80"/>
                <a:gd name="T52" fmla="*/ 46 w 50"/>
                <a:gd name="T53" fmla="*/ 56 h 80"/>
                <a:gd name="T54" fmla="*/ 50 w 50"/>
                <a:gd name="T55" fmla="*/ 57 h 80"/>
                <a:gd name="T56" fmla="*/ 48 w 50"/>
                <a:gd name="T57" fmla="*/ 60 h 80"/>
                <a:gd name="T58" fmla="*/ 46 w 50"/>
                <a:gd name="T59" fmla="*/ 63 h 80"/>
                <a:gd name="T60" fmla="*/ 41 w 50"/>
                <a:gd name="T61" fmla="*/ 69 h 80"/>
                <a:gd name="T62" fmla="*/ 33 w 50"/>
                <a:gd name="T63" fmla="*/ 76 h 80"/>
                <a:gd name="T64" fmla="*/ 24 w 50"/>
                <a:gd name="T65" fmla="*/ 80 h 80"/>
                <a:gd name="T66" fmla="*/ 21 w 50"/>
                <a:gd name="T67" fmla="*/ 78 h 80"/>
                <a:gd name="T68" fmla="*/ 17 w 50"/>
                <a:gd name="T69" fmla="*/ 76 h 80"/>
                <a:gd name="T70" fmla="*/ 14 w 50"/>
                <a:gd name="T71" fmla="*/ 68 h 80"/>
                <a:gd name="T72" fmla="*/ 7 w 50"/>
                <a:gd name="T73" fmla="*/ 39 h 80"/>
                <a:gd name="T74" fmla="*/ 1 w 50"/>
                <a:gd name="T75" fmla="*/ 17 h 80"/>
                <a:gd name="T76" fmla="*/ 0 w 50"/>
                <a:gd name="T77" fmla="*/ 11 h 80"/>
                <a:gd name="T78" fmla="*/ 0 w 50"/>
                <a:gd name="T79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0" h="80">
                  <a:moveTo>
                    <a:pt x="20" y="74"/>
                  </a:moveTo>
                  <a:lnTo>
                    <a:pt x="18" y="74"/>
                  </a:lnTo>
                  <a:lnTo>
                    <a:pt x="20" y="74"/>
                  </a:lnTo>
                  <a:lnTo>
                    <a:pt x="20" y="74"/>
                  </a:lnTo>
                  <a:lnTo>
                    <a:pt x="20" y="74"/>
                  </a:lnTo>
                  <a:close/>
                  <a:moveTo>
                    <a:pt x="41" y="64"/>
                  </a:moveTo>
                  <a:lnTo>
                    <a:pt x="38" y="66"/>
                  </a:lnTo>
                  <a:lnTo>
                    <a:pt x="35" y="69"/>
                  </a:lnTo>
                  <a:lnTo>
                    <a:pt x="31" y="72"/>
                  </a:lnTo>
                  <a:lnTo>
                    <a:pt x="29" y="74"/>
                  </a:lnTo>
                  <a:lnTo>
                    <a:pt x="25" y="76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5" y="69"/>
                  </a:lnTo>
                  <a:lnTo>
                    <a:pt x="38" y="66"/>
                  </a:lnTo>
                  <a:lnTo>
                    <a:pt x="41" y="64"/>
                  </a:lnTo>
                  <a:close/>
                  <a:moveTo>
                    <a:pt x="46" y="59"/>
                  </a:moveTo>
                  <a:lnTo>
                    <a:pt x="45" y="60"/>
                  </a:lnTo>
                  <a:lnTo>
                    <a:pt x="43" y="61"/>
                  </a:lnTo>
                  <a:lnTo>
                    <a:pt x="46" y="59"/>
                  </a:lnTo>
                  <a:close/>
                  <a:moveTo>
                    <a:pt x="8" y="4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8" y="4"/>
                  </a:lnTo>
                  <a:close/>
                  <a:moveTo>
                    <a:pt x="8" y="0"/>
                  </a:moveTo>
                  <a:lnTo>
                    <a:pt x="12" y="2"/>
                  </a:lnTo>
                  <a:lnTo>
                    <a:pt x="7" y="11"/>
                  </a:lnTo>
                  <a:lnTo>
                    <a:pt x="8" y="17"/>
                  </a:lnTo>
                  <a:lnTo>
                    <a:pt x="10" y="27"/>
                  </a:lnTo>
                  <a:lnTo>
                    <a:pt x="13" y="38"/>
                  </a:lnTo>
                  <a:lnTo>
                    <a:pt x="16" y="52"/>
                  </a:lnTo>
                  <a:lnTo>
                    <a:pt x="20" y="65"/>
                  </a:lnTo>
                  <a:lnTo>
                    <a:pt x="22" y="72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5" y="73"/>
                  </a:lnTo>
                  <a:lnTo>
                    <a:pt x="28" y="72"/>
                  </a:lnTo>
                  <a:lnTo>
                    <a:pt x="30" y="69"/>
                  </a:lnTo>
                  <a:lnTo>
                    <a:pt x="33" y="66"/>
                  </a:lnTo>
                  <a:lnTo>
                    <a:pt x="37" y="64"/>
                  </a:lnTo>
                  <a:lnTo>
                    <a:pt x="39" y="61"/>
                  </a:lnTo>
                  <a:lnTo>
                    <a:pt x="42" y="59"/>
                  </a:lnTo>
                  <a:lnTo>
                    <a:pt x="43" y="56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6" y="56"/>
                  </a:lnTo>
                  <a:lnTo>
                    <a:pt x="47" y="55"/>
                  </a:lnTo>
                  <a:lnTo>
                    <a:pt x="50" y="57"/>
                  </a:lnTo>
                  <a:lnTo>
                    <a:pt x="50" y="59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6" y="63"/>
                  </a:lnTo>
                  <a:lnTo>
                    <a:pt x="43" y="65"/>
                  </a:lnTo>
                  <a:lnTo>
                    <a:pt x="41" y="69"/>
                  </a:lnTo>
                  <a:lnTo>
                    <a:pt x="37" y="72"/>
                  </a:lnTo>
                  <a:lnTo>
                    <a:pt x="33" y="76"/>
                  </a:lnTo>
                  <a:lnTo>
                    <a:pt x="29" y="78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1" y="78"/>
                  </a:lnTo>
                  <a:lnTo>
                    <a:pt x="20" y="77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4" y="68"/>
                  </a:lnTo>
                  <a:lnTo>
                    <a:pt x="10" y="55"/>
                  </a:lnTo>
                  <a:lnTo>
                    <a:pt x="7" y="39"/>
                  </a:lnTo>
                  <a:lnTo>
                    <a:pt x="4" y="26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4205"/>
            <p:cNvSpPr/>
            <p:nvPr/>
          </p:nvSpPr>
          <p:spPr bwMode="auto">
            <a:xfrm>
              <a:off x="1088760" y="1687769"/>
              <a:ext cx="113524" cy="154119"/>
            </a:xfrm>
            <a:custGeom>
              <a:avLst/>
              <a:gdLst>
                <a:gd name="T0" fmla="*/ 10 w 14"/>
                <a:gd name="T1" fmla="*/ 0 h 19"/>
                <a:gd name="T2" fmla="*/ 14 w 14"/>
                <a:gd name="T3" fmla="*/ 0 h 19"/>
                <a:gd name="T4" fmla="*/ 14 w 14"/>
                <a:gd name="T5" fmla="*/ 19 h 19"/>
                <a:gd name="T6" fmla="*/ 0 w 14"/>
                <a:gd name="T7" fmla="*/ 12 h 19"/>
                <a:gd name="T8" fmla="*/ 1 w 14"/>
                <a:gd name="T9" fmla="*/ 10 h 19"/>
                <a:gd name="T10" fmla="*/ 10 w 14"/>
                <a:gd name="T11" fmla="*/ 14 h 19"/>
                <a:gd name="T12" fmla="*/ 10 w 1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10" y="0"/>
                  </a:moveTo>
                  <a:lnTo>
                    <a:pt x="14" y="0"/>
                  </a:lnTo>
                  <a:lnTo>
                    <a:pt x="14" y="19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0" y="1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4206"/>
            <p:cNvSpPr>
              <a:spLocks noEditPoints="1"/>
            </p:cNvSpPr>
            <p:nvPr/>
          </p:nvSpPr>
          <p:spPr bwMode="auto">
            <a:xfrm>
              <a:off x="1080654" y="1671546"/>
              <a:ext cx="137854" cy="186564"/>
            </a:xfrm>
            <a:custGeom>
              <a:avLst/>
              <a:gdLst>
                <a:gd name="T0" fmla="*/ 3 w 17"/>
                <a:gd name="T1" fmla="*/ 13 h 23"/>
                <a:gd name="T2" fmla="*/ 3 w 17"/>
                <a:gd name="T3" fmla="*/ 13 h 23"/>
                <a:gd name="T4" fmla="*/ 13 w 17"/>
                <a:gd name="T5" fmla="*/ 18 h 23"/>
                <a:gd name="T6" fmla="*/ 13 w 17"/>
                <a:gd name="T7" fmla="*/ 18 h 23"/>
                <a:gd name="T8" fmla="*/ 3 w 17"/>
                <a:gd name="T9" fmla="*/ 13 h 23"/>
                <a:gd name="T10" fmla="*/ 10 w 17"/>
                <a:gd name="T11" fmla="*/ 0 h 23"/>
                <a:gd name="T12" fmla="*/ 17 w 17"/>
                <a:gd name="T13" fmla="*/ 0 h 23"/>
                <a:gd name="T14" fmla="*/ 17 w 17"/>
                <a:gd name="T15" fmla="*/ 23 h 23"/>
                <a:gd name="T16" fmla="*/ 1 w 17"/>
                <a:gd name="T17" fmla="*/ 16 h 23"/>
                <a:gd name="T18" fmla="*/ 0 w 17"/>
                <a:gd name="T19" fmla="*/ 14 h 23"/>
                <a:gd name="T20" fmla="*/ 2 w 17"/>
                <a:gd name="T21" fmla="*/ 9 h 23"/>
                <a:gd name="T22" fmla="*/ 10 w 17"/>
                <a:gd name="T23" fmla="*/ 13 h 23"/>
                <a:gd name="T24" fmla="*/ 10 w 17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3">
                  <a:moveTo>
                    <a:pt x="3" y="13"/>
                  </a:moveTo>
                  <a:lnTo>
                    <a:pt x="3" y="13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3" y="13"/>
                  </a:lnTo>
                  <a:close/>
                  <a:moveTo>
                    <a:pt x="10" y="0"/>
                  </a:moveTo>
                  <a:lnTo>
                    <a:pt x="17" y="0"/>
                  </a:lnTo>
                  <a:lnTo>
                    <a:pt x="17" y="23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2" y="9"/>
                  </a:lnTo>
                  <a:lnTo>
                    <a:pt x="1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4207"/>
            <p:cNvSpPr/>
            <p:nvPr/>
          </p:nvSpPr>
          <p:spPr bwMode="auto">
            <a:xfrm>
              <a:off x="1469880" y="2831477"/>
              <a:ext cx="137854" cy="1241044"/>
            </a:xfrm>
            <a:custGeom>
              <a:avLst/>
              <a:gdLst>
                <a:gd name="T0" fmla="*/ 10 w 17"/>
                <a:gd name="T1" fmla="*/ 0 h 153"/>
                <a:gd name="T2" fmla="*/ 17 w 17"/>
                <a:gd name="T3" fmla="*/ 153 h 153"/>
                <a:gd name="T4" fmla="*/ 0 w 17"/>
                <a:gd name="T5" fmla="*/ 153 h 153"/>
                <a:gd name="T6" fmla="*/ 0 w 17"/>
                <a:gd name="T7" fmla="*/ 149 h 153"/>
                <a:gd name="T8" fmla="*/ 14 w 17"/>
                <a:gd name="T9" fmla="*/ 149 h 153"/>
                <a:gd name="T10" fmla="*/ 8 w 17"/>
                <a:gd name="T11" fmla="*/ 1 h 153"/>
                <a:gd name="T12" fmla="*/ 10 w 17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3">
                  <a:moveTo>
                    <a:pt x="10" y="0"/>
                  </a:moveTo>
                  <a:lnTo>
                    <a:pt x="17" y="153"/>
                  </a:lnTo>
                  <a:lnTo>
                    <a:pt x="0" y="153"/>
                  </a:lnTo>
                  <a:lnTo>
                    <a:pt x="0" y="149"/>
                  </a:lnTo>
                  <a:lnTo>
                    <a:pt x="14" y="149"/>
                  </a:lnTo>
                  <a:lnTo>
                    <a:pt x="8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4208"/>
            <p:cNvSpPr>
              <a:spLocks noEditPoints="1"/>
            </p:cNvSpPr>
            <p:nvPr/>
          </p:nvSpPr>
          <p:spPr bwMode="auto">
            <a:xfrm>
              <a:off x="1461769" y="2815254"/>
              <a:ext cx="154071" cy="1265376"/>
            </a:xfrm>
            <a:custGeom>
              <a:avLst/>
              <a:gdLst>
                <a:gd name="T0" fmla="*/ 2 w 19"/>
                <a:gd name="T1" fmla="*/ 153 h 156"/>
                <a:gd name="T2" fmla="*/ 2 w 19"/>
                <a:gd name="T3" fmla="*/ 153 h 156"/>
                <a:gd name="T4" fmla="*/ 17 w 19"/>
                <a:gd name="T5" fmla="*/ 153 h 156"/>
                <a:gd name="T6" fmla="*/ 2 w 19"/>
                <a:gd name="T7" fmla="*/ 153 h 156"/>
                <a:gd name="T8" fmla="*/ 13 w 19"/>
                <a:gd name="T9" fmla="*/ 0 h 156"/>
                <a:gd name="T10" fmla="*/ 19 w 19"/>
                <a:gd name="T11" fmla="*/ 156 h 156"/>
                <a:gd name="T12" fmla="*/ 0 w 19"/>
                <a:gd name="T13" fmla="*/ 156 h 156"/>
                <a:gd name="T14" fmla="*/ 0 w 19"/>
                <a:gd name="T15" fmla="*/ 149 h 156"/>
                <a:gd name="T16" fmla="*/ 13 w 19"/>
                <a:gd name="T17" fmla="*/ 149 h 156"/>
                <a:gd name="T18" fmla="*/ 6 w 19"/>
                <a:gd name="T19" fmla="*/ 0 h 156"/>
                <a:gd name="T20" fmla="*/ 13 w 19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56">
                  <a:moveTo>
                    <a:pt x="2" y="153"/>
                  </a:moveTo>
                  <a:lnTo>
                    <a:pt x="2" y="153"/>
                  </a:lnTo>
                  <a:lnTo>
                    <a:pt x="17" y="153"/>
                  </a:lnTo>
                  <a:lnTo>
                    <a:pt x="2" y="153"/>
                  </a:lnTo>
                  <a:close/>
                  <a:moveTo>
                    <a:pt x="13" y="0"/>
                  </a:moveTo>
                  <a:lnTo>
                    <a:pt x="19" y="156"/>
                  </a:lnTo>
                  <a:lnTo>
                    <a:pt x="0" y="156"/>
                  </a:lnTo>
                  <a:lnTo>
                    <a:pt x="0" y="149"/>
                  </a:lnTo>
                  <a:lnTo>
                    <a:pt x="13" y="149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4209"/>
            <p:cNvSpPr/>
            <p:nvPr/>
          </p:nvSpPr>
          <p:spPr bwMode="auto">
            <a:xfrm>
              <a:off x="1664494" y="2872031"/>
              <a:ext cx="218942" cy="1200485"/>
            </a:xfrm>
            <a:custGeom>
              <a:avLst/>
              <a:gdLst>
                <a:gd name="T0" fmla="*/ 3 w 27"/>
                <a:gd name="T1" fmla="*/ 0 h 148"/>
                <a:gd name="T2" fmla="*/ 13 w 27"/>
                <a:gd name="T3" fmla="*/ 144 h 148"/>
                <a:gd name="T4" fmla="*/ 27 w 27"/>
                <a:gd name="T5" fmla="*/ 144 h 148"/>
                <a:gd name="T6" fmla="*/ 27 w 27"/>
                <a:gd name="T7" fmla="*/ 148 h 148"/>
                <a:gd name="T8" fmla="*/ 10 w 27"/>
                <a:gd name="T9" fmla="*/ 148 h 148"/>
                <a:gd name="T10" fmla="*/ 0 w 27"/>
                <a:gd name="T11" fmla="*/ 0 h 148"/>
                <a:gd name="T12" fmla="*/ 3 w 27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48">
                  <a:moveTo>
                    <a:pt x="3" y="0"/>
                  </a:moveTo>
                  <a:lnTo>
                    <a:pt x="13" y="144"/>
                  </a:lnTo>
                  <a:lnTo>
                    <a:pt x="27" y="144"/>
                  </a:lnTo>
                  <a:lnTo>
                    <a:pt x="27" y="148"/>
                  </a:lnTo>
                  <a:lnTo>
                    <a:pt x="10" y="148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4210"/>
            <p:cNvSpPr>
              <a:spLocks noEditPoints="1"/>
            </p:cNvSpPr>
            <p:nvPr/>
          </p:nvSpPr>
          <p:spPr bwMode="auto">
            <a:xfrm>
              <a:off x="1648276" y="2855808"/>
              <a:ext cx="243266" cy="1224822"/>
            </a:xfrm>
            <a:custGeom>
              <a:avLst/>
              <a:gdLst>
                <a:gd name="T0" fmla="*/ 13 w 30"/>
                <a:gd name="T1" fmla="*/ 148 h 151"/>
                <a:gd name="T2" fmla="*/ 13 w 30"/>
                <a:gd name="T3" fmla="*/ 148 h 151"/>
                <a:gd name="T4" fmla="*/ 28 w 30"/>
                <a:gd name="T5" fmla="*/ 148 h 151"/>
                <a:gd name="T6" fmla="*/ 13 w 30"/>
                <a:gd name="T7" fmla="*/ 148 h 151"/>
                <a:gd name="T8" fmla="*/ 7 w 30"/>
                <a:gd name="T9" fmla="*/ 0 h 151"/>
                <a:gd name="T10" fmla="*/ 16 w 30"/>
                <a:gd name="T11" fmla="*/ 144 h 151"/>
                <a:gd name="T12" fmla="*/ 30 w 30"/>
                <a:gd name="T13" fmla="*/ 144 h 151"/>
                <a:gd name="T14" fmla="*/ 30 w 30"/>
                <a:gd name="T15" fmla="*/ 151 h 151"/>
                <a:gd name="T16" fmla="*/ 9 w 30"/>
                <a:gd name="T17" fmla="*/ 151 h 151"/>
                <a:gd name="T18" fmla="*/ 0 w 30"/>
                <a:gd name="T19" fmla="*/ 0 h 151"/>
                <a:gd name="T20" fmla="*/ 7 w 30"/>
                <a:gd name="T2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51">
                  <a:moveTo>
                    <a:pt x="13" y="148"/>
                  </a:moveTo>
                  <a:lnTo>
                    <a:pt x="13" y="148"/>
                  </a:lnTo>
                  <a:lnTo>
                    <a:pt x="28" y="148"/>
                  </a:lnTo>
                  <a:lnTo>
                    <a:pt x="13" y="148"/>
                  </a:lnTo>
                  <a:close/>
                  <a:moveTo>
                    <a:pt x="7" y="0"/>
                  </a:moveTo>
                  <a:lnTo>
                    <a:pt x="16" y="144"/>
                  </a:lnTo>
                  <a:lnTo>
                    <a:pt x="30" y="144"/>
                  </a:lnTo>
                  <a:lnTo>
                    <a:pt x="30" y="151"/>
                  </a:lnTo>
                  <a:lnTo>
                    <a:pt x="9" y="151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bldLvl="0" animBg="1"/>
      <p:bldP spid="46" grpId="0"/>
      <p:bldP spid="47" grpId="0"/>
      <p:bldP spid="48" grpId="0"/>
      <p:bldP spid="49" grpId="0"/>
      <p:bldP spid="50" grpId="0"/>
      <p:bldP spid="61" grpId="0"/>
      <p:bldP spid="62" grpId="0"/>
      <p:bldP spid="63" grpId="0"/>
      <p:bldP spid="64" grpId="0"/>
      <p:bldP spid="268" grpId="0" bldLvl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1285394" y="2203259"/>
            <a:ext cx="1603549" cy="3540026"/>
            <a:chOff x="3398" y="1402"/>
            <a:chExt cx="807" cy="1781"/>
          </a:xfrm>
          <a:solidFill>
            <a:schemeClr val="accent4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621" y="1639"/>
              <a:ext cx="418" cy="949"/>
            </a:xfrm>
            <a:custGeom>
              <a:avLst/>
              <a:gdLst>
                <a:gd name="T0" fmla="*/ 349 w 352"/>
                <a:gd name="T1" fmla="*/ 146 h 800"/>
                <a:gd name="T2" fmla="*/ 198 w 352"/>
                <a:gd name="T3" fmla="*/ 6 h 800"/>
                <a:gd name="T4" fmla="*/ 190 w 352"/>
                <a:gd name="T5" fmla="*/ 10 h 800"/>
                <a:gd name="T6" fmla="*/ 51 w 352"/>
                <a:gd name="T7" fmla="*/ 70 h 800"/>
                <a:gd name="T8" fmla="*/ 40 w 352"/>
                <a:gd name="T9" fmla="*/ 271 h 800"/>
                <a:gd name="T10" fmla="*/ 158 w 352"/>
                <a:gd name="T11" fmla="*/ 331 h 800"/>
                <a:gd name="T12" fmla="*/ 141 w 352"/>
                <a:gd name="T13" fmla="*/ 371 h 800"/>
                <a:gd name="T14" fmla="*/ 143 w 352"/>
                <a:gd name="T15" fmla="*/ 385 h 800"/>
                <a:gd name="T16" fmla="*/ 164 w 352"/>
                <a:gd name="T17" fmla="*/ 404 h 800"/>
                <a:gd name="T18" fmla="*/ 114 w 352"/>
                <a:gd name="T19" fmla="*/ 610 h 800"/>
                <a:gd name="T20" fmla="*/ 107 w 352"/>
                <a:gd name="T21" fmla="*/ 665 h 800"/>
                <a:gd name="T22" fmla="*/ 105 w 352"/>
                <a:gd name="T23" fmla="*/ 715 h 800"/>
                <a:gd name="T24" fmla="*/ 127 w 352"/>
                <a:gd name="T25" fmla="*/ 753 h 800"/>
                <a:gd name="T26" fmla="*/ 167 w 352"/>
                <a:gd name="T27" fmla="*/ 793 h 800"/>
                <a:gd name="T28" fmla="*/ 186 w 352"/>
                <a:gd name="T29" fmla="*/ 782 h 800"/>
                <a:gd name="T30" fmla="*/ 205 w 352"/>
                <a:gd name="T31" fmla="*/ 731 h 800"/>
                <a:gd name="T32" fmla="*/ 218 w 352"/>
                <a:gd name="T33" fmla="*/ 687 h 800"/>
                <a:gd name="T34" fmla="*/ 204 w 352"/>
                <a:gd name="T35" fmla="*/ 644 h 800"/>
                <a:gd name="T36" fmla="*/ 191 w 352"/>
                <a:gd name="T37" fmla="*/ 596 h 800"/>
                <a:gd name="T38" fmla="*/ 197 w 352"/>
                <a:gd name="T39" fmla="*/ 398 h 800"/>
                <a:gd name="T40" fmla="*/ 203 w 352"/>
                <a:gd name="T41" fmla="*/ 391 h 800"/>
                <a:gd name="T42" fmla="*/ 214 w 352"/>
                <a:gd name="T43" fmla="*/ 363 h 800"/>
                <a:gd name="T44" fmla="*/ 211 w 352"/>
                <a:gd name="T45" fmla="*/ 340 h 800"/>
                <a:gd name="T46" fmla="*/ 199 w 352"/>
                <a:gd name="T47" fmla="*/ 328 h 800"/>
                <a:gd name="T48" fmla="*/ 241 w 352"/>
                <a:gd name="T49" fmla="*/ 316 h 800"/>
                <a:gd name="T50" fmla="*/ 349 w 352"/>
                <a:gd name="T51" fmla="*/ 146 h 800"/>
                <a:gd name="T52" fmla="*/ 191 w 352"/>
                <a:gd name="T53" fmla="*/ 375 h 800"/>
                <a:gd name="T54" fmla="*/ 182 w 352"/>
                <a:gd name="T55" fmla="*/ 380 h 800"/>
                <a:gd name="T56" fmla="*/ 164 w 352"/>
                <a:gd name="T57" fmla="*/ 363 h 800"/>
                <a:gd name="T58" fmla="*/ 174 w 352"/>
                <a:gd name="T59" fmla="*/ 341 h 800"/>
                <a:gd name="T60" fmla="*/ 187 w 352"/>
                <a:gd name="T61" fmla="*/ 356 h 800"/>
                <a:gd name="T62" fmla="*/ 191 w 352"/>
                <a:gd name="T63" fmla="*/ 375 h 800"/>
                <a:gd name="T64" fmla="*/ 191 w 352"/>
                <a:gd name="T65" fmla="*/ 681 h 800"/>
                <a:gd name="T66" fmla="*/ 195 w 352"/>
                <a:gd name="T67" fmla="*/ 704 h 800"/>
                <a:gd name="T68" fmla="*/ 186 w 352"/>
                <a:gd name="T69" fmla="*/ 729 h 800"/>
                <a:gd name="T70" fmla="*/ 175 w 352"/>
                <a:gd name="T71" fmla="*/ 759 h 800"/>
                <a:gd name="T72" fmla="*/ 150 w 352"/>
                <a:gd name="T73" fmla="*/ 735 h 800"/>
                <a:gd name="T74" fmla="*/ 126 w 352"/>
                <a:gd name="T75" fmla="*/ 695 h 800"/>
                <a:gd name="T76" fmla="*/ 130 w 352"/>
                <a:gd name="T77" fmla="*/ 644 h 800"/>
                <a:gd name="T78" fmla="*/ 137 w 352"/>
                <a:gd name="T79" fmla="*/ 594 h 800"/>
                <a:gd name="T80" fmla="*/ 169 w 352"/>
                <a:gd name="T81" fmla="*/ 450 h 800"/>
                <a:gd name="T82" fmla="*/ 167 w 352"/>
                <a:gd name="T83" fmla="*/ 593 h 800"/>
                <a:gd name="T84" fmla="*/ 191 w 352"/>
                <a:gd name="T85" fmla="*/ 681 h 800"/>
                <a:gd name="T86" fmla="*/ 262 w 352"/>
                <a:gd name="T87" fmla="*/ 280 h 800"/>
                <a:gd name="T88" fmla="*/ 83 w 352"/>
                <a:gd name="T89" fmla="*/ 275 h 800"/>
                <a:gd name="T90" fmla="*/ 49 w 352"/>
                <a:gd name="T91" fmla="*/ 106 h 800"/>
                <a:gd name="T92" fmla="*/ 220 w 352"/>
                <a:gd name="T93" fmla="*/ 49 h 800"/>
                <a:gd name="T94" fmla="*/ 236 w 352"/>
                <a:gd name="T95" fmla="*/ 39 h 800"/>
                <a:gd name="T96" fmla="*/ 322 w 352"/>
                <a:gd name="T97" fmla="*/ 123 h 800"/>
                <a:gd name="T98" fmla="*/ 262 w 352"/>
                <a:gd name="T99" fmla="*/ 28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2" h="800">
                  <a:moveTo>
                    <a:pt x="349" y="146"/>
                  </a:moveTo>
                  <a:cubicBezTo>
                    <a:pt x="346" y="67"/>
                    <a:pt x="278" y="0"/>
                    <a:pt x="198" y="6"/>
                  </a:cubicBezTo>
                  <a:cubicBezTo>
                    <a:pt x="196" y="6"/>
                    <a:pt x="193" y="8"/>
                    <a:pt x="190" y="10"/>
                  </a:cubicBezTo>
                  <a:cubicBezTo>
                    <a:pt x="138" y="4"/>
                    <a:pt x="84" y="27"/>
                    <a:pt x="51" y="70"/>
                  </a:cubicBezTo>
                  <a:cubicBezTo>
                    <a:pt x="7" y="126"/>
                    <a:pt x="0" y="210"/>
                    <a:pt x="40" y="271"/>
                  </a:cubicBezTo>
                  <a:cubicBezTo>
                    <a:pt x="66" y="311"/>
                    <a:pt x="112" y="330"/>
                    <a:pt x="158" y="331"/>
                  </a:cubicBezTo>
                  <a:cubicBezTo>
                    <a:pt x="153" y="344"/>
                    <a:pt x="147" y="358"/>
                    <a:pt x="141" y="371"/>
                  </a:cubicBezTo>
                  <a:cubicBezTo>
                    <a:pt x="139" y="375"/>
                    <a:pt x="139" y="382"/>
                    <a:pt x="143" y="385"/>
                  </a:cubicBezTo>
                  <a:cubicBezTo>
                    <a:pt x="151" y="391"/>
                    <a:pt x="158" y="397"/>
                    <a:pt x="164" y="404"/>
                  </a:cubicBezTo>
                  <a:cubicBezTo>
                    <a:pt x="141" y="471"/>
                    <a:pt x="124" y="540"/>
                    <a:pt x="114" y="610"/>
                  </a:cubicBezTo>
                  <a:cubicBezTo>
                    <a:pt x="111" y="628"/>
                    <a:pt x="109" y="646"/>
                    <a:pt x="107" y="665"/>
                  </a:cubicBezTo>
                  <a:cubicBezTo>
                    <a:pt x="106" y="681"/>
                    <a:pt x="103" y="698"/>
                    <a:pt x="105" y="715"/>
                  </a:cubicBezTo>
                  <a:cubicBezTo>
                    <a:pt x="108" y="730"/>
                    <a:pt x="117" y="742"/>
                    <a:pt x="127" y="753"/>
                  </a:cubicBezTo>
                  <a:cubicBezTo>
                    <a:pt x="140" y="766"/>
                    <a:pt x="153" y="780"/>
                    <a:pt x="167" y="793"/>
                  </a:cubicBezTo>
                  <a:cubicBezTo>
                    <a:pt x="174" y="800"/>
                    <a:pt x="183" y="789"/>
                    <a:pt x="186" y="782"/>
                  </a:cubicBezTo>
                  <a:cubicBezTo>
                    <a:pt x="192" y="765"/>
                    <a:pt x="199" y="748"/>
                    <a:pt x="205" y="731"/>
                  </a:cubicBezTo>
                  <a:cubicBezTo>
                    <a:pt x="211" y="717"/>
                    <a:pt x="218" y="702"/>
                    <a:pt x="218" y="687"/>
                  </a:cubicBezTo>
                  <a:cubicBezTo>
                    <a:pt x="218" y="672"/>
                    <a:pt x="209" y="658"/>
                    <a:pt x="204" y="644"/>
                  </a:cubicBezTo>
                  <a:cubicBezTo>
                    <a:pt x="198" y="629"/>
                    <a:pt x="194" y="613"/>
                    <a:pt x="191" y="596"/>
                  </a:cubicBezTo>
                  <a:cubicBezTo>
                    <a:pt x="179" y="531"/>
                    <a:pt x="188" y="463"/>
                    <a:pt x="197" y="398"/>
                  </a:cubicBezTo>
                  <a:cubicBezTo>
                    <a:pt x="199" y="396"/>
                    <a:pt x="201" y="395"/>
                    <a:pt x="203" y="391"/>
                  </a:cubicBezTo>
                  <a:cubicBezTo>
                    <a:pt x="209" y="383"/>
                    <a:pt x="212" y="373"/>
                    <a:pt x="214" y="363"/>
                  </a:cubicBezTo>
                  <a:cubicBezTo>
                    <a:pt x="215" y="356"/>
                    <a:pt x="215" y="347"/>
                    <a:pt x="211" y="340"/>
                  </a:cubicBezTo>
                  <a:cubicBezTo>
                    <a:pt x="209" y="335"/>
                    <a:pt x="203" y="332"/>
                    <a:pt x="199" y="328"/>
                  </a:cubicBezTo>
                  <a:cubicBezTo>
                    <a:pt x="214" y="326"/>
                    <a:pt x="228" y="322"/>
                    <a:pt x="241" y="316"/>
                  </a:cubicBezTo>
                  <a:cubicBezTo>
                    <a:pt x="308" y="288"/>
                    <a:pt x="352" y="218"/>
                    <a:pt x="349" y="146"/>
                  </a:cubicBezTo>
                  <a:close/>
                  <a:moveTo>
                    <a:pt x="191" y="375"/>
                  </a:moveTo>
                  <a:cubicBezTo>
                    <a:pt x="188" y="376"/>
                    <a:pt x="185" y="378"/>
                    <a:pt x="182" y="380"/>
                  </a:cubicBezTo>
                  <a:cubicBezTo>
                    <a:pt x="176" y="374"/>
                    <a:pt x="170" y="368"/>
                    <a:pt x="164" y="363"/>
                  </a:cubicBezTo>
                  <a:cubicBezTo>
                    <a:pt x="168" y="356"/>
                    <a:pt x="171" y="348"/>
                    <a:pt x="174" y="341"/>
                  </a:cubicBezTo>
                  <a:cubicBezTo>
                    <a:pt x="176" y="348"/>
                    <a:pt x="181" y="351"/>
                    <a:pt x="187" y="356"/>
                  </a:cubicBezTo>
                  <a:cubicBezTo>
                    <a:pt x="194" y="362"/>
                    <a:pt x="194" y="368"/>
                    <a:pt x="191" y="375"/>
                  </a:cubicBezTo>
                  <a:close/>
                  <a:moveTo>
                    <a:pt x="191" y="681"/>
                  </a:moveTo>
                  <a:cubicBezTo>
                    <a:pt x="194" y="689"/>
                    <a:pt x="197" y="696"/>
                    <a:pt x="195" y="704"/>
                  </a:cubicBezTo>
                  <a:cubicBezTo>
                    <a:pt x="194" y="712"/>
                    <a:pt x="189" y="721"/>
                    <a:pt x="186" y="729"/>
                  </a:cubicBezTo>
                  <a:cubicBezTo>
                    <a:pt x="182" y="739"/>
                    <a:pt x="178" y="749"/>
                    <a:pt x="175" y="759"/>
                  </a:cubicBezTo>
                  <a:cubicBezTo>
                    <a:pt x="166" y="751"/>
                    <a:pt x="158" y="743"/>
                    <a:pt x="150" y="735"/>
                  </a:cubicBezTo>
                  <a:cubicBezTo>
                    <a:pt x="139" y="723"/>
                    <a:pt x="128" y="712"/>
                    <a:pt x="126" y="695"/>
                  </a:cubicBezTo>
                  <a:cubicBezTo>
                    <a:pt x="125" y="678"/>
                    <a:pt x="128" y="661"/>
                    <a:pt x="130" y="644"/>
                  </a:cubicBezTo>
                  <a:cubicBezTo>
                    <a:pt x="132" y="627"/>
                    <a:pt x="134" y="611"/>
                    <a:pt x="137" y="594"/>
                  </a:cubicBezTo>
                  <a:cubicBezTo>
                    <a:pt x="144" y="545"/>
                    <a:pt x="155" y="497"/>
                    <a:pt x="169" y="450"/>
                  </a:cubicBezTo>
                  <a:cubicBezTo>
                    <a:pt x="164" y="498"/>
                    <a:pt x="161" y="546"/>
                    <a:pt x="167" y="593"/>
                  </a:cubicBezTo>
                  <a:cubicBezTo>
                    <a:pt x="171" y="624"/>
                    <a:pt x="179" y="653"/>
                    <a:pt x="191" y="681"/>
                  </a:cubicBezTo>
                  <a:close/>
                  <a:moveTo>
                    <a:pt x="262" y="280"/>
                  </a:moveTo>
                  <a:cubicBezTo>
                    <a:pt x="210" y="312"/>
                    <a:pt x="132" y="314"/>
                    <a:pt x="83" y="275"/>
                  </a:cubicBezTo>
                  <a:cubicBezTo>
                    <a:pt x="34" y="236"/>
                    <a:pt x="23" y="160"/>
                    <a:pt x="49" y="106"/>
                  </a:cubicBezTo>
                  <a:cubicBezTo>
                    <a:pt x="80" y="44"/>
                    <a:pt x="159" y="20"/>
                    <a:pt x="220" y="49"/>
                  </a:cubicBezTo>
                  <a:cubicBezTo>
                    <a:pt x="226" y="52"/>
                    <a:pt x="233" y="46"/>
                    <a:pt x="236" y="39"/>
                  </a:cubicBezTo>
                  <a:cubicBezTo>
                    <a:pt x="276" y="52"/>
                    <a:pt x="309" y="83"/>
                    <a:pt x="322" y="123"/>
                  </a:cubicBezTo>
                  <a:cubicBezTo>
                    <a:pt x="340" y="182"/>
                    <a:pt x="315" y="248"/>
                    <a:pt x="262" y="2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3398" y="1504"/>
              <a:ext cx="417" cy="636"/>
            </a:xfrm>
            <a:custGeom>
              <a:avLst/>
              <a:gdLst>
                <a:gd name="T0" fmla="*/ 337 w 350"/>
                <a:gd name="T1" fmla="*/ 508 h 536"/>
                <a:gd name="T2" fmla="*/ 100 w 350"/>
                <a:gd name="T3" fmla="*/ 405 h 536"/>
                <a:gd name="T4" fmla="*/ 39 w 350"/>
                <a:gd name="T5" fmla="*/ 176 h 536"/>
                <a:gd name="T6" fmla="*/ 108 w 350"/>
                <a:gd name="T7" fmla="*/ 73 h 536"/>
                <a:gd name="T8" fmla="*/ 148 w 350"/>
                <a:gd name="T9" fmla="*/ 78 h 536"/>
                <a:gd name="T10" fmla="*/ 176 w 350"/>
                <a:gd name="T11" fmla="*/ 35 h 536"/>
                <a:gd name="T12" fmla="*/ 146 w 350"/>
                <a:gd name="T13" fmla="*/ 1 h 536"/>
                <a:gd name="T14" fmla="*/ 135 w 350"/>
                <a:gd name="T15" fmla="*/ 29 h 536"/>
                <a:gd name="T16" fmla="*/ 153 w 350"/>
                <a:gd name="T17" fmla="*/ 42 h 536"/>
                <a:gd name="T18" fmla="*/ 146 w 350"/>
                <a:gd name="T19" fmla="*/ 54 h 536"/>
                <a:gd name="T20" fmla="*/ 124 w 350"/>
                <a:gd name="T21" fmla="*/ 47 h 536"/>
                <a:gd name="T22" fmla="*/ 118 w 350"/>
                <a:gd name="T23" fmla="*/ 25 h 536"/>
                <a:gd name="T24" fmla="*/ 118 w 350"/>
                <a:gd name="T25" fmla="*/ 8 h 536"/>
                <a:gd name="T26" fmla="*/ 102 w 350"/>
                <a:gd name="T27" fmla="*/ 16 h 536"/>
                <a:gd name="T28" fmla="*/ 98 w 350"/>
                <a:gd name="T29" fmla="*/ 55 h 536"/>
                <a:gd name="T30" fmla="*/ 11 w 350"/>
                <a:gd name="T31" fmla="*/ 279 h 536"/>
                <a:gd name="T32" fmla="*/ 168 w 350"/>
                <a:gd name="T33" fmla="*/ 495 h 536"/>
                <a:gd name="T34" fmla="*/ 326 w 350"/>
                <a:gd name="T35" fmla="*/ 536 h 536"/>
                <a:gd name="T36" fmla="*/ 337 w 350"/>
                <a:gd name="T37" fmla="*/ 508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0" h="536">
                  <a:moveTo>
                    <a:pt x="337" y="508"/>
                  </a:moveTo>
                  <a:cubicBezTo>
                    <a:pt x="249" y="504"/>
                    <a:pt x="160" y="472"/>
                    <a:pt x="100" y="405"/>
                  </a:cubicBezTo>
                  <a:cubicBezTo>
                    <a:pt x="45" y="344"/>
                    <a:pt x="15" y="258"/>
                    <a:pt x="39" y="176"/>
                  </a:cubicBezTo>
                  <a:cubicBezTo>
                    <a:pt x="50" y="135"/>
                    <a:pt x="74" y="99"/>
                    <a:pt x="108" y="73"/>
                  </a:cubicBezTo>
                  <a:cubicBezTo>
                    <a:pt x="119" y="83"/>
                    <a:pt x="135" y="84"/>
                    <a:pt x="148" y="78"/>
                  </a:cubicBezTo>
                  <a:cubicBezTo>
                    <a:pt x="165" y="71"/>
                    <a:pt x="177" y="53"/>
                    <a:pt x="176" y="35"/>
                  </a:cubicBezTo>
                  <a:cubicBezTo>
                    <a:pt x="175" y="18"/>
                    <a:pt x="163" y="3"/>
                    <a:pt x="146" y="1"/>
                  </a:cubicBezTo>
                  <a:cubicBezTo>
                    <a:pt x="134" y="0"/>
                    <a:pt x="122" y="28"/>
                    <a:pt x="135" y="29"/>
                  </a:cubicBezTo>
                  <a:cubicBezTo>
                    <a:pt x="143" y="29"/>
                    <a:pt x="150" y="34"/>
                    <a:pt x="153" y="42"/>
                  </a:cubicBezTo>
                  <a:cubicBezTo>
                    <a:pt x="156" y="49"/>
                    <a:pt x="153" y="52"/>
                    <a:pt x="146" y="54"/>
                  </a:cubicBezTo>
                  <a:cubicBezTo>
                    <a:pt x="138" y="55"/>
                    <a:pt x="129" y="53"/>
                    <a:pt x="124" y="47"/>
                  </a:cubicBezTo>
                  <a:cubicBezTo>
                    <a:pt x="120" y="42"/>
                    <a:pt x="115" y="32"/>
                    <a:pt x="118" y="25"/>
                  </a:cubicBezTo>
                  <a:cubicBezTo>
                    <a:pt x="120" y="21"/>
                    <a:pt x="124" y="11"/>
                    <a:pt x="118" y="8"/>
                  </a:cubicBezTo>
                  <a:cubicBezTo>
                    <a:pt x="112" y="4"/>
                    <a:pt x="105" y="12"/>
                    <a:pt x="102" y="16"/>
                  </a:cubicBezTo>
                  <a:cubicBezTo>
                    <a:pt x="97" y="29"/>
                    <a:pt x="94" y="43"/>
                    <a:pt x="98" y="55"/>
                  </a:cubicBezTo>
                  <a:cubicBezTo>
                    <a:pt x="32" y="108"/>
                    <a:pt x="0" y="196"/>
                    <a:pt x="11" y="279"/>
                  </a:cubicBezTo>
                  <a:cubicBezTo>
                    <a:pt x="23" y="372"/>
                    <a:pt x="86" y="452"/>
                    <a:pt x="168" y="495"/>
                  </a:cubicBezTo>
                  <a:cubicBezTo>
                    <a:pt x="217" y="520"/>
                    <a:pt x="272" y="533"/>
                    <a:pt x="326" y="536"/>
                  </a:cubicBezTo>
                  <a:cubicBezTo>
                    <a:pt x="338" y="536"/>
                    <a:pt x="350" y="509"/>
                    <a:pt x="337" y="5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3875" y="1402"/>
              <a:ext cx="330" cy="734"/>
            </a:xfrm>
            <a:custGeom>
              <a:avLst/>
              <a:gdLst>
                <a:gd name="T0" fmla="*/ 262 w 277"/>
                <a:gd name="T1" fmla="*/ 216 h 619"/>
                <a:gd name="T2" fmla="*/ 217 w 277"/>
                <a:gd name="T3" fmla="*/ 85 h 619"/>
                <a:gd name="T4" fmla="*/ 238 w 277"/>
                <a:gd name="T5" fmla="*/ 28 h 619"/>
                <a:gd name="T6" fmla="*/ 197 w 277"/>
                <a:gd name="T7" fmla="*/ 4 h 619"/>
                <a:gd name="T8" fmla="*/ 158 w 277"/>
                <a:gd name="T9" fmla="*/ 48 h 619"/>
                <a:gd name="T10" fmla="*/ 179 w 277"/>
                <a:gd name="T11" fmla="*/ 43 h 619"/>
                <a:gd name="T12" fmla="*/ 197 w 277"/>
                <a:gd name="T13" fmla="*/ 31 h 619"/>
                <a:gd name="T14" fmla="*/ 217 w 277"/>
                <a:gd name="T15" fmla="*/ 46 h 619"/>
                <a:gd name="T16" fmla="*/ 190 w 277"/>
                <a:gd name="T17" fmla="*/ 60 h 619"/>
                <a:gd name="T18" fmla="*/ 175 w 277"/>
                <a:gd name="T19" fmla="*/ 86 h 619"/>
                <a:gd name="T20" fmla="*/ 195 w 277"/>
                <a:gd name="T21" fmla="*/ 92 h 619"/>
                <a:gd name="T22" fmla="*/ 195 w 277"/>
                <a:gd name="T23" fmla="*/ 105 h 619"/>
                <a:gd name="T24" fmla="*/ 234 w 277"/>
                <a:gd name="T25" fmla="*/ 332 h 619"/>
                <a:gd name="T26" fmla="*/ 122 w 277"/>
                <a:gd name="T27" fmla="*/ 524 h 619"/>
                <a:gd name="T28" fmla="*/ 14 w 277"/>
                <a:gd name="T29" fmla="*/ 589 h 619"/>
                <a:gd name="T30" fmla="*/ 1 w 277"/>
                <a:gd name="T31" fmla="*/ 606 h 619"/>
                <a:gd name="T32" fmla="*/ 9 w 277"/>
                <a:gd name="T33" fmla="*/ 616 h 619"/>
                <a:gd name="T34" fmla="*/ 262 w 277"/>
                <a:gd name="T35" fmla="*/ 21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619">
                  <a:moveTo>
                    <a:pt x="262" y="216"/>
                  </a:moveTo>
                  <a:cubicBezTo>
                    <a:pt x="258" y="170"/>
                    <a:pt x="246" y="122"/>
                    <a:pt x="217" y="85"/>
                  </a:cubicBezTo>
                  <a:cubicBezTo>
                    <a:pt x="235" y="74"/>
                    <a:pt x="246" y="50"/>
                    <a:pt x="238" y="28"/>
                  </a:cubicBezTo>
                  <a:cubicBezTo>
                    <a:pt x="232" y="11"/>
                    <a:pt x="216" y="0"/>
                    <a:pt x="197" y="4"/>
                  </a:cubicBezTo>
                  <a:cubicBezTo>
                    <a:pt x="177" y="8"/>
                    <a:pt x="161" y="28"/>
                    <a:pt x="158" y="48"/>
                  </a:cubicBezTo>
                  <a:cubicBezTo>
                    <a:pt x="156" y="68"/>
                    <a:pt x="178" y="56"/>
                    <a:pt x="179" y="43"/>
                  </a:cubicBezTo>
                  <a:cubicBezTo>
                    <a:pt x="181" y="34"/>
                    <a:pt x="189" y="30"/>
                    <a:pt x="197" y="31"/>
                  </a:cubicBezTo>
                  <a:cubicBezTo>
                    <a:pt x="206" y="31"/>
                    <a:pt x="214" y="38"/>
                    <a:pt x="217" y="46"/>
                  </a:cubicBezTo>
                  <a:cubicBezTo>
                    <a:pt x="225" y="65"/>
                    <a:pt x="202" y="67"/>
                    <a:pt x="190" y="60"/>
                  </a:cubicBezTo>
                  <a:cubicBezTo>
                    <a:pt x="179" y="54"/>
                    <a:pt x="164" y="80"/>
                    <a:pt x="175" y="86"/>
                  </a:cubicBezTo>
                  <a:cubicBezTo>
                    <a:pt x="182" y="90"/>
                    <a:pt x="189" y="92"/>
                    <a:pt x="195" y="92"/>
                  </a:cubicBezTo>
                  <a:cubicBezTo>
                    <a:pt x="193" y="97"/>
                    <a:pt x="193" y="102"/>
                    <a:pt x="195" y="105"/>
                  </a:cubicBezTo>
                  <a:cubicBezTo>
                    <a:pt x="246" y="166"/>
                    <a:pt x="249" y="258"/>
                    <a:pt x="234" y="332"/>
                  </a:cubicBezTo>
                  <a:cubicBezTo>
                    <a:pt x="218" y="407"/>
                    <a:pt x="179" y="475"/>
                    <a:pt x="122" y="524"/>
                  </a:cubicBezTo>
                  <a:cubicBezTo>
                    <a:pt x="90" y="552"/>
                    <a:pt x="53" y="574"/>
                    <a:pt x="14" y="589"/>
                  </a:cubicBezTo>
                  <a:cubicBezTo>
                    <a:pt x="7" y="592"/>
                    <a:pt x="2" y="598"/>
                    <a:pt x="1" y="606"/>
                  </a:cubicBezTo>
                  <a:cubicBezTo>
                    <a:pt x="0" y="610"/>
                    <a:pt x="2" y="619"/>
                    <a:pt x="9" y="616"/>
                  </a:cubicBezTo>
                  <a:cubicBezTo>
                    <a:pt x="170" y="554"/>
                    <a:pt x="277" y="389"/>
                    <a:pt x="262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591" y="2567"/>
              <a:ext cx="426" cy="616"/>
            </a:xfrm>
            <a:custGeom>
              <a:avLst/>
              <a:gdLst>
                <a:gd name="T0" fmla="*/ 336 w 358"/>
                <a:gd name="T1" fmla="*/ 434 h 520"/>
                <a:gd name="T2" fmla="*/ 239 w 358"/>
                <a:gd name="T3" fmla="*/ 463 h 520"/>
                <a:gd name="T4" fmla="*/ 242 w 358"/>
                <a:gd name="T5" fmla="*/ 440 h 520"/>
                <a:gd name="T6" fmla="*/ 244 w 358"/>
                <a:gd name="T7" fmla="*/ 405 h 520"/>
                <a:gd name="T8" fmla="*/ 249 w 358"/>
                <a:gd name="T9" fmla="*/ 339 h 520"/>
                <a:gd name="T10" fmla="*/ 255 w 358"/>
                <a:gd name="T11" fmla="*/ 206 h 520"/>
                <a:gd name="T12" fmla="*/ 251 w 358"/>
                <a:gd name="T13" fmla="*/ 88 h 520"/>
                <a:gd name="T14" fmla="*/ 202 w 358"/>
                <a:gd name="T15" fmla="*/ 11 h 520"/>
                <a:gd name="T16" fmla="*/ 167 w 358"/>
                <a:gd name="T17" fmla="*/ 42 h 520"/>
                <a:gd name="T18" fmla="*/ 142 w 358"/>
                <a:gd name="T19" fmla="*/ 87 h 520"/>
                <a:gd name="T20" fmla="*/ 112 w 358"/>
                <a:gd name="T21" fmla="*/ 199 h 520"/>
                <a:gd name="T22" fmla="*/ 105 w 358"/>
                <a:gd name="T23" fmla="*/ 445 h 520"/>
                <a:gd name="T24" fmla="*/ 54 w 358"/>
                <a:gd name="T25" fmla="*/ 432 h 520"/>
                <a:gd name="T26" fmla="*/ 4 w 358"/>
                <a:gd name="T27" fmla="*/ 474 h 520"/>
                <a:gd name="T28" fmla="*/ 55 w 358"/>
                <a:gd name="T29" fmla="*/ 514 h 520"/>
                <a:gd name="T30" fmla="*/ 129 w 358"/>
                <a:gd name="T31" fmla="*/ 481 h 520"/>
                <a:gd name="T32" fmla="*/ 128 w 358"/>
                <a:gd name="T33" fmla="*/ 459 h 520"/>
                <a:gd name="T34" fmla="*/ 133 w 358"/>
                <a:gd name="T35" fmla="*/ 201 h 520"/>
                <a:gd name="T36" fmla="*/ 165 w 358"/>
                <a:gd name="T37" fmla="*/ 79 h 520"/>
                <a:gd name="T38" fmla="*/ 178 w 358"/>
                <a:gd name="T39" fmla="*/ 58 h 520"/>
                <a:gd name="T40" fmla="*/ 199 w 358"/>
                <a:gd name="T41" fmla="*/ 38 h 520"/>
                <a:gd name="T42" fmla="*/ 227 w 358"/>
                <a:gd name="T43" fmla="*/ 90 h 520"/>
                <a:gd name="T44" fmla="*/ 233 w 358"/>
                <a:gd name="T45" fmla="*/ 218 h 520"/>
                <a:gd name="T46" fmla="*/ 226 w 358"/>
                <a:gd name="T47" fmla="*/ 359 h 520"/>
                <a:gd name="T48" fmla="*/ 221 w 358"/>
                <a:gd name="T49" fmla="*/ 430 h 520"/>
                <a:gd name="T50" fmla="*/ 219 w 358"/>
                <a:gd name="T51" fmla="*/ 465 h 520"/>
                <a:gd name="T52" fmla="*/ 220 w 358"/>
                <a:gd name="T53" fmla="*/ 493 h 520"/>
                <a:gd name="T54" fmla="*/ 261 w 358"/>
                <a:gd name="T55" fmla="*/ 516 h 520"/>
                <a:gd name="T56" fmla="*/ 319 w 358"/>
                <a:gd name="T57" fmla="*/ 514 h 520"/>
                <a:gd name="T58" fmla="*/ 354 w 358"/>
                <a:gd name="T59" fmla="*/ 474 h 520"/>
                <a:gd name="T60" fmla="*/ 336 w 358"/>
                <a:gd name="T61" fmla="*/ 434 h 520"/>
                <a:gd name="T62" fmla="*/ 26 w 358"/>
                <a:gd name="T63" fmla="*/ 470 h 520"/>
                <a:gd name="T64" fmla="*/ 62 w 358"/>
                <a:gd name="T65" fmla="*/ 460 h 520"/>
                <a:gd name="T66" fmla="*/ 99 w 358"/>
                <a:gd name="T67" fmla="*/ 478 h 520"/>
                <a:gd name="T68" fmla="*/ 74 w 358"/>
                <a:gd name="T69" fmla="*/ 486 h 520"/>
                <a:gd name="T70" fmla="*/ 26 w 358"/>
                <a:gd name="T71" fmla="*/ 470 h 520"/>
                <a:gd name="T72" fmla="*/ 291 w 358"/>
                <a:gd name="T73" fmla="*/ 491 h 520"/>
                <a:gd name="T74" fmla="*/ 249 w 358"/>
                <a:gd name="T75" fmla="*/ 481 h 520"/>
                <a:gd name="T76" fmla="*/ 288 w 358"/>
                <a:gd name="T77" fmla="*/ 461 h 520"/>
                <a:gd name="T78" fmla="*/ 334 w 358"/>
                <a:gd name="T79" fmla="*/ 472 h 520"/>
                <a:gd name="T80" fmla="*/ 291 w 358"/>
                <a:gd name="T81" fmla="*/ 49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8" h="520">
                  <a:moveTo>
                    <a:pt x="336" y="434"/>
                  </a:moveTo>
                  <a:cubicBezTo>
                    <a:pt x="304" y="421"/>
                    <a:pt x="265" y="441"/>
                    <a:pt x="239" y="463"/>
                  </a:cubicBezTo>
                  <a:cubicBezTo>
                    <a:pt x="239" y="455"/>
                    <a:pt x="241" y="447"/>
                    <a:pt x="242" y="440"/>
                  </a:cubicBezTo>
                  <a:cubicBezTo>
                    <a:pt x="243" y="428"/>
                    <a:pt x="243" y="417"/>
                    <a:pt x="244" y="405"/>
                  </a:cubicBezTo>
                  <a:cubicBezTo>
                    <a:pt x="246" y="383"/>
                    <a:pt x="247" y="361"/>
                    <a:pt x="249" y="339"/>
                  </a:cubicBezTo>
                  <a:cubicBezTo>
                    <a:pt x="251" y="294"/>
                    <a:pt x="254" y="250"/>
                    <a:pt x="255" y="206"/>
                  </a:cubicBezTo>
                  <a:cubicBezTo>
                    <a:pt x="257" y="166"/>
                    <a:pt x="257" y="127"/>
                    <a:pt x="251" y="88"/>
                  </a:cubicBezTo>
                  <a:cubicBezTo>
                    <a:pt x="247" y="67"/>
                    <a:pt x="237" y="0"/>
                    <a:pt x="202" y="11"/>
                  </a:cubicBezTo>
                  <a:cubicBezTo>
                    <a:pt x="188" y="16"/>
                    <a:pt x="176" y="30"/>
                    <a:pt x="167" y="42"/>
                  </a:cubicBezTo>
                  <a:cubicBezTo>
                    <a:pt x="156" y="56"/>
                    <a:pt x="148" y="71"/>
                    <a:pt x="142" y="87"/>
                  </a:cubicBezTo>
                  <a:cubicBezTo>
                    <a:pt x="127" y="122"/>
                    <a:pt x="119" y="161"/>
                    <a:pt x="112" y="199"/>
                  </a:cubicBezTo>
                  <a:cubicBezTo>
                    <a:pt x="100" y="281"/>
                    <a:pt x="100" y="363"/>
                    <a:pt x="105" y="445"/>
                  </a:cubicBezTo>
                  <a:cubicBezTo>
                    <a:pt x="90" y="436"/>
                    <a:pt x="72" y="430"/>
                    <a:pt x="54" y="432"/>
                  </a:cubicBezTo>
                  <a:cubicBezTo>
                    <a:pt x="31" y="434"/>
                    <a:pt x="7" y="449"/>
                    <a:pt x="4" y="474"/>
                  </a:cubicBezTo>
                  <a:cubicBezTo>
                    <a:pt x="0" y="505"/>
                    <a:pt x="31" y="516"/>
                    <a:pt x="55" y="514"/>
                  </a:cubicBezTo>
                  <a:cubicBezTo>
                    <a:pt x="83" y="512"/>
                    <a:pt x="110" y="502"/>
                    <a:pt x="129" y="481"/>
                  </a:cubicBezTo>
                  <a:cubicBezTo>
                    <a:pt x="136" y="472"/>
                    <a:pt x="134" y="461"/>
                    <a:pt x="128" y="459"/>
                  </a:cubicBezTo>
                  <a:cubicBezTo>
                    <a:pt x="123" y="374"/>
                    <a:pt x="120" y="287"/>
                    <a:pt x="133" y="201"/>
                  </a:cubicBezTo>
                  <a:cubicBezTo>
                    <a:pt x="139" y="160"/>
                    <a:pt x="147" y="116"/>
                    <a:pt x="165" y="79"/>
                  </a:cubicBezTo>
                  <a:cubicBezTo>
                    <a:pt x="169" y="71"/>
                    <a:pt x="173" y="64"/>
                    <a:pt x="178" y="58"/>
                  </a:cubicBezTo>
                  <a:cubicBezTo>
                    <a:pt x="182" y="52"/>
                    <a:pt x="191" y="40"/>
                    <a:pt x="199" y="38"/>
                  </a:cubicBezTo>
                  <a:cubicBezTo>
                    <a:pt x="216" y="34"/>
                    <a:pt x="224" y="79"/>
                    <a:pt x="227" y="90"/>
                  </a:cubicBezTo>
                  <a:cubicBezTo>
                    <a:pt x="236" y="132"/>
                    <a:pt x="235" y="175"/>
                    <a:pt x="233" y="218"/>
                  </a:cubicBezTo>
                  <a:cubicBezTo>
                    <a:pt x="232" y="265"/>
                    <a:pt x="229" y="312"/>
                    <a:pt x="226" y="359"/>
                  </a:cubicBezTo>
                  <a:cubicBezTo>
                    <a:pt x="225" y="383"/>
                    <a:pt x="223" y="407"/>
                    <a:pt x="221" y="430"/>
                  </a:cubicBezTo>
                  <a:cubicBezTo>
                    <a:pt x="221" y="442"/>
                    <a:pt x="220" y="453"/>
                    <a:pt x="219" y="465"/>
                  </a:cubicBezTo>
                  <a:cubicBezTo>
                    <a:pt x="218" y="474"/>
                    <a:pt x="217" y="484"/>
                    <a:pt x="220" y="493"/>
                  </a:cubicBezTo>
                  <a:cubicBezTo>
                    <a:pt x="226" y="508"/>
                    <a:pt x="247" y="513"/>
                    <a:pt x="261" y="516"/>
                  </a:cubicBezTo>
                  <a:cubicBezTo>
                    <a:pt x="280" y="520"/>
                    <a:pt x="301" y="520"/>
                    <a:pt x="319" y="514"/>
                  </a:cubicBezTo>
                  <a:cubicBezTo>
                    <a:pt x="336" y="507"/>
                    <a:pt x="350" y="492"/>
                    <a:pt x="354" y="474"/>
                  </a:cubicBezTo>
                  <a:cubicBezTo>
                    <a:pt x="358" y="457"/>
                    <a:pt x="353" y="441"/>
                    <a:pt x="336" y="434"/>
                  </a:cubicBezTo>
                  <a:close/>
                  <a:moveTo>
                    <a:pt x="26" y="470"/>
                  </a:moveTo>
                  <a:cubicBezTo>
                    <a:pt x="25" y="458"/>
                    <a:pt x="54" y="459"/>
                    <a:pt x="62" y="460"/>
                  </a:cubicBezTo>
                  <a:cubicBezTo>
                    <a:pt x="76" y="462"/>
                    <a:pt x="88" y="469"/>
                    <a:pt x="99" y="478"/>
                  </a:cubicBezTo>
                  <a:cubicBezTo>
                    <a:pt x="91" y="482"/>
                    <a:pt x="82" y="484"/>
                    <a:pt x="74" y="486"/>
                  </a:cubicBezTo>
                  <a:cubicBezTo>
                    <a:pt x="62" y="488"/>
                    <a:pt x="27" y="490"/>
                    <a:pt x="26" y="470"/>
                  </a:cubicBezTo>
                  <a:close/>
                  <a:moveTo>
                    <a:pt x="291" y="491"/>
                  </a:moveTo>
                  <a:cubicBezTo>
                    <a:pt x="281" y="490"/>
                    <a:pt x="260" y="489"/>
                    <a:pt x="249" y="481"/>
                  </a:cubicBezTo>
                  <a:cubicBezTo>
                    <a:pt x="260" y="472"/>
                    <a:pt x="273" y="465"/>
                    <a:pt x="288" y="461"/>
                  </a:cubicBezTo>
                  <a:cubicBezTo>
                    <a:pt x="301" y="458"/>
                    <a:pt x="329" y="454"/>
                    <a:pt x="334" y="472"/>
                  </a:cubicBezTo>
                  <a:cubicBezTo>
                    <a:pt x="338" y="491"/>
                    <a:pt x="302" y="491"/>
                    <a:pt x="291" y="4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3721" y="1859"/>
              <a:ext cx="215" cy="109"/>
            </a:xfrm>
            <a:custGeom>
              <a:avLst/>
              <a:gdLst>
                <a:gd name="T0" fmla="*/ 170 w 181"/>
                <a:gd name="T1" fmla="*/ 3 h 92"/>
                <a:gd name="T2" fmla="*/ 159 w 181"/>
                <a:gd name="T3" fmla="*/ 21 h 92"/>
                <a:gd name="T4" fmla="*/ 94 w 181"/>
                <a:gd name="T5" fmla="*/ 58 h 92"/>
                <a:gd name="T6" fmla="*/ 25 w 181"/>
                <a:gd name="T7" fmla="*/ 26 h 92"/>
                <a:gd name="T8" fmla="*/ 6 w 181"/>
                <a:gd name="T9" fmla="*/ 49 h 92"/>
                <a:gd name="T10" fmla="*/ 110 w 181"/>
                <a:gd name="T11" fmla="*/ 81 h 92"/>
                <a:gd name="T12" fmla="*/ 181 w 181"/>
                <a:gd name="T13" fmla="*/ 9 h 92"/>
                <a:gd name="T14" fmla="*/ 170 w 181"/>
                <a:gd name="T15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92">
                  <a:moveTo>
                    <a:pt x="170" y="3"/>
                  </a:moveTo>
                  <a:cubicBezTo>
                    <a:pt x="163" y="6"/>
                    <a:pt x="159" y="14"/>
                    <a:pt x="159" y="21"/>
                  </a:cubicBezTo>
                  <a:cubicBezTo>
                    <a:pt x="158" y="46"/>
                    <a:pt x="113" y="56"/>
                    <a:pt x="94" y="58"/>
                  </a:cubicBezTo>
                  <a:cubicBezTo>
                    <a:pt x="67" y="59"/>
                    <a:pt x="41" y="49"/>
                    <a:pt x="25" y="26"/>
                  </a:cubicBezTo>
                  <a:cubicBezTo>
                    <a:pt x="17" y="15"/>
                    <a:pt x="0" y="39"/>
                    <a:pt x="6" y="49"/>
                  </a:cubicBezTo>
                  <a:cubicBezTo>
                    <a:pt x="30" y="82"/>
                    <a:pt x="72" y="92"/>
                    <a:pt x="110" y="81"/>
                  </a:cubicBezTo>
                  <a:cubicBezTo>
                    <a:pt x="144" y="72"/>
                    <a:pt x="180" y="48"/>
                    <a:pt x="181" y="9"/>
                  </a:cubicBezTo>
                  <a:cubicBezTo>
                    <a:pt x="181" y="2"/>
                    <a:pt x="175" y="0"/>
                    <a:pt x="17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3763" y="1760"/>
              <a:ext cx="60" cy="93"/>
            </a:xfrm>
            <a:custGeom>
              <a:avLst/>
              <a:gdLst>
                <a:gd name="T0" fmla="*/ 40 w 50"/>
                <a:gd name="T1" fmla="*/ 45 h 78"/>
                <a:gd name="T2" fmla="*/ 32 w 50"/>
                <a:gd name="T3" fmla="*/ 34 h 78"/>
                <a:gd name="T4" fmla="*/ 32 w 50"/>
                <a:gd name="T5" fmla="*/ 29 h 78"/>
                <a:gd name="T6" fmla="*/ 43 w 50"/>
                <a:gd name="T7" fmla="*/ 11 h 78"/>
                <a:gd name="T8" fmla="*/ 32 w 50"/>
                <a:gd name="T9" fmla="*/ 4 h 78"/>
                <a:gd name="T10" fmla="*/ 25 w 50"/>
                <a:gd name="T11" fmla="*/ 71 h 78"/>
                <a:gd name="T12" fmla="*/ 40 w 50"/>
                <a:gd name="T13" fmla="*/ 4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8">
                  <a:moveTo>
                    <a:pt x="40" y="45"/>
                  </a:moveTo>
                  <a:cubicBezTo>
                    <a:pt x="36" y="43"/>
                    <a:pt x="33" y="39"/>
                    <a:pt x="32" y="34"/>
                  </a:cubicBezTo>
                  <a:cubicBezTo>
                    <a:pt x="32" y="32"/>
                    <a:pt x="32" y="29"/>
                    <a:pt x="32" y="29"/>
                  </a:cubicBezTo>
                  <a:cubicBezTo>
                    <a:pt x="38" y="25"/>
                    <a:pt x="43" y="18"/>
                    <a:pt x="43" y="11"/>
                  </a:cubicBezTo>
                  <a:cubicBezTo>
                    <a:pt x="43" y="5"/>
                    <a:pt x="37" y="0"/>
                    <a:pt x="32" y="4"/>
                  </a:cubicBezTo>
                  <a:cubicBezTo>
                    <a:pt x="11" y="18"/>
                    <a:pt x="0" y="55"/>
                    <a:pt x="25" y="71"/>
                  </a:cubicBezTo>
                  <a:cubicBezTo>
                    <a:pt x="35" y="78"/>
                    <a:pt x="50" y="52"/>
                    <a:pt x="4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3848" y="1759"/>
              <a:ext cx="53" cy="89"/>
            </a:xfrm>
            <a:custGeom>
              <a:avLst/>
              <a:gdLst>
                <a:gd name="T0" fmla="*/ 34 w 45"/>
                <a:gd name="T1" fmla="*/ 28 h 75"/>
                <a:gd name="T2" fmla="*/ 45 w 45"/>
                <a:gd name="T3" fmla="*/ 9 h 75"/>
                <a:gd name="T4" fmla="*/ 34 w 45"/>
                <a:gd name="T5" fmla="*/ 3 h 75"/>
                <a:gd name="T6" fmla="*/ 15 w 45"/>
                <a:gd name="T7" fmla="*/ 64 h 75"/>
                <a:gd name="T8" fmla="*/ 33 w 45"/>
                <a:gd name="T9" fmla="*/ 41 h 75"/>
                <a:gd name="T10" fmla="*/ 30 w 45"/>
                <a:gd name="T11" fmla="*/ 31 h 75"/>
                <a:gd name="T12" fmla="*/ 31 w 45"/>
                <a:gd name="T13" fmla="*/ 29 h 75"/>
                <a:gd name="T14" fmla="*/ 34 w 45"/>
                <a:gd name="T1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5">
                  <a:moveTo>
                    <a:pt x="34" y="28"/>
                  </a:moveTo>
                  <a:cubicBezTo>
                    <a:pt x="40" y="25"/>
                    <a:pt x="45" y="16"/>
                    <a:pt x="45" y="9"/>
                  </a:cubicBezTo>
                  <a:cubicBezTo>
                    <a:pt x="44" y="2"/>
                    <a:pt x="39" y="0"/>
                    <a:pt x="34" y="3"/>
                  </a:cubicBezTo>
                  <a:cubicBezTo>
                    <a:pt x="12" y="12"/>
                    <a:pt x="0" y="45"/>
                    <a:pt x="15" y="64"/>
                  </a:cubicBezTo>
                  <a:cubicBezTo>
                    <a:pt x="22" y="75"/>
                    <a:pt x="40" y="51"/>
                    <a:pt x="33" y="41"/>
                  </a:cubicBezTo>
                  <a:cubicBezTo>
                    <a:pt x="31" y="38"/>
                    <a:pt x="30" y="35"/>
                    <a:pt x="30" y="31"/>
                  </a:cubicBez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4" y="28"/>
                    <a:pt x="3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73" name="Freeform 21"/>
          <p:cNvSpPr/>
          <p:nvPr/>
        </p:nvSpPr>
        <p:spPr bwMode="auto">
          <a:xfrm>
            <a:off x="4786306" y="3010249"/>
            <a:ext cx="4045322" cy="27498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80" name="Freeform 21"/>
          <p:cNvSpPr/>
          <p:nvPr/>
        </p:nvSpPr>
        <p:spPr bwMode="auto">
          <a:xfrm>
            <a:off x="3862410" y="4302516"/>
            <a:ext cx="7752840" cy="182552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81" name="Freeform 21"/>
          <p:cNvSpPr/>
          <p:nvPr/>
        </p:nvSpPr>
        <p:spPr bwMode="auto">
          <a:xfrm>
            <a:off x="4811021" y="5638385"/>
            <a:ext cx="6612254" cy="19050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52" name="圆角矩形 51"/>
          <p:cNvSpPr/>
          <p:nvPr/>
        </p:nvSpPr>
        <p:spPr>
          <a:xfrm>
            <a:off x="3948313" y="2240535"/>
            <a:ext cx="711024" cy="707499"/>
          </a:xfrm>
          <a:prstGeom prst="roundRect">
            <a:avLst/>
          </a:prstGeom>
          <a:noFill/>
          <a:ln w="28575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82" name="圆角矩形 81"/>
          <p:cNvSpPr/>
          <p:nvPr/>
        </p:nvSpPr>
        <p:spPr>
          <a:xfrm>
            <a:off x="3024417" y="3595018"/>
            <a:ext cx="711024" cy="707499"/>
          </a:xfrm>
          <a:prstGeom prst="roundRect">
            <a:avLst/>
          </a:prstGeom>
          <a:noFill/>
          <a:ln w="28575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83" name="圆角矩形 82"/>
          <p:cNvSpPr/>
          <p:nvPr/>
        </p:nvSpPr>
        <p:spPr>
          <a:xfrm>
            <a:off x="3973030" y="4930886"/>
            <a:ext cx="711024" cy="707499"/>
          </a:xfrm>
          <a:prstGeom prst="roundRect">
            <a:avLst/>
          </a:prstGeom>
          <a:noFill/>
          <a:ln w="28575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grpSp>
        <p:nvGrpSpPr>
          <p:cNvPr id="3" name="Group 227"/>
          <p:cNvGrpSpPr>
            <a:grpSpLocks noChangeAspect="1"/>
          </p:cNvGrpSpPr>
          <p:nvPr/>
        </p:nvGrpSpPr>
        <p:grpSpPr bwMode="auto">
          <a:xfrm>
            <a:off x="3173000" y="3725824"/>
            <a:ext cx="431792" cy="497269"/>
            <a:chOff x="1024" y="313"/>
            <a:chExt cx="780" cy="898"/>
          </a:xfrm>
          <a:solidFill>
            <a:schemeClr val="accent4"/>
          </a:solidFill>
        </p:grpSpPr>
        <p:sp>
          <p:nvSpPr>
            <p:cNvPr id="85" name="Freeform 228"/>
            <p:cNvSpPr>
              <a:spLocks noEditPoints="1"/>
            </p:cNvSpPr>
            <p:nvPr/>
          </p:nvSpPr>
          <p:spPr bwMode="auto">
            <a:xfrm>
              <a:off x="1024" y="715"/>
              <a:ext cx="458" cy="496"/>
            </a:xfrm>
            <a:custGeom>
              <a:avLst/>
              <a:gdLst>
                <a:gd name="T0" fmla="*/ 189 w 192"/>
                <a:gd name="T1" fmla="*/ 25 h 208"/>
                <a:gd name="T2" fmla="*/ 188 w 192"/>
                <a:gd name="T3" fmla="*/ 24 h 208"/>
                <a:gd name="T4" fmla="*/ 184 w 192"/>
                <a:gd name="T5" fmla="*/ 22 h 208"/>
                <a:gd name="T6" fmla="*/ 179 w 192"/>
                <a:gd name="T7" fmla="*/ 18 h 208"/>
                <a:gd name="T8" fmla="*/ 159 w 192"/>
                <a:gd name="T9" fmla="*/ 9 h 208"/>
                <a:gd name="T10" fmla="*/ 58 w 192"/>
                <a:gd name="T11" fmla="*/ 32 h 208"/>
                <a:gd name="T12" fmla="*/ 22 w 192"/>
                <a:gd name="T13" fmla="*/ 162 h 208"/>
                <a:gd name="T14" fmla="*/ 127 w 192"/>
                <a:gd name="T15" fmla="*/ 168 h 208"/>
                <a:gd name="T16" fmla="*/ 188 w 192"/>
                <a:gd name="T17" fmla="*/ 35 h 208"/>
                <a:gd name="T18" fmla="*/ 189 w 192"/>
                <a:gd name="T19" fmla="*/ 25 h 208"/>
                <a:gd name="T20" fmla="*/ 32 w 192"/>
                <a:gd name="T21" fmla="*/ 136 h 208"/>
                <a:gd name="T22" fmla="*/ 80 w 192"/>
                <a:gd name="T23" fmla="*/ 42 h 208"/>
                <a:gd name="T24" fmla="*/ 141 w 192"/>
                <a:gd name="T25" fmla="*/ 18 h 208"/>
                <a:gd name="T26" fmla="*/ 179 w 192"/>
                <a:gd name="T27" fmla="*/ 32 h 208"/>
                <a:gd name="T28" fmla="*/ 117 w 192"/>
                <a:gd name="T29" fmla="*/ 153 h 208"/>
                <a:gd name="T30" fmla="*/ 32 w 192"/>
                <a:gd name="T31" fmla="*/ 136 h 208"/>
                <a:gd name="T32" fmla="*/ 66 w 192"/>
                <a:gd name="T33" fmla="*/ 40 h 208"/>
                <a:gd name="T34" fmla="*/ 43 w 192"/>
                <a:gd name="T35" fmla="*/ 64 h 208"/>
                <a:gd name="T36" fmla="*/ 66 w 192"/>
                <a:gd name="T37" fmla="*/ 40 h 208"/>
                <a:gd name="T38" fmla="*/ 37 w 192"/>
                <a:gd name="T39" fmla="*/ 164 h 208"/>
                <a:gd name="T40" fmla="*/ 98 w 192"/>
                <a:gd name="T41" fmla="*/ 173 h 208"/>
                <a:gd name="T42" fmla="*/ 37 w 192"/>
                <a:gd name="T43" fmla="*/ 16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2" h="208">
                  <a:moveTo>
                    <a:pt x="189" y="25"/>
                  </a:moveTo>
                  <a:cubicBezTo>
                    <a:pt x="188" y="25"/>
                    <a:pt x="188" y="25"/>
                    <a:pt x="188" y="24"/>
                  </a:cubicBezTo>
                  <a:cubicBezTo>
                    <a:pt x="187" y="23"/>
                    <a:pt x="186" y="22"/>
                    <a:pt x="184" y="22"/>
                  </a:cubicBezTo>
                  <a:cubicBezTo>
                    <a:pt x="183" y="20"/>
                    <a:pt x="181" y="19"/>
                    <a:pt x="179" y="18"/>
                  </a:cubicBezTo>
                  <a:cubicBezTo>
                    <a:pt x="173" y="13"/>
                    <a:pt x="166" y="10"/>
                    <a:pt x="159" y="9"/>
                  </a:cubicBezTo>
                  <a:cubicBezTo>
                    <a:pt x="126" y="0"/>
                    <a:pt x="86" y="12"/>
                    <a:pt x="58" y="32"/>
                  </a:cubicBezTo>
                  <a:cubicBezTo>
                    <a:pt x="21" y="58"/>
                    <a:pt x="0" y="115"/>
                    <a:pt x="22" y="162"/>
                  </a:cubicBezTo>
                  <a:cubicBezTo>
                    <a:pt x="44" y="208"/>
                    <a:pt x="97" y="194"/>
                    <a:pt x="127" y="168"/>
                  </a:cubicBezTo>
                  <a:cubicBezTo>
                    <a:pt x="161" y="137"/>
                    <a:pt x="183" y="84"/>
                    <a:pt x="188" y="35"/>
                  </a:cubicBezTo>
                  <a:cubicBezTo>
                    <a:pt x="191" y="33"/>
                    <a:pt x="192" y="28"/>
                    <a:pt x="189" y="25"/>
                  </a:cubicBezTo>
                  <a:close/>
                  <a:moveTo>
                    <a:pt x="32" y="136"/>
                  </a:moveTo>
                  <a:cubicBezTo>
                    <a:pt x="22" y="95"/>
                    <a:pt x="53" y="62"/>
                    <a:pt x="80" y="42"/>
                  </a:cubicBezTo>
                  <a:cubicBezTo>
                    <a:pt x="98" y="30"/>
                    <a:pt x="120" y="20"/>
                    <a:pt x="141" y="18"/>
                  </a:cubicBezTo>
                  <a:cubicBezTo>
                    <a:pt x="155" y="19"/>
                    <a:pt x="168" y="23"/>
                    <a:pt x="179" y="32"/>
                  </a:cubicBezTo>
                  <a:cubicBezTo>
                    <a:pt x="173" y="78"/>
                    <a:pt x="153" y="130"/>
                    <a:pt x="117" y="153"/>
                  </a:cubicBezTo>
                  <a:cubicBezTo>
                    <a:pt x="92" y="169"/>
                    <a:pt x="42" y="177"/>
                    <a:pt x="32" y="136"/>
                  </a:cubicBezTo>
                  <a:close/>
                  <a:moveTo>
                    <a:pt x="66" y="40"/>
                  </a:moveTo>
                  <a:cubicBezTo>
                    <a:pt x="58" y="47"/>
                    <a:pt x="50" y="55"/>
                    <a:pt x="43" y="64"/>
                  </a:cubicBezTo>
                  <a:cubicBezTo>
                    <a:pt x="50" y="54"/>
                    <a:pt x="58" y="46"/>
                    <a:pt x="66" y="40"/>
                  </a:cubicBezTo>
                  <a:close/>
                  <a:moveTo>
                    <a:pt x="37" y="164"/>
                  </a:moveTo>
                  <a:cubicBezTo>
                    <a:pt x="52" y="179"/>
                    <a:pt x="77" y="179"/>
                    <a:pt x="98" y="173"/>
                  </a:cubicBezTo>
                  <a:cubicBezTo>
                    <a:pt x="77" y="183"/>
                    <a:pt x="53" y="184"/>
                    <a:pt x="37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6" name="Freeform 229"/>
            <p:cNvSpPr>
              <a:spLocks noEditPoints="1"/>
            </p:cNvSpPr>
            <p:nvPr/>
          </p:nvSpPr>
          <p:spPr bwMode="auto">
            <a:xfrm>
              <a:off x="1365" y="313"/>
              <a:ext cx="410" cy="507"/>
            </a:xfrm>
            <a:custGeom>
              <a:avLst/>
              <a:gdLst>
                <a:gd name="T0" fmla="*/ 116 w 172"/>
                <a:gd name="T1" fmla="*/ 0 h 213"/>
                <a:gd name="T2" fmla="*/ 101 w 172"/>
                <a:gd name="T3" fmla="*/ 2 h 213"/>
                <a:gd name="T4" fmla="*/ 28 w 172"/>
                <a:gd name="T5" fmla="*/ 41 h 213"/>
                <a:gd name="T6" fmla="*/ 2 w 172"/>
                <a:gd name="T7" fmla="*/ 107 h 213"/>
                <a:gd name="T8" fmla="*/ 39 w 172"/>
                <a:gd name="T9" fmla="*/ 209 h 213"/>
                <a:gd name="T10" fmla="*/ 47 w 172"/>
                <a:gd name="T11" fmla="*/ 204 h 213"/>
                <a:gd name="T12" fmla="*/ 49 w 172"/>
                <a:gd name="T13" fmla="*/ 204 h 213"/>
                <a:gd name="T14" fmla="*/ 164 w 172"/>
                <a:gd name="T15" fmla="*/ 66 h 213"/>
                <a:gd name="T16" fmla="*/ 116 w 172"/>
                <a:gd name="T17" fmla="*/ 0 h 213"/>
                <a:gd name="T18" fmla="*/ 34 w 172"/>
                <a:gd name="T19" fmla="*/ 52 h 213"/>
                <a:gd name="T20" fmla="*/ 65 w 172"/>
                <a:gd name="T21" fmla="*/ 25 h 213"/>
                <a:gd name="T22" fmla="*/ 31 w 172"/>
                <a:gd name="T23" fmla="*/ 74 h 213"/>
                <a:gd name="T24" fmla="*/ 15 w 172"/>
                <a:gd name="T25" fmla="*/ 129 h 213"/>
                <a:gd name="T26" fmla="*/ 13 w 172"/>
                <a:gd name="T27" fmla="*/ 119 h 213"/>
                <a:gd name="T28" fmla="*/ 34 w 172"/>
                <a:gd name="T29" fmla="*/ 52 h 213"/>
                <a:gd name="T30" fmla="*/ 43 w 172"/>
                <a:gd name="T31" fmla="*/ 193 h 213"/>
                <a:gd name="T32" fmla="*/ 43 w 172"/>
                <a:gd name="T33" fmla="*/ 193 h 213"/>
                <a:gd name="T34" fmla="*/ 42 w 172"/>
                <a:gd name="T35" fmla="*/ 191 h 213"/>
                <a:gd name="T36" fmla="*/ 38 w 172"/>
                <a:gd name="T37" fmla="*/ 83 h 213"/>
                <a:gd name="T38" fmla="*/ 99 w 172"/>
                <a:gd name="T39" fmla="*/ 16 h 213"/>
                <a:gd name="T40" fmla="*/ 138 w 172"/>
                <a:gd name="T41" fmla="*/ 35 h 213"/>
                <a:gd name="T42" fmla="*/ 154 w 172"/>
                <a:gd name="T43" fmla="*/ 68 h 213"/>
                <a:gd name="T44" fmla="*/ 139 w 172"/>
                <a:gd name="T45" fmla="*/ 110 h 213"/>
                <a:gd name="T46" fmla="*/ 43 w 172"/>
                <a:gd name="T47" fmla="*/ 19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2" h="213">
                  <a:moveTo>
                    <a:pt x="116" y="0"/>
                  </a:moveTo>
                  <a:cubicBezTo>
                    <a:pt x="111" y="0"/>
                    <a:pt x="106" y="1"/>
                    <a:pt x="101" y="2"/>
                  </a:cubicBezTo>
                  <a:cubicBezTo>
                    <a:pt x="74" y="1"/>
                    <a:pt x="46" y="20"/>
                    <a:pt x="28" y="41"/>
                  </a:cubicBezTo>
                  <a:cubicBezTo>
                    <a:pt x="13" y="59"/>
                    <a:pt x="3" y="82"/>
                    <a:pt x="2" y="107"/>
                  </a:cubicBezTo>
                  <a:cubicBezTo>
                    <a:pt x="0" y="143"/>
                    <a:pt x="20" y="181"/>
                    <a:pt x="39" y="209"/>
                  </a:cubicBezTo>
                  <a:cubicBezTo>
                    <a:pt x="42" y="213"/>
                    <a:pt x="48" y="209"/>
                    <a:pt x="47" y="204"/>
                  </a:cubicBezTo>
                  <a:cubicBezTo>
                    <a:pt x="48" y="204"/>
                    <a:pt x="48" y="204"/>
                    <a:pt x="49" y="204"/>
                  </a:cubicBezTo>
                  <a:cubicBezTo>
                    <a:pt x="96" y="184"/>
                    <a:pt x="172" y="126"/>
                    <a:pt x="164" y="66"/>
                  </a:cubicBezTo>
                  <a:cubicBezTo>
                    <a:pt x="166" y="33"/>
                    <a:pt x="150" y="1"/>
                    <a:pt x="116" y="0"/>
                  </a:cubicBezTo>
                  <a:close/>
                  <a:moveTo>
                    <a:pt x="34" y="52"/>
                  </a:moveTo>
                  <a:cubicBezTo>
                    <a:pt x="43" y="41"/>
                    <a:pt x="53" y="31"/>
                    <a:pt x="65" y="25"/>
                  </a:cubicBezTo>
                  <a:cubicBezTo>
                    <a:pt x="51" y="39"/>
                    <a:pt x="39" y="57"/>
                    <a:pt x="31" y="74"/>
                  </a:cubicBezTo>
                  <a:cubicBezTo>
                    <a:pt x="22" y="91"/>
                    <a:pt x="17" y="110"/>
                    <a:pt x="15" y="129"/>
                  </a:cubicBezTo>
                  <a:cubicBezTo>
                    <a:pt x="14" y="126"/>
                    <a:pt x="14" y="122"/>
                    <a:pt x="13" y="119"/>
                  </a:cubicBezTo>
                  <a:cubicBezTo>
                    <a:pt x="10" y="94"/>
                    <a:pt x="20" y="70"/>
                    <a:pt x="34" y="52"/>
                  </a:cubicBezTo>
                  <a:close/>
                  <a:moveTo>
                    <a:pt x="43" y="193"/>
                  </a:moveTo>
                  <a:cubicBezTo>
                    <a:pt x="43" y="193"/>
                    <a:pt x="43" y="193"/>
                    <a:pt x="43" y="193"/>
                  </a:cubicBezTo>
                  <a:cubicBezTo>
                    <a:pt x="43" y="193"/>
                    <a:pt x="43" y="192"/>
                    <a:pt x="42" y="191"/>
                  </a:cubicBezTo>
                  <a:cubicBezTo>
                    <a:pt x="20" y="157"/>
                    <a:pt x="21" y="120"/>
                    <a:pt x="38" y="83"/>
                  </a:cubicBezTo>
                  <a:cubicBezTo>
                    <a:pt x="50" y="54"/>
                    <a:pt x="72" y="25"/>
                    <a:pt x="99" y="16"/>
                  </a:cubicBezTo>
                  <a:cubicBezTo>
                    <a:pt x="113" y="16"/>
                    <a:pt x="127" y="22"/>
                    <a:pt x="138" y="35"/>
                  </a:cubicBezTo>
                  <a:cubicBezTo>
                    <a:pt x="147" y="46"/>
                    <a:pt x="152" y="57"/>
                    <a:pt x="154" y="68"/>
                  </a:cubicBezTo>
                  <a:cubicBezTo>
                    <a:pt x="152" y="83"/>
                    <a:pt x="145" y="98"/>
                    <a:pt x="139" y="110"/>
                  </a:cubicBezTo>
                  <a:cubicBezTo>
                    <a:pt x="116" y="152"/>
                    <a:pt x="78" y="168"/>
                    <a:pt x="43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7" name="Freeform 230"/>
            <p:cNvSpPr>
              <a:spLocks noEditPoints="1"/>
            </p:cNvSpPr>
            <p:nvPr/>
          </p:nvSpPr>
          <p:spPr bwMode="auto">
            <a:xfrm>
              <a:off x="1403" y="789"/>
              <a:ext cx="193" cy="374"/>
            </a:xfrm>
            <a:custGeom>
              <a:avLst/>
              <a:gdLst>
                <a:gd name="T0" fmla="*/ 59 w 81"/>
                <a:gd name="T1" fmla="*/ 45 h 157"/>
                <a:gd name="T2" fmla="*/ 34 w 81"/>
                <a:gd name="T3" fmla="*/ 4 h 157"/>
                <a:gd name="T4" fmla="*/ 28 w 81"/>
                <a:gd name="T5" fmla="*/ 2 h 157"/>
                <a:gd name="T6" fmla="*/ 26 w 81"/>
                <a:gd name="T7" fmla="*/ 4 h 157"/>
                <a:gd name="T8" fmla="*/ 24 w 81"/>
                <a:gd name="T9" fmla="*/ 6 h 157"/>
                <a:gd name="T10" fmla="*/ 14 w 81"/>
                <a:gd name="T11" fmla="*/ 6 h 157"/>
                <a:gd name="T12" fmla="*/ 9 w 81"/>
                <a:gd name="T13" fmla="*/ 36 h 157"/>
                <a:gd name="T14" fmla="*/ 0 w 81"/>
                <a:gd name="T15" fmla="*/ 100 h 157"/>
                <a:gd name="T16" fmla="*/ 32 w 81"/>
                <a:gd name="T17" fmla="*/ 156 h 157"/>
                <a:gd name="T18" fmla="*/ 47 w 81"/>
                <a:gd name="T19" fmla="*/ 147 h 157"/>
                <a:gd name="T20" fmla="*/ 57 w 81"/>
                <a:gd name="T21" fmla="*/ 143 h 157"/>
                <a:gd name="T22" fmla="*/ 75 w 81"/>
                <a:gd name="T23" fmla="*/ 81 h 157"/>
                <a:gd name="T24" fmla="*/ 59 w 81"/>
                <a:gd name="T25" fmla="*/ 45 h 157"/>
                <a:gd name="T26" fmla="*/ 56 w 81"/>
                <a:gd name="T27" fmla="*/ 88 h 157"/>
                <a:gd name="T28" fmla="*/ 42 w 81"/>
                <a:gd name="T29" fmla="*/ 134 h 157"/>
                <a:gd name="T30" fmla="*/ 26 w 81"/>
                <a:gd name="T31" fmla="*/ 124 h 157"/>
                <a:gd name="T32" fmla="*/ 19 w 81"/>
                <a:gd name="T33" fmla="*/ 86 h 157"/>
                <a:gd name="T34" fmla="*/ 20 w 81"/>
                <a:gd name="T35" fmla="*/ 36 h 157"/>
                <a:gd name="T36" fmla="*/ 29 w 81"/>
                <a:gd name="T37" fmla="*/ 17 h 157"/>
                <a:gd name="T38" fmla="*/ 48 w 81"/>
                <a:gd name="T39" fmla="*/ 48 h 157"/>
                <a:gd name="T40" fmla="*/ 56 w 81"/>
                <a:gd name="T41" fmla="*/ 88 h 157"/>
                <a:gd name="T42" fmla="*/ 25 w 81"/>
                <a:gd name="T43" fmla="*/ 142 h 157"/>
                <a:gd name="T44" fmla="*/ 15 w 81"/>
                <a:gd name="T45" fmla="*/ 128 h 157"/>
                <a:gd name="T46" fmla="*/ 25 w 81"/>
                <a:gd name="T47" fmla="*/ 142 h 157"/>
                <a:gd name="T48" fmla="*/ 63 w 81"/>
                <a:gd name="T49" fmla="*/ 121 h 157"/>
                <a:gd name="T50" fmla="*/ 57 w 81"/>
                <a:gd name="T51" fmla="*/ 128 h 157"/>
                <a:gd name="T52" fmla="*/ 65 w 81"/>
                <a:gd name="T53" fmla="*/ 101 h 157"/>
                <a:gd name="T54" fmla="*/ 67 w 81"/>
                <a:gd name="T55" fmla="*/ 91 h 157"/>
                <a:gd name="T56" fmla="*/ 63 w 81"/>
                <a:gd name="T57" fmla="*/ 1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57">
                  <a:moveTo>
                    <a:pt x="59" y="45"/>
                  </a:moveTo>
                  <a:cubicBezTo>
                    <a:pt x="53" y="31"/>
                    <a:pt x="44" y="18"/>
                    <a:pt x="34" y="4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7" y="3"/>
                    <a:pt x="27" y="3"/>
                    <a:pt x="26" y="4"/>
                  </a:cubicBezTo>
                  <a:cubicBezTo>
                    <a:pt x="25" y="5"/>
                    <a:pt x="25" y="5"/>
                    <a:pt x="24" y="6"/>
                  </a:cubicBezTo>
                  <a:cubicBezTo>
                    <a:pt x="23" y="1"/>
                    <a:pt x="15" y="0"/>
                    <a:pt x="14" y="6"/>
                  </a:cubicBezTo>
                  <a:cubicBezTo>
                    <a:pt x="12" y="12"/>
                    <a:pt x="10" y="23"/>
                    <a:pt x="9" y="36"/>
                  </a:cubicBezTo>
                  <a:cubicBezTo>
                    <a:pt x="3" y="57"/>
                    <a:pt x="1" y="81"/>
                    <a:pt x="0" y="100"/>
                  </a:cubicBezTo>
                  <a:cubicBezTo>
                    <a:pt x="0" y="121"/>
                    <a:pt x="8" y="157"/>
                    <a:pt x="32" y="156"/>
                  </a:cubicBezTo>
                  <a:cubicBezTo>
                    <a:pt x="38" y="156"/>
                    <a:pt x="43" y="152"/>
                    <a:pt x="47" y="147"/>
                  </a:cubicBezTo>
                  <a:cubicBezTo>
                    <a:pt x="50" y="146"/>
                    <a:pt x="53" y="145"/>
                    <a:pt x="57" y="143"/>
                  </a:cubicBezTo>
                  <a:cubicBezTo>
                    <a:pt x="79" y="132"/>
                    <a:pt x="81" y="104"/>
                    <a:pt x="75" y="81"/>
                  </a:cubicBezTo>
                  <a:cubicBezTo>
                    <a:pt x="71" y="68"/>
                    <a:pt x="66" y="57"/>
                    <a:pt x="59" y="45"/>
                  </a:cubicBezTo>
                  <a:close/>
                  <a:moveTo>
                    <a:pt x="56" y="88"/>
                  </a:moveTo>
                  <a:cubicBezTo>
                    <a:pt x="55" y="102"/>
                    <a:pt x="50" y="121"/>
                    <a:pt x="42" y="134"/>
                  </a:cubicBezTo>
                  <a:cubicBezTo>
                    <a:pt x="36" y="133"/>
                    <a:pt x="30" y="130"/>
                    <a:pt x="26" y="124"/>
                  </a:cubicBezTo>
                  <a:cubicBezTo>
                    <a:pt x="19" y="114"/>
                    <a:pt x="19" y="98"/>
                    <a:pt x="19" y="86"/>
                  </a:cubicBezTo>
                  <a:cubicBezTo>
                    <a:pt x="18" y="69"/>
                    <a:pt x="19" y="52"/>
                    <a:pt x="20" y="36"/>
                  </a:cubicBezTo>
                  <a:cubicBezTo>
                    <a:pt x="23" y="29"/>
                    <a:pt x="25" y="23"/>
                    <a:pt x="29" y="17"/>
                  </a:cubicBezTo>
                  <a:cubicBezTo>
                    <a:pt x="34" y="26"/>
                    <a:pt x="42" y="36"/>
                    <a:pt x="48" y="48"/>
                  </a:cubicBezTo>
                  <a:cubicBezTo>
                    <a:pt x="54" y="60"/>
                    <a:pt x="58" y="73"/>
                    <a:pt x="56" y="88"/>
                  </a:cubicBezTo>
                  <a:close/>
                  <a:moveTo>
                    <a:pt x="25" y="142"/>
                  </a:moveTo>
                  <a:cubicBezTo>
                    <a:pt x="21" y="139"/>
                    <a:pt x="18" y="133"/>
                    <a:pt x="15" y="128"/>
                  </a:cubicBezTo>
                  <a:cubicBezTo>
                    <a:pt x="18" y="134"/>
                    <a:pt x="21" y="139"/>
                    <a:pt x="25" y="142"/>
                  </a:cubicBezTo>
                  <a:close/>
                  <a:moveTo>
                    <a:pt x="63" y="121"/>
                  </a:moveTo>
                  <a:cubicBezTo>
                    <a:pt x="61" y="124"/>
                    <a:pt x="59" y="126"/>
                    <a:pt x="57" y="128"/>
                  </a:cubicBezTo>
                  <a:cubicBezTo>
                    <a:pt x="61" y="119"/>
                    <a:pt x="64" y="108"/>
                    <a:pt x="65" y="101"/>
                  </a:cubicBezTo>
                  <a:cubicBezTo>
                    <a:pt x="66" y="98"/>
                    <a:pt x="66" y="94"/>
                    <a:pt x="67" y="91"/>
                  </a:cubicBezTo>
                  <a:cubicBezTo>
                    <a:pt x="69" y="101"/>
                    <a:pt x="68" y="112"/>
                    <a:pt x="6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8" name="Freeform 231"/>
            <p:cNvSpPr>
              <a:spLocks noEditPoints="1"/>
            </p:cNvSpPr>
            <p:nvPr/>
          </p:nvSpPr>
          <p:spPr bwMode="auto">
            <a:xfrm>
              <a:off x="1460" y="630"/>
              <a:ext cx="344" cy="257"/>
            </a:xfrm>
            <a:custGeom>
              <a:avLst/>
              <a:gdLst>
                <a:gd name="T0" fmla="*/ 85 w 144"/>
                <a:gd name="T1" fmla="*/ 8 h 108"/>
                <a:gd name="T2" fmla="*/ 28 w 144"/>
                <a:gd name="T3" fmla="*/ 43 h 108"/>
                <a:gd name="T4" fmla="*/ 7 w 144"/>
                <a:gd name="T5" fmla="*/ 63 h 108"/>
                <a:gd name="T6" fmla="*/ 2 w 144"/>
                <a:gd name="T7" fmla="*/ 68 h 108"/>
                <a:gd name="T8" fmla="*/ 2 w 144"/>
                <a:gd name="T9" fmla="*/ 74 h 108"/>
                <a:gd name="T10" fmla="*/ 5 w 144"/>
                <a:gd name="T11" fmla="*/ 81 h 108"/>
                <a:gd name="T12" fmla="*/ 140 w 144"/>
                <a:gd name="T13" fmla="*/ 39 h 108"/>
                <a:gd name="T14" fmla="*/ 85 w 144"/>
                <a:gd name="T15" fmla="*/ 8 h 108"/>
                <a:gd name="T16" fmla="*/ 83 w 144"/>
                <a:gd name="T17" fmla="*/ 73 h 108"/>
                <a:gd name="T18" fmla="*/ 16 w 144"/>
                <a:gd name="T19" fmla="*/ 71 h 108"/>
                <a:gd name="T20" fmla="*/ 20 w 144"/>
                <a:gd name="T21" fmla="*/ 65 h 108"/>
                <a:gd name="T22" fmla="*/ 36 w 144"/>
                <a:gd name="T23" fmla="*/ 52 h 108"/>
                <a:gd name="T24" fmla="*/ 66 w 144"/>
                <a:gd name="T25" fmla="*/ 38 h 108"/>
                <a:gd name="T26" fmla="*/ 115 w 144"/>
                <a:gd name="T27" fmla="*/ 23 h 108"/>
                <a:gd name="T28" fmla="*/ 118 w 144"/>
                <a:gd name="T29" fmla="*/ 46 h 108"/>
                <a:gd name="T30" fmla="*/ 83 w 144"/>
                <a:gd name="T31" fmla="*/ 73 h 108"/>
                <a:gd name="T32" fmla="*/ 118 w 144"/>
                <a:gd name="T33" fmla="*/ 66 h 108"/>
                <a:gd name="T34" fmla="*/ 130 w 144"/>
                <a:gd name="T35" fmla="*/ 46 h 108"/>
                <a:gd name="T36" fmla="*/ 118 w 144"/>
                <a:gd name="T37" fmla="*/ 6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08">
                  <a:moveTo>
                    <a:pt x="85" y="8"/>
                  </a:moveTo>
                  <a:cubicBezTo>
                    <a:pt x="66" y="15"/>
                    <a:pt x="46" y="28"/>
                    <a:pt x="28" y="43"/>
                  </a:cubicBezTo>
                  <a:cubicBezTo>
                    <a:pt x="20" y="48"/>
                    <a:pt x="12" y="53"/>
                    <a:pt x="7" y="63"/>
                  </a:cubicBezTo>
                  <a:cubicBezTo>
                    <a:pt x="5" y="64"/>
                    <a:pt x="4" y="66"/>
                    <a:pt x="2" y="68"/>
                  </a:cubicBezTo>
                  <a:cubicBezTo>
                    <a:pt x="0" y="69"/>
                    <a:pt x="1" y="72"/>
                    <a:pt x="2" y="74"/>
                  </a:cubicBezTo>
                  <a:cubicBezTo>
                    <a:pt x="1" y="77"/>
                    <a:pt x="2" y="80"/>
                    <a:pt x="5" y="81"/>
                  </a:cubicBezTo>
                  <a:cubicBezTo>
                    <a:pt x="39" y="94"/>
                    <a:pt x="144" y="108"/>
                    <a:pt x="140" y="39"/>
                  </a:cubicBezTo>
                  <a:cubicBezTo>
                    <a:pt x="139" y="8"/>
                    <a:pt x="106" y="0"/>
                    <a:pt x="85" y="8"/>
                  </a:cubicBezTo>
                  <a:close/>
                  <a:moveTo>
                    <a:pt x="83" y="73"/>
                  </a:moveTo>
                  <a:cubicBezTo>
                    <a:pt x="61" y="78"/>
                    <a:pt x="37" y="77"/>
                    <a:pt x="16" y="71"/>
                  </a:cubicBezTo>
                  <a:cubicBezTo>
                    <a:pt x="17" y="69"/>
                    <a:pt x="18" y="67"/>
                    <a:pt x="20" y="65"/>
                  </a:cubicBezTo>
                  <a:cubicBezTo>
                    <a:pt x="25" y="61"/>
                    <a:pt x="31" y="56"/>
                    <a:pt x="36" y="52"/>
                  </a:cubicBezTo>
                  <a:cubicBezTo>
                    <a:pt x="47" y="46"/>
                    <a:pt x="58" y="42"/>
                    <a:pt x="66" y="38"/>
                  </a:cubicBezTo>
                  <a:cubicBezTo>
                    <a:pt x="81" y="30"/>
                    <a:pt x="99" y="21"/>
                    <a:pt x="115" y="23"/>
                  </a:cubicBezTo>
                  <a:cubicBezTo>
                    <a:pt x="125" y="24"/>
                    <a:pt x="120" y="39"/>
                    <a:pt x="118" y="46"/>
                  </a:cubicBezTo>
                  <a:cubicBezTo>
                    <a:pt x="112" y="63"/>
                    <a:pt x="97" y="69"/>
                    <a:pt x="83" y="73"/>
                  </a:cubicBezTo>
                  <a:close/>
                  <a:moveTo>
                    <a:pt x="118" y="66"/>
                  </a:moveTo>
                  <a:cubicBezTo>
                    <a:pt x="123" y="61"/>
                    <a:pt x="127" y="54"/>
                    <a:pt x="130" y="46"/>
                  </a:cubicBezTo>
                  <a:cubicBezTo>
                    <a:pt x="129" y="54"/>
                    <a:pt x="124" y="61"/>
                    <a:pt x="118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9" name="Freeform 232"/>
            <p:cNvSpPr/>
            <p:nvPr/>
          </p:nvSpPr>
          <p:spPr bwMode="auto">
            <a:xfrm>
              <a:off x="1181" y="668"/>
              <a:ext cx="272" cy="107"/>
            </a:xfrm>
            <a:custGeom>
              <a:avLst/>
              <a:gdLst>
                <a:gd name="T0" fmla="*/ 111 w 114"/>
                <a:gd name="T1" fmla="*/ 37 h 45"/>
                <a:gd name="T2" fmla="*/ 106 w 114"/>
                <a:gd name="T3" fmla="*/ 33 h 45"/>
                <a:gd name="T4" fmla="*/ 105 w 114"/>
                <a:gd name="T5" fmla="*/ 31 h 45"/>
                <a:gd name="T6" fmla="*/ 95 w 114"/>
                <a:gd name="T7" fmla="*/ 25 h 45"/>
                <a:gd name="T8" fmla="*/ 6 w 114"/>
                <a:gd name="T9" fmla="*/ 0 h 45"/>
                <a:gd name="T10" fmla="*/ 5 w 114"/>
                <a:gd name="T11" fmla="*/ 10 h 45"/>
                <a:gd name="T12" fmla="*/ 68 w 114"/>
                <a:gd name="T13" fmla="*/ 24 h 45"/>
                <a:gd name="T14" fmla="*/ 107 w 114"/>
                <a:gd name="T15" fmla="*/ 44 h 45"/>
                <a:gd name="T16" fmla="*/ 111 w 114"/>
                <a:gd name="T17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45">
                  <a:moveTo>
                    <a:pt x="111" y="37"/>
                  </a:moveTo>
                  <a:cubicBezTo>
                    <a:pt x="110" y="36"/>
                    <a:pt x="108" y="34"/>
                    <a:pt x="106" y="33"/>
                  </a:cubicBezTo>
                  <a:cubicBezTo>
                    <a:pt x="106" y="32"/>
                    <a:pt x="106" y="32"/>
                    <a:pt x="105" y="31"/>
                  </a:cubicBezTo>
                  <a:cubicBezTo>
                    <a:pt x="102" y="29"/>
                    <a:pt x="98" y="27"/>
                    <a:pt x="95" y="25"/>
                  </a:cubicBezTo>
                  <a:cubicBezTo>
                    <a:pt x="68" y="8"/>
                    <a:pt x="34" y="1"/>
                    <a:pt x="6" y="0"/>
                  </a:cubicBezTo>
                  <a:cubicBezTo>
                    <a:pt x="0" y="0"/>
                    <a:pt x="0" y="9"/>
                    <a:pt x="5" y="10"/>
                  </a:cubicBezTo>
                  <a:cubicBezTo>
                    <a:pt x="26" y="15"/>
                    <a:pt x="47" y="18"/>
                    <a:pt x="68" y="24"/>
                  </a:cubicBezTo>
                  <a:cubicBezTo>
                    <a:pt x="81" y="30"/>
                    <a:pt x="94" y="37"/>
                    <a:pt x="107" y="44"/>
                  </a:cubicBezTo>
                  <a:cubicBezTo>
                    <a:pt x="111" y="45"/>
                    <a:pt x="114" y="40"/>
                    <a:pt x="111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0" name="Freeform 233"/>
            <p:cNvSpPr/>
            <p:nvPr/>
          </p:nvSpPr>
          <p:spPr bwMode="auto">
            <a:xfrm>
              <a:off x="1243" y="460"/>
              <a:ext cx="210" cy="329"/>
            </a:xfrm>
            <a:custGeom>
              <a:avLst/>
              <a:gdLst>
                <a:gd name="T0" fmla="*/ 84 w 88"/>
                <a:gd name="T1" fmla="*/ 127 h 138"/>
                <a:gd name="T2" fmla="*/ 47 w 88"/>
                <a:gd name="T3" fmla="*/ 80 h 138"/>
                <a:gd name="T4" fmla="*/ 9 w 88"/>
                <a:gd name="T5" fmla="*/ 5 h 138"/>
                <a:gd name="T6" fmla="*/ 1 w 88"/>
                <a:gd name="T7" fmla="*/ 9 h 138"/>
                <a:gd name="T8" fmla="*/ 79 w 88"/>
                <a:gd name="T9" fmla="*/ 134 h 138"/>
                <a:gd name="T10" fmla="*/ 84 w 88"/>
                <a:gd name="T11" fmla="*/ 12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38">
                  <a:moveTo>
                    <a:pt x="84" y="127"/>
                  </a:moveTo>
                  <a:cubicBezTo>
                    <a:pt x="71" y="111"/>
                    <a:pt x="58" y="96"/>
                    <a:pt x="47" y="80"/>
                  </a:cubicBezTo>
                  <a:cubicBezTo>
                    <a:pt x="32" y="56"/>
                    <a:pt x="19" y="32"/>
                    <a:pt x="9" y="5"/>
                  </a:cubicBezTo>
                  <a:cubicBezTo>
                    <a:pt x="7" y="0"/>
                    <a:pt x="0" y="2"/>
                    <a:pt x="1" y="9"/>
                  </a:cubicBezTo>
                  <a:cubicBezTo>
                    <a:pt x="14" y="57"/>
                    <a:pt x="44" y="103"/>
                    <a:pt x="79" y="134"/>
                  </a:cubicBezTo>
                  <a:cubicBezTo>
                    <a:pt x="83" y="138"/>
                    <a:pt x="88" y="131"/>
                    <a:pt x="84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1" name="Freeform 234"/>
            <p:cNvSpPr/>
            <p:nvPr/>
          </p:nvSpPr>
          <p:spPr bwMode="auto">
            <a:xfrm>
              <a:off x="1091" y="837"/>
              <a:ext cx="262" cy="281"/>
            </a:xfrm>
            <a:custGeom>
              <a:avLst/>
              <a:gdLst>
                <a:gd name="T0" fmla="*/ 98 w 110"/>
                <a:gd name="T1" fmla="*/ 47 h 118"/>
                <a:gd name="T2" fmla="*/ 88 w 110"/>
                <a:gd name="T3" fmla="*/ 62 h 118"/>
                <a:gd name="T4" fmla="*/ 94 w 110"/>
                <a:gd name="T5" fmla="*/ 46 h 118"/>
                <a:gd name="T6" fmla="*/ 86 w 110"/>
                <a:gd name="T7" fmla="*/ 40 h 118"/>
                <a:gd name="T8" fmla="*/ 68 w 110"/>
                <a:gd name="T9" fmla="*/ 76 h 118"/>
                <a:gd name="T10" fmla="*/ 80 w 110"/>
                <a:gd name="T11" fmla="*/ 35 h 118"/>
                <a:gd name="T12" fmla="*/ 71 w 110"/>
                <a:gd name="T13" fmla="*/ 30 h 118"/>
                <a:gd name="T14" fmla="*/ 47 w 110"/>
                <a:gd name="T15" fmla="*/ 80 h 118"/>
                <a:gd name="T16" fmla="*/ 61 w 110"/>
                <a:gd name="T17" fmla="*/ 27 h 118"/>
                <a:gd name="T18" fmla="*/ 52 w 110"/>
                <a:gd name="T19" fmla="*/ 22 h 118"/>
                <a:gd name="T20" fmla="*/ 27 w 110"/>
                <a:gd name="T21" fmla="*/ 79 h 118"/>
                <a:gd name="T22" fmla="*/ 47 w 110"/>
                <a:gd name="T23" fmla="*/ 8 h 118"/>
                <a:gd name="T24" fmla="*/ 38 w 110"/>
                <a:gd name="T25" fmla="*/ 5 h 118"/>
                <a:gd name="T26" fmla="*/ 14 w 110"/>
                <a:gd name="T27" fmla="*/ 66 h 118"/>
                <a:gd name="T28" fmla="*/ 31 w 110"/>
                <a:gd name="T29" fmla="*/ 9 h 118"/>
                <a:gd name="T30" fmla="*/ 25 w 110"/>
                <a:gd name="T31" fmla="*/ 6 h 118"/>
                <a:gd name="T32" fmla="*/ 1 w 110"/>
                <a:gd name="T33" fmla="*/ 91 h 118"/>
                <a:gd name="T34" fmla="*/ 9 w 110"/>
                <a:gd name="T35" fmla="*/ 95 h 118"/>
                <a:gd name="T36" fmla="*/ 16 w 110"/>
                <a:gd name="T37" fmla="*/ 84 h 118"/>
                <a:gd name="T38" fmla="*/ 13 w 110"/>
                <a:gd name="T39" fmla="*/ 108 h 118"/>
                <a:gd name="T40" fmla="*/ 22 w 110"/>
                <a:gd name="T41" fmla="*/ 112 h 118"/>
                <a:gd name="T42" fmla="*/ 35 w 110"/>
                <a:gd name="T43" fmla="*/ 87 h 118"/>
                <a:gd name="T44" fmla="*/ 33 w 110"/>
                <a:gd name="T45" fmla="*/ 106 h 118"/>
                <a:gd name="T46" fmla="*/ 43 w 110"/>
                <a:gd name="T47" fmla="*/ 110 h 118"/>
                <a:gd name="T48" fmla="*/ 56 w 110"/>
                <a:gd name="T49" fmla="*/ 86 h 118"/>
                <a:gd name="T50" fmla="*/ 55 w 110"/>
                <a:gd name="T51" fmla="*/ 99 h 118"/>
                <a:gd name="T52" fmla="*/ 65 w 110"/>
                <a:gd name="T53" fmla="*/ 102 h 118"/>
                <a:gd name="T54" fmla="*/ 74 w 110"/>
                <a:gd name="T55" fmla="*/ 87 h 118"/>
                <a:gd name="T56" fmla="*/ 83 w 110"/>
                <a:gd name="T57" fmla="*/ 89 h 118"/>
                <a:gd name="T58" fmla="*/ 93 w 110"/>
                <a:gd name="T59" fmla="*/ 75 h 118"/>
                <a:gd name="T60" fmla="*/ 101 w 110"/>
                <a:gd name="T61" fmla="*/ 80 h 118"/>
                <a:gd name="T62" fmla="*/ 106 w 110"/>
                <a:gd name="T63" fmla="*/ 75 h 118"/>
                <a:gd name="T64" fmla="*/ 104 w 110"/>
                <a:gd name="T65" fmla="*/ 65 h 118"/>
                <a:gd name="T66" fmla="*/ 107 w 110"/>
                <a:gd name="T67" fmla="*/ 53 h 118"/>
                <a:gd name="T68" fmla="*/ 98 w 110"/>
                <a:gd name="T69" fmla="*/ 4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" h="118">
                  <a:moveTo>
                    <a:pt x="98" y="47"/>
                  </a:moveTo>
                  <a:cubicBezTo>
                    <a:pt x="95" y="52"/>
                    <a:pt x="91" y="57"/>
                    <a:pt x="88" y="62"/>
                  </a:cubicBezTo>
                  <a:cubicBezTo>
                    <a:pt x="90" y="57"/>
                    <a:pt x="92" y="51"/>
                    <a:pt x="94" y="46"/>
                  </a:cubicBezTo>
                  <a:cubicBezTo>
                    <a:pt x="97" y="40"/>
                    <a:pt x="89" y="34"/>
                    <a:pt x="86" y="40"/>
                  </a:cubicBezTo>
                  <a:cubicBezTo>
                    <a:pt x="79" y="51"/>
                    <a:pt x="74" y="64"/>
                    <a:pt x="68" y="76"/>
                  </a:cubicBezTo>
                  <a:cubicBezTo>
                    <a:pt x="70" y="62"/>
                    <a:pt x="75" y="49"/>
                    <a:pt x="80" y="35"/>
                  </a:cubicBezTo>
                  <a:cubicBezTo>
                    <a:pt x="81" y="29"/>
                    <a:pt x="74" y="24"/>
                    <a:pt x="71" y="30"/>
                  </a:cubicBezTo>
                  <a:cubicBezTo>
                    <a:pt x="62" y="46"/>
                    <a:pt x="55" y="64"/>
                    <a:pt x="47" y="80"/>
                  </a:cubicBezTo>
                  <a:cubicBezTo>
                    <a:pt x="50" y="62"/>
                    <a:pt x="56" y="45"/>
                    <a:pt x="61" y="27"/>
                  </a:cubicBezTo>
                  <a:cubicBezTo>
                    <a:pt x="63" y="20"/>
                    <a:pt x="54" y="16"/>
                    <a:pt x="52" y="22"/>
                  </a:cubicBezTo>
                  <a:cubicBezTo>
                    <a:pt x="43" y="41"/>
                    <a:pt x="36" y="61"/>
                    <a:pt x="27" y="79"/>
                  </a:cubicBezTo>
                  <a:cubicBezTo>
                    <a:pt x="33" y="55"/>
                    <a:pt x="42" y="32"/>
                    <a:pt x="47" y="8"/>
                  </a:cubicBezTo>
                  <a:cubicBezTo>
                    <a:pt x="48" y="2"/>
                    <a:pt x="40" y="0"/>
                    <a:pt x="38" y="5"/>
                  </a:cubicBezTo>
                  <a:cubicBezTo>
                    <a:pt x="30" y="25"/>
                    <a:pt x="23" y="46"/>
                    <a:pt x="14" y="66"/>
                  </a:cubicBezTo>
                  <a:cubicBezTo>
                    <a:pt x="18" y="46"/>
                    <a:pt x="24" y="27"/>
                    <a:pt x="31" y="9"/>
                  </a:cubicBezTo>
                  <a:cubicBezTo>
                    <a:pt x="33" y="4"/>
                    <a:pt x="27" y="2"/>
                    <a:pt x="25" y="6"/>
                  </a:cubicBezTo>
                  <a:cubicBezTo>
                    <a:pt x="13" y="33"/>
                    <a:pt x="4" y="61"/>
                    <a:pt x="1" y="91"/>
                  </a:cubicBezTo>
                  <a:cubicBezTo>
                    <a:pt x="0" y="97"/>
                    <a:pt x="6" y="100"/>
                    <a:pt x="9" y="95"/>
                  </a:cubicBezTo>
                  <a:cubicBezTo>
                    <a:pt x="12" y="92"/>
                    <a:pt x="14" y="88"/>
                    <a:pt x="16" y="84"/>
                  </a:cubicBezTo>
                  <a:cubicBezTo>
                    <a:pt x="15" y="92"/>
                    <a:pt x="13" y="100"/>
                    <a:pt x="13" y="108"/>
                  </a:cubicBezTo>
                  <a:cubicBezTo>
                    <a:pt x="12" y="113"/>
                    <a:pt x="19" y="118"/>
                    <a:pt x="22" y="112"/>
                  </a:cubicBezTo>
                  <a:cubicBezTo>
                    <a:pt x="27" y="104"/>
                    <a:pt x="31" y="96"/>
                    <a:pt x="35" y="87"/>
                  </a:cubicBezTo>
                  <a:cubicBezTo>
                    <a:pt x="34" y="93"/>
                    <a:pt x="33" y="100"/>
                    <a:pt x="33" y="106"/>
                  </a:cubicBezTo>
                  <a:cubicBezTo>
                    <a:pt x="33" y="112"/>
                    <a:pt x="39" y="116"/>
                    <a:pt x="43" y="110"/>
                  </a:cubicBezTo>
                  <a:cubicBezTo>
                    <a:pt x="48" y="103"/>
                    <a:pt x="52" y="94"/>
                    <a:pt x="56" y="86"/>
                  </a:cubicBezTo>
                  <a:cubicBezTo>
                    <a:pt x="56" y="90"/>
                    <a:pt x="55" y="95"/>
                    <a:pt x="55" y="99"/>
                  </a:cubicBezTo>
                  <a:cubicBezTo>
                    <a:pt x="55" y="105"/>
                    <a:pt x="62" y="106"/>
                    <a:pt x="65" y="102"/>
                  </a:cubicBezTo>
                  <a:cubicBezTo>
                    <a:pt x="68" y="97"/>
                    <a:pt x="71" y="92"/>
                    <a:pt x="74" y="87"/>
                  </a:cubicBezTo>
                  <a:cubicBezTo>
                    <a:pt x="75" y="92"/>
                    <a:pt x="81" y="92"/>
                    <a:pt x="83" y="89"/>
                  </a:cubicBezTo>
                  <a:cubicBezTo>
                    <a:pt x="87" y="85"/>
                    <a:pt x="90" y="80"/>
                    <a:pt x="93" y="75"/>
                  </a:cubicBezTo>
                  <a:cubicBezTo>
                    <a:pt x="93" y="80"/>
                    <a:pt x="98" y="83"/>
                    <a:pt x="101" y="80"/>
                  </a:cubicBezTo>
                  <a:cubicBezTo>
                    <a:pt x="103" y="78"/>
                    <a:pt x="105" y="76"/>
                    <a:pt x="106" y="75"/>
                  </a:cubicBezTo>
                  <a:cubicBezTo>
                    <a:pt x="110" y="72"/>
                    <a:pt x="108" y="66"/>
                    <a:pt x="104" y="65"/>
                  </a:cubicBezTo>
                  <a:cubicBezTo>
                    <a:pt x="104" y="61"/>
                    <a:pt x="105" y="57"/>
                    <a:pt x="107" y="53"/>
                  </a:cubicBezTo>
                  <a:cubicBezTo>
                    <a:pt x="109" y="47"/>
                    <a:pt x="102" y="42"/>
                    <a:pt x="98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2" name="Freeform 235"/>
            <p:cNvSpPr/>
            <p:nvPr/>
          </p:nvSpPr>
          <p:spPr bwMode="auto">
            <a:xfrm>
              <a:off x="1434" y="944"/>
              <a:ext cx="48" cy="155"/>
            </a:xfrm>
            <a:custGeom>
              <a:avLst/>
              <a:gdLst>
                <a:gd name="T0" fmla="*/ 12 w 20"/>
                <a:gd name="T1" fmla="*/ 3 h 65"/>
                <a:gd name="T2" fmla="*/ 4 w 20"/>
                <a:gd name="T3" fmla="*/ 58 h 65"/>
                <a:gd name="T4" fmla="*/ 12 w 20"/>
                <a:gd name="T5" fmla="*/ 60 h 65"/>
                <a:gd name="T6" fmla="*/ 20 w 20"/>
                <a:gd name="T7" fmla="*/ 35 h 65"/>
                <a:gd name="T8" fmla="*/ 15 w 20"/>
                <a:gd name="T9" fmla="*/ 34 h 65"/>
                <a:gd name="T10" fmla="*/ 11 w 20"/>
                <a:gd name="T11" fmla="*/ 40 h 65"/>
                <a:gd name="T12" fmla="*/ 17 w 20"/>
                <a:gd name="T13" fmla="*/ 5 h 65"/>
                <a:gd name="T14" fmla="*/ 12 w 20"/>
                <a:gd name="T15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65">
                  <a:moveTo>
                    <a:pt x="12" y="3"/>
                  </a:moveTo>
                  <a:cubicBezTo>
                    <a:pt x="5" y="20"/>
                    <a:pt x="0" y="38"/>
                    <a:pt x="4" y="58"/>
                  </a:cubicBezTo>
                  <a:cubicBezTo>
                    <a:pt x="5" y="62"/>
                    <a:pt x="10" y="65"/>
                    <a:pt x="12" y="60"/>
                  </a:cubicBezTo>
                  <a:cubicBezTo>
                    <a:pt x="16" y="53"/>
                    <a:pt x="20" y="44"/>
                    <a:pt x="20" y="35"/>
                  </a:cubicBezTo>
                  <a:cubicBezTo>
                    <a:pt x="19" y="32"/>
                    <a:pt x="16" y="31"/>
                    <a:pt x="15" y="34"/>
                  </a:cubicBezTo>
                  <a:cubicBezTo>
                    <a:pt x="14" y="36"/>
                    <a:pt x="12" y="38"/>
                    <a:pt x="11" y="40"/>
                  </a:cubicBezTo>
                  <a:cubicBezTo>
                    <a:pt x="11" y="28"/>
                    <a:pt x="13" y="16"/>
                    <a:pt x="17" y="5"/>
                  </a:cubicBezTo>
                  <a:cubicBezTo>
                    <a:pt x="18" y="2"/>
                    <a:pt x="14" y="0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3" name="Freeform 236"/>
            <p:cNvSpPr/>
            <p:nvPr/>
          </p:nvSpPr>
          <p:spPr bwMode="auto">
            <a:xfrm>
              <a:off x="1460" y="954"/>
              <a:ext cx="77" cy="202"/>
            </a:xfrm>
            <a:custGeom>
              <a:avLst/>
              <a:gdLst>
                <a:gd name="T0" fmla="*/ 26 w 32"/>
                <a:gd name="T1" fmla="*/ 12 h 85"/>
                <a:gd name="T2" fmla="*/ 16 w 32"/>
                <a:gd name="T3" fmla="*/ 39 h 85"/>
                <a:gd name="T4" fmla="*/ 14 w 32"/>
                <a:gd name="T5" fmla="*/ 45 h 85"/>
                <a:gd name="T6" fmla="*/ 10 w 32"/>
                <a:gd name="T7" fmla="*/ 56 h 85"/>
                <a:gd name="T8" fmla="*/ 16 w 32"/>
                <a:gd name="T9" fmla="*/ 3 h 85"/>
                <a:gd name="T10" fmla="*/ 14 w 32"/>
                <a:gd name="T11" fmla="*/ 1 h 85"/>
                <a:gd name="T12" fmla="*/ 2 w 32"/>
                <a:gd name="T13" fmla="*/ 80 h 85"/>
                <a:gd name="T14" fmla="*/ 10 w 32"/>
                <a:gd name="T15" fmla="*/ 81 h 85"/>
                <a:gd name="T16" fmla="*/ 15 w 32"/>
                <a:gd name="T17" fmla="*/ 67 h 85"/>
                <a:gd name="T18" fmla="*/ 18 w 32"/>
                <a:gd name="T19" fmla="*/ 76 h 85"/>
                <a:gd name="T20" fmla="*/ 24 w 32"/>
                <a:gd name="T21" fmla="*/ 75 h 85"/>
                <a:gd name="T22" fmla="*/ 24 w 32"/>
                <a:gd name="T23" fmla="*/ 46 h 85"/>
                <a:gd name="T24" fmla="*/ 31 w 32"/>
                <a:gd name="T25" fmla="*/ 15 h 85"/>
                <a:gd name="T26" fmla="*/ 26 w 32"/>
                <a:gd name="T27" fmla="*/ 1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85">
                  <a:moveTo>
                    <a:pt x="26" y="12"/>
                  </a:moveTo>
                  <a:cubicBezTo>
                    <a:pt x="21" y="19"/>
                    <a:pt x="18" y="29"/>
                    <a:pt x="16" y="39"/>
                  </a:cubicBezTo>
                  <a:cubicBezTo>
                    <a:pt x="15" y="41"/>
                    <a:pt x="14" y="43"/>
                    <a:pt x="14" y="45"/>
                  </a:cubicBezTo>
                  <a:cubicBezTo>
                    <a:pt x="12" y="48"/>
                    <a:pt x="11" y="52"/>
                    <a:pt x="10" y="56"/>
                  </a:cubicBezTo>
                  <a:cubicBezTo>
                    <a:pt x="10" y="38"/>
                    <a:pt x="12" y="20"/>
                    <a:pt x="16" y="3"/>
                  </a:cubicBezTo>
                  <a:cubicBezTo>
                    <a:pt x="17" y="1"/>
                    <a:pt x="15" y="0"/>
                    <a:pt x="14" y="1"/>
                  </a:cubicBezTo>
                  <a:cubicBezTo>
                    <a:pt x="1" y="24"/>
                    <a:pt x="0" y="53"/>
                    <a:pt x="2" y="80"/>
                  </a:cubicBezTo>
                  <a:cubicBezTo>
                    <a:pt x="2" y="85"/>
                    <a:pt x="9" y="85"/>
                    <a:pt x="10" y="81"/>
                  </a:cubicBezTo>
                  <a:cubicBezTo>
                    <a:pt x="12" y="76"/>
                    <a:pt x="14" y="72"/>
                    <a:pt x="15" y="67"/>
                  </a:cubicBezTo>
                  <a:cubicBezTo>
                    <a:pt x="16" y="70"/>
                    <a:pt x="17" y="73"/>
                    <a:pt x="18" y="76"/>
                  </a:cubicBezTo>
                  <a:cubicBezTo>
                    <a:pt x="20" y="78"/>
                    <a:pt x="23" y="78"/>
                    <a:pt x="24" y="75"/>
                  </a:cubicBezTo>
                  <a:cubicBezTo>
                    <a:pt x="25" y="65"/>
                    <a:pt x="24" y="56"/>
                    <a:pt x="24" y="46"/>
                  </a:cubicBezTo>
                  <a:cubicBezTo>
                    <a:pt x="25" y="36"/>
                    <a:pt x="28" y="25"/>
                    <a:pt x="31" y="15"/>
                  </a:cubicBezTo>
                  <a:cubicBezTo>
                    <a:pt x="32" y="12"/>
                    <a:pt x="27" y="8"/>
                    <a:pt x="26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" name="Group 46"/>
          <p:cNvGrpSpPr>
            <a:grpSpLocks noChangeAspect="1"/>
          </p:cNvGrpSpPr>
          <p:nvPr/>
        </p:nvGrpSpPr>
        <p:grpSpPr bwMode="auto">
          <a:xfrm>
            <a:off x="4191413" y="5023606"/>
            <a:ext cx="273258" cy="522058"/>
            <a:chOff x="6072" y="1627"/>
            <a:chExt cx="333" cy="636"/>
          </a:xfrm>
          <a:solidFill>
            <a:schemeClr val="accent4"/>
          </a:solidFill>
        </p:grpSpPr>
        <p:sp>
          <p:nvSpPr>
            <p:cNvPr id="95" name="Freeform 47"/>
            <p:cNvSpPr>
              <a:spLocks noEditPoints="1"/>
            </p:cNvSpPr>
            <p:nvPr/>
          </p:nvSpPr>
          <p:spPr bwMode="auto">
            <a:xfrm>
              <a:off x="6173" y="2091"/>
              <a:ext cx="147" cy="172"/>
            </a:xfrm>
            <a:custGeom>
              <a:avLst/>
              <a:gdLst>
                <a:gd name="T0" fmla="*/ 9 w 19"/>
                <a:gd name="T1" fmla="*/ 22 h 23"/>
                <a:gd name="T2" fmla="*/ 9 w 19"/>
                <a:gd name="T3" fmla="*/ 23 h 23"/>
                <a:gd name="T4" fmla="*/ 5 w 19"/>
                <a:gd name="T5" fmla="*/ 8 h 23"/>
                <a:gd name="T6" fmla="*/ 12 w 19"/>
                <a:gd name="T7" fmla="*/ 21 h 23"/>
                <a:gd name="T8" fmla="*/ 9 w 19"/>
                <a:gd name="T9" fmla="*/ 22 h 23"/>
                <a:gd name="T10" fmla="*/ 10 w 19"/>
                <a:gd name="T11" fmla="*/ 16 h 23"/>
                <a:gd name="T12" fmla="*/ 11 w 19"/>
                <a:gd name="T13" fmla="*/ 19 h 23"/>
                <a:gd name="T14" fmla="*/ 12 w 19"/>
                <a:gd name="T15" fmla="*/ 18 h 23"/>
                <a:gd name="T16" fmla="*/ 10 w 19"/>
                <a:gd name="T17" fmla="*/ 9 h 23"/>
                <a:gd name="T18" fmla="*/ 8 w 19"/>
                <a:gd name="T19" fmla="*/ 9 h 23"/>
                <a:gd name="T20" fmla="*/ 10 w 19"/>
                <a:gd name="T21" fmla="*/ 16 h 23"/>
                <a:gd name="T22" fmla="*/ 9 w 19"/>
                <a:gd name="T23" fmla="*/ 19 h 23"/>
                <a:gd name="T24" fmla="*/ 7 w 19"/>
                <a:gd name="T25" fmla="*/ 10 h 23"/>
                <a:gd name="T26" fmla="*/ 5 w 19"/>
                <a:gd name="T27" fmla="*/ 13 h 23"/>
                <a:gd name="T28" fmla="*/ 7 w 19"/>
                <a:gd name="T29" fmla="*/ 14 h 23"/>
                <a:gd name="T30" fmla="*/ 7 w 19"/>
                <a:gd name="T31" fmla="*/ 16 h 23"/>
                <a:gd name="T32" fmla="*/ 9 w 19"/>
                <a:gd name="T33" fmla="*/ 19 h 23"/>
                <a:gd name="T34" fmla="*/ 12 w 19"/>
                <a:gd name="T35" fmla="*/ 12 h 23"/>
                <a:gd name="T36" fmla="*/ 12 w 19"/>
                <a:gd name="T37" fmla="*/ 11 h 23"/>
                <a:gd name="T38" fmla="*/ 12 w 19"/>
                <a:gd name="T39" fmla="*/ 12 h 23"/>
                <a:gd name="T40" fmla="*/ 13 w 19"/>
                <a:gd name="T41" fmla="*/ 14 h 23"/>
                <a:gd name="T42" fmla="*/ 12 w 19"/>
                <a:gd name="T43" fmla="*/ 12 h 23"/>
                <a:gd name="T44" fmla="*/ 13 w 19"/>
                <a:gd name="T4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3">
                  <a:moveTo>
                    <a:pt x="9" y="22"/>
                  </a:moveTo>
                  <a:cubicBezTo>
                    <a:pt x="8" y="22"/>
                    <a:pt x="10" y="23"/>
                    <a:pt x="9" y="23"/>
                  </a:cubicBezTo>
                  <a:cubicBezTo>
                    <a:pt x="4" y="20"/>
                    <a:pt x="0" y="14"/>
                    <a:pt x="5" y="8"/>
                  </a:cubicBezTo>
                  <a:cubicBezTo>
                    <a:pt x="13" y="0"/>
                    <a:pt x="19" y="17"/>
                    <a:pt x="12" y="21"/>
                  </a:cubicBezTo>
                  <a:cubicBezTo>
                    <a:pt x="11" y="21"/>
                    <a:pt x="10" y="21"/>
                    <a:pt x="9" y="22"/>
                  </a:cubicBezTo>
                  <a:close/>
                  <a:moveTo>
                    <a:pt x="10" y="16"/>
                  </a:moveTo>
                  <a:cubicBezTo>
                    <a:pt x="10" y="17"/>
                    <a:pt x="11" y="17"/>
                    <a:pt x="11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1" y="15"/>
                    <a:pt x="11" y="11"/>
                    <a:pt x="10" y="9"/>
                  </a:cubicBezTo>
                  <a:cubicBezTo>
                    <a:pt x="9" y="10"/>
                    <a:pt x="9" y="8"/>
                    <a:pt x="8" y="9"/>
                  </a:cubicBezTo>
                  <a:cubicBezTo>
                    <a:pt x="7" y="12"/>
                    <a:pt x="10" y="14"/>
                    <a:pt x="10" y="16"/>
                  </a:cubicBezTo>
                  <a:close/>
                  <a:moveTo>
                    <a:pt x="9" y="19"/>
                  </a:moveTo>
                  <a:cubicBezTo>
                    <a:pt x="8" y="16"/>
                    <a:pt x="7" y="13"/>
                    <a:pt x="7" y="10"/>
                  </a:cubicBezTo>
                  <a:cubicBezTo>
                    <a:pt x="5" y="10"/>
                    <a:pt x="5" y="11"/>
                    <a:pt x="5" y="13"/>
                  </a:cubicBezTo>
                  <a:cubicBezTo>
                    <a:pt x="6" y="13"/>
                    <a:pt x="7" y="13"/>
                    <a:pt x="7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8" y="16"/>
                    <a:pt x="8" y="19"/>
                    <a:pt x="9" y="19"/>
                  </a:cubicBezTo>
                  <a:close/>
                  <a:moveTo>
                    <a:pt x="12" y="12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13" y="14"/>
                  </a:moveTo>
                  <a:cubicBezTo>
                    <a:pt x="13" y="14"/>
                    <a:pt x="13" y="12"/>
                    <a:pt x="12" y="12"/>
                  </a:cubicBezTo>
                  <a:cubicBezTo>
                    <a:pt x="12" y="13"/>
                    <a:pt x="12" y="14"/>
                    <a:pt x="1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6" name="Freeform 48"/>
            <p:cNvSpPr>
              <a:spLocks noEditPoints="1"/>
            </p:cNvSpPr>
            <p:nvPr/>
          </p:nvSpPr>
          <p:spPr bwMode="auto">
            <a:xfrm>
              <a:off x="6072" y="1627"/>
              <a:ext cx="333" cy="464"/>
            </a:xfrm>
            <a:custGeom>
              <a:avLst/>
              <a:gdLst>
                <a:gd name="T0" fmla="*/ 29 w 43"/>
                <a:gd name="T1" fmla="*/ 50 h 62"/>
                <a:gd name="T2" fmla="*/ 20 w 43"/>
                <a:gd name="T3" fmla="*/ 62 h 62"/>
                <a:gd name="T4" fmla="*/ 14 w 43"/>
                <a:gd name="T5" fmla="*/ 48 h 62"/>
                <a:gd name="T6" fmla="*/ 15 w 43"/>
                <a:gd name="T7" fmla="*/ 41 h 62"/>
                <a:gd name="T8" fmla="*/ 28 w 43"/>
                <a:gd name="T9" fmla="*/ 31 h 62"/>
                <a:gd name="T10" fmla="*/ 29 w 43"/>
                <a:gd name="T11" fmla="*/ 29 h 62"/>
                <a:gd name="T12" fmla="*/ 20 w 43"/>
                <a:gd name="T13" fmla="*/ 22 h 62"/>
                <a:gd name="T14" fmla="*/ 18 w 43"/>
                <a:gd name="T15" fmla="*/ 29 h 62"/>
                <a:gd name="T16" fmla="*/ 1 w 43"/>
                <a:gd name="T17" fmla="*/ 31 h 62"/>
                <a:gd name="T18" fmla="*/ 0 w 43"/>
                <a:gd name="T19" fmla="*/ 22 h 62"/>
                <a:gd name="T20" fmla="*/ 17 w 43"/>
                <a:gd name="T21" fmla="*/ 3 h 62"/>
                <a:gd name="T22" fmla="*/ 43 w 43"/>
                <a:gd name="T23" fmla="*/ 20 h 62"/>
                <a:gd name="T24" fmla="*/ 31 w 43"/>
                <a:gd name="T25" fmla="*/ 45 h 62"/>
                <a:gd name="T26" fmla="*/ 25 w 43"/>
                <a:gd name="T27" fmla="*/ 5 h 62"/>
                <a:gd name="T28" fmla="*/ 32 w 43"/>
                <a:gd name="T29" fmla="*/ 25 h 62"/>
                <a:gd name="T30" fmla="*/ 34 w 43"/>
                <a:gd name="T31" fmla="*/ 26 h 62"/>
                <a:gd name="T32" fmla="*/ 36 w 43"/>
                <a:gd name="T33" fmla="*/ 37 h 62"/>
                <a:gd name="T34" fmla="*/ 29 w 43"/>
                <a:gd name="T35" fmla="*/ 5 h 62"/>
                <a:gd name="T36" fmla="*/ 25 w 43"/>
                <a:gd name="T37" fmla="*/ 5 h 62"/>
                <a:gd name="T38" fmla="*/ 25 w 43"/>
                <a:gd name="T39" fmla="*/ 17 h 62"/>
                <a:gd name="T40" fmla="*/ 24 w 43"/>
                <a:gd name="T41" fmla="*/ 8 h 62"/>
                <a:gd name="T42" fmla="*/ 23 w 43"/>
                <a:gd name="T43" fmla="*/ 5 h 62"/>
                <a:gd name="T44" fmla="*/ 18 w 43"/>
                <a:gd name="T45" fmla="*/ 5 h 62"/>
                <a:gd name="T46" fmla="*/ 21 w 43"/>
                <a:gd name="T47" fmla="*/ 18 h 62"/>
                <a:gd name="T48" fmla="*/ 18 w 43"/>
                <a:gd name="T49" fmla="*/ 5 h 62"/>
                <a:gd name="T50" fmla="*/ 39 w 43"/>
                <a:gd name="T51" fmla="*/ 30 h 62"/>
                <a:gd name="T52" fmla="*/ 39 w 43"/>
                <a:gd name="T53" fmla="*/ 25 h 62"/>
                <a:gd name="T54" fmla="*/ 36 w 43"/>
                <a:gd name="T55" fmla="*/ 12 h 62"/>
                <a:gd name="T56" fmla="*/ 35 w 43"/>
                <a:gd name="T57" fmla="*/ 9 h 62"/>
                <a:gd name="T58" fmla="*/ 36 w 43"/>
                <a:gd name="T59" fmla="*/ 21 h 62"/>
                <a:gd name="T60" fmla="*/ 14 w 43"/>
                <a:gd name="T61" fmla="*/ 8 h 62"/>
                <a:gd name="T62" fmla="*/ 20 w 43"/>
                <a:gd name="T63" fmla="*/ 20 h 62"/>
                <a:gd name="T64" fmla="*/ 12 w 43"/>
                <a:gd name="T65" fmla="*/ 8 h 62"/>
                <a:gd name="T66" fmla="*/ 11 w 43"/>
                <a:gd name="T67" fmla="*/ 8 h 62"/>
                <a:gd name="T68" fmla="*/ 12 w 43"/>
                <a:gd name="T69" fmla="*/ 16 h 62"/>
                <a:gd name="T70" fmla="*/ 13 w 43"/>
                <a:gd name="T71" fmla="*/ 12 h 62"/>
                <a:gd name="T72" fmla="*/ 7 w 43"/>
                <a:gd name="T73" fmla="*/ 12 h 62"/>
                <a:gd name="T74" fmla="*/ 15 w 43"/>
                <a:gd name="T75" fmla="*/ 29 h 62"/>
                <a:gd name="T76" fmla="*/ 14 w 43"/>
                <a:gd name="T77" fmla="*/ 26 h 62"/>
                <a:gd name="T78" fmla="*/ 7 w 43"/>
                <a:gd name="T79" fmla="*/ 12 h 62"/>
                <a:gd name="T80" fmla="*/ 6 w 43"/>
                <a:gd name="T81" fmla="*/ 17 h 62"/>
                <a:gd name="T82" fmla="*/ 9 w 43"/>
                <a:gd name="T83" fmla="*/ 28 h 62"/>
                <a:gd name="T84" fmla="*/ 10 w 43"/>
                <a:gd name="T85" fmla="*/ 35 h 62"/>
                <a:gd name="T86" fmla="*/ 6 w 43"/>
                <a:gd name="T87" fmla="*/ 14 h 62"/>
                <a:gd name="T88" fmla="*/ 40 w 43"/>
                <a:gd name="T89" fmla="*/ 21 h 62"/>
                <a:gd name="T90" fmla="*/ 39 w 43"/>
                <a:gd name="T91" fmla="*/ 15 h 62"/>
                <a:gd name="T92" fmla="*/ 7 w 43"/>
                <a:gd name="T93" fmla="*/ 34 h 62"/>
                <a:gd name="T94" fmla="*/ 7 w 43"/>
                <a:gd name="T95" fmla="*/ 34 h 62"/>
                <a:gd name="T96" fmla="*/ 31 w 43"/>
                <a:gd name="T97" fmla="*/ 39 h 62"/>
                <a:gd name="T98" fmla="*/ 33 w 43"/>
                <a:gd name="T99" fmla="*/ 30 h 62"/>
                <a:gd name="T100" fmla="*/ 30 w 43"/>
                <a:gd name="T101" fmla="*/ 32 h 62"/>
                <a:gd name="T102" fmla="*/ 32 w 43"/>
                <a:gd name="T103" fmla="*/ 42 h 62"/>
                <a:gd name="T104" fmla="*/ 30 w 43"/>
                <a:gd name="T105" fmla="*/ 43 h 62"/>
                <a:gd name="T106" fmla="*/ 27 w 43"/>
                <a:gd name="T107" fmla="*/ 47 h 62"/>
                <a:gd name="T108" fmla="*/ 25 w 43"/>
                <a:gd name="T109" fmla="*/ 37 h 62"/>
                <a:gd name="T110" fmla="*/ 24 w 43"/>
                <a:gd name="T111" fmla="*/ 51 h 62"/>
                <a:gd name="T112" fmla="*/ 22 w 43"/>
                <a:gd name="T113" fmla="*/ 40 h 62"/>
                <a:gd name="T114" fmla="*/ 18 w 43"/>
                <a:gd name="T115" fmla="*/ 46 h 62"/>
                <a:gd name="T116" fmla="*/ 19 w 43"/>
                <a:gd name="T117" fmla="*/ 55 h 62"/>
                <a:gd name="T118" fmla="*/ 19 w 43"/>
                <a:gd name="T119" fmla="*/ 58 h 62"/>
                <a:gd name="T120" fmla="*/ 23 w 43"/>
                <a:gd name="T121" fmla="*/ 54 h 62"/>
                <a:gd name="T122" fmla="*/ 18 w 43"/>
                <a:gd name="T123" fmla="*/ 4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62">
                  <a:moveTo>
                    <a:pt x="31" y="47"/>
                  </a:moveTo>
                  <a:cubicBezTo>
                    <a:pt x="29" y="47"/>
                    <a:pt x="28" y="49"/>
                    <a:pt x="29" y="50"/>
                  </a:cubicBezTo>
                  <a:cubicBezTo>
                    <a:pt x="25" y="51"/>
                    <a:pt x="25" y="56"/>
                    <a:pt x="25" y="58"/>
                  </a:cubicBezTo>
                  <a:cubicBezTo>
                    <a:pt x="23" y="59"/>
                    <a:pt x="22" y="62"/>
                    <a:pt x="20" y="62"/>
                  </a:cubicBezTo>
                  <a:cubicBezTo>
                    <a:pt x="19" y="62"/>
                    <a:pt x="15" y="58"/>
                    <a:pt x="15" y="55"/>
                  </a:cubicBezTo>
                  <a:cubicBezTo>
                    <a:pt x="14" y="53"/>
                    <a:pt x="14" y="50"/>
                    <a:pt x="14" y="48"/>
                  </a:cubicBezTo>
                  <a:cubicBezTo>
                    <a:pt x="14" y="47"/>
                    <a:pt x="15" y="47"/>
                    <a:pt x="15" y="46"/>
                  </a:cubicBezTo>
                  <a:cubicBezTo>
                    <a:pt x="16" y="44"/>
                    <a:pt x="14" y="42"/>
                    <a:pt x="15" y="41"/>
                  </a:cubicBezTo>
                  <a:cubicBezTo>
                    <a:pt x="16" y="41"/>
                    <a:pt x="17" y="42"/>
                    <a:pt x="16" y="43"/>
                  </a:cubicBezTo>
                  <a:cubicBezTo>
                    <a:pt x="20" y="39"/>
                    <a:pt x="24" y="35"/>
                    <a:pt x="28" y="31"/>
                  </a:cubicBezTo>
                  <a:cubicBezTo>
                    <a:pt x="28" y="30"/>
                    <a:pt x="27" y="30"/>
                    <a:pt x="27" y="29"/>
                  </a:cubicBezTo>
                  <a:cubicBezTo>
                    <a:pt x="28" y="28"/>
                    <a:pt x="29" y="28"/>
                    <a:pt x="29" y="29"/>
                  </a:cubicBezTo>
                  <a:cubicBezTo>
                    <a:pt x="31" y="24"/>
                    <a:pt x="29" y="20"/>
                    <a:pt x="25" y="20"/>
                  </a:cubicBezTo>
                  <a:cubicBezTo>
                    <a:pt x="23" y="20"/>
                    <a:pt x="22" y="22"/>
                    <a:pt x="20" y="22"/>
                  </a:cubicBezTo>
                  <a:cubicBezTo>
                    <a:pt x="20" y="23"/>
                    <a:pt x="19" y="24"/>
                    <a:pt x="18" y="25"/>
                  </a:cubicBezTo>
                  <a:cubicBezTo>
                    <a:pt x="18" y="27"/>
                    <a:pt x="18" y="28"/>
                    <a:pt x="18" y="29"/>
                  </a:cubicBezTo>
                  <a:cubicBezTo>
                    <a:pt x="17" y="33"/>
                    <a:pt x="11" y="41"/>
                    <a:pt x="6" y="37"/>
                  </a:cubicBezTo>
                  <a:cubicBezTo>
                    <a:pt x="5" y="37"/>
                    <a:pt x="2" y="32"/>
                    <a:pt x="1" y="31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1" y="19"/>
                    <a:pt x="2" y="14"/>
                    <a:pt x="4" y="12"/>
                  </a:cubicBezTo>
                  <a:cubicBezTo>
                    <a:pt x="7" y="7"/>
                    <a:pt x="12" y="5"/>
                    <a:pt x="17" y="3"/>
                  </a:cubicBezTo>
                  <a:cubicBezTo>
                    <a:pt x="19" y="3"/>
                    <a:pt x="25" y="0"/>
                    <a:pt x="27" y="2"/>
                  </a:cubicBezTo>
                  <a:cubicBezTo>
                    <a:pt x="37" y="3"/>
                    <a:pt x="42" y="11"/>
                    <a:pt x="43" y="20"/>
                  </a:cubicBezTo>
                  <a:cubicBezTo>
                    <a:pt x="43" y="23"/>
                    <a:pt x="43" y="26"/>
                    <a:pt x="42" y="30"/>
                  </a:cubicBezTo>
                  <a:cubicBezTo>
                    <a:pt x="39" y="36"/>
                    <a:pt x="36" y="42"/>
                    <a:pt x="31" y="45"/>
                  </a:cubicBezTo>
                  <a:cubicBezTo>
                    <a:pt x="31" y="47"/>
                    <a:pt x="31" y="46"/>
                    <a:pt x="31" y="47"/>
                  </a:cubicBezTo>
                  <a:close/>
                  <a:moveTo>
                    <a:pt x="25" y="5"/>
                  </a:moveTo>
                  <a:cubicBezTo>
                    <a:pt x="28" y="11"/>
                    <a:pt x="31" y="17"/>
                    <a:pt x="33" y="24"/>
                  </a:cubicBezTo>
                  <a:cubicBezTo>
                    <a:pt x="32" y="24"/>
                    <a:pt x="32" y="24"/>
                    <a:pt x="32" y="25"/>
                  </a:cubicBezTo>
                  <a:cubicBezTo>
                    <a:pt x="32" y="25"/>
                    <a:pt x="32" y="26"/>
                    <a:pt x="32" y="27"/>
                  </a:cubicBezTo>
                  <a:cubicBezTo>
                    <a:pt x="33" y="27"/>
                    <a:pt x="33" y="26"/>
                    <a:pt x="34" y="26"/>
                  </a:cubicBezTo>
                  <a:cubicBezTo>
                    <a:pt x="34" y="30"/>
                    <a:pt x="35" y="34"/>
                    <a:pt x="35" y="37"/>
                  </a:cubicBezTo>
                  <a:cubicBezTo>
                    <a:pt x="35" y="37"/>
                    <a:pt x="36" y="37"/>
                    <a:pt x="36" y="37"/>
                  </a:cubicBezTo>
                  <a:cubicBezTo>
                    <a:pt x="38" y="36"/>
                    <a:pt x="37" y="34"/>
                    <a:pt x="38" y="32"/>
                  </a:cubicBezTo>
                  <a:cubicBezTo>
                    <a:pt x="35" y="23"/>
                    <a:pt x="33" y="13"/>
                    <a:pt x="29" y="5"/>
                  </a:cubicBezTo>
                  <a:cubicBezTo>
                    <a:pt x="27" y="5"/>
                    <a:pt x="27" y="4"/>
                    <a:pt x="25" y="4"/>
                  </a:cubicBezTo>
                  <a:cubicBezTo>
                    <a:pt x="25" y="5"/>
                    <a:pt x="26" y="6"/>
                    <a:pt x="25" y="5"/>
                  </a:cubicBezTo>
                  <a:close/>
                  <a:moveTo>
                    <a:pt x="21" y="5"/>
                  </a:moveTo>
                  <a:cubicBezTo>
                    <a:pt x="21" y="9"/>
                    <a:pt x="24" y="12"/>
                    <a:pt x="25" y="17"/>
                  </a:cubicBezTo>
                  <a:cubicBezTo>
                    <a:pt x="26" y="18"/>
                    <a:pt x="29" y="19"/>
                    <a:pt x="30" y="20"/>
                  </a:cubicBezTo>
                  <a:cubicBezTo>
                    <a:pt x="29" y="15"/>
                    <a:pt x="26" y="12"/>
                    <a:pt x="24" y="8"/>
                  </a:cubicBezTo>
                  <a:cubicBezTo>
                    <a:pt x="24" y="7"/>
                    <a:pt x="23" y="8"/>
                    <a:pt x="23" y="7"/>
                  </a:cubicBezTo>
                  <a:cubicBezTo>
                    <a:pt x="23" y="7"/>
                    <a:pt x="23" y="6"/>
                    <a:pt x="23" y="5"/>
                  </a:cubicBezTo>
                  <a:cubicBezTo>
                    <a:pt x="22" y="5"/>
                    <a:pt x="21" y="4"/>
                    <a:pt x="21" y="5"/>
                  </a:cubicBezTo>
                  <a:close/>
                  <a:moveTo>
                    <a:pt x="18" y="5"/>
                  </a:moveTo>
                  <a:cubicBezTo>
                    <a:pt x="17" y="5"/>
                    <a:pt x="17" y="6"/>
                    <a:pt x="16" y="6"/>
                  </a:cubicBezTo>
                  <a:cubicBezTo>
                    <a:pt x="18" y="10"/>
                    <a:pt x="20" y="15"/>
                    <a:pt x="21" y="18"/>
                  </a:cubicBezTo>
                  <a:cubicBezTo>
                    <a:pt x="22" y="19"/>
                    <a:pt x="22" y="18"/>
                    <a:pt x="23" y="18"/>
                  </a:cubicBezTo>
                  <a:cubicBezTo>
                    <a:pt x="22" y="13"/>
                    <a:pt x="20" y="9"/>
                    <a:pt x="18" y="5"/>
                  </a:cubicBezTo>
                  <a:close/>
                  <a:moveTo>
                    <a:pt x="36" y="21"/>
                  </a:moveTo>
                  <a:cubicBezTo>
                    <a:pt x="39" y="23"/>
                    <a:pt x="37" y="28"/>
                    <a:pt x="39" y="30"/>
                  </a:cubicBezTo>
                  <a:cubicBezTo>
                    <a:pt x="40" y="28"/>
                    <a:pt x="40" y="26"/>
                    <a:pt x="40" y="25"/>
                  </a:cubicBezTo>
                  <a:cubicBezTo>
                    <a:pt x="40" y="25"/>
                    <a:pt x="39" y="25"/>
                    <a:pt x="39" y="25"/>
                  </a:cubicBezTo>
                  <a:cubicBezTo>
                    <a:pt x="37" y="20"/>
                    <a:pt x="38" y="14"/>
                    <a:pt x="36" y="10"/>
                  </a:cubicBezTo>
                  <a:cubicBezTo>
                    <a:pt x="34" y="11"/>
                    <a:pt x="36" y="12"/>
                    <a:pt x="36" y="12"/>
                  </a:cubicBezTo>
                  <a:cubicBezTo>
                    <a:pt x="35" y="11"/>
                    <a:pt x="35" y="11"/>
                    <a:pt x="34" y="10"/>
                  </a:cubicBezTo>
                  <a:cubicBezTo>
                    <a:pt x="34" y="10"/>
                    <a:pt x="34" y="9"/>
                    <a:pt x="35" y="9"/>
                  </a:cubicBezTo>
                  <a:cubicBezTo>
                    <a:pt x="34" y="8"/>
                    <a:pt x="32" y="6"/>
                    <a:pt x="32" y="6"/>
                  </a:cubicBezTo>
                  <a:cubicBezTo>
                    <a:pt x="33" y="10"/>
                    <a:pt x="36" y="16"/>
                    <a:pt x="36" y="21"/>
                  </a:cubicBezTo>
                  <a:close/>
                  <a:moveTo>
                    <a:pt x="12" y="8"/>
                  </a:moveTo>
                  <a:cubicBezTo>
                    <a:pt x="13" y="8"/>
                    <a:pt x="13" y="8"/>
                    <a:pt x="14" y="8"/>
                  </a:cubicBezTo>
                  <a:cubicBezTo>
                    <a:pt x="16" y="12"/>
                    <a:pt x="16" y="17"/>
                    <a:pt x="19" y="20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18" y="15"/>
                    <a:pt x="16" y="12"/>
                    <a:pt x="15" y="6"/>
                  </a:cubicBezTo>
                  <a:cubicBezTo>
                    <a:pt x="14" y="7"/>
                    <a:pt x="13" y="7"/>
                    <a:pt x="12" y="8"/>
                  </a:cubicBezTo>
                  <a:close/>
                  <a:moveTo>
                    <a:pt x="13" y="12"/>
                  </a:moveTo>
                  <a:cubicBezTo>
                    <a:pt x="13" y="10"/>
                    <a:pt x="12" y="8"/>
                    <a:pt x="11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11" y="11"/>
                    <a:pt x="12" y="14"/>
                    <a:pt x="12" y="16"/>
                  </a:cubicBezTo>
                  <a:cubicBezTo>
                    <a:pt x="14" y="17"/>
                    <a:pt x="14" y="22"/>
                    <a:pt x="17" y="24"/>
                  </a:cubicBezTo>
                  <a:cubicBezTo>
                    <a:pt x="17" y="20"/>
                    <a:pt x="14" y="16"/>
                    <a:pt x="13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1"/>
                    <a:pt x="7" y="12"/>
                  </a:cubicBezTo>
                  <a:cubicBezTo>
                    <a:pt x="8" y="17"/>
                    <a:pt x="11" y="19"/>
                    <a:pt x="12" y="24"/>
                  </a:cubicBezTo>
                  <a:cubicBezTo>
                    <a:pt x="14" y="25"/>
                    <a:pt x="13" y="28"/>
                    <a:pt x="15" y="29"/>
                  </a:cubicBezTo>
                  <a:cubicBezTo>
                    <a:pt x="15" y="28"/>
                    <a:pt x="15" y="27"/>
                    <a:pt x="16" y="26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3" y="20"/>
                    <a:pt x="11" y="16"/>
                    <a:pt x="9" y="11"/>
                  </a:cubicBezTo>
                  <a:cubicBezTo>
                    <a:pt x="8" y="11"/>
                    <a:pt x="7" y="11"/>
                    <a:pt x="7" y="12"/>
                  </a:cubicBezTo>
                  <a:close/>
                  <a:moveTo>
                    <a:pt x="5" y="16"/>
                  </a:moveTo>
                  <a:cubicBezTo>
                    <a:pt x="5" y="16"/>
                    <a:pt x="6" y="16"/>
                    <a:pt x="6" y="17"/>
                  </a:cubicBezTo>
                  <a:cubicBezTo>
                    <a:pt x="7" y="22"/>
                    <a:pt x="13" y="27"/>
                    <a:pt x="11" y="32"/>
                  </a:cubicBezTo>
                  <a:cubicBezTo>
                    <a:pt x="10" y="33"/>
                    <a:pt x="10" y="30"/>
                    <a:pt x="9" y="28"/>
                  </a:cubicBezTo>
                  <a:cubicBezTo>
                    <a:pt x="7" y="25"/>
                    <a:pt x="6" y="21"/>
                    <a:pt x="4" y="18"/>
                  </a:cubicBezTo>
                  <a:cubicBezTo>
                    <a:pt x="3" y="24"/>
                    <a:pt x="8" y="29"/>
                    <a:pt x="10" y="35"/>
                  </a:cubicBezTo>
                  <a:cubicBezTo>
                    <a:pt x="12" y="35"/>
                    <a:pt x="13" y="33"/>
                    <a:pt x="13" y="31"/>
                  </a:cubicBezTo>
                  <a:cubicBezTo>
                    <a:pt x="11" y="25"/>
                    <a:pt x="8" y="20"/>
                    <a:pt x="6" y="14"/>
                  </a:cubicBezTo>
                  <a:cubicBezTo>
                    <a:pt x="5" y="15"/>
                    <a:pt x="5" y="15"/>
                    <a:pt x="5" y="16"/>
                  </a:cubicBezTo>
                  <a:close/>
                  <a:moveTo>
                    <a:pt x="40" y="21"/>
                  </a:moveTo>
                  <a:cubicBezTo>
                    <a:pt x="42" y="20"/>
                    <a:pt x="39" y="17"/>
                    <a:pt x="40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7"/>
                    <a:pt x="39" y="19"/>
                    <a:pt x="40" y="21"/>
                  </a:cubicBezTo>
                  <a:close/>
                  <a:moveTo>
                    <a:pt x="7" y="34"/>
                  </a:moveTo>
                  <a:cubicBezTo>
                    <a:pt x="6" y="31"/>
                    <a:pt x="5" y="27"/>
                    <a:pt x="3" y="25"/>
                  </a:cubicBezTo>
                  <a:cubicBezTo>
                    <a:pt x="2" y="29"/>
                    <a:pt x="5" y="32"/>
                    <a:pt x="7" y="34"/>
                  </a:cubicBezTo>
                  <a:close/>
                  <a:moveTo>
                    <a:pt x="30" y="32"/>
                  </a:moveTo>
                  <a:cubicBezTo>
                    <a:pt x="31" y="34"/>
                    <a:pt x="31" y="36"/>
                    <a:pt x="31" y="39"/>
                  </a:cubicBezTo>
                  <a:cubicBezTo>
                    <a:pt x="33" y="39"/>
                    <a:pt x="31" y="40"/>
                    <a:pt x="33" y="40"/>
                  </a:cubicBezTo>
                  <a:cubicBezTo>
                    <a:pt x="36" y="39"/>
                    <a:pt x="33" y="34"/>
                    <a:pt x="33" y="30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32" y="29"/>
                    <a:pt x="31" y="30"/>
                    <a:pt x="30" y="32"/>
                  </a:cubicBezTo>
                  <a:close/>
                  <a:moveTo>
                    <a:pt x="30" y="43"/>
                  </a:moveTo>
                  <a:cubicBezTo>
                    <a:pt x="30" y="43"/>
                    <a:pt x="31" y="42"/>
                    <a:pt x="32" y="42"/>
                  </a:cubicBezTo>
                  <a:cubicBezTo>
                    <a:pt x="30" y="40"/>
                    <a:pt x="30" y="36"/>
                    <a:pt x="28" y="34"/>
                  </a:cubicBezTo>
                  <a:cubicBezTo>
                    <a:pt x="26" y="37"/>
                    <a:pt x="28" y="41"/>
                    <a:pt x="30" y="43"/>
                  </a:cubicBezTo>
                  <a:close/>
                  <a:moveTo>
                    <a:pt x="25" y="44"/>
                  </a:moveTo>
                  <a:cubicBezTo>
                    <a:pt x="26" y="44"/>
                    <a:pt x="26" y="46"/>
                    <a:pt x="27" y="47"/>
                  </a:cubicBezTo>
                  <a:cubicBezTo>
                    <a:pt x="27" y="46"/>
                    <a:pt x="28" y="46"/>
                    <a:pt x="28" y="45"/>
                  </a:cubicBezTo>
                  <a:cubicBezTo>
                    <a:pt x="27" y="43"/>
                    <a:pt x="27" y="39"/>
                    <a:pt x="25" y="37"/>
                  </a:cubicBezTo>
                  <a:cubicBezTo>
                    <a:pt x="22" y="39"/>
                    <a:pt x="26" y="41"/>
                    <a:pt x="25" y="44"/>
                  </a:cubicBezTo>
                  <a:close/>
                  <a:moveTo>
                    <a:pt x="24" y="51"/>
                  </a:moveTo>
                  <a:cubicBezTo>
                    <a:pt x="24" y="51"/>
                    <a:pt x="25" y="49"/>
                    <a:pt x="26" y="48"/>
                  </a:cubicBezTo>
                  <a:cubicBezTo>
                    <a:pt x="24" y="46"/>
                    <a:pt x="24" y="42"/>
                    <a:pt x="22" y="40"/>
                  </a:cubicBezTo>
                  <a:cubicBezTo>
                    <a:pt x="20" y="43"/>
                    <a:pt x="22" y="49"/>
                    <a:pt x="24" y="51"/>
                  </a:cubicBezTo>
                  <a:close/>
                  <a:moveTo>
                    <a:pt x="18" y="46"/>
                  </a:moveTo>
                  <a:cubicBezTo>
                    <a:pt x="18" y="48"/>
                    <a:pt x="20" y="50"/>
                    <a:pt x="19" y="53"/>
                  </a:cubicBezTo>
                  <a:cubicBezTo>
                    <a:pt x="21" y="53"/>
                    <a:pt x="20" y="55"/>
                    <a:pt x="19" y="55"/>
                  </a:cubicBezTo>
                  <a:cubicBezTo>
                    <a:pt x="18" y="54"/>
                    <a:pt x="18" y="51"/>
                    <a:pt x="17" y="49"/>
                  </a:cubicBezTo>
                  <a:cubicBezTo>
                    <a:pt x="16" y="53"/>
                    <a:pt x="19" y="56"/>
                    <a:pt x="19" y="58"/>
                  </a:cubicBezTo>
                  <a:cubicBezTo>
                    <a:pt x="20" y="58"/>
                    <a:pt x="20" y="59"/>
                    <a:pt x="21" y="59"/>
                  </a:cubicBezTo>
                  <a:cubicBezTo>
                    <a:pt x="22" y="58"/>
                    <a:pt x="23" y="56"/>
                    <a:pt x="23" y="54"/>
                  </a:cubicBezTo>
                  <a:cubicBezTo>
                    <a:pt x="21" y="51"/>
                    <a:pt x="21" y="47"/>
                    <a:pt x="19" y="44"/>
                  </a:cubicBezTo>
                  <a:cubicBezTo>
                    <a:pt x="19" y="45"/>
                    <a:pt x="18" y="46"/>
                    <a:pt x="18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5" name="Group 51"/>
          <p:cNvGrpSpPr>
            <a:grpSpLocks noChangeAspect="1"/>
          </p:cNvGrpSpPr>
          <p:nvPr/>
        </p:nvGrpSpPr>
        <p:grpSpPr bwMode="auto">
          <a:xfrm>
            <a:off x="4077962" y="2291923"/>
            <a:ext cx="450726" cy="586310"/>
            <a:chOff x="4441" y="1661"/>
            <a:chExt cx="486" cy="632"/>
          </a:xfrm>
          <a:solidFill>
            <a:schemeClr val="accent4"/>
          </a:solidFill>
        </p:grpSpPr>
        <p:sp>
          <p:nvSpPr>
            <p:cNvPr id="98" name="Freeform 52"/>
            <p:cNvSpPr/>
            <p:nvPr/>
          </p:nvSpPr>
          <p:spPr bwMode="auto">
            <a:xfrm>
              <a:off x="4776" y="1713"/>
              <a:ext cx="64" cy="74"/>
            </a:xfrm>
            <a:custGeom>
              <a:avLst/>
              <a:gdLst>
                <a:gd name="T0" fmla="*/ 11 w 11"/>
                <a:gd name="T1" fmla="*/ 2 h 13"/>
                <a:gd name="T2" fmla="*/ 8 w 11"/>
                <a:gd name="T3" fmla="*/ 3 h 13"/>
                <a:gd name="T4" fmla="*/ 4 w 11"/>
                <a:gd name="T5" fmla="*/ 9 h 13"/>
                <a:gd name="T6" fmla="*/ 0 w 11"/>
                <a:gd name="T7" fmla="*/ 11 h 13"/>
                <a:gd name="T8" fmla="*/ 8 w 11"/>
                <a:gd name="T9" fmla="*/ 0 h 13"/>
                <a:gd name="T10" fmla="*/ 11 w 11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2"/>
                  </a:moveTo>
                  <a:cubicBezTo>
                    <a:pt x="10" y="4"/>
                    <a:pt x="9" y="3"/>
                    <a:pt x="8" y="3"/>
                  </a:cubicBezTo>
                  <a:cubicBezTo>
                    <a:pt x="7" y="5"/>
                    <a:pt x="5" y="7"/>
                    <a:pt x="4" y="9"/>
                  </a:cubicBezTo>
                  <a:cubicBezTo>
                    <a:pt x="3" y="10"/>
                    <a:pt x="2" y="13"/>
                    <a:pt x="0" y="11"/>
                  </a:cubicBezTo>
                  <a:cubicBezTo>
                    <a:pt x="2" y="7"/>
                    <a:pt x="6" y="4"/>
                    <a:pt x="8" y="0"/>
                  </a:cubicBezTo>
                  <a:cubicBezTo>
                    <a:pt x="10" y="1"/>
                    <a:pt x="10" y="1"/>
                    <a:pt x="11" y="2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" name="Freeform 53"/>
            <p:cNvSpPr/>
            <p:nvPr/>
          </p:nvSpPr>
          <p:spPr bwMode="auto">
            <a:xfrm>
              <a:off x="4684" y="1661"/>
              <a:ext cx="23" cy="75"/>
            </a:xfrm>
            <a:custGeom>
              <a:avLst/>
              <a:gdLst>
                <a:gd name="T0" fmla="*/ 2 w 4"/>
                <a:gd name="T1" fmla="*/ 0 h 13"/>
                <a:gd name="T2" fmla="*/ 3 w 4"/>
                <a:gd name="T3" fmla="*/ 1 h 13"/>
                <a:gd name="T4" fmla="*/ 4 w 4"/>
                <a:gd name="T5" fmla="*/ 11 h 13"/>
                <a:gd name="T6" fmla="*/ 2 w 4"/>
                <a:gd name="T7" fmla="*/ 13 h 13"/>
                <a:gd name="T8" fmla="*/ 1 w 4"/>
                <a:gd name="T9" fmla="*/ 8 h 13"/>
                <a:gd name="T10" fmla="*/ 2 w 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4" y="3"/>
                    <a:pt x="3" y="8"/>
                    <a:pt x="4" y="11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1" y="12"/>
                    <a:pt x="1" y="9"/>
                    <a:pt x="1" y="8"/>
                  </a:cubicBezTo>
                  <a:cubicBezTo>
                    <a:pt x="1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" name="Freeform 54"/>
            <p:cNvSpPr/>
            <p:nvPr/>
          </p:nvSpPr>
          <p:spPr bwMode="auto">
            <a:xfrm>
              <a:off x="4840" y="1816"/>
              <a:ext cx="75" cy="40"/>
            </a:xfrm>
            <a:custGeom>
              <a:avLst/>
              <a:gdLst>
                <a:gd name="T0" fmla="*/ 13 w 13"/>
                <a:gd name="T1" fmla="*/ 1 h 7"/>
                <a:gd name="T2" fmla="*/ 13 w 13"/>
                <a:gd name="T3" fmla="*/ 3 h 7"/>
                <a:gd name="T4" fmla="*/ 11 w 13"/>
                <a:gd name="T5" fmla="*/ 3 h 7"/>
                <a:gd name="T6" fmla="*/ 4 w 13"/>
                <a:gd name="T7" fmla="*/ 5 h 7"/>
                <a:gd name="T8" fmla="*/ 0 w 13"/>
                <a:gd name="T9" fmla="*/ 6 h 7"/>
                <a:gd name="T10" fmla="*/ 0 w 13"/>
                <a:gd name="T11" fmla="*/ 5 h 7"/>
                <a:gd name="T12" fmla="*/ 12 w 13"/>
                <a:gd name="T13" fmla="*/ 0 h 7"/>
                <a:gd name="T14" fmla="*/ 13 w 1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3" y="1"/>
                  </a:moveTo>
                  <a:cubicBezTo>
                    <a:pt x="13" y="2"/>
                    <a:pt x="13" y="2"/>
                    <a:pt x="13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9" y="4"/>
                    <a:pt x="6" y="5"/>
                    <a:pt x="4" y="5"/>
                  </a:cubicBezTo>
                  <a:cubicBezTo>
                    <a:pt x="3" y="6"/>
                    <a:pt x="2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3" y="2"/>
                    <a:pt x="8" y="3"/>
                    <a:pt x="12" y="0"/>
                  </a:cubicBezTo>
                  <a:cubicBezTo>
                    <a:pt x="12" y="1"/>
                    <a:pt x="13" y="1"/>
                    <a:pt x="13" y="1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" name="Freeform 55"/>
            <p:cNvSpPr/>
            <p:nvPr/>
          </p:nvSpPr>
          <p:spPr bwMode="auto">
            <a:xfrm>
              <a:off x="4533" y="1707"/>
              <a:ext cx="53" cy="63"/>
            </a:xfrm>
            <a:custGeom>
              <a:avLst/>
              <a:gdLst>
                <a:gd name="T0" fmla="*/ 2 w 9"/>
                <a:gd name="T1" fmla="*/ 4 h 11"/>
                <a:gd name="T2" fmla="*/ 2 w 9"/>
                <a:gd name="T3" fmla="*/ 0 h 11"/>
                <a:gd name="T4" fmla="*/ 9 w 9"/>
                <a:gd name="T5" fmla="*/ 9 h 11"/>
                <a:gd name="T6" fmla="*/ 8 w 9"/>
                <a:gd name="T7" fmla="*/ 11 h 11"/>
                <a:gd name="T8" fmla="*/ 3 w 9"/>
                <a:gd name="T9" fmla="*/ 5 h 11"/>
                <a:gd name="T10" fmla="*/ 2 w 9"/>
                <a:gd name="T11" fmla="*/ 6 h 11"/>
                <a:gd name="T12" fmla="*/ 1 w 9"/>
                <a:gd name="T13" fmla="*/ 4 h 11"/>
                <a:gd name="T14" fmla="*/ 2 w 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1" y="3"/>
                    <a:pt x="0" y="0"/>
                    <a:pt x="2" y="0"/>
                  </a:cubicBezTo>
                  <a:cubicBezTo>
                    <a:pt x="5" y="3"/>
                    <a:pt x="7" y="6"/>
                    <a:pt x="9" y="9"/>
                  </a:cubicBezTo>
                  <a:cubicBezTo>
                    <a:pt x="9" y="10"/>
                    <a:pt x="9" y="10"/>
                    <a:pt x="8" y="11"/>
                  </a:cubicBezTo>
                  <a:cubicBezTo>
                    <a:pt x="5" y="10"/>
                    <a:pt x="6" y="6"/>
                    <a:pt x="3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1" y="5"/>
                    <a:pt x="3" y="4"/>
                    <a:pt x="1" y="4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" name="Freeform 56"/>
            <p:cNvSpPr/>
            <p:nvPr/>
          </p:nvSpPr>
          <p:spPr bwMode="auto">
            <a:xfrm>
              <a:off x="4852" y="1937"/>
              <a:ext cx="75" cy="28"/>
            </a:xfrm>
            <a:custGeom>
              <a:avLst/>
              <a:gdLst>
                <a:gd name="T0" fmla="*/ 13 w 13"/>
                <a:gd name="T1" fmla="*/ 2 h 5"/>
                <a:gd name="T2" fmla="*/ 11 w 13"/>
                <a:gd name="T3" fmla="*/ 5 h 5"/>
                <a:gd name="T4" fmla="*/ 0 w 13"/>
                <a:gd name="T5" fmla="*/ 2 h 5"/>
                <a:gd name="T6" fmla="*/ 1 w 13"/>
                <a:gd name="T7" fmla="*/ 1 h 5"/>
                <a:gd name="T8" fmla="*/ 13 w 1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3" y="4"/>
                    <a:pt x="12" y="4"/>
                    <a:pt x="11" y="5"/>
                  </a:cubicBezTo>
                  <a:cubicBezTo>
                    <a:pt x="9" y="1"/>
                    <a:pt x="3" y="4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5" y="0"/>
                    <a:pt x="9" y="0"/>
                    <a:pt x="13" y="2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" name="Freeform 57"/>
            <p:cNvSpPr/>
            <p:nvPr/>
          </p:nvSpPr>
          <p:spPr bwMode="auto">
            <a:xfrm>
              <a:off x="4800" y="2052"/>
              <a:ext cx="52" cy="74"/>
            </a:xfrm>
            <a:custGeom>
              <a:avLst/>
              <a:gdLst>
                <a:gd name="T0" fmla="*/ 8 w 9"/>
                <a:gd name="T1" fmla="*/ 13 h 13"/>
                <a:gd name="T2" fmla="*/ 3 w 9"/>
                <a:gd name="T3" fmla="*/ 5 h 13"/>
                <a:gd name="T4" fmla="*/ 0 w 9"/>
                <a:gd name="T5" fmla="*/ 2 h 13"/>
                <a:gd name="T6" fmla="*/ 8 w 9"/>
                <a:gd name="T7" fmla="*/ 9 h 13"/>
                <a:gd name="T8" fmla="*/ 8 w 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8" y="13"/>
                  </a:moveTo>
                  <a:cubicBezTo>
                    <a:pt x="5" y="11"/>
                    <a:pt x="5" y="8"/>
                    <a:pt x="3" y="5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5" y="0"/>
                    <a:pt x="5" y="7"/>
                    <a:pt x="8" y="9"/>
                  </a:cubicBezTo>
                  <a:cubicBezTo>
                    <a:pt x="8" y="10"/>
                    <a:pt x="9" y="12"/>
                    <a:pt x="8" y="13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" name="Freeform 58"/>
            <p:cNvSpPr/>
            <p:nvPr/>
          </p:nvSpPr>
          <p:spPr bwMode="auto">
            <a:xfrm>
              <a:off x="4447" y="1960"/>
              <a:ext cx="58" cy="34"/>
            </a:xfrm>
            <a:custGeom>
              <a:avLst/>
              <a:gdLst>
                <a:gd name="T0" fmla="*/ 10 w 10"/>
                <a:gd name="T1" fmla="*/ 1 h 6"/>
                <a:gd name="T2" fmla="*/ 8 w 10"/>
                <a:gd name="T3" fmla="*/ 3 h 6"/>
                <a:gd name="T4" fmla="*/ 0 w 10"/>
                <a:gd name="T5" fmla="*/ 6 h 6"/>
                <a:gd name="T6" fmla="*/ 8 w 10"/>
                <a:gd name="T7" fmla="*/ 0 h 6"/>
                <a:gd name="T8" fmla="*/ 10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0" y="1"/>
                  </a:moveTo>
                  <a:cubicBezTo>
                    <a:pt x="9" y="2"/>
                    <a:pt x="9" y="3"/>
                    <a:pt x="8" y="3"/>
                  </a:cubicBezTo>
                  <a:cubicBezTo>
                    <a:pt x="5" y="2"/>
                    <a:pt x="3" y="6"/>
                    <a:pt x="0" y="6"/>
                  </a:cubicBezTo>
                  <a:cubicBezTo>
                    <a:pt x="0" y="2"/>
                    <a:pt x="6" y="2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" name="Freeform 59"/>
            <p:cNvSpPr>
              <a:spLocks noEditPoints="1"/>
            </p:cNvSpPr>
            <p:nvPr/>
          </p:nvSpPr>
          <p:spPr bwMode="auto">
            <a:xfrm>
              <a:off x="4533" y="1799"/>
              <a:ext cx="307" cy="494"/>
            </a:xfrm>
            <a:custGeom>
              <a:avLst/>
              <a:gdLst>
                <a:gd name="T0" fmla="*/ 30 w 53"/>
                <a:gd name="T1" fmla="*/ 62 h 86"/>
                <a:gd name="T2" fmla="*/ 23 w 53"/>
                <a:gd name="T3" fmla="*/ 80 h 86"/>
                <a:gd name="T4" fmla="*/ 20 w 53"/>
                <a:gd name="T5" fmla="*/ 83 h 86"/>
                <a:gd name="T6" fmla="*/ 18 w 53"/>
                <a:gd name="T7" fmla="*/ 84 h 86"/>
                <a:gd name="T8" fmla="*/ 4 w 53"/>
                <a:gd name="T9" fmla="*/ 81 h 86"/>
                <a:gd name="T10" fmla="*/ 4 w 53"/>
                <a:gd name="T11" fmla="*/ 56 h 86"/>
                <a:gd name="T12" fmla="*/ 7 w 53"/>
                <a:gd name="T13" fmla="*/ 34 h 86"/>
                <a:gd name="T14" fmla="*/ 5 w 53"/>
                <a:gd name="T15" fmla="*/ 14 h 86"/>
                <a:gd name="T16" fmla="*/ 23 w 53"/>
                <a:gd name="T17" fmla="*/ 1 h 86"/>
                <a:gd name="T18" fmla="*/ 39 w 53"/>
                <a:gd name="T19" fmla="*/ 3 h 86"/>
                <a:gd name="T20" fmla="*/ 35 w 53"/>
                <a:gd name="T21" fmla="*/ 46 h 86"/>
                <a:gd name="T22" fmla="*/ 31 w 53"/>
                <a:gd name="T23" fmla="*/ 47 h 86"/>
                <a:gd name="T24" fmla="*/ 49 w 53"/>
                <a:gd name="T25" fmla="*/ 24 h 86"/>
                <a:gd name="T26" fmla="*/ 49 w 53"/>
                <a:gd name="T27" fmla="*/ 17 h 86"/>
                <a:gd name="T28" fmla="*/ 48 w 53"/>
                <a:gd name="T29" fmla="*/ 15 h 86"/>
                <a:gd name="T30" fmla="*/ 29 w 53"/>
                <a:gd name="T31" fmla="*/ 3 h 86"/>
                <a:gd name="T32" fmla="*/ 26 w 53"/>
                <a:gd name="T33" fmla="*/ 2 h 86"/>
                <a:gd name="T34" fmla="*/ 10 w 53"/>
                <a:gd name="T35" fmla="*/ 11 h 86"/>
                <a:gd name="T36" fmla="*/ 6 w 53"/>
                <a:gd name="T37" fmla="*/ 18 h 86"/>
                <a:gd name="T38" fmla="*/ 8 w 53"/>
                <a:gd name="T39" fmla="*/ 30 h 86"/>
                <a:gd name="T40" fmla="*/ 11 w 53"/>
                <a:gd name="T41" fmla="*/ 49 h 86"/>
                <a:gd name="T42" fmla="*/ 15 w 53"/>
                <a:gd name="T43" fmla="*/ 57 h 86"/>
                <a:gd name="T44" fmla="*/ 16 w 53"/>
                <a:gd name="T45" fmla="*/ 22 h 86"/>
                <a:gd name="T46" fmla="*/ 22 w 53"/>
                <a:gd name="T47" fmla="*/ 25 h 86"/>
                <a:gd name="T48" fmla="*/ 29 w 53"/>
                <a:gd name="T49" fmla="*/ 27 h 86"/>
                <a:gd name="T50" fmla="*/ 21 w 53"/>
                <a:gd name="T51" fmla="*/ 59 h 86"/>
                <a:gd name="T52" fmla="*/ 28 w 53"/>
                <a:gd name="T53" fmla="*/ 30 h 86"/>
                <a:gd name="T54" fmla="*/ 19 w 53"/>
                <a:gd name="T55" fmla="*/ 37 h 86"/>
                <a:gd name="T56" fmla="*/ 17 w 53"/>
                <a:gd name="T57" fmla="*/ 54 h 86"/>
                <a:gd name="T58" fmla="*/ 21 w 53"/>
                <a:gd name="T59" fmla="*/ 53 h 86"/>
                <a:gd name="T60" fmla="*/ 30 w 53"/>
                <a:gd name="T61" fmla="*/ 30 h 86"/>
                <a:gd name="T62" fmla="*/ 22 w 53"/>
                <a:gd name="T63" fmla="*/ 64 h 86"/>
                <a:gd name="T64" fmla="*/ 11 w 53"/>
                <a:gd name="T65" fmla="*/ 73 h 86"/>
                <a:gd name="T66" fmla="*/ 11 w 53"/>
                <a:gd name="T67" fmla="*/ 77 h 86"/>
                <a:gd name="T68" fmla="*/ 23 w 53"/>
                <a:gd name="T69" fmla="*/ 65 h 86"/>
                <a:gd name="T70" fmla="*/ 25 w 53"/>
                <a:gd name="T71" fmla="*/ 63 h 86"/>
                <a:gd name="T72" fmla="*/ 8 w 53"/>
                <a:gd name="T73" fmla="*/ 58 h 86"/>
                <a:gd name="T74" fmla="*/ 9 w 53"/>
                <a:gd name="T75" fmla="*/ 61 h 86"/>
                <a:gd name="T76" fmla="*/ 13 w 53"/>
                <a:gd name="T77" fmla="*/ 61 h 86"/>
                <a:gd name="T78" fmla="*/ 10 w 53"/>
                <a:gd name="T79" fmla="*/ 59 h 86"/>
                <a:gd name="T80" fmla="*/ 16 w 53"/>
                <a:gd name="T81" fmla="*/ 62 h 86"/>
                <a:gd name="T82" fmla="*/ 4 w 53"/>
                <a:gd name="T83" fmla="*/ 74 h 86"/>
                <a:gd name="T84" fmla="*/ 16 w 53"/>
                <a:gd name="T85" fmla="*/ 62 h 86"/>
                <a:gd name="T86" fmla="*/ 19 w 53"/>
                <a:gd name="T87" fmla="*/ 64 h 86"/>
                <a:gd name="T88" fmla="*/ 12 w 53"/>
                <a:gd name="T89" fmla="*/ 78 h 86"/>
                <a:gd name="T90" fmla="*/ 14 w 53"/>
                <a:gd name="T91" fmla="*/ 79 h 86"/>
                <a:gd name="T92" fmla="*/ 12 w 53"/>
                <a:gd name="T93" fmla="*/ 78 h 86"/>
                <a:gd name="T94" fmla="*/ 20 w 53"/>
                <a:gd name="T95" fmla="*/ 75 h 86"/>
                <a:gd name="T96" fmla="*/ 15 w 53"/>
                <a:gd name="T97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3" h="86">
                  <a:moveTo>
                    <a:pt x="27" y="58"/>
                  </a:moveTo>
                  <a:cubicBezTo>
                    <a:pt x="28" y="60"/>
                    <a:pt x="28" y="61"/>
                    <a:pt x="30" y="62"/>
                  </a:cubicBezTo>
                  <a:cubicBezTo>
                    <a:pt x="28" y="66"/>
                    <a:pt x="27" y="70"/>
                    <a:pt x="25" y="74"/>
                  </a:cubicBezTo>
                  <a:cubicBezTo>
                    <a:pt x="24" y="76"/>
                    <a:pt x="24" y="79"/>
                    <a:pt x="23" y="80"/>
                  </a:cubicBezTo>
                  <a:cubicBezTo>
                    <a:pt x="23" y="80"/>
                    <a:pt x="22" y="81"/>
                    <a:pt x="21" y="82"/>
                  </a:cubicBezTo>
                  <a:cubicBezTo>
                    <a:pt x="21" y="82"/>
                    <a:pt x="20" y="83"/>
                    <a:pt x="20" y="83"/>
                  </a:cubicBezTo>
                  <a:cubicBezTo>
                    <a:pt x="20" y="83"/>
                    <a:pt x="19" y="83"/>
                    <a:pt x="19" y="83"/>
                  </a:cubicBezTo>
                  <a:cubicBezTo>
                    <a:pt x="18" y="83"/>
                    <a:pt x="18" y="84"/>
                    <a:pt x="18" y="84"/>
                  </a:cubicBezTo>
                  <a:cubicBezTo>
                    <a:pt x="14" y="86"/>
                    <a:pt x="11" y="84"/>
                    <a:pt x="7" y="83"/>
                  </a:cubicBezTo>
                  <a:cubicBezTo>
                    <a:pt x="6" y="83"/>
                    <a:pt x="5" y="81"/>
                    <a:pt x="4" y="81"/>
                  </a:cubicBezTo>
                  <a:cubicBezTo>
                    <a:pt x="2" y="78"/>
                    <a:pt x="1" y="75"/>
                    <a:pt x="0" y="72"/>
                  </a:cubicBezTo>
                  <a:cubicBezTo>
                    <a:pt x="1" y="66"/>
                    <a:pt x="4" y="60"/>
                    <a:pt x="4" y="56"/>
                  </a:cubicBezTo>
                  <a:cubicBezTo>
                    <a:pt x="5" y="56"/>
                    <a:pt x="6" y="55"/>
                    <a:pt x="7" y="54"/>
                  </a:cubicBezTo>
                  <a:cubicBezTo>
                    <a:pt x="8" y="46"/>
                    <a:pt x="8" y="40"/>
                    <a:pt x="7" y="34"/>
                  </a:cubicBezTo>
                  <a:cubicBezTo>
                    <a:pt x="5" y="30"/>
                    <a:pt x="4" y="28"/>
                    <a:pt x="4" y="24"/>
                  </a:cubicBezTo>
                  <a:cubicBezTo>
                    <a:pt x="3" y="20"/>
                    <a:pt x="4" y="18"/>
                    <a:pt x="5" y="14"/>
                  </a:cubicBezTo>
                  <a:cubicBezTo>
                    <a:pt x="7" y="8"/>
                    <a:pt x="12" y="6"/>
                    <a:pt x="16" y="3"/>
                  </a:cubicBezTo>
                  <a:cubicBezTo>
                    <a:pt x="18" y="3"/>
                    <a:pt x="21" y="0"/>
                    <a:pt x="23" y="1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8" y="0"/>
                    <a:pt x="35" y="0"/>
                    <a:pt x="39" y="3"/>
                  </a:cubicBezTo>
                  <a:cubicBezTo>
                    <a:pt x="46" y="8"/>
                    <a:pt x="51" y="15"/>
                    <a:pt x="51" y="23"/>
                  </a:cubicBezTo>
                  <a:cubicBezTo>
                    <a:pt x="53" y="32"/>
                    <a:pt x="43" y="44"/>
                    <a:pt x="35" y="46"/>
                  </a:cubicBezTo>
                  <a:cubicBezTo>
                    <a:pt x="32" y="50"/>
                    <a:pt x="30" y="54"/>
                    <a:pt x="27" y="58"/>
                  </a:cubicBezTo>
                  <a:close/>
                  <a:moveTo>
                    <a:pt x="31" y="47"/>
                  </a:moveTo>
                  <a:cubicBezTo>
                    <a:pt x="38" y="41"/>
                    <a:pt x="47" y="38"/>
                    <a:pt x="49" y="26"/>
                  </a:cubicBezTo>
                  <a:cubicBezTo>
                    <a:pt x="49" y="25"/>
                    <a:pt x="49" y="25"/>
                    <a:pt x="49" y="24"/>
                  </a:cubicBezTo>
                  <a:cubicBezTo>
                    <a:pt x="49" y="22"/>
                    <a:pt x="49" y="21"/>
                    <a:pt x="49" y="19"/>
                  </a:cubicBezTo>
                  <a:cubicBezTo>
                    <a:pt x="48" y="19"/>
                    <a:pt x="49" y="18"/>
                    <a:pt x="49" y="17"/>
                  </a:cubicBezTo>
                  <a:cubicBezTo>
                    <a:pt x="49" y="17"/>
                    <a:pt x="48" y="16"/>
                    <a:pt x="47" y="15"/>
                  </a:cubicBezTo>
                  <a:cubicBezTo>
                    <a:pt x="47" y="15"/>
                    <a:pt x="48" y="15"/>
                    <a:pt x="48" y="15"/>
                  </a:cubicBezTo>
                  <a:cubicBezTo>
                    <a:pt x="47" y="11"/>
                    <a:pt x="39" y="4"/>
                    <a:pt x="34" y="3"/>
                  </a:cubicBezTo>
                  <a:cubicBezTo>
                    <a:pt x="33" y="2"/>
                    <a:pt x="31" y="2"/>
                    <a:pt x="29" y="3"/>
                  </a:cubicBezTo>
                  <a:cubicBezTo>
                    <a:pt x="28" y="2"/>
                    <a:pt x="27" y="2"/>
                    <a:pt x="27" y="1"/>
                  </a:cubicBezTo>
                  <a:cubicBezTo>
                    <a:pt x="26" y="2"/>
                    <a:pt x="27" y="2"/>
                    <a:pt x="26" y="2"/>
                  </a:cubicBezTo>
                  <a:cubicBezTo>
                    <a:pt x="22" y="3"/>
                    <a:pt x="18" y="4"/>
                    <a:pt x="14" y="6"/>
                  </a:cubicBezTo>
                  <a:cubicBezTo>
                    <a:pt x="13" y="7"/>
                    <a:pt x="10" y="10"/>
                    <a:pt x="10" y="11"/>
                  </a:cubicBezTo>
                  <a:cubicBezTo>
                    <a:pt x="8" y="12"/>
                    <a:pt x="9" y="14"/>
                    <a:pt x="8" y="16"/>
                  </a:cubicBezTo>
                  <a:cubicBezTo>
                    <a:pt x="8" y="17"/>
                    <a:pt x="7" y="17"/>
                    <a:pt x="6" y="18"/>
                  </a:cubicBezTo>
                  <a:cubicBezTo>
                    <a:pt x="6" y="20"/>
                    <a:pt x="6" y="25"/>
                    <a:pt x="6" y="26"/>
                  </a:cubicBezTo>
                  <a:cubicBezTo>
                    <a:pt x="7" y="28"/>
                    <a:pt x="8" y="29"/>
                    <a:pt x="8" y="30"/>
                  </a:cubicBezTo>
                  <a:cubicBezTo>
                    <a:pt x="9" y="33"/>
                    <a:pt x="10" y="37"/>
                    <a:pt x="11" y="40"/>
                  </a:cubicBezTo>
                  <a:cubicBezTo>
                    <a:pt x="11" y="43"/>
                    <a:pt x="10" y="46"/>
                    <a:pt x="11" y="49"/>
                  </a:cubicBezTo>
                  <a:cubicBezTo>
                    <a:pt x="9" y="50"/>
                    <a:pt x="10" y="53"/>
                    <a:pt x="9" y="54"/>
                  </a:cubicBezTo>
                  <a:cubicBezTo>
                    <a:pt x="11" y="55"/>
                    <a:pt x="12" y="56"/>
                    <a:pt x="15" y="57"/>
                  </a:cubicBezTo>
                  <a:cubicBezTo>
                    <a:pt x="17" y="49"/>
                    <a:pt x="17" y="42"/>
                    <a:pt x="18" y="34"/>
                  </a:cubicBezTo>
                  <a:cubicBezTo>
                    <a:pt x="18" y="30"/>
                    <a:pt x="17" y="26"/>
                    <a:pt x="16" y="22"/>
                  </a:cubicBezTo>
                  <a:cubicBezTo>
                    <a:pt x="17" y="22"/>
                    <a:pt x="18" y="21"/>
                    <a:pt x="19" y="20"/>
                  </a:cubicBezTo>
                  <a:cubicBezTo>
                    <a:pt x="23" y="21"/>
                    <a:pt x="21" y="23"/>
                    <a:pt x="22" y="25"/>
                  </a:cubicBezTo>
                  <a:cubicBezTo>
                    <a:pt x="24" y="25"/>
                    <a:pt x="25" y="23"/>
                    <a:pt x="27" y="24"/>
                  </a:cubicBezTo>
                  <a:cubicBezTo>
                    <a:pt x="28" y="25"/>
                    <a:pt x="28" y="26"/>
                    <a:pt x="29" y="27"/>
                  </a:cubicBezTo>
                  <a:cubicBezTo>
                    <a:pt x="31" y="26"/>
                    <a:pt x="34" y="24"/>
                    <a:pt x="36" y="27"/>
                  </a:cubicBezTo>
                  <a:cubicBezTo>
                    <a:pt x="29" y="37"/>
                    <a:pt x="21" y="47"/>
                    <a:pt x="21" y="59"/>
                  </a:cubicBezTo>
                  <a:cubicBezTo>
                    <a:pt x="27" y="59"/>
                    <a:pt x="27" y="51"/>
                    <a:pt x="31" y="47"/>
                  </a:cubicBezTo>
                  <a:close/>
                  <a:moveTo>
                    <a:pt x="28" y="30"/>
                  </a:moveTo>
                  <a:cubicBezTo>
                    <a:pt x="26" y="26"/>
                    <a:pt x="23" y="28"/>
                    <a:pt x="21" y="28"/>
                  </a:cubicBezTo>
                  <a:cubicBezTo>
                    <a:pt x="21" y="31"/>
                    <a:pt x="20" y="34"/>
                    <a:pt x="19" y="37"/>
                  </a:cubicBezTo>
                  <a:cubicBezTo>
                    <a:pt x="19" y="38"/>
                    <a:pt x="20" y="40"/>
                    <a:pt x="19" y="42"/>
                  </a:cubicBezTo>
                  <a:cubicBezTo>
                    <a:pt x="19" y="46"/>
                    <a:pt x="18" y="50"/>
                    <a:pt x="17" y="54"/>
                  </a:cubicBezTo>
                  <a:cubicBezTo>
                    <a:pt x="17" y="56"/>
                    <a:pt x="15" y="59"/>
                    <a:pt x="18" y="59"/>
                  </a:cubicBezTo>
                  <a:cubicBezTo>
                    <a:pt x="18" y="57"/>
                    <a:pt x="19" y="55"/>
                    <a:pt x="21" y="53"/>
                  </a:cubicBezTo>
                  <a:cubicBezTo>
                    <a:pt x="21" y="52"/>
                    <a:pt x="21" y="51"/>
                    <a:pt x="21" y="51"/>
                  </a:cubicBezTo>
                  <a:cubicBezTo>
                    <a:pt x="24" y="45"/>
                    <a:pt x="26" y="36"/>
                    <a:pt x="30" y="30"/>
                  </a:cubicBezTo>
                  <a:cubicBezTo>
                    <a:pt x="29" y="29"/>
                    <a:pt x="28" y="30"/>
                    <a:pt x="28" y="30"/>
                  </a:cubicBezTo>
                  <a:close/>
                  <a:moveTo>
                    <a:pt x="22" y="64"/>
                  </a:moveTo>
                  <a:cubicBezTo>
                    <a:pt x="19" y="68"/>
                    <a:pt x="16" y="70"/>
                    <a:pt x="13" y="73"/>
                  </a:cubicBezTo>
                  <a:cubicBezTo>
                    <a:pt x="12" y="73"/>
                    <a:pt x="12" y="74"/>
                    <a:pt x="11" y="73"/>
                  </a:cubicBezTo>
                  <a:cubicBezTo>
                    <a:pt x="11" y="76"/>
                    <a:pt x="7" y="76"/>
                    <a:pt x="6" y="80"/>
                  </a:cubicBezTo>
                  <a:cubicBezTo>
                    <a:pt x="8" y="81"/>
                    <a:pt x="10" y="79"/>
                    <a:pt x="11" y="77"/>
                  </a:cubicBezTo>
                  <a:cubicBezTo>
                    <a:pt x="13" y="75"/>
                    <a:pt x="15" y="72"/>
                    <a:pt x="17" y="70"/>
                  </a:cubicBezTo>
                  <a:cubicBezTo>
                    <a:pt x="19" y="69"/>
                    <a:pt x="21" y="67"/>
                    <a:pt x="23" y="65"/>
                  </a:cubicBezTo>
                  <a:cubicBezTo>
                    <a:pt x="24" y="65"/>
                    <a:pt x="25" y="65"/>
                    <a:pt x="25" y="64"/>
                  </a:cubicBezTo>
                  <a:cubicBezTo>
                    <a:pt x="25" y="64"/>
                    <a:pt x="25" y="63"/>
                    <a:pt x="25" y="63"/>
                  </a:cubicBezTo>
                  <a:cubicBezTo>
                    <a:pt x="24" y="64"/>
                    <a:pt x="23" y="65"/>
                    <a:pt x="22" y="64"/>
                  </a:cubicBezTo>
                  <a:close/>
                  <a:moveTo>
                    <a:pt x="8" y="58"/>
                  </a:moveTo>
                  <a:cubicBezTo>
                    <a:pt x="7" y="59"/>
                    <a:pt x="8" y="59"/>
                    <a:pt x="7" y="60"/>
                  </a:cubicBezTo>
                  <a:cubicBezTo>
                    <a:pt x="8" y="61"/>
                    <a:pt x="9" y="60"/>
                    <a:pt x="9" y="61"/>
                  </a:cubicBezTo>
                  <a:cubicBezTo>
                    <a:pt x="6" y="63"/>
                    <a:pt x="4" y="65"/>
                    <a:pt x="3" y="68"/>
                  </a:cubicBezTo>
                  <a:cubicBezTo>
                    <a:pt x="7" y="67"/>
                    <a:pt x="10" y="64"/>
                    <a:pt x="13" y="61"/>
                  </a:cubicBezTo>
                  <a:cubicBezTo>
                    <a:pt x="12" y="59"/>
                    <a:pt x="11" y="60"/>
                    <a:pt x="10" y="60"/>
                  </a:cubicBezTo>
                  <a:cubicBezTo>
                    <a:pt x="10" y="60"/>
                    <a:pt x="10" y="59"/>
                    <a:pt x="10" y="59"/>
                  </a:cubicBezTo>
                  <a:cubicBezTo>
                    <a:pt x="9" y="58"/>
                    <a:pt x="9" y="58"/>
                    <a:pt x="8" y="58"/>
                  </a:cubicBezTo>
                  <a:close/>
                  <a:moveTo>
                    <a:pt x="16" y="62"/>
                  </a:moveTo>
                  <a:cubicBezTo>
                    <a:pt x="12" y="65"/>
                    <a:pt x="9" y="67"/>
                    <a:pt x="6" y="69"/>
                  </a:cubicBezTo>
                  <a:cubicBezTo>
                    <a:pt x="5" y="72"/>
                    <a:pt x="1" y="73"/>
                    <a:pt x="4" y="74"/>
                  </a:cubicBezTo>
                  <a:cubicBezTo>
                    <a:pt x="8" y="70"/>
                    <a:pt x="14" y="67"/>
                    <a:pt x="17" y="63"/>
                  </a:cubicBezTo>
                  <a:cubicBezTo>
                    <a:pt x="17" y="62"/>
                    <a:pt x="16" y="62"/>
                    <a:pt x="16" y="62"/>
                  </a:cubicBezTo>
                  <a:close/>
                  <a:moveTo>
                    <a:pt x="5" y="77"/>
                  </a:moveTo>
                  <a:cubicBezTo>
                    <a:pt x="10" y="74"/>
                    <a:pt x="15" y="69"/>
                    <a:pt x="19" y="64"/>
                  </a:cubicBezTo>
                  <a:cubicBezTo>
                    <a:pt x="14" y="68"/>
                    <a:pt x="9" y="72"/>
                    <a:pt x="5" y="77"/>
                  </a:cubicBezTo>
                  <a:close/>
                  <a:moveTo>
                    <a:pt x="12" y="78"/>
                  </a:moveTo>
                  <a:cubicBezTo>
                    <a:pt x="12" y="79"/>
                    <a:pt x="11" y="80"/>
                    <a:pt x="10" y="81"/>
                  </a:cubicBezTo>
                  <a:cubicBezTo>
                    <a:pt x="13" y="82"/>
                    <a:pt x="13" y="80"/>
                    <a:pt x="14" y="79"/>
                  </a:cubicBezTo>
                  <a:cubicBezTo>
                    <a:pt x="17" y="75"/>
                    <a:pt x="23" y="72"/>
                    <a:pt x="23" y="68"/>
                  </a:cubicBezTo>
                  <a:cubicBezTo>
                    <a:pt x="19" y="70"/>
                    <a:pt x="16" y="76"/>
                    <a:pt x="12" y="78"/>
                  </a:cubicBezTo>
                  <a:close/>
                  <a:moveTo>
                    <a:pt x="15" y="82"/>
                  </a:moveTo>
                  <a:cubicBezTo>
                    <a:pt x="16" y="80"/>
                    <a:pt x="21" y="78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9" y="78"/>
                    <a:pt x="14" y="79"/>
                    <a:pt x="15" y="82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" name="Freeform 60"/>
            <p:cNvSpPr/>
            <p:nvPr/>
          </p:nvSpPr>
          <p:spPr bwMode="auto">
            <a:xfrm>
              <a:off x="4441" y="1828"/>
              <a:ext cx="69" cy="51"/>
            </a:xfrm>
            <a:custGeom>
              <a:avLst/>
              <a:gdLst>
                <a:gd name="T0" fmla="*/ 12 w 12"/>
                <a:gd name="T1" fmla="*/ 5 h 9"/>
                <a:gd name="T2" fmla="*/ 1 w 12"/>
                <a:gd name="T3" fmla="*/ 5 h 9"/>
                <a:gd name="T4" fmla="*/ 0 w 12"/>
                <a:gd name="T5" fmla="*/ 4 h 9"/>
                <a:gd name="T6" fmla="*/ 12 w 12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12" y="5"/>
                  </a:moveTo>
                  <a:cubicBezTo>
                    <a:pt x="10" y="9"/>
                    <a:pt x="4" y="4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2" y="0"/>
                    <a:pt x="7" y="3"/>
                    <a:pt x="12" y="5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50" name="矩形 8"/>
          <p:cNvSpPr/>
          <p:nvPr/>
        </p:nvSpPr>
        <p:spPr>
          <a:xfrm>
            <a:off x="4974065" y="5122453"/>
            <a:ext cx="7157857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44525F"/>
                </a:solidFill>
                <a:latin typeface="+mj-ea"/>
                <a:ea typeface="+mj-ea"/>
              </a:rPr>
              <a:t>一定</a:t>
            </a: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要考虑服务哪些人群，知道他们有什么需求，然后围绕需求做内容。</a:t>
            </a:r>
            <a:endParaRPr lang="zh-CN" altLang="en-US" sz="1600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sp>
        <p:nvSpPr>
          <p:cNvPr id="51" name="矩形 8"/>
          <p:cNvSpPr/>
          <p:nvPr/>
        </p:nvSpPr>
        <p:spPr>
          <a:xfrm>
            <a:off x="3929468" y="3381218"/>
            <a:ext cx="2407004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例：奇虎手机账号</a:t>
            </a:r>
            <a:endParaRPr lang="zh-CN" altLang="en-US" sz="1600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sp>
        <p:nvSpPr>
          <p:cNvPr id="53" name="矩形 8"/>
          <p:cNvSpPr/>
          <p:nvPr/>
        </p:nvSpPr>
        <p:spPr>
          <a:xfrm>
            <a:off x="3929466" y="3771650"/>
            <a:ext cx="8213713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发的内容跟手机</a:t>
            </a:r>
            <a:r>
              <a:rPr lang="zh-CN" altLang="en-US" sz="1600" dirty="0" smtClean="0">
                <a:solidFill>
                  <a:srgbClr val="44525F"/>
                </a:solidFill>
                <a:latin typeface="+mj-ea"/>
                <a:ea typeface="+mj-ea"/>
              </a:rPr>
              <a:t>相关：</a:t>
            </a: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手机技巧、行业动态、活动，不能发很多特别娱乐八卦的内容。</a:t>
            </a:r>
            <a:endParaRPr lang="zh-CN" altLang="en-US" sz="1600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sp>
        <p:nvSpPr>
          <p:cNvPr id="54" name="矩形 8"/>
          <p:cNvSpPr/>
          <p:nvPr/>
        </p:nvSpPr>
        <p:spPr>
          <a:xfrm>
            <a:off x="4928164" y="2493971"/>
            <a:ext cx="4432155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服务哪些用户？不同用户，需求不一样。</a:t>
            </a:r>
            <a:endParaRPr lang="zh-CN" altLang="en-US" sz="1600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1156249" y="1305112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、用户需求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bldLvl="0" animBg="1"/>
      <p:bldP spid="80" grpId="0" bldLvl="0" animBg="1"/>
      <p:bldP spid="81" grpId="0" bldLvl="0" animBg="1"/>
      <p:bldP spid="52" grpId="0" bldLvl="0" animBg="1"/>
      <p:bldP spid="82" grpId="0" bldLvl="0" animBg="1"/>
      <p:bldP spid="83" grpId="0" bldLvl="0" animBg="1"/>
      <p:bldP spid="50" grpId="0"/>
      <p:bldP spid="51" grpId="0"/>
      <p:bldP spid="53" grpId="0"/>
      <p:bldP spid="54" grpId="0"/>
      <p:bldP spid="5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11" name="Freeform 7"/>
          <p:cNvSpPr/>
          <p:nvPr/>
        </p:nvSpPr>
        <p:spPr bwMode="auto">
          <a:xfrm>
            <a:off x="2996989" y="2753511"/>
            <a:ext cx="1189612" cy="628689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grpSp>
        <p:nvGrpSpPr>
          <p:cNvPr id="4" name="组合 29"/>
          <p:cNvGrpSpPr/>
          <p:nvPr/>
        </p:nvGrpSpPr>
        <p:grpSpPr>
          <a:xfrm>
            <a:off x="4547361" y="2753511"/>
            <a:ext cx="1367006" cy="620751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10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4" name="Freeform 10"/>
          <p:cNvSpPr/>
          <p:nvPr/>
        </p:nvSpPr>
        <p:spPr bwMode="auto">
          <a:xfrm>
            <a:off x="2186317" y="3451870"/>
            <a:ext cx="523745" cy="736646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25" name="Freeform 11"/>
          <p:cNvSpPr/>
          <p:nvPr/>
        </p:nvSpPr>
        <p:spPr bwMode="auto">
          <a:xfrm>
            <a:off x="3456358" y="3429212"/>
            <a:ext cx="66658" cy="728708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26" name="Freeform 12"/>
          <p:cNvSpPr/>
          <p:nvPr/>
        </p:nvSpPr>
        <p:spPr bwMode="auto">
          <a:xfrm>
            <a:off x="4402630" y="3474891"/>
            <a:ext cx="430107" cy="722358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grpSp>
        <p:nvGrpSpPr>
          <p:cNvPr id="5" name="组合 28"/>
          <p:cNvGrpSpPr/>
          <p:nvPr/>
        </p:nvGrpSpPr>
        <p:grpSpPr>
          <a:xfrm>
            <a:off x="1498968" y="2796519"/>
            <a:ext cx="1170594" cy="614400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9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8" name="Freeform 14"/>
          <p:cNvSpPr>
            <a:spLocks noEditPoints="1"/>
          </p:cNvSpPr>
          <p:nvPr/>
        </p:nvSpPr>
        <p:spPr bwMode="auto">
          <a:xfrm>
            <a:off x="2186316" y="4197249"/>
            <a:ext cx="2790134" cy="708069"/>
          </a:xfrm>
          <a:custGeom>
            <a:avLst/>
            <a:gdLst>
              <a:gd name="T0" fmla="*/ 717 w 767"/>
              <a:gd name="T1" fmla="*/ 0 h 329"/>
              <a:gd name="T2" fmla="*/ 560 w 767"/>
              <a:gd name="T3" fmla="*/ 17 h 329"/>
              <a:gd name="T4" fmla="*/ 501 w 767"/>
              <a:gd name="T5" fmla="*/ 14 h 329"/>
              <a:gd name="T6" fmla="*/ 465 w 767"/>
              <a:gd name="T7" fmla="*/ 21 h 329"/>
              <a:gd name="T8" fmla="*/ 433 w 767"/>
              <a:gd name="T9" fmla="*/ 17 h 329"/>
              <a:gd name="T10" fmla="*/ 381 w 767"/>
              <a:gd name="T11" fmla="*/ 24 h 329"/>
              <a:gd name="T12" fmla="*/ 235 w 767"/>
              <a:gd name="T13" fmla="*/ 21 h 329"/>
              <a:gd name="T14" fmla="*/ 212 w 767"/>
              <a:gd name="T15" fmla="*/ 24 h 329"/>
              <a:gd name="T16" fmla="*/ 178 w 767"/>
              <a:gd name="T17" fmla="*/ 21 h 329"/>
              <a:gd name="T18" fmla="*/ 127 w 767"/>
              <a:gd name="T19" fmla="*/ 21 h 329"/>
              <a:gd name="T20" fmla="*/ 19 w 767"/>
              <a:gd name="T21" fmla="*/ 26 h 329"/>
              <a:gd name="T22" fmla="*/ 0 w 767"/>
              <a:gd name="T23" fmla="*/ 41 h 329"/>
              <a:gd name="T24" fmla="*/ 7 w 767"/>
              <a:gd name="T25" fmla="*/ 325 h 329"/>
              <a:gd name="T26" fmla="*/ 95 w 767"/>
              <a:gd name="T27" fmla="*/ 320 h 329"/>
              <a:gd name="T28" fmla="*/ 195 w 767"/>
              <a:gd name="T29" fmla="*/ 323 h 329"/>
              <a:gd name="T30" fmla="*/ 212 w 767"/>
              <a:gd name="T31" fmla="*/ 320 h 329"/>
              <a:gd name="T32" fmla="*/ 220 w 767"/>
              <a:gd name="T33" fmla="*/ 325 h 329"/>
              <a:gd name="T34" fmla="*/ 254 w 767"/>
              <a:gd name="T35" fmla="*/ 323 h 329"/>
              <a:gd name="T36" fmla="*/ 294 w 767"/>
              <a:gd name="T37" fmla="*/ 328 h 329"/>
              <a:gd name="T38" fmla="*/ 455 w 767"/>
              <a:gd name="T39" fmla="*/ 316 h 329"/>
              <a:gd name="T40" fmla="*/ 727 w 767"/>
              <a:gd name="T41" fmla="*/ 298 h 329"/>
              <a:gd name="T42" fmla="*/ 767 w 767"/>
              <a:gd name="T43" fmla="*/ 291 h 329"/>
              <a:gd name="T44" fmla="*/ 757 w 767"/>
              <a:gd name="T45" fmla="*/ 11 h 329"/>
              <a:gd name="T46" fmla="*/ 717 w 767"/>
              <a:gd name="T47" fmla="*/ 0 h 329"/>
              <a:gd name="T48" fmla="*/ 749 w 767"/>
              <a:gd name="T49" fmla="*/ 289 h 329"/>
              <a:gd name="T50" fmla="*/ 411 w 767"/>
              <a:gd name="T51" fmla="*/ 308 h 329"/>
              <a:gd name="T52" fmla="*/ 352 w 767"/>
              <a:gd name="T53" fmla="*/ 315 h 329"/>
              <a:gd name="T54" fmla="*/ 27 w 767"/>
              <a:gd name="T55" fmla="*/ 308 h 329"/>
              <a:gd name="T56" fmla="*/ 16 w 767"/>
              <a:gd name="T57" fmla="*/ 39 h 329"/>
              <a:gd name="T58" fmla="*/ 43 w 767"/>
              <a:gd name="T59" fmla="*/ 41 h 329"/>
              <a:gd name="T60" fmla="*/ 51 w 767"/>
              <a:gd name="T61" fmla="*/ 36 h 329"/>
              <a:gd name="T62" fmla="*/ 78 w 767"/>
              <a:gd name="T63" fmla="*/ 38 h 329"/>
              <a:gd name="T64" fmla="*/ 122 w 767"/>
              <a:gd name="T65" fmla="*/ 33 h 329"/>
              <a:gd name="T66" fmla="*/ 141 w 767"/>
              <a:gd name="T67" fmla="*/ 38 h 329"/>
              <a:gd name="T68" fmla="*/ 171 w 767"/>
              <a:gd name="T69" fmla="*/ 33 h 329"/>
              <a:gd name="T70" fmla="*/ 264 w 767"/>
              <a:gd name="T71" fmla="*/ 34 h 329"/>
              <a:gd name="T72" fmla="*/ 289 w 767"/>
              <a:gd name="T73" fmla="*/ 31 h 329"/>
              <a:gd name="T74" fmla="*/ 315 w 767"/>
              <a:gd name="T75" fmla="*/ 36 h 329"/>
              <a:gd name="T76" fmla="*/ 430 w 767"/>
              <a:gd name="T77" fmla="*/ 27 h 329"/>
              <a:gd name="T78" fmla="*/ 474 w 767"/>
              <a:gd name="T79" fmla="*/ 29 h 329"/>
              <a:gd name="T80" fmla="*/ 619 w 767"/>
              <a:gd name="T81" fmla="*/ 21 h 329"/>
              <a:gd name="T82" fmla="*/ 658 w 767"/>
              <a:gd name="T83" fmla="*/ 14 h 329"/>
              <a:gd name="T84" fmla="*/ 717 w 767"/>
              <a:gd name="T85" fmla="*/ 14 h 329"/>
              <a:gd name="T86" fmla="*/ 742 w 767"/>
              <a:gd name="T87" fmla="*/ 19 h 329"/>
              <a:gd name="T88" fmla="*/ 749 w 767"/>
              <a:gd name="T89" fmla="*/ 289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67" h="329">
                <a:moveTo>
                  <a:pt x="717" y="0"/>
                </a:moveTo>
                <a:cubicBezTo>
                  <a:pt x="665" y="1"/>
                  <a:pt x="611" y="12"/>
                  <a:pt x="560" y="17"/>
                </a:cubicBezTo>
                <a:cubicBezTo>
                  <a:pt x="539" y="19"/>
                  <a:pt x="520" y="14"/>
                  <a:pt x="501" y="14"/>
                </a:cubicBezTo>
                <a:cubicBezTo>
                  <a:pt x="489" y="14"/>
                  <a:pt x="477" y="20"/>
                  <a:pt x="465" y="21"/>
                </a:cubicBezTo>
                <a:cubicBezTo>
                  <a:pt x="454" y="21"/>
                  <a:pt x="444" y="17"/>
                  <a:pt x="433" y="17"/>
                </a:cubicBezTo>
                <a:cubicBezTo>
                  <a:pt x="415" y="18"/>
                  <a:pt x="398" y="23"/>
                  <a:pt x="381" y="24"/>
                </a:cubicBezTo>
                <a:cubicBezTo>
                  <a:pt x="330" y="27"/>
                  <a:pt x="279" y="19"/>
                  <a:pt x="235" y="21"/>
                </a:cubicBezTo>
                <a:cubicBezTo>
                  <a:pt x="228" y="21"/>
                  <a:pt x="219" y="24"/>
                  <a:pt x="212" y="24"/>
                </a:cubicBezTo>
                <a:cubicBezTo>
                  <a:pt x="199" y="25"/>
                  <a:pt x="188" y="20"/>
                  <a:pt x="178" y="21"/>
                </a:cubicBezTo>
                <a:cubicBezTo>
                  <a:pt x="160" y="21"/>
                  <a:pt x="142" y="33"/>
                  <a:pt x="127" y="21"/>
                </a:cubicBezTo>
                <a:cubicBezTo>
                  <a:pt x="100" y="35"/>
                  <a:pt x="44" y="15"/>
                  <a:pt x="19" y="26"/>
                </a:cubicBezTo>
                <a:cubicBezTo>
                  <a:pt x="9" y="30"/>
                  <a:pt x="10" y="40"/>
                  <a:pt x="0" y="41"/>
                </a:cubicBezTo>
                <a:cubicBezTo>
                  <a:pt x="6" y="139"/>
                  <a:pt x="14" y="232"/>
                  <a:pt x="7" y="325"/>
                </a:cubicBezTo>
                <a:cubicBezTo>
                  <a:pt x="37" y="320"/>
                  <a:pt x="63" y="320"/>
                  <a:pt x="95" y="320"/>
                </a:cubicBezTo>
                <a:cubicBezTo>
                  <a:pt x="128" y="319"/>
                  <a:pt x="161" y="324"/>
                  <a:pt x="195" y="323"/>
                </a:cubicBezTo>
                <a:cubicBezTo>
                  <a:pt x="200" y="323"/>
                  <a:pt x="206" y="320"/>
                  <a:pt x="212" y="320"/>
                </a:cubicBezTo>
                <a:cubicBezTo>
                  <a:pt x="214" y="320"/>
                  <a:pt x="216" y="324"/>
                  <a:pt x="220" y="325"/>
                </a:cubicBezTo>
                <a:cubicBezTo>
                  <a:pt x="230" y="326"/>
                  <a:pt x="243" y="323"/>
                  <a:pt x="254" y="323"/>
                </a:cubicBezTo>
                <a:cubicBezTo>
                  <a:pt x="268" y="324"/>
                  <a:pt x="281" y="329"/>
                  <a:pt x="294" y="328"/>
                </a:cubicBezTo>
                <a:cubicBezTo>
                  <a:pt x="345" y="327"/>
                  <a:pt x="411" y="320"/>
                  <a:pt x="455" y="316"/>
                </a:cubicBezTo>
                <a:cubicBezTo>
                  <a:pt x="546" y="308"/>
                  <a:pt x="634" y="306"/>
                  <a:pt x="727" y="298"/>
                </a:cubicBezTo>
                <a:cubicBezTo>
                  <a:pt x="743" y="305"/>
                  <a:pt x="754" y="298"/>
                  <a:pt x="767" y="291"/>
                </a:cubicBezTo>
                <a:cubicBezTo>
                  <a:pt x="758" y="187"/>
                  <a:pt x="763" y="113"/>
                  <a:pt x="757" y="11"/>
                </a:cubicBezTo>
                <a:cubicBezTo>
                  <a:pt x="744" y="4"/>
                  <a:pt x="735" y="0"/>
                  <a:pt x="717" y="0"/>
                </a:cubicBezTo>
                <a:close/>
                <a:moveTo>
                  <a:pt x="749" y="289"/>
                </a:moveTo>
                <a:cubicBezTo>
                  <a:pt x="639" y="288"/>
                  <a:pt x="527" y="305"/>
                  <a:pt x="411" y="308"/>
                </a:cubicBezTo>
                <a:cubicBezTo>
                  <a:pt x="392" y="308"/>
                  <a:pt x="371" y="314"/>
                  <a:pt x="352" y="315"/>
                </a:cubicBezTo>
                <a:cubicBezTo>
                  <a:pt x="248" y="317"/>
                  <a:pt x="138" y="307"/>
                  <a:pt x="27" y="308"/>
                </a:cubicBezTo>
                <a:cubicBezTo>
                  <a:pt x="25" y="219"/>
                  <a:pt x="17" y="136"/>
                  <a:pt x="16" y="39"/>
                </a:cubicBezTo>
                <a:cubicBezTo>
                  <a:pt x="24" y="36"/>
                  <a:pt x="33" y="42"/>
                  <a:pt x="43" y="41"/>
                </a:cubicBezTo>
                <a:cubicBezTo>
                  <a:pt x="46" y="41"/>
                  <a:pt x="48" y="37"/>
                  <a:pt x="51" y="36"/>
                </a:cubicBezTo>
                <a:cubicBezTo>
                  <a:pt x="56" y="35"/>
                  <a:pt x="69" y="38"/>
                  <a:pt x="78" y="38"/>
                </a:cubicBezTo>
                <a:cubicBezTo>
                  <a:pt x="95" y="37"/>
                  <a:pt x="112" y="32"/>
                  <a:pt x="122" y="33"/>
                </a:cubicBezTo>
                <a:cubicBezTo>
                  <a:pt x="128" y="33"/>
                  <a:pt x="134" y="37"/>
                  <a:pt x="141" y="38"/>
                </a:cubicBezTo>
                <a:cubicBezTo>
                  <a:pt x="151" y="38"/>
                  <a:pt x="160" y="33"/>
                  <a:pt x="171" y="33"/>
                </a:cubicBezTo>
                <a:cubicBezTo>
                  <a:pt x="201" y="32"/>
                  <a:pt x="233" y="34"/>
                  <a:pt x="264" y="34"/>
                </a:cubicBezTo>
                <a:cubicBezTo>
                  <a:pt x="272" y="34"/>
                  <a:pt x="281" y="30"/>
                  <a:pt x="289" y="31"/>
                </a:cubicBezTo>
                <a:cubicBezTo>
                  <a:pt x="297" y="31"/>
                  <a:pt x="306" y="35"/>
                  <a:pt x="315" y="36"/>
                </a:cubicBezTo>
                <a:cubicBezTo>
                  <a:pt x="350" y="39"/>
                  <a:pt x="391" y="29"/>
                  <a:pt x="430" y="27"/>
                </a:cubicBezTo>
                <a:cubicBezTo>
                  <a:pt x="445" y="27"/>
                  <a:pt x="459" y="30"/>
                  <a:pt x="474" y="29"/>
                </a:cubicBezTo>
                <a:cubicBezTo>
                  <a:pt x="522" y="26"/>
                  <a:pt x="565" y="26"/>
                  <a:pt x="619" y="21"/>
                </a:cubicBezTo>
                <a:cubicBezTo>
                  <a:pt x="632" y="19"/>
                  <a:pt x="645" y="14"/>
                  <a:pt x="658" y="14"/>
                </a:cubicBezTo>
                <a:cubicBezTo>
                  <a:pt x="673" y="13"/>
                  <a:pt x="703" y="11"/>
                  <a:pt x="717" y="14"/>
                </a:cubicBezTo>
                <a:cubicBezTo>
                  <a:pt x="727" y="16"/>
                  <a:pt x="729" y="28"/>
                  <a:pt x="742" y="19"/>
                </a:cubicBezTo>
                <a:cubicBezTo>
                  <a:pt x="753" y="96"/>
                  <a:pt x="747" y="187"/>
                  <a:pt x="749" y="28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44" name="矩形 43"/>
          <p:cNvSpPr/>
          <p:nvPr/>
        </p:nvSpPr>
        <p:spPr>
          <a:xfrm>
            <a:off x="3244529" y="2887408"/>
            <a:ext cx="894080" cy="377190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pPr algn="r"/>
            <a:r>
              <a:rPr lang="zh-CN" altLang="en-US" sz="1865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唯一性</a:t>
            </a:r>
            <a:r>
              <a:rPr lang="en-US" altLang="zh-CN" sz="1865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 </a:t>
            </a:r>
            <a:endParaRPr lang="zh-CN" altLang="en-US" sz="1865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1599208" y="2881831"/>
            <a:ext cx="894080" cy="377190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pPr algn="ctr"/>
            <a:r>
              <a:rPr lang="zh-CN" altLang="en-US" sz="1865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可读性</a:t>
            </a:r>
            <a:endParaRPr lang="zh-CN" altLang="en-US" sz="1865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4876307" y="2887408"/>
            <a:ext cx="894080" cy="377190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pPr algn="r"/>
            <a:r>
              <a:rPr lang="zh-CN" altLang="en-US" sz="1865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接地气</a:t>
            </a:r>
            <a:r>
              <a:rPr lang="en-US" altLang="zh-CN" sz="1865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 </a:t>
            </a:r>
            <a:endParaRPr lang="zh-CN" altLang="en-US" sz="1865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35" name="矩形 8"/>
          <p:cNvSpPr/>
          <p:nvPr/>
        </p:nvSpPr>
        <p:spPr>
          <a:xfrm>
            <a:off x="6518484" y="3532127"/>
            <a:ext cx="4424858" cy="95440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tx2"/>
                </a:solidFill>
                <a:latin typeface="+mj-ea"/>
                <a:ea typeface="+mj-ea"/>
              </a:rPr>
              <a:t>接地气，就是用户得到帮助、好处，</a:t>
            </a:r>
            <a:endParaRPr lang="en-US" altLang="zh-CN" sz="1865" dirty="0">
              <a:solidFill>
                <a:schemeClr val="tx2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tx2"/>
                </a:solidFill>
                <a:latin typeface="+mj-ea"/>
                <a:ea typeface="+mj-ea"/>
              </a:rPr>
              <a:t>最起码可以得到心灵上的东西。</a:t>
            </a:r>
            <a:endParaRPr lang="zh-CN" altLang="en-US" sz="1865" dirty="0">
              <a:solidFill>
                <a:schemeClr val="tx2"/>
              </a:solidFill>
              <a:latin typeface="+mj-ea"/>
              <a:ea typeface="+mj-ea"/>
            </a:endParaRPr>
          </a:p>
        </p:txBody>
      </p:sp>
      <p:sp>
        <p:nvSpPr>
          <p:cNvPr id="42" name="矩形 8"/>
          <p:cNvSpPr/>
          <p:nvPr/>
        </p:nvSpPr>
        <p:spPr>
          <a:xfrm>
            <a:off x="6518484" y="2997271"/>
            <a:ext cx="4424858" cy="52260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tx2"/>
                </a:solidFill>
                <a:latin typeface="+mj-ea"/>
                <a:ea typeface="+mj-ea"/>
              </a:rPr>
              <a:t>很多东西你觉得喜欢，用户不喜欢。</a:t>
            </a:r>
            <a:endParaRPr lang="zh-CN" altLang="en-US" sz="1865" dirty="0">
              <a:solidFill>
                <a:schemeClr val="tx2"/>
              </a:solidFill>
              <a:latin typeface="+mj-ea"/>
              <a:ea typeface="+mj-ea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1046753" y="1155141"/>
            <a:ext cx="1275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3</a:t>
            </a:r>
            <a:r>
              <a:rPr lang="zh-CN" altLang="en-US" sz="24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、内容</a:t>
            </a:r>
            <a:endParaRPr lang="zh-CN" altLang="en-US" sz="2400" dirty="0">
              <a:solidFill>
                <a:schemeClr val="tx2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3" name="矩形 8"/>
          <p:cNvSpPr/>
          <p:nvPr/>
        </p:nvSpPr>
        <p:spPr>
          <a:xfrm>
            <a:off x="2506830" y="4357243"/>
            <a:ext cx="2164174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chemeClr val="tx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内容具备的特点</a:t>
            </a:r>
            <a:endParaRPr lang="zh-CN" altLang="en-US" sz="2000" dirty="0">
              <a:solidFill>
                <a:schemeClr val="tx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Freeform 21"/>
          <p:cNvSpPr/>
          <p:nvPr/>
        </p:nvSpPr>
        <p:spPr bwMode="auto">
          <a:xfrm rot="21256422">
            <a:off x="2304515" y="4917010"/>
            <a:ext cx="2687635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24" grpId="0" bldLvl="0" animBg="1"/>
      <p:bldP spid="25" grpId="0" bldLvl="0" animBg="1"/>
      <p:bldP spid="26" grpId="0" bldLvl="0" animBg="1"/>
      <p:bldP spid="28" grpId="0" bldLvl="0" animBg="1"/>
      <p:bldP spid="44" grpId="0"/>
      <p:bldP spid="45" grpId="0"/>
      <p:bldP spid="46" grpId="0"/>
      <p:bldP spid="35" grpId="0"/>
      <p:bldP spid="42" grpId="0"/>
      <p:bldP spid="50" grpId="0"/>
      <p:bldP spid="53" grpId="0"/>
      <p:bldP spid="21" grpId="0" bldLvl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26"/>
          <p:cNvGrpSpPr/>
          <p:nvPr/>
        </p:nvGrpSpPr>
        <p:grpSpPr>
          <a:xfrm>
            <a:off x="1333577" y="1523942"/>
            <a:ext cx="3658511" cy="4448924"/>
            <a:chOff x="7419975" y="803484"/>
            <a:chExt cx="930908" cy="1131679"/>
          </a:xfrm>
          <a:solidFill>
            <a:schemeClr val="accent2"/>
          </a:solidFill>
        </p:grpSpPr>
        <p:sp>
          <p:nvSpPr>
            <p:cNvPr id="5" name="Freeform 90"/>
            <p:cNvSpPr/>
            <p:nvPr/>
          </p:nvSpPr>
          <p:spPr bwMode="auto">
            <a:xfrm>
              <a:off x="7467600" y="1830388"/>
              <a:ext cx="315913" cy="104775"/>
            </a:xfrm>
            <a:custGeom>
              <a:avLst/>
              <a:gdLst>
                <a:gd name="T0" fmla="*/ 99 w 199"/>
                <a:gd name="T1" fmla="*/ 0 h 66"/>
                <a:gd name="T2" fmla="*/ 125 w 199"/>
                <a:gd name="T3" fmla="*/ 2 h 66"/>
                <a:gd name="T4" fmla="*/ 150 w 199"/>
                <a:gd name="T5" fmla="*/ 4 h 66"/>
                <a:gd name="T6" fmla="*/ 170 w 199"/>
                <a:gd name="T7" fmla="*/ 9 h 66"/>
                <a:gd name="T8" fmla="*/ 186 w 199"/>
                <a:gd name="T9" fmla="*/ 16 h 66"/>
                <a:gd name="T10" fmla="*/ 196 w 199"/>
                <a:gd name="T11" fmla="*/ 24 h 66"/>
                <a:gd name="T12" fmla="*/ 199 w 199"/>
                <a:gd name="T13" fmla="*/ 33 h 66"/>
                <a:gd name="T14" fmla="*/ 196 w 199"/>
                <a:gd name="T15" fmla="*/ 42 h 66"/>
                <a:gd name="T16" fmla="*/ 186 w 199"/>
                <a:gd name="T17" fmla="*/ 50 h 66"/>
                <a:gd name="T18" fmla="*/ 170 w 199"/>
                <a:gd name="T19" fmla="*/ 57 h 66"/>
                <a:gd name="T20" fmla="*/ 150 w 199"/>
                <a:gd name="T21" fmla="*/ 62 h 66"/>
                <a:gd name="T22" fmla="*/ 125 w 199"/>
                <a:gd name="T23" fmla="*/ 66 h 66"/>
                <a:gd name="T24" fmla="*/ 99 w 199"/>
                <a:gd name="T25" fmla="*/ 66 h 66"/>
                <a:gd name="T26" fmla="*/ 73 w 199"/>
                <a:gd name="T27" fmla="*/ 66 h 66"/>
                <a:gd name="T28" fmla="*/ 49 w 199"/>
                <a:gd name="T29" fmla="*/ 62 h 66"/>
                <a:gd name="T30" fmla="*/ 28 w 199"/>
                <a:gd name="T31" fmla="*/ 57 h 66"/>
                <a:gd name="T32" fmla="*/ 13 w 199"/>
                <a:gd name="T33" fmla="*/ 50 h 66"/>
                <a:gd name="T34" fmla="*/ 4 w 199"/>
                <a:gd name="T35" fmla="*/ 42 h 66"/>
                <a:gd name="T36" fmla="*/ 0 w 199"/>
                <a:gd name="T37" fmla="*/ 33 h 66"/>
                <a:gd name="T38" fmla="*/ 4 w 199"/>
                <a:gd name="T39" fmla="*/ 24 h 66"/>
                <a:gd name="T40" fmla="*/ 13 w 199"/>
                <a:gd name="T41" fmla="*/ 16 h 66"/>
                <a:gd name="T42" fmla="*/ 28 w 199"/>
                <a:gd name="T43" fmla="*/ 9 h 66"/>
                <a:gd name="T44" fmla="*/ 49 w 199"/>
                <a:gd name="T45" fmla="*/ 4 h 66"/>
                <a:gd name="T46" fmla="*/ 73 w 199"/>
                <a:gd name="T47" fmla="*/ 2 h 66"/>
                <a:gd name="T48" fmla="*/ 99 w 1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9" h="66">
                  <a:moveTo>
                    <a:pt x="99" y="0"/>
                  </a:moveTo>
                  <a:lnTo>
                    <a:pt x="125" y="2"/>
                  </a:lnTo>
                  <a:lnTo>
                    <a:pt x="150" y="4"/>
                  </a:lnTo>
                  <a:lnTo>
                    <a:pt x="170" y="9"/>
                  </a:lnTo>
                  <a:lnTo>
                    <a:pt x="186" y="16"/>
                  </a:lnTo>
                  <a:lnTo>
                    <a:pt x="196" y="24"/>
                  </a:lnTo>
                  <a:lnTo>
                    <a:pt x="199" y="33"/>
                  </a:lnTo>
                  <a:lnTo>
                    <a:pt x="196" y="42"/>
                  </a:lnTo>
                  <a:lnTo>
                    <a:pt x="186" y="50"/>
                  </a:lnTo>
                  <a:lnTo>
                    <a:pt x="170" y="57"/>
                  </a:lnTo>
                  <a:lnTo>
                    <a:pt x="150" y="62"/>
                  </a:lnTo>
                  <a:lnTo>
                    <a:pt x="125" y="66"/>
                  </a:lnTo>
                  <a:lnTo>
                    <a:pt x="99" y="66"/>
                  </a:lnTo>
                  <a:lnTo>
                    <a:pt x="73" y="66"/>
                  </a:lnTo>
                  <a:lnTo>
                    <a:pt x="49" y="62"/>
                  </a:lnTo>
                  <a:lnTo>
                    <a:pt x="28" y="57"/>
                  </a:lnTo>
                  <a:lnTo>
                    <a:pt x="13" y="50"/>
                  </a:lnTo>
                  <a:lnTo>
                    <a:pt x="4" y="42"/>
                  </a:lnTo>
                  <a:lnTo>
                    <a:pt x="0" y="33"/>
                  </a:lnTo>
                  <a:lnTo>
                    <a:pt x="4" y="24"/>
                  </a:lnTo>
                  <a:lnTo>
                    <a:pt x="13" y="16"/>
                  </a:lnTo>
                  <a:lnTo>
                    <a:pt x="28" y="9"/>
                  </a:lnTo>
                  <a:lnTo>
                    <a:pt x="49" y="4"/>
                  </a:lnTo>
                  <a:lnTo>
                    <a:pt x="73" y="2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03"/>
            <p:cNvSpPr/>
            <p:nvPr/>
          </p:nvSpPr>
          <p:spPr bwMode="auto">
            <a:xfrm>
              <a:off x="7683500" y="1095375"/>
              <a:ext cx="26988" cy="26988"/>
            </a:xfrm>
            <a:custGeom>
              <a:avLst/>
              <a:gdLst>
                <a:gd name="T0" fmla="*/ 9 w 17"/>
                <a:gd name="T1" fmla="*/ 0 h 17"/>
                <a:gd name="T2" fmla="*/ 12 w 17"/>
                <a:gd name="T3" fmla="*/ 1 h 17"/>
                <a:gd name="T4" fmla="*/ 14 w 17"/>
                <a:gd name="T5" fmla="*/ 3 h 17"/>
                <a:gd name="T6" fmla="*/ 17 w 17"/>
                <a:gd name="T7" fmla="*/ 5 h 17"/>
                <a:gd name="T8" fmla="*/ 17 w 17"/>
                <a:gd name="T9" fmla="*/ 9 h 17"/>
                <a:gd name="T10" fmla="*/ 17 w 17"/>
                <a:gd name="T11" fmla="*/ 12 h 17"/>
                <a:gd name="T12" fmla="*/ 14 w 17"/>
                <a:gd name="T13" fmla="*/ 16 h 17"/>
                <a:gd name="T14" fmla="*/ 12 w 17"/>
                <a:gd name="T15" fmla="*/ 17 h 17"/>
                <a:gd name="T16" fmla="*/ 9 w 17"/>
                <a:gd name="T17" fmla="*/ 17 h 17"/>
                <a:gd name="T18" fmla="*/ 5 w 17"/>
                <a:gd name="T19" fmla="*/ 17 h 17"/>
                <a:gd name="T20" fmla="*/ 3 w 17"/>
                <a:gd name="T21" fmla="*/ 16 h 17"/>
                <a:gd name="T22" fmla="*/ 1 w 17"/>
                <a:gd name="T23" fmla="*/ 12 h 17"/>
                <a:gd name="T24" fmla="*/ 0 w 17"/>
                <a:gd name="T25" fmla="*/ 9 h 17"/>
                <a:gd name="T26" fmla="*/ 1 w 17"/>
                <a:gd name="T27" fmla="*/ 5 h 17"/>
                <a:gd name="T28" fmla="*/ 3 w 17"/>
                <a:gd name="T29" fmla="*/ 3 h 17"/>
                <a:gd name="T30" fmla="*/ 5 w 17"/>
                <a:gd name="T31" fmla="*/ 1 h 17"/>
                <a:gd name="T32" fmla="*/ 9 w 17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9" y="0"/>
                  </a:moveTo>
                  <a:lnTo>
                    <a:pt x="12" y="1"/>
                  </a:lnTo>
                  <a:lnTo>
                    <a:pt x="14" y="3"/>
                  </a:lnTo>
                  <a:lnTo>
                    <a:pt x="17" y="5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2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04"/>
            <p:cNvSpPr/>
            <p:nvPr/>
          </p:nvSpPr>
          <p:spPr bwMode="auto">
            <a:xfrm>
              <a:off x="7804150" y="1095375"/>
              <a:ext cx="26988" cy="26988"/>
            </a:xfrm>
            <a:custGeom>
              <a:avLst/>
              <a:gdLst>
                <a:gd name="T0" fmla="*/ 9 w 17"/>
                <a:gd name="T1" fmla="*/ 0 h 17"/>
                <a:gd name="T2" fmla="*/ 12 w 17"/>
                <a:gd name="T3" fmla="*/ 0 h 17"/>
                <a:gd name="T4" fmla="*/ 14 w 17"/>
                <a:gd name="T5" fmla="*/ 3 h 17"/>
                <a:gd name="T6" fmla="*/ 17 w 17"/>
                <a:gd name="T7" fmla="*/ 5 h 17"/>
                <a:gd name="T8" fmla="*/ 17 w 17"/>
                <a:gd name="T9" fmla="*/ 8 h 17"/>
                <a:gd name="T10" fmla="*/ 17 w 17"/>
                <a:gd name="T11" fmla="*/ 12 h 17"/>
                <a:gd name="T12" fmla="*/ 14 w 17"/>
                <a:gd name="T13" fmla="*/ 14 h 17"/>
                <a:gd name="T14" fmla="*/ 12 w 17"/>
                <a:gd name="T15" fmla="*/ 16 h 17"/>
                <a:gd name="T16" fmla="*/ 9 w 17"/>
                <a:gd name="T17" fmla="*/ 17 h 17"/>
                <a:gd name="T18" fmla="*/ 5 w 17"/>
                <a:gd name="T19" fmla="*/ 16 h 17"/>
                <a:gd name="T20" fmla="*/ 2 w 17"/>
                <a:gd name="T21" fmla="*/ 14 h 17"/>
                <a:gd name="T22" fmla="*/ 1 w 17"/>
                <a:gd name="T23" fmla="*/ 12 h 17"/>
                <a:gd name="T24" fmla="*/ 0 w 17"/>
                <a:gd name="T25" fmla="*/ 8 h 17"/>
                <a:gd name="T26" fmla="*/ 1 w 17"/>
                <a:gd name="T27" fmla="*/ 5 h 17"/>
                <a:gd name="T28" fmla="*/ 2 w 17"/>
                <a:gd name="T29" fmla="*/ 3 h 17"/>
                <a:gd name="T30" fmla="*/ 5 w 17"/>
                <a:gd name="T31" fmla="*/ 0 h 17"/>
                <a:gd name="T32" fmla="*/ 9 w 17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9" y="0"/>
                  </a:moveTo>
                  <a:lnTo>
                    <a:pt x="12" y="0"/>
                  </a:lnTo>
                  <a:lnTo>
                    <a:pt x="14" y="3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9" y="17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26"/>
            <p:cNvSpPr>
              <a:spLocks noEditPoints="1"/>
            </p:cNvSpPr>
            <p:nvPr/>
          </p:nvSpPr>
          <p:spPr bwMode="auto">
            <a:xfrm>
              <a:off x="7589838" y="1014413"/>
              <a:ext cx="304800" cy="284163"/>
            </a:xfrm>
            <a:custGeom>
              <a:avLst/>
              <a:gdLst>
                <a:gd name="T0" fmla="*/ 106 w 192"/>
                <a:gd name="T1" fmla="*/ 16 h 179"/>
                <a:gd name="T2" fmla="*/ 106 w 192"/>
                <a:gd name="T3" fmla="*/ 16 h 179"/>
                <a:gd name="T4" fmla="*/ 82 w 192"/>
                <a:gd name="T5" fmla="*/ 12 h 179"/>
                <a:gd name="T6" fmla="*/ 50 w 192"/>
                <a:gd name="T7" fmla="*/ 26 h 179"/>
                <a:gd name="T8" fmla="*/ 31 w 192"/>
                <a:gd name="T9" fmla="*/ 42 h 179"/>
                <a:gd name="T10" fmla="*/ 26 w 192"/>
                <a:gd name="T11" fmla="*/ 48 h 179"/>
                <a:gd name="T12" fmla="*/ 16 w 192"/>
                <a:gd name="T13" fmla="*/ 68 h 179"/>
                <a:gd name="T14" fmla="*/ 9 w 192"/>
                <a:gd name="T15" fmla="*/ 98 h 179"/>
                <a:gd name="T16" fmla="*/ 16 w 192"/>
                <a:gd name="T17" fmla="*/ 123 h 179"/>
                <a:gd name="T18" fmla="*/ 24 w 192"/>
                <a:gd name="T19" fmla="*/ 133 h 179"/>
                <a:gd name="T20" fmla="*/ 24 w 192"/>
                <a:gd name="T21" fmla="*/ 135 h 179"/>
                <a:gd name="T22" fmla="*/ 25 w 192"/>
                <a:gd name="T23" fmla="*/ 136 h 179"/>
                <a:gd name="T24" fmla="*/ 54 w 192"/>
                <a:gd name="T25" fmla="*/ 162 h 179"/>
                <a:gd name="T26" fmla="*/ 84 w 192"/>
                <a:gd name="T27" fmla="*/ 170 h 179"/>
                <a:gd name="T28" fmla="*/ 120 w 192"/>
                <a:gd name="T29" fmla="*/ 162 h 179"/>
                <a:gd name="T30" fmla="*/ 145 w 192"/>
                <a:gd name="T31" fmla="*/ 150 h 179"/>
                <a:gd name="T32" fmla="*/ 151 w 192"/>
                <a:gd name="T33" fmla="*/ 146 h 179"/>
                <a:gd name="T34" fmla="*/ 166 w 192"/>
                <a:gd name="T35" fmla="*/ 132 h 179"/>
                <a:gd name="T36" fmla="*/ 181 w 192"/>
                <a:gd name="T37" fmla="*/ 103 h 179"/>
                <a:gd name="T38" fmla="*/ 181 w 192"/>
                <a:gd name="T39" fmla="*/ 73 h 179"/>
                <a:gd name="T40" fmla="*/ 168 w 192"/>
                <a:gd name="T41" fmla="*/ 47 h 179"/>
                <a:gd name="T42" fmla="*/ 160 w 192"/>
                <a:gd name="T43" fmla="*/ 35 h 179"/>
                <a:gd name="T44" fmla="*/ 157 w 192"/>
                <a:gd name="T45" fmla="*/ 34 h 179"/>
                <a:gd name="T46" fmla="*/ 157 w 192"/>
                <a:gd name="T47" fmla="*/ 34 h 179"/>
                <a:gd name="T48" fmla="*/ 130 w 192"/>
                <a:gd name="T49" fmla="*/ 16 h 179"/>
                <a:gd name="T50" fmla="*/ 113 w 192"/>
                <a:gd name="T51" fmla="*/ 14 h 179"/>
                <a:gd name="T52" fmla="*/ 107 w 192"/>
                <a:gd name="T53" fmla="*/ 16 h 179"/>
                <a:gd name="T54" fmla="*/ 105 w 192"/>
                <a:gd name="T55" fmla="*/ 10 h 179"/>
                <a:gd name="T56" fmla="*/ 103 w 192"/>
                <a:gd name="T57" fmla="*/ 0 h 179"/>
                <a:gd name="T58" fmla="*/ 120 w 192"/>
                <a:gd name="T59" fmla="*/ 1 h 179"/>
                <a:gd name="T60" fmla="*/ 135 w 192"/>
                <a:gd name="T61" fmla="*/ 6 h 179"/>
                <a:gd name="T62" fmla="*/ 165 w 192"/>
                <a:gd name="T63" fmla="*/ 27 h 179"/>
                <a:gd name="T64" fmla="*/ 175 w 192"/>
                <a:gd name="T65" fmla="*/ 40 h 179"/>
                <a:gd name="T66" fmla="*/ 190 w 192"/>
                <a:gd name="T67" fmla="*/ 71 h 179"/>
                <a:gd name="T68" fmla="*/ 190 w 192"/>
                <a:gd name="T69" fmla="*/ 105 h 179"/>
                <a:gd name="T70" fmla="*/ 174 w 192"/>
                <a:gd name="T71" fmla="*/ 137 h 179"/>
                <a:gd name="T72" fmla="*/ 154 w 192"/>
                <a:gd name="T73" fmla="*/ 156 h 179"/>
                <a:gd name="T74" fmla="*/ 135 w 192"/>
                <a:gd name="T75" fmla="*/ 167 h 179"/>
                <a:gd name="T76" fmla="*/ 103 w 192"/>
                <a:gd name="T77" fmla="*/ 178 h 179"/>
                <a:gd name="T78" fmla="*/ 84 w 192"/>
                <a:gd name="T79" fmla="*/ 179 h 179"/>
                <a:gd name="T80" fmla="*/ 48 w 192"/>
                <a:gd name="T81" fmla="*/ 171 h 179"/>
                <a:gd name="T82" fmla="*/ 17 w 192"/>
                <a:gd name="T83" fmla="*/ 141 h 179"/>
                <a:gd name="T84" fmla="*/ 7 w 192"/>
                <a:gd name="T85" fmla="*/ 128 h 179"/>
                <a:gd name="T86" fmla="*/ 0 w 192"/>
                <a:gd name="T87" fmla="*/ 98 h 179"/>
                <a:gd name="T88" fmla="*/ 7 w 192"/>
                <a:gd name="T89" fmla="*/ 64 h 179"/>
                <a:gd name="T90" fmla="*/ 20 w 192"/>
                <a:gd name="T91" fmla="*/ 40 h 179"/>
                <a:gd name="T92" fmla="*/ 33 w 192"/>
                <a:gd name="T93" fmla="*/ 26 h 179"/>
                <a:gd name="T94" fmla="*/ 62 w 192"/>
                <a:gd name="T95" fmla="*/ 9 h 179"/>
                <a:gd name="T96" fmla="*/ 103 w 192"/>
                <a:gd name="T97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179">
                  <a:moveTo>
                    <a:pt x="106" y="16"/>
                  </a:move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close/>
                  <a:moveTo>
                    <a:pt x="103" y="10"/>
                  </a:moveTo>
                  <a:lnTo>
                    <a:pt x="82" y="12"/>
                  </a:lnTo>
                  <a:lnTo>
                    <a:pt x="64" y="18"/>
                  </a:lnTo>
                  <a:lnTo>
                    <a:pt x="50" y="26"/>
                  </a:lnTo>
                  <a:lnTo>
                    <a:pt x="39" y="34"/>
                  </a:lnTo>
                  <a:lnTo>
                    <a:pt x="31" y="42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16" y="68"/>
                  </a:lnTo>
                  <a:lnTo>
                    <a:pt x="10" y="84"/>
                  </a:lnTo>
                  <a:lnTo>
                    <a:pt x="9" y="98"/>
                  </a:lnTo>
                  <a:lnTo>
                    <a:pt x="12" y="112"/>
                  </a:lnTo>
                  <a:lnTo>
                    <a:pt x="16" y="123"/>
                  </a:lnTo>
                  <a:lnTo>
                    <a:pt x="20" y="131"/>
                  </a:lnTo>
                  <a:lnTo>
                    <a:pt x="24" y="133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5" y="135"/>
                  </a:lnTo>
                  <a:lnTo>
                    <a:pt x="25" y="136"/>
                  </a:lnTo>
                  <a:lnTo>
                    <a:pt x="38" y="152"/>
                  </a:lnTo>
                  <a:lnTo>
                    <a:pt x="54" y="162"/>
                  </a:lnTo>
                  <a:lnTo>
                    <a:pt x="68" y="167"/>
                  </a:lnTo>
                  <a:lnTo>
                    <a:pt x="84" y="170"/>
                  </a:lnTo>
                  <a:lnTo>
                    <a:pt x="103" y="167"/>
                  </a:lnTo>
                  <a:lnTo>
                    <a:pt x="120" y="162"/>
                  </a:lnTo>
                  <a:lnTo>
                    <a:pt x="135" y="156"/>
                  </a:lnTo>
                  <a:lnTo>
                    <a:pt x="145" y="150"/>
                  </a:lnTo>
                  <a:lnTo>
                    <a:pt x="149" y="148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66" y="132"/>
                  </a:lnTo>
                  <a:lnTo>
                    <a:pt x="175" y="116"/>
                  </a:lnTo>
                  <a:lnTo>
                    <a:pt x="181" y="103"/>
                  </a:lnTo>
                  <a:lnTo>
                    <a:pt x="182" y="90"/>
                  </a:lnTo>
                  <a:lnTo>
                    <a:pt x="181" y="73"/>
                  </a:lnTo>
                  <a:lnTo>
                    <a:pt x="174" y="59"/>
                  </a:lnTo>
                  <a:lnTo>
                    <a:pt x="168" y="47"/>
                  </a:lnTo>
                  <a:lnTo>
                    <a:pt x="161" y="38"/>
                  </a:lnTo>
                  <a:lnTo>
                    <a:pt x="160" y="35"/>
                  </a:lnTo>
                  <a:lnTo>
                    <a:pt x="158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44" y="22"/>
                  </a:lnTo>
                  <a:lnTo>
                    <a:pt x="130" y="16"/>
                  </a:lnTo>
                  <a:lnTo>
                    <a:pt x="118" y="14"/>
                  </a:lnTo>
                  <a:lnTo>
                    <a:pt x="113" y="14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6" y="16"/>
                  </a:lnTo>
                  <a:lnTo>
                    <a:pt x="105" y="10"/>
                  </a:lnTo>
                  <a:lnTo>
                    <a:pt x="103" y="10"/>
                  </a:lnTo>
                  <a:close/>
                  <a:moveTo>
                    <a:pt x="103" y="0"/>
                  </a:moveTo>
                  <a:lnTo>
                    <a:pt x="113" y="0"/>
                  </a:lnTo>
                  <a:lnTo>
                    <a:pt x="120" y="1"/>
                  </a:lnTo>
                  <a:lnTo>
                    <a:pt x="120" y="5"/>
                  </a:lnTo>
                  <a:lnTo>
                    <a:pt x="135" y="6"/>
                  </a:lnTo>
                  <a:lnTo>
                    <a:pt x="149" y="14"/>
                  </a:lnTo>
                  <a:lnTo>
                    <a:pt x="165" y="27"/>
                  </a:lnTo>
                  <a:lnTo>
                    <a:pt x="169" y="31"/>
                  </a:lnTo>
                  <a:lnTo>
                    <a:pt x="175" y="40"/>
                  </a:lnTo>
                  <a:lnTo>
                    <a:pt x="183" y="54"/>
                  </a:lnTo>
                  <a:lnTo>
                    <a:pt x="190" y="71"/>
                  </a:lnTo>
                  <a:lnTo>
                    <a:pt x="192" y="90"/>
                  </a:lnTo>
                  <a:lnTo>
                    <a:pt x="190" y="105"/>
                  </a:lnTo>
                  <a:lnTo>
                    <a:pt x="185" y="122"/>
                  </a:lnTo>
                  <a:lnTo>
                    <a:pt x="174" y="137"/>
                  </a:lnTo>
                  <a:lnTo>
                    <a:pt x="157" y="154"/>
                  </a:lnTo>
                  <a:lnTo>
                    <a:pt x="154" y="156"/>
                  </a:lnTo>
                  <a:lnTo>
                    <a:pt x="147" y="161"/>
                  </a:lnTo>
                  <a:lnTo>
                    <a:pt x="135" y="167"/>
                  </a:lnTo>
                  <a:lnTo>
                    <a:pt x="120" y="173"/>
                  </a:lnTo>
                  <a:lnTo>
                    <a:pt x="103" y="178"/>
                  </a:lnTo>
                  <a:lnTo>
                    <a:pt x="84" y="179"/>
                  </a:lnTo>
                  <a:lnTo>
                    <a:pt x="84" y="179"/>
                  </a:lnTo>
                  <a:lnTo>
                    <a:pt x="65" y="178"/>
                  </a:lnTo>
                  <a:lnTo>
                    <a:pt x="48" y="171"/>
                  </a:lnTo>
                  <a:lnTo>
                    <a:pt x="31" y="160"/>
                  </a:lnTo>
                  <a:lnTo>
                    <a:pt x="17" y="141"/>
                  </a:lnTo>
                  <a:lnTo>
                    <a:pt x="13" y="137"/>
                  </a:lnTo>
                  <a:lnTo>
                    <a:pt x="7" y="128"/>
                  </a:lnTo>
                  <a:lnTo>
                    <a:pt x="1" y="115"/>
                  </a:lnTo>
                  <a:lnTo>
                    <a:pt x="0" y="98"/>
                  </a:lnTo>
                  <a:lnTo>
                    <a:pt x="1" y="82"/>
                  </a:lnTo>
                  <a:lnTo>
                    <a:pt x="7" y="64"/>
                  </a:lnTo>
                  <a:lnTo>
                    <a:pt x="17" y="43"/>
                  </a:lnTo>
                  <a:lnTo>
                    <a:pt x="20" y="40"/>
                  </a:lnTo>
                  <a:lnTo>
                    <a:pt x="25" y="35"/>
                  </a:lnTo>
                  <a:lnTo>
                    <a:pt x="33" y="26"/>
                  </a:lnTo>
                  <a:lnTo>
                    <a:pt x="46" y="17"/>
                  </a:lnTo>
                  <a:lnTo>
                    <a:pt x="62" y="9"/>
                  </a:lnTo>
                  <a:lnTo>
                    <a:pt x="81" y="2"/>
                  </a:lnTo>
                  <a:lnTo>
                    <a:pt x="10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27"/>
            <p:cNvSpPr>
              <a:spLocks noEditPoints="1"/>
            </p:cNvSpPr>
            <p:nvPr/>
          </p:nvSpPr>
          <p:spPr bwMode="auto">
            <a:xfrm>
              <a:off x="7602538" y="1028700"/>
              <a:ext cx="112713" cy="101600"/>
            </a:xfrm>
            <a:custGeom>
              <a:avLst/>
              <a:gdLst>
                <a:gd name="T0" fmla="*/ 2 w 71"/>
                <a:gd name="T1" fmla="*/ 64 h 64"/>
                <a:gd name="T2" fmla="*/ 2 w 71"/>
                <a:gd name="T3" fmla="*/ 64 h 64"/>
                <a:gd name="T4" fmla="*/ 2 w 71"/>
                <a:gd name="T5" fmla="*/ 64 h 64"/>
                <a:gd name="T6" fmla="*/ 2 w 71"/>
                <a:gd name="T7" fmla="*/ 64 h 64"/>
                <a:gd name="T8" fmla="*/ 61 w 71"/>
                <a:gd name="T9" fmla="*/ 0 h 64"/>
                <a:gd name="T10" fmla="*/ 71 w 71"/>
                <a:gd name="T11" fmla="*/ 3 h 64"/>
                <a:gd name="T12" fmla="*/ 67 w 71"/>
                <a:gd name="T13" fmla="*/ 17 h 64"/>
                <a:gd name="T14" fmla="*/ 61 w 71"/>
                <a:gd name="T15" fmla="*/ 27 h 64"/>
                <a:gd name="T16" fmla="*/ 59 w 71"/>
                <a:gd name="T17" fmla="*/ 35 h 64"/>
                <a:gd name="T18" fmla="*/ 56 w 71"/>
                <a:gd name="T19" fmla="*/ 39 h 64"/>
                <a:gd name="T20" fmla="*/ 54 w 71"/>
                <a:gd name="T21" fmla="*/ 42 h 64"/>
                <a:gd name="T22" fmla="*/ 51 w 71"/>
                <a:gd name="T23" fmla="*/ 43 h 64"/>
                <a:gd name="T24" fmla="*/ 48 w 71"/>
                <a:gd name="T25" fmla="*/ 45 h 64"/>
                <a:gd name="T26" fmla="*/ 46 w 71"/>
                <a:gd name="T27" fmla="*/ 45 h 64"/>
                <a:gd name="T28" fmla="*/ 43 w 71"/>
                <a:gd name="T29" fmla="*/ 43 h 64"/>
                <a:gd name="T30" fmla="*/ 42 w 71"/>
                <a:gd name="T31" fmla="*/ 42 h 64"/>
                <a:gd name="T32" fmla="*/ 42 w 71"/>
                <a:gd name="T33" fmla="*/ 41 h 64"/>
                <a:gd name="T34" fmla="*/ 40 w 71"/>
                <a:gd name="T35" fmla="*/ 39 h 64"/>
                <a:gd name="T36" fmla="*/ 40 w 71"/>
                <a:gd name="T37" fmla="*/ 38 h 64"/>
                <a:gd name="T38" fmla="*/ 40 w 71"/>
                <a:gd name="T39" fmla="*/ 38 h 64"/>
                <a:gd name="T40" fmla="*/ 40 w 71"/>
                <a:gd name="T41" fmla="*/ 33 h 64"/>
                <a:gd name="T42" fmla="*/ 40 w 71"/>
                <a:gd name="T43" fmla="*/ 33 h 64"/>
                <a:gd name="T44" fmla="*/ 38 w 71"/>
                <a:gd name="T45" fmla="*/ 35 h 64"/>
                <a:gd name="T46" fmla="*/ 36 w 71"/>
                <a:gd name="T47" fmla="*/ 38 h 64"/>
                <a:gd name="T48" fmla="*/ 36 w 71"/>
                <a:gd name="T49" fmla="*/ 39 h 64"/>
                <a:gd name="T50" fmla="*/ 26 w 71"/>
                <a:gd name="T51" fmla="*/ 51 h 64"/>
                <a:gd name="T52" fmla="*/ 16 w 71"/>
                <a:gd name="T53" fmla="*/ 59 h 64"/>
                <a:gd name="T54" fmla="*/ 6 w 71"/>
                <a:gd name="T55" fmla="*/ 63 h 64"/>
                <a:gd name="T56" fmla="*/ 2 w 71"/>
                <a:gd name="T57" fmla="*/ 64 h 64"/>
                <a:gd name="T58" fmla="*/ 0 w 71"/>
                <a:gd name="T59" fmla="*/ 55 h 64"/>
                <a:gd name="T60" fmla="*/ 1 w 71"/>
                <a:gd name="T61" fmla="*/ 55 h 64"/>
                <a:gd name="T62" fmla="*/ 2 w 71"/>
                <a:gd name="T63" fmla="*/ 54 h 64"/>
                <a:gd name="T64" fmla="*/ 6 w 71"/>
                <a:gd name="T65" fmla="*/ 52 h 64"/>
                <a:gd name="T66" fmla="*/ 10 w 71"/>
                <a:gd name="T67" fmla="*/ 51 h 64"/>
                <a:gd name="T68" fmla="*/ 16 w 71"/>
                <a:gd name="T69" fmla="*/ 48 h 64"/>
                <a:gd name="T70" fmla="*/ 19 w 71"/>
                <a:gd name="T71" fmla="*/ 45 h 64"/>
                <a:gd name="T72" fmla="*/ 23 w 71"/>
                <a:gd name="T73" fmla="*/ 39 h 64"/>
                <a:gd name="T74" fmla="*/ 27 w 71"/>
                <a:gd name="T75" fmla="*/ 34 h 64"/>
                <a:gd name="T76" fmla="*/ 27 w 71"/>
                <a:gd name="T77" fmla="*/ 34 h 64"/>
                <a:gd name="T78" fmla="*/ 27 w 71"/>
                <a:gd name="T79" fmla="*/ 34 h 64"/>
                <a:gd name="T80" fmla="*/ 27 w 71"/>
                <a:gd name="T81" fmla="*/ 33 h 64"/>
                <a:gd name="T82" fmla="*/ 29 w 71"/>
                <a:gd name="T83" fmla="*/ 31 h 64"/>
                <a:gd name="T84" fmla="*/ 30 w 71"/>
                <a:gd name="T85" fmla="*/ 29 h 64"/>
                <a:gd name="T86" fmla="*/ 33 w 71"/>
                <a:gd name="T87" fmla="*/ 27 h 64"/>
                <a:gd name="T88" fmla="*/ 34 w 71"/>
                <a:gd name="T89" fmla="*/ 25 h 64"/>
                <a:gd name="T90" fmla="*/ 36 w 71"/>
                <a:gd name="T91" fmla="*/ 22 h 64"/>
                <a:gd name="T92" fmla="*/ 39 w 71"/>
                <a:gd name="T93" fmla="*/ 21 h 64"/>
                <a:gd name="T94" fmla="*/ 40 w 71"/>
                <a:gd name="T95" fmla="*/ 20 h 64"/>
                <a:gd name="T96" fmla="*/ 43 w 71"/>
                <a:gd name="T97" fmla="*/ 20 h 64"/>
                <a:gd name="T98" fmla="*/ 46 w 71"/>
                <a:gd name="T99" fmla="*/ 20 h 64"/>
                <a:gd name="T100" fmla="*/ 48 w 71"/>
                <a:gd name="T101" fmla="*/ 21 h 64"/>
                <a:gd name="T102" fmla="*/ 50 w 71"/>
                <a:gd name="T103" fmla="*/ 22 h 64"/>
                <a:gd name="T104" fmla="*/ 50 w 71"/>
                <a:gd name="T105" fmla="*/ 26 h 64"/>
                <a:gd name="T106" fmla="*/ 51 w 71"/>
                <a:gd name="T107" fmla="*/ 29 h 64"/>
                <a:gd name="T108" fmla="*/ 51 w 71"/>
                <a:gd name="T109" fmla="*/ 29 h 64"/>
                <a:gd name="T110" fmla="*/ 55 w 71"/>
                <a:gd name="T111" fmla="*/ 18 h 64"/>
                <a:gd name="T112" fmla="*/ 61 w 71"/>
                <a:gd name="T1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64">
                  <a:moveTo>
                    <a:pt x="2" y="64"/>
                  </a:move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close/>
                  <a:moveTo>
                    <a:pt x="61" y="0"/>
                  </a:moveTo>
                  <a:lnTo>
                    <a:pt x="71" y="3"/>
                  </a:lnTo>
                  <a:lnTo>
                    <a:pt x="67" y="17"/>
                  </a:lnTo>
                  <a:lnTo>
                    <a:pt x="61" y="27"/>
                  </a:lnTo>
                  <a:lnTo>
                    <a:pt x="59" y="35"/>
                  </a:lnTo>
                  <a:lnTo>
                    <a:pt x="56" y="39"/>
                  </a:lnTo>
                  <a:lnTo>
                    <a:pt x="54" y="42"/>
                  </a:lnTo>
                  <a:lnTo>
                    <a:pt x="51" y="43"/>
                  </a:lnTo>
                  <a:lnTo>
                    <a:pt x="48" y="45"/>
                  </a:lnTo>
                  <a:lnTo>
                    <a:pt x="46" y="45"/>
                  </a:lnTo>
                  <a:lnTo>
                    <a:pt x="43" y="43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0" y="39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8" y="35"/>
                  </a:lnTo>
                  <a:lnTo>
                    <a:pt x="36" y="38"/>
                  </a:lnTo>
                  <a:lnTo>
                    <a:pt x="36" y="39"/>
                  </a:lnTo>
                  <a:lnTo>
                    <a:pt x="26" y="51"/>
                  </a:lnTo>
                  <a:lnTo>
                    <a:pt x="16" y="59"/>
                  </a:lnTo>
                  <a:lnTo>
                    <a:pt x="6" y="63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55"/>
                  </a:lnTo>
                  <a:lnTo>
                    <a:pt x="2" y="54"/>
                  </a:lnTo>
                  <a:lnTo>
                    <a:pt x="6" y="52"/>
                  </a:lnTo>
                  <a:lnTo>
                    <a:pt x="10" y="51"/>
                  </a:lnTo>
                  <a:lnTo>
                    <a:pt x="16" y="48"/>
                  </a:lnTo>
                  <a:lnTo>
                    <a:pt x="19" y="45"/>
                  </a:lnTo>
                  <a:lnTo>
                    <a:pt x="23" y="39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9" y="31"/>
                  </a:lnTo>
                  <a:lnTo>
                    <a:pt x="30" y="29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2"/>
                  </a:lnTo>
                  <a:lnTo>
                    <a:pt x="39" y="21"/>
                  </a:lnTo>
                  <a:lnTo>
                    <a:pt x="40" y="20"/>
                  </a:lnTo>
                  <a:lnTo>
                    <a:pt x="43" y="20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50" y="22"/>
                  </a:lnTo>
                  <a:lnTo>
                    <a:pt x="50" y="26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5" y="18"/>
                  </a:lnTo>
                  <a:lnTo>
                    <a:pt x="6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28"/>
            <p:cNvSpPr/>
            <p:nvPr/>
          </p:nvSpPr>
          <p:spPr bwMode="auto">
            <a:xfrm>
              <a:off x="7704138" y="981075"/>
              <a:ext cx="87313" cy="55563"/>
            </a:xfrm>
            <a:custGeom>
              <a:avLst/>
              <a:gdLst>
                <a:gd name="T0" fmla="*/ 48 w 55"/>
                <a:gd name="T1" fmla="*/ 0 h 35"/>
                <a:gd name="T2" fmla="*/ 55 w 55"/>
                <a:gd name="T3" fmla="*/ 8 h 35"/>
                <a:gd name="T4" fmla="*/ 45 w 55"/>
                <a:gd name="T5" fmla="*/ 14 h 35"/>
                <a:gd name="T6" fmla="*/ 33 w 55"/>
                <a:gd name="T7" fmla="*/ 21 h 35"/>
                <a:gd name="T8" fmla="*/ 22 w 55"/>
                <a:gd name="T9" fmla="*/ 26 h 35"/>
                <a:gd name="T10" fmla="*/ 13 w 55"/>
                <a:gd name="T11" fmla="*/ 31 h 35"/>
                <a:gd name="T12" fmla="*/ 7 w 55"/>
                <a:gd name="T13" fmla="*/ 34 h 35"/>
                <a:gd name="T14" fmla="*/ 4 w 55"/>
                <a:gd name="T15" fmla="*/ 35 h 35"/>
                <a:gd name="T16" fmla="*/ 4 w 55"/>
                <a:gd name="T17" fmla="*/ 35 h 35"/>
                <a:gd name="T18" fmla="*/ 0 w 55"/>
                <a:gd name="T19" fmla="*/ 26 h 35"/>
                <a:gd name="T20" fmla="*/ 0 w 55"/>
                <a:gd name="T21" fmla="*/ 26 h 35"/>
                <a:gd name="T22" fmla="*/ 3 w 55"/>
                <a:gd name="T23" fmla="*/ 25 h 35"/>
                <a:gd name="T24" fmla="*/ 5 w 55"/>
                <a:gd name="T25" fmla="*/ 23 h 35"/>
                <a:gd name="T26" fmla="*/ 9 w 55"/>
                <a:gd name="T27" fmla="*/ 22 h 35"/>
                <a:gd name="T28" fmla="*/ 13 w 55"/>
                <a:gd name="T29" fmla="*/ 21 h 35"/>
                <a:gd name="T30" fmla="*/ 17 w 55"/>
                <a:gd name="T31" fmla="*/ 18 h 35"/>
                <a:gd name="T32" fmla="*/ 34 w 55"/>
                <a:gd name="T33" fmla="*/ 9 h 35"/>
                <a:gd name="T34" fmla="*/ 48 w 55"/>
                <a:gd name="T3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35">
                  <a:moveTo>
                    <a:pt x="48" y="0"/>
                  </a:moveTo>
                  <a:lnTo>
                    <a:pt x="55" y="8"/>
                  </a:lnTo>
                  <a:lnTo>
                    <a:pt x="45" y="14"/>
                  </a:lnTo>
                  <a:lnTo>
                    <a:pt x="33" y="21"/>
                  </a:lnTo>
                  <a:lnTo>
                    <a:pt x="22" y="26"/>
                  </a:lnTo>
                  <a:lnTo>
                    <a:pt x="13" y="31"/>
                  </a:lnTo>
                  <a:lnTo>
                    <a:pt x="7" y="34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5"/>
                  </a:lnTo>
                  <a:lnTo>
                    <a:pt x="5" y="23"/>
                  </a:lnTo>
                  <a:lnTo>
                    <a:pt x="9" y="22"/>
                  </a:lnTo>
                  <a:lnTo>
                    <a:pt x="13" y="21"/>
                  </a:lnTo>
                  <a:lnTo>
                    <a:pt x="17" y="18"/>
                  </a:lnTo>
                  <a:lnTo>
                    <a:pt x="34" y="9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29"/>
            <p:cNvSpPr/>
            <p:nvPr/>
          </p:nvSpPr>
          <p:spPr bwMode="auto">
            <a:xfrm>
              <a:off x="7699375" y="949325"/>
              <a:ext cx="104775" cy="84138"/>
            </a:xfrm>
            <a:custGeom>
              <a:avLst/>
              <a:gdLst>
                <a:gd name="T0" fmla="*/ 57 w 66"/>
                <a:gd name="T1" fmla="*/ 0 h 53"/>
                <a:gd name="T2" fmla="*/ 66 w 66"/>
                <a:gd name="T3" fmla="*/ 5 h 53"/>
                <a:gd name="T4" fmla="*/ 57 w 66"/>
                <a:gd name="T5" fmla="*/ 17 h 53"/>
                <a:gd name="T6" fmla="*/ 44 w 66"/>
                <a:gd name="T7" fmla="*/ 25 h 53"/>
                <a:gd name="T8" fmla="*/ 32 w 66"/>
                <a:gd name="T9" fmla="*/ 30 h 53"/>
                <a:gd name="T10" fmla="*/ 30 w 66"/>
                <a:gd name="T11" fmla="*/ 33 h 53"/>
                <a:gd name="T12" fmla="*/ 25 w 66"/>
                <a:gd name="T13" fmla="*/ 37 h 53"/>
                <a:gd name="T14" fmla="*/ 20 w 66"/>
                <a:gd name="T15" fmla="*/ 42 h 53"/>
                <a:gd name="T16" fmla="*/ 17 w 66"/>
                <a:gd name="T17" fmla="*/ 45 h 53"/>
                <a:gd name="T18" fmla="*/ 13 w 66"/>
                <a:gd name="T19" fmla="*/ 47 h 53"/>
                <a:gd name="T20" fmla="*/ 11 w 66"/>
                <a:gd name="T21" fmla="*/ 50 h 53"/>
                <a:gd name="T22" fmla="*/ 8 w 66"/>
                <a:gd name="T23" fmla="*/ 51 h 53"/>
                <a:gd name="T24" fmla="*/ 7 w 66"/>
                <a:gd name="T25" fmla="*/ 53 h 53"/>
                <a:gd name="T26" fmla="*/ 7 w 66"/>
                <a:gd name="T27" fmla="*/ 53 h 53"/>
                <a:gd name="T28" fmla="*/ 0 w 66"/>
                <a:gd name="T29" fmla="*/ 45 h 53"/>
                <a:gd name="T30" fmla="*/ 2 w 66"/>
                <a:gd name="T31" fmla="*/ 45 h 53"/>
                <a:gd name="T32" fmla="*/ 3 w 66"/>
                <a:gd name="T33" fmla="*/ 43 h 53"/>
                <a:gd name="T34" fmla="*/ 6 w 66"/>
                <a:gd name="T35" fmla="*/ 41 h 53"/>
                <a:gd name="T36" fmla="*/ 10 w 66"/>
                <a:gd name="T37" fmla="*/ 38 h 53"/>
                <a:gd name="T38" fmla="*/ 12 w 66"/>
                <a:gd name="T39" fmla="*/ 36 h 53"/>
                <a:gd name="T40" fmla="*/ 15 w 66"/>
                <a:gd name="T41" fmla="*/ 34 h 53"/>
                <a:gd name="T42" fmla="*/ 15 w 66"/>
                <a:gd name="T43" fmla="*/ 29 h 53"/>
                <a:gd name="T44" fmla="*/ 15 w 66"/>
                <a:gd name="T45" fmla="*/ 28 h 53"/>
                <a:gd name="T46" fmla="*/ 15 w 66"/>
                <a:gd name="T47" fmla="*/ 25 h 53"/>
                <a:gd name="T48" fmla="*/ 16 w 66"/>
                <a:gd name="T49" fmla="*/ 21 h 53"/>
                <a:gd name="T50" fmla="*/ 19 w 66"/>
                <a:gd name="T51" fmla="*/ 19 h 53"/>
                <a:gd name="T52" fmla="*/ 23 w 66"/>
                <a:gd name="T53" fmla="*/ 17 h 53"/>
                <a:gd name="T54" fmla="*/ 27 w 66"/>
                <a:gd name="T55" fmla="*/ 17 h 53"/>
                <a:gd name="T56" fmla="*/ 29 w 66"/>
                <a:gd name="T57" fmla="*/ 17 h 53"/>
                <a:gd name="T58" fmla="*/ 30 w 66"/>
                <a:gd name="T59" fmla="*/ 17 h 53"/>
                <a:gd name="T60" fmla="*/ 32 w 66"/>
                <a:gd name="T61" fmla="*/ 19 h 53"/>
                <a:gd name="T62" fmla="*/ 36 w 66"/>
                <a:gd name="T63" fmla="*/ 19 h 53"/>
                <a:gd name="T64" fmla="*/ 44 w 66"/>
                <a:gd name="T65" fmla="*/ 15 h 53"/>
                <a:gd name="T66" fmla="*/ 51 w 66"/>
                <a:gd name="T67" fmla="*/ 8 h 53"/>
                <a:gd name="T68" fmla="*/ 57 w 66"/>
                <a:gd name="T6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53">
                  <a:moveTo>
                    <a:pt x="57" y="0"/>
                  </a:moveTo>
                  <a:lnTo>
                    <a:pt x="66" y="5"/>
                  </a:lnTo>
                  <a:lnTo>
                    <a:pt x="57" y="17"/>
                  </a:lnTo>
                  <a:lnTo>
                    <a:pt x="44" y="25"/>
                  </a:lnTo>
                  <a:lnTo>
                    <a:pt x="32" y="30"/>
                  </a:lnTo>
                  <a:lnTo>
                    <a:pt x="30" y="33"/>
                  </a:lnTo>
                  <a:lnTo>
                    <a:pt x="25" y="37"/>
                  </a:lnTo>
                  <a:lnTo>
                    <a:pt x="20" y="42"/>
                  </a:lnTo>
                  <a:lnTo>
                    <a:pt x="17" y="45"/>
                  </a:lnTo>
                  <a:lnTo>
                    <a:pt x="13" y="47"/>
                  </a:lnTo>
                  <a:lnTo>
                    <a:pt x="11" y="50"/>
                  </a:lnTo>
                  <a:lnTo>
                    <a:pt x="8" y="51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3" y="43"/>
                  </a:lnTo>
                  <a:lnTo>
                    <a:pt x="6" y="41"/>
                  </a:lnTo>
                  <a:lnTo>
                    <a:pt x="10" y="38"/>
                  </a:lnTo>
                  <a:lnTo>
                    <a:pt x="12" y="36"/>
                  </a:lnTo>
                  <a:lnTo>
                    <a:pt x="15" y="34"/>
                  </a:lnTo>
                  <a:lnTo>
                    <a:pt x="15" y="29"/>
                  </a:lnTo>
                  <a:lnTo>
                    <a:pt x="15" y="28"/>
                  </a:lnTo>
                  <a:lnTo>
                    <a:pt x="15" y="25"/>
                  </a:lnTo>
                  <a:lnTo>
                    <a:pt x="16" y="21"/>
                  </a:lnTo>
                  <a:lnTo>
                    <a:pt x="19" y="19"/>
                  </a:lnTo>
                  <a:lnTo>
                    <a:pt x="23" y="17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2" y="19"/>
                  </a:lnTo>
                  <a:lnTo>
                    <a:pt x="36" y="19"/>
                  </a:lnTo>
                  <a:lnTo>
                    <a:pt x="44" y="15"/>
                  </a:lnTo>
                  <a:lnTo>
                    <a:pt x="51" y="8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30"/>
            <p:cNvSpPr/>
            <p:nvPr/>
          </p:nvSpPr>
          <p:spPr bwMode="auto">
            <a:xfrm>
              <a:off x="7670800" y="1144588"/>
              <a:ext cx="163513" cy="52388"/>
            </a:xfrm>
            <a:custGeom>
              <a:avLst/>
              <a:gdLst>
                <a:gd name="T0" fmla="*/ 18 w 103"/>
                <a:gd name="T1" fmla="*/ 0 h 33"/>
                <a:gd name="T2" fmla="*/ 21 w 103"/>
                <a:gd name="T3" fmla="*/ 0 h 33"/>
                <a:gd name="T4" fmla="*/ 22 w 103"/>
                <a:gd name="T5" fmla="*/ 0 h 33"/>
                <a:gd name="T6" fmla="*/ 24 w 103"/>
                <a:gd name="T7" fmla="*/ 3 h 33"/>
                <a:gd name="T8" fmla="*/ 33 w 103"/>
                <a:gd name="T9" fmla="*/ 13 h 33"/>
                <a:gd name="T10" fmla="*/ 42 w 103"/>
                <a:gd name="T11" fmla="*/ 20 h 33"/>
                <a:gd name="T12" fmla="*/ 51 w 103"/>
                <a:gd name="T13" fmla="*/ 23 h 33"/>
                <a:gd name="T14" fmla="*/ 59 w 103"/>
                <a:gd name="T15" fmla="*/ 24 h 33"/>
                <a:gd name="T16" fmla="*/ 62 w 103"/>
                <a:gd name="T17" fmla="*/ 24 h 33"/>
                <a:gd name="T18" fmla="*/ 63 w 103"/>
                <a:gd name="T19" fmla="*/ 24 h 33"/>
                <a:gd name="T20" fmla="*/ 66 w 103"/>
                <a:gd name="T21" fmla="*/ 23 h 33"/>
                <a:gd name="T22" fmla="*/ 80 w 103"/>
                <a:gd name="T23" fmla="*/ 17 h 33"/>
                <a:gd name="T24" fmla="*/ 89 w 103"/>
                <a:gd name="T25" fmla="*/ 11 h 33"/>
                <a:gd name="T26" fmla="*/ 93 w 103"/>
                <a:gd name="T27" fmla="*/ 6 h 33"/>
                <a:gd name="T28" fmla="*/ 94 w 103"/>
                <a:gd name="T29" fmla="*/ 4 h 33"/>
                <a:gd name="T30" fmla="*/ 96 w 103"/>
                <a:gd name="T31" fmla="*/ 4 h 33"/>
                <a:gd name="T32" fmla="*/ 103 w 103"/>
                <a:gd name="T33" fmla="*/ 7 h 33"/>
                <a:gd name="T34" fmla="*/ 102 w 103"/>
                <a:gd name="T35" fmla="*/ 9 h 33"/>
                <a:gd name="T36" fmla="*/ 100 w 103"/>
                <a:gd name="T37" fmla="*/ 13 h 33"/>
                <a:gd name="T38" fmla="*/ 93 w 103"/>
                <a:gd name="T39" fmla="*/ 20 h 33"/>
                <a:gd name="T40" fmla="*/ 83 w 103"/>
                <a:gd name="T41" fmla="*/ 26 h 33"/>
                <a:gd name="T42" fmla="*/ 68 w 103"/>
                <a:gd name="T43" fmla="*/ 33 h 33"/>
                <a:gd name="T44" fmla="*/ 67 w 103"/>
                <a:gd name="T45" fmla="*/ 33 h 33"/>
                <a:gd name="T46" fmla="*/ 67 w 103"/>
                <a:gd name="T47" fmla="*/ 33 h 33"/>
                <a:gd name="T48" fmla="*/ 66 w 103"/>
                <a:gd name="T49" fmla="*/ 33 h 33"/>
                <a:gd name="T50" fmla="*/ 63 w 103"/>
                <a:gd name="T51" fmla="*/ 33 h 33"/>
                <a:gd name="T52" fmla="*/ 59 w 103"/>
                <a:gd name="T53" fmla="*/ 33 h 33"/>
                <a:gd name="T54" fmla="*/ 58 w 103"/>
                <a:gd name="T55" fmla="*/ 33 h 33"/>
                <a:gd name="T56" fmla="*/ 48 w 103"/>
                <a:gd name="T57" fmla="*/ 33 h 33"/>
                <a:gd name="T58" fmla="*/ 38 w 103"/>
                <a:gd name="T59" fmla="*/ 29 h 33"/>
                <a:gd name="T60" fmla="*/ 28 w 103"/>
                <a:gd name="T61" fmla="*/ 23 h 33"/>
                <a:gd name="T62" fmla="*/ 17 w 103"/>
                <a:gd name="T63" fmla="*/ 11 h 33"/>
                <a:gd name="T64" fmla="*/ 16 w 103"/>
                <a:gd name="T65" fmla="*/ 11 h 33"/>
                <a:gd name="T66" fmla="*/ 13 w 103"/>
                <a:gd name="T67" fmla="*/ 12 h 33"/>
                <a:gd name="T68" fmla="*/ 11 w 103"/>
                <a:gd name="T69" fmla="*/ 15 h 33"/>
                <a:gd name="T70" fmla="*/ 8 w 103"/>
                <a:gd name="T71" fmla="*/ 17 h 33"/>
                <a:gd name="T72" fmla="*/ 0 w 103"/>
                <a:gd name="T73" fmla="*/ 11 h 33"/>
                <a:gd name="T74" fmla="*/ 5 w 103"/>
                <a:gd name="T75" fmla="*/ 7 h 33"/>
                <a:gd name="T76" fmla="*/ 9 w 103"/>
                <a:gd name="T77" fmla="*/ 3 h 33"/>
                <a:gd name="T78" fmla="*/ 13 w 103"/>
                <a:gd name="T79" fmla="*/ 2 h 33"/>
                <a:gd name="T80" fmla="*/ 16 w 103"/>
                <a:gd name="T81" fmla="*/ 0 h 33"/>
                <a:gd name="T82" fmla="*/ 18 w 103"/>
                <a:gd name="T8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33">
                  <a:moveTo>
                    <a:pt x="18" y="0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4" y="3"/>
                  </a:lnTo>
                  <a:lnTo>
                    <a:pt x="33" y="13"/>
                  </a:lnTo>
                  <a:lnTo>
                    <a:pt x="42" y="20"/>
                  </a:lnTo>
                  <a:lnTo>
                    <a:pt x="51" y="23"/>
                  </a:lnTo>
                  <a:lnTo>
                    <a:pt x="59" y="24"/>
                  </a:lnTo>
                  <a:lnTo>
                    <a:pt x="62" y="24"/>
                  </a:lnTo>
                  <a:lnTo>
                    <a:pt x="63" y="24"/>
                  </a:lnTo>
                  <a:lnTo>
                    <a:pt x="66" y="23"/>
                  </a:lnTo>
                  <a:lnTo>
                    <a:pt x="80" y="17"/>
                  </a:lnTo>
                  <a:lnTo>
                    <a:pt x="89" y="11"/>
                  </a:lnTo>
                  <a:lnTo>
                    <a:pt x="93" y="6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103" y="7"/>
                  </a:lnTo>
                  <a:lnTo>
                    <a:pt x="102" y="9"/>
                  </a:lnTo>
                  <a:lnTo>
                    <a:pt x="100" y="13"/>
                  </a:lnTo>
                  <a:lnTo>
                    <a:pt x="93" y="20"/>
                  </a:lnTo>
                  <a:lnTo>
                    <a:pt x="83" y="26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6" y="33"/>
                  </a:lnTo>
                  <a:lnTo>
                    <a:pt x="63" y="33"/>
                  </a:lnTo>
                  <a:lnTo>
                    <a:pt x="59" y="33"/>
                  </a:lnTo>
                  <a:lnTo>
                    <a:pt x="58" y="33"/>
                  </a:lnTo>
                  <a:lnTo>
                    <a:pt x="48" y="33"/>
                  </a:lnTo>
                  <a:lnTo>
                    <a:pt x="38" y="29"/>
                  </a:lnTo>
                  <a:lnTo>
                    <a:pt x="28" y="23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3" y="12"/>
                  </a:lnTo>
                  <a:lnTo>
                    <a:pt x="11" y="15"/>
                  </a:lnTo>
                  <a:lnTo>
                    <a:pt x="8" y="17"/>
                  </a:lnTo>
                  <a:lnTo>
                    <a:pt x="0" y="11"/>
                  </a:lnTo>
                  <a:lnTo>
                    <a:pt x="5" y="7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32"/>
            <p:cNvSpPr/>
            <p:nvPr/>
          </p:nvSpPr>
          <p:spPr bwMode="auto">
            <a:xfrm>
              <a:off x="7651750" y="1276350"/>
              <a:ext cx="19050" cy="22225"/>
            </a:xfrm>
            <a:custGeom>
              <a:avLst/>
              <a:gdLst>
                <a:gd name="T0" fmla="*/ 3 w 12"/>
                <a:gd name="T1" fmla="*/ 0 h 14"/>
                <a:gd name="T2" fmla="*/ 12 w 12"/>
                <a:gd name="T3" fmla="*/ 2 h 14"/>
                <a:gd name="T4" fmla="*/ 9 w 12"/>
                <a:gd name="T5" fmla="*/ 14 h 14"/>
                <a:gd name="T6" fmla="*/ 0 w 12"/>
                <a:gd name="T7" fmla="*/ 12 h 14"/>
                <a:gd name="T8" fmla="*/ 3 w 1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3" y="0"/>
                  </a:moveTo>
                  <a:lnTo>
                    <a:pt x="12" y="2"/>
                  </a:lnTo>
                  <a:lnTo>
                    <a:pt x="9" y="14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33"/>
            <p:cNvSpPr>
              <a:spLocks noEditPoints="1"/>
            </p:cNvSpPr>
            <p:nvPr/>
          </p:nvSpPr>
          <p:spPr bwMode="auto">
            <a:xfrm>
              <a:off x="7521575" y="1285875"/>
              <a:ext cx="201613" cy="266700"/>
            </a:xfrm>
            <a:custGeom>
              <a:avLst/>
              <a:gdLst>
                <a:gd name="T0" fmla="*/ 69 w 127"/>
                <a:gd name="T1" fmla="*/ 9 h 168"/>
                <a:gd name="T2" fmla="*/ 67 w 127"/>
                <a:gd name="T3" fmla="*/ 11 h 168"/>
                <a:gd name="T4" fmla="*/ 59 w 127"/>
                <a:gd name="T5" fmla="*/ 13 h 168"/>
                <a:gd name="T6" fmla="*/ 47 w 127"/>
                <a:gd name="T7" fmla="*/ 19 h 168"/>
                <a:gd name="T8" fmla="*/ 27 w 127"/>
                <a:gd name="T9" fmla="*/ 37 h 168"/>
                <a:gd name="T10" fmla="*/ 13 w 127"/>
                <a:gd name="T11" fmla="*/ 72 h 168"/>
                <a:gd name="T12" fmla="*/ 13 w 127"/>
                <a:gd name="T13" fmla="*/ 72 h 168"/>
                <a:gd name="T14" fmla="*/ 13 w 127"/>
                <a:gd name="T15" fmla="*/ 74 h 168"/>
                <a:gd name="T16" fmla="*/ 12 w 127"/>
                <a:gd name="T17" fmla="*/ 78 h 168"/>
                <a:gd name="T18" fmla="*/ 10 w 127"/>
                <a:gd name="T19" fmla="*/ 87 h 168"/>
                <a:gd name="T20" fmla="*/ 10 w 127"/>
                <a:gd name="T21" fmla="*/ 104 h 168"/>
                <a:gd name="T22" fmla="*/ 18 w 127"/>
                <a:gd name="T23" fmla="*/ 135 h 168"/>
                <a:gd name="T24" fmla="*/ 27 w 127"/>
                <a:gd name="T25" fmla="*/ 156 h 168"/>
                <a:gd name="T26" fmla="*/ 34 w 127"/>
                <a:gd name="T27" fmla="*/ 159 h 168"/>
                <a:gd name="T28" fmla="*/ 47 w 127"/>
                <a:gd name="T29" fmla="*/ 157 h 168"/>
                <a:gd name="T30" fmla="*/ 59 w 127"/>
                <a:gd name="T31" fmla="*/ 151 h 168"/>
                <a:gd name="T32" fmla="*/ 63 w 127"/>
                <a:gd name="T33" fmla="*/ 150 h 168"/>
                <a:gd name="T34" fmla="*/ 70 w 127"/>
                <a:gd name="T35" fmla="*/ 142 h 168"/>
                <a:gd name="T36" fmla="*/ 82 w 127"/>
                <a:gd name="T37" fmla="*/ 129 h 168"/>
                <a:gd name="T38" fmla="*/ 102 w 127"/>
                <a:gd name="T39" fmla="*/ 95 h 168"/>
                <a:gd name="T40" fmla="*/ 118 w 127"/>
                <a:gd name="T41" fmla="*/ 42 h 168"/>
                <a:gd name="T42" fmla="*/ 116 w 127"/>
                <a:gd name="T43" fmla="*/ 40 h 168"/>
                <a:gd name="T44" fmla="*/ 115 w 127"/>
                <a:gd name="T45" fmla="*/ 33 h 168"/>
                <a:gd name="T46" fmla="*/ 106 w 127"/>
                <a:gd name="T47" fmla="*/ 21 h 168"/>
                <a:gd name="T48" fmla="*/ 86 w 127"/>
                <a:gd name="T49" fmla="*/ 12 h 168"/>
                <a:gd name="T50" fmla="*/ 69 w 127"/>
                <a:gd name="T51" fmla="*/ 0 h 168"/>
                <a:gd name="T52" fmla="*/ 87 w 127"/>
                <a:gd name="T53" fmla="*/ 2 h 168"/>
                <a:gd name="T54" fmla="*/ 112 w 127"/>
                <a:gd name="T55" fmla="*/ 13 h 168"/>
                <a:gd name="T56" fmla="*/ 123 w 127"/>
                <a:gd name="T57" fmla="*/ 27 h 168"/>
                <a:gd name="T58" fmla="*/ 127 w 127"/>
                <a:gd name="T59" fmla="*/ 37 h 168"/>
                <a:gd name="T60" fmla="*/ 127 w 127"/>
                <a:gd name="T61" fmla="*/ 42 h 168"/>
                <a:gd name="T62" fmla="*/ 127 w 127"/>
                <a:gd name="T63" fmla="*/ 42 h 168"/>
                <a:gd name="T64" fmla="*/ 111 w 127"/>
                <a:gd name="T65" fmla="*/ 99 h 168"/>
                <a:gd name="T66" fmla="*/ 90 w 127"/>
                <a:gd name="T67" fmla="*/ 135 h 168"/>
                <a:gd name="T68" fmla="*/ 72 w 127"/>
                <a:gd name="T69" fmla="*/ 155 h 168"/>
                <a:gd name="T70" fmla="*/ 64 w 127"/>
                <a:gd name="T71" fmla="*/ 160 h 168"/>
                <a:gd name="T72" fmla="*/ 38 w 127"/>
                <a:gd name="T73" fmla="*/ 168 h 168"/>
                <a:gd name="T74" fmla="*/ 31 w 127"/>
                <a:gd name="T75" fmla="*/ 168 h 168"/>
                <a:gd name="T76" fmla="*/ 23 w 127"/>
                <a:gd name="T77" fmla="*/ 165 h 168"/>
                <a:gd name="T78" fmla="*/ 18 w 127"/>
                <a:gd name="T79" fmla="*/ 163 h 168"/>
                <a:gd name="T80" fmla="*/ 17 w 127"/>
                <a:gd name="T81" fmla="*/ 161 h 168"/>
                <a:gd name="T82" fmla="*/ 9 w 127"/>
                <a:gd name="T83" fmla="*/ 139 h 168"/>
                <a:gd name="T84" fmla="*/ 1 w 127"/>
                <a:gd name="T85" fmla="*/ 105 h 168"/>
                <a:gd name="T86" fmla="*/ 1 w 127"/>
                <a:gd name="T87" fmla="*/ 81 h 168"/>
                <a:gd name="T88" fmla="*/ 4 w 127"/>
                <a:gd name="T89" fmla="*/ 70 h 168"/>
                <a:gd name="T90" fmla="*/ 19 w 127"/>
                <a:gd name="T91" fmla="*/ 32 h 168"/>
                <a:gd name="T92" fmla="*/ 42 w 127"/>
                <a:gd name="T93" fmla="*/ 11 h 168"/>
                <a:gd name="T94" fmla="*/ 65 w 127"/>
                <a:gd name="T95" fmla="*/ 0 h 168"/>
                <a:gd name="T96" fmla="*/ 69 w 127"/>
                <a:gd name="T9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7" h="168">
                  <a:moveTo>
                    <a:pt x="69" y="9"/>
                  </a:moveTo>
                  <a:lnTo>
                    <a:pt x="69" y="9"/>
                  </a:lnTo>
                  <a:lnTo>
                    <a:pt x="68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59" y="13"/>
                  </a:lnTo>
                  <a:lnTo>
                    <a:pt x="53" y="15"/>
                  </a:lnTo>
                  <a:lnTo>
                    <a:pt x="47" y="19"/>
                  </a:lnTo>
                  <a:lnTo>
                    <a:pt x="38" y="27"/>
                  </a:lnTo>
                  <a:lnTo>
                    <a:pt x="27" y="37"/>
                  </a:lnTo>
                  <a:lnTo>
                    <a:pt x="19" y="51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2" y="75"/>
                  </a:lnTo>
                  <a:lnTo>
                    <a:pt x="12" y="78"/>
                  </a:lnTo>
                  <a:lnTo>
                    <a:pt x="12" y="81"/>
                  </a:lnTo>
                  <a:lnTo>
                    <a:pt x="10" y="87"/>
                  </a:lnTo>
                  <a:lnTo>
                    <a:pt x="10" y="93"/>
                  </a:lnTo>
                  <a:lnTo>
                    <a:pt x="10" y="104"/>
                  </a:lnTo>
                  <a:lnTo>
                    <a:pt x="13" y="118"/>
                  </a:lnTo>
                  <a:lnTo>
                    <a:pt x="18" y="135"/>
                  </a:lnTo>
                  <a:lnTo>
                    <a:pt x="26" y="155"/>
                  </a:lnTo>
                  <a:lnTo>
                    <a:pt x="27" y="156"/>
                  </a:lnTo>
                  <a:lnTo>
                    <a:pt x="30" y="157"/>
                  </a:lnTo>
                  <a:lnTo>
                    <a:pt x="34" y="159"/>
                  </a:lnTo>
                  <a:lnTo>
                    <a:pt x="38" y="159"/>
                  </a:lnTo>
                  <a:lnTo>
                    <a:pt x="47" y="157"/>
                  </a:lnTo>
                  <a:lnTo>
                    <a:pt x="59" y="152"/>
                  </a:lnTo>
                  <a:lnTo>
                    <a:pt x="59" y="151"/>
                  </a:lnTo>
                  <a:lnTo>
                    <a:pt x="60" y="151"/>
                  </a:lnTo>
                  <a:lnTo>
                    <a:pt x="63" y="150"/>
                  </a:lnTo>
                  <a:lnTo>
                    <a:pt x="65" y="147"/>
                  </a:lnTo>
                  <a:lnTo>
                    <a:pt x="70" y="142"/>
                  </a:lnTo>
                  <a:lnTo>
                    <a:pt x="76" y="136"/>
                  </a:lnTo>
                  <a:lnTo>
                    <a:pt x="82" y="129"/>
                  </a:lnTo>
                  <a:lnTo>
                    <a:pt x="93" y="114"/>
                  </a:lnTo>
                  <a:lnTo>
                    <a:pt x="102" y="95"/>
                  </a:lnTo>
                  <a:lnTo>
                    <a:pt x="111" y="71"/>
                  </a:lnTo>
                  <a:lnTo>
                    <a:pt x="118" y="42"/>
                  </a:lnTo>
                  <a:lnTo>
                    <a:pt x="116" y="41"/>
                  </a:lnTo>
                  <a:lnTo>
                    <a:pt x="116" y="40"/>
                  </a:lnTo>
                  <a:lnTo>
                    <a:pt x="116" y="37"/>
                  </a:lnTo>
                  <a:lnTo>
                    <a:pt x="115" y="33"/>
                  </a:lnTo>
                  <a:lnTo>
                    <a:pt x="111" y="27"/>
                  </a:lnTo>
                  <a:lnTo>
                    <a:pt x="106" y="21"/>
                  </a:lnTo>
                  <a:lnTo>
                    <a:pt x="98" y="16"/>
                  </a:lnTo>
                  <a:lnTo>
                    <a:pt x="86" y="12"/>
                  </a:lnTo>
                  <a:lnTo>
                    <a:pt x="69" y="9"/>
                  </a:lnTo>
                  <a:close/>
                  <a:moveTo>
                    <a:pt x="69" y="0"/>
                  </a:moveTo>
                  <a:lnTo>
                    <a:pt x="69" y="0"/>
                  </a:lnTo>
                  <a:lnTo>
                    <a:pt x="87" y="2"/>
                  </a:lnTo>
                  <a:lnTo>
                    <a:pt x="102" y="7"/>
                  </a:lnTo>
                  <a:lnTo>
                    <a:pt x="112" y="13"/>
                  </a:lnTo>
                  <a:lnTo>
                    <a:pt x="119" y="21"/>
                  </a:lnTo>
                  <a:lnTo>
                    <a:pt x="123" y="27"/>
                  </a:lnTo>
                  <a:lnTo>
                    <a:pt x="125" y="33"/>
                  </a:lnTo>
                  <a:lnTo>
                    <a:pt x="127" y="37"/>
                  </a:lnTo>
                  <a:lnTo>
                    <a:pt x="127" y="41"/>
                  </a:lnTo>
                  <a:lnTo>
                    <a:pt x="127" y="42"/>
                  </a:lnTo>
                  <a:lnTo>
                    <a:pt x="127" y="42"/>
                  </a:lnTo>
                  <a:lnTo>
                    <a:pt x="127" y="42"/>
                  </a:lnTo>
                  <a:lnTo>
                    <a:pt x="120" y="74"/>
                  </a:lnTo>
                  <a:lnTo>
                    <a:pt x="111" y="99"/>
                  </a:lnTo>
                  <a:lnTo>
                    <a:pt x="101" y="119"/>
                  </a:lnTo>
                  <a:lnTo>
                    <a:pt x="90" y="135"/>
                  </a:lnTo>
                  <a:lnTo>
                    <a:pt x="80" y="147"/>
                  </a:lnTo>
                  <a:lnTo>
                    <a:pt x="72" y="155"/>
                  </a:lnTo>
                  <a:lnTo>
                    <a:pt x="65" y="159"/>
                  </a:lnTo>
                  <a:lnTo>
                    <a:pt x="64" y="160"/>
                  </a:lnTo>
                  <a:lnTo>
                    <a:pt x="50" y="167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1" y="168"/>
                  </a:lnTo>
                  <a:lnTo>
                    <a:pt x="27" y="167"/>
                  </a:lnTo>
                  <a:lnTo>
                    <a:pt x="23" y="165"/>
                  </a:lnTo>
                  <a:lnTo>
                    <a:pt x="21" y="164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61"/>
                  </a:lnTo>
                  <a:lnTo>
                    <a:pt x="17" y="160"/>
                  </a:lnTo>
                  <a:lnTo>
                    <a:pt x="9" y="139"/>
                  </a:lnTo>
                  <a:lnTo>
                    <a:pt x="4" y="121"/>
                  </a:lnTo>
                  <a:lnTo>
                    <a:pt x="1" y="105"/>
                  </a:lnTo>
                  <a:lnTo>
                    <a:pt x="0" y="93"/>
                  </a:lnTo>
                  <a:lnTo>
                    <a:pt x="1" y="81"/>
                  </a:lnTo>
                  <a:lnTo>
                    <a:pt x="2" y="74"/>
                  </a:lnTo>
                  <a:lnTo>
                    <a:pt x="4" y="70"/>
                  </a:lnTo>
                  <a:lnTo>
                    <a:pt x="10" y="47"/>
                  </a:lnTo>
                  <a:lnTo>
                    <a:pt x="19" y="32"/>
                  </a:lnTo>
                  <a:lnTo>
                    <a:pt x="30" y="19"/>
                  </a:lnTo>
                  <a:lnTo>
                    <a:pt x="42" y="11"/>
                  </a:lnTo>
                  <a:lnTo>
                    <a:pt x="55" y="3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34"/>
            <p:cNvSpPr/>
            <p:nvPr/>
          </p:nvSpPr>
          <p:spPr bwMode="auto">
            <a:xfrm>
              <a:off x="7616825" y="1292225"/>
              <a:ext cx="80963" cy="46038"/>
            </a:xfrm>
            <a:custGeom>
              <a:avLst/>
              <a:gdLst>
                <a:gd name="T0" fmla="*/ 9 w 51"/>
                <a:gd name="T1" fmla="*/ 0 h 29"/>
                <a:gd name="T2" fmla="*/ 9 w 51"/>
                <a:gd name="T3" fmla="*/ 0 h 29"/>
                <a:gd name="T4" fmla="*/ 10 w 51"/>
                <a:gd name="T5" fmla="*/ 3 h 29"/>
                <a:gd name="T6" fmla="*/ 12 w 51"/>
                <a:gd name="T7" fmla="*/ 7 h 29"/>
                <a:gd name="T8" fmla="*/ 14 w 51"/>
                <a:gd name="T9" fmla="*/ 11 h 29"/>
                <a:gd name="T10" fmla="*/ 17 w 51"/>
                <a:gd name="T11" fmla="*/ 15 h 29"/>
                <a:gd name="T12" fmla="*/ 20 w 51"/>
                <a:gd name="T13" fmla="*/ 17 h 29"/>
                <a:gd name="T14" fmla="*/ 24 w 51"/>
                <a:gd name="T15" fmla="*/ 19 h 29"/>
                <a:gd name="T16" fmla="*/ 27 w 51"/>
                <a:gd name="T17" fmla="*/ 20 h 29"/>
                <a:gd name="T18" fmla="*/ 30 w 51"/>
                <a:gd name="T19" fmla="*/ 20 h 29"/>
                <a:gd name="T20" fmla="*/ 33 w 51"/>
                <a:gd name="T21" fmla="*/ 19 h 29"/>
                <a:gd name="T22" fmla="*/ 37 w 51"/>
                <a:gd name="T23" fmla="*/ 17 h 29"/>
                <a:gd name="T24" fmla="*/ 41 w 51"/>
                <a:gd name="T25" fmla="*/ 15 h 29"/>
                <a:gd name="T26" fmla="*/ 45 w 51"/>
                <a:gd name="T27" fmla="*/ 11 h 29"/>
                <a:gd name="T28" fmla="*/ 51 w 51"/>
                <a:gd name="T29" fmla="*/ 19 h 29"/>
                <a:gd name="T30" fmla="*/ 38 w 51"/>
                <a:gd name="T31" fmla="*/ 26 h 29"/>
                <a:gd name="T32" fmla="*/ 27 w 51"/>
                <a:gd name="T33" fmla="*/ 29 h 29"/>
                <a:gd name="T34" fmla="*/ 17 w 51"/>
                <a:gd name="T35" fmla="*/ 28 h 29"/>
                <a:gd name="T36" fmla="*/ 10 w 51"/>
                <a:gd name="T37" fmla="*/ 23 h 29"/>
                <a:gd name="T38" fmla="*/ 5 w 51"/>
                <a:gd name="T39" fmla="*/ 16 h 29"/>
                <a:gd name="T40" fmla="*/ 4 w 51"/>
                <a:gd name="T41" fmla="*/ 12 h 29"/>
                <a:gd name="T42" fmla="*/ 1 w 51"/>
                <a:gd name="T43" fmla="*/ 8 h 29"/>
                <a:gd name="T44" fmla="*/ 1 w 51"/>
                <a:gd name="T45" fmla="*/ 5 h 29"/>
                <a:gd name="T46" fmla="*/ 0 w 51"/>
                <a:gd name="T47" fmla="*/ 3 h 29"/>
                <a:gd name="T48" fmla="*/ 0 w 51"/>
                <a:gd name="T49" fmla="*/ 3 h 29"/>
                <a:gd name="T50" fmla="*/ 9 w 51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29">
                  <a:moveTo>
                    <a:pt x="9" y="0"/>
                  </a:moveTo>
                  <a:lnTo>
                    <a:pt x="9" y="0"/>
                  </a:lnTo>
                  <a:lnTo>
                    <a:pt x="10" y="3"/>
                  </a:lnTo>
                  <a:lnTo>
                    <a:pt x="12" y="7"/>
                  </a:lnTo>
                  <a:lnTo>
                    <a:pt x="14" y="11"/>
                  </a:lnTo>
                  <a:lnTo>
                    <a:pt x="17" y="15"/>
                  </a:lnTo>
                  <a:lnTo>
                    <a:pt x="20" y="17"/>
                  </a:lnTo>
                  <a:lnTo>
                    <a:pt x="24" y="19"/>
                  </a:lnTo>
                  <a:lnTo>
                    <a:pt x="27" y="20"/>
                  </a:lnTo>
                  <a:lnTo>
                    <a:pt x="30" y="20"/>
                  </a:lnTo>
                  <a:lnTo>
                    <a:pt x="33" y="19"/>
                  </a:lnTo>
                  <a:lnTo>
                    <a:pt x="37" y="17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51" y="19"/>
                  </a:lnTo>
                  <a:lnTo>
                    <a:pt x="38" y="26"/>
                  </a:lnTo>
                  <a:lnTo>
                    <a:pt x="27" y="29"/>
                  </a:lnTo>
                  <a:lnTo>
                    <a:pt x="17" y="28"/>
                  </a:lnTo>
                  <a:lnTo>
                    <a:pt x="10" y="23"/>
                  </a:lnTo>
                  <a:lnTo>
                    <a:pt x="5" y="16"/>
                  </a:lnTo>
                  <a:lnTo>
                    <a:pt x="4" y="12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35"/>
            <p:cNvSpPr/>
            <p:nvPr/>
          </p:nvSpPr>
          <p:spPr bwMode="auto">
            <a:xfrm>
              <a:off x="7688263" y="1323975"/>
              <a:ext cx="209550" cy="127000"/>
            </a:xfrm>
            <a:custGeom>
              <a:avLst/>
              <a:gdLst>
                <a:gd name="T0" fmla="*/ 7 w 132"/>
                <a:gd name="T1" fmla="*/ 0 h 80"/>
                <a:gd name="T2" fmla="*/ 13 w 132"/>
                <a:gd name="T3" fmla="*/ 5 h 80"/>
                <a:gd name="T4" fmla="*/ 20 w 132"/>
                <a:gd name="T5" fmla="*/ 17 h 80"/>
                <a:gd name="T6" fmla="*/ 34 w 132"/>
                <a:gd name="T7" fmla="*/ 46 h 80"/>
                <a:gd name="T8" fmla="*/ 57 w 132"/>
                <a:gd name="T9" fmla="*/ 69 h 80"/>
                <a:gd name="T10" fmla="*/ 57 w 132"/>
                <a:gd name="T11" fmla="*/ 69 h 80"/>
                <a:gd name="T12" fmla="*/ 58 w 132"/>
                <a:gd name="T13" fmla="*/ 69 h 80"/>
                <a:gd name="T14" fmla="*/ 60 w 132"/>
                <a:gd name="T15" fmla="*/ 68 h 80"/>
                <a:gd name="T16" fmla="*/ 65 w 132"/>
                <a:gd name="T17" fmla="*/ 63 h 80"/>
                <a:gd name="T18" fmla="*/ 69 w 132"/>
                <a:gd name="T19" fmla="*/ 56 h 80"/>
                <a:gd name="T20" fmla="*/ 79 w 132"/>
                <a:gd name="T21" fmla="*/ 40 h 80"/>
                <a:gd name="T22" fmla="*/ 100 w 132"/>
                <a:gd name="T23" fmla="*/ 20 h 80"/>
                <a:gd name="T24" fmla="*/ 115 w 132"/>
                <a:gd name="T25" fmla="*/ 5 h 80"/>
                <a:gd name="T26" fmla="*/ 117 w 132"/>
                <a:gd name="T27" fmla="*/ 10 h 80"/>
                <a:gd name="T28" fmla="*/ 120 w 132"/>
                <a:gd name="T29" fmla="*/ 13 h 80"/>
                <a:gd name="T30" fmla="*/ 125 w 132"/>
                <a:gd name="T31" fmla="*/ 17 h 80"/>
                <a:gd name="T32" fmla="*/ 132 w 132"/>
                <a:gd name="T33" fmla="*/ 20 h 80"/>
                <a:gd name="T34" fmla="*/ 127 w 132"/>
                <a:gd name="T35" fmla="*/ 27 h 80"/>
                <a:gd name="T36" fmla="*/ 117 w 132"/>
                <a:gd name="T37" fmla="*/ 22 h 80"/>
                <a:gd name="T38" fmla="*/ 113 w 132"/>
                <a:gd name="T39" fmla="*/ 20 h 80"/>
                <a:gd name="T40" fmla="*/ 107 w 132"/>
                <a:gd name="T41" fmla="*/ 26 h 80"/>
                <a:gd name="T42" fmla="*/ 85 w 132"/>
                <a:gd name="T43" fmla="*/ 51 h 80"/>
                <a:gd name="T44" fmla="*/ 79 w 132"/>
                <a:gd name="T45" fmla="*/ 59 h 80"/>
                <a:gd name="T46" fmla="*/ 77 w 132"/>
                <a:gd name="T47" fmla="*/ 63 h 80"/>
                <a:gd name="T48" fmla="*/ 73 w 132"/>
                <a:gd name="T49" fmla="*/ 69 h 80"/>
                <a:gd name="T50" fmla="*/ 65 w 132"/>
                <a:gd name="T51" fmla="*/ 77 h 80"/>
                <a:gd name="T52" fmla="*/ 57 w 132"/>
                <a:gd name="T53" fmla="*/ 80 h 80"/>
                <a:gd name="T54" fmla="*/ 52 w 132"/>
                <a:gd name="T55" fmla="*/ 78 h 80"/>
                <a:gd name="T56" fmla="*/ 49 w 132"/>
                <a:gd name="T57" fmla="*/ 76 h 80"/>
                <a:gd name="T58" fmla="*/ 26 w 132"/>
                <a:gd name="T59" fmla="*/ 51 h 80"/>
                <a:gd name="T60" fmla="*/ 17 w 132"/>
                <a:gd name="T61" fmla="*/ 31 h 80"/>
                <a:gd name="T62" fmla="*/ 6 w 132"/>
                <a:gd name="T63" fmla="*/ 12 h 80"/>
                <a:gd name="T64" fmla="*/ 3 w 132"/>
                <a:gd name="T65" fmla="*/ 9 h 80"/>
                <a:gd name="T66" fmla="*/ 5 w 132"/>
                <a:gd name="T67" fmla="*/ 6 h 80"/>
                <a:gd name="T68" fmla="*/ 0 w 132"/>
                <a:gd name="T69" fmla="*/ 1 h 80"/>
                <a:gd name="T70" fmla="*/ 2 w 132"/>
                <a:gd name="T7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2" h="80">
                  <a:moveTo>
                    <a:pt x="5" y="0"/>
                  </a:moveTo>
                  <a:lnTo>
                    <a:pt x="7" y="0"/>
                  </a:lnTo>
                  <a:lnTo>
                    <a:pt x="10" y="1"/>
                  </a:lnTo>
                  <a:lnTo>
                    <a:pt x="13" y="5"/>
                  </a:lnTo>
                  <a:lnTo>
                    <a:pt x="17" y="9"/>
                  </a:lnTo>
                  <a:lnTo>
                    <a:pt x="20" y="17"/>
                  </a:lnTo>
                  <a:lnTo>
                    <a:pt x="27" y="29"/>
                  </a:lnTo>
                  <a:lnTo>
                    <a:pt x="34" y="46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60" y="68"/>
                  </a:lnTo>
                  <a:lnTo>
                    <a:pt x="62" y="67"/>
                  </a:lnTo>
                  <a:lnTo>
                    <a:pt x="65" y="63"/>
                  </a:lnTo>
                  <a:lnTo>
                    <a:pt x="68" y="59"/>
                  </a:lnTo>
                  <a:lnTo>
                    <a:pt x="69" y="56"/>
                  </a:lnTo>
                  <a:lnTo>
                    <a:pt x="73" y="50"/>
                  </a:lnTo>
                  <a:lnTo>
                    <a:pt x="79" y="40"/>
                  </a:lnTo>
                  <a:lnTo>
                    <a:pt x="89" y="30"/>
                  </a:lnTo>
                  <a:lnTo>
                    <a:pt x="100" y="20"/>
                  </a:lnTo>
                  <a:lnTo>
                    <a:pt x="107" y="12"/>
                  </a:lnTo>
                  <a:lnTo>
                    <a:pt x="115" y="5"/>
                  </a:lnTo>
                  <a:lnTo>
                    <a:pt x="117" y="9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3" y="14"/>
                  </a:lnTo>
                  <a:lnTo>
                    <a:pt x="125" y="17"/>
                  </a:lnTo>
                  <a:lnTo>
                    <a:pt x="129" y="18"/>
                  </a:lnTo>
                  <a:lnTo>
                    <a:pt x="132" y="20"/>
                  </a:lnTo>
                  <a:lnTo>
                    <a:pt x="132" y="29"/>
                  </a:lnTo>
                  <a:lnTo>
                    <a:pt x="127" y="27"/>
                  </a:lnTo>
                  <a:lnTo>
                    <a:pt x="121" y="25"/>
                  </a:lnTo>
                  <a:lnTo>
                    <a:pt x="117" y="22"/>
                  </a:lnTo>
                  <a:lnTo>
                    <a:pt x="113" y="20"/>
                  </a:lnTo>
                  <a:lnTo>
                    <a:pt x="113" y="20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94" y="39"/>
                  </a:lnTo>
                  <a:lnTo>
                    <a:pt x="85" y="51"/>
                  </a:lnTo>
                  <a:lnTo>
                    <a:pt x="81" y="55"/>
                  </a:lnTo>
                  <a:lnTo>
                    <a:pt x="79" y="59"/>
                  </a:lnTo>
                  <a:lnTo>
                    <a:pt x="77" y="61"/>
                  </a:lnTo>
                  <a:lnTo>
                    <a:pt x="77" y="63"/>
                  </a:lnTo>
                  <a:lnTo>
                    <a:pt x="75" y="63"/>
                  </a:lnTo>
                  <a:lnTo>
                    <a:pt x="73" y="69"/>
                  </a:lnTo>
                  <a:lnTo>
                    <a:pt x="69" y="75"/>
                  </a:lnTo>
                  <a:lnTo>
                    <a:pt x="65" y="77"/>
                  </a:lnTo>
                  <a:lnTo>
                    <a:pt x="61" y="80"/>
                  </a:lnTo>
                  <a:lnTo>
                    <a:pt x="57" y="80"/>
                  </a:lnTo>
                  <a:lnTo>
                    <a:pt x="55" y="80"/>
                  </a:lnTo>
                  <a:lnTo>
                    <a:pt x="52" y="78"/>
                  </a:lnTo>
                  <a:lnTo>
                    <a:pt x="51" y="77"/>
                  </a:lnTo>
                  <a:lnTo>
                    <a:pt x="49" y="76"/>
                  </a:lnTo>
                  <a:lnTo>
                    <a:pt x="49" y="76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17" y="31"/>
                  </a:lnTo>
                  <a:lnTo>
                    <a:pt x="11" y="20"/>
                  </a:lnTo>
                  <a:lnTo>
                    <a:pt x="6" y="12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6"/>
                  </a:lnTo>
                  <a:lnTo>
                    <a:pt x="5" y="5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136"/>
            <p:cNvSpPr/>
            <p:nvPr/>
          </p:nvSpPr>
          <p:spPr bwMode="auto">
            <a:xfrm>
              <a:off x="7419975" y="1292225"/>
              <a:ext cx="138113" cy="101600"/>
            </a:xfrm>
            <a:custGeom>
              <a:avLst/>
              <a:gdLst>
                <a:gd name="T0" fmla="*/ 19 w 87"/>
                <a:gd name="T1" fmla="*/ 0 h 64"/>
                <a:gd name="T2" fmla="*/ 22 w 87"/>
                <a:gd name="T3" fmla="*/ 0 h 64"/>
                <a:gd name="T4" fmla="*/ 23 w 87"/>
                <a:gd name="T5" fmla="*/ 0 h 64"/>
                <a:gd name="T6" fmla="*/ 26 w 87"/>
                <a:gd name="T7" fmla="*/ 0 h 64"/>
                <a:gd name="T8" fmla="*/ 48 w 87"/>
                <a:gd name="T9" fmla="*/ 43 h 64"/>
                <a:gd name="T10" fmla="*/ 48 w 87"/>
                <a:gd name="T11" fmla="*/ 43 h 64"/>
                <a:gd name="T12" fmla="*/ 49 w 87"/>
                <a:gd name="T13" fmla="*/ 47 h 64"/>
                <a:gd name="T14" fmla="*/ 52 w 87"/>
                <a:gd name="T15" fmla="*/ 51 h 64"/>
                <a:gd name="T16" fmla="*/ 53 w 87"/>
                <a:gd name="T17" fmla="*/ 53 h 64"/>
                <a:gd name="T18" fmla="*/ 55 w 87"/>
                <a:gd name="T19" fmla="*/ 54 h 64"/>
                <a:gd name="T20" fmla="*/ 55 w 87"/>
                <a:gd name="T21" fmla="*/ 54 h 64"/>
                <a:gd name="T22" fmla="*/ 55 w 87"/>
                <a:gd name="T23" fmla="*/ 54 h 64"/>
                <a:gd name="T24" fmla="*/ 56 w 87"/>
                <a:gd name="T25" fmla="*/ 54 h 64"/>
                <a:gd name="T26" fmla="*/ 57 w 87"/>
                <a:gd name="T27" fmla="*/ 54 h 64"/>
                <a:gd name="T28" fmla="*/ 57 w 87"/>
                <a:gd name="T29" fmla="*/ 53 h 64"/>
                <a:gd name="T30" fmla="*/ 57 w 87"/>
                <a:gd name="T31" fmla="*/ 53 h 64"/>
                <a:gd name="T32" fmla="*/ 58 w 87"/>
                <a:gd name="T33" fmla="*/ 51 h 64"/>
                <a:gd name="T34" fmla="*/ 81 w 87"/>
                <a:gd name="T35" fmla="*/ 33 h 64"/>
                <a:gd name="T36" fmla="*/ 81 w 87"/>
                <a:gd name="T37" fmla="*/ 33 h 64"/>
                <a:gd name="T38" fmla="*/ 87 w 87"/>
                <a:gd name="T39" fmla="*/ 40 h 64"/>
                <a:gd name="T40" fmla="*/ 65 w 87"/>
                <a:gd name="T41" fmla="*/ 59 h 64"/>
                <a:gd name="T42" fmla="*/ 64 w 87"/>
                <a:gd name="T43" fmla="*/ 60 h 64"/>
                <a:gd name="T44" fmla="*/ 62 w 87"/>
                <a:gd name="T45" fmla="*/ 62 h 64"/>
                <a:gd name="T46" fmla="*/ 58 w 87"/>
                <a:gd name="T47" fmla="*/ 63 h 64"/>
                <a:gd name="T48" fmla="*/ 55 w 87"/>
                <a:gd name="T49" fmla="*/ 64 h 64"/>
                <a:gd name="T50" fmla="*/ 55 w 87"/>
                <a:gd name="T51" fmla="*/ 64 h 64"/>
                <a:gd name="T52" fmla="*/ 52 w 87"/>
                <a:gd name="T53" fmla="*/ 63 h 64"/>
                <a:gd name="T54" fmla="*/ 49 w 87"/>
                <a:gd name="T55" fmla="*/ 62 h 64"/>
                <a:gd name="T56" fmla="*/ 45 w 87"/>
                <a:gd name="T57" fmla="*/ 59 h 64"/>
                <a:gd name="T58" fmla="*/ 44 w 87"/>
                <a:gd name="T59" fmla="*/ 57 h 64"/>
                <a:gd name="T60" fmla="*/ 41 w 87"/>
                <a:gd name="T61" fmla="*/ 53 h 64"/>
                <a:gd name="T62" fmla="*/ 39 w 87"/>
                <a:gd name="T63" fmla="*/ 47 h 64"/>
                <a:gd name="T64" fmla="*/ 19 w 87"/>
                <a:gd name="T65" fmla="*/ 9 h 64"/>
                <a:gd name="T66" fmla="*/ 17 w 87"/>
                <a:gd name="T67" fmla="*/ 11 h 64"/>
                <a:gd name="T68" fmla="*/ 13 w 87"/>
                <a:gd name="T69" fmla="*/ 11 h 64"/>
                <a:gd name="T70" fmla="*/ 9 w 87"/>
                <a:gd name="T71" fmla="*/ 12 h 64"/>
                <a:gd name="T72" fmla="*/ 3 w 87"/>
                <a:gd name="T73" fmla="*/ 15 h 64"/>
                <a:gd name="T74" fmla="*/ 0 w 87"/>
                <a:gd name="T75" fmla="*/ 5 h 64"/>
                <a:gd name="T76" fmla="*/ 6 w 87"/>
                <a:gd name="T77" fmla="*/ 3 h 64"/>
                <a:gd name="T78" fmla="*/ 11 w 87"/>
                <a:gd name="T79" fmla="*/ 2 h 64"/>
                <a:gd name="T80" fmla="*/ 15 w 87"/>
                <a:gd name="T81" fmla="*/ 0 h 64"/>
                <a:gd name="T82" fmla="*/ 19 w 87"/>
                <a:gd name="T8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64">
                  <a:moveTo>
                    <a:pt x="19" y="0"/>
                  </a:moveTo>
                  <a:lnTo>
                    <a:pt x="22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9" y="47"/>
                  </a:lnTo>
                  <a:lnTo>
                    <a:pt x="52" y="51"/>
                  </a:lnTo>
                  <a:lnTo>
                    <a:pt x="53" y="53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8" y="51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7" y="40"/>
                  </a:lnTo>
                  <a:lnTo>
                    <a:pt x="65" y="59"/>
                  </a:lnTo>
                  <a:lnTo>
                    <a:pt x="64" y="60"/>
                  </a:lnTo>
                  <a:lnTo>
                    <a:pt x="62" y="62"/>
                  </a:lnTo>
                  <a:lnTo>
                    <a:pt x="58" y="63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2" y="63"/>
                  </a:lnTo>
                  <a:lnTo>
                    <a:pt x="49" y="62"/>
                  </a:lnTo>
                  <a:lnTo>
                    <a:pt x="45" y="59"/>
                  </a:lnTo>
                  <a:lnTo>
                    <a:pt x="44" y="57"/>
                  </a:lnTo>
                  <a:lnTo>
                    <a:pt x="41" y="53"/>
                  </a:lnTo>
                  <a:lnTo>
                    <a:pt x="39" y="47"/>
                  </a:lnTo>
                  <a:lnTo>
                    <a:pt x="19" y="9"/>
                  </a:lnTo>
                  <a:lnTo>
                    <a:pt x="17" y="11"/>
                  </a:lnTo>
                  <a:lnTo>
                    <a:pt x="13" y="11"/>
                  </a:lnTo>
                  <a:lnTo>
                    <a:pt x="9" y="12"/>
                  </a:lnTo>
                  <a:lnTo>
                    <a:pt x="3" y="1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137"/>
            <p:cNvSpPr/>
            <p:nvPr/>
          </p:nvSpPr>
          <p:spPr bwMode="auto">
            <a:xfrm>
              <a:off x="7583488" y="1539875"/>
              <a:ext cx="85725" cy="355600"/>
            </a:xfrm>
            <a:custGeom>
              <a:avLst/>
              <a:gdLst>
                <a:gd name="T0" fmla="*/ 5 w 54"/>
                <a:gd name="T1" fmla="*/ 0 h 224"/>
                <a:gd name="T2" fmla="*/ 5 w 54"/>
                <a:gd name="T3" fmla="*/ 0 h 224"/>
                <a:gd name="T4" fmla="*/ 16 w 54"/>
                <a:gd name="T5" fmla="*/ 3 h 224"/>
                <a:gd name="T6" fmla="*/ 16 w 54"/>
                <a:gd name="T7" fmla="*/ 4 h 224"/>
                <a:gd name="T8" fmla="*/ 14 w 54"/>
                <a:gd name="T9" fmla="*/ 7 h 224"/>
                <a:gd name="T10" fmla="*/ 13 w 54"/>
                <a:gd name="T11" fmla="*/ 11 h 224"/>
                <a:gd name="T12" fmla="*/ 12 w 54"/>
                <a:gd name="T13" fmla="*/ 17 h 224"/>
                <a:gd name="T14" fmla="*/ 11 w 54"/>
                <a:gd name="T15" fmla="*/ 35 h 224"/>
                <a:gd name="T16" fmla="*/ 9 w 54"/>
                <a:gd name="T17" fmla="*/ 59 h 224"/>
                <a:gd name="T18" fmla="*/ 11 w 54"/>
                <a:gd name="T19" fmla="*/ 88 h 224"/>
                <a:gd name="T20" fmla="*/ 16 w 54"/>
                <a:gd name="T21" fmla="*/ 122 h 224"/>
                <a:gd name="T22" fmla="*/ 34 w 54"/>
                <a:gd name="T23" fmla="*/ 211 h 224"/>
                <a:gd name="T24" fmla="*/ 34 w 54"/>
                <a:gd name="T25" fmla="*/ 212 h 224"/>
                <a:gd name="T26" fmla="*/ 34 w 54"/>
                <a:gd name="T27" fmla="*/ 212 h 224"/>
                <a:gd name="T28" fmla="*/ 34 w 54"/>
                <a:gd name="T29" fmla="*/ 215 h 224"/>
                <a:gd name="T30" fmla="*/ 34 w 54"/>
                <a:gd name="T31" fmla="*/ 215 h 224"/>
                <a:gd name="T32" fmla="*/ 34 w 54"/>
                <a:gd name="T33" fmla="*/ 215 h 224"/>
                <a:gd name="T34" fmla="*/ 35 w 54"/>
                <a:gd name="T35" fmla="*/ 215 h 224"/>
                <a:gd name="T36" fmla="*/ 37 w 54"/>
                <a:gd name="T37" fmla="*/ 215 h 224"/>
                <a:gd name="T38" fmla="*/ 51 w 54"/>
                <a:gd name="T39" fmla="*/ 211 h 224"/>
                <a:gd name="T40" fmla="*/ 54 w 54"/>
                <a:gd name="T41" fmla="*/ 220 h 224"/>
                <a:gd name="T42" fmla="*/ 39 w 54"/>
                <a:gd name="T43" fmla="*/ 224 h 224"/>
                <a:gd name="T44" fmla="*/ 39 w 54"/>
                <a:gd name="T45" fmla="*/ 224 h 224"/>
                <a:gd name="T46" fmla="*/ 35 w 54"/>
                <a:gd name="T47" fmla="*/ 224 h 224"/>
                <a:gd name="T48" fmla="*/ 34 w 54"/>
                <a:gd name="T49" fmla="*/ 224 h 224"/>
                <a:gd name="T50" fmla="*/ 30 w 54"/>
                <a:gd name="T51" fmla="*/ 224 h 224"/>
                <a:gd name="T52" fmla="*/ 28 w 54"/>
                <a:gd name="T53" fmla="*/ 223 h 224"/>
                <a:gd name="T54" fmla="*/ 25 w 54"/>
                <a:gd name="T55" fmla="*/ 220 h 224"/>
                <a:gd name="T56" fmla="*/ 24 w 54"/>
                <a:gd name="T57" fmla="*/ 216 h 224"/>
                <a:gd name="T58" fmla="*/ 24 w 54"/>
                <a:gd name="T59" fmla="*/ 212 h 224"/>
                <a:gd name="T60" fmla="*/ 24 w 54"/>
                <a:gd name="T61" fmla="*/ 211 h 224"/>
                <a:gd name="T62" fmla="*/ 7 w 54"/>
                <a:gd name="T63" fmla="*/ 124 h 224"/>
                <a:gd name="T64" fmla="*/ 1 w 54"/>
                <a:gd name="T65" fmla="*/ 89 h 224"/>
                <a:gd name="T66" fmla="*/ 0 w 54"/>
                <a:gd name="T67" fmla="*/ 59 h 224"/>
                <a:gd name="T68" fmla="*/ 0 w 54"/>
                <a:gd name="T69" fmla="*/ 39 h 224"/>
                <a:gd name="T70" fmla="*/ 1 w 54"/>
                <a:gd name="T71" fmla="*/ 22 h 224"/>
                <a:gd name="T72" fmla="*/ 4 w 54"/>
                <a:gd name="T73" fmla="*/ 11 h 224"/>
                <a:gd name="T74" fmla="*/ 5 w 54"/>
                <a:gd name="T75" fmla="*/ 3 h 224"/>
                <a:gd name="T76" fmla="*/ 5 w 54"/>
                <a:gd name="T7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224">
                  <a:moveTo>
                    <a:pt x="5" y="0"/>
                  </a:moveTo>
                  <a:lnTo>
                    <a:pt x="5" y="0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4" y="7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1" y="35"/>
                  </a:lnTo>
                  <a:lnTo>
                    <a:pt x="9" y="59"/>
                  </a:lnTo>
                  <a:lnTo>
                    <a:pt x="11" y="88"/>
                  </a:lnTo>
                  <a:lnTo>
                    <a:pt x="16" y="122"/>
                  </a:lnTo>
                  <a:lnTo>
                    <a:pt x="34" y="211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51" y="211"/>
                  </a:lnTo>
                  <a:lnTo>
                    <a:pt x="54" y="220"/>
                  </a:lnTo>
                  <a:lnTo>
                    <a:pt x="39" y="224"/>
                  </a:lnTo>
                  <a:lnTo>
                    <a:pt x="39" y="224"/>
                  </a:lnTo>
                  <a:lnTo>
                    <a:pt x="35" y="224"/>
                  </a:lnTo>
                  <a:lnTo>
                    <a:pt x="34" y="224"/>
                  </a:lnTo>
                  <a:lnTo>
                    <a:pt x="30" y="224"/>
                  </a:lnTo>
                  <a:lnTo>
                    <a:pt x="28" y="223"/>
                  </a:lnTo>
                  <a:lnTo>
                    <a:pt x="25" y="220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7" y="124"/>
                  </a:lnTo>
                  <a:lnTo>
                    <a:pt x="1" y="89"/>
                  </a:lnTo>
                  <a:lnTo>
                    <a:pt x="0" y="59"/>
                  </a:lnTo>
                  <a:lnTo>
                    <a:pt x="0" y="39"/>
                  </a:lnTo>
                  <a:lnTo>
                    <a:pt x="1" y="22"/>
                  </a:lnTo>
                  <a:lnTo>
                    <a:pt x="4" y="11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5" name="Freeform 138"/>
            <p:cNvSpPr/>
            <p:nvPr/>
          </p:nvSpPr>
          <p:spPr bwMode="auto">
            <a:xfrm>
              <a:off x="7545388" y="1539875"/>
              <a:ext cx="57150" cy="361950"/>
            </a:xfrm>
            <a:custGeom>
              <a:avLst/>
              <a:gdLst>
                <a:gd name="T0" fmla="*/ 11 w 36"/>
                <a:gd name="T1" fmla="*/ 0 h 228"/>
                <a:gd name="T2" fmla="*/ 11 w 36"/>
                <a:gd name="T3" fmla="*/ 3 h 228"/>
                <a:gd name="T4" fmla="*/ 12 w 36"/>
                <a:gd name="T5" fmla="*/ 12 h 228"/>
                <a:gd name="T6" fmla="*/ 14 w 36"/>
                <a:gd name="T7" fmla="*/ 26 h 228"/>
                <a:gd name="T8" fmla="*/ 16 w 36"/>
                <a:gd name="T9" fmla="*/ 43 h 228"/>
                <a:gd name="T10" fmla="*/ 17 w 36"/>
                <a:gd name="T11" fmla="*/ 64 h 228"/>
                <a:gd name="T12" fmla="*/ 20 w 36"/>
                <a:gd name="T13" fmla="*/ 86 h 228"/>
                <a:gd name="T14" fmla="*/ 24 w 36"/>
                <a:gd name="T15" fmla="*/ 113 h 228"/>
                <a:gd name="T16" fmla="*/ 27 w 36"/>
                <a:gd name="T17" fmla="*/ 140 h 228"/>
                <a:gd name="T18" fmla="*/ 29 w 36"/>
                <a:gd name="T19" fmla="*/ 165 h 228"/>
                <a:gd name="T20" fmla="*/ 32 w 36"/>
                <a:gd name="T21" fmla="*/ 185 h 228"/>
                <a:gd name="T22" fmla="*/ 33 w 36"/>
                <a:gd name="T23" fmla="*/ 199 h 228"/>
                <a:gd name="T24" fmla="*/ 35 w 36"/>
                <a:gd name="T25" fmla="*/ 215 h 228"/>
                <a:gd name="T26" fmla="*/ 36 w 36"/>
                <a:gd name="T27" fmla="*/ 217 h 228"/>
                <a:gd name="T28" fmla="*/ 36 w 36"/>
                <a:gd name="T29" fmla="*/ 219 h 228"/>
                <a:gd name="T30" fmla="*/ 36 w 36"/>
                <a:gd name="T31" fmla="*/ 221 h 228"/>
                <a:gd name="T32" fmla="*/ 35 w 36"/>
                <a:gd name="T33" fmla="*/ 224 h 228"/>
                <a:gd name="T34" fmla="*/ 33 w 36"/>
                <a:gd name="T35" fmla="*/ 225 h 228"/>
                <a:gd name="T36" fmla="*/ 29 w 36"/>
                <a:gd name="T37" fmla="*/ 228 h 228"/>
                <a:gd name="T38" fmla="*/ 25 w 36"/>
                <a:gd name="T39" fmla="*/ 228 h 228"/>
                <a:gd name="T40" fmla="*/ 25 w 36"/>
                <a:gd name="T41" fmla="*/ 228 h 228"/>
                <a:gd name="T42" fmla="*/ 3 w 36"/>
                <a:gd name="T43" fmla="*/ 227 h 228"/>
                <a:gd name="T44" fmla="*/ 3 w 36"/>
                <a:gd name="T45" fmla="*/ 217 h 228"/>
                <a:gd name="T46" fmla="*/ 25 w 36"/>
                <a:gd name="T47" fmla="*/ 219 h 228"/>
                <a:gd name="T48" fmla="*/ 25 w 36"/>
                <a:gd name="T49" fmla="*/ 217 h 228"/>
                <a:gd name="T50" fmla="*/ 24 w 36"/>
                <a:gd name="T51" fmla="*/ 200 h 228"/>
                <a:gd name="T52" fmla="*/ 23 w 36"/>
                <a:gd name="T53" fmla="*/ 187 h 228"/>
                <a:gd name="T54" fmla="*/ 20 w 36"/>
                <a:gd name="T55" fmla="*/ 169 h 228"/>
                <a:gd name="T56" fmla="*/ 17 w 36"/>
                <a:gd name="T57" fmla="*/ 148 h 228"/>
                <a:gd name="T58" fmla="*/ 15 w 36"/>
                <a:gd name="T59" fmla="*/ 124 h 228"/>
                <a:gd name="T60" fmla="*/ 12 w 36"/>
                <a:gd name="T61" fmla="*/ 100 h 228"/>
                <a:gd name="T62" fmla="*/ 10 w 36"/>
                <a:gd name="T63" fmla="*/ 75 h 228"/>
                <a:gd name="T64" fmla="*/ 7 w 36"/>
                <a:gd name="T65" fmla="*/ 51 h 228"/>
                <a:gd name="T66" fmla="*/ 4 w 36"/>
                <a:gd name="T67" fmla="*/ 31 h 228"/>
                <a:gd name="T68" fmla="*/ 3 w 36"/>
                <a:gd name="T69" fmla="*/ 16 h 228"/>
                <a:gd name="T70" fmla="*/ 2 w 36"/>
                <a:gd name="T71" fmla="*/ 5 h 228"/>
                <a:gd name="T72" fmla="*/ 0 w 36"/>
                <a:gd name="T73" fmla="*/ 1 h 228"/>
                <a:gd name="T74" fmla="*/ 11 w 36"/>
                <a:gd name="T75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28">
                  <a:moveTo>
                    <a:pt x="11" y="0"/>
                  </a:moveTo>
                  <a:lnTo>
                    <a:pt x="11" y="3"/>
                  </a:lnTo>
                  <a:lnTo>
                    <a:pt x="12" y="12"/>
                  </a:lnTo>
                  <a:lnTo>
                    <a:pt x="14" y="26"/>
                  </a:lnTo>
                  <a:lnTo>
                    <a:pt x="16" y="43"/>
                  </a:lnTo>
                  <a:lnTo>
                    <a:pt x="17" y="64"/>
                  </a:lnTo>
                  <a:lnTo>
                    <a:pt x="20" y="86"/>
                  </a:lnTo>
                  <a:lnTo>
                    <a:pt x="24" y="113"/>
                  </a:lnTo>
                  <a:lnTo>
                    <a:pt x="27" y="140"/>
                  </a:lnTo>
                  <a:lnTo>
                    <a:pt x="29" y="165"/>
                  </a:lnTo>
                  <a:lnTo>
                    <a:pt x="32" y="185"/>
                  </a:lnTo>
                  <a:lnTo>
                    <a:pt x="33" y="199"/>
                  </a:lnTo>
                  <a:lnTo>
                    <a:pt x="35" y="215"/>
                  </a:lnTo>
                  <a:lnTo>
                    <a:pt x="36" y="217"/>
                  </a:lnTo>
                  <a:lnTo>
                    <a:pt x="36" y="219"/>
                  </a:lnTo>
                  <a:lnTo>
                    <a:pt x="36" y="221"/>
                  </a:lnTo>
                  <a:lnTo>
                    <a:pt x="35" y="224"/>
                  </a:lnTo>
                  <a:lnTo>
                    <a:pt x="33" y="225"/>
                  </a:lnTo>
                  <a:lnTo>
                    <a:pt x="29" y="228"/>
                  </a:lnTo>
                  <a:lnTo>
                    <a:pt x="25" y="228"/>
                  </a:lnTo>
                  <a:lnTo>
                    <a:pt x="25" y="228"/>
                  </a:lnTo>
                  <a:lnTo>
                    <a:pt x="3" y="227"/>
                  </a:lnTo>
                  <a:lnTo>
                    <a:pt x="3" y="217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4" y="200"/>
                  </a:lnTo>
                  <a:lnTo>
                    <a:pt x="23" y="187"/>
                  </a:lnTo>
                  <a:lnTo>
                    <a:pt x="20" y="169"/>
                  </a:lnTo>
                  <a:lnTo>
                    <a:pt x="17" y="148"/>
                  </a:lnTo>
                  <a:lnTo>
                    <a:pt x="15" y="124"/>
                  </a:lnTo>
                  <a:lnTo>
                    <a:pt x="12" y="100"/>
                  </a:lnTo>
                  <a:lnTo>
                    <a:pt x="10" y="75"/>
                  </a:lnTo>
                  <a:lnTo>
                    <a:pt x="7" y="51"/>
                  </a:lnTo>
                  <a:lnTo>
                    <a:pt x="4" y="31"/>
                  </a:lnTo>
                  <a:lnTo>
                    <a:pt x="3" y="16"/>
                  </a:lnTo>
                  <a:lnTo>
                    <a:pt x="2" y="5"/>
                  </a:lnTo>
                  <a:lnTo>
                    <a:pt x="0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139"/>
            <p:cNvSpPr>
              <a:spLocks noEditPoints="1"/>
            </p:cNvSpPr>
            <p:nvPr/>
          </p:nvSpPr>
          <p:spPr bwMode="auto">
            <a:xfrm>
              <a:off x="7874633" y="803484"/>
              <a:ext cx="476250" cy="552450"/>
            </a:xfrm>
            <a:custGeom>
              <a:avLst/>
              <a:gdLst>
                <a:gd name="T0" fmla="*/ 29 w 300"/>
                <a:gd name="T1" fmla="*/ 338 h 348"/>
                <a:gd name="T2" fmla="*/ 19 w 300"/>
                <a:gd name="T3" fmla="*/ 334 h 348"/>
                <a:gd name="T4" fmla="*/ 59 w 300"/>
                <a:gd name="T5" fmla="*/ 323 h 348"/>
                <a:gd name="T6" fmla="*/ 80 w 300"/>
                <a:gd name="T7" fmla="*/ 297 h 348"/>
                <a:gd name="T8" fmla="*/ 65 w 300"/>
                <a:gd name="T9" fmla="*/ 312 h 348"/>
                <a:gd name="T10" fmla="*/ 69 w 300"/>
                <a:gd name="T11" fmla="*/ 310 h 348"/>
                <a:gd name="T12" fmla="*/ 84 w 300"/>
                <a:gd name="T13" fmla="*/ 297 h 348"/>
                <a:gd name="T14" fmla="*/ 108 w 300"/>
                <a:gd name="T15" fmla="*/ 12 h 348"/>
                <a:gd name="T16" fmla="*/ 69 w 300"/>
                <a:gd name="T17" fmla="*/ 35 h 348"/>
                <a:gd name="T18" fmla="*/ 60 w 300"/>
                <a:gd name="T19" fmla="*/ 69 h 348"/>
                <a:gd name="T20" fmla="*/ 53 w 300"/>
                <a:gd name="T21" fmla="*/ 162 h 348"/>
                <a:gd name="T22" fmla="*/ 74 w 300"/>
                <a:gd name="T23" fmla="*/ 203 h 348"/>
                <a:gd name="T24" fmla="*/ 115 w 300"/>
                <a:gd name="T25" fmla="*/ 217 h 348"/>
                <a:gd name="T26" fmla="*/ 125 w 300"/>
                <a:gd name="T27" fmla="*/ 217 h 348"/>
                <a:gd name="T28" fmla="*/ 133 w 300"/>
                <a:gd name="T29" fmla="*/ 225 h 348"/>
                <a:gd name="T30" fmla="*/ 128 w 300"/>
                <a:gd name="T31" fmla="*/ 236 h 348"/>
                <a:gd name="T32" fmla="*/ 119 w 300"/>
                <a:gd name="T33" fmla="*/ 242 h 348"/>
                <a:gd name="T34" fmla="*/ 110 w 300"/>
                <a:gd name="T35" fmla="*/ 249 h 348"/>
                <a:gd name="T36" fmla="*/ 102 w 300"/>
                <a:gd name="T37" fmla="*/ 267 h 348"/>
                <a:gd name="T38" fmla="*/ 91 w 300"/>
                <a:gd name="T39" fmla="*/ 289 h 348"/>
                <a:gd name="T40" fmla="*/ 87 w 300"/>
                <a:gd name="T41" fmla="*/ 295 h 348"/>
                <a:gd name="T42" fmla="*/ 111 w 300"/>
                <a:gd name="T43" fmla="*/ 281 h 348"/>
                <a:gd name="T44" fmla="*/ 119 w 300"/>
                <a:gd name="T45" fmla="*/ 255 h 348"/>
                <a:gd name="T46" fmla="*/ 129 w 300"/>
                <a:gd name="T47" fmla="*/ 245 h 348"/>
                <a:gd name="T48" fmla="*/ 141 w 300"/>
                <a:gd name="T49" fmla="*/ 228 h 348"/>
                <a:gd name="T50" fmla="*/ 146 w 300"/>
                <a:gd name="T51" fmla="*/ 220 h 348"/>
                <a:gd name="T52" fmla="*/ 253 w 300"/>
                <a:gd name="T53" fmla="*/ 203 h 348"/>
                <a:gd name="T54" fmla="*/ 289 w 300"/>
                <a:gd name="T55" fmla="*/ 55 h 348"/>
                <a:gd name="T56" fmla="*/ 273 w 300"/>
                <a:gd name="T57" fmla="*/ 26 h 348"/>
                <a:gd name="T58" fmla="*/ 258 w 300"/>
                <a:gd name="T59" fmla="*/ 22 h 348"/>
                <a:gd name="T60" fmla="*/ 127 w 300"/>
                <a:gd name="T61" fmla="*/ 10 h 348"/>
                <a:gd name="T62" fmla="*/ 127 w 300"/>
                <a:gd name="T63" fmla="*/ 0 h 348"/>
                <a:gd name="T64" fmla="*/ 268 w 300"/>
                <a:gd name="T65" fmla="*/ 13 h 348"/>
                <a:gd name="T66" fmla="*/ 296 w 300"/>
                <a:gd name="T67" fmla="*/ 41 h 348"/>
                <a:gd name="T68" fmla="*/ 300 w 300"/>
                <a:gd name="T69" fmla="*/ 79 h 348"/>
                <a:gd name="T70" fmla="*/ 258 w 300"/>
                <a:gd name="T71" fmla="*/ 212 h 348"/>
                <a:gd name="T72" fmla="*/ 152 w 300"/>
                <a:gd name="T73" fmla="*/ 230 h 348"/>
                <a:gd name="T74" fmla="*/ 139 w 300"/>
                <a:gd name="T75" fmla="*/ 249 h 348"/>
                <a:gd name="T76" fmla="*/ 122 w 300"/>
                <a:gd name="T77" fmla="*/ 283 h 348"/>
                <a:gd name="T78" fmla="*/ 91 w 300"/>
                <a:gd name="T79" fmla="*/ 304 h 348"/>
                <a:gd name="T80" fmla="*/ 80 w 300"/>
                <a:gd name="T81" fmla="*/ 314 h 348"/>
                <a:gd name="T82" fmla="*/ 69 w 300"/>
                <a:gd name="T83" fmla="*/ 325 h 348"/>
                <a:gd name="T84" fmla="*/ 60 w 300"/>
                <a:gd name="T85" fmla="*/ 335 h 348"/>
                <a:gd name="T86" fmla="*/ 29 w 300"/>
                <a:gd name="T87" fmla="*/ 348 h 348"/>
                <a:gd name="T88" fmla="*/ 0 w 300"/>
                <a:gd name="T89" fmla="*/ 334 h 348"/>
                <a:gd name="T90" fmla="*/ 2 w 300"/>
                <a:gd name="T91" fmla="*/ 327 h 348"/>
                <a:gd name="T92" fmla="*/ 21 w 300"/>
                <a:gd name="T93" fmla="*/ 325 h 348"/>
                <a:gd name="T94" fmla="*/ 39 w 300"/>
                <a:gd name="T95" fmla="*/ 326 h 348"/>
                <a:gd name="T96" fmla="*/ 53 w 300"/>
                <a:gd name="T97" fmla="*/ 313 h 348"/>
                <a:gd name="T98" fmla="*/ 65 w 300"/>
                <a:gd name="T99" fmla="*/ 295 h 348"/>
                <a:gd name="T100" fmla="*/ 86 w 300"/>
                <a:gd name="T101" fmla="*/ 280 h 348"/>
                <a:gd name="T102" fmla="*/ 93 w 300"/>
                <a:gd name="T103" fmla="*/ 267 h 348"/>
                <a:gd name="T104" fmla="*/ 95 w 300"/>
                <a:gd name="T105" fmla="*/ 253 h 348"/>
                <a:gd name="T106" fmla="*/ 108 w 300"/>
                <a:gd name="T107" fmla="*/ 237 h 348"/>
                <a:gd name="T108" fmla="*/ 120 w 300"/>
                <a:gd name="T109" fmla="*/ 229 h 348"/>
                <a:gd name="T110" fmla="*/ 110 w 300"/>
                <a:gd name="T111" fmla="*/ 226 h 348"/>
                <a:gd name="T112" fmla="*/ 61 w 300"/>
                <a:gd name="T113" fmla="*/ 204 h 348"/>
                <a:gd name="T114" fmla="*/ 44 w 300"/>
                <a:gd name="T115" fmla="*/ 161 h 348"/>
                <a:gd name="T116" fmla="*/ 53 w 300"/>
                <a:gd name="T117" fmla="*/ 46 h 348"/>
                <a:gd name="T118" fmla="*/ 90 w 300"/>
                <a:gd name="T119" fmla="*/ 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0" h="348">
                  <a:moveTo>
                    <a:pt x="13" y="334"/>
                  </a:moveTo>
                  <a:lnTo>
                    <a:pt x="18" y="336"/>
                  </a:lnTo>
                  <a:lnTo>
                    <a:pt x="23" y="338"/>
                  </a:lnTo>
                  <a:lnTo>
                    <a:pt x="29" y="338"/>
                  </a:lnTo>
                  <a:lnTo>
                    <a:pt x="32" y="338"/>
                  </a:lnTo>
                  <a:lnTo>
                    <a:pt x="32" y="338"/>
                  </a:lnTo>
                  <a:lnTo>
                    <a:pt x="25" y="335"/>
                  </a:lnTo>
                  <a:lnTo>
                    <a:pt x="19" y="334"/>
                  </a:lnTo>
                  <a:lnTo>
                    <a:pt x="15" y="334"/>
                  </a:lnTo>
                  <a:lnTo>
                    <a:pt x="13" y="334"/>
                  </a:lnTo>
                  <a:close/>
                  <a:moveTo>
                    <a:pt x="60" y="322"/>
                  </a:moveTo>
                  <a:lnTo>
                    <a:pt x="59" y="323"/>
                  </a:lnTo>
                  <a:lnTo>
                    <a:pt x="60" y="322"/>
                  </a:lnTo>
                  <a:lnTo>
                    <a:pt x="60" y="322"/>
                  </a:lnTo>
                  <a:close/>
                  <a:moveTo>
                    <a:pt x="84" y="296"/>
                  </a:moveTo>
                  <a:lnTo>
                    <a:pt x="80" y="297"/>
                  </a:lnTo>
                  <a:lnTo>
                    <a:pt x="76" y="298"/>
                  </a:lnTo>
                  <a:lnTo>
                    <a:pt x="72" y="302"/>
                  </a:lnTo>
                  <a:lnTo>
                    <a:pt x="68" y="308"/>
                  </a:lnTo>
                  <a:lnTo>
                    <a:pt x="65" y="312"/>
                  </a:lnTo>
                  <a:lnTo>
                    <a:pt x="63" y="315"/>
                  </a:lnTo>
                  <a:lnTo>
                    <a:pt x="63" y="317"/>
                  </a:lnTo>
                  <a:lnTo>
                    <a:pt x="64" y="314"/>
                  </a:lnTo>
                  <a:lnTo>
                    <a:pt x="69" y="310"/>
                  </a:lnTo>
                  <a:lnTo>
                    <a:pt x="73" y="305"/>
                  </a:lnTo>
                  <a:lnTo>
                    <a:pt x="77" y="302"/>
                  </a:lnTo>
                  <a:lnTo>
                    <a:pt x="81" y="300"/>
                  </a:lnTo>
                  <a:lnTo>
                    <a:pt x="84" y="297"/>
                  </a:lnTo>
                  <a:lnTo>
                    <a:pt x="85" y="296"/>
                  </a:lnTo>
                  <a:lnTo>
                    <a:pt x="84" y="296"/>
                  </a:lnTo>
                  <a:close/>
                  <a:moveTo>
                    <a:pt x="125" y="10"/>
                  </a:moveTo>
                  <a:lnTo>
                    <a:pt x="108" y="12"/>
                  </a:lnTo>
                  <a:lnTo>
                    <a:pt x="94" y="16"/>
                  </a:lnTo>
                  <a:lnTo>
                    <a:pt x="84" y="21"/>
                  </a:lnTo>
                  <a:lnTo>
                    <a:pt x="74" y="27"/>
                  </a:lnTo>
                  <a:lnTo>
                    <a:pt x="69" y="35"/>
                  </a:lnTo>
                  <a:lnTo>
                    <a:pt x="63" y="48"/>
                  </a:lnTo>
                  <a:lnTo>
                    <a:pt x="60" y="60"/>
                  </a:lnTo>
                  <a:lnTo>
                    <a:pt x="60" y="68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53" y="161"/>
                  </a:lnTo>
                  <a:lnTo>
                    <a:pt x="53" y="162"/>
                  </a:lnTo>
                  <a:lnTo>
                    <a:pt x="55" y="175"/>
                  </a:lnTo>
                  <a:lnTo>
                    <a:pt x="60" y="187"/>
                  </a:lnTo>
                  <a:lnTo>
                    <a:pt x="67" y="196"/>
                  </a:lnTo>
                  <a:lnTo>
                    <a:pt x="74" y="203"/>
                  </a:lnTo>
                  <a:lnTo>
                    <a:pt x="87" y="209"/>
                  </a:lnTo>
                  <a:lnTo>
                    <a:pt x="99" y="213"/>
                  </a:lnTo>
                  <a:lnTo>
                    <a:pt x="111" y="216"/>
                  </a:lnTo>
                  <a:lnTo>
                    <a:pt x="115" y="217"/>
                  </a:lnTo>
                  <a:lnTo>
                    <a:pt x="119" y="217"/>
                  </a:lnTo>
                  <a:lnTo>
                    <a:pt x="122" y="217"/>
                  </a:lnTo>
                  <a:lnTo>
                    <a:pt x="122" y="217"/>
                  </a:lnTo>
                  <a:lnTo>
                    <a:pt x="125" y="217"/>
                  </a:lnTo>
                  <a:lnTo>
                    <a:pt x="129" y="219"/>
                  </a:lnTo>
                  <a:lnTo>
                    <a:pt x="132" y="220"/>
                  </a:lnTo>
                  <a:lnTo>
                    <a:pt x="133" y="223"/>
                  </a:lnTo>
                  <a:lnTo>
                    <a:pt x="133" y="225"/>
                  </a:lnTo>
                  <a:lnTo>
                    <a:pt x="133" y="229"/>
                  </a:lnTo>
                  <a:lnTo>
                    <a:pt x="132" y="230"/>
                  </a:lnTo>
                  <a:lnTo>
                    <a:pt x="131" y="233"/>
                  </a:lnTo>
                  <a:lnTo>
                    <a:pt x="128" y="236"/>
                  </a:lnTo>
                  <a:lnTo>
                    <a:pt x="125" y="237"/>
                  </a:lnTo>
                  <a:lnTo>
                    <a:pt x="123" y="240"/>
                  </a:lnTo>
                  <a:lnTo>
                    <a:pt x="120" y="241"/>
                  </a:lnTo>
                  <a:lnTo>
                    <a:pt x="119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8" y="242"/>
                  </a:lnTo>
                  <a:lnTo>
                    <a:pt x="110" y="249"/>
                  </a:lnTo>
                  <a:lnTo>
                    <a:pt x="105" y="257"/>
                  </a:lnTo>
                  <a:lnTo>
                    <a:pt x="103" y="264"/>
                  </a:lnTo>
                  <a:lnTo>
                    <a:pt x="102" y="266"/>
                  </a:lnTo>
                  <a:lnTo>
                    <a:pt x="102" y="267"/>
                  </a:lnTo>
                  <a:lnTo>
                    <a:pt x="101" y="274"/>
                  </a:lnTo>
                  <a:lnTo>
                    <a:pt x="98" y="280"/>
                  </a:lnTo>
                  <a:lnTo>
                    <a:pt x="94" y="285"/>
                  </a:lnTo>
                  <a:lnTo>
                    <a:pt x="91" y="289"/>
                  </a:lnTo>
                  <a:lnTo>
                    <a:pt x="90" y="292"/>
                  </a:lnTo>
                  <a:lnTo>
                    <a:pt x="89" y="293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101" y="289"/>
                  </a:lnTo>
                  <a:lnTo>
                    <a:pt x="108" y="285"/>
                  </a:lnTo>
                  <a:lnTo>
                    <a:pt x="111" y="281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9" y="255"/>
                  </a:lnTo>
                  <a:lnTo>
                    <a:pt x="120" y="254"/>
                  </a:lnTo>
                  <a:lnTo>
                    <a:pt x="123" y="253"/>
                  </a:lnTo>
                  <a:lnTo>
                    <a:pt x="127" y="249"/>
                  </a:lnTo>
                  <a:lnTo>
                    <a:pt x="129" y="245"/>
                  </a:lnTo>
                  <a:lnTo>
                    <a:pt x="133" y="241"/>
                  </a:lnTo>
                  <a:lnTo>
                    <a:pt x="136" y="236"/>
                  </a:lnTo>
                  <a:lnTo>
                    <a:pt x="139" y="232"/>
                  </a:lnTo>
                  <a:lnTo>
                    <a:pt x="141" y="228"/>
                  </a:lnTo>
                  <a:lnTo>
                    <a:pt x="142" y="225"/>
                  </a:lnTo>
                  <a:lnTo>
                    <a:pt x="144" y="224"/>
                  </a:lnTo>
                  <a:lnTo>
                    <a:pt x="145" y="223"/>
                  </a:lnTo>
                  <a:lnTo>
                    <a:pt x="146" y="220"/>
                  </a:lnTo>
                  <a:lnTo>
                    <a:pt x="216" y="219"/>
                  </a:lnTo>
                  <a:lnTo>
                    <a:pt x="232" y="216"/>
                  </a:lnTo>
                  <a:lnTo>
                    <a:pt x="245" y="209"/>
                  </a:lnTo>
                  <a:lnTo>
                    <a:pt x="253" y="203"/>
                  </a:lnTo>
                  <a:lnTo>
                    <a:pt x="258" y="199"/>
                  </a:lnTo>
                  <a:lnTo>
                    <a:pt x="290" y="77"/>
                  </a:lnTo>
                  <a:lnTo>
                    <a:pt x="290" y="69"/>
                  </a:lnTo>
                  <a:lnTo>
                    <a:pt x="289" y="55"/>
                  </a:lnTo>
                  <a:lnTo>
                    <a:pt x="287" y="43"/>
                  </a:lnTo>
                  <a:lnTo>
                    <a:pt x="283" y="35"/>
                  </a:lnTo>
                  <a:lnTo>
                    <a:pt x="279" y="30"/>
                  </a:lnTo>
                  <a:lnTo>
                    <a:pt x="273" y="26"/>
                  </a:lnTo>
                  <a:lnTo>
                    <a:pt x="268" y="24"/>
                  </a:lnTo>
                  <a:lnTo>
                    <a:pt x="264" y="24"/>
                  </a:lnTo>
                  <a:lnTo>
                    <a:pt x="260" y="22"/>
                  </a:lnTo>
                  <a:lnTo>
                    <a:pt x="258" y="22"/>
                  </a:lnTo>
                  <a:lnTo>
                    <a:pt x="258" y="22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127" y="10"/>
                  </a:lnTo>
                  <a:lnTo>
                    <a:pt x="125" y="10"/>
                  </a:lnTo>
                  <a:close/>
                  <a:moveTo>
                    <a:pt x="125" y="0"/>
                  </a:moveTo>
                  <a:lnTo>
                    <a:pt x="127" y="0"/>
                  </a:lnTo>
                  <a:lnTo>
                    <a:pt x="127" y="0"/>
                  </a:lnTo>
                  <a:lnTo>
                    <a:pt x="256" y="13"/>
                  </a:lnTo>
                  <a:lnTo>
                    <a:pt x="258" y="13"/>
                  </a:lnTo>
                  <a:lnTo>
                    <a:pt x="260" y="13"/>
                  </a:lnTo>
                  <a:lnTo>
                    <a:pt x="268" y="13"/>
                  </a:lnTo>
                  <a:lnTo>
                    <a:pt x="276" y="16"/>
                  </a:lnTo>
                  <a:lnTo>
                    <a:pt x="285" y="22"/>
                  </a:lnTo>
                  <a:lnTo>
                    <a:pt x="292" y="30"/>
                  </a:lnTo>
                  <a:lnTo>
                    <a:pt x="296" y="41"/>
                  </a:lnTo>
                  <a:lnTo>
                    <a:pt x="300" y="54"/>
                  </a:lnTo>
                  <a:lnTo>
                    <a:pt x="300" y="69"/>
                  </a:lnTo>
                  <a:lnTo>
                    <a:pt x="300" y="79"/>
                  </a:lnTo>
                  <a:lnTo>
                    <a:pt x="300" y="79"/>
                  </a:lnTo>
                  <a:lnTo>
                    <a:pt x="267" y="203"/>
                  </a:lnTo>
                  <a:lnTo>
                    <a:pt x="266" y="204"/>
                  </a:lnTo>
                  <a:lnTo>
                    <a:pt x="263" y="207"/>
                  </a:lnTo>
                  <a:lnTo>
                    <a:pt x="258" y="212"/>
                  </a:lnTo>
                  <a:lnTo>
                    <a:pt x="247" y="220"/>
                  </a:lnTo>
                  <a:lnTo>
                    <a:pt x="234" y="225"/>
                  </a:lnTo>
                  <a:lnTo>
                    <a:pt x="217" y="229"/>
                  </a:lnTo>
                  <a:lnTo>
                    <a:pt x="152" y="230"/>
                  </a:lnTo>
                  <a:lnTo>
                    <a:pt x="149" y="233"/>
                  </a:lnTo>
                  <a:lnTo>
                    <a:pt x="148" y="237"/>
                  </a:lnTo>
                  <a:lnTo>
                    <a:pt x="144" y="242"/>
                  </a:lnTo>
                  <a:lnTo>
                    <a:pt x="139" y="249"/>
                  </a:lnTo>
                  <a:lnTo>
                    <a:pt x="133" y="255"/>
                  </a:lnTo>
                  <a:lnTo>
                    <a:pt x="128" y="262"/>
                  </a:lnTo>
                  <a:lnTo>
                    <a:pt x="122" y="280"/>
                  </a:lnTo>
                  <a:lnTo>
                    <a:pt x="122" y="283"/>
                  </a:lnTo>
                  <a:lnTo>
                    <a:pt x="119" y="288"/>
                  </a:lnTo>
                  <a:lnTo>
                    <a:pt x="114" y="293"/>
                  </a:lnTo>
                  <a:lnTo>
                    <a:pt x="105" y="298"/>
                  </a:lnTo>
                  <a:lnTo>
                    <a:pt x="91" y="304"/>
                  </a:lnTo>
                  <a:lnTo>
                    <a:pt x="89" y="305"/>
                  </a:lnTo>
                  <a:lnTo>
                    <a:pt x="86" y="308"/>
                  </a:lnTo>
                  <a:lnTo>
                    <a:pt x="82" y="310"/>
                  </a:lnTo>
                  <a:lnTo>
                    <a:pt x="80" y="314"/>
                  </a:lnTo>
                  <a:lnTo>
                    <a:pt x="76" y="317"/>
                  </a:lnTo>
                  <a:lnTo>
                    <a:pt x="72" y="321"/>
                  </a:lnTo>
                  <a:lnTo>
                    <a:pt x="70" y="323"/>
                  </a:lnTo>
                  <a:lnTo>
                    <a:pt x="69" y="325"/>
                  </a:lnTo>
                  <a:lnTo>
                    <a:pt x="69" y="326"/>
                  </a:lnTo>
                  <a:lnTo>
                    <a:pt x="68" y="329"/>
                  </a:lnTo>
                  <a:lnTo>
                    <a:pt x="67" y="330"/>
                  </a:lnTo>
                  <a:lnTo>
                    <a:pt x="60" y="335"/>
                  </a:lnTo>
                  <a:lnTo>
                    <a:pt x="52" y="340"/>
                  </a:lnTo>
                  <a:lnTo>
                    <a:pt x="42" y="346"/>
                  </a:lnTo>
                  <a:lnTo>
                    <a:pt x="29" y="348"/>
                  </a:lnTo>
                  <a:lnTo>
                    <a:pt x="29" y="348"/>
                  </a:lnTo>
                  <a:lnTo>
                    <a:pt x="14" y="346"/>
                  </a:lnTo>
                  <a:lnTo>
                    <a:pt x="1" y="336"/>
                  </a:lnTo>
                  <a:lnTo>
                    <a:pt x="0" y="335"/>
                  </a:lnTo>
                  <a:lnTo>
                    <a:pt x="0" y="334"/>
                  </a:lnTo>
                  <a:lnTo>
                    <a:pt x="0" y="332"/>
                  </a:lnTo>
                  <a:lnTo>
                    <a:pt x="0" y="331"/>
                  </a:lnTo>
                  <a:lnTo>
                    <a:pt x="0" y="330"/>
                  </a:lnTo>
                  <a:lnTo>
                    <a:pt x="2" y="327"/>
                  </a:lnTo>
                  <a:lnTo>
                    <a:pt x="5" y="325"/>
                  </a:lnTo>
                  <a:lnTo>
                    <a:pt x="8" y="323"/>
                  </a:lnTo>
                  <a:lnTo>
                    <a:pt x="13" y="323"/>
                  </a:lnTo>
                  <a:lnTo>
                    <a:pt x="21" y="325"/>
                  </a:lnTo>
                  <a:lnTo>
                    <a:pt x="34" y="327"/>
                  </a:lnTo>
                  <a:lnTo>
                    <a:pt x="34" y="327"/>
                  </a:lnTo>
                  <a:lnTo>
                    <a:pt x="36" y="327"/>
                  </a:lnTo>
                  <a:lnTo>
                    <a:pt x="39" y="326"/>
                  </a:lnTo>
                  <a:lnTo>
                    <a:pt x="44" y="323"/>
                  </a:lnTo>
                  <a:lnTo>
                    <a:pt x="48" y="319"/>
                  </a:lnTo>
                  <a:lnTo>
                    <a:pt x="52" y="315"/>
                  </a:lnTo>
                  <a:lnTo>
                    <a:pt x="53" y="313"/>
                  </a:lnTo>
                  <a:lnTo>
                    <a:pt x="55" y="310"/>
                  </a:lnTo>
                  <a:lnTo>
                    <a:pt x="57" y="306"/>
                  </a:lnTo>
                  <a:lnTo>
                    <a:pt x="60" y="301"/>
                  </a:lnTo>
                  <a:lnTo>
                    <a:pt x="65" y="295"/>
                  </a:lnTo>
                  <a:lnTo>
                    <a:pt x="73" y="289"/>
                  </a:lnTo>
                  <a:lnTo>
                    <a:pt x="81" y="287"/>
                  </a:lnTo>
                  <a:lnTo>
                    <a:pt x="84" y="283"/>
                  </a:lnTo>
                  <a:lnTo>
                    <a:pt x="86" y="280"/>
                  </a:lnTo>
                  <a:lnTo>
                    <a:pt x="89" y="276"/>
                  </a:lnTo>
                  <a:lnTo>
                    <a:pt x="90" y="272"/>
                  </a:lnTo>
                  <a:lnTo>
                    <a:pt x="91" y="270"/>
                  </a:lnTo>
                  <a:lnTo>
                    <a:pt x="93" y="267"/>
                  </a:lnTo>
                  <a:lnTo>
                    <a:pt x="93" y="266"/>
                  </a:lnTo>
                  <a:lnTo>
                    <a:pt x="93" y="262"/>
                  </a:lnTo>
                  <a:lnTo>
                    <a:pt x="94" y="258"/>
                  </a:lnTo>
                  <a:lnTo>
                    <a:pt x="95" y="253"/>
                  </a:lnTo>
                  <a:lnTo>
                    <a:pt x="98" y="249"/>
                  </a:lnTo>
                  <a:lnTo>
                    <a:pt x="101" y="245"/>
                  </a:lnTo>
                  <a:lnTo>
                    <a:pt x="103" y="240"/>
                  </a:lnTo>
                  <a:lnTo>
                    <a:pt x="108" y="237"/>
                  </a:lnTo>
                  <a:lnTo>
                    <a:pt x="114" y="233"/>
                  </a:lnTo>
                  <a:lnTo>
                    <a:pt x="115" y="233"/>
                  </a:lnTo>
                  <a:lnTo>
                    <a:pt x="118" y="230"/>
                  </a:lnTo>
                  <a:lnTo>
                    <a:pt x="120" y="229"/>
                  </a:lnTo>
                  <a:lnTo>
                    <a:pt x="123" y="228"/>
                  </a:lnTo>
                  <a:lnTo>
                    <a:pt x="122" y="228"/>
                  </a:lnTo>
                  <a:lnTo>
                    <a:pt x="118" y="226"/>
                  </a:lnTo>
                  <a:lnTo>
                    <a:pt x="110" y="226"/>
                  </a:lnTo>
                  <a:lnTo>
                    <a:pt x="97" y="224"/>
                  </a:lnTo>
                  <a:lnTo>
                    <a:pt x="84" y="219"/>
                  </a:lnTo>
                  <a:lnTo>
                    <a:pt x="72" y="213"/>
                  </a:lnTo>
                  <a:lnTo>
                    <a:pt x="61" y="204"/>
                  </a:lnTo>
                  <a:lnTo>
                    <a:pt x="52" y="194"/>
                  </a:lnTo>
                  <a:lnTo>
                    <a:pt x="46" y="179"/>
                  </a:lnTo>
                  <a:lnTo>
                    <a:pt x="43" y="162"/>
                  </a:lnTo>
                  <a:lnTo>
                    <a:pt x="44" y="16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51" y="59"/>
                  </a:lnTo>
                  <a:lnTo>
                    <a:pt x="53" y="46"/>
                  </a:lnTo>
                  <a:lnTo>
                    <a:pt x="60" y="30"/>
                  </a:lnTo>
                  <a:lnTo>
                    <a:pt x="68" y="21"/>
                  </a:lnTo>
                  <a:lnTo>
                    <a:pt x="78" y="13"/>
                  </a:lnTo>
                  <a:lnTo>
                    <a:pt x="90" y="7"/>
                  </a:lnTo>
                  <a:lnTo>
                    <a:pt x="106" y="1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8" name="矩形 27"/>
          <p:cNvSpPr/>
          <p:nvPr/>
        </p:nvSpPr>
        <p:spPr>
          <a:xfrm>
            <a:off x="3744319" y="1907893"/>
            <a:ext cx="817880" cy="746760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r>
              <a:rPr lang="en-US" altLang="zh-CN" sz="4265" dirty="0" smtClean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02</a:t>
            </a:r>
            <a:endParaRPr lang="zh-CN" altLang="en-US" sz="4265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文本框 25"/>
          <p:cNvSpPr txBox="1"/>
          <p:nvPr/>
        </p:nvSpPr>
        <p:spPr>
          <a:xfrm>
            <a:off x="5220888" y="3228528"/>
            <a:ext cx="1807210" cy="582295"/>
          </a:xfrm>
          <a:prstGeom prst="rect">
            <a:avLst/>
          </a:prstGeom>
          <a:noFill/>
        </p:spPr>
        <p:txBody>
          <a:bodyPr wrap="none" lIns="91417" tIns="45708" rIns="91417" bIns="45708" rtlCol="0">
            <a:spAutoFit/>
          </a:bodyPr>
          <a:lstStyle/>
          <a:p>
            <a:r>
              <a:rPr lang="zh-CN" altLang="en-US" sz="3200" b="1" dirty="0" smtClean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运营技巧</a:t>
            </a:r>
            <a:endParaRPr lang="zh-CN" altLang="en-US" sz="3200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280111" y="2565329"/>
            <a:ext cx="1871746" cy="460375"/>
          </a:xfrm>
          <a:prstGeom prst="rect">
            <a:avLst/>
          </a:prstGeom>
          <a:solidFill>
            <a:schemeClr val="accent4"/>
          </a:solidFill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PART  Two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30" name="MH_Entry_1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 flipH="1">
            <a:off x="5280111" y="3946352"/>
            <a:ext cx="4572339" cy="22098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dist">
              <a:buNone/>
            </a:pPr>
            <a:r>
              <a:rPr lang="en-US" altLang="zh-CN" sz="16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Operational skills</a:t>
            </a:r>
            <a:endParaRPr lang="en-US" altLang="zh-CN" sz="1600" b="1" dirty="0">
              <a:solidFill>
                <a:schemeClr val="tx1">
                  <a:lumMod val="50000"/>
                  <a:lumOff val="50000"/>
                </a:schemeClr>
              </a:solidFill>
              <a:latin typeface="Bradley Hand ITC" panose="03070402050302030203" pitchFamily="66" charset="0"/>
              <a:ea typeface="叶根友小京楷简体" panose="02010601030101010101" pitchFamily="2" charset="-122"/>
            </a:endParaRPr>
          </a:p>
        </p:txBody>
      </p:sp>
      <p:sp>
        <p:nvSpPr>
          <p:cNvPr id="27" name="Freeform 21"/>
          <p:cNvSpPr/>
          <p:nvPr/>
        </p:nvSpPr>
        <p:spPr bwMode="auto">
          <a:xfrm>
            <a:off x="5232117" y="4245101"/>
            <a:ext cx="4751355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 tmFilter="0,0; .5, 1; 1, 1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1" grpId="0"/>
      <p:bldP spid="32" grpId="0" bldLvl="0" animBg="1"/>
      <p:bldP spid="30" grpId="0"/>
      <p:bldP spid="27" grpId="0" bldLvl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图片 61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67" name="Shape 1624"/>
          <p:cNvSpPr/>
          <p:nvPr/>
        </p:nvSpPr>
        <p:spPr>
          <a:xfrm>
            <a:off x="1056684" y="1908846"/>
            <a:ext cx="8456984" cy="47359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1730" y="16970"/>
                  <a:pt x="4055" y="13284"/>
                  <a:pt x="7055" y="10308"/>
                </a:cubicBezTo>
                <a:cubicBezTo>
                  <a:pt x="10098" y="7290"/>
                  <a:pt x="13901" y="4973"/>
                  <a:pt x="18380" y="2877"/>
                </a:cubicBezTo>
                <a:lnTo>
                  <a:pt x="18198" y="0"/>
                </a:lnTo>
                <a:lnTo>
                  <a:pt x="21600" y="4603"/>
                </a:lnTo>
                <a:lnTo>
                  <a:pt x="18924" y="11507"/>
                </a:lnTo>
                <a:lnTo>
                  <a:pt x="18743" y="8630"/>
                </a:lnTo>
                <a:cubicBezTo>
                  <a:pt x="14655" y="9764"/>
                  <a:pt x="11069" y="11155"/>
                  <a:pt x="8004" y="13185"/>
                </a:cubicBezTo>
                <a:cubicBezTo>
                  <a:pt x="4885" y="15251"/>
                  <a:pt x="2242" y="17999"/>
                  <a:pt x="0" y="21600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8927616" y="3621186"/>
            <a:ext cx="2447668" cy="3029893"/>
            <a:chOff x="3388" y="1644"/>
            <a:chExt cx="938" cy="1037"/>
          </a:xfrm>
          <a:solidFill>
            <a:schemeClr val="accent2"/>
          </a:solidFill>
        </p:grpSpPr>
        <p:sp>
          <p:nvSpPr>
            <p:cNvPr id="22" name="Freeform 5"/>
            <p:cNvSpPr/>
            <p:nvPr/>
          </p:nvSpPr>
          <p:spPr bwMode="auto">
            <a:xfrm>
              <a:off x="3702" y="1708"/>
              <a:ext cx="624" cy="485"/>
            </a:xfrm>
            <a:custGeom>
              <a:avLst/>
              <a:gdLst>
                <a:gd name="T0" fmla="*/ 94 w 262"/>
                <a:gd name="T1" fmla="*/ 17 h 204"/>
                <a:gd name="T2" fmla="*/ 28 w 262"/>
                <a:gd name="T3" fmla="*/ 137 h 204"/>
                <a:gd name="T4" fmla="*/ 101 w 262"/>
                <a:gd name="T5" fmla="*/ 186 h 204"/>
                <a:gd name="T6" fmla="*/ 195 w 262"/>
                <a:gd name="T7" fmla="*/ 189 h 204"/>
                <a:gd name="T8" fmla="*/ 233 w 262"/>
                <a:gd name="T9" fmla="*/ 45 h 204"/>
                <a:gd name="T10" fmla="*/ 156 w 262"/>
                <a:gd name="T11" fmla="*/ 3 h 204"/>
                <a:gd name="T12" fmla="*/ 71 w 262"/>
                <a:gd name="T13" fmla="*/ 30 h 204"/>
                <a:gd name="T14" fmla="*/ 73 w 262"/>
                <a:gd name="T15" fmla="*/ 36 h 204"/>
                <a:gd name="T16" fmla="*/ 212 w 262"/>
                <a:gd name="T17" fmla="*/ 34 h 204"/>
                <a:gd name="T18" fmla="*/ 198 w 262"/>
                <a:gd name="T19" fmla="*/ 179 h 204"/>
                <a:gd name="T20" fmla="*/ 117 w 262"/>
                <a:gd name="T21" fmla="*/ 183 h 204"/>
                <a:gd name="T22" fmla="*/ 51 w 262"/>
                <a:gd name="T23" fmla="*/ 154 h 204"/>
                <a:gd name="T24" fmla="*/ 31 w 262"/>
                <a:gd name="T25" fmla="*/ 79 h 204"/>
                <a:gd name="T26" fmla="*/ 94 w 262"/>
                <a:gd name="T27" fmla="*/ 24 h 204"/>
                <a:gd name="T28" fmla="*/ 94 w 262"/>
                <a:gd name="T29" fmla="*/ 1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204">
                  <a:moveTo>
                    <a:pt x="94" y="17"/>
                  </a:moveTo>
                  <a:cubicBezTo>
                    <a:pt x="49" y="37"/>
                    <a:pt x="0" y="83"/>
                    <a:pt x="28" y="137"/>
                  </a:cubicBezTo>
                  <a:cubicBezTo>
                    <a:pt x="43" y="166"/>
                    <a:pt x="72" y="178"/>
                    <a:pt x="101" y="186"/>
                  </a:cubicBezTo>
                  <a:cubicBezTo>
                    <a:pt x="133" y="195"/>
                    <a:pt x="163" y="204"/>
                    <a:pt x="195" y="189"/>
                  </a:cubicBezTo>
                  <a:cubicBezTo>
                    <a:pt x="246" y="164"/>
                    <a:pt x="262" y="91"/>
                    <a:pt x="233" y="45"/>
                  </a:cubicBezTo>
                  <a:cubicBezTo>
                    <a:pt x="216" y="19"/>
                    <a:pt x="186" y="6"/>
                    <a:pt x="156" y="3"/>
                  </a:cubicBezTo>
                  <a:cubicBezTo>
                    <a:pt x="124" y="0"/>
                    <a:pt x="97" y="12"/>
                    <a:pt x="71" y="30"/>
                  </a:cubicBezTo>
                  <a:cubicBezTo>
                    <a:pt x="68" y="32"/>
                    <a:pt x="69" y="39"/>
                    <a:pt x="73" y="36"/>
                  </a:cubicBezTo>
                  <a:cubicBezTo>
                    <a:pt x="116" y="6"/>
                    <a:pt x="170" y="0"/>
                    <a:pt x="212" y="34"/>
                  </a:cubicBezTo>
                  <a:cubicBezTo>
                    <a:pt x="260" y="72"/>
                    <a:pt x="245" y="147"/>
                    <a:pt x="198" y="179"/>
                  </a:cubicBezTo>
                  <a:cubicBezTo>
                    <a:pt x="174" y="196"/>
                    <a:pt x="143" y="191"/>
                    <a:pt x="117" y="183"/>
                  </a:cubicBezTo>
                  <a:cubicBezTo>
                    <a:pt x="94" y="177"/>
                    <a:pt x="70" y="169"/>
                    <a:pt x="51" y="154"/>
                  </a:cubicBezTo>
                  <a:cubicBezTo>
                    <a:pt x="29" y="137"/>
                    <a:pt x="22" y="105"/>
                    <a:pt x="31" y="79"/>
                  </a:cubicBezTo>
                  <a:cubicBezTo>
                    <a:pt x="41" y="51"/>
                    <a:pt x="70" y="35"/>
                    <a:pt x="94" y="24"/>
                  </a:cubicBezTo>
                  <a:cubicBezTo>
                    <a:pt x="98" y="22"/>
                    <a:pt x="99" y="15"/>
                    <a:pt x="94" y="1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3" name="Freeform 6"/>
            <p:cNvSpPr/>
            <p:nvPr/>
          </p:nvSpPr>
          <p:spPr bwMode="auto">
            <a:xfrm>
              <a:off x="3728" y="2115"/>
              <a:ext cx="345" cy="340"/>
            </a:xfrm>
            <a:custGeom>
              <a:avLst/>
              <a:gdLst>
                <a:gd name="T0" fmla="*/ 63 w 145"/>
                <a:gd name="T1" fmla="*/ 4 h 143"/>
                <a:gd name="T2" fmla="*/ 8 w 145"/>
                <a:gd name="T3" fmla="*/ 88 h 143"/>
                <a:gd name="T4" fmla="*/ 52 w 145"/>
                <a:gd name="T5" fmla="*/ 139 h 143"/>
                <a:gd name="T6" fmla="*/ 120 w 145"/>
                <a:gd name="T7" fmla="*/ 111 h 143"/>
                <a:gd name="T8" fmla="*/ 143 w 145"/>
                <a:gd name="T9" fmla="*/ 24 h 143"/>
                <a:gd name="T10" fmla="*/ 137 w 145"/>
                <a:gd name="T11" fmla="*/ 25 h 143"/>
                <a:gd name="T12" fmla="*/ 128 w 145"/>
                <a:gd name="T13" fmla="*/ 82 h 143"/>
                <a:gd name="T14" fmla="*/ 66 w 145"/>
                <a:gd name="T15" fmla="*/ 132 h 143"/>
                <a:gd name="T16" fmla="*/ 31 w 145"/>
                <a:gd name="T17" fmla="*/ 122 h 143"/>
                <a:gd name="T18" fmla="*/ 26 w 145"/>
                <a:gd name="T19" fmla="*/ 64 h 143"/>
                <a:gd name="T20" fmla="*/ 68 w 145"/>
                <a:gd name="T21" fmla="*/ 8 h 143"/>
                <a:gd name="T22" fmla="*/ 63 w 145"/>
                <a:gd name="T23" fmla="*/ 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143">
                  <a:moveTo>
                    <a:pt x="63" y="4"/>
                  </a:moveTo>
                  <a:cubicBezTo>
                    <a:pt x="43" y="30"/>
                    <a:pt x="18" y="56"/>
                    <a:pt x="8" y="88"/>
                  </a:cubicBezTo>
                  <a:cubicBezTo>
                    <a:pt x="0" y="116"/>
                    <a:pt x="29" y="135"/>
                    <a:pt x="52" y="139"/>
                  </a:cubicBezTo>
                  <a:cubicBezTo>
                    <a:pt x="78" y="143"/>
                    <a:pt x="104" y="130"/>
                    <a:pt x="120" y="111"/>
                  </a:cubicBezTo>
                  <a:cubicBezTo>
                    <a:pt x="142" y="87"/>
                    <a:pt x="135" y="53"/>
                    <a:pt x="143" y="24"/>
                  </a:cubicBezTo>
                  <a:cubicBezTo>
                    <a:pt x="145" y="19"/>
                    <a:pt x="138" y="21"/>
                    <a:pt x="137" y="25"/>
                  </a:cubicBezTo>
                  <a:cubicBezTo>
                    <a:pt x="131" y="43"/>
                    <a:pt x="133" y="63"/>
                    <a:pt x="128" y="82"/>
                  </a:cubicBezTo>
                  <a:cubicBezTo>
                    <a:pt x="122" y="112"/>
                    <a:pt x="94" y="130"/>
                    <a:pt x="66" y="132"/>
                  </a:cubicBezTo>
                  <a:cubicBezTo>
                    <a:pt x="53" y="133"/>
                    <a:pt x="41" y="129"/>
                    <a:pt x="31" y="122"/>
                  </a:cubicBezTo>
                  <a:cubicBezTo>
                    <a:pt x="8" y="108"/>
                    <a:pt x="14" y="83"/>
                    <a:pt x="26" y="64"/>
                  </a:cubicBezTo>
                  <a:cubicBezTo>
                    <a:pt x="38" y="44"/>
                    <a:pt x="53" y="26"/>
                    <a:pt x="68" y="8"/>
                  </a:cubicBezTo>
                  <a:cubicBezTo>
                    <a:pt x="72" y="4"/>
                    <a:pt x="67" y="0"/>
                    <a:pt x="63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3766" y="2429"/>
              <a:ext cx="176" cy="243"/>
            </a:xfrm>
            <a:custGeom>
              <a:avLst/>
              <a:gdLst>
                <a:gd name="T0" fmla="*/ 23 w 74"/>
                <a:gd name="T1" fmla="*/ 7 h 102"/>
                <a:gd name="T2" fmla="*/ 35 w 74"/>
                <a:gd name="T3" fmla="*/ 43 h 102"/>
                <a:gd name="T4" fmla="*/ 52 w 74"/>
                <a:gd name="T5" fmla="*/ 75 h 102"/>
                <a:gd name="T6" fmla="*/ 55 w 74"/>
                <a:gd name="T7" fmla="*/ 68 h 102"/>
                <a:gd name="T8" fmla="*/ 10 w 74"/>
                <a:gd name="T9" fmla="*/ 80 h 102"/>
                <a:gd name="T10" fmla="*/ 22 w 74"/>
                <a:gd name="T11" fmla="*/ 99 h 102"/>
                <a:gd name="T12" fmla="*/ 66 w 74"/>
                <a:gd name="T13" fmla="*/ 84 h 102"/>
                <a:gd name="T14" fmla="*/ 51 w 74"/>
                <a:gd name="T15" fmla="*/ 65 h 102"/>
                <a:gd name="T16" fmla="*/ 49 w 74"/>
                <a:gd name="T17" fmla="*/ 72 h 102"/>
                <a:gd name="T18" fmla="*/ 51 w 74"/>
                <a:gd name="T19" fmla="*/ 87 h 102"/>
                <a:gd name="T20" fmla="*/ 35 w 74"/>
                <a:gd name="T21" fmla="*/ 92 h 102"/>
                <a:gd name="T22" fmla="*/ 30 w 74"/>
                <a:gd name="T23" fmla="*/ 92 h 102"/>
                <a:gd name="T24" fmla="*/ 19 w 74"/>
                <a:gd name="T25" fmla="*/ 82 h 102"/>
                <a:gd name="T26" fmla="*/ 54 w 74"/>
                <a:gd name="T27" fmla="*/ 76 h 102"/>
                <a:gd name="T28" fmla="*/ 57 w 74"/>
                <a:gd name="T29" fmla="*/ 69 h 102"/>
                <a:gd name="T30" fmla="*/ 28 w 74"/>
                <a:gd name="T31" fmla="*/ 2 h 102"/>
                <a:gd name="T32" fmla="*/ 25 w 74"/>
                <a:gd name="T33" fmla="*/ 0 h 102"/>
                <a:gd name="T34" fmla="*/ 24 w 74"/>
                <a:gd name="T35" fmla="*/ 0 h 102"/>
                <a:gd name="T36" fmla="*/ 23 w 74"/>
                <a:gd name="T37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102">
                  <a:moveTo>
                    <a:pt x="23" y="7"/>
                  </a:moveTo>
                  <a:cubicBezTo>
                    <a:pt x="22" y="7"/>
                    <a:pt x="34" y="40"/>
                    <a:pt x="35" y="43"/>
                  </a:cubicBezTo>
                  <a:cubicBezTo>
                    <a:pt x="40" y="54"/>
                    <a:pt x="46" y="64"/>
                    <a:pt x="52" y="75"/>
                  </a:cubicBezTo>
                  <a:cubicBezTo>
                    <a:pt x="53" y="73"/>
                    <a:pt x="54" y="70"/>
                    <a:pt x="55" y="68"/>
                  </a:cubicBezTo>
                  <a:cubicBezTo>
                    <a:pt x="42" y="69"/>
                    <a:pt x="20" y="70"/>
                    <a:pt x="10" y="80"/>
                  </a:cubicBezTo>
                  <a:cubicBezTo>
                    <a:pt x="0" y="90"/>
                    <a:pt x="15" y="97"/>
                    <a:pt x="22" y="99"/>
                  </a:cubicBezTo>
                  <a:cubicBezTo>
                    <a:pt x="35" y="102"/>
                    <a:pt x="58" y="95"/>
                    <a:pt x="66" y="84"/>
                  </a:cubicBezTo>
                  <a:cubicBezTo>
                    <a:pt x="74" y="72"/>
                    <a:pt x="60" y="65"/>
                    <a:pt x="51" y="65"/>
                  </a:cubicBezTo>
                  <a:cubicBezTo>
                    <a:pt x="47" y="65"/>
                    <a:pt x="45" y="72"/>
                    <a:pt x="49" y="72"/>
                  </a:cubicBezTo>
                  <a:cubicBezTo>
                    <a:pt x="50" y="77"/>
                    <a:pt x="50" y="82"/>
                    <a:pt x="51" y="87"/>
                  </a:cubicBezTo>
                  <a:cubicBezTo>
                    <a:pt x="46" y="89"/>
                    <a:pt x="41" y="91"/>
                    <a:pt x="35" y="92"/>
                  </a:cubicBezTo>
                  <a:cubicBezTo>
                    <a:pt x="33" y="92"/>
                    <a:pt x="31" y="92"/>
                    <a:pt x="30" y="92"/>
                  </a:cubicBezTo>
                  <a:cubicBezTo>
                    <a:pt x="21" y="94"/>
                    <a:pt x="18" y="90"/>
                    <a:pt x="19" y="82"/>
                  </a:cubicBezTo>
                  <a:cubicBezTo>
                    <a:pt x="30" y="78"/>
                    <a:pt x="42" y="76"/>
                    <a:pt x="54" y="76"/>
                  </a:cubicBezTo>
                  <a:cubicBezTo>
                    <a:pt x="57" y="76"/>
                    <a:pt x="59" y="72"/>
                    <a:pt x="57" y="69"/>
                  </a:cubicBezTo>
                  <a:cubicBezTo>
                    <a:pt x="46" y="47"/>
                    <a:pt x="34" y="26"/>
                    <a:pt x="28" y="2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0" y="0"/>
                    <a:pt x="18" y="7"/>
                    <a:pt x="23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" name="Freeform 8"/>
            <p:cNvSpPr/>
            <p:nvPr/>
          </p:nvSpPr>
          <p:spPr bwMode="auto">
            <a:xfrm>
              <a:off x="3923" y="2407"/>
              <a:ext cx="222" cy="274"/>
            </a:xfrm>
            <a:custGeom>
              <a:avLst/>
              <a:gdLst>
                <a:gd name="T0" fmla="*/ 9 w 93"/>
                <a:gd name="T1" fmla="*/ 8 h 115"/>
                <a:gd name="T2" fmla="*/ 36 w 93"/>
                <a:gd name="T3" fmla="*/ 53 h 115"/>
                <a:gd name="T4" fmla="*/ 47 w 93"/>
                <a:gd name="T5" fmla="*/ 69 h 115"/>
                <a:gd name="T6" fmla="*/ 34 w 93"/>
                <a:gd name="T7" fmla="*/ 79 h 115"/>
                <a:gd name="T8" fmla="*/ 18 w 93"/>
                <a:gd name="T9" fmla="*/ 107 h 115"/>
                <a:gd name="T10" fmla="*/ 80 w 93"/>
                <a:gd name="T11" fmla="*/ 97 h 115"/>
                <a:gd name="T12" fmla="*/ 39 w 93"/>
                <a:gd name="T13" fmla="*/ 81 h 115"/>
                <a:gd name="T14" fmla="*/ 38 w 93"/>
                <a:gd name="T15" fmla="*/ 88 h 115"/>
                <a:gd name="T16" fmla="*/ 70 w 93"/>
                <a:gd name="T17" fmla="*/ 90 h 115"/>
                <a:gd name="T18" fmla="*/ 62 w 93"/>
                <a:gd name="T19" fmla="*/ 99 h 115"/>
                <a:gd name="T20" fmla="*/ 38 w 93"/>
                <a:gd name="T21" fmla="*/ 103 h 115"/>
                <a:gd name="T22" fmla="*/ 25 w 93"/>
                <a:gd name="T23" fmla="*/ 91 h 115"/>
                <a:gd name="T24" fmla="*/ 52 w 93"/>
                <a:gd name="T25" fmla="*/ 82 h 115"/>
                <a:gd name="T26" fmla="*/ 57 w 93"/>
                <a:gd name="T27" fmla="*/ 77 h 115"/>
                <a:gd name="T28" fmla="*/ 42 w 93"/>
                <a:gd name="T29" fmla="*/ 48 h 115"/>
                <a:gd name="T30" fmla="*/ 26 w 93"/>
                <a:gd name="T31" fmla="*/ 19 h 115"/>
                <a:gd name="T32" fmla="*/ 12 w 93"/>
                <a:gd name="T33" fmla="*/ 1 h 115"/>
                <a:gd name="T34" fmla="*/ 9 w 93"/>
                <a:gd name="T35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115">
                  <a:moveTo>
                    <a:pt x="9" y="8"/>
                  </a:moveTo>
                  <a:cubicBezTo>
                    <a:pt x="20" y="11"/>
                    <a:pt x="30" y="43"/>
                    <a:pt x="36" y="53"/>
                  </a:cubicBezTo>
                  <a:cubicBezTo>
                    <a:pt x="39" y="59"/>
                    <a:pt x="43" y="64"/>
                    <a:pt x="47" y="69"/>
                  </a:cubicBezTo>
                  <a:cubicBezTo>
                    <a:pt x="53" y="78"/>
                    <a:pt x="40" y="77"/>
                    <a:pt x="34" y="79"/>
                  </a:cubicBezTo>
                  <a:cubicBezTo>
                    <a:pt x="24" y="82"/>
                    <a:pt x="0" y="98"/>
                    <a:pt x="18" y="107"/>
                  </a:cubicBezTo>
                  <a:cubicBezTo>
                    <a:pt x="32" y="115"/>
                    <a:pt x="70" y="111"/>
                    <a:pt x="80" y="97"/>
                  </a:cubicBezTo>
                  <a:cubicBezTo>
                    <a:pt x="93" y="79"/>
                    <a:pt x="44" y="81"/>
                    <a:pt x="39" y="81"/>
                  </a:cubicBezTo>
                  <a:cubicBezTo>
                    <a:pt x="35" y="81"/>
                    <a:pt x="33" y="88"/>
                    <a:pt x="38" y="88"/>
                  </a:cubicBezTo>
                  <a:cubicBezTo>
                    <a:pt x="48" y="88"/>
                    <a:pt x="59" y="88"/>
                    <a:pt x="70" y="90"/>
                  </a:cubicBezTo>
                  <a:cubicBezTo>
                    <a:pt x="71" y="96"/>
                    <a:pt x="68" y="99"/>
                    <a:pt x="62" y="99"/>
                  </a:cubicBezTo>
                  <a:cubicBezTo>
                    <a:pt x="55" y="102"/>
                    <a:pt x="46" y="103"/>
                    <a:pt x="38" y="103"/>
                  </a:cubicBezTo>
                  <a:cubicBezTo>
                    <a:pt x="27" y="106"/>
                    <a:pt x="23" y="102"/>
                    <a:pt x="25" y="91"/>
                  </a:cubicBezTo>
                  <a:cubicBezTo>
                    <a:pt x="34" y="86"/>
                    <a:pt x="42" y="84"/>
                    <a:pt x="52" y="82"/>
                  </a:cubicBezTo>
                  <a:cubicBezTo>
                    <a:pt x="54" y="82"/>
                    <a:pt x="56" y="79"/>
                    <a:pt x="57" y="77"/>
                  </a:cubicBezTo>
                  <a:cubicBezTo>
                    <a:pt x="60" y="69"/>
                    <a:pt x="45" y="54"/>
                    <a:pt x="42" y="48"/>
                  </a:cubicBezTo>
                  <a:cubicBezTo>
                    <a:pt x="36" y="38"/>
                    <a:pt x="31" y="29"/>
                    <a:pt x="26" y="19"/>
                  </a:cubicBezTo>
                  <a:cubicBezTo>
                    <a:pt x="22" y="12"/>
                    <a:pt x="21" y="3"/>
                    <a:pt x="12" y="1"/>
                  </a:cubicBezTo>
                  <a:cubicBezTo>
                    <a:pt x="8" y="0"/>
                    <a:pt x="5" y="7"/>
                    <a:pt x="9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" name="Freeform 9"/>
            <p:cNvSpPr/>
            <p:nvPr/>
          </p:nvSpPr>
          <p:spPr bwMode="auto">
            <a:xfrm>
              <a:off x="3557" y="1996"/>
              <a:ext cx="285" cy="219"/>
            </a:xfrm>
            <a:custGeom>
              <a:avLst/>
              <a:gdLst>
                <a:gd name="T0" fmla="*/ 115 w 120"/>
                <a:gd name="T1" fmla="*/ 85 h 92"/>
                <a:gd name="T2" fmla="*/ 57 w 120"/>
                <a:gd name="T3" fmla="*/ 70 h 92"/>
                <a:gd name="T4" fmla="*/ 8 w 120"/>
                <a:gd name="T5" fmla="*/ 4 h 92"/>
                <a:gd name="T6" fmla="*/ 1 w 120"/>
                <a:gd name="T7" fmla="*/ 8 h 92"/>
                <a:gd name="T8" fmla="*/ 48 w 120"/>
                <a:gd name="T9" fmla="*/ 73 h 92"/>
                <a:gd name="T10" fmla="*/ 79 w 120"/>
                <a:gd name="T11" fmla="*/ 85 h 92"/>
                <a:gd name="T12" fmla="*/ 114 w 120"/>
                <a:gd name="T13" fmla="*/ 92 h 92"/>
                <a:gd name="T14" fmla="*/ 115 w 120"/>
                <a:gd name="T15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92">
                  <a:moveTo>
                    <a:pt x="115" y="85"/>
                  </a:moveTo>
                  <a:cubicBezTo>
                    <a:pt x="98" y="85"/>
                    <a:pt x="73" y="78"/>
                    <a:pt x="57" y="70"/>
                  </a:cubicBezTo>
                  <a:cubicBezTo>
                    <a:pt x="35" y="58"/>
                    <a:pt x="17" y="27"/>
                    <a:pt x="8" y="4"/>
                  </a:cubicBezTo>
                  <a:cubicBezTo>
                    <a:pt x="6" y="0"/>
                    <a:pt x="0" y="5"/>
                    <a:pt x="1" y="8"/>
                  </a:cubicBezTo>
                  <a:cubicBezTo>
                    <a:pt x="12" y="33"/>
                    <a:pt x="27" y="55"/>
                    <a:pt x="48" y="73"/>
                  </a:cubicBezTo>
                  <a:cubicBezTo>
                    <a:pt x="57" y="81"/>
                    <a:pt x="69" y="83"/>
                    <a:pt x="79" y="85"/>
                  </a:cubicBezTo>
                  <a:cubicBezTo>
                    <a:pt x="91" y="88"/>
                    <a:pt x="102" y="92"/>
                    <a:pt x="114" y="92"/>
                  </a:cubicBezTo>
                  <a:cubicBezTo>
                    <a:pt x="118" y="92"/>
                    <a:pt x="120" y="85"/>
                    <a:pt x="115" y="8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8" name="Freeform 10"/>
            <p:cNvSpPr/>
            <p:nvPr/>
          </p:nvSpPr>
          <p:spPr bwMode="auto">
            <a:xfrm>
              <a:off x="3511" y="1915"/>
              <a:ext cx="119" cy="102"/>
            </a:xfrm>
            <a:custGeom>
              <a:avLst/>
              <a:gdLst>
                <a:gd name="T0" fmla="*/ 13 w 50"/>
                <a:gd name="T1" fmla="*/ 33 h 43"/>
                <a:gd name="T2" fmla="*/ 29 w 50"/>
                <a:gd name="T3" fmla="*/ 41 h 43"/>
                <a:gd name="T4" fmla="*/ 43 w 50"/>
                <a:gd name="T5" fmla="*/ 28 h 43"/>
                <a:gd name="T6" fmla="*/ 28 w 50"/>
                <a:gd name="T7" fmla="*/ 1 h 43"/>
                <a:gd name="T8" fmla="*/ 1 w 50"/>
                <a:gd name="T9" fmla="*/ 26 h 43"/>
                <a:gd name="T10" fmla="*/ 6 w 50"/>
                <a:gd name="T11" fmla="*/ 37 h 43"/>
                <a:gd name="T12" fmla="*/ 30 w 50"/>
                <a:gd name="T13" fmla="*/ 25 h 43"/>
                <a:gd name="T14" fmla="*/ 28 w 50"/>
                <a:gd name="T15" fmla="*/ 19 h 43"/>
                <a:gd name="T16" fmla="*/ 16 w 50"/>
                <a:gd name="T17" fmla="*/ 27 h 43"/>
                <a:gd name="T18" fmla="*/ 9 w 50"/>
                <a:gd name="T19" fmla="*/ 30 h 43"/>
                <a:gd name="T20" fmla="*/ 7 w 50"/>
                <a:gd name="T21" fmla="*/ 25 h 43"/>
                <a:gd name="T22" fmla="*/ 23 w 50"/>
                <a:gd name="T23" fmla="*/ 9 h 43"/>
                <a:gd name="T24" fmla="*/ 39 w 50"/>
                <a:gd name="T25" fmla="*/ 20 h 43"/>
                <a:gd name="T26" fmla="*/ 33 w 50"/>
                <a:gd name="T27" fmla="*/ 32 h 43"/>
                <a:gd name="T28" fmla="*/ 19 w 50"/>
                <a:gd name="T29" fmla="*/ 27 h 43"/>
                <a:gd name="T30" fmla="*/ 13 w 50"/>
                <a:gd name="T3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43">
                  <a:moveTo>
                    <a:pt x="13" y="33"/>
                  </a:moveTo>
                  <a:cubicBezTo>
                    <a:pt x="17" y="37"/>
                    <a:pt x="23" y="43"/>
                    <a:pt x="29" y="41"/>
                  </a:cubicBezTo>
                  <a:cubicBezTo>
                    <a:pt x="36" y="40"/>
                    <a:pt x="40" y="34"/>
                    <a:pt x="43" y="28"/>
                  </a:cubicBezTo>
                  <a:cubicBezTo>
                    <a:pt x="50" y="15"/>
                    <a:pt x="43" y="0"/>
                    <a:pt x="28" y="1"/>
                  </a:cubicBezTo>
                  <a:cubicBezTo>
                    <a:pt x="15" y="2"/>
                    <a:pt x="3" y="14"/>
                    <a:pt x="1" y="26"/>
                  </a:cubicBezTo>
                  <a:cubicBezTo>
                    <a:pt x="0" y="30"/>
                    <a:pt x="1" y="37"/>
                    <a:pt x="6" y="37"/>
                  </a:cubicBezTo>
                  <a:cubicBezTo>
                    <a:pt x="15" y="38"/>
                    <a:pt x="23" y="30"/>
                    <a:pt x="30" y="25"/>
                  </a:cubicBezTo>
                  <a:cubicBezTo>
                    <a:pt x="34" y="23"/>
                    <a:pt x="33" y="16"/>
                    <a:pt x="28" y="19"/>
                  </a:cubicBezTo>
                  <a:cubicBezTo>
                    <a:pt x="24" y="22"/>
                    <a:pt x="21" y="25"/>
                    <a:pt x="16" y="27"/>
                  </a:cubicBezTo>
                  <a:cubicBezTo>
                    <a:pt x="14" y="28"/>
                    <a:pt x="11" y="29"/>
                    <a:pt x="9" y="30"/>
                  </a:cubicBezTo>
                  <a:cubicBezTo>
                    <a:pt x="7" y="30"/>
                    <a:pt x="7" y="25"/>
                    <a:pt x="7" y="25"/>
                  </a:cubicBezTo>
                  <a:cubicBezTo>
                    <a:pt x="9" y="18"/>
                    <a:pt x="16" y="12"/>
                    <a:pt x="23" y="9"/>
                  </a:cubicBezTo>
                  <a:cubicBezTo>
                    <a:pt x="31" y="6"/>
                    <a:pt x="39" y="11"/>
                    <a:pt x="39" y="20"/>
                  </a:cubicBezTo>
                  <a:cubicBezTo>
                    <a:pt x="39" y="24"/>
                    <a:pt x="37" y="29"/>
                    <a:pt x="33" y="32"/>
                  </a:cubicBezTo>
                  <a:cubicBezTo>
                    <a:pt x="28" y="37"/>
                    <a:pt x="22" y="31"/>
                    <a:pt x="19" y="27"/>
                  </a:cubicBezTo>
                  <a:cubicBezTo>
                    <a:pt x="16" y="24"/>
                    <a:pt x="11" y="30"/>
                    <a:pt x="13" y="3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9" name="Freeform 11"/>
            <p:cNvSpPr/>
            <p:nvPr/>
          </p:nvSpPr>
          <p:spPr bwMode="auto">
            <a:xfrm>
              <a:off x="3997" y="2148"/>
              <a:ext cx="269" cy="143"/>
            </a:xfrm>
            <a:custGeom>
              <a:avLst/>
              <a:gdLst>
                <a:gd name="T0" fmla="*/ 4 w 113"/>
                <a:gd name="T1" fmla="*/ 49 h 60"/>
                <a:gd name="T2" fmla="*/ 12 w 113"/>
                <a:gd name="T3" fmla="*/ 48 h 60"/>
                <a:gd name="T4" fmla="*/ 40 w 113"/>
                <a:gd name="T5" fmla="*/ 54 h 60"/>
                <a:gd name="T6" fmla="*/ 107 w 113"/>
                <a:gd name="T7" fmla="*/ 60 h 60"/>
                <a:gd name="T8" fmla="*/ 110 w 113"/>
                <a:gd name="T9" fmla="*/ 53 h 60"/>
                <a:gd name="T10" fmla="*/ 72 w 113"/>
                <a:gd name="T11" fmla="*/ 34 h 60"/>
                <a:gd name="T12" fmla="*/ 39 w 113"/>
                <a:gd name="T13" fmla="*/ 11 h 60"/>
                <a:gd name="T14" fmla="*/ 14 w 113"/>
                <a:gd name="T15" fmla="*/ 13 h 60"/>
                <a:gd name="T16" fmla="*/ 33 w 113"/>
                <a:gd name="T17" fmla="*/ 6 h 60"/>
                <a:gd name="T18" fmla="*/ 28 w 113"/>
                <a:gd name="T19" fmla="*/ 12 h 60"/>
                <a:gd name="T20" fmla="*/ 38 w 113"/>
                <a:gd name="T21" fmla="*/ 24 h 60"/>
                <a:gd name="T22" fmla="*/ 57 w 113"/>
                <a:gd name="T23" fmla="*/ 35 h 60"/>
                <a:gd name="T24" fmla="*/ 106 w 113"/>
                <a:gd name="T25" fmla="*/ 60 h 60"/>
                <a:gd name="T26" fmla="*/ 109 w 113"/>
                <a:gd name="T27" fmla="*/ 53 h 60"/>
                <a:gd name="T28" fmla="*/ 37 w 113"/>
                <a:gd name="T29" fmla="*/ 45 h 60"/>
                <a:gd name="T30" fmla="*/ 12 w 113"/>
                <a:gd name="T31" fmla="*/ 40 h 60"/>
                <a:gd name="T32" fmla="*/ 6 w 113"/>
                <a:gd name="T33" fmla="*/ 41 h 60"/>
                <a:gd name="T34" fmla="*/ 4 w 113"/>
                <a:gd name="T35" fmla="*/ 4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60">
                  <a:moveTo>
                    <a:pt x="4" y="49"/>
                  </a:moveTo>
                  <a:cubicBezTo>
                    <a:pt x="8" y="49"/>
                    <a:pt x="7" y="47"/>
                    <a:pt x="12" y="48"/>
                  </a:cubicBezTo>
                  <a:cubicBezTo>
                    <a:pt x="21" y="50"/>
                    <a:pt x="31" y="52"/>
                    <a:pt x="40" y="54"/>
                  </a:cubicBezTo>
                  <a:cubicBezTo>
                    <a:pt x="61" y="59"/>
                    <a:pt x="86" y="60"/>
                    <a:pt x="107" y="60"/>
                  </a:cubicBezTo>
                  <a:cubicBezTo>
                    <a:pt x="110" y="60"/>
                    <a:pt x="113" y="55"/>
                    <a:pt x="110" y="53"/>
                  </a:cubicBezTo>
                  <a:cubicBezTo>
                    <a:pt x="99" y="44"/>
                    <a:pt x="85" y="41"/>
                    <a:pt x="72" y="34"/>
                  </a:cubicBezTo>
                  <a:cubicBezTo>
                    <a:pt x="61" y="29"/>
                    <a:pt x="44" y="22"/>
                    <a:pt x="39" y="11"/>
                  </a:cubicBezTo>
                  <a:cubicBezTo>
                    <a:pt x="34" y="0"/>
                    <a:pt x="18" y="1"/>
                    <a:pt x="14" y="13"/>
                  </a:cubicBezTo>
                  <a:cubicBezTo>
                    <a:pt x="4" y="43"/>
                    <a:pt x="56" y="21"/>
                    <a:pt x="33" y="6"/>
                  </a:cubicBezTo>
                  <a:cubicBezTo>
                    <a:pt x="30" y="4"/>
                    <a:pt x="25" y="10"/>
                    <a:pt x="28" y="12"/>
                  </a:cubicBezTo>
                  <a:cubicBezTo>
                    <a:pt x="33" y="16"/>
                    <a:pt x="34" y="22"/>
                    <a:pt x="38" y="24"/>
                  </a:cubicBezTo>
                  <a:cubicBezTo>
                    <a:pt x="45" y="28"/>
                    <a:pt x="51" y="31"/>
                    <a:pt x="57" y="35"/>
                  </a:cubicBezTo>
                  <a:cubicBezTo>
                    <a:pt x="72" y="44"/>
                    <a:pt x="92" y="49"/>
                    <a:pt x="106" y="60"/>
                  </a:cubicBezTo>
                  <a:cubicBezTo>
                    <a:pt x="107" y="58"/>
                    <a:pt x="108" y="55"/>
                    <a:pt x="109" y="53"/>
                  </a:cubicBezTo>
                  <a:cubicBezTo>
                    <a:pt x="86" y="52"/>
                    <a:pt x="60" y="50"/>
                    <a:pt x="37" y="45"/>
                  </a:cubicBezTo>
                  <a:cubicBezTo>
                    <a:pt x="29" y="43"/>
                    <a:pt x="20" y="42"/>
                    <a:pt x="12" y="40"/>
                  </a:cubicBezTo>
                  <a:cubicBezTo>
                    <a:pt x="10" y="40"/>
                    <a:pt x="4" y="41"/>
                    <a:pt x="6" y="41"/>
                  </a:cubicBezTo>
                  <a:cubicBezTo>
                    <a:pt x="2" y="41"/>
                    <a:pt x="0" y="49"/>
                    <a:pt x="4" y="49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0" name="Freeform 12"/>
            <p:cNvSpPr/>
            <p:nvPr/>
          </p:nvSpPr>
          <p:spPr bwMode="auto">
            <a:xfrm>
              <a:off x="3588" y="1951"/>
              <a:ext cx="464" cy="216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1" name="Freeform 13"/>
            <p:cNvSpPr/>
            <p:nvPr/>
          </p:nvSpPr>
          <p:spPr bwMode="auto">
            <a:xfrm>
              <a:off x="3388" y="1860"/>
              <a:ext cx="161" cy="86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2" name="Freeform 14"/>
            <p:cNvSpPr/>
            <p:nvPr/>
          </p:nvSpPr>
          <p:spPr bwMode="auto">
            <a:xfrm>
              <a:off x="3583" y="1644"/>
              <a:ext cx="321" cy="290"/>
            </a:xfrm>
            <a:custGeom>
              <a:avLst/>
              <a:gdLst>
                <a:gd name="T0" fmla="*/ 8 w 135"/>
                <a:gd name="T1" fmla="*/ 118 h 122"/>
                <a:gd name="T2" fmla="*/ 58 w 135"/>
                <a:gd name="T3" fmla="*/ 52 h 122"/>
                <a:gd name="T4" fmla="*/ 132 w 135"/>
                <a:gd name="T5" fmla="*/ 8 h 122"/>
                <a:gd name="T6" fmla="*/ 135 w 135"/>
                <a:gd name="T7" fmla="*/ 3 h 122"/>
                <a:gd name="T8" fmla="*/ 135 w 135"/>
                <a:gd name="T9" fmla="*/ 3 h 122"/>
                <a:gd name="T10" fmla="*/ 130 w 135"/>
                <a:gd name="T11" fmla="*/ 1 h 122"/>
                <a:gd name="T12" fmla="*/ 129 w 135"/>
                <a:gd name="T13" fmla="*/ 2 h 122"/>
                <a:gd name="T14" fmla="*/ 133 w 135"/>
                <a:gd name="T15" fmla="*/ 7 h 122"/>
                <a:gd name="T16" fmla="*/ 133 w 135"/>
                <a:gd name="T17" fmla="*/ 6 h 122"/>
                <a:gd name="T18" fmla="*/ 128 w 135"/>
                <a:gd name="T19" fmla="*/ 5 h 122"/>
                <a:gd name="T20" fmla="*/ 92 w 135"/>
                <a:gd name="T21" fmla="*/ 18 h 122"/>
                <a:gd name="T22" fmla="*/ 57 w 135"/>
                <a:gd name="T23" fmla="*/ 43 h 122"/>
                <a:gd name="T24" fmla="*/ 2 w 135"/>
                <a:gd name="T25" fmla="*/ 116 h 122"/>
                <a:gd name="T26" fmla="*/ 8 w 135"/>
                <a:gd name="T27" fmla="*/ 1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5" h="122">
                  <a:moveTo>
                    <a:pt x="8" y="118"/>
                  </a:moveTo>
                  <a:cubicBezTo>
                    <a:pt x="21" y="93"/>
                    <a:pt x="41" y="73"/>
                    <a:pt x="58" y="52"/>
                  </a:cubicBezTo>
                  <a:cubicBezTo>
                    <a:pt x="78" y="26"/>
                    <a:pt x="106" y="23"/>
                    <a:pt x="132" y="8"/>
                  </a:cubicBezTo>
                  <a:cubicBezTo>
                    <a:pt x="134" y="7"/>
                    <a:pt x="135" y="5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0"/>
                    <a:pt x="132" y="0"/>
                    <a:pt x="130" y="1"/>
                  </a:cubicBezTo>
                  <a:cubicBezTo>
                    <a:pt x="130" y="2"/>
                    <a:pt x="129" y="2"/>
                    <a:pt x="129" y="2"/>
                  </a:cubicBezTo>
                  <a:cubicBezTo>
                    <a:pt x="126" y="5"/>
                    <a:pt x="129" y="11"/>
                    <a:pt x="133" y="7"/>
                  </a:cubicBezTo>
                  <a:cubicBezTo>
                    <a:pt x="133" y="7"/>
                    <a:pt x="133" y="7"/>
                    <a:pt x="133" y="6"/>
                  </a:cubicBezTo>
                  <a:cubicBezTo>
                    <a:pt x="132" y="6"/>
                    <a:pt x="130" y="6"/>
                    <a:pt x="128" y="5"/>
                  </a:cubicBezTo>
                  <a:cubicBezTo>
                    <a:pt x="128" y="4"/>
                    <a:pt x="97" y="15"/>
                    <a:pt x="92" y="18"/>
                  </a:cubicBezTo>
                  <a:cubicBezTo>
                    <a:pt x="79" y="24"/>
                    <a:pt x="67" y="32"/>
                    <a:pt x="57" y="43"/>
                  </a:cubicBezTo>
                  <a:cubicBezTo>
                    <a:pt x="38" y="66"/>
                    <a:pt x="16" y="89"/>
                    <a:pt x="2" y="116"/>
                  </a:cubicBezTo>
                  <a:cubicBezTo>
                    <a:pt x="0" y="121"/>
                    <a:pt x="6" y="122"/>
                    <a:pt x="8" y="11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15"/>
            <p:cNvSpPr/>
            <p:nvPr/>
          </p:nvSpPr>
          <p:spPr bwMode="auto">
            <a:xfrm>
              <a:off x="3599" y="1658"/>
              <a:ext cx="284" cy="297"/>
            </a:xfrm>
            <a:custGeom>
              <a:avLst/>
              <a:gdLst>
                <a:gd name="T0" fmla="*/ 7 w 119"/>
                <a:gd name="T1" fmla="*/ 122 h 125"/>
                <a:gd name="T2" fmla="*/ 33 w 119"/>
                <a:gd name="T3" fmla="*/ 80 h 125"/>
                <a:gd name="T4" fmla="*/ 65 w 119"/>
                <a:gd name="T5" fmla="*/ 38 h 125"/>
                <a:gd name="T6" fmla="*/ 114 w 119"/>
                <a:gd name="T7" fmla="*/ 9 h 125"/>
                <a:gd name="T8" fmla="*/ 114 w 119"/>
                <a:gd name="T9" fmla="*/ 2 h 125"/>
                <a:gd name="T10" fmla="*/ 42 w 119"/>
                <a:gd name="T11" fmla="*/ 57 h 125"/>
                <a:gd name="T12" fmla="*/ 20 w 119"/>
                <a:gd name="T13" fmla="*/ 90 h 125"/>
                <a:gd name="T14" fmla="*/ 3 w 119"/>
                <a:gd name="T15" fmla="*/ 117 h 125"/>
                <a:gd name="T16" fmla="*/ 7 w 119"/>
                <a:gd name="T17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25">
                  <a:moveTo>
                    <a:pt x="7" y="122"/>
                  </a:moveTo>
                  <a:cubicBezTo>
                    <a:pt x="18" y="110"/>
                    <a:pt x="23" y="93"/>
                    <a:pt x="33" y="80"/>
                  </a:cubicBezTo>
                  <a:cubicBezTo>
                    <a:pt x="44" y="66"/>
                    <a:pt x="52" y="51"/>
                    <a:pt x="65" y="38"/>
                  </a:cubicBezTo>
                  <a:cubicBezTo>
                    <a:pt x="78" y="25"/>
                    <a:pt x="98" y="16"/>
                    <a:pt x="114" y="9"/>
                  </a:cubicBezTo>
                  <a:cubicBezTo>
                    <a:pt x="118" y="7"/>
                    <a:pt x="119" y="0"/>
                    <a:pt x="114" y="2"/>
                  </a:cubicBezTo>
                  <a:cubicBezTo>
                    <a:pt x="85" y="15"/>
                    <a:pt x="58" y="29"/>
                    <a:pt x="42" y="57"/>
                  </a:cubicBezTo>
                  <a:cubicBezTo>
                    <a:pt x="36" y="68"/>
                    <a:pt x="26" y="78"/>
                    <a:pt x="20" y="90"/>
                  </a:cubicBezTo>
                  <a:cubicBezTo>
                    <a:pt x="15" y="98"/>
                    <a:pt x="11" y="109"/>
                    <a:pt x="3" y="117"/>
                  </a:cubicBezTo>
                  <a:cubicBezTo>
                    <a:pt x="0" y="120"/>
                    <a:pt x="3" y="125"/>
                    <a:pt x="7" y="1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16"/>
            <p:cNvSpPr/>
            <p:nvPr/>
          </p:nvSpPr>
          <p:spPr bwMode="auto">
            <a:xfrm>
              <a:off x="3457" y="1996"/>
              <a:ext cx="102" cy="323"/>
            </a:xfrm>
            <a:custGeom>
              <a:avLst/>
              <a:gdLst>
                <a:gd name="T0" fmla="*/ 35 w 43"/>
                <a:gd name="T1" fmla="*/ 5 h 136"/>
                <a:gd name="T2" fmla="*/ 11 w 43"/>
                <a:gd name="T3" fmla="*/ 69 h 136"/>
                <a:gd name="T4" fmla="*/ 6 w 43"/>
                <a:gd name="T5" fmla="*/ 94 h 136"/>
                <a:gd name="T6" fmla="*/ 3 w 43"/>
                <a:gd name="T7" fmla="*/ 127 h 136"/>
                <a:gd name="T8" fmla="*/ 5 w 43"/>
                <a:gd name="T9" fmla="*/ 133 h 136"/>
                <a:gd name="T10" fmla="*/ 12 w 43"/>
                <a:gd name="T11" fmla="*/ 121 h 136"/>
                <a:gd name="T12" fmla="*/ 15 w 43"/>
                <a:gd name="T13" fmla="*/ 77 h 136"/>
                <a:gd name="T14" fmla="*/ 27 w 43"/>
                <a:gd name="T15" fmla="*/ 39 h 136"/>
                <a:gd name="T16" fmla="*/ 41 w 43"/>
                <a:gd name="T17" fmla="*/ 5 h 136"/>
                <a:gd name="T18" fmla="*/ 35 w 43"/>
                <a:gd name="T19" fmla="*/ 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36">
                  <a:moveTo>
                    <a:pt x="35" y="5"/>
                  </a:moveTo>
                  <a:cubicBezTo>
                    <a:pt x="29" y="27"/>
                    <a:pt x="16" y="47"/>
                    <a:pt x="11" y="69"/>
                  </a:cubicBezTo>
                  <a:cubicBezTo>
                    <a:pt x="9" y="78"/>
                    <a:pt x="6" y="85"/>
                    <a:pt x="6" y="94"/>
                  </a:cubicBezTo>
                  <a:cubicBezTo>
                    <a:pt x="5" y="100"/>
                    <a:pt x="8" y="124"/>
                    <a:pt x="3" y="127"/>
                  </a:cubicBezTo>
                  <a:cubicBezTo>
                    <a:pt x="0" y="129"/>
                    <a:pt x="1" y="136"/>
                    <a:pt x="5" y="133"/>
                  </a:cubicBezTo>
                  <a:cubicBezTo>
                    <a:pt x="10" y="130"/>
                    <a:pt x="12" y="127"/>
                    <a:pt x="12" y="121"/>
                  </a:cubicBezTo>
                  <a:cubicBezTo>
                    <a:pt x="12" y="108"/>
                    <a:pt x="10" y="91"/>
                    <a:pt x="15" y="77"/>
                  </a:cubicBezTo>
                  <a:cubicBezTo>
                    <a:pt x="19" y="65"/>
                    <a:pt x="22" y="52"/>
                    <a:pt x="27" y="39"/>
                  </a:cubicBezTo>
                  <a:cubicBezTo>
                    <a:pt x="31" y="28"/>
                    <a:pt x="38" y="16"/>
                    <a:pt x="41" y="5"/>
                  </a:cubicBezTo>
                  <a:cubicBezTo>
                    <a:pt x="43" y="0"/>
                    <a:pt x="36" y="1"/>
                    <a:pt x="35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17"/>
            <p:cNvSpPr/>
            <p:nvPr/>
          </p:nvSpPr>
          <p:spPr bwMode="auto">
            <a:xfrm>
              <a:off x="3466" y="1996"/>
              <a:ext cx="117" cy="307"/>
            </a:xfrm>
            <a:custGeom>
              <a:avLst/>
              <a:gdLst>
                <a:gd name="T0" fmla="*/ 41 w 49"/>
                <a:gd name="T1" fmla="*/ 4 h 129"/>
                <a:gd name="T2" fmla="*/ 14 w 49"/>
                <a:gd name="T3" fmla="*/ 76 h 129"/>
                <a:gd name="T4" fmla="*/ 1 w 49"/>
                <a:gd name="T5" fmla="*/ 123 h 129"/>
                <a:gd name="T6" fmla="*/ 7 w 49"/>
                <a:gd name="T7" fmla="*/ 124 h 129"/>
                <a:gd name="T8" fmla="*/ 19 w 49"/>
                <a:gd name="T9" fmla="*/ 80 h 129"/>
                <a:gd name="T10" fmla="*/ 28 w 49"/>
                <a:gd name="T11" fmla="*/ 49 h 129"/>
                <a:gd name="T12" fmla="*/ 47 w 49"/>
                <a:gd name="T13" fmla="*/ 5 h 129"/>
                <a:gd name="T14" fmla="*/ 41 w 49"/>
                <a:gd name="T1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29">
                  <a:moveTo>
                    <a:pt x="41" y="4"/>
                  </a:moveTo>
                  <a:cubicBezTo>
                    <a:pt x="31" y="28"/>
                    <a:pt x="19" y="50"/>
                    <a:pt x="14" y="76"/>
                  </a:cubicBezTo>
                  <a:cubicBezTo>
                    <a:pt x="11" y="92"/>
                    <a:pt x="6" y="107"/>
                    <a:pt x="1" y="123"/>
                  </a:cubicBezTo>
                  <a:cubicBezTo>
                    <a:pt x="0" y="128"/>
                    <a:pt x="6" y="129"/>
                    <a:pt x="7" y="124"/>
                  </a:cubicBezTo>
                  <a:cubicBezTo>
                    <a:pt x="12" y="110"/>
                    <a:pt x="15" y="95"/>
                    <a:pt x="19" y="80"/>
                  </a:cubicBezTo>
                  <a:cubicBezTo>
                    <a:pt x="23" y="70"/>
                    <a:pt x="24" y="60"/>
                    <a:pt x="28" y="49"/>
                  </a:cubicBezTo>
                  <a:cubicBezTo>
                    <a:pt x="33" y="34"/>
                    <a:pt x="41" y="20"/>
                    <a:pt x="47" y="5"/>
                  </a:cubicBezTo>
                  <a:cubicBezTo>
                    <a:pt x="49" y="1"/>
                    <a:pt x="43" y="0"/>
                    <a:pt x="41" y="4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18"/>
            <p:cNvSpPr/>
            <p:nvPr/>
          </p:nvSpPr>
          <p:spPr bwMode="auto">
            <a:xfrm>
              <a:off x="3864" y="1653"/>
              <a:ext cx="174" cy="528"/>
            </a:xfrm>
            <a:custGeom>
              <a:avLst/>
              <a:gdLst>
                <a:gd name="T0" fmla="*/ 1 w 73"/>
                <a:gd name="T1" fmla="*/ 8 h 222"/>
                <a:gd name="T2" fmla="*/ 26 w 73"/>
                <a:gd name="T3" fmla="*/ 110 h 222"/>
                <a:gd name="T4" fmla="*/ 40 w 73"/>
                <a:gd name="T5" fmla="*/ 160 h 222"/>
                <a:gd name="T6" fmla="*/ 65 w 73"/>
                <a:gd name="T7" fmla="*/ 217 h 222"/>
                <a:gd name="T8" fmla="*/ 71 w 73"/>
                <a:gd name="T9" fmla="*/ 213 h 222"/>
                <a:gd name="T10" fmla="*/ 32 w 73"/>
                <a:gd name="T11" fmla="*/ 106 h 222"/>
                <a:gd name="T12" fmla="*/ 7 w 73"/>
                <a:gd name="T13" fmla="*/ 4 h 222"/>
                <a:gd name="T14" fmla="*/ 1 w 73"/>
                <a:gd name="T15" fmla="*/ 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22">
                  <a:moveTo>
                    <a:pt x="1" y="8"/>
                  </a:moveTo>
                  <a:cubicBezTo>
                    <a:pt x="7" y="42"/>
                    <a:pt x="14" y="79"/>
                    <a:pt x="26" y="110"/>
                  </a:cubicBezTo>
                  <a:cubicBezTo>
                    <a:pt x="32" y="126"/>
                    <a:pt x="34" y="144"/>
                    <a:pt x="40" y="160"/>
                  </a:cubicBezTo>
                  <a:cubicBezTo>
                    <a:pt x="47" y="180"/>
                    <a:pt x="57" y="198"/>
                    <a:pt x="65" y="217"/>
                  </a:cubicBezTo>
                  <a:cubicBezTo>
                    <a:pt x="67" y="222"/>
                    <a:pt x="73" y="217"/>
                    <a:pt x="71" y="213"/>
                  </a:cubicBezTo>
                  <a:cubicBezTo>
                    <a:pt x="56" y="178"/>
                    <a:pt x="41" y="145"/>
                    <a:pt x="32" y="106"/>
                  </a:cubicBezTo>
                  <a:cubicBezTo>
                    <a:pt x="25" y="72"/>
                    <a:pt x="13" y="39"/>
                    <a:pt x="7" y="4"/>
                  </a:cubicBezTo>
                  <a:cubicBezTo>
                    <a:pt x="7" y="0"/>
                    <a:pt x="0" y="5"/>
                    <a:pt x="1" y="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9"/>
            <p:cNvSpPr/>
            <p:nvPr/>
          </p:nvSpPr>
          <p:spPr bwMode="auto">
            <a:xfrm>
              <a:off x="3478" y="2146"/>
              <a:ext cx="569" cy="159"/>
            </a:xfrm>
            <a:custGeom>
              <a:avLst/>
              <a:gdLst>
                <a:gd name="T0" fmla="*/ 0 w 239"/>
                <a:gd name="T1" fmla="*/ 63 h 67"/>
                <a:gd name="T2" fmla="*/ 0 w 239"/>
                <a:gd name="T3" fmla="*/ 64 h 67"/>
                <a:gd name="T4" fmla="*/ 3 w 239"/>
                <a:gd name="T5" fmla="*/ 67 h 67"/>
                <a:gd name="T6" fmla="*/ 105 w 239"/>
                <a:gd name="T7" fmla="*/ 46 h 67"/>
                <a:gd name="T8" fmla="*/ 175 w 239"/>
                <a:gd name="T9" fmla="*/ 26 h 67"/>
                <a:gd name="T10" fmla="*/ 234 w 239"/>
                <a:gd name="T11" fmla="*/ 8 h 67"/>
                <a:gd name="T12" fmla="*/ 234 w 239"/>
                <a:gd name="T13" fmla="*/ 1 h 67"/>
                <a:gd name="T14" fmla="*/ 182 w 239"/>
                <a:gd name="T15" fmla="*/ 17 h 67"/>
                <a:gd name="T16" fmla="*/ 112 w 239"/>
                <a:gd name="T17" fmla="*/ 37 h 67"/>
                <a:gd name="T18" fmla="*/ 7 w 239"/>
                <a:gd name="T19" fmla="*/ 61 h 67"/>
                <a:gd name="T20" fmla="*/ 0 w 239"/>
                <a:gd name="T21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67">
                  <a:moveTo>
                    <a:pt x="0" y="63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1" y="67"/>
                    <a:pt x="3" y="67"/>
                  </a:cubicBezTo>
                  <a:cubicBezTo>
                    <a:pt x="37" y="61"/>
                    <a:pt x="72" y="54"/>
                    <a:pt x="105" y="46"/>
                  </a:cubicBezTo>
                  <a:cubicBezTo>
                    <a:pt x="128" y="40"/>
                    <a:pt x="152" y="33"/>
                    <a:pt x="175" y="26"/>
                  </a:cubicBezTo>
                  <a:cubicBezTo>
                    <a:pt x="195" y="21"/>
                    <a:pt x="214" y="14"/>
                    <a:pt x="234" y="8"/>
                  </a:cubicBezTo>
                  <a:cubicBezTo>
                    <a:pt x="238" y="8"/>
                    <a:pt x="239" y="0"/>
                    <a:pt x="234" y="1"/>
                  </a:cubicBezTo>
                  <a:cubicBezTo>
                    <a:pt x="216" y="6"/>
                    <a:pt x="199" y="12"/>
                    <a:pt x="182" y="17"/>
                  </a:cubicBezTo>
                  <a:cubicBezTo>
                    <a:pt x="159" y="24"/>
                    <a:pt x="135" y="30"/>
                    <a:pt x="112" y="37"/>
                  </a:cubicBezTo>
                  <a:cubicBezTo>
                    <a:pt x="104" y="39"/>
                    <a:pt x="7" y="54"/>
                    <a:pt x="7" y="61"/>
                  </a:cubicBezTo>
                  <a:cubicBezTo>
                    <a:pt x="7" y="56"/>
                    <a:pt x="0" y="60"/>
                    <a:pt x="0" y="63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20"/>
            <p:cNvSpPr/>
            <p:nvPr/>
          </p:nvSpPr>
          <p:spPr bwMode="auto">
            <a:xfrm>
              <a:off x="3804" y="1917"/>
              <a:ext cx="105" cy="65"/>
            </a:xfrm>
            <a:custGeom>
              <a:avLst/>
              <a:gdLst>
                <a:gd name="T0" fmla="*/ 7 w 44"/>
                <a:gd name="T1" fmla="*/ 5 h 27"/>
                <a:gd name="T2" fmla="*/ 7 w 44"/>
                <a:gd name="T3" fmla="*/ 5 h 27"/>
                <a:gd name="T4" fmla="*/ 0 w 44"/>
                <a:gd name="T5" fmla="*/ 7 h 27"/>
                <a:gd name="T6" fmla="*/ 39 w 44"/>
                <a:gd name="T7" fmla="*/ 21 h 27"/>
                <a:gd name="T8" fmla="*/ 39 w 44"/>
                <a:gd name="T9" fmla="*/ 14 h 27"/>
                <a:gd name="T10" fmla="*/ 7 w 44"/>
                <a:gd name="T11" fmla="*/ 5 h 27"/>
                <a:gd name="T12" fmla="*/ 0 w 44"/>
                <a:gd name="T13" fmla="*/ 7 h 27"/>
                <a:gd name="T14" fmla="*/ 0 w 44"/>
                <a:gd name="T15" fmla="*/ 8 h 27"/>
                <a:gd name="T16" fmla="*/ 7 w 44"/>
                <a:gd name="T1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7"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0"/>
                    <a:pt x="0" y="3"/>
                    <a:pt x="0" y="7"/>
                  </a:cubicBezTo>
                  <a:cubicBezTo>
                    <a:pt x="0" y="27"/>
                    <a:pt x="26" y="25"/>
                    <a:pt x="39" y="21"/>
                  </a:cubicBezTo>
                  <a:cubicBezTo>
                    <a:pt x="43" y="20"/>
                    <a:pt x="44" y="13"/>
                    <a:pt x="39" y="14"/>
                  </a:cubicBezTo>
                  <a:cubicBezTo>
                    <a:pt x="30" y="17"/>
                    <a:pt x="6" y="20"/>
                    <a:pt x="7" y="5"/>
                  </a:cubicBezTo>
                  <a:cubicBezTo>
                    <a:pt x="4" y="6"/>
                    <a:pt x="2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13"/>
                    <a:pt x="7" y="9"/>
                    <a:pt x="7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21"/>
            <p:cNvSpPr/>
            <p:nvPr/>
          </p:nvSpPr>
          <p:spPr bwMode="auto">
            <a:xfrm>
              <a:off x="3819" y="1865"/>
              <a:ext cx="21" cy="33"/>
            </a:xfrm>
            <a:custGeom>
              <a:avLst/>
              <a:gdLst>
                <a:gd name="T0" fmla="*/ 8 w 9"/>
                <a:gd name="T1" fmla="*/ 5 h 14"/>
                <a:gd name="T2" fmla="*/ 8 w 9"/>
                <a:gd name="T3" fmla="*/ 5 h 14"/>
                <a:gd name="T4" fmla="*/ 7 w 9"/>
                <a:gd name="T5" fmla="*/ 7 h 14"/>
                <a:gd name="T6" fmla="*/ 9 w 9"/>
                <a:gd name="T7" fmla="*/ 4 h 14"/>
                <a:gd name="T8" fmla="*/ 4 w 9"/>
                <a:gd name="T9" fmla="*/ 1 h 14"/>
                <a:gd name="T10" fmla="*/ 0 w 9"/>
                <a:gd name="T11" fmla="*/ 11 h 14"/>
                <a:gd name="T12" fmla="*/ 3 w 9"/>
                <a:gd name="T13" fmla="*/ 13 h 14"/>
                <a:gd name="T14" fmla="*/ 7 w 9"/>
                <a:gd name="T15" fmla="*/ 10 h 14"/>
                <a:gd name="T16" fmla="*/ 7 w 9"/>
                <a:gd name="T17" fmla="*/ 10 h 14"/>
                <a:gd name="T18" fmla="*/ 8 w 9"/>
                <a:gd name="T19" fmla="*/ 9 h 14"/>
                <a:gd name="T20" fmla="*/ 9 w 9"/>
                <a:gd name="T21" fmla="*/ 5 h 14"/>
                <a:gd name="T22" fmla="*/ 3 w 9"/>
                <a:gd name="T23" fmla="*/ 6 h 14"/>
                <a:gd name="T24" fmla="*/ 3 w 9"/>
                <a:gd name="T25" fmla="*/ 5 h 14"/>
                <a:gd name="T26" fmla="*/ 3 w 9"/>
                <a:gd name="T27" fmla="*/ 6 h 14"/>
                <a:gd name="T28" fmla="*/ 1 w 9"/>
                <a:gd name="T29" fmla="*/ 8 h 14"/>
                <a:gd name="T30" fmla="*/ 8 w 9"/>
                <a:gd name="T31" fmla="*/ 8 h 14"/>
                <a:gd name="T32" fmla="*/ 8 w 9"/>
                <a:gd name="T33" fmla="*/ 9 h 14"/>
                <a:gd name="T34" fmla="*/ 8 w 9"/>
                <a:gd name="T35" fmla="*/ 8 h 14"/>
                <a:gd name="T36" fmla="*/ 9 w 9"/>
                <a:gd name="T37" fmla="*/ 5 h 14"/>
                <a:gd name="T38" fmla="*/ 7 w 9"/>
                <a:gd name="T39" fmla="*/ 2 h 14"/>
                <a:gd name="T40" fmla="*/ 3 w 9"/>
                <a:gd name="T41" fmla="*/ 6 h 14"/>
                <a:gd name="T42" fmla="*/ 2 w 9"/>
                <a:gd name="T43" fmla="*/ 7 h 14"/>
                <a:gd name="T44" fmla="*/ 4 w 9"/>
                <a:gd name="T45" fmla="*/ 4 h 14"/>
                <a:gd name="T46" fmla="*/ 1 w 9"/>
                <a:gd name="T47" fmla="*/ 9 h 14"/>
                <a:gd name="T48" fmla="*/ 7 w 9"/>
                <a:gd name="T49" fmla="*/ 8 h 14"/>
                <a:gd name="T50" fmla="*/ 7 w 9"/>
                <a:gd name="T51" fmla="*/ 7 h 14"/>
                <a:gd name="T52" fmla="*/ 7 w 9"/>
                <a:gd name="T53" fmla="*/ 6 h 14"/>
                <a:gd name="T54" fmla="*/ 6 w 9"/>
                <a:gd name="T55" fmla="*/ 7 h 14"/>
                <a:gd name="T56" fmla="*/ 2 w 9"/>
                <a:gd name="T57" fmla="*/ 4 h 14"/>
                <a:gd name="T58" fmla="*/ 2 w 9"/>
                <a:gd name="T59" fmla="*/ 5 h 14"/>
                <a:gd name="T60" fmla="*/ 3 w 9"/>
                <a:gd name="T61" fmla="*/ 3 h 14"/>
                <a:gd name="T62" fmla="*/ 1 w 9"/>
                <a:gd name="T63" fmla="*/ 6 h 14"/>
                <a:gd name="T64" fmla="*/ 4 w 9"/>
                <a:gd name="T65" fmla="*/ 9 h 14"/>
                <a:gd name="T66" fmla="*/ 8 w 9"/>
                <a:gd name="T6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" h="14"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8" y="6"/>
                    <a:pt x="8" y="5"/>
                    <a:pt x="9" y="4"/>
                  </a:cubicBezTo>
                  <a:cubicBezTo>
                    <a:pt x="9" y="1"/>
                    <a:pt x="7" y="0"/>
                    <a:pt x="4" y="1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7" y="10"/>
                    <a:pt x="7" y="9"/>
                    <a:pt x="7" y="10"/>
                  </a:cubicBezTo>
                  <a:cubicBezTo>
                    <a:pt x="6" y="12"/>
                    <a:pt x="8" y="9"/>
                    <a:pt x="8" y="9"/>
                  </a:cubicBezTo>
                  <a:cubicBezTo>
                    <a:pt x="8" y="8"/>
                    <a:pt x="9" y="6"/>
                    <a:pt x="9" y="5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1" y="14"/>
                    <a:pt x="7" y="12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3"/>
                    <a:pt x="9" y="2"/>
                    <a:pt x="7" y="2"/>
                  </a:cubicBezTo>
                  <a:cubicBezTo>
                    <a:pt x="5" y="2"/>
                    <a:pt x="3" y="4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2" y="5"/>
                    <a:pt x="2" y="7"/>
                    <a:pt x="1" y="9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8" y="6"/>
                    <a:pt x="6" y="7"/>
                  </a:cubicBezTo>
                  <a:cubicBezTo>
                    <a:pt x="5" y="6"/>
                    <a:pt x="3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2" y="9"/>
                    <a:pt x="4" y="9"/>
                  </a:cubicBezTo>
                  <a:cubicBezTo>
                    <a:pt x="6" y="9"/>
                    <a:pt x="8" y="7"/>
                    <a:pt x="8" y="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22"/>
            <p:cNvSpPr/>
            <p:nvPr/>
          </p:nvSpPr>
          <p:spPr bwMode="auto">
            <a:xfrm>
              <a:off x="3861" y="1889"/>
              <a:ext cx="53" cy="31"/>
            </a:xfrm>
            <a:custGeom>
              <a:avLst/>
              <a:gdLst>
                <a:gd name="T0" fmla="*/ 7 w 22"/>
                <a:gd name="T1" fmla="*/ 6 h 13"/>
                <a:gd name="T2" fmla="*/ 5 w 22"/>
                <a:gd name="T3" fmla="*/ 8 h 13"/>
                <a:gd name="T4" fmla="*/ 6 w 22"/>
                <a:gd name="T5" fmla="*/ 9 h 13"/>
                <a:gd name="T6" fmla="*/ 8 w 22"/>
                <a:gd name="T7" fmla="*/ 9 h 13"/>
                <a:gd name="T8" fmla="*/ 9 w 22"/>
                <a:gd name="T9" fmla="*/ 10 h 13"/>
                <a:gd name="T10" fmla="*/ 16 w 22"/>
                <a:gd name="T11" fmla="*/ 13 h 13"/>
                <a:gd name="T12" fmla="*/ 18 w 22"/>
                <a:gd name="T13" fmla="*/ 6 h 13"/>
                <a:gd name="T14" fmla="*/ 13 w 22"/>
                <a:gd name="T15" fmla="*/ 3 h 13"/>
                <a:gd name="T16" fmla="*/ 9 w 22"/>
                <a:gd name="T17" fmla="*/ 1 h 13"/>
                <a:gd name="T18" fmla="*/ 1 w 22"/>
                <a:gd name="T19" fmla="*/ 6 h 13"/>
                <a:gd name="T20" fmla="*/ 7 w 22"/>
                <a:gd name="T2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3">
                  <a:moveTo>
                    <a:pt x="7" y="6"/>
                  </a:moveTo>
                  <a:cubicBezTo>
                    <a:pt x="4" y="7"/>
                    <a:pt x="3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12" y="11"/>
                    <a:pt x="13" y="13"/>
                    <a:pt x="16" y="13"/>
                  </a:cubicBezTo>
                  <a:cubicBezTo>
                    <a:pt x="20" y="13"/>
                    <a:pt x="22" y="6"/>
                    <a:pt x="18" y="6"/>
                  </a:cubicBezTo>
                  <a:cubicBezTo>
                    <a:pt x="16" y="5"/>
                    <a:pt x="15" y="4"/>
                    <a:pt x="13" y="3"/>
                  </a:cubicBezTo>
                  <a:cubicBezTo>
                    <a:pt x="12" y="2"/>
                    <a:pt x="11" y="2"/>
                    <a:pt x="9" y="1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1"/>
                    <a:pt x="7" y="10"/>
                    <a:pt x="7" y="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23"/>
            <p:cNvSpPr/>
            <p:nvPr/>
          </p:nvSpPr>
          <p:spPr bwMode="auto">
            <a:xfrm>
              <a:off x="4021" y="2015"/>
              <a:ext cx="109" cy="59"/>
            </a:xfrm>
            <a:custGeom>
              <a:avLst/>
              <a:gdLst>
                <a:gd name="T0" fmla="*/ 0 w 46"/>
                <a:gd name="T1" fmla="*/ 22 h 25"/>
                <a:gd name="T2" fmla="*/ 0 w 46"/>
                <a:gd name="T3" fmla="*/ 22 h 25"/>
                <a:gd name="T4" fmla="*/ 3 w 46"/>
                <a:gd name="T5" fmla="*/ 25 h 25"/>
                <a:gd name="T6" fmla="*/ 42 w 46"/>
                <a:gd name="T7" fmla="*/ 9 h 25"/>
                <a:gd name="T8" fmla="*/ 40 w 46"/>
                <a:gd name="T9" fmla="*/ 3 h 25"/>
                <a:gd name="T10" fmla="*/ 5 w 46"/>
                <a:gd name="T11" fmla="*/ 17 h 25"/>
                <a:gd name="T12" fmla="*/ 7 w 46"/>
                <a:gd name="T13" fmla="*/ 20 h 25"/>
                <a:gd name="T14" fmla="*/ 7 w 46"/>
                <a:gd name="T15" fmla="*/ 19 h 25"/>
                <a:gd name="T16" fmla="*/ 0 w 46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5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5"/>
                    <a:pt x="3" y="25"/>
                  </a:cubicBezTo>
                  <a:cubicBezTo>
                    <a:pt x="17" y="25"/>
                    <a:pt x="31" y="17"/>
                    <a:pt x="42" y="9"/>
                  </a:cubicBezTo>
                  <a:cubicBezTo>
                    <a:pt x="46" y="7"/>
                    <a:pt x="45" y="0"/>
                    <a:pt x="40" y="3"/>
                  </a:cubicBezTo>
                  <a:cubicBezTo>
                    <a:pt x="30" y="10"/>
                    <a:pt x="17" y="17"/>
                    <a:pt x="5" y="17"/>
                  </a:cubicBezTo>
                  <a:cubicBezTo>
                    <a:pt x="5" y="18"/>
                    <a:pt x="6" y="19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4"/>
                    <a:pt x="0" y="18"/>
                    <a:pt x="0" y="2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24"/>
            <p:cNvSpPr/>
            <p:nvPr/>
          </p:nvSpPr>
          <p:spPr bwMode="auto">
            <a:xfrm>
              <a:off x="4050" y="2008"/>
              <a:ext cx="121" cy="100"/>
            </a:xfrm>
            <a:custGeom>
              <a:avLst/>
              <a:gdLst>
                <a:gd name="T0" fmla="*/ 5 w 51"/>
                <a:gd name="T1" fmla="*/ 26 h 42"/>
                <a:gd name="T2" fmla="*/ 5 w 51"/>
                <a:gd name="T3" fmla="*/ 26 h 42"/>
                <a:gd name="T4" fmla="*/ 3 w 51"/>
                <a:gd name="T5" fmla="*/ 24 h 42"/>
                <a:gd name="T6" fmla="*/ 20 w 51"/>
                <a:gd name="T7" fmla="*/ 39 h 42"/>
                <a:gd name="T8" fmla="*/ 42 w 51"/>
                <a:gd name="T9" fmla="*/ 39 h 42"/>
                <a:gd name="T10" fmla="*/ 50 w 51"/>
                <a:gd name="T11" fmla="*/ 23 h 42"/>
                <a:gd name="T12" fmla="*/ 43 w 51"/>
                <a:gd name="T13" fmla="*/ 12 h 42"/>
                <a:gd name="T14" fmla="*/ 36 w 51"/>
                <a:gd name="T15" fmla="*/ 2 h 42"/>
                <a:gd name="T16" fmla="*/ 32 w 51"/>
                <a:gd name="T17" fmla="*/ 8 h 42"/>
                <a:gd name="T18" fmla="*/ 36 w 51"/>
                <a:gd name="T19" fmla="*/ 15 h 42"/>
                <a:gd name="T20" fmla="*/ 38 w 51"/>
                <a:gd name="T21" fmla="*/ 33 h 42"/>
                <a:gd name="T22" fmla="*/ 9 w 51"/>
                <a:gd name="T23" fmla="*/ 20 h 42"/>
                <a:gd name="T24" fmla="*/ 7 w 51"/>
                <a:gd name="T25" fmla="*/ 19 h 42"/>
                <a:gd name="T26" fmla="*/ 6 w 51"/>
                <a:gd name="T27" fmla="*/ 19 h 42"/>
                <a:gd name="T28" fmla="*/ 5 w 51"/>
                <a:gd name="T29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2">
                  <a:moveTo>
                    <a:pt x="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6" y="32"/>
                    <a:pt x="12" y="37"/>
                    <a:pt x="20" y="39"/>
                  </a:cubicBezTo>
                  <a:cubicBezTo>
                    <a:pt x="25" y="41"/>
                    <a:pt x="37" y="42"/>
                    <a:pt x="42" y="39"/>
                  </a:cubicBezTo>
                  <a:cubicBezTo>
                    <a:pt x="47" y="35"/>
                    <a:pt x="51" y="29"/>
                    <a:pt x="50" y="23"/>
                  </a:cubicBezTo>
                  <a:cubicBezTo>
                    <a:pt x="49" y="18"/>
                    <a:pt x="46" y="15"/>
                    <a:pt x="43" y="12"/>
                  </a:cubicBezTo>
                  <a:cubicBezTo>
                    <a:pt x="41" y="9"/>
                    <a:pt x="39" y="4"/>
                    <a:pt x="36" y="2"/>
                  </a:cubicBezTo>
                  <a:cubicBezTo>
                    <a:pt x="33" y="0"/>
                    <a:pt x="28" y="6"/>
                    <a:pt x="32" y="8"/>
                  </a:cubicBezTo>
                  <a:cubicBezTo>
                    <a:pt x="33" y="9"/>
                    <a:pt x="35" y="14"/>
                    <a:pt x="36" y="15"/>
                  </a:cubicBezTo>
                  <a:cubicBezTo>
                    <a:pt x="39" y="19"/>
                    <a:pt x="49" y="31"/>
                    <a:pt x="38" y="33"/>
                  </a:cubicBezTo>
                  <a:cubicBezTo>
                    <a:pt x="27" y="35"/>
                    <a:pt x="14" y="31"/>
                    <a:pt x="9" y="20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3" y="19"/>
                    <a:pt x="0" y="26"/>
                    <a:pt x="5" y="2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25"/>
            <p:cNvSpPr/>
            <p:nvPr/>
          </p:nvSpPr>
          <p:spPr bwMode="auto">
            <a:xfrm>
              <a:off x="4090" y="2039"/>
              <a:ext cx="40" cy="42"/>
            </a:xfrm>
            <a:custGeom>
              <a:avLst/>
              <a:gdLst>
                <a:gd name="T0" fmla="*/ 2 w 17"/>
                <a:gd name="T1" fmla="*/ 7 h 18"/>
                <a:gd name="T2" fmla="*/ 8 w 17"/>
                <a:gd name="T3" fmla="*/ 12 h 18"/>
                <a:gd name="T4" fmla="*/ 12 w 17"/>
                <a:gd name="T5" fmla="*/ 17 h 18"/>
                <a:gd name="T6" fmla="*/ 17 w 17"/>
                <a:gd name="T7" fmla="*/ 14 h 18"/>
                <a:gd name="T8" fmla="*/ 15 w 17"/>
                <a:gd name="T9" fmla="*/ 10 h 18"/>
                <a:gd name="T10" fmla="*/ 15 w 17"/>
                <a:gd name="T11" fmla="*/ 9 h 18"/>
                <a:gd name="T12" fmla="*/ 14 w 17"/>
                <a:gd name="T13" fmla="*/ 8 h 18"/>
                <a:gd name="T14" fmla="*/ 13 w 17"/>
                <a:gd name="T15" fmla="*/ 5 h 18"/>
                <a:gd name="T16" fmla="*/ 7 w 17"/>
                <a:gd name="T17" fmla="*/ 1 h 18"/>
                <a:gd name="T18" fmla="*/ 2 w 17"/>
                <a:gd name="T19" fmla="*/ 3 h 18"/>
                <a:gd name="T20" fmla="*/ 2 w 17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8">
                  <a:moveTo>
                    <a:pt x="2" y="7"/>
                  </a:moveTo>
                  <a:cubicBezTo>
                    <a:pt x="4" y="9"/>
                    <a:pt x="7" y="10"/>
                    <a:pt x="8" y="12"/>
                  </a:cubicBezTo>
                  <a:cubicBezTo>
                    <a:pt x="9" y="14"/>
                    <a:pt x="10" y="16"/>
                    <a:pt x="12" y="17"/>
                  </a:cubicBezTo>
                  <a:cubicBezTo>
                    <a:pt x="14" y="18"/>
                    <a:pt x="16" y="16"/>
                    <a:pt x="17" y="14"/>
                  </a:cubicBezTo>
                  <a:cubicBezTo>
                    <a:pt x="17" y="12"/>
                    <a:pt x="17" y="11"/>
                    <a:pt x="15" y="10"/>
                  </a:cubicBezTo>
                  <a:cubicBezTo>
                    <a:pt x="16" y="10"/>
                    <a:pt x="15" y="10"/>
                    <a:pt x="15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3" y="6"/>
                    <a:pt x="13" y="5"/>
                  </a:cubicBezTo>
                  <a:cubicBezTo>
                    <a:pt x="11" y="3"/>
                    <a:pt x="9" y="2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7"/>
                    <a:pt x="2" y="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4" name="组合 69"/>
          <p:cNvGrpSpPr/>
          <p:nvPr/>
        </p:nvGrpSpPr>
        <p:grpSpPr>
          <a:xfrm rot="20175543">
            <a:off x="9242495" y="1583894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71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2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44" name="矩形 2"/>
          <p:cNvSpPr/>
          <p:nvPr/>
        </p:nvSpPr>
        <p:spPr>
          <a:xfrm>
            <a:off x="866481" y="1164114"/>
            <a:ext cx="201168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内容运营规划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矩形 8"/>
          <p:cNvSpPr>
            <a:spLocks noChangeArrowheads="1"/>
          </p:cNvSpPr>
          <p:nvPr/>
        </p:nvSpPr>
        <p:spPr bwMode="auto">
          <a:xfrm>
            <a:off x="6048007" y="2085394"/>
            <a:ext cx="1681012" cy="43624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0" hangingPunct="0">
              <a:lnSpc>
                <a:spcPct val="120000"/>
              </a:lnSpc>
              <a:spcBef>
                <a:spcPct val="0"/>
              </a:spcBef>
              <a:buNone/>
              <a:defRPr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情绪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ABC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理论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6" name="矩形 8"/>
          <p:cNvSpPr>
            <a:spLocks noChangeArrowheads="1"/>
          </p:cNvSpPr>
          <p:nvPr/>
        </p:nvSpPr>
        <p:spPr bwMode="auto">
          <a:xfrm>
            <a:off x="4032280" y="4821023"/>
            <a:ext cx="1983885" cy="43624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0" hangingPunct="0">
              <a:lnSpc>
                <a:spcPct val="120000"/>
              </a:lnSpc>
              <a:spcBef>
                <a:spcPct val="0"/>
              </a:spcBef>
              <a:buNone/>
              <a:defRPr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数量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/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频次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/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时间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8" name="TextBox 20"/>
          <p:cNvSpPr txBox="1"/>
          <p:nvPr/>
        </p:nvSpPr>
        <p:spPr>
          <a:xfrm>
            <a:off x="1200665" y="3525199"/>
            <a:ext cx="1621281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内容运营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9" name="TextBox 24"/>
          <p:cNvSpPr txBox="1"/>
          <p:nvPr/>
        </p:nvSpPr>
        <p:spPr>
          <a:xfrm>
            <a:off x="2448495" y="2133388"/>
            <a:ext cx="1621281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内容分类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0" name="TextBox 28"/>
          <p:cNvSpPr txBox="1"/>
          <p:nvPr/>
        </p:nvSpPr>
        <p:spPr>
          <a:xfrm>
            <a:off x="6527941" y="5492932"/>
            <a:ext cx="1621281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单点突破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1" name="TextBox 32"/>
          <p:cNvSpPr txBox="1"/>
          <p:nvPr/>
        </p:nvSpPr>
        <p:spPr>
          <a:xfrm>
            <a:off x="1632606" y="6068854"/>
            <a:ext cx="1621281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内容优先级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7" name="ïšḻïďê-任意多边形: 形状 23"/>
          <p:cNvSpPr/>
          <p:nvPr/>
        </p:nvSpPr>
        <p:spPr>
          <a:xfrm>
            <a:off x="1448749" y="3892805"/>
            <a:ext cx="330374" cy="482165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01165" y="11111"/>
                </a:moveTo>
                <a:lnTo>
                  <a:pt x="101165" y="11111"/>
                </a:lnTo>
                <a:lnTo>
                  <a:pt x="105470" y="14074"/>
                </a:lnTo>
                <a:lnTo>
                  <a:pt x="109237" y="17407"/>
                </a:lnTo>
                <a:lnTo>
                  <a:pt x="113004" y="21111"/>
                </a:lnTo>
                <a:lnTo>
                  <a:pt x="115156" y="24814"/>
                </a:lnTo>
                <a:lnTo>
                  <a:pt x="117309" y="28518"/>
                </a:lnTo>
                <a:lnTo>
                  <a:pt x="118923" y="32592"/>
                </a:lnTo>
                <a:lnTo>
                  <a:pt x="119461" y="36666"/>
                </a:lnTo>
                <a:lnTo>
                  <a:pt x="119999" y="41111"/>
                </a:lnTo>
                <a:lnTo>
                  <a:pt x="119999" y="41111"/>
                </a:lnTo>
                <a:lnTo>
                  <a:pt x="119461" y="45925"/>
                </a:lnTo>
                <a:lnTo>
                  <a:pt x="118385" y="50000"/>
                </a:lnTo>
                <a:lnTo>
                  <a:pt x="116771" y="54814"/>
                </a:lnTo>
                <a:lnTo>
                  <a:pt x="114618" y="58518"/>
                </a:lnTo>
                <a:lnTo>
                  <a:pt x="110852" y="62592"/>
                </a:lnTo>
                <a:lnTo>
                  <a:pt x="107623" y="65925"/>
                </a:lnTo>
                <a:lnTo>
                  <a:pt x="103318" y="69259"/>
                </a:lnTo>
                <a:lnTo>
                  <a:pt x="97937" y="72592"/>
                </a:lnTo>
                <a:lnTo>
                  <a:pt x="97937" y="72592"/>
                </a:lnTo>
                <a:lnTo>
                  <a:pt x="97937" y="72592"/>
                </a:lnTo>
                <a:lnTo>
                  <a:pt x="92017" y="77407"/>
                </a:lnTo>
                <a:lnTo>
                  <a:pt x="88789" y="80370"/>
                </a:lnTo>
                <a:lnTo>
                  <a:pt x="88789" y="80370"/>
                </a:lnTo>
                <a:lnTo>
                  <a:pt x="87713" y="82962"/>
                </a:lnTo>
                <a:lnTo>
                  <a:pt x="87174" y="85555"/>
                </a:lnTo>
                <a:lnTo>
                  <a:pt x="87174" y="85555"/>
                </a:lnTo>
                <a:lnTo>
                  <a:pt x="87174" y="85555"/>
                </a:lnTo>
                <a:lnTo>
                  <a:pt x="87174" y="86296"/>
                </a:lnTo>
                <a:lnTo>
                  <a:pt x="87174" y="86296"/>
                </a:lnTo>
                <a:lnTo>
                  <a:pt x="87174" y="86296"/>
                </a:lnTo>
                <a:lnTo>
                  <a:pt x="86098" y="88148"/>
                </a:lnTo>
                <a:lnTo>
                  <a:pt x="84484" y="89629"/>
                </a:lnTo>
                <a:lnTo>
                  <a:pt x="84484" y="89629"/>
                </a:lnTo>
                <a:lnTo>
                  <a:pt x="82331" y="90000"/>
                </a:lnTo>
                <a:lnTo>
                  <a:pt x="79103" y="90000"/>
                </a:lnTo>
                <a:lnTo>
                  <a:pt x="56502" y="86296"/>
                </a:lnTo>
                <a:lnTo>
                  <a:pt x="56502" y="86296"/>
                </a:lnTo>
                <a:lnTo>
                  <a:pt x="55426" y="85925"/>
                </a:lnTo>
                <a:lnTo>
                  <a:pt x="54887" y="85555"/>
                </a:lnTo>
                <a:lnTo>
                  <a:pt x="54349" y="84814"/>
                </a:lnTo>
                <a:lnTo>
                  <a:pt x="54349" y="84074"/>
                </a:lnTo>
                <a:lnTo>
                  <a:pt x="54349" y="84074"/>
                </a:lnTo>
                <a:lnTo>
                  <a:pt x="54887" y="83333"/>
                </a:lnTo>
                <a:lnTo>
                  <a:pt x="55426" y="82592"/>
                </a:lnTo>
                <a:lnTo>
                  <a:pt x="56502" y="82592"/>
                </a:lnTo>
                <a:lnTo>
                  <a:pt x="58116" y="82592"/>
                </a:lnTo>
                <a:lnTo>
                  <a:pt x="80717" y="86296"/>
                </a:lnTo>
                <a:lnTo>
                  <a:pt x="81793" y="86296"/>
                </a:lnTo>
                <a:lnTo>
                  <a:pt x="81793" y="86296"/>
                </a:lnTo>
                <a:lnTo>
                  <a:pt x="81793" y="85925"/>
                </a:lnTo>
                <a:lnTo>
                  <a:pt x="81793" y="85555"/>
                </a:lnTo>
                <a:lnTo>
                  <a:pt x="81793" y="85555"/>
                </a:lnTo>
                <a:lnTo>
                  <a:pt x="82331" y="81481"/>
                </a:lnTo>
                <a:lnTo>
                  <a:pt x="82869" y="80000"/>
                </a:lnTo>
                <a:lnTo>
                  <a:pt x="83946" y="78518"/>
                </a:lnTo>
                <a:lnTo>
                  <a:pt x="83946" y="78518"/>
                </a:lnTo>
                <a:lnTo>
                  <a:pt x="87713" y="75185"/>
                </a:lnTo>
                <a:lnTo>
                  <a:pt x="94170" y="70000"/>
                </a:lnTo>
                <a:lnTo>
                  <a:pt x="94170" y="70000"/>
                </a:lnTo>
                <a:lnTo>
                  <a:pt x="94708" y="69629"/>
                </a:lnTo>
                <a:lnTo>
                  <a:pt x="95246" y="69629"/>
                </a:lnTo>
                <a:lnTo>
                  <a:pt x="95246" y="69629"/>
                </a:lnTo>
                <a:lnTo>
                  <a:pt x="99551" y="66666"/>
                </a:lnTo>
                <a:lnTo>
                  <a:pt x="103318" y="63703"/>
                </a:lnTo>
                <a:lnTo>
                  <a:pt x="106547" y="60370"/>
                </a:lnTo>
                <a:lnTo>
                  <a:pt x="109237" y="57037"/>
                </a:lnTo>
                <a:lnTo>
                  <a:pt x="111390" y="53333"/>
                </a:lnTo>
                <a:lnTo>
                  <a:pt x="113542" y="49259"/>
                </a:lnTo>
                <a:lnTo>
                  <a:pt x="114080" y="45185"/>
                </a:lnTo>
                <a:lnTo>
                  <a:pt x="114618" y="41111"/>
                </a:lnTo>
                <a:lnTo>
                  <a:pt x="114618" y="41111"/>
                </a:lnTo>
                <a:lnTo>
                  <a:pt x="114080" y="37037"/>
                </a:lnTo>
                <a:lnTo>
                  <a:pt x="113542" y="33333"/>
                </a:lnTo>
                <a:lnTo>
                  <a:pt x="111390" y="29629"/>
                </a:lnTo>
                <a:lnTo>
                  <a:pt x="109775" y="26296"/>
                </a:lnTo>
                <a:lnTo>
                  <a:pt x="107623" y="22962"/>
                </a:lnTo>
                <a:lnTo>
                  <a:pt x="104932" y="20000"/>
                </a:lnTo>
                <a:lnTo>
                  <a:pt x="101165" y="16666"/>
                </a:lnTo>
                <a:lnTo>
                  <a:pt x="97399" y="14074"/>
                </a:lnTo>
                <a:lnTo>
                  <a:pt x="97399" y="14074"/>
                </a:lnTo>
                <a:lnTo>
                  <a:pt x="93632" y="11481"/>
                </a:lnTo>
                <a:lnTo>
                  <a:pt x="89327" y="9629"/>
                </a:lnTo>
                <a:lnTo>
                  <a:pt x="84484" y="7777"/>
                </a:lnTo>
                <a:lnTo>
                  <a:pt x="80179" y="6296"/>
                </a:lnTo>
                <a:lnTo>
                  <a:pt x="75336" y="5185"/>
                </a:lnTo>
                <a:lnTo>
                  <a:pt x="70493" y="4444"/>
                </a:lnTo>
                <a:lnTo>
                  <a:pt x="64573" y="4074"/>
                </a:lnTo>
                <a:lnTo>
                  <a:pt x="59730" y="3703"/>
                </a:lnTo>
                <a:lnTo>
                  <a:pt x="59730" y="3703"/>
                </a:lnTo>
                <a:lnTo>
                  <a:pt x="54349" y="4074"/>
                </a:lnTo>
                <a:lnTo>
                  <a:pt x="49506" y="4444"/>
                </a:lnTo>
                <a:lnTo>
                  <a:pt x="44663" y="5185"/>
                </a:lnTo>
                <a:lnTo>
                  <a:pt x="39820" y="6296"/>
                </a:lnTo>
                <a:lnTo>
                  <a:pt x="34977" y="7777"/>
                </a:lnTo>
                <a:lnTo>
                  <a:pt x="30672" y="9629"/>
                </a:lnTo>
                <a:lnTo>
                  <a:pt x="26367" y="11481"/>
                </a:lnTo>
                <a:lnTo>
                  <a:pt x="21524" y="14074"/>
                </a:lnTo>
                <a:lnTo>
                  <a:pt x="21524" y="14074"/>
                </a:lnTo>
                <a:lnTo>
                  <a:pt x="17757" y="16666"/>
                </a:lnTo>
                <a:lnTo>
                  <a:pt x="14529" y="20000"/>
                </a:lnTo>
                <a:lnTo>
                  <a:pt x="11838" y="22962"/>
                </a:lnTo>
                <a:lnTo>
                  <a:pt x="9147" y="26296"/>
                </a:lnTo>
                <a:lnTo>
                  <a:pt x="7533" y="29629"/>
                </a:lnTo>
                <a:lnTo>
                  <a:pt x="6457" y="33333"/>
                </a:lnTo>
                <a:lnTo>
                  <a:pt x="5381" y="37037"/>
                </a:lnTo>
                <a:lnTo>
                  <a:pt x="5381" y="41111"/>
                </a:lnTo>
                <a:lnTo>
                  <a:pt x="5381" y="41111"/>
                </a:lnTo>
                <a:lnTo>
                  <a:pt x="5381" y="45185"/>
                </a:lnTo>
                <a:lnTo>
                  <a:pt x="6457" y="49259"/>
                </a:lnTo>
                <a:lnTo>
                  <a:pt x="8071" y="53333"/>
                </a:lnTo>
                <a:lnTo>
                  <a:pt x="10224" y="57037"/>
                </a:lnTo>
                <a:lnTo>
                  <a:pt x="12914" y="60370"/>
                </a:lnTo>
                <a:lnTo>
                  <a:pt x="16143" y="63703"/>
                </a:lnTo>
                <a:lnTo>
                  <a:pt x="19910" y="66666"/>
                </a:lnTo>
                <a:lnTo>
                  <a:pt x="24753" y="69629"/>
                </a:lnTo>
                <a:lnTo>
                  <a:pt x="24753" y="69629"/>
                </a:lnTo>
                <a:lnTo>
                  <a:pt x="25829" y="70000"/>
                </a:lnTo>
                <a:lnTo>
                  <a:pt x="25829" y="70000"/>
                </a:lnTo>
                <a:lnTo>
                  <a:pt x="32286" y="75185"/>
                </a:lnTo>
                <a:lnTo>
                  <a:pt x="36053" y="78518"/>
                </a:lnTo>
                <a:lnTo>
                  <a:pt x="36053" y="78518"/>
                </a:lnTo>
                <a:lnTo>
                  <a:pt x="37668" y="81481"/>
                </a:lnTo>
                <a:lnTo>
                  <a:pt x="38206" y="85555"/>
                </a:lnTo>
                <a:lnTo>
                  <a:pt x="38206" y="87407"/>
                </a:lnTo>
                <a:lnTo>
                  <a:pt x="38206" y="88148"/>
                </a:lnTo>
                <a:lnTo>
                  <a:pt x="38206" y="88148"/>
                </a:lnTo>
                <a:lnTo>
                  <a:pt x="38206" y="89629"/>
                </a:lnTo>
                <a:lnTo>
                  <a:pt x="38744" y="90000"/>
                </a:lnTo>
                <a:lnTo>
                  <a:pt x="82869" y="96666"/>
                </a:lnTo>
                <a:lnTo>
                  <a:pt x="82869" y="96666"/>
                </a:lnTo>
                <a:lnTo>
                  <a:pt x="83946" y="97037"/>
                </a:lnTo>
                <a:lnTo>
                  <a:pt x="84484" y="97407"/>
                </a:lnTo>
                <a:lnTo>
                  <a:pt x="85022" y="98148"/>
                </a:lnTo>
                <a:lnTo>
                  <a:pt x="84484" y="98888"/>
                </a:lnTo>
                <a:lnTo>
                  <a:pt x="84484" y="98888"/>
                </a:lnTo>
                <a:lnTo>
                  <a:pt x="83946" y="100000"/>
                </a:lnTo>
                <a:lnTo>
                  <a:pt x="82331" y="100370"/>
                </a:lnTo>
                <a:lnTo>
                  <a:pt x="82331" y="100370"/>
                </a:lnTo>
                <a:lnTo>
                  <a:pt x="81793" y="100370"/>
                </a:lnTo>
                <a:lnTo>
                  <a:pt x="37130" y="93703"/>
                </a:lnTo>
                <a:lnTo>
                  <a:pt x="37130" y="93703"/>
                </a:lnTo>
                <a:lnTo>
                  <a:pt x="34977" y="92962"/>
                </a:lnTo>
                <a:lnTo>
                  <a:pt x="33901" y="91851"/>
                </a:lnTo>
                <a:lnTo>
                  <a:pt x="32825" y="90370"/>
                </a:lnTo>
                <a:lnTo>
                  <a:pt x="32825" y="88148"/>
                </a:lnTo>
                <a:lnTo>
                  <a:pt x="32825" y="87407"/>
                </a:lnTo>
                <a:lnTo>
                  <a:pt x="32825" y="87407"/>
                </a:lnTo>
                <a:lnTo>
                  <a:pt x="32825" y="85555"/>
                </a:lnTo>
                <a:lnTo>
                  <a:pt x="32825" y="85555"/>
                </a:lnTo>
                <a:lnTo>
                  <a:pt x="32286" y="82962"/>
                </a:lnTo>
                <a:lnTo>
                  <a:pt x="30672" y="80370"/>
                </a:lnTo>
                <a:lnTo>
                  <a:pt x="30672" y="80370"/>
                </a:lnTo>
                <a:lnTo>
                  <a:pt x="27443" y="77407"/>
                </a:lnTo>
                <a:lnTo>
                  <a:pt x="21524" y="72592"/>
                </a:lnTo>
                <a:lnTo>
                  <a:pt x="21524" y="72592"/>
                </a:lnTo>
                <a:lnTo>
                  <a:pt x="20448" y="72222"/>
                </a:lnTo>
                <a:lnTo>
                  <a:pt x="20448" y="72222"/>
                </a:lnTo>
                <a:lnTo>
                  <a:pt x="15605" y="69259"/>
                </a:lnTo>
                <a:lnTo>
                  <a:pt x="11300" y="65925"/>
                </a:lnTo>
                <a:lnTo>
                  <a:pt x="8071" y="62222"/>
                </a:lnTo>
                <a:lnTo>
                  <a:pt x="4843" y="58518"/>
                </a:lnTo>
                <a:lnTo>
                  <a:pt x="2690" y="54814"/>
                </a:lnTo>
                <a:lnTo>
                  <a:pt x="1076" y="50000"/>
                </a:lnTo>
                <a:lnTo>
                  <a:pt x="0" y="45925"/>
                </a:lnTo>
                <a:lnTo>
                  <a:pt x="0" y="41111"/>
                </a:lnTo>
                <a:lnTo>
                  <a:pt x="0" y="41111"/>
                </a:lnTo>
                <a:lnTo>
                  <a:pt x="0" y="36666"/>
                </a:lnTo>
                <a:lnTo>
                  <a:pt x="1076" y="32592"/>
                </a:lnTo>
                <a:lnTo>
                  <a:pt x="2152" y="28518"/>
                </a:lnTo>
                <a:lnTo>
                  <a:pt x="4304" y="24814"/>
                </a:lnTo>
                <a:lnTo>
                  <a:pt x="6995" y="21111"/>
                </a:lnTo>
                <a:lnTo>
                  <a:pt x="10224" y="17407"/>
                </a:lnTo>
                <a:lnTo>
                  <a:pt x="13991" y="14444"/>
                </a:lnTo>
                <a:lnTo>
                  <a:pt x="17757" y="11481"/>
                </a:lnTo>
                <a:lnTo>
                  <a:pt x="17757" y="11481"/>
                </a:lnTo>
                <a:lnTo>
                  <a:pt x="22600" y="8888"/>
                </a:lnTo>
                <a:lnTo>
                  <a:pt x="27982" y="6296"/>
                </a:lnTo>
                <a:lnTo>
                  <a:pt x="32825" y="4444"/>
                </a:lnTo>
                <a:lnTo>
                  <a:pt x="37668" y="2962"/>
                </a:lnTo>
                <a:lnTo>
                  <a:pt x="43049" y="1481"/>
                </a:lnTo>
                <a:lnTo>
                  <a:pt x="48430" y="740"/>
                </a:lnTo>
                <a:lnTo>
                  <a:pt x="53811" y="370"/>
                </a:lnTo>
                <a:lnTo>
                  <a:pt x="59730" y="0"/>
                </a:lnTo>
                <a:lnTo>
                  <a:pt x="59730" y="0"/>
                </a:lnTo>
                <a:lnTo>
                  <a:pt x="65112" y="370"/>
                </a:lnTo>
                <a:lnTo>
                  <a:pt x="71569" y="740"/>
                </a:lnTo>
                <a:lnTo>
                  <a:pt x="76950" y="1481"/>
                </a:lnTo>
                <a:lnTo>
                  <a:pt x="81793" y="2962"/>
                </a:lnTo>
                <a:lnTo>
                  <a:pt x="87174" y="4444"/>
                </a:lnTo>
                <a:lnTo>
                  <a:pt x="92017" y="6296"/>
                </a:lnTo>
                <a:lnTo>
                  <a:pt x="96860" y="8518"/>
                </a:lnTo>
                <a:lnTo>
                  <a:pt x="101165" y="11111"/>
                </a:lnTo>
                <a:lnTo>
                  <a:pt x="101165" y="11111"/>
                </a:lnTo>
                <a:close/>
                <a:moveTo>
                  <a:pt x="80717" y="110370"/>
                </a:moveTo>
                <a:lnTo>
                  <a:pt x="37130" y="103703"/>
                </a:lnTo>
                <a:lnTo>
                  <a:pt x="37130" y="103703"/>
                </a:lnTo>
                <a:lnTo>
                  <a:pt x="36053" y="103333"/>
                </a:lnTo>
                <a:lnTo>
                  <a:pt x="35515" y="102962"/>
                </a:lnTo>
                <a:lnTo>
                  <a:pt x="34977" y="102222"/>
                </a:lnTo>
                <a:lnTo>
                  <a:pt x="35515" y="101481"/>
                </a:lnTo>
                <a:lnTo>
                  <a:pt x="35515" y="101481"/>
                </a:lnTo>
                <a:lnTo>
                  <a:pt x="36053" y="100740"/>
                </a:lnTo>
                <a:lnTo>
                  <a:pt x="36591" y="100000"/>
                </a:lnTo>
                <a:lnTo>
                  <a:pt x="37668" y="100000"/>
                </a:lnTo>
                <a:lnTo>
                  <a:pt x="38744" y="100000"/>
                </a:lnTo>
                <a:lnTo>
                  <a:pt x="82331" y="106666"/>
                </a:lnTo>
                <a:lnTo>
                  <a:pt x="82331" y="106666"/>
                </a:lnTo>
                <a:lnTo>
                  <a:pt x="83408" y="107037"/>
                </a:lnTo>
                <a:lnTo>
                  <a:pt x="83946" y="107407"/>
                </a:lnTo>
                <a:lnTo>
                  <a:pt x="84484" y="108148"/>
                </a:lnTo>
                <a:lnTo>
                  <a:pt x="84484" y="108888"/>
                </a:lnTo>
                <a:lnTo>
                  <a:pt x="84484" y="108888"/>
                </a:lnTo>
                <a:lnTo>
                  <a:pt x="83408" y="110000"/>
                </a:lnTo>
                <a:lnTo>
                  <a:pt x="81793" y="110370"/>
                </a:lnTo>
                <a:lnTo>
                  <a:pt x="81793" y="110370"/>
                </a:lnTo>
                <a:lnTo>
                  <a:pt x="80717" y="110370"/>
                </a:lnTo>
                <a:lnTo>
                  <a:pt x="80717" y="110370"/>
                </a:lnTo>
                <a:close/>
                <a:moveTo>
                  <a:pt x="76950" y="116296"/>
                </a:moveTo>
                <a:lnTo>
                  <a:pt x="76950" y="116296"/>
                </a:lnTo>
                <a:lnTo>
                  <a:pt x="78026" y="116666"/>
                </a:lnTo>
                <a:lnTo>
                  <a:pt x="78565" y="117037"/>
                </a:lnTo>
                <a:lnTo>
                  <a:pt x="79103" y="117777"/>
                </a:lnTo>
                <a:lnTo>
                  <a:pt x="79103" y="118518"/>
                </a:lnTo>
                <a:lnTo>
                  <a:pt x="79103" y="118518"/>
                </a:lnTo>
                <a:lnTo>
                  <a:pt x="78026" y="119629"/>
                </a:lnTo>
                <a:lnTo>
                  <a:pt x="76412" y="120000"/>
                </a:lnTo>
                <a:lnTo>
                  <a:pt x="76412" y="120000"/>
                </a:lnTo>
                <a:lnTo>
                  <a:pt x="75336" y="120000"/>
                </a:lnTo>
                <a:lnTo>
                  <a:pt x="39820" y="114444"/>
                </a:lnTo>
                <a:lnTo>
                  <a:pt x="39820" y="114444"/>
                </a:lnTo>
                <a:lnTo>
                  <a:pt x="38744" y="114444"/>
                </a:lnTo>
                <a:lnTo>
                  <a:pt x="38206" y="113333"/>
                </a:lnTo>
                <a:lnTo>
                  <a:pt x="37668" y="112962"/>
                </a:lnTo>
                <a:lnTo>
                  <a:pt x="38206" y="112222"/>
                </a:lnTo>
                <a:lnTo>
                  <a:pt x="38206" y="112222"/>
                </a:lnTo>
                <a:lnTo>
                  <a:pt x="38744" y="111111"/>
                </a:lnTo>
                <a:lnTo>
                  <a:pt x="39282" y="110740"/>
                </a:lnTo>
                <a:lnTo>
                  <a:pt x="40358" y="110740"/>
                </a:lnTo>
                <a:lnTo>
                  <a:pt x="41434" y="110740"/>
                </a:lnTo>
                <a:lnTo>
                  <a:pt x="76950" y="116296"/>
                </a:ln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anchor="ctr"/>
          <a:lstStyle/>
          <a:p>
            <a:pPr algn="ctr"/>
            <a:endParaRPr sz="160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Shape 1626"/>
          <p:cNvSpPr/>
          <p:nvPr/>
        </p:nvSpPr>
        <p:spPr>
          <a:xfrm flipV="1">
            <a:off x="1686603" y="4291703"/>
            <a:ext cx="1" cy="1692982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5" name="Shape 1627"/>
          <p:cNvSpPr/>
          <p:nvPr/>
        </p:nvSpPr>
        <p:spPr>
          <a:xfrm flipH="1" flipV="1">
            <a:off x="3216391" y="2709310"/>
            <a:ext cx="0" cy="2111713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6" name="Shape 1628"/>
          <p:cNvSpPr/>
          <p:nvPr/>
        </p:nvSpPr>
        <p:spPr>
          <a:xfrm flipV="1">
            <a:off x="4871098" y="1623623"/>
            <a:ext cx="1" cy="2501777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7" name="Shape 1629"/>
          <p:cNvSpPr/>
          <p:nvPr/>
        </p:nvSpPr>
        <p:spPr>
          <a:xfrm flipV="1">
            <a:off x="6308189" y="3648150"/>
            <a:ext cx="1" cy="1661242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8" name="Shape 1630"/>
          <p:cNvSpPr/>
          <p:nvPr/>
        </p:nvSpPr>
        <p:spPr>
          <a:xfrm>
            <a:off x="1428592" y="4035846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9" name="Shape 1636"/>
          <p:cNvSpPr/>
          <p:nvPr/>
        </p:nvSpPr>
        <p:spPr>
          <a:xfrm>
            <a:off x="2976424" y="2613323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0" name="Shape 1642"/>
          <p:cNvSpPr/>
          <p:nvPr/>
        </p:nvSpPr>
        <p:spPr>
          <a:xfrm>
            <a:off x="4616536" y="1617367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1" name="Shape 1648"/>
          <p:cNvSpPr/>
          <p:nvPr/>
        </p:nvSpPr>
        <p:spPr>
          <a:xfrm>
            <a:off x="6048007" y="5100613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5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2" name="Shape 1653"/>
          <p:cNvSpPr/>
          <p:nvPr/>
        </p:nvSpPr>
        <p:spPr>
          <a:xfrm>
            <a:off x="1616078" y="5924200"/>
            <a:ext cx="141041" cy="141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3" name="Shape 1654"/>
          <p:cNvSpPr/>
          <p:nvPr/>
        </p:nvSpPr>
        <p:spPr>
          <a:xfrm>
            <a:off x="3128798" y="4740443"/>
            <a:ext cx="219428" cy="2194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4" name="Shape 1655"/>
          <p:cNvSpPr/>
          <p:nvPr/>
        </p:nvSpPr>
        <p:spPr>
          <a:xfrm>
            <a:off x="4730068" y="3988795"/>
            <a:ext cx="282060" cy="282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95" name="Shape 1656"/>
          <p:cNvSpPr/>
          <p:nvPr/>
        </p:nvSpPr>
        <p:spPr>
          <a:xfrm>
            <a:off x="6129982" y="3477205"/>
            <a:ext cx="348802" cy="348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2" name="Text Placeholder 4"/>
          <p:cNvSpPr txBox="1"/>
          <p:nvPr/>
        </p:nvSpPr>
        <p:spPr>
          <a:xfrm>
            <a:off x="1529661" y="4122415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01</a:t>
            </a:r>
            <a:endParaRPr lang="id-ID" sz="1865" dirty="0">
              <a:solidFill>
                <a:srgbClr val="FCFCFC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3" name="Text Placeholder 4"/>
          <p:cNvSpPr txBox="1"/>
          <p:nvPr/>
        </p:nvSpPr>
        <p:spPr>
          <a:xfrm>
            <a:off x="3077500" y="2682707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02</a:t>
            </a:r>
            <a:endParaRPr lang="id-ID" sz="1865" dirty="0">
              <a:solidFill>
                <a:srgbClr val="FCFCFC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4" name="Text Placeholder 4"/>
          <p:cNvSpPr txBox="1"/>
          <p:nvPr/>
        </p:nvSpPr>
        <p:spPr>
          <a:xfrm>
            <a:off x="4722227" y="1686758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03</a:t>
            </a:r>
            <a:endParaRPr lang="id-ID" sz="1865" dirty="0">
              <a:solidFill>
                <a:srgbClr val="FCFCFC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5" name="Text Placeholder 4"/>
          <p:cNvSpPr txBox="1"/>
          <p:nvPr/>
        </p:nvSpPr>
        <p:spPr>
          <a:xfrm>
            <a:off x="6149079" y="5195196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04</a:t>
            </a:r>
            <a:endParaRPr lang="id-ID" sz="1865" dirty="0">
              <a:solidFill>
                <a:srgbClr val="FCFCFC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6" name="Shape 1625"/>
          <p:cNvSpPr/>
          <p:nvPr/>
        </p:nvSpPr>
        <p:spPr>
          <a:xfrm>
            <a:off x="10066249" y="1644802"/>
            <a:ext cx="1692982" cy="16929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7" name="Shape 1657"/>
          <p:cNvSpPr/>
          <p:nvPr/>
        </p:nvSpPr>
        <p:spPr>
          <a:xfrm>
            <a:off x="10660505" y="1872696"/>
            <a:ext cx="504775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5" y="3821"/>
                </a:moveTo>
                <a:lnTo>
                  <a:pt x="4745" y="3821"/>
                </a:lnTo>
                <a:cubicBezTo>
                  <a:pt x="4832" y="6659"/>
                  <a:pt x="5371" y="8569"/>
                  <a:pt x="6052" y="9978"/>
                </a:cubicBezTo>
                <a:cubicBezTo>
                  <a:pt x="3968" y="8590"/>
                  <a:pt x="2022" y="6988"/>
                  <a:pt x="1735" y="3821"/>
                </a:cubicBezTo>
                <a:close/>
                <a:moveTo>
                  <a:pt x="10800" y="1439"/>
                </a:moveTo>
                <a:cubicBezTo>
                  <a:pt x="14079" y="1438"/>
                  <a:pt x="15359" y="2749"/>
                  <a:pt x="15358" y="3236"/>
                </a:cubicBezTo>
                <a:cubicBezTo>
                  <a:pt x="15358" y="3725"/>
                  <a:pt x="14080" y="5035"/>
                  <a:pt x="10800" y="5038"/>
                </a:cubicBezTo>
                <a:cubicBezTo>
                  <a:pt x="7521" y="5035"/>
                  <a:pt x="6242" y="3725"/>
                  <a:pt x="6242" y="3236"/>
                </a:cubicBezTo>
                <a:cubicBezTo>
                  <a:pt x="6241" y="2749"/>
                  <a:pt x="7521" y="1438"/>
                  <a:pt x="10800" y="1439"/>
                </a:cubicBezTo>
                <a:close/>
                <a:moveTo>
                  <a:pt x="15548" y="9978"/>
                </a:moveTo>
                <a:cubicBezTo>
                  <a:pt x="16230" y="8569"/>
                  <a:pt x="16768" y="6659"/>
                  <a:pt x="16855" y="3821"/>
                </a:cubicBezTo>
                <a:lnTo>
                  <a:pt x="19866" y="3821"/>
                </a:lnTo>
                <a:cubicBezTo>
                  <a:pt x="19580" y="6988"/>
                  <a:pt x="17632" y="8590"/>
                  <a:pt x="15548" y="9978"/>
                </a:cubicBezTo>
                <a:close/>
                <a:moveTo>
                  <a:pt x="12216" y="15911"/>
                </a:moveTo>
                <a:cubicBezTo>
                  <a:pt x="12216" y="14207"/>
                  <a:pt x="13537" y="13266"/>
                  <a:pt x="15690" y="11871"/>
                </a:cubicBezTo>
                <a:cubicBezTo>
                  <a:pt x="18323" y="10163"/>
                  <a:pt x="21600" y="8040"/>
                  <a:pt x="21600" y="2998"/>
                </a:cubicBezTo>
                <a:cubicBezTo>
                  <a:pt x="21600" y="2544"/>
                  <a:pt x="21220" y="2177"/>
                  <a:pt x="20750" y="2177"/>
                </a:cubicBezTo>
                <a:lnTo>
                  <a:pt x="16635" y="2177"/>
                </a:lnTo>
                <a:cubicBezTo>
                  <a:pt x="16053" y="1125"/>
                  <a:pt x="14320" y="0"/>
                  <a:pt x="10800" y="0"/>
                </a:cubicBezTo>
                <a:cubicBezTo>
                  <a:pt x="7281" y="0"/>
                  <a:pt x="5547" y="1125"/>
                  <a:pt x="4966" y="2177"/>
                </a:cubicBezTo>
                <a:lnTo>
                  <a:pt x="850" y="2177"/>
                </a:lnTo>
                <a:cubicBezTo>
                  <a:pt x="380" y="2177"/>
                  <a:pt x="0" y="2544"/>
                  <a:pt x="0" y="2998"/>
                </a:cubicBezTo>
                <a:cubicBezTo>
                  <a:pt x="0" y="8040"/>
                  <a:pt x="3277" y="10163"/>
                  <a:pt x="5912" y="11871"/>
                </a:cubicBezTo>
                <a:cubicBezTo>
                  <a:pt x="8065" y="13266"/>
                  <a:pt x="9384" y="14207"/>
                  <a:pt x="9384" y="15911"/>
                </a:cubicBezTo>
                <a:lnTo>
                  <a:pt x="9384" y="17450"/>
                </a:lnTo>
                <a:cubicBezTo>
                  <a:pt x="7122" y="17696"/>
                  <a:pt x="5461" y="18514"/>
                  <a:pt x="5461" y="19487"/>
                </a:cubicBezTo>
                <a:cubicBezTo>
                  <a:pt x="5461" y="20654"/>
                  <a:pt x="7851" y="21600"/>
                  <a:pt x="10800" y="21600"/>
                </a:cubicBezTo>
                <a:cubicBezTo>
                  <a:pt x="13749" y="21600"/>
                  <a:pt x="16139" y="20654"/>
                  <a:pt x="16139" y="19487"/>
                </a:cubicBezTo>
                <a:cubicBezTo>
                  <a:pt x="16139" y="18514"/>
                  <a:pt x="14478" y="17696"/>
                  <a:pt x="12216" y="17450"/>
                </a:cubicBezTo>
                <a:cubicBezTo>
                  <a:pt x="12216" y="17450"/>
                  <a:pt x="12216" y="15911"/>
                  <a:pt x="12216" y="15911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8" name="Text Placeholder 3"/>
          <p:cNvSpPr txBox="1"/>
          <p:nvPr/>
        </p:nvSpPr>
        <p:spPr>
          <a:xfrm>
            <a:off x="10279760" y="2458674"/>
            <a:ext cx="1245081" cy="498934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zh-CN" altLang="en-US" sz="2400" b="1" dirty="0" smtClean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定位</a:t>
            </a:r>
            <a:endParaRPr lang="id-ID" sz="2400" b="1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9" name="Shape 1656"/>
          <p:cNvSpPr/>
          <p:nvPr/>
        </p:nvSpPr>
        <p:spPr>
          <a:xfrm>
            <a:off x="7535804" y="3141251"/>
            <a:ext cx="348802" cy="348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lIns="0" tIns="0" rIns="0" bIns="0"/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10" name="Shape 1628"/>
          <p:cNvSpPr/>
          <p:nvPr/>
        </p:nvSpPr>
        <p:spPr>
          <a:xfrm flipV="1">
            <a:off x="7706289" y="1754515"/>
            <a:ext cx="0" cy="1386736"/>
          </a:xfrm>
          <a:prstGeom prst="line">
            <a:avLst/>
          </a:prstGeom>
          <a:ln w="12700">
            <a:solidFill>
              <a:srgbClr val="A6AAA9"/>
            </a:solidFill>
            <a:miter lim="400000"/>
          </a:ln>
        </p:spPr>
        <p:txBody>
          <a:bodyPr lIns="31004" tIns="31004" rIns="31004" bIns="31004" anchor="ctr"/>
          <a:lstStyle/>
          <a:p>
            <a:pPr lvl="0"/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11" name="Shape 1642"/>
          <p:cNvSpPr/>
          <p:nvPr/>
        </p:nvSpPr>
        <p:spPr>
          <a:xfrm>
            <a:off x="7451725" y="1269505"/>
            <a:ext cx="516021" cy="5160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23254" tIns="23254" rIns="23254" bIns="23254" numCol="1" anchor="ctr">
            <a:noAutofit/>
          </a:bodyPr>
          <a:lstStyle/>
          <a:p>
            <a:pPr lvl="0">
              <a:lnSpc>
                <a:spcPct val="120000"/>
              </a:lnSpc>
            </a:pPr>
            <a:endParaRPr sz="213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12" name="Text Placeholder 4"/>
          <p:cNvSpPr txBox="1"/>
          <p:nvPr/>
        </p:nvSpPr>
        <p:spPr>
          <a:xfrm>
            <a:off x="7557416" y="1338896"/>
            <a:ext cx="313876" cy="377243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" panose="020B0606030504020204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865" dirty="0" smtClean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0</a:t>
            </a:r>
            <a:r>
              <a:rPr lang="en-US" sz="1865" dirty="0" smtClean="0">
                <a:solidFill>
                  <a:srgbClr val="FCFCFC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5</a:t>
            </a:r>
            <a:endParaRPr lang="id-ID" sz="1865" dirty="0">
              <a:solidFill>
                <a:srgbClr val="FCFCFC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113" name="组合 69"/>
          <p:cNvGrpSpPr/>
          <p:nvPr/>
        </p:nvGrpSpPr>
        <p:grpSpPr>
          <a:xfrm rot="20175543">
            <a:off x="9578453" y="2927710"/>
            <a:ext cx="1466374" cy="680375"/>
            <a:chOff x="4024313" y="3409951"/>
            <a:chExt cx="954881" cy="442913"/>
          </a:xfrm>
          <a:solidFill>
            <a:schemeClr val="accent2"/>
          </a:solidFill>
        </p:grpSpPr>
        <p:sp>
          <p:nvSpPr>
            <p:cNvPr id="114" name="Freeform 12"/>
            <p:cNvSpPr/>
            <p:nvPr/>
          </p:nvSpPr>
          <p:spPr bwMode="auto">
            <a:xfrm>
              <a:off x="4242594" y="3509964"/>
              <a:ext cx="736600" cy="342900"/>
            </a:xfrm>
            <a:custGeom>
              <a:avLst/>
              <a:gdLst>
                <a:gd name="T0" fmla="*/ 188 w 195"/>
                <a:gd name="T1" fmla="*/ 91 h 91"/>
                <a:gd name="T2" fmla="*/ 189 w 195"/>
                <a:gd name="T3" fmla="*/ 91 h 91"/>
                <a:gd name="T4" fmla="*/ 192 w 195"/>
                <a:gd name="T5" fmla="*/ 84 h 91"/>
                <a:gd name="T6" fmla="*/ 95 w 195"/>
                <a:gd name="T7" fmla="*/ 40 h 91"/>
                <a:gd name="T8" fmla="*/ 8 w 195"/>
                <a:gd name="T9" fmla="*/ 2 h 91"/>
                <a:gd name="T10" fmla="*/ 3 w 195"/>
                <a:gd name="T11" fmla="*/ 9 h 91"/>
                <a:gd name="T12" fmla="*/ 90 w 195"/>
                <a:gd name="T13" fmla="*/ 46 h 91"/>
                <a:gd name="T14" fmla="*/ 188 w 195"/>
                <a:gd name="T15" fmla="*/ 91 h 91"/>
                <a:gd name="T16" fmla="*/ 191 w 195"/>
                <a:gd name="T17" fmla="*/ 84 h 91"/>
                <a:gd name="T18" fmla="*/ 189 w 195"/>
                <a:gd name="T19" fmla="*/ 84 h 91"/>
                <a:gd name="T20" fmla="*/ 188 w 195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91">
                  <a:moveTo>
                    <a:pt x="188" y="91"/>
                  </a:moveTo>
                  <a:cubicBezTo>
                    <a:pt x="188" y="91"/>
                    <a:pt x="189" y="91"/>
                    <a:pt x="189" y="91"/>
                  </a:cubicBezTo>
                  <a:cubicBezTo>
                    <a:pt x="192" y="91"/>
                    <a:pt x="195" y="86"/>
                    <a:pt x="192" y="84"/>
                  </a:cubicBezTo>
                  <a:cubicBezTo>
                    <a:pt x="160" y="69"/>
                    <a:pt x="127" y="55"/>
                    <a:pt x="95" y="40"/>
                  </a:cubicBezTo>
                  <a:cubicBezTo>
                    <a:pt x="67" y="26"/>
                    <a:pt x="34" y="19"/>
                    <a:pt x="8" y="2"/>
                  </a:cubicBezTo>
                  <a:cubicBezTo>
                    <a:pt x="5" y="0"/>
                    <a:pt x="0" y="6"/>
                    <a:pt x="3" y="9"/>
                  </a:cubicBezTo>
                  <a:cubicBezTo>
                    <a:pt x="30" y="26"/>
                    <a:pt x="62" y="32"/>
                    <a:pt x="90" y="46"/>
                  </a:cubicBezTo>
                  <a:cubicBezTo>
                    <a:pt x="122" y="62"/>
                    <a:pt x="155" y="76"/>
                    <a:pt x="188" y="91"/>
                  </a:cubicBezTo>
                  <a:cubicBezTo>
                    <a:pt x="189" y="89"/>
                    <a:pt x="190" y="86"/>
                    <a:pt x="191" y="84"/>
                  </a:cubicBezTo>
                  <a:cubicBezTo>
                    <a:pt x="190" y="84"/>
                    <a:pt x="190" y="84"/>
                    <a:pt x="189" y="84"/>
                  </a:cubicBezTo>
                  <a:cubicBezTo>
                    <a:pt x="186" y="84"/>
                    <a:pt x="183" y="91"/>
                    <a:pt x="188" y="9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4024313" y="3409951"/>
              <a:ext cx="255588" cy="136525"/>
            </a:xfrm>
            <a:custGeom>
              <a:avLst/>
              <a:gdLst>
                <a:gd name="T0" fmla="*/ 64 w 68"/>
                <a:gd name="T1" fmla="*/ 27 h 36"/>
                <a:gd name="T2" fmla="*/ 7 w 68"/>
                <a:gd name="T3" fmla="*/ 2 h 36"/>
                <a:gd name="T4" fmla="*/ 3 w 68"/>
                <a:gd name="T5" fmla="*/ 9 h 36"/>
                <a:gd name="T6" fmla="*/ 28 w 68"/>
                <a:gd name="T7" fmla="*/ 33 h 36"/>
                <a:gd name="T8" fmla="*/ 35 w 68"/>
                <a:gd name="T9" fmla="*/ 28 h 36"/>
                <a:gd name="T10" fmla="*/ 7 w 68"/>
                <a:gd name="T11" fmla="*/ 4 h 36"/>
                <a:gd name="T12" fmla="*/ 3 w 68"/>
                <a:gd name="T13" fmla="*/ 11 h 36"/>
                <a:gd name="T14" fmla="*/ 26 w 68"/>
                <a:gd name="T15" fmla="*/ 17 h 36"/>
                <a:gd name="T16" fmla="*/ 52 w 68"/>
                <a:gd name="T17" fmla="*/ 17 h 36"/>
                <a:gd name="T18" fmla="*/ 53 w 68"/>
                <a:gd name="T19" fmla="*/ 9 h 36"/>
                <a:gd name="T20" fmla="*/ 31 w 68"/>
                <a:gd name="T21" fmla="*/ 9 h 36"/>
                <a:gd name="T22" fmla="*/ 7 w 68"/>
                <a:gd name="T23" fmla="*/ 4 h 36"/>
                <a:gd name="T24" fmla="*/ 3 w 68"/>
                <a:gd name="T25" fmla="*/ 11 h 36"/>
                <a:gd name="T26" fmla="*/ 29 w 68"/>
                <a:gd name="T27" fmla="*/ 33 h 36"/>
                <a:gd name="T28" fmla="*/ 35 w 68"/>
                <a:gd name="T29" fmla="*/ 29 h 36"/>
                <a:gd name="T30" fmla="*/ 7 w 68"/>
                <a:gd name="T31" fmla="*/ 1 h 36"/>
                <a:gd name="T32" fmla="*/ 3 w 68"/>
                <a:gd name="T33" fmla="*/ 8 h 36"/>
                <a:gd name="T34" fmla="*/ 59 w 68"/>
                <a:gd name="T35" fmla="*/ 34 h 36"/>
                <a:gd name="T36" fmla="*/ 64 w 68"/>
                <a:gd name="T3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36">
                  <a:moveTo>
                    <a:pt x="64" y="27"/>
                  </a:moveTo>
                  <a:cubicBezTo>
                    <a:pt x="45" y="18"/>
                    <a:pt x="26" y="11"/>
                    <a:pt x="7" y="2"/>
                  </a:cubicBezTo>
                  <a:cubicBezTo>
                    <a:pt x="6" y="4"/>
                    <a:pt x="5" y="6"/>
                    <a:pt x="3" y="9"/>
                  </a:cubicBezTo>
                  <a:cubicBezTo>
                    <a:pt x="12" y="12"/>
                    <a:pt x="26" y="23"/>
                    <a:pt x="28" y="33"/>
                  </a:cubicBezTo>
                  <a:cubicBezTo>
                    <a:pt x="30" y="31"/>
                    <a:pt x="32" y="29"/>
                    <a:pt x="35" y="28"/>
                  </a:cubicBezTo>
                  <a:cubicBezTo>
                    <a:pt x="26" y="19"/>
                    <a:pt x="17" y="12"/>
                    <a:pt x="7" y="4"/>
                  </a:cubicBezTo>
                  <a:cubicBezTo>
                    <a:pt x="6" y="6"/>
                    <a:pt x="5" y="9"/>
                    <a:pt x="3" y="11"/>
                  </a:cubicBezTo>
                  <a:cubicBezTo>
                    <a:pt x="11" y="12"/>
                    <a:pt x="18" y="16"/>
                    <a:pt x="26" y="17"/>
                  </a:cubicBezTo>
                  <a:cubicBezTo>
                    <a:pt x="34" y="18"/>
                    <a:pt x="43" y="17"/>
                    <a:pt x="52" y="17"/>
                  </a:cubicBezTo>
                  <a:cubicBezTo>
                    <a:pt x="55" y="17"/>
                    <a:pt x="58" y="9"/>
                    <a:pt x="53" y="9"/>
                  </a:cubicBezTo>
                  <a:cubicBezTo>
                    <a:pt x="46" y="9"/>
                    <a:pt x="39" y="9"/>
                    <a:pt x="31" y="9"/>
                  </a:cubicBezTo>
                  <a:cubicBezTo>
                    <a:pt x="23" y="9"/>
                    <a:pt x="15" y="5"/>
                    <a:pt x="7" y="4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12" y="18"/>
                    <a:pt x="21" y="25"/>
                    <a:pt x="29" y="33"/>
                  </a:cubicBezTo>
                  <a:cubicBezTo>
                    <a:pt x="31" y="36"/>
                    <a:pt x="36" y="32"/>
                    <a:pt x="35" y="29"/>
                  </a:cubicBezTo>
                  <a:cubicBezTo>
                    <a:pt x="32" y="17"/>
                    <a:pt x="17" y="6"/>
                    <a:pt x="7" y="1"/>
                  </a:cubicBezTo>
                  <a:cubicBezTo>
                    <a:pt x="3" y="0"/>
                    <a:pt x="0" y="7"/>
                    <a:pt x="3" y="8"/>
                  </a:cubicBezTo>
                  <a:cubicBezTo>
                    <a:pt x="21" y="17"/>
                    <a:pt x="41" y="25"/>
                    <a:pt x="59" y="34"/>
                  </a:cubicBezTo>
                  <a:cubicBezTo>
                    <a:pt x="63" y="36"/>
                    <a:pt x="68" y="29"/>
                    <a:pt x="64" y="27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3000"/>
                            </p:stCondLst>
                            <p:childTnLst>
                              <p:par>
                                <p:cTn id="9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40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4500"/>
                            </p:stCondLst>
                            <p:childTnLst>
                              <p:par>
                                <p:cTn id="1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0"/>
                            </p:stCondLst>
                            <p:childTnLst>
                              <p:par>
                                <p:cTn id="1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6000"/>
                            </p:stCondLst>
                            <p:childTnLst>
                              <p:par>
                                <p:cTn id="1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6500"/>
                            </p:stCondLst>
                            <p:childTnLst>
                              <p:par>
                                <p:cTn id="1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7000"/>
                            </p:stCondLst>
                            <p:childTnLst>
                              <p:par>
                                <p:cTn id="14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27" presetClass="emph" presetSubtype="0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50" autoRev="1" fill="remove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50" dur="250" autoRev="1" fill="remove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51" dur="250" autoRev="1" fill="remove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2" dur="250" autoRev="1" fill="remove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70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7500"/>
                            </p:stCondLst>
                            <p:childTnLst>
                              <p:par>
                                <p:cTn id="1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8000"/>
                            </p:stCondLst>
                            <p:childTnLst>
                              <p:par>
                                <p:cTn id="1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8500"/>
                            </p:stCondLst>
                            <p:childTnLst>
                              <p:par>
                                <p:cTn id="1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bldLvl="0" animBg="1"/>
      <p:bldP spid="44" grpId="0"/>
      <p:bldP spid="45" grpId="0"/>
      <p:bldP spid="46" grpId="0"/>
      <p:bldP spid="48" grpId="0"/>
      <p:bldP spid="49" grpId="0"/>
      <p:bldP spid="50" grpId="0"/>
      <p:bldP spid="51" grpId="0"/>
      <p:bldP spid="57" grpId="0" bldLvl="0" animBg="1"/>
      <p:bldP spid="80" grpId="0" bldLvl="0" animBg="1"/>
      <p:bldP spid="85" grpId="0" bldLvl="0" animBg="1"/>
      <p:bldP spid="86" grpId="0" bldLvl="0" animBg="1"/>
      <p:bldP spid="87" grpId="0" bldLvl="0" animBg="1"/>
      <p:bldP spid="88" grpId="0" bldLvl="0" animBg="1"/>
      <p:bldP spid="89" grpId="0" bldLvl="0" animBg="1"/>
      <p:bldP spid="90" grpId="0" bldLvl="0" animBg="1"/>
      <p:bldP spid="91" grpId="0" bldLvl="0" animBg="1"/>
      <p:bldP spid="92" grpId="0" bldLvl="0" animBg="1"/>
      <p:bldP spid="93" grpId="0" bldLvl="0" animBg="1"/>
      <p:bldP spid="94" grpId="0" bldLvl="0" animBg="1"/>
      <p:bldP spid="95" grpId="0" bldLvl="0" animBg="1"/>
      <p:bldP spid="102" grpId="0"/>
      <p:bldP spid="103" grpId="0"/>
      <p:bldP spid="104" grpId="0"/>
      <p:bldP spid="105" grpId="0"/>
      <p:bldP spid="106" grpId="0" bldLvl="0" animBg="1"/>
      <p:bldP spid="106" grpId="1" bldLvl="0" animBg="1"/>
      <p:bldP spid="107" grpId="0" bldLvl="0" animBg="1"/>
      <p:bldP spid="108" grpId="0"/>
      <p:bldP spid="109" grpId="0" bldLvl="0" animBg="1"/>
      <p:bldP spid="110" grpId="0" bldLvl="0" animBg="1"/>
      <p:bldP spid="111" grpId="0" bldLvl="0" animBg="1"/>
      <p:bldP spid="11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图片 39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3" name="Group 44"/>
          <p:cNvGrpSpPr/>
          <p:nvPr/>
        </p:nvGrpSpPr>
        <p:grpSpPr>
          <a:xfrm>
            <a:off x="3168398" y="2469342"/>
            <a:ext cx="680121" cy="793452"/>
            <a:chOff x="0" y="0"/>
            <a:chExt cx="807366" cy="906807"/>
          </a:xfrm>
        </p:grpSpPr>
        <p:sp>
          <p:nvSpPr>
            <p:cNvPr id="16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17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2"/>
            </a:solidFill>
            <a:ln w="38100" cap="flat">
              <a:solidFill>
                <a:schemeClr val="accent2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9" name="组 47"/>
          <p:cNvGrpSpPr/>
          <p:nvPr/>
        </p:nvGrpSpPr>
        <p:grpSpPr>
          <a:xfrm>
            <a:off x="1200665" y="2325362"/>
            <a:ext cx="3215563" cy="3693457"/>
            <a:chOff x="829100" y="2206816"/>
            <a:chExt cx="4556482" cy="4874704"/>
          </a:xfrm>
        </p:grpSpPr>
        <p:grpSp>
          <p:nvGrpSpPr>
            <p:cNvPr id="10" name="Group 32"/>
            <p:cNvGrpSpPr/>
            <p:nvPr/>
          </p:nvGrpSpPr>
          <p:grpSpPr>
            <a:xfrm rot="20904357">
              <a:off x="829100" y="2206816"/>
              <a:ext cx="4556482" cy="4874704"/>
              <a:chOff x="88900" y="0"/>
              <a:chExt cx="2639505" cy="2823847"/>
            </a:xfrm>
          </p:grpSpPr>
          <p:sp>
            <p:nvSpPr>
              <p:cNvPr id="24" name="chenying0907 29"/>
              <p:cNvSpPr/>
              <p:nvPr/>
            </p:nvSpPr>
            <p:spPr>
              <a:xfrm>
                <a:off x="355600" y="0"/>
                <a:ext cx="2372805" cy="260721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178" y="0"/>
                    </a:moveTo>
                    <a:cubicBezTo>
                      <a:pt x="15283" y="360"/>
                      <a:pt x="1413" y="2588"/>
                      <a:pt x="0" y="2538"/>
                    </a:cubicBezTo>
                    <a:cubicBezTo>
                      <a:pt x="1189" y="8871"/>
                      <a:pt x="2988" y="15292"/>
                      <a:pt x="4463" y="21600"/>
                    </a:cubicBezTo>
                    <a:cubicBezTo>
                      <a:pt x="10160" y="21478"/>
                      <a:pt x="15941" y="19429"/>
                      <a:pt x="21600" y="18751"/>
                    </a:cubicBezTo>
                    <a:cubicBezTo>
                      <a:pt x="21453" y="15310"/>
                      <a:pt x="18621" y="11919"/>
                      <a:pt x="17450" y="8748"/>
                    </a:cubicBezTo>
                    <a:cubicBezTo>
                      <a:pt x="16397" y="5895"/>
                      <a:pt x="16019" y="2887"/>
                      <a:pt x="15178" y="0"/>
                    </a:cubicBezTo>
                    <a:close/>
                  </a:path>
                </a:pathLst>
              </a:custGeom>
              <a:noFill/>
              <a:ln w="38100" cap="flat">
                <a:solidFill>
                  <a:schemeClr val="accent4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  <p:sp>
            <p:nvSpPr>
              <p:cNvPr id="25" name="chenying0907 30"/>
              <p:cNvSpPr/>
              <p:nvPr/>
            </p:nvSpPr>
            <p:spPr>
              <a:xfrm>
                <a:off x="88900" y="508000"/>
                <a:ext cx="2533719" cy="231584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405" y="0"/>
                    </a:moveTo>
                    <a:lnTo>
                      <a:pt x="0" y="702"/>
                    </a:lnTo>
                    <a:cubicBezTo>
                      <a:pt x="1804" y="5235"/>
                      <a:pt x="3615" y="14498"/>
                      <a:pt x="4997" y="21600"/>
                    </a:cubicBezTo>
                    <a:cubicBezTo>
                      <a:pt x="10332" y="21463"/>
                      <a:pt x="16300" y="19156"/>
                      <a:pt x="21600" y="18393"/>
                    </a:cubicBezTo>
                    <a:lnTo>
                      <a:pt x="20804" y="16702"/>
                    </a:lnTo>
                  </a:path>
                </a:pathLst>
              </a:custGeom>
              <a:noFill/>
              <a:ln w="38100" cap="flat">
                <a:solidFill>
                  <a:schemeClr val="accent4"/>
                </a:solidFill>
                <a:prstDash val="solid"/>
                <a:miter lim="400000"/>
              </a:ln>
              <a:effectLst/>
            </p:spPr>
            <p:txBody>
              <a:bodyPr wrap="square" lIns="50787" tIns="50787" rIns="50787" bIns="50787" numCol="1" anchor="ctr">
                <a:noAutofit/>
              </a:bodyPr>
              <a:lstStyle/>
              <a:p>
                <a:pPr defTabSz="342900">
                  <a:defRPr sz="3000">
                    <a:solidFill>
                      <a:srgbClr val="FFFFFF"/>
                    </a:solidFill>
                    <a:effectLst>
                      <a:outerShdw blurRad="38100" dist="12700" dir="5400000">
                        <a:srgbClr val="000000">
                          <a:alpha val="50000"/>
                        </a:srgbClr>
                      </a:outerShdw>
                    </a:effectLst>
                  </a:defRPr>
                </a:pPr>
                <a:endParaRPr sz="4000" dirty="0"/>
              </a:p>
            </p:txBody>
          </p:sp>
        </p:grpSp>
        <p:sp>
          <p:nvSpPr>
            <p:cNvPr id="42" name="任意形状 41"/>
            <p:cNvSpPr/>
            <p:nvPr/>
          </p:nvSpPr>
          <p:spPr>
            <a:xfrm>
              <a:off x="1723292" y="3446585"/>
              <a:ext cx="949570" cy="299210"/>
            </a:xfrm>
            <a:custGeom>
              <a:avLst/>
              <a:gdLst>
                <a:gd name="connsiteX0" fmla="*/ 0 w 949570"/>
                <a:gd name="connsiteY0" fmla="*/ 281353 h 299210"/>
                <a:gd name="connsiteX1" fmla="*/ 70339 w 949570"/>
                <a:gd name="connsiteY1" fmla="*/ 298938 h 299210"/>
                <a:gd name="connsiteX2" fmla="*/ 228600 w 949570"/>
                <a:gd name="connsiteY2" fmla="*/ 246184 h 299210"/>
                <a:gd name="connsiteX3" fmla="*/ 509954 w 949570"/>
                <a:gd name="connsiteY3" fmla="*/ 193430 h 299210"/>
                <a:gd name="connsiteX4" fmla="*/ 703385 w 949570"/>
                <a:gd name="connsiteY4" fmla="*/ 123092 h 299210"/>
                <a:gd name="connsiteX5" fmla="*/ 773723 w 949570"/>
                <a:gd name="connsiteY5" fmla="*/ 87923 h 299210"/>
                <a:gd name="connsiteX6" fmla="*/ 879231 w 949570"/>
                <a:gd name="connsiteY6" fmla="*/ 52753 h 299210"/>
                <a:gd name="connsiteX7" fmla="*/ 931985 w 949570"/>
                <a:gd name="connsiteY7" fmla="*/ 35169 h 299210"/>
                <a:gd name="connsiteX8" fmla="*/ 949570 w 949570"/>
                <a:gd name="connsiteY8" fmla="*/ 0 h 29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70" h="299210">
                  <a:moveTo>
                    <a:pt x="0" y="281353"/>
                  </a:moveTo>
                  <a:cubicBezTo>
                    <a:pt x="23446" y="287215"/>
                    <a:pt x="46291" y="301343"/>
                    <a:pt x="70339" y="298938"/>
                  </a:cubicBezTo>
                  <a:cubicBezTo>
                    <a:pt x="202234" y="285749"/>
                    <a:pt x="136276" y="261571"/>
                    <a:pt x="228600" y="246184"/>
                  </a:cubicBezTo>
                  <a:cubicBezTo>
                    <a:pt x="309104" y="232767"/>
                    <a:pt x="422748" y="219592"/>
                    <a:pt x="509954" y="193430"/>
                  </a:cubicBezTo>
                  <a:cubicBezTo>
                    <a:pt x="569940" y="175434"/>
                    <a:pt x="645300" y="148908"/>
                    <a:pt x="703385" y="123092"/>
                  </a:cubicBezTo>
                  <a:cubicBezTo>
                    <a:pt x="727339" y="112446"/>
                    <a:pt x="749384" y="97658"/>
                    <a:pt x="773723" y="87923"/>
                  </a:cubicBezTo>
                  <a:cubicBezTo>
                    <a:pt x="808143" y="74155"/>
                    <a:pt x="844062" y="64476"/>
                    <a:pt x="879231" y="52753"/>
                  </a:cubicBezTo>
                  <a:cubicBezTo>
                    <a:pt x="896816" y="46891"/>
                    <a:pt x="923695" y="51748"/>
                    <a:pt x="931985" y="35169"/>
                  </a:cubicBezTo>
                  <a:lnTo>
                    <a:pt x="949570" y="0"/>
                  </a:ln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3" name="任意形状 42"/>
            <p:cNvSpPr/>
            <p:nvPr/>
          </p:nvSpPr>
          <p:spPr>
            <a:xfrm>
              <a:off x="1969477" y="4149969"/>
              <a:ext cx="351692" cy="123093"/>
            </a:xfrm>
            <a:custGeom>
              <a:avLst/>
              <a:gdLst>
                <a:gd name="connsiteX0" fmla="*/ 0 w 351692"/>
                <a:gd name="connsiteY0" fmla="*/ 123093 h 123093"/>
                <a:gd name="connsiteX1" fmla="*/ 140677 w 351692"/>
                <a:gd name="connsiteY1" fmla="*/ 87923 h 123093"/>
                <a:gd name="connsiteX2" fmla="*/ 193431 w 351692"/>
                <a:gd name="connsiteY2" fmla="*/ 70339 h 123093"/>
                <a:gd name="connsiteX3" fmla="*/ 281354 w 351692"/>
                <a:gd name="connsiteY3" fmla="*/ 52754 h 123093"/>
                <a:gd name="connsiteX4" fmla="*/ 351692 w 351692"/>
                <a:gd name="connsiteY4" fmla="*/ 0 h 12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692" h="123093">
                  <a:moveTo>
                    <a:pt x="0" y="123093"/>
                  </a:moveTo>
                  <a:cubicBezTo>
                    <a:pt x="46892" y="111370"/>
                    <a:pt x="94822" y="103208"/>
                    <a:pt x="140677" y="87923"/>
                  </a:cubicBezTo>
                  <a:cubicBezTo>
                    <a:pt x="158262" y="82062"/>
                    <a:pt x="175449" y="74835"/>
                    <a:pt x="193431" y="70339"/>
                  </a:cubicBezTo>
                  <a:cubicBezTo>
                    <a:pt x="222427" y="63090"/>
                    <a:pt x="252046" y="58616"/>
                    <a:pt x="281354" y="52754"/>
                  </a:cubicBezTo>
                  <a:cubicBezTo>
                    <a:pt x="341005" y="12987"/>
                    <a:pt x="319164" y="32529"/>
                    <a:pt x="351692" y="0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4" name="任意形状 43"/>
            <p:cNvSpPr/>
            <p:nvPr/>
          </p:nvSpPr>
          <p:spPr>
            <a:xfrm>
              <a:off x="2514600" y="4026314"/>
              <a:ext cx="404446" cy="141240"/>
            </a:xfrm>
            <a:custGeom>
              <a:avLst/>
              <a:gdLst>
                <a:gd name="connsiteX0" fmla="*/ 0 w 404446"/>
                <a:gd name="connsiteY0" fmla="*/ 141240 h 141240"/>
                <a:gd name="connsiteX1" fmla="*/ 87923 w 404446"/>
                <a:gd name="connsiteY1" fmla="*/ 88486 h 141240"/>
                <a:gd name="connsiteX2" fmla="*/ 158262 w 404446"/>
                <a:gd name="connsiteY2" fmla="*/ 70901 h 141240"/>
                <a:gd name="connsiteX3" fmla="*/ 211015 w 404446"/>
                <a:gd name="connsiteY3" fmla="*/ 53317 h 141240"/>
                <a:gd name="connsiteX4" fmla="*/ 281354 w 404446"/>
                <a:gd name="connsiteY4" fmla="*/ 35732 h 141240"/>
                <a:gd name="connsiteX5" fmla="*/ 404446 w 404446"/>
                <a:gd name="connsiteY5" fmla="*/ 563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446" h="141240">
                  <a:moveTo>
                    <a:pt x="0" y="141240"/>
                  </a:moveTo>
                  <a:cubicBezTo>
                    <a:pt x="29308" y="123655"/>
                    <a:pt x="56690" y="102367"/>
                    <a:pt x="87923" y="88486"/>
                  </a:cubicBezTo>
                  <a:cubicBezTo>
                    <a:pt x="110008" y="78670"/>
                    <a:pt x="135024" y="77540"/>
                    <a:pt x="158262" y="70901"/>
                  </a:cubicBezTo>
                  <a:cubicBezTo>
                    <a:pt x="176084" y="65809"/>
                    <a:pt x="193193" y="58409"/>
                    <a:pt x="211015" y="53317"/>
                  </a:cubicBezTo>
                  <a:cubicBezTo>
                    <a:pt x="234253" y="46678"/>
                    <a:pt x="258725" y="44218"/>
                    <a:pt x="281354" y="35732"/>
                  </a:cubicBezTo>
                  <a:cubicBezTo>
                    <a:pt x="396109" y="-7301"/>
                    <a:pt x="306234" y="563"/>
                    <a:pt x="404446" y="563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5" name="任意形状 44"/>
            <p:cNvSpPr/>
            <p:nvPr/>
          </p:nvSpPr>
          <p:spPr>
            <a:xfrm>
              <a:off x="3112477" y="3621846"/>
              <a:ext cx="844061" cy="369862"/>
            </a:xfrm>
            <a:custGeom>
              <a:avLst/>
              <a:gdLst>
                <a:gd name="connsiteX0" fmla="*/ 0 w 844061"/>
                <a:gd name="connsiteY0" fmla="*/ 369862 h 369862"/>
                <a:gd name="connsiteX1" fmla="*/ 158261 w 844061"/>
                <a:gd name="connsiteY1" fmla="*/ 317108 h 369862"/>
                <a:gd name="connsiteX2" fmla="*/ 298938 w 844061"/>
                <a:gd name="connsiteY2" fmla="*/ 264354 h 369862"/>
                <a:gd name="connsiteX3" fmla="*/ 369277 w 844061"/>
                <a:gd name="connsiteY3" fmla="*/ 211600 h 369862"/>
                <a:gd name="connsiteX4" fmla="*/ 474785 w 844061"/>
                <a:gd name="connsiteY4" fmla="*/ 176431 h 369862"/>
                <a:gd name="connsiteX5" fmla="*/ 597877 w 844061"/>
                <a:gd name="connsiteY5" fmla="*/ 106092 h 369862"/>
                <a:gd name="connsiteX6" fmla="*/ 703385 w 844061"/>
                <a:gd name="connsiteY6" fmla="*/ 53339 h 369862"/>
                <a:gd name="connsiteX7" fmla="*/ 738554 w 844061"/>
                <a:gd name="connsiteY7" fmla="*/ 18169 h 369862"/>
                <a:gd name="connsiteX8" fmla="*/ 844061 w 844061"/>
                <a:gd name="connsiteY8" fmla="*/ 585 h 36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4061" h="369862">
                  <a:moveTo>
                    <a:pt x="0" y="369862"/>
                  </a:moveTo>
                  <a:cubicBezTo>
                    <a:pt x="148214" y="340219"/>
                    <a:pt x="30856" y="371710"/>
                    <a:pt x="158261" y="317108"/>
                  </a:cubicBezTo>
                  <a:cubicBezTo>
                    <a:pt x="227354" y="287496"/>
                    <a:pt x="216975" y="309889"/>
                    <a:pt x="298938" y="264354"/>
                  </a:cubicBezTo>
                  <a:cubicBezTo>
                    <a:pt x="324558" y="250121"/>
                    <a:pt x="343063" y="224707"/>
                    <a:pt x="369277" y="211600"/>
                  </a:cubicBezTo>
                  <a:cubicBezTo>
                    <a:pt x="402435" y="195021"/>
                    <a:pt x="474785" y="176431"/>
                    <a:pt x="474785" y="176431"/>
                  </a:cubicBezTo>
                  <a:cubicBezTo>
                    <a:pt x="644861" y="48873"/>
                    <a:pt x="463618" y="173222"/>
                    <a:pt x="597877" y="106092"/>
                  </a:cubicBezTo>
                  <a:cubicBezTo>
                    <a:pt x="734223" y="37919"/>
                    <a:pt x="570793" y="97535"/>
                    <a:pt x="703385" y="53339"/>
                  </a:cubicBezTo>
                  <a:cubicBezTo>
                    <a:pt x="715108" y="41616"/>
                    <a:pt x="724338" y="26699"/>
                    <a:pt x="738554" y="18169"/>
                  </a:cubicBezTo>
                  <a:cubicBezTo>
                    <a:pt x="777128" y="-4975"/>
                    <a:pt x="802050" y="585"/>
                    <a:pt x="844061" y="585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6" name="任意形状 45"/>
            <p:cNvSpPr/>
            <p:nvPr/>
          </p:nvSpPr>
          <p:spPr>
            <a:xfrm>
              <a:off x="2233246" y="4149969"/>
              <a:ext cx="2039816" cy="756139"/>
            </a:xfrm>
            <a:custGeom>
              <a:avLst/>
              <a:gdLst>
                <a:gd name="connsiteX0" fmla="*/ 0 w 2039816"/>
                <a:gd name="connsiteY0" fmla="*/ 756139 h 756139"/>
                <a:gd name="connsiteX1" fmla="*/ 105508 w 2039816"/>
                <a:gd name="connsiteY1" fmla="*/ 738554 h 756139"/>
                <a:gd name="connsiteX2" fmla="*/ 158262 w 2039816"/>
                <a:gd name="connsiteY2" fmla="*/ 703385 h 756139"/>
                <a:gd name="connsiteX3" fmla="*/ 281354 w 2039816"/>
                <a:gd name="connsiteY3" fmla="*/ 650631 h 756139"/>
                <a:gd name="connsiteX4" fmla="*/ 386862 w 2039816"/>
                <a:gd name="connsiteY4" fmla="*/ 615462 h 756139"/>
                <a:gd name="connsiteX5" fmla="*/ 527539 w 2039816"/>
                <a:gd name="connsiteY5" fmla="*/ 562708 h 756139"/>
                <a:gd name="connsiteX6" fmla="*/ 650631 w 2039816"/>
                <a:gd name="connsiteY6" fmla="*/ 527539 h 756139"/>
                <a:gd name="connsiteX7" fmla="*/ 720969 w 2039816"/>
                <a:gd name="connsiteY7" fmla="*/ 492369 h 756139"/>
                <a:gd name="connsiteX8" fmla="*/ 773723 w 2039816"/>
                <a:gd name="connsiteY8" fmla="*/ 474785 h 756139"/>
                <a:gd name="connsiteX9" fmla="*/ 861646 w 2039816"/>
                <a:gd name="connsiteY9" fmla="*/ 439616 h 756139"/>
                <a:gd name="connsiteX10" fmla="*/ 1019908 w 2039816"/>
                <a:gd name="connsiteY10" fmla="*/ 369277 h 756139"/>
                <a:gd name="connsiteX11" fmla="*/ 1160585 w 2039816"/>
                <a:gd name="connsiteY11" fmla="*/ 334108 h 756139"/>
                <a:gd name="connsiteX12" fmla="*/ 1248508 w 2039816"/>
                <a:gd name="connsiteY12" fmla="*/ 298939 h 756139"/>
                <a:gd name="connsiteX13" fmla="*/ 1301262 w 2039816"/>
                <a:gd name="connsiteY13" fmla="*/ 281354 h 756139"/>
                <a:gd name="connsiteX14" fmla="*/ 1371600 w 2039816"/>
                <a:gd name="connsiteY14" fmla="*/ 228600 h 756139"/>
                <a:gd name="connsiteX15" fmla="*/ 1441939 w 2039816"/>
                <a:gd name="connsiteY15" fmla="*/ 211016 h 756139"/>
                <a:gd name="connsiteX16" fmla="*/ 1529862 w 2039816"/>
                <a:gd name="connsiteY16" fmla="*/ 175846 h 756139"/>
                <a:gd name="connsiteX17" fmla="*/ 1670539 w 2039816"/>
                <a:gd name="connsiteY17" fmla="*/ 123093 h 756139"/>
                <a:gd name="connsiteX18" fmla="*/ 1723292 w 2039816"/>
                <a:gd name="connsiteY18" fmla="*/ 87923 h 756139"/>
                <a:gd name="connsiteX19" fmla="*/ 1776046 w 2039816"/>
                <a:gd name="connsiteY19" fmla="*/ 70339 h 756139"/>
                <a:gd name="connsiteX20" fmla="*/ 1951892 w 2039816"/>
                <a:gd name="connsiteY20" fmla="*/ 35169 h 756139"/>
                <a:gd name="connsiteX21" fmla="*/ 2039816 w 2039816"/>
                <a:gd name="connsiteY21" fmla="*/ 0 h 7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9816" h="756139">
                  <a:moveTo>
                    <a:pt x="0" y="756139"/>
                  </a:moveTo>
                  <a:cubicBezTo>
                    <a:pt x="35169" y="750277"/>
                    <a:pt x="71683" y="749829"/>
                    <a:pt x="105508" y="738554"/>
                  </a:cubicBezTo>
                  <a:cubicBezTo>
                    <a:pt x="125558" y="731871"/>
                    <a:pt x="139359" y="712836"/>
                    <a:pt x="158262" y="703385"/>
                  </a:cubicBezTo>
                  <a:cubicBezTo>
                    <a:pt x="198189" y="683421"/>
                    <a:pt x="239689" y="666656"/>
                    <a:pt x="281354" y="650631"/>
                  </a:cubicBezTo>
                  <a:cubicBezTo>
                    <a:pt x="315955" y="637323"/>
                    <a:pt x="351950" y="627931"/>
                    <a:pt x="386862" y="615462"/>
                  </a:cubicBezTo>
                  <a:cubicBezTo>
                    <a:pt x="434025" y="598618"/>
                    <a:pt x="480028" y="578545"/>
                    <a:pt x="527539" y="562708"/>
                  </a:cubicBezTo>
                  <a:cubicBezTo>
                    <a:pt x="568022" y="549214"/>
                    <a:pt x="610528" y="542122"/>
                    <a:pt x="650631" y="527539"/>
                  </a:cubicBezTo>
                  <a:cubicBezTo>
                    <a:pt x="675266" y="518581"/>
                    <a:pt x="696875" y="502695"/>
                    <a:pt x="720969" y="492369"/>
                  </a:cubicBezTo>
                  <a:cubicBezTo>
                    <a:pt x="738006" y="485067"/>
                    <a:pt x="756367" y="481293"/>
                    <a:pt x="773723" y="474785"/>
                  </a:cubicBezTo>
                  <a:cubicBezTo>
                    <a:pt x="803279" y="463702"/>
                    <a:pt x="832801" y="452436"/>
                    <a:pt x="861646" y="439616"/>
                  </a:cubicBezTo>
                  <a:cubicBezTo>
                    <a:pt x="937337" y="405975"/>
                    <a:pt x="935198" y="395342"/>
                    <a:pt x="1019908" y="369277"/>
                  </a:cubicBezTo>
                  <a:cubicBezTo>
                    <a:pt x="1066106" y="355062"/>
                    <a:pt x="1114387" y="348323"/>
                    <a:pt x="1160585" y="334108"/>
                  </a:cubicBezTo>
                  <a:cubicBezTo>
                    <a:pt x="1190754" y="324825"/>
                    <a:pt x="1218952" y="310022"/>
                    <a:pt x="1248508" y="298939"/>
                  </a:cubicBezTo>
                  <a:cubicBezTo>
                    <a:pt x="1265864" y="292431"/>
                    <a:pt x="1283677" y="287216"/>
                    <a:pt x="1301262" y="281354"/>
                  </a:cubicBezTo>
                  <a:cubicBezTo>
                    <a:pt x="1324708" y="263769"/>
                    <a:pt x="1345386" y="241707"/>
                    <a:pt x="1371600" y="228600"/>
                  </a:cubicBezTo>
                  <a:cubicBezTo>
                    <a:pt x="1393216" y="217792"/>
                    <a:pt x="1419011" y="218659"/>
                    <a:pt x="1441939" y="211016"/>
                  </a:cubicBezTo>
                  <a:cubicBezTo>
                    <a:pt x="1471885" y="201034"/>
                    <a:pt x="1501629" y="189963"/>
                    <a:pt x="1529862" y="175846"/>
                  </a:cubicBezTo>
                  <a:cubicBezTo>
                    <a:pt x="1650604" y="115475"/>
                    <a:pt x="1500912" y="157017"/>
                    <a:pt x="1670539" y="123093"/>
                  </a:cubicBezTo>
                  <a:cubicBezTo>
                    <a:pt x="1688123" y="111370"/>
                    <a:pt x="1704389" y="97374"/>
                    <a:pt x="1723292" y="87923"/>
                  </a:cubicBezTo>
                  <a:cubicBezTo>
                    <a:pt x="1739871" y="79633"/>
                    <a:pt x="1758223" y="75431"/>
                    <a:pt x="1776046" y="70339"/>
                  </a:cubicBezTo>
                  <a:cubicBezTo>
                    <a:pt x="1898674" y="35303"/>
                    <a:pt x="1796434" y="69715"/>
                    <a:pt x="1951892" y="35169"/>
                  </a:cubicBezTo>
                  <a:cubicBezTo>
                    <a:pt x="1991008" y="26477"/>
                    <a:pt x="2006504" y="16656"/>
                    <a:pt x="2039816" y="0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  <p:sp>
          <p:nvSpPr>
            <p:cNvPr id="47" name="任意形状 46"/>
            <p:cNvSpPr/>
            <p:nvPr/>
          </p:nvSpPr>
          <p:spPr>
            <a:xfrm>
              <a:off x="2567354" y="4730194"/>
              <a:ext cx="1881554" cy="650698"/>
            </a:xfrm>
            <a:custGeom>
              <a:avLst/>
              <a:gdLst>
                <a:gd name="connsiteX0" fmla="*/ 0 w 1881554"/>
                <a:gd name="connsiteY0" fmla="*/ 650698 h 650698"/>
                <a:gd name="connsiteX1" fmla="*/ 105508 w 1881554"/>
                <a:gd name="connsiteY1" fmla="*/ 615529 h 650698"/>
                <a:gd name="connsiteX2" fmla="*/ 351692 w 1881554"/>
                <a:gd name="connsiteY2" fmla="*/ 545191 h 650698"/>
                <a:gd name="connsiteX3" fmla="*/ 703384 w 1881554"/>
                <a:gd name="connsiteY3" fmla="*/ 422098 h 650698"/>
                <a:gd name="connsiteX4" fmla="*/ 879231 w 1881554"/>
                <a:gd name="connsiteY4" fmla="*/ 386929 h 650698"/>
                <a:gd name="connsiteX5" fmla="*/ 984738 w 1881554"/>
                <a:gd name="connsiteY5" fmla="*/ 369344 h 650698"/>
                <a:gd name="connsiteX6" fmla="*/ 1213338 w 1881554"/>
                <a:gd name="connsiteY6" fmla="*/ 316591 h 650698"/>
                <a:gd name="connsiteX7" fmla="*/ 1266092 w 1881554"/>
                <a:gd name="connsiteY7" fmla="*/ 263837 h 650698"/>
                <a:gd name="connsiteX8" fmla="*/ 1336431 w 1881554"/>
                <a:gd name="connsiteY8" fmla="*/ 246252 h 650698"/>
                <a:gd name="connsiteX9" fmla="*/ 1389184 w 1881554"/>
                <a:gd name="connsiteY9" fmla="*/ 228668 h 650698"/>
                <a:gd name="connsiteX10" fmla="*/ 1441938 w 1881554"/>
                <a:gd name="connsiteY10" fmla="*/ 175914 h 650698"/>
                <a:gd name="connsiteX11" fmla="*/ 1582615 w 1881554"/>
                <a:gd name="connsiteY11" fmla="*/ 140744 h 650698"/>
                <a:gd name="connsiteX12" fmla="*/ 1635369 w 1881554"/>
                <a:gd name="connsiteY12" fmla="*/ 87991 h 650698"/>
                <a:gd name="connsiteX13" fmla="*/ 1811215 w 1881554"/>
                <a:gd name="connsiteY13" fmla="*/ 35237 h 650698"/>
                <a:gd name="connsiteX14" fmla="*/ 1881554 w 1881554"/>
                <a:gd name="connsiteY14" fmla="*/ 68 h 65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554" h="650698">
                  <a:moveTo>
                    <a:pt x="0" y="650698"/>
                  </a:moveTo>
                  <a:cubicBezTo>
                    <a:pt x="35169" y="638975"/>
                    <a:pt x="70000" y="626181"/>
                    <a:pt x="105508" y="615529"/>
                  </a:cubicBezTo>
                  <a:cubicBezTo>
                    <a:pt x="187254" y="591005"/>
                    <a:pt x="271781" y="575158"/>
                    <a:pt x="351692" y="545191"/>
                  </a:cubicBezTo>
                  <a:cubicBezTo>
                    <a:pt x="428741" y="516298"/>
                    <a:pt x="641835" y="434408"/>
                    <a:pt x="703384" y="422098"/>
                  </a:cubicBezTo>
                  <a:cubicBezTo>
                    <a:pt x="762000" y="410375"/>
                    <a:pt x="820268" y="396756"/>
                    <a:pt x="879231" y="386929"/>
                  </a:cubicBezTo>
                  <a:cubicBezTo>
                    <a:pt x="914400" y="381067"/>
                    <a:pt x="950148" y="377991"/>
                    <a:pt x="984738" y="369344"/>
                  </a:cubicBezTo>
                  <a:cubicBezTo>
                    <a:pt x="1242199" y="304979"/>
                    <a:pt x="927621" y="357406"/>
                    <a:pt x="1213338" y="316591"/>
                  </a:cubicBezTo>
                  <a:cubicBezTo>
                    <a:pt x="1230923" y="299006"/>
                    <a:pt x="1244500" y="276175"/>
                    <a:pt x="1266092" y="263837"/>
                  </a:cubicBezTo>
                  <a:cubicBezTo>
                    <a:pt x="1287076" y="251846"/>
                    <a:pt x="1313193" y="252891"/>
                    <a:pt x="1336431" y="246252"/>
                  </a:cubicBezTo>
                  <a:cubicBezTo>
                    <a:pt x="1354253" y="241160"/>
                    <a:pt x="1371600" y="234529"/>
                    <a:pt x="1389184" y="228668"/>
                  </a:cubicBezTo>
                  <a:cubicBezTo>
                    <a:pt x="1406769" y="211083"/>
                    <a:pt x="1421246" y="189709"/>
                    <a:pt x="1441938" y="175914"/>
                  </a:cubicBezTo>
                  <a:cubicBezTo>
                    <a:pt x="1465112" y="160464"/>
                    <a:pt x="1569932" y="143281"/>
                    <a:pt x="1582615" y="140744"/>
                  </a:cubicBezTo>
                  <a:cubicBezTo>
                    <a:pt x="1600200" y="123160"/>
                    <a:pt x="1614281" y="101171"/>
                    <a:pt x="1635369" y="87991"/>
                  </a:cubicBezTo>
                  <a:cubicBezTo>
                    <a:pt x="1689807" y="53967"/>
                    <a:pt x="1750321" y="47415"/>
                    <a:pt x="1811215" y="35237"/>
                  </a:cubicBezTo>
                  <a:cubicBezTo>
                    <a:pt x="1868846" y="-3183"/>
                    <a:pt x="1842835" y="68"/>
                    <a:pt x="1881554" y="68"/>
                  </a:cubicBezTo>
                </a:path>
              </a:pathLst>
            </a:custGeom>
            <a:noFill/>
            <a:ln w="38100" cap="flat">
              <a:solidFill>
                <a:schemeClr val="accent4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/>
              <a:endParaRPr lang="zh-CN" altLang="en-US" sz="3065" dirty="0">
                <a:solidFill>
                  <a:srgbClr val="FFFFFF"/>
                </a:solidFill>
                <a:effectLst>
                  <a:outerShdw blurRad="38100" dist="12700" dir="5400000">
                    <a:srgbClr val="000000">
                      <a:alpha val="50000"/>
                    </a:srgbClr>
                  </a:outerShdw>
                </a:effectLst>
              </a:endParaRPr>
            </a:p>
          </p:txBody>
        </p:sp>
      </p:grpSp>
      <p:sp>
        <p:nvSpPr>
          <p:cNvPr id="27" name="矩形 8"/>
          <p:cNvSpPr/>
          <p:nvPr/>
        </p:nvSpPr>
        <p:spPr>
          <a:xfrm>
            <a:off x="6719915" y="2325362"/>
            <a:ext cx="4751355" cy="8813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确定定位之后，可以从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2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个方向出发：内容、用户。</a:t>
            </a:r>
            <a:endParaRPr lang="zh-CN" altLang="en-US" sz="2135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1176552" y="1428769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、内容分类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9" name="矩形 8"/>
          <p:cNvSpPr/>
          <p:nvPr/>
        </p:nvSpPr>
        <p:spPr>
          <a:xfrm>
            <a:off x="6767909" y="4965003"/>
            <a:ext cx="3530408" cy="4864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发什么内容，你就比较清楚</a:t>
            </a:r>
            <a:endParaRPr lang="zh-CN" altLang="en-US" sz="2135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sp>
        <p:nvSpPr>
          <p:cNvPr id="30" name="矩形 8"/>
          <p:cNvSpPr/>
          <p:nvPr/>
        </p:nvSpPr>
        <p:spPr>
          <a:xfrm>
            <a:off x="6767909" y="3813160"/>
            <a:ext cx="2810506" cy="4864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账号属于美女类用户</a:t>
            </a:r>
            <a:endParaRPr lang="en-US" altLang="zh-CN" sz="2135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grpSp>
        <p:nvGrpSpPr>
          <p:cNvPr id="31" name="Group 44"/>
          <p:cNvGrpSpPr/>
          <p:nvPr/>
        </p:nvGrpSpPr>
        <p:grpSpPr>
          <a:xfrm>
            <a:off x="5693139" y="1978270"/>
            <a:ext cx="807167" cy="906864"/>
            <a:chOff x="0" y="0"/>
            <a:chExt cx="807366" cy="906807"/>
          </a:xfrm>
        </p:grpSpPr>
        <p:sp>
          <p:nvSpPr>
            <p:cNvPr id="32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33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34" name="Group 44"/>
          <p:cNvGrpSpPr/>
          <p:nvPr/>
        </p:nvGrpSpPr>
        <p:grpSpPr>
          <a:xfrm>
            <a:off x="5678599" y="3330162"/>
            <a:ext cx="807167" cy="906864"/>
            <a:chOff x="0" y="0"/>
            <a:chExt cx="807366" cy="906807"/>
          </a:xfrm>
        </p:grpSpPr>
        <p:sp>
          <p:nvSpPr>
            <p:cNvPr id="35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36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  <p:grpSp>
        <p:nvGrpSpPr>
          <p:cNvPr id="37" name="Group 44"/>
          <p:cNvGrpSpPr/>
          <p:nvPr/>
        </p:nvGrpSpPr>
        <p:grpSpPr>
          <a:xfrm>
            <a:off x="5664059" y="4682055"/>
            <a:ext cx="807167" cy="906864"/>
            <a:chOff x="0" y="0"/>
            <a:chExt cx="807366" cy="906807"/>
          </a:xfrm>
        </p:grpSpPr>
        <p:sp>
          <p:nvSpPr>
            <p:cNvPr id="38" name="chenying0907 42"/>
            <p:cNvSpPr/>
            <p:nvPr/>
          </p:nvSpPr>
          <p:spPr>
            <a:xfrm>
              <a:off x="-1" y="101600"/>
              <a:ext cx="792823" cy="805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46" h="19829" extrusionOk="0">
                  <a:moveTo>
                    <a:pt x="13770" y="824"/>
                  </a:moveTo>
                  <a:cubicBezTo>
                    <a:pt x="8089" y="-376"/>
                    <a:pt x="1804" y="-1265"/>
                    <a:pt x="353" y="5681"/>
                  </a:cubicBezTo>
                  <a:cubicBezTo>
                    <a:pt x="-441" y="9482"/>
                    <a:pt x="-115" y="16268"/>
                    <a:pt x="3660" y="18583"/>
                  </a:cubicBezTo>
                  <a:cubicBezTo>
                    <a:pt x="6516" y="20335"/>
                    <a:pt x="12966" y="20052"/>
                    <a:pt x="15977" y="18892"/>
                  </a:cubicBezTo>
                  <a:cubicBezTo>
                    <a:pt x="21159" y="16897"/>
                    <a:pt x="19879" y="11191"/>
                    <a:pt x="19174" y="6766"/>
                  </a:cubicBezTo>
                </a:path>
              </a:pathLst>
            </a:custGeom>
            <a:noFill/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  <p:sp>
          <p:nvSpPr>
            <p:cNvPr id="39" name="chenying0907 43"/>
            <p:cNvSpPr/>
            <p:nvPr/>
          </p:nvSpPr>
          <p:spPr>
            <a:xfrm>
              <a:off x="165100" y="-1"/>
              <a:ext cx="642267" cy="718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116" extrusionOk="0">
                  <a:moveTo>
                    <a:pt x="21521" y="13"/>
                  </a:moveTo>
                  <a:cubicBezTo>
                    <a:pt x="21600" y="-484"/>
                    <a:pt x="8558" y="13479"/>
                    <a:pt x="8933" y="13772"/>
                  </a:cubicBezTo>
                  <a:cubicBezTo>
                    <a:pt x="6785" y="12126"/>
                    <a:pt x="2898" y="10471"/>
                    <a:pt x="0" y="10120"/>
                  </a:cubicBezTo>
                  <a:cubicBezTo>
                    <a:pt x="1254" y="12620"/>
                    <a:pt x="2166" y="14279"/>
                    <a:pt x="4430" y="16128"/>
                  </a:cubicBezTo>
                  <a:cubicBezTo>
                    <a:pt x="4883" y="16498"/>
                    <a:pt x="10336" y="20581"/>
                    <a:pt x="9763" y="21116"/>
                  </a:cubicBezTo>
                  <a:cubicBezTo>
                    <a:pt x="14957" y="16270"/>
                    <a:pt x="20402" y="7017"/>
                    <a:pt x="21521" y="13"/>
                  </a:cubicBezTo>
                  <a:close/>
                </a:path>
              </a:pathLst>
            </a:custGeom>
            <a:solidFill>
              <a:schemeClr val="accent1"/>
            </a:solidFill>
            <a:ln w="38100" cap="flat">
              <a:solidFill>
                <a:srgbClr val="46537A"/>
              </a:solidFill>
              <a:prstDash val="solid"/>
              <a:miter lim="400000"/>
            </a:ln>
            <a:effectLst/>
          </p:spPr>
          <p:txBody>
            <a:bodyPr wrap="square" lIns="50787" tIns="50787" rIns="50787" bIns="50787" numCol="1" anchor="ctr">
              <a:noAutofit/>
            </a:bodyPr>
            <a:lstStyle/>
            <a:p>
              <a:pPr defTabSz="342900">
                <a:defRPr sz="3000">
                  <a:solidFill>
                    <a:srgbClr val="FFFFFF"/>
                  </a:solidFill>
                  <a:effectLst>
                    <a:outerShdw blurRad="38100" dist="12700" dir="540000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4000" dirty="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图片 49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4" name="组合 268"/>
          <p:cNvGrpSpPr/>
          <p:nvPr/>
        </p:nvGrpSpPr>
        <p:grpSpPr>
          <a:xfrm>
            <a:off x="2064547" y="2133388"/>
            <a:ext cx="776479" cy="992250"/>
            <a:chOff x="3237548" y="2908299"/>
            <a:chExt cx="776670" cy="992188"/>
          </a:xfrm>
        </p:grpSpPr>
        <p:sp>
          <p:nvSpPr>
            <p:cNvPr id="51" name="Freeform 8"/>
            <p:cNvSpPr>
              <a:spLocks noEditPoints="1"/>
            </p:cNvSpPr>
            <p:nvPr/>
          </p:nvSpPr>
          <p:spPr bwMode="auto">
            <a:xfrm>
              <a:off x="3262948" y="2955925"/>
              <a:ext cx="476250" cy="288925"/>
            </a:xfrm>
            <a:custGeom>
              <a:avLst/>
              <a:gdLst>
                <a:gd name="T0" fmla="*/ 169 w 221"/>
                <a:gd name="T1" fmla="*/ 4 h 134"/>
                <a:gd name="T2" fmla="*/ 163 w 221"/>
                <a:gd name="T3" fmla="*/ 5 h 134"/>
                <a:gd name="T4" fmla="*/ 143 w 221"/>
                <a:gd name="T5" fmla="*/ 5 h 134"/>
                <a:gd name="T6" fmla="*/ 142 w 221"/>
                <a:gd name="T7" fmla="*/ 3 h 134"/>
                <a:gd name="T8" fmla="*/ 146 w 221"/>
                <a:gd name="T9" fmla="*/ 5 h 134"/>
                <a:gd name="T10" fmla="*/ 187 w 221"/>
                <a:gd name="T11" fmla="*/ 5 h 134"/>
                <a:gd name="T12" fmla="*/ 220 w 221"/>
                <a:gd name="T13" fmla="*/ 6 h 134"/>
                <a:gd name="T14" fmla="*/ 206 w 221"/>
                <a:gd name="T15" fmla="*/ 7 h 134"/>
                <a:gd name="T16" fmla="*/ 207 w 221"/>
                <a:gd name="T17" fmla="*/ 4 h 134"/>
                <a:gd name="T18" fmla="*/ 187 w 221"/>
                <a:gd name="T19" fmla="*/ 3 h 134"/>
                <a:gd name="T20" fmla="*/ 27 w 221"/>
                <a:gd name="T21" fmla="*/ 128 h 134"/>
                <a:gd name="T22" fmla="*/ 55 w 221"/>
                <a:gd name="T23" fmla="*/ 129 h 134"/>
                <a:gd name="T24" fmla="*/ 19 w 221"/>
                <a:gd name="T25" fmla="*/ 128 h 134"/>
                <a:gd name="T26" fmla="*/ 95 w 221"/>
                <a:gd name="T27" fmla="*/ 3 h 134"/>
                <a:gd name="T28" fmla="*/ 92 w 221"/>
                <a:gd name="T29" fmla="*/ 2 h 134"/>
                <a:gd name="T30" fmla="*/ 78 w 221"/>
                <a:gd name="T31" fmla="*/ 5 h 134"/>
                <a:gd name="T32" fmla="*/ 75 w 221"/>
                <a:gd name="T33" fmla="*/ 4 h 134"/>
                <a:gd name="T34" fmla="*/ 61 w 221"/>
                <a:gd name="T35" fmla="*/ 23 h 134"/>
                <a:gd name="T36" fmla="*/ 65 w 221"/>
                <a:gd name="T37" fmla="*/ 7 h 134"/>
                <a:gd name="T38" fmla="*/ 9 w 221"/>
                <a:gd name="T39" fmla="*/ 114 h 134"/>
                <a:gd name="T40" fmla="*/ 7 w 221"/>
                <a:gd name="T41" fmla="*/ 132 h 134"/>
                <a:gd name="T42" fmla="*/ 26 w 221"/>
                <a:gd name="T43" fmla="*/ 133 h 134"/>
                <a:gd name="T44" fmla="*/ 81 w 221"/>
                <a:gd name="T45" fmla="*/ 132 h 134"/>
                <a:gd name="T46" fmla="*/ 72 w 221"/>
                <a:gd name="T47" fmla="*/ 130 h 134"/>
                <a:gd name="T48" fmla="*/ 94 w 221"/>
                <a:gd name="T49" fmla="*/ 129 h 134"/>
                <a:gd name="T50" fmla="*/ 94 w 221"/>
                <a:gd name="T51" fmla="*/ 129 h 134"/>
                <a:gd name="T52" fmla="*/ 90 w 221"/>
                <a:gd name="T53" fmla="*/ 127 h 134"/>
                <a:gd name="T54" fmla="*/ 13 w 221"/>
                <a:gd name="T55" fmla="*/ 127 h 134"/>
                <a:gd name="T56" fmla="*/ 19 w 221"/>
                <a:gd name="T57" fmla="*/ 131 h 134"/>
                <a:gd name="T58" fmla="*/ 5 w 221"/>
                <a:gd name="T59" fmla="*/ 128 h 134"/>
                <a:gd name="T60" fmla="*/ 32 w 221"/>
                <a:gd name="T61" fmla="*/ 75 h 134"/>
                <a:gd name="T62" fmla="*/ 64 w 221"/>
                <a:gd name="T63" fmla="*/ 23 h 134"/>
                <a:gd name="T64" fmla="*/ 86 w 221"/>
                <a:gd name="T65" fmla="*/ 4 h 134"/>
                <a:gd name="T66" fmla="*/ 99 w 221"/>
                <a:gd name="T67" fmla="*/ 4 h 134"/>
                <a:gd name="T68" fmla="*/ 156 w 221"/>
                <a:gd name="T69" fmla="*/ 3 h 134"/>
                <a:gd name="T70" fmla="*/ 165 w 221"/>
                <a:gd name="T71" fmla="*/ 1 h 134"/>
                <a:gd name="T72" fmla="*/ 112 w 221"/>
                <a:gd name="T73" fmla="*/ 1 h 134"/>
                <a:gd name="T74" fmla="*/ 108 w 221"/>
                <a:gd name="T75" fmla="*/ 4 h 134"/>
                <a:gd name="T76" fmla="*/ 124 w 221"/>
                <a:gd name="T77" fmla="*/ 1 h 134"/>
                <a:gd name="T78" fmla="*/ 119 w 221"/>
                <a:gd name="T79" fmla="*/ 4 h 134"/>
                <a:gd name="T80" fmla="*/ 146 w 221"/>
                <a:gd name="T81" fmla="*/ 2 h 134"/>
                <a:gd name="T82" fmla="*/ 156 w 221"/>
                <a:gd name="T83" fmla="*/ 1 h 134"/>
                <a:gd name="T84" fmla="*/ 140 w 221"/>
                <a:gd name="T85" fmla="*/ 0 h 134"/>
                <a:gd name="T86" fmla="*/ 141 w 221"/>
                <a:gd name="T87" fmla="*/ 2 h 134"/>
                <a:gd name="T88" fmla="*/ 140 w 221"/>
                <a:gd name="T8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1" h="134">
                  <a:moveTo>
                    <a:pt x="168" y="1"/>
                  </a:moveTo>
                  <a:cubicBezTo>
                    <a:pt x="168" y="2"/>
                    <a:pt x="167" y="3"/>
                    <a:pt x="166" y="3"/>
                  </a:cubicBezTo>
                  <a:cubicBezTo>
                    <a:pt x="167" y="3"/>
                    <a:pt x="168" y="3"/>
                    <a:pt x="169" y="4"/>
                  </a:cubicBezTo>
                  <a:cubicBezTo>
                    <a:pt x="168" y="4"/>
                    <a:pt x="167" y="4"/>
                    <a:pt x="165" y="4"/>
                  </a:cubicBezTo>
                  <a:cubicBezTo>
                    <a:pt x="165" y="4"/>
                    <a:pt x="164" y="4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5"/>
                    <a:pt x="162" y="4"/>
                    <a:pt x="162" y="4"/>
                  </a:cubicBezTo>
                  <a:cubicBezTo>
                    <a:pt x="156" y="4"/>
                    <a:pt x="151" y="4"/>
                    <a:pt x="145" y="3"/>
                  </a:cubicBezTo>
                  <a:cubicBezTo>
                    <a:pt x="144" y="4"/>
                    <a:pt x="144" y="4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2" y="5"/>
                    <a:pt x="141" y="4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6" y="3"/>
                    <a:pt x="131" y="3"/>
                    <a:pt x="125" y="3"/>
                  </a:cubicBezTo>
                  <a:cubicBezTo>
                    <a:pt x="124" y="3"/>
                    <a:pt x="123" y="4"/>
                    <a:pt x="122" y="5"/>
                  </a:cubicBezTo>
                  <a:cubicBezTo>
                    <a:pt x="130" y="5"/>
                    <a:pt x="138" y="5"/>
                    <a:pt x="146" y="5"/>
                  </a:cubicBezTo>
                  <a:cubicBezTo>
                    <a:pt x="152" y="6"/>
                    <a:pt x="158" y="6"/>
                    <a:pt x="164" y="6"/>
                  </a:cubicBezTo>
                  <a:cubicBezTo>
                    <a:pt x="169" y="6"/>
                    <a:pt x="175" y="6"/>
                    <a:pt x="180" y="6"/>
                  </a:cubicBezTo>
                  <a:cubicBezTo>
                    <a:pt x="182" y="6"/>
                    <a:pt x="185" y="6"/>
                    <a:pt x="187" y="5"/>
                  </a:cubicBezTo>
                  <a:cubicBezTo>
                    <a:pt x="190" y="6"/>
                    <a:pt x="193" y="6"/>
                    <a:pt x="196" y="7"/>
                  </a:cubicBezTo>
                  <a:cubicBezTo>
                    <a:pt x="200" y="7"/>
                    <a:pt x="204" y="7"/>
                    <a:pt x="208" y="7"/>
                  </a:cubicBezTo>
                  <a:cubicBezTo>
                    <a:pt x="212" y="7"/>
                    <a:pt x="216" y="7"/>
                    <a:pt x="220" y="6"/>
                  </a:cubicBezTo>
                  <a:cubicBezTo>
                    <a:pt x="221" y="6"/>
                    <a:pt x="221" y="4"/>
                    <a:pt x="220" y="4"/>
                  </a:cubicBezTo>
                  <a:cubicBezTo>
                    <a:pt x="217" y="4"/>
                    <a:pt x="214" y="4"/>
                    <a:pt x="210" y="4"/>
                  </a:cubicBezTo>
                  <a:cubicBezTo>
                    <a:pt x="209" y="5"/>
                    <a:pt x="208" y="6"/>
                    <a:pt x="206" y="7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5" y="7"/>
                    <a:pt x="204" y="6"/>
                    <a:pt x="205" y="5"/>
                  </a:cubicBezTo>
                  <a:cubicBezTo>
                    <a:pt x="206" y="5"/>
                    <a:pt x="206" y="4"/>
                    <a:pt x="207" y="4"/>
                  </a:cubicBezTo>
                  <a:cubicBezTo>
                    <a:pt x="202" y="3"/>
                    <a:pt x="198" y="3"/>
                    <a:pt x="193" y="3"/>
                  </a:cubicBezTo>
                  <a:cubicBezTo>
                    <a:pt x="191" y="3"/>
                    <a:pt x="189" y="3"/>
                    <a:pt x="187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1" y="3"/>
                    <a:pt x="175" y="2"/>
                    <a:pt x="168" y="1"/>
                  </a:cubicBezTo>
                  <a:moveTo>
                    <a:pt x="19" y="128"/>
                  </a:moveTo>
                  <a:cubicBezTo>
                    <a:pt x="22" y="128"/>
                    <a:pt x="25" y="128"/>
                    <a:pt x="27" y="128"/>
                  </a:cubicBezTo>
                  <a:cubicBezTo>
                    <a:pt x="35" y="128"/>
                    <a:pt x="44" y="129"/>
                    <a:pt x="51" y="129"/>
                  </a:cubicBezTo>
                  <a:cubicBezTo>
                    <a:pt x="55" y="129"/>
                    <a:pt x="59" y="129"/>
                    <a:pt x="62" y="129"/>
                  </a:cubicBezTo>
                  <a:cubicBezTo>
                    <a:pt x="60" y="129"/>
                    <a:pt x="58" y="129"/>
                    <a:pt x="55" y="129"/>
                  </a:cubicBezTo>
                  <a:cubicBezTo>
                    <a:pt x="54" y="129"/>
                    <a:pt x="52" y="129"/>
                    <a:pt x="50" y="130"/>
                  </a:cubicBezTo>
                  <a:cubicBezTo>
                    <a:pt x="49" y="129"/>
                    <a:pt x="48" y="129"/>
                    <a:pt x="47" y="129"/>
                  </a:cubicBezTo>
                  <a:cubicBezTo>
                    <a:pt x="38" y="129"/>
                    <a:pt x="28" y="129"/>
                    <a:pt x="19" y="128"/>
                  </a:cubicBezTo>
                  <a:moveTo>
                    <a:pt x="104" y="1"/>
                  </a:moveTo>
                  <a:cubicBezTo>
                    <a:pt x="102" y="1"/>
                    <a:pt x="100" y="1"/>
                    <a:pt x="98" y="1"/>
                  </a:cubicBezTo>
                  <a:cubicBezTo>
                    <a:pt x="97" y="2"/>
                    <a:pt x="96" y="2"/>
                    <a:pt x="95" y="3"/>
                  </a:cubicBezTo>
                  <a:cubicBezTo>
                    <a:pt x="95" y="3"/>
                    <a:pt x="95" y="3"/>
                    <a:pt x="94" y="3"/>
                  </a:cubicBezTo>
                  <a:cubicBezTo>
                    <a:pt x="94" y="3"/>
                    <a:pt x="93" y="2"/>
                    <a:pt x="94" y="1"/>
                  </a:cubicBezTo>
                  <a:cubicBezTo>
                    <a:pt x="93" y="1"/>
                    <a:pt x="93" y="2"/>
                    <a:pt x="92" y="2"/>
                  </a:cubicBezTo>
                  <a:cubicBezTo>
                    <a:pt x="91" y="2"/>
                    <a:pt x="89" y="2"/>
                    <a:pt x="87" y="2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8" y="5"/>
                    <a:pt x="77" y="4"/>
                    <a:pt x="78" y="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3"/>
                    <a:pt x="76" y="3"/>
                    <a:pt x="75" y="4"/>
                  </a:cubicBezTo>
                  <a:cubicBezTo>
                    <a:pt x="71" y="5"/>
                    <a:pt x="69" y="9"/>
                    <a:pt x="68" y="12"/>
                  </a:cubicBezTo>
                  <a:cubicBezTo>
                    <a:pt x="67" y="12"/>
                    <a:pt x="67" y="13"/>
                    <a:pt x="67" y="14"/>
                  </a:cubicBezTo>
                  <a:cubicBezTo>
                    <a:pt x="64" y="17"/>
                    <a:pt x="63" y="20"/>
                    <a:pt x="61" y="23"/>
                  </a:cubicBezTo>
                  <a:cubicBezTo>
                    <a:pt x="59" y="27"/>
                    <a:pt x="56" y="30"/>
                    <a:pt x="54" y="34"/>
                  </a:cubicBezTo>
                  <a:cubicBezTo>
                    <a:pt x="58" y="26"/>
                    <a:pt x="62" y="17"/>
                    <a:pt x="66" y="8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5" y="7"/>
                    <a:pt x="64" y="7"/>
                    <a:pt x="64" y="8"/>
                  </a:cubicBezTo>
                  <a:cubicBezTo>
                    <a:pt x="53" y="35"/>
                    <a:pt x="36" y="60"/>
                    <a:pt x="22" y="86"/>
                  </a:cubicBezTo>
                  <a:cubicBezTo>
                    <a:pt x="17" y="95"/>
                    <a:pt x="12" y="10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8" y="116"/>
                    <a:pt x="7" y="118"/>
                  </a:cubicBezTo>
                  <a:cubicBezTo>
                    <a:pt x="5" y="122"/>
                    <a:pt x="0" y="129"/>
                    <a:pt x="7" y="132"/>
                  </a:cubicBezTo>
                  <a:cubicBezTo>
                    <a:pt x="9" y="134"/>
                    <a:pt x="12" y="134"/>
                    <a:pt x="14" y="134"/>
                  </a:cubicBezTo>
                  <a:cubicBezTo>
                    <a:pt x="15" y="134"/>
                    <a:pt x="15" y="134"/>
                    <a:pt x="16" y="134"/>
                  </a:cubicBezTo>
                  <a:cubicBezTo>
                    <a:pt x="19" y="133"/>
                    <a:pt x="23" y="133"/>
                    <a:pt x="26" y="133"/>
                  </a:cubicBezTo>
                  <a:cubicBezTo>
                    <a:pt x="35" y="133"/>
                    <a:pt x="43" y="132"/>
                    <a:pt x="51" y="131"/>
                  </a:cubicBezTo>
                  <a:cubicBezTo>
                    <a:pt x="59" y="132"/>
                    <a:pt x="66" y="132"/>
                    <a:pt x="74" y="132"/>
                  </a:cubicBezTo>
                  <a:cubicBezTo>
                    <a:pt x="76" y="132"/>
                    <a:pt x="79" y="132"/>
                    <a:pt x="81" y="132"/>
                  </a:cubicBezTo>
                  <a:cubicBezTo>
                    <a:pt x="83" y="132"/>
                    <a:pt x="83" y="130"/>
                    <a:pt x="81" y="130"/>
                  </a:cubicBezTo>
                  <a:cubicBezTo>
                    <a:pt x="79" y="130"/>
                    <a:pt x="76" y="130"/>
                    <a:pt x="74" y="130"/>
                  </a:cubicBezTo>
                  <a:cubicBezTo>
                    <a:pt x="73" y="130"/>
                    <a:pt x="73" y="130"/>
                    <a:pt x="72" y="130"/>
                  </a:cubicBezTo>
                  <a:cubicBezTo>
                    <a:pt x="74" y="130"/>
                    <a:pt x="75" y="130"/>
                    <a:pt x="77" y="130"/>
                  </a:cubicBezTo>
                  <a:cubicBezTo>
                    <a:pt x="81" y="130"/>
                    <a:pt x="85" y="129"/>
                    <a:pt x="88" y="129"/>
                  </a:cubicBezTo>
                  <a:cubicBezTo>
                    <a:pt x="90" y="129"/>
                    <a:pt x="92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5" y="129"/>
                    <a:pt x="95" y="127"/>
                    <a:pt x="94" y="127"/>
                  </a:cubicBezTo>
                  <a:cubicBezTo>
                    <a:pt x="93" y="127"/>
                    <a:pt x="92" y="127"/>
                    <a:pt x="92" y="127"/>
                  </a:cubicBezTo>
                  <a:cubicBezTo>
                    <a:pt x="91" y="127"/>
                    <a:pt x="90" y="127"/>
                    <a:pt x="90" y="127"/>
                  </a:cubicBezTo>
                  <a:cubicBezTo>
                    <a:pt x="77" y="127"/>
                    <a:pt x="64" y="127"/>
                    <a:pt x="51" y="127"/>
                  </a:cubicBezTo>
                  <a:cubicBezTo>
                    <a:pt x="43" y="127"/>
                    <a:pt x="35" y="126"/>
                    <a:pt x="27" y="126"/>
                  </a:cubicBezTo>
                  <a:cubicBezTo>
                    <a:pt x="22" y="126"/>
                    <a:pt x="17" y="126"/>
                    <a:pt x="13" y="127"/>
                  </a:cubicBezTo>
                  <a:cubicBezTo>
                    <a:pt x="12" y="127"/>
                    <a:pt x="12" y="129"/>
                    <a:pt x="13" y="129"/>
                  </a:cubicBezTo>
                  <a:cubicBezTo>
                    <a:pt x="18" y="130"/>
                    <a:pt x="24" y="131"/>
                    <a:pt x="30" y="131"/>
                  </a:cubicBezTo>
                  <a:cubicBezTo>
                    <a:pt x="26" y="131"/>
                    <a:pt x="23" y="131"/>
                    <a:pt x="19" y="131"/>
                  </a:cubicBezTo>
                  <a:cubicBezTo>
                    <a:pt x="17" y="131"/>
                    <a:pt x="15" y="132"/>
                    <a:pt x="14" y="132"/>
                  </a:cubicBezTo>
                  <a:cubicBezTo>
                    <a:pt x="12" y="132"/>
                    <a:pt x="10" y="132"/>
                    <a:pt x="9" y="131"/>
                  </a:cubicBezTo>
                  <a:cubicBezTo>
                    <a:pt x="7" y="131"/>
                    <a:pt x="6" y="130"/>
                    <a:pt x="5" y="128"/>
                  </a:cubicBezTo>
                  <a:cubicBezTo>
                    <a:pt x="5" y="126"/>
                    <a:pt x="6" y="123"/>
                    <a:pt x="7" y="122"/>
                  </a:cubicBezTo>
                  <a:cubicBezTo>
                    <a:pt x="13" y="112"/>
                    <a:pt x="18" y="102"/>
                    <a:pt x="23" y="92"/>
                  </a:cubicBezTo>
                  <a:cubicBezTo>
                    <a:pt x="26" y="86"/>
                    <a:pt x="29" y="81"/>
                    <a:pt x="32" y="75"/>
                  </a:cubicBezTo>
                  <a:cubicBezTo>
                    <a:pt x="36" y="68"/>
                    <a:pt x="41" y="61"/>
                    <a:pt x="45" y="54"/>
                  </a:cubicBezTo>
                  <a:cubicBezTo>
                    <a:pt x="49" y="49"/>
                    <a:pt x="52" y="43"/>
                    <a:pt x="55" y="38"/>
                  </a:cubicBezTo>
                  <a:cubicBezTo>
                    <a:pt x="58" y="32"/>
                    <a:pt x="61" y="28"/>
                    <a:pt x="64" y="23"/>
                  </a:cubicBezTo>
                  <a:cubicBezTo>
                    <a:pt x="66" y="20"/>
                    <a:pt x="67" y="18"/>
                    <a:pt x="68" y="15"/>
                  </a:cubicBezTo>
                  <a:cubicBezTo>
                    <a:pt x="70" y="12"/>
                    <a:pt x="73" y="9"/>
                    <a:pt x="77" y="7"/>
                  </a:cubicBezTo>
                  <a:cubicBezTo>
                    <a:pt x="79" y="5"/>
                    <a:pt x="82" y="4"/>
                    <a:pt x="86" y="4"/>
                  </a:cubicBezTo>
                  <a:cubicBezTo>
                    <a:pt x="86" y="4"/>
                    <a:pt x="87" y="4"/>
                    <a:pt x="88" y="4"/>
                  </a:cubicBezTo>
                  <a:cubicBezTo>
                    <a:pt x="90" y="4"/>
                    <a:pt x="91" y="4"/>
                    <a:pt x="93" y="4"/>
                  </a:cubicBezTo>
                  <a:cubicBezTo>
                    <a:pt x="95" y="4"/>
                    <a:pt x="97" y="4"/>
                    <a:pt x="99" y="4"/>
                  </a:cubicBezTo>
                  <a:cubicBezTo>
                    <a:pt x="101" y="3"/>
                    <a:pt x="102" y="2"/>
                    <a:pt x="104" y="1"/>
                  </a:cubicBezTo>
                  <a:moveTo>
                    <a:pt x="159" y="1"/>
                  </a:moveTo>
                  <a:cubicBezTo>
                    <a:pt x="158" y="1"/>
                    <a:pt x="157" y="2"/>
                    <a:pt x="156" y="3"/>
                  </a:cubicBezTo>
                  <a:cubicBezTo>
                    <a:pt x="158" y="3"/>
                    <a:pt x="160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2"/>
                    <a:pt x="164" y="2"/>
                    <a:pt x="165" y="1"/>
                  </a:cubicBezTo>
                  <a:cubicBezTo>
                    <a:pt x="163" y="1"/>
                    <a:pt x="161" y="1"/>
                    <a:pt x="159" y="1"/>
                  </a:cubicBezTo>
                  <a:moveTo>
                    <a:pt x="115" y="1"/>
                  </a:moveTo>
                  <a:cubicBezTo>
                    <a:pt x="114" y="1"/>
                    <a:pt x="113" y="1"/>
                    <a:pt x="112" y="1"/>
                  </a:cubicBezTo>
                  <a:cubicBezTo>
                    <a:pt x="110" y="1"/>
                    <a:pt x="109" y="1"/>
                    <a:pt x="108" y="1"/>
                  </a:cubicBezTo>
                  <a:cubicBezTo>
                    <a:pt x="106" y="2"/>
                    <a:pt x="104" y="3"/>
                    <a:pt x="103" y="4"/>
                  </a:cubicBezTo>
                  <a:cubicBezTo>
                    <a:pt x="105" y="4"/>
                    <a:pt x="106" y="4"/>
                    <a:pt x="108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1" y="3"/>
                    <a:pt x="113" y="2"/>
                    <a:pt x="115" y="1"/>
                  </a:cubicBezTo>
                  <a:moveTo>
                    <a:pt x="124" y="1"/>
                  </a:moveTo>
                  <a:cubicBezTo>
                    <a:pt x="123" y="1"/>
                    <a:pt x="121" y="1"/>
                    <a:pt x="119" y="1"/>
                  </a:cubicBezTo>
                  <a:cubicBezTo>
                    <a:pt x="117" y="2"/>
                    <a:pt x="115" y="3"/>
                    <a:pt x="113" y="4"/>
                  </a:cubicBezTo>
                  <a:cubicBezTo>
                    <a:pt x="115" y="4"/>
                    <a:pt x="117" y="4"/>
                    <a:pt x="119" y="4"/>
                  </a:cubicBezTo>
                  <a:cubicBezTo>
                    <a:pt x="121" y="3"/>
                    <a:pt x="123" y="2"/>
                    <a:pt x="124" y="1"/>
                  </a:cubicBezTo>
                  <a:moveTo>
                    <a:pt x="148" y="0"/>
                  </a:moveTo>
                  <a:cubicBezTo>
                    <a:pt x="148" y="1"/>
                    <a:pt x="147" y="2"/>
                    <a:pt x="146" y="2"/>
                  </a:cubicBezTo>
                  <a:cubicBezTo>
                    <a:pt x="149" y="2"/>
                    <a:pt x="152" y="3"/>
                    <a:pt x="155" y="3"/>
                  </a:cubicBezTo>
                  <a:cubicBezTo>
                    <a:pt x="154" y="2"/>
                    <a:pt x="154" y="2"/>
                    <a:pt x="155" y="1"/>
                  </a:cubicBezTo>
                  <a:cubicBezTo>
                    <a:pt x="155" y="1"/>
                    <a:pt x="156" y="1"/>
                    <a:pt x="156" y="1"/>
                  </a:cubicBezTo>
                  <a:cubicBezTo>
                    <a:pt x="154" y="1"/>
                    <a:pt x="152" y="1"/>
                    <a:pt x="150" y="0"/>
                  </a:cubicBezTo>
                  <a:cubicBezTo>
                    <a:pt x="150" y="0"/>
                    <a:pt x="149" y="0"/>
                    <a:pt x="148" y="0"/>
                  </a:cubicBezTo>
                  <a:moveTo>
                    <a:pt x="140" y="0"/>
                  </a:moveTo>
                  <a:cubicBezTo>
                    <a:pt x="136" y="0"/>
                    <a:pt x="132" y="0"/>
                    <a:pt x="128" y="0"/>
                  </a:cubicBezTo>
                  <a:cubicBezTo>
                    <a:pt x="127" y="1"/>
                    <a:pt x="126" y="2"/>
                    <a:pt x="125" y="2"/>
                  </a:cubicBezTo>
                  <a:cubicBezTo>
                    <a:pt x="130" y="2"/>
                    <a:pt x="136" y="2"/>
                    <a:pt x="141" y="2"/>
                  </a:cubicBezTo>
                  <a:cubicBezTo>
                    <a:pt x="142" y="2"/>
                    <a:pt x="142" y="2"/>
                    <a:pt x="143" y="2"/>
                  </a:cubicBezTo>
                  <a:cubicBezTo>
                    <a:pt x="144" y="2"/>
                    <a:pt x="145" y="1"/>
                    <a:pt x="145" y="0"/>
                  </a:cubicBezTo>
                  <a:cubicBezTo>
                    <a:pt x="144" y="0"/>
                    <a:pt x="142" y="0"/>
                    <a:pt x="14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2" name="Freeform 9"/>
            <p:cNvSpPr>
              <a:spLocks noEditPoints="1"/>
            </p:cNvSpPr>
            <p:nvPr/>
          </p:nvSpPr>
          <p:spPr bwMode="auto">
            <a:xfrm>
              <a:off x="3466148" y="3235325"/>
              <a:ext cx="30163" cy="327025"/>
            </a:xfrm>
            <a:custGeom>
              <a:avLst/>
              <a:gdLst>
                <a:gd name="T0" fmla="*/ 10 w 14"/>
                <a:gd name="T1" fmla="*/ 61 h 152"/>
                <a:gd name="T2" fmla="*/ 10 w 14"/>
                <a:gd name="T3" fmla="*/ 64 h 152"/>
                <a:gd name="T4" fmla="*/ 7 w 14"/>
                <a:gd name="T5" fmla="*/ 102 h 152"/>
                <a:gd name="T6" fmla="*/ 7 w 14"/>
                <a:gd name="T7" fmla="*/ 103 h 152"/>
                <a:gd name="T8" fmla="*/ 8 w 14"/>
                <a:gd name="T9" fmla="*/ 114 h 152"/>
                <a:gd name="T10" fmla="*/ 7 w 14"/>
                <a:gd name="T11" fmla="*/ 115 h 152"/>
                <a:gd name="T12" fmla="*/ 6 w 14"/>
                <a:gd name="T13" fmla="*/ 115 h 152"/>
                <a:gd name="T14" fmla="*/ 4 w 14"/>
                <a:gd name="T15" fmla="*/ 141 h 152"/>
                <a:gd name="T16" fmla="*/ 4 w 14"/>
                <a:gd name="T17" fmla="*/ 151 h 152"/>
                <a:gd name="T18" fmla="*/ 5 w 14"/>
                <a:gd name="T19" fmla="*/ 152 h 152"/>
                <a:gd name="T20" fmla="*/ 6 w 14"/>
                <a:gd name="T21" fmla="*/ 151 h 152"/>
                <a:gd name="T22" fmla="*/ 11 w 14"/>
                <a:gd name="T23" fmla="*/ 82 h 152"/>
                <a:gd name="T24" fmla="*/ 10 w 14"/>
                <a:gd name="T25" fmla="*/ 61 h 152"/>
                <a:gd name="T26" fmla="*/ 12 w 14"/>
                <a:gd name="T27" fmla="*/ 31 h 152"/>
                <a:gd name="T28" fmla="*/ 12 w 14"/>
                <a:gd name="T29" fmla="*/ 36 h 152"/>
                <a:gd name="T30" fmla="*/ 12 w 14"/>
                <a:gd name="T31" fmla="*/ 62 h 152"/>
                <a:gd name="T32" fmla="*/ 13 w 14"/>
                <a:gd name="T33" fmla="*/ 44 h 152"/>
                <a:gd name="T34" fmla="*/ 12 w 14"/>
                <a:gd name="T35" fmla="*/ 31 h 152"/>
                <a:gd name="T36" fmla="*/ 1 w 14"/>
                <a:gd name="T37" fmla="*/ 0 h 152"/>
                <a:gd name="T38" fmla="*/ 1 w 14"/>
                <a:gd name="T39" fmla="*/ 2 h 152"/>
                <a:gd name="T40" fmla="*/ 5 w 14"/>
                <a:gd name="T41" fmla="*/ 4 h 152"/>
                <a:gd name="T42" fmla="*/ 6 w 14"/>
                <a:gd name="T43" fmla="*/ 3 h 152"/>
                <a:gd name="T44" fmla="*/ 7 w 14"/>
                <a:gd name="T45" fmla="*/ 4 h 152"/>
                <a:gd name="T46" fmla="*/ 8 w 14"/>
                <a:gd name="T47" fmla="*/ 7 h 152"/>
                <a:gd name="T48" fmla="*/ 8 w 14"/>
                <a:gd name="T49" fmla="*/ 8 h 152"/>
                <a:gd name="T50" fmla="*/ 10 w 14"/>
                <a:gd name="T51" fmla="*/ 15 h 152"/>
                <a:gd name="T52" fmla="*/ 14 w 14"/>
                <a:gd name="T53" fmla="*/ 31 h 152"/>
                <a:gd name="T54" fmla="*/ 12 w 14"/>
                <a:gd name="T55" fmla="*/ 17 h 152"/>
                <a:gd name="T56" fmla="*/ 9 w 14"/>
                <a:gd name="T57" fmla="*/ 5 h 152"/>
                <a:gd name="T58" fmla="*/ 2 w 14"/>
                <a:gd name="T59" fmla="*/ 0 h 152"/>
                <a:gd name="T60" fmla="*/ 1 w 14"/>
                <a:gd name="T6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52">
                  <a:moveTo>
                    <a:pt x="10" y="61"/>
                  </a:moveTo>
                  <a:cubicBezTo>
                    <a:pt x="10" y="62"/>
                    <a:pt x="10" y="63"/>
                    <a:pt x="10" y="64"/>
                  </a:cubicBezTo>
                  <a:cubicBezTo>
                    <a:pt x="9" y="77"/>
                    <a:pt x="9" y="89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7"/>
                    <a:pt x="8" y="110"/>
                    <a:pt x="8" y="114"/>
                  </a:cubicBezTo>
                  <a:cubicBezTo>
                    <a:pt x="8" y="114"/>
                    <a:pt x="7" y="115"/>
                    <a:pt x="7" y="115"/>
                  </a:cubicBezTo>
                  <a:cubicBezTo>
                    <a:pt x="7" y="115"/>
                    <a:pt x="6" y="115"/>
                    <a:pt x="6" y="115"/>
                  </a:cubicBezTo>
                  <a:cubicBezTo>
                    <a:pt x="5" y="123"/>
                    <a:pt x="5" y="132"/>
                    <a:pt x="4" y="141"/>
                  </a:cubicBezTo>
                  <a:cubicBezTo>
                    <a:pt x="4" y="144"/>
                    <a:pt x="4" y="148"/>
                    <a:pt x="4" y="151"/>
                  </a:cubicBezTo>
                  <a:cubicBezTo>
                    <a:pt x="4" y="152"/>
                    <a:pt x="5" y="152"/>
                    <a:pt x="5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6" y="128"/>
                    <a:pt x="9" y="105"/>
                    <a:pt x="11" y="82"/>
                  </a:cubicBezTo>
                  <a:cubicBezTo>
                    <a:pt x="11" y="75"/>
                    <a:pt x="11" y="68"/>
                    <a:pt x="10" y="61"/>
                  </a:cubicBezTo>
                  <a:moveTo>
                    <a:pt x="12" y="31"/>
                  </a:moveTo>
                  <a:cubicBezTo>
                    <a:pt x="12" y="33"/>
                    <a:pt x="12" y="35"/>
                    <a:pt x="12" y="36"/>
                  </a:cubicBezTo>
                  <a:cubicBezTo>
                    <a:pt x="13" y="45"/>
                    <a:pt x="12" y="53"/>
                    <a:pt x="12" y="62"/>
                  </a:cubicBezTo>
                  <a:cubicBezTo>
                    <a:pt x="13" y="56"/>
                    <a:pt x="13" y="50"/>
                    <a:pt x="13" y="44"/>
                  </a:cubicBezTo>
                  <a:cubicBezTo>
                    <a:pt x="13" y="40"/>
                    <a:pt x="12" y="36"/>
                    <a:pt x="12" y="31"/>
                  </a:cubicBezTo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5"/>
                    <a:pt x="7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2" y="20"/>
                    <a:pt x="13" y="26"/>
                    <a:pt x="14" y="31"/>
                  </a:cubicBezTo>
                  <a:cubicBezTo>
                    <a:pt x="13" y="26"/>
                    <a:pt x="13" y="21"/>
                    <a:pt x="12" y="17"/>
                  </a:cubicBezTo>
                  <a:cubicBezTo>
                    <a:pt x="12" y="13"/>
                    <a:pt x="11" y="8"/>
                    <a:pt x="9" y="5"/>
                  </a:cubicBezTo>
                  <a:cubicBezTo>
                    <a:pt x="7" y="3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3" name="Freeform 10"/>
            <p:cNvSpPr>
              <a:spLocks noEditPoints="1"/>
            </p:cNvSpPr>
            <p:nvPr/>
          </p:nvSpPr>
          <p:spPr bwMode="auto">
            <a:xfrm>
              <a:off x="3474086" y="3241675"/>
              <a:ext cx="30163" cy="434975"/>
            </a:xfrm>
            <a:custGeom>
              <a:avLst/>
              <a:gdLst>
                <a:gd name="T0" fmla="*/ 6 w 14"/>
                <a:gd name="T1" fmla="*/ 177 h 202"/>
                <a:gd name="T2" fmla="*/ 5 w 14"/>
                <a:gd name="T3" fmla="*/ 196 h 202"/>
                <a:gd name="T4" fmla="*/ 2 w 14"/>
                <a:gd name="T5" fmla="*/ 0 h 202"/>
                <a:gd name="T6" fmla="*/ 1 w 14"/>
                <a:gd name="T7" fmla="*/ 1 h 202"/>
                <a:gd name="T8" fmla="*/ 2 w 14"/>
                <a:gd name="T9" fmla="*/ 56 h 202"/>
                <a:gd name="T10" fmla="*/ 2 w 14"/>
                <a:gd name="T11" fmla="*/ 112 h 202"/>
                <a:gd name="T12" fmla="*/ 4 w 14"/>
                <a:gd name="T13" fmla="*/ 111 h 202"/>
                <a:gd name="T14" fmla="*/ 4 w 14"/>
                <a:gd name="T15" fmla="*/ 57 h 202"/>
                <a:gd name="T16" fmla="*/ 2 w 14"/>
                <a:gd name="T17" fmla="*/ 6 h 202"/>
                <a:gd name="T18" fmla="*/ 9 w 14"/>
                <a:gd name="T19" fmla="*/ 41 h 202"/>
                <a:gd name="T20" fmla="*/ 8 w 14"/>
                <a:gd name="T21" fmla="*/ 121 h 202"/>
                <a:gd name="T22" fmla="*/ 8 w 14"/>
                <a:gd name="T23" fmla="*/ 60 h 202"/>
                <a:gd name="T24" fmla="*/ 8 w 14"/>
                <a:gd name="T25" fmla="*/ 33 h 202"/>
                <a:gd name="T26" fmla="*/ 4 w 14"/>
                <a:gd name="T27" fmla="*/ 20 h 202"/>
                <a:gd name="T28" fmla="*/ 6 w 14"/>
                <a:gd name="T29" fmla="*/ 53 h 202"/>
                <a:gd name="T30" fmla="*/ 7 w 14"/>
                <a:gd name="T31" fmla="*/ 79 h 202"/>
                <a:gd name="T32" fmla="*/ 6 w 14"/>
                <a:gd name="T33" fmla="*/ 121 h 202"/>
                <a:gd name="T34" fmla="*/ 5 w 14"/>
                <a:gd name="T35" fmla="*/ 122 h 202"/>
                <a:gd name="T36" fmla="*/ 5 w 14"/>
                <a:gd name="T37" fmla="*/ 122 h 202"/>
                <a:gd name="T38" fmla="*/ 5 w 14"/>
                <a:gd name="T39" fmla="*/ 128 h 202"/>
                <a:gd name="T40" fmla="*/ 4 w 14"/>
                <a:gd name="T41" fmla="*/ 144 h 202"/>
                <a:gd name="T42" fmla="*/ 1 w 14"/>
                <a:gd name="T43" fmla="*/ 177 h 202"/>
                <a:gd name="T44" fmla="*/ 1 w 14"/>
                <a:gd name="T45" fmla="*/ 201 h 202"/>
                <a:gd name="T46" fmla="*/ 1 w 14"/>
                <a:gd name="T47" fmla="*/ 201 h 202"/>
                <a:gd name="T48" fmla="*/ 2 w 14"/>
                <a:gd name="T49" fmla="*/ 202 h 202"/>
                <a:gd name="T50" fmla="*/ 3 w 14"/>
                <a:gd name="T51" fmla="*/ 201 h 202"/>
                <a:gd name="T52" fmla="*/ 3 w 14"/>
                <a:gd name="T53" fmla="*/ 201 h 202"/>
                <a:gd name="T54" fmla="*/ 3 w 14"/>
                <a:gd name="T55" fmla="*/ 200 h 202"/>
                <a:gd name="T56" fmla="*/ 4 w 14"/>
                <a:gd name="T57" fmla="*/ 202 h 202"/>
                <a:gd name="T58" fmla="*/ 6 w 14"/>
                <a:gd name="T59" fmla="*/ 202 h 202"/>
                <a:gd name="T60" fmla="*/ 7 w 14"/>
                <a:gd name="T61" fmla="*/ 146 h 202"/>
                <a:gd name="T62" fmla="*/ 12 w 14"/>
                <a:gd name="T63" fmla="*/ 54 h 202"/>
                <a:gd name="T64" fmla="*/ 6 w 14"/>
                <a:gd name="T65" fmla="*/ 12 h 202"/>
                <a:gd name="T66" fmla="*/ 3 w 14"/>
                <a:gd name="T67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02">
                  <a:moveTo>
                    <a:pt x="5" y="192"/>
                  </a:moveTo>
                  <a:cubicBezTo>
                    <a:pt x="5" y="187"/>
                    <a:pt x="6" y="182"/>
                    <a:pt x="6" y="177"/>
                  </a:cubicBezTo>
                  <a:cubicBezTo>
                    <a:pt x="6" y="180"/>
                    <a:pt x="6" y="182"/>
                    <a:pt x="6" y="184"/>
                  </a:cubicBezTo>
                  <a:cubicBezTo>
                    <a:pt x="6" y="188"/>
                    <a:pt x="6" y="192"/>
                    <a:pt x="5" y="196"/>
                  </a:cubicBezTo>
                  <a:cubicBezTo>
                    <a:pt x="5" y="195"/>
                    <a:pt x="5" y="194"/>
                    <a:pt x="5" y="192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1" y="19"/>
                    <a:pt x="1" y="28"/>
                  </a:cubicBezTo>
                  <a:cubicBezTo>
                    <a:pt x="2" y="37"/>
                    <a:pt x="2" y="47"/>
                    <a:pt x="2" y="56"/>
                  </a:cubicBezTo>
                  <a:cubicBezTo>
                    <a:pt x="1" y="74"/>
                    <a:pt x="0" y="93"/>
                    <a:pt x="2" y="111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2"/>
                    <a:pt x="3" y="112"/>
                    <a:pt x="3" y="112"/>
                  </a:cubicBezTo>
                  <a:cubicBezTo>
                    <a:pt x="3" y="112"/>
                    <a:pt x="4" y="111"/>
                    <a:pt x="4" y="111"/>
                  </a:cubicBezTo>
                  <a:cubicBezTo>
                    <a:pt x="4" y="107"/>
                    <a:pt x="3" y="104"/>
                    <a:pt x="3" y="100"/>
                  </a:cubicBezTo>
                  <a:cubicBezTo>
                    <a:pt x="3" y="85"/>
                    <a:pt x="3" y="71"/>
                    <a:pt x="4" y="57"/>
                  </a:cubicBezTo>
                  <a:cubicBezTo>
                    <a:pt x="4" y="47"/>
                    <a:pt x="4" y="38"/>
                    <a:pt x="3" y="29"/>
                  </a:cubicBezTo>
                  <a:cubicBezTo>
                    <a:pt x="3" y="21"/>
                    <a:pt x="2" y="14"/>
                    <a:pt x="2" y="6"/>
                  </a:cubicBezTo>
                  <a:cubicBezTo>
                    <a:pt x="5" y="13"/>
                    <a:pt x="6" y="21"/>
                    <a:pt x="8" y="28"/>
                  </a:cubicBezTo>
                  <a:cubicBezTo>
                    <a:pt x="8" y="33"/>
                    <a:pt x="9" y="37"/>
                    <a:pt x="9" y="41"/>
                  </a:cubicBezTo>
                  <a:cubicBezTo>
                    <a:pt x="10" y="50"/>
                    <a:pt x="11" y="59"/>
                    <a:pt x="11" y="68"/>
                  </a:cubicBezTo>
                  <a:cubicBezTo>
                    <a:pt x="11" y="86"/>
                    <a:pt x="10" y="104"/>
                    <a:pt x="8" y="121"/>
                  </a:cubicBezTo>
                  <a:cubicBezTo>
                    <a:pt x="9" y="113"/>
                    <a:pt x="9" y="105"/>
                    <a:pt x="9" y="98"/>
                  </a:cubicBezTo>
                  <a:cubicBezTo>
                    <a:pt x="9" y="85"/>
                    <a:pt x="9" y="73"/>
                    <a:pt x="8" y="60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8" y="50"/>
                    <a:pt x="9" y="42"/>
                    <a:pt x="8" y="33"/>
                  </a:cubicBezTo>
                  <a:cubicBezTo>
                    <a:pt x="7" y="29"/>
                    <a:pt x="6" y="25"/>
                    <a:pt x="5" y="21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7" y="31"/>
                    <a:pt x="6" y="43"/>
                    <a:pt x="6" y="53"/>
                  </a:cubicBezTo>
                  <a:cubicBezTo>
                    <a:pt x="6" y="55"/>
                    <a:pt x="6" y="56"/>
                    <a:pt x="6" y="58"/>
                  </a:cubicBezTo>
                  <a:cubicBezTo>
                    <a:pt x="7" y="65"/>
                    <a:pt x="7" y="72"/>
                    <a:pt x="7" y="79"/>
                  </a:cubicBezTo>
                  <a:cubicBezTo>
                    <a:pt x="7" y="82"/>
                    <a:pt x="7" y="86"/>
                    <a:pt x="7" y="89"/>
                  </a:cubicBezTo>
                  <a:cubicBezTo>
                    <a:pt x="7" y="100"/>
                    <a:pt x="7" y="11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4"/>
                    <a:pt x="5" y="126"/>
                    <a:pt x="5" y="128"/>
                  </a:cubicBezTo>
                  <a:cubicBezTo>
                    <a:pt x="5" y="133"/>
                    <a:pt x="5" y="139"/>
                    <a:pt x="5" y="144"/>
                  </a:cubicBezTo>
                  <a:cubicBezTo>
                    <a:pt x="5" y="144"/>
                    <a:pt x="4" y="144"/>
                    <a:pt x="4" y="144"/>
                  </a:cubicBezTo>
                  <a:cubicBezTo>
                    <a:pt x="3" y="150"/>
                    <a:pt x="3" y="155"/>
                    <a:pt x="3" y="161"/>
                  </a:cubicBezTo>
                  <a:cubicBezTo>
                    <a:pt x="2" y="166"/>
                    <a:pt x="1" y="172"/>
                    <a:pt x="1" y="177"/>
                  </a:cubicBezTo>
                  <a:cubicBezTo>
                    <a:pt x="1" y="182"/>
                    <a:pt x="0" y="188"/>
                    <a:pt x="1" y="193"/>
                  </a:cubicBezTo>
                  <a:cubicBezTo>
                    <a:pt x="1" y="195"/>
                    <a:pt x="1" y="198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2"/>
                    <a:pt x="1" y="202"/>
                    <a:pt x="2" y="202"/>
                  </a:cubicBezTo>
                  <a:cubicBezTo>
                    <a:pt x="2" y="202"/>
                    <a:pt x="3" y="202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0"/>
                    <a:pt x="4" y="200"/>
                    <a:pt x="4" y="200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4" y="202"/>
                    <a:pt x="5" y="202"/>
                    <a:pt x="5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9" y="192"/>
                    <a:pt x="8" y="182"/>
                    <a:pt x="8" y="172"/>
                  </a:cubicBezTo>
                  <a:cubicBezTo>
                    <a:pt x="7" y="164"/>
                    <a:pt x="7" y="155"/>
                    <a:pt x="7" y="146"/>
                  </a:cubicBezTo>
                  <a:cubicBezTo>
                    <a:pt x="8" y="139"/>
                    <a:pt x="9" y="131"/>
                    <a:pt x="10" y="124"/>
                  </a:cubicBezTo>
                  <a:cubicBezTo>
                    <a:pt x="13" y="101"/>
                    <a:pt x="14" y="78"/>
                    <a:pt x="12" y="54"/>
                  </a:cubicBezTo>
                  <a:cubicBezTo>
                    <a:pt x="12" y="46"/>
                    <a:pt x="11" y="37"/>
                    <a:pt x="10" y="28"/>
                  </a:cubicBezTo>
                  <a:cubicBezTo>
                    <a:pt x="9" y="23"/>
                    <a:pt x="8" y="17"/>
                    <a:pt x="6" y="12"/>
                  </a:cubicBezTo>
                  <a:cubicBezTo>
                    <a:pt x="5" y="9"/>
                    <a:pt x="5" y="7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4" name="Freeform 11"/>
            <p:cNvSpPr>
              <a:spLocks noEditPoints="1"/>
            </p:cNvSpPr>
            <p:nvPr/>
          </p:nvSpPr>
          <p:spPr bwMode="auto">
            <a:xfrm>
              <a:off x="3732848" y="2970212"/>
              <a:ext cx="23813" cy="698500"/>
            </a:xfrm>
            <a:custGeom>
              <a:avLst/>
              <a:gdLst>
                <a:gd name="T0" fmla="*/ 6 w 11"/>
                <a:gd name="T1" fmla="*/ 294 h 324"/>
                <a:gd name="T2" fmla="*/ 6 w 11"/>
                <a:gd name="T3" fmla="*/ 276 h 324"/>
                <a:gd name="T4" fmla="*/ 7 w 11"/>
                <a:gd name="T5" fmla="*/ 264 h 324"/>
                <a:gd name="T6" fmla="*/ 7 w 11"/>
                <a:gd name="T7" fmla="*/ 274 h 324"/>
                <a:gd name="T8" fmla="*/ 6 w 11"/>
                <a:gd name="T9" fmla="*/ 256 h 324"/>
                <a:gd name="T10" fmla="*/ 7 w 11"/>
                <a:gd name="T11" fmla="*/ 261 h 324"/>
                <a:gd name="T12" fmla="*/ 6 w 11"/>
                <a:gd name="T13" fmla="*/ 254 h 324"/>
                <a:gd name="T14" fmla="*/ 9 w 11"/>
                <a:gd name="T15" fmla="*/ 237 h 324"/>
                <a:gd name="T16" fmla="*/ 9 w 11"/>
                <a:gd name="T17" fmla="*/ 235 h 324"/>
                <a:gd name="T18" fmla="*/ 9 w 11"/>
                <a:gd name="T19" fmla="*/ 224 h 324"/>
                <a:gd name="T20" fmla="*/ 2 w 11"/>
                <a:gd name="T21" fmla="*/ 268 h 324"/>
                <a:gd name="T22" fmla="*/ 3 w 11"/>
                <a:gd name="T23" fmla="*/ 324 h 324"/>
                <a:gd name="T24" fmla="*/ 3 w 11"/>
                <a:gd name="T25" fmla="*/ 303 h 324"/>
                <a:gd name="T26" fmla="*/ 2 w 11"/>
                <a:gd name="T27" fmla="*/ 299 h 324"/>
                <a:gd name="T28" fmla="*/ 2 w 11"/>
                <a:gd name="T29" fmla="*/ 287 h 324"/>
                <a:gd name="T30" fmla="*/ 3 w 11"/>
                <a:gd name="T31" fmla="*/ 279 h 324"/>
                <a:gd name="T32" fmla="*/ 3 w 11"/>
                <a:gd name="T33" fmla="*/ 264 h 324"/>
                <a:gd name="T34" fmla="*/ 3 w 11"/>
                <a:gd name="T35" fmla="*/ 229 h 324"/>
                <a:gd name="T36" fmla="*/ 5 w 11"/>
                <a:gd name="T37" fmla="*/ 218 h 324"/>
                <a:gd name="T38" fmla="*/ 5 w 11"/>
                <a:gd name="T39" fmla="*/ 211 h 324"/>
                <a:gd name="T40" fmla="*/ 9 w 11"/>
                <a:gd name="T41" fmla="*/ 214 h 324"/>
                <a:gd name="T42" fmla="*/ 1 w 11"/>
                <a:gd name="T43" fmla="*/ 205 h 324"/>
                <a:gd name="T44" fmla="*/ 8 w 11"/>
                <a:gd name="T45" fmla="*/ 190 h 324"/>
                <a:gd name="T46" fmla="*/ 3 w 11"/>
                <a:gd name="T47" fmla="*/ 191 h 324"/>
                <a:gd name="T48" fmla="*/ 4 w 11"/>
                <a:gd name="T49" fmla="*/ 189 h 324"/>
                <a:gd name="T50" fmla="*/ 4 w 11"/>
                <a:gd name="T51" fmla="*/ 172 h 324"/>
                <a:gd name="T52" fmla="*/ 8 w 11"/>
                <a:gd name="T53" fmla="*/ 170 h 324"/>
                <a:gd name="T54" fmla="*/ 8 w 11"/>
                <a:gd name="T55" fmla="*/ 170 h 324"/>
                <a:gd name="T56" fmla="*/ 5 w 11"/>
                <a:gd name="T57" fmla="*/ 170 h 324"/>
                <a:gd name="T58" fmla="*/ 7 w 11"/>
                <a:gd name="T59" fmla="*/ 159 h 324"/>
                <a:gd name="T60" fmla="*/ 7 w 11"/>
                <a:gd name="T61" fmla="*/ 127 h 324"/>
                <a:gd name="T62" fmla="*/ 9 w 11"/>
                <a:gd name="T63" fmla="*/ 149 h 324"/>
                <a:gd name="T64" fmla="*/ 9 w 11"/>
                <a:gd name="T65" fmla="*/ 126 h 324"/>
                <a:gd name="T66" fmla="*/ 10 w 11"/>
                <a:gd name="T67" fmla="*/ 115 h 324"/>
                <a:gd name="T68" fmla="*/ 10 w 11"/>
                <a:gd name="T69" fmla="*/ 107 h 324"/>
                <a:gd name="T70" fmla="*/ 11 w 11"/>
                <a:gd name="T71" fmla="*/ 97 h 324"/>
                <a:gd name="T72" fmla="*/ 9 w 11"/>
                <a:gd name="T73" fmla="*/ 87 h 324"/>
                <a:gd name="T74" fmla="*/ 11 w 11"/>
                <a:gd name="T75" fmla="*/ 95 h 324"/>
                <a:gd name="T76" fmla="*/ 9 w 11"/>
                <a:gd name="T77" fmla="*/ 85 h 324"/>
                <a:gd name="T78" fmla="*/ 11 w 11"/>
                <a:gd name="T79" fmla="*/ 76 h 324"/>
                <a:gd name="T80" fmla="*/ 5 w 11"/>
                <a:gd name="T81" fmla="*/ 63 h 324"/>
                <a:gd name="T82" fmla="*/ 2 w 11"/>
                <a:gd name="T83" fmla="*/ 171 h 324"/>
                <a:gd name="T84" fmla="*/ 5 w 11"/>
                <a:gd name="T85" fmla="*/ 98 h 324"/>
                <a:gd name="T86" fmla="*/ 9 w 11"/>
                <a:gd name="T87" fmla="*/ 85 h 324"/>
                <a:gd name="T88" fmla="*/ 8 w 11"/>
                <a:gd name="T89" fmla="*/ 69 h 324"/>
                <a:gd name="T90" fmla="*/ 9 w 11"/>
                <a:gd name="T91" fmla="*/ 24 h 324"/>
                <a:gd name="T92" fmla="*/ 8 w 11"/>
                <a:gd name="T93" fmla="*/ 50 h 324"/>
                <a:gd name="T94" fmla="*/ 10 w 11"/>
                <a:gd name="T95" fmla="*/ 45 h 324"/>
                <a:gd name="T96" fmla="*/ 9 w 11"/>
                <a:gd name="T97" fmla="*/ 32 h 324"/>
                <a:gd name="T98" fmla="*/ 9 w 11"/>
                <a:gd name="T99" fmla="*/ 24 h 324"/>
                <a:gd name="T100" fmla="*/ 6 w 11"/>
                <a:gd name="T101" fmla="*/ 23 h 324"/>
                <a:gd name="T102" fmla="*/ 7 w 11"/>
                <a:gd name="T103" fmla="*/ 16 h 324"/>
                <a:gd name="T104" fmla="*/ 6 w 11"/>
                <a:gd name="T105" fmla="*/ 8 h 324"/>
                <a:gd name="T106" fmla="*/ 5 w 11"/>
                <a:gd name="T107" fmla="*/ 62 h 324"/>
                <a:gd name="T108" fmla="*/ 8 w 11"/>
                <a:gd name="T109" fmla="*/ 55 h 324"/>
                <a:gd name="T110" fmla="*/ 3 w 11"/>
                <a:gd name="T111" fmla="*/ 5 h 324"/>
                <a:gd name="T112" fmla="*/ 2 w 11"/>
                <a:gd name="T1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" h="324">
                  <a:moveTo>
                    <a:pt x="6" y="286"/>
                  </a:moveTo>
                  <a:cubicBezTo>
                    <a:pt x="5" y="287"/>
                    <a:pt x="5" y="288"/>
                    <a:pt x="4" y="288"/>
                  </a:cubicBezTo>
                  <a:cubicBezTo>
                    <a:pt x="4" y="288"/>
                    <a:pt x="4" y="289"/>
                    <a:pt x="4" y="289"/>
                  </a:cubicBezTo>
                  <a:cubicBezTo>
                    <a:pt x="4" y="291"/>
                    <a:pt x="4" y="293"/>
                    <a:pt x="4" y="295"/>
                  </a:cubicBezTo>
                  <a:cubicBezTo>
                    <a:pt x="4" y="295"/>
                    <a:pt x="5" y="294"/>
                    <a:pt x="6" y="294"/>
                  </a:cubicBezTo>
                  <a:cubicBezTo>
                    <a:pt x="6" y="292"/>
                    <a:pt x="6" y="290"/>
                    <a:pt x="6" y="288"/>
                  </a:cubicBezTo>
                  <a:cubicBezTo>
                    <a:pt x="6" y="288"/>
                    <a:pt x="6" y="287"/>
                    <a:pt x="6" y="287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6" y="287"/>
                    <a:pt x="6" y="287"/>
                    <a:pt x="6" y="286"/>
                  </a:cubicBezTo>
                  <a:moveTo>
                    <a:pt x="6" y="276"/>
                  </a:moveTo>
                  <a:cubicBezTo>
                    <a:pt x="6" y="277"/>
                    <a:pt x="5" y="277"/>
                    <a:pt x="4" y="278"/>
                  </a:cubicBezTo>
                  <a:cubicBezTo>
                    <a:pt x="4" y="280"/>
                    <a:pt x="4" y="283"/>
                    <a:pt x="4" y="286"/>
                  </a:cubicBezTo>
                  <a:cubicBezTo>
                    <a:pt x="5" y="285"/>
                    <a:pt x="5" y="284"/>
                    <a:pt x="6" y="284"/>
                  </a:cubicBezTo>
                  <a:cubicBezTo>
                    <a:pt x="6" y="281"/>
                    <a:pt x="6" y="279"/>
                    <a:pt x="6" y="276"/>
                  </a:cubicBezTo>
                  <a:moveTo>
                    <a:pt x="7" y="264"/>
                  </a:moveTo>
                  <a:cubicBezTo>
                    <a:pt x="6" y="264"/>
                    <a:pt x="5" y="265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7"/>
                    <a:pt x="4" y="267"/>
                    <a:pt x="4" y="268"/>
                  </a:cubicBezTo>
                  <a:cubicBezTo>
                    <a:pt x="4" y="270"/>
                    <a:pt x="4" y="273"/>
                    <a:pt x="4" y="275"/>
                  </a:cubicBezTo>
                  <a:cubicBezTo>
                    <a:pt x="5" y="275"/>
                    <a:pt x="6" y="274"/>
                    <a:pt x="7" y="274"/>
                  </a:cubicBezTo>
                  <a:cubicBezTo>
                    <a:pt x="7" y="270"/>
                    <a:pt x="7" y="267"/>
                    <a:pt x="7" y="264"/>
                  </a:cubicBezTo>
                  <a:moveTo>
                    <a:pt x="8" y="255"/>
                  </a:moveTo>
                  <a:cubicBezTo>
                    <a:pt x="7" y="255"/>
                    <a:pt x="6" y="256"/>
                    <a:pt x="6" y="256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6" y="257"/>
                    <a:pt x="6" y="257"/>
                    <a:pt x="6" y="256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7"/>
                    <a:pt x="4" y="257"/>
                    <a:pt x="4" y="257"/>
                  </a:cubicBezTo>
                  <a:cubicBezTo>
                    <a:pt x="4" y="257"/>
                    <a:pt x="4" y="257"/>
                    <a:pt x="4" y="257"/>
                  </a:cubicBezTo>
                  <a:cubicBezTo>
                    <a:pt x="4" y="259"/>
                    <a:pt x="4" y="261"/>
                    <a:pt x="4" y="264"/>
                  </a:cubicBezTo>
                  <a:cubicBezTo>
                    <a:pt x="5" y="263"/>
                    <a:pt x="6" y="262"/>
                    <a:pt x="7" y="261"/>
                  </a:cubicBezTo>
                  <a:cubicBezTo>
                    <a:pt x="8" y="259"/>
                    <a:pt x="8" y="257"/>
                    <a:pt x="8" y="255"/>
                  </a:cubicBezTo>
                  <a:moveTo>
                    <a:pt x="9" y="237"/>
                  </a:moveTo>
                  <a:cubicBezTo>
                    <a:pt x="8" y="238"/>
                    <a:pt x="8" y="238"/>
                    <a:pt x="7" y="238"/>
                  </a:cubicBezTo>
                  <a:cubicBezTo>
                    <a:pt x="7" y="238"/>
                    <a:pt x="7" y="238"/>
                    <a:pt x="7" y="238"/>
                  </a:cubicBezTo>
                  <a:cubicBezTo>
                    <a:pt x="7" y="244"/>
                    <a:pt x="6" y="249"/>
                    <a:pt x="6" y="254"/>
                  </a:cubicBezTo>
                  <a:cubicBezTo>
                    <a:pt x="7" y="253"/>
                    <a:pt x="7" y="253"/>
                    <a:pt x="8" y="252"/>
                  </a:cubicBezTo>
                  <a:cubicBezTo>
                    <a:pt x="8" y="251"/>
                    <a:pt x="8" y="250"/>
                    <a:pt x="8" y="249"/>
                  </a:cubicBezTo>
                  <a:cubicBezTo>
                    <a:pt x="8" y="248"/>
                    <a:pt x="8" y="247"/>
                    <a:pt x="8" y="245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9" y="242"/>
                    <a:pt x="9" y="240"/>
                    <a:pt x="9" y="237"/>
                  </a:cubicBezTo>
                  <a:moveTo>
                    <a:pt x="9" y="227"/>
                  </a:moveTo>
                  <a:cubicBezTo>
                    <a:pt x="8" y="227"/>
                    <a:pt x="8" y="227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7" y="233"/>
                    <a:pt x="7" y="236"/>
                  </a:cubicBezTo>
                  <a:cubicBezTo>
                    <a:pt x="7" y="236"/>
                    <a:pt x="8" y="235"/>
                    <a:pt x="9" y="235"/>
                  </a:cubicBezTo>
                  <a:cubicBezTo>
                    <a:pt x="9" y="232"/>
                    <a:pt x="9" y="229"/>
                    <a:pt x="9" y="227"/>
                  </a:cubicBezTo>
                  <a:moveTo>
                    <a:pt x="9" y="216"/>
                  </a:moveTo>
                  <a:cubicBezTo>
                    <a:pt x="8" y="217"/>
                    <a:pt x="7" y="217"/>
                    <a:pt x="7" y="217"/>
                  </a:cubicBezTo>
                  <a:cubicBezTo>
                    <a:pt x="7" y="220"/>
                    <a:pt x="7" y="223"/>
                    <a:pt x="7" y="226"/>
                  </a:cubicBezTo>
                  <a:cubicBezTo>
                    <a:pt x="8" y="225"/>
                    <a:pt x="8" y="225"/>
                    <a:pt x="9" y="224"/>
                  </a:cubicBezTo>
                  <a:cubicBezTo>
                    <a:pt x="9" y="222"/>
                    <a:pt x="9" y="219"/>
                    <a:pt x="9" y="216"/>
                  </a:cubicBezTo>
                  <a:moveTo>
                    <a:pt x="5" y="204"/>
                  </a:moveTo>
                  <a:cubicBezTo>
                    <a:pt x="4" y="205"/>
                    <a:pt x="3" y="206"/>
                    <a:pt x="1" y="207"/>
                  </a:cubicBezTo>
                  <a:cubicBezTo>
                    <a:pt x="1" y="214"/>
                    <a:pt x="1" y="222"/>
                    <a:pt x="1" y="229"/>
                  </a:cubicBezTo>
                  <a:cubicBezTo>
                    <a:pt x="1" y="242"/>
                    <a:pt x="2" y="255"/>
                    <a:pt x="2" y="268"/>
                  </a:cubicBezTo>
                  <a:cubicBezTo>
                    <a:pt x="1" y="280"/>
                    <a:pt x="1" y="293"/>
                    <a:pt x="1" y="306"/>
                  </a:cubicBezTo>
                  <a:cubicBezTo>
                    <a:pt x="1" y="311"/>
                    <a:pt x="1" y="315"/>
                    <a:pt x="1" y="320"/>
                  </a:cubicBezTo>
                  <a:cubicBezTo>
                    <a:pt x="1" y="321"/>
                    <a:pt x="1" y="322"/>
                    <a:pt x="1" y="322"/>
                  </a:cubicBezTo>
                  <a:cubicBezTo>
                    <a:pt x="1" y="323"/>
                    <a:pt x="1" y="324"/>
                    <a:pt x="2" y="324"/>
                  </a:cubicBezTo>
                  <a:cubicBezTo>
                    <a:pt x="2" y="324"/>
                    <a:pt x="3" y="324"/>
                    <a:pt x="3" y="324"/>
                  </a:cubicBezTo>
                  <a:cubicBezTo>
                    <a:pt x="3" y="324"/>
                    <a:pt x="4" y="324"/>
                    <a:pt x="4" y="323"/>
                  </a:cubicBezTo>
                  <a:cubicBezTo>
                    <a:pt x="5" y="317"/>
                    <a:pt x="5" y="310"/>
                    <a:pt x="5" y="304"/>
                  </a:cubicBezTo>
                  <a:cubicBezTo>
                    <a:pt x="6" y="301"/>
                    <a:pt x="6" y="299"/>
                    <a:pt x="6" y="296"/>
                  </a:cubicBezTo>
                  <a:cubicBezTo>
                    <a:pt x="5" y="297"/>
                    <a:pt x="4" y="297"/>
                    <a:pt x="4" y="298"/>
                  </a:cubicBezTo>
                  <a:cubicBezTo>
                    <a:pt x="4" y="299"/>
                    <a:pt x="4" y="301"/>
                    <a:pt x="3" y="303"/>
                  </a:cubicBezTo>
                  <a:cubicBezTo>
                    <a:pt x="3" y="303"/>
                    <a:pt x="3" y="304"/>
                    <a:pt x="3" y="304"/>
                  </a:cubicBezTo>
                  <a:cubicBezTo>
                    <a:pt x="3" y="306"/>
                    <a:pt x="3" y="308"/>
                    <a:pt x="3" y="310"/>
                  </a:cubicBezTo>
                  <a:cubicBezTo>
                    <a:pt x="3" y="306"/>
                    <a:pt x="3" y="302"/>
                    <a:pt x="3" y="298"/>
                  </a:cubicBezTo>
                  <a:cubicBezTo>
                    <a:pt x="3" y="298"/>
                    <a:pt x="3" y="299"/>
                    <a:pt x="2" y="299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1" y="299"/>
                    <a:pt x="1" y="298"/>
                    <a:pt x="1" y="297"/>
                  </a:cubicBezTo>
                  <a:cubicBezTo>
                    <a:pt x="2" y="297"/>
                    <a:pt x="2" y="296"/>
                    <a:pt x="3" y="296"/>
                  </a:cubicBezTo>
                  <a:cubicBezTo>
                    <a:pt x="3" y="293"/>
                    <a:pt x="3" y="291"/>
                    <a:pt x="3" y="289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2" y="289"/>
                    <a:pt x="1" y="288"/>
                    <a:pt x="2" y="287"/>
                  </a:cubicBezTo>
                  <a:cubicBezTo>
                    <a:pt x="2" y="287"/>
                    <a:pt x="3" y="287"/>
                    <a:pt x="3" y="286"/>
                  </a:cubicBezTo>
                  <a:cubicBezTo>
                    <a:pt x="3" y="286"/>
                    <a:pt x="3" y="286"/>
                    <a:pt x="3" y="285"/>
                  </a:cubicBezTo>
                  <a:cubicBezTo>
                    <a:pt x="3" y="283"/>
                    <a:pt x="3" y="281"/>
                    <a:pt x="3" y="278"/>
                  </a:cubicBezTo>
                  <a:cubicBezTo>
                    <a:pt x="3" y="278"/>
                    <a:pt x="3" y="278"/>
                    <a:pt x="3" y="279"/>
                  </a:cubicBezTo>
                  <a:cubicBezTo>
                    <a:pt x="3" y="279"/>
                    <a:pt x="3" y="279"/>
                    <a:pt x="3" y="279"/>
                  </a:cubicBezTo>
                  <a:cubicBezTo>
                    <a:pt x="2" y="279"/>
                    <a:pt x="1" y="277"/>
                    <a:pt x="2" y="277"/>
                  </a:cubicBezTo>
                  <a:cubicBezTo>
                    <a:pt x="2" y="277"/>
                    <a:pt x="3" y="276"/>
                    <a:pt x="3" y="276"/>
                  </a:cubicBezTo>
                  <a:cubicBezTo>
                    <a:pt x="3" y="273"/>
                    <a:pt x="3" y="269"/>
                    <a:pt x="3" y="266"/>
                  </a:cubicBezTo>
                  <a:cubicBezTo>
                    <a:pt x="3" y="266"/>
                    <a:pt x="2" y="265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3" y="262"/>
                    <a:pt x="3" y="259"/>
                    <a:pt x="3" y="257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3" y="253"/>
                    <a:pt x="3" y="250"/>
                    <a:pt x="3" y="247"/>
                  </a:cubicBezTo>
                  <a:cubicBezTo>
                    <a:pt x="3" y="240"/>
                    <a:pt x="3" y="233"/>
                    <a:pt x="3" y="226"/>
                  </a:cubicBezTo>
                  <a:cubicBezTo>
                    <a:pt x="3" y="227"/>
                    <a:pt x="3" y="228"/>
                    <a:pt x="3" y="229"/>
                  </a:cubicBezTo>
                  <a:cubicBezTo>
                    <a:pt x="3" y="237"/>
                    <a:pt x="4" y="246"/>
                    <a:pt x="4" y="255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4" y="255"/>
                    <a:pt x="5" y="255"/>
                    <a:pt x="6" y="254"/>
                  </a:cubicBezTo>
                  <a:cubicBezTo>
                    <a:pt x="6" y="253"/>
                    <a:pt x="6" y="252"/>
                    <a:pt x="6" y="251"/>
                  </a:cubicBezTo>
                  <a:cubicBezTo>
                    <a:pt x="6" y="240"/>
                    <a:pt x="5" y="229"/>
                    <a:pt x="5" y="218"/>
                  </a:cubicBezTo>
                  <a:cubicBezTo>
                    <a:pt x="5" y="219"/>
                    <a:pt x="4" y="219"/>
                    <a:pt x="3" y="220"/>
                  </a:cubicBezTo>
                  <a:cubicBezTo>
                    <a:pt x="3" y="220"/>
                    <a:pt x="3" y="220"/>
                    <a:pt x="2" y="220"/>
                  </a:cubicBezTo>
                  <a:cubicBezTo>
                    <a:pt x="2" y="220"/>
                    <a:pt x="1" y="219"/>
                    <a:pt x="2" y="218"/>
                  </a:cubicBezTo>
                  <a:cubicBezTo>
                    <a:pt x="3" y="217"/>
                    <a:pt x="4" y="217"/>
                    <a:pt x="5" y="216"/>
                  </a:cubicBezTo>
                  <a:cubicBezTo>
                    <a:pt x="5" y="214"/>
                    <a:pt x="5" y="213"/>
                    <a:pt x="5" y="211"/>
                  </a:cubicBezTo>
                  <a:cubicBezTo>
                    <a:pt x="5" y="209"/>
                    <a:pt x="5" y="207"/>
                    <a:pt x="5" y="204"/>
                  </a:cubicBezTo>
                  <a:moveTo>
                    <a:pt x="8" y="202"/>
                  </a:moveTo>
                  <a:cubicBezTo>
                    <a:pt x="7" y="203"/>
                    <a:pt x="7" y="203"/>
                    <a:pt x="6" y="204"/>
                  </a:cubicBezTo>
                  <a:cubicBezTo>
                    <a:pt x="6" y="208"/>
                    <a:pt x="6" y="211"/>
                    <a:pt x="7" y="215"/>
                  </a:cubicBezTo>
                  <a:cubicBezTo>
                    <a:pt x="7" y="215"/>
                    <a:pt x="8" y="214"/>
                    <a:pt x="9" y="214"/>
                  </a:cubicBezTo>
                  <a:cubicBezTo>
                    <a:pt x="9" y="212"/>
                    <a:pt x="8" y="211"/>
                    <a:pt x="8" y="209"/>
                  </a:cubicBezTo>
                  <a:cubicBezTo>
                    <a:pt x="8" y="207"/>
                    <a:pt x="8" y="205"/>
                    <a:pt x="8" y="202"/>
                  </a:cubicBezTo>
                  <a:moveTo>
                    <a:pt x="3" y="182"/>
                  </a:moveTo>
                  <a:cubicBezTo>
                    <a:pt x="3" y="183"/>
                    <a:pt x="2" y="183"/>
                    <a:pt x="1" y="183"/>
                  </a:cubicBezTo>
                  <a:cubicBezTo>
                    <a:pt x="1" y="191"/>
                    <a:pt x="1" y="198"/>
                    <a:pt x="1" y="205"/>
                  </a:cubicBezTo>
                  <a:cubicBezTo>
                    <a:pt x="3" y="204"/>
                    <a:pt x="4" y="203"/>
                    <a:pt x="5" y="202"/>
                  </a:cubicBezTo>
                  <a:cubicBezTo>
                    <a:pt x="5" y="198"/>
                    <a:pt x="5" y="195"/>
                    <a:pt x="6" y="191"/>
                  </a:cubicBezTo>
                  <a:cubicBezTo>
                    <a:pt x="6" y="195"/>
                    <a:pt x="6" y="198"/>
                    <a:pt x="6" y="201"/>
                  </a:cubicBezTo>
                  <a:cubicBezTo>
                    <a:pt x="7" y="201"/>
                    <a:pt x="7" y="200"/>
                    <a:pt x="8" y="200"/>
                  </a:cubicBezTo>
                  <a:cubicBezTo>
                    <a:pt x="8" y="197"/>
                    <a:pt x="8" y="193"/>
                    <a:pt x="8" y="190"/>
                  </a:cubicBezTo>
                  <a:cubicBezTo>
                    <a:pt x="7" y="190"/>
                    <a:pt x="6" y="191"/>
                    <a:pt x="5" y="192"/>
                  </a:cubicBezTo>
                  <a:cubicBezTo>
                    <a:pt x="5" y="192"/>
                    <a:pt x="4" y="192"/>
                    <a:pt x="4" y="192"/>
                  </a:cubicBezTo>
                  <a:cubicBezTo>
                    <a:pt x="4" y="192"/>
                    <a:pt x="4" y="192"/>
                    <a:pt x="4" y="191"/>
                  </a:cubicBezTo>
                  <a:cubicBezTo>
                    <a:pt x="3" y="195"/>
                    <a:pt x="3" y="198"/>
                    <a:pt x="3" y="201"/>
                  </a:cubicBezTo>
                  <a:cubicBezTo>
                    <a:pt x="3" y="198"/>
                    <a:pt x="3" y="194"/>
                    <a:pt x="3" y="191"/>
                  </a:cubicBezTo>
                  <a:cubicBezTo>
                    <a:pt x="3" y="191"/>
                    <a:pt x="3" y="191"/>
                    <a:pt x="3" y="190"/>
                  </a:cubicBezTo>
                  <a:cubicBezTo>
                    <a:pt x="3" y="188"/>
                    <a:pt x="3" y="185"/>
                    <a:pt x="3" y="182"/>
                  </a:cubicBezTo>
                  <a:moveTo>
                    <a:pt x="8" y="179"/>
                  </a:moveTo>
                  <a:cubicBezTo>
                    <a:pt x="6" y="180"/>
                    <a:pt x="5" y="181"/>
                    <a:pt x="4" y="182"/>
                  </a:cubicBezTo>
                  <a:cubicBezTo>
                    <a:pt x="4" y="184"/>
                    <a:pt x="4" y="187"/>
                    <a:pt x="4" y="189"/>
                  </a:cubicBezTo>
                  <a:cubicBezTo>
                    <a:pt x="4" y="189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5" y="189"/>
                    <a:pt x="6" y="188"/>
                    <a:pt x="8" y="188"/>
                  </a:cubicBezTo>
                  <a:cubicBezTo>
                    <a:pt x="8" y="185"/>
                    <a:pt x="8" y="182"/>
                    <a:pt x="8" y="179"/>
                  </a:cubicBezTo>
                  <a:moveTo>
                    <a:pt x="4" y="172"/>
                  </a:moveTo>
                  <a:cubicBezTo>
                    <a:pt x="3" y="173"/>
                    <a:pt x="2" y="173"/>
                    <a:pt x="2" y="173"/>
                  </a:cubicBezTo>
                  <a:cubicBezTo>
                    <a:pt x="2" y="176"/>
                    <a:pt x="2" y="179"/>
                    <a:pt x="1" y="181"/>
                  </a:cubicBezTo>
                  <a:cubicBezTo>
                    <a:pt x="2" y="181"/>
                    <a:pt x="3" y="180"/>
                    <a:pt x="3" y="180"/>
                  </a:cubicBezTo>
                  <a:cubicBezTo>
                    <a:pt x="3" y="177"/>
                    <a:pt x="4" y="175"/>
                    <a:pt x="4" y="172"/>
                  </a:cubicBezTo>
                  <a:moveTo>
                    <a:pt x="8" y="170"/>
                  </a:moveTo>
                  <a:cubicBezTo>
                    <a:pt x="7" y="171"/>
                    <a:pt x="6" y="171"/>
                    <a:pt x="4" y="172"/>
                  </a:cubicBezTo>
                  <a:cubicBezTo>
                    <a:pt x="4" y="174"/>
                    <a:pt x="4" y="177"/>
                    <a:pt x="4" y="179"/>
                  </a:cubicBezTo>
                  <a:cubicBezTo>
                    <a:pt x="5" y="179"/>
                    <a:pt x="6" y="178"/>
                    <a:pt x="8" y="177"/>
                  </a:cubicBezTo>
                  <a:cubicBezTo>
                    <a:pt x="8" y="175"/>
                    <a:pt x="8" y="173"/>
                    <a:pt x="8" y="171"/>
                  </a:cubicBezTo>
                  <a:cubicBezTo>
                    <a:pt x="8" y="170"/>
                    <a:pt x="8" y="170"/>
                    <a:pt x="8" y="170"/>
                  </a:cubicBezTo>
                  <a:moveTo>
                    <a:pt x="9" y="151"/>
                  </a:moveTo>
                  <a:cubicBezTo>
                    <a:pt x="8" y="151"/>
                    <a:pt x="8" y="152"/>
                    <a:pt x="7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5" y="157"/>
                    <a:pt x="5" y="164"/>
                    <a:pt x="5" y="170"/>
                  </a:cubicBezTo>
                  <a:cubicBezTo>
                    <a:pt x="6" y="169"/>
                    <a:pt x="7" y="168"/>
                    <a:pt x="8" y="168"/>
                  </a:cubicBezTo>
                  <a:cubicBezTo>
                    <a:pt x="8" y="166"/>
                    <a:pt x="8" y="163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6" y="161"/>
                    <a:pt x="6" y="160"/>
                    <a:pt x="7" y="159"/>
                  </a:cubicBezTo>
                  <a:cubicBezTo>
                    <a:pt x="7" y="159"/>
                    <a:pt x="8" y="159"/>
                    <a:pt x="8" y="158"/>
                  </a:cubicBezTo>
                  <a:cubicBezTo>
                    <a:pt x="8" y="156"/>
                    <a:pt x="8" y="154"/>
                    <a:pt x="9" y="151"/>
                  </a:cubicBezTo>
                  <a:moveTo>
                    <a:pt x="9" y="126"/>
                  </a:moveTo>
                  <a:cubicBezTo>
                    <a:pt x="8" y="126"/>
                    <a:pt x="8" y="127"/>
                    <a:pt x="7" y="127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7" y="128"/>
                    <a:pt x="7" y="128"/>
                    <a:pt x="7" y="129"/>
                  </a:cubicBezTo>
                  <a:cubicBezTo>
                    <a:pt x="6" y="136"/>
                    <a:pt x="6" y="143"/>
                    <a:pt x="6" y="150"/>
                  </a:cubicBezTo>
                  <a:cubicBezTo>
                    <a:pt x="6" y="150"/>
                    <a:pt x="6" y="150"/>
                    <a:pt x="6" y="151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8" y="149"/>
                    <a:pt x="9" y="149"/>
                  </a:cubicBezTo>
                  <a:cubicBezTo>
                    <a:pt x="9" y="147"/>
                    <a:pt x="9" y="145"/>
                    <a:pt x="9" y="143"/>
                  </a:cubicBezTo>
                  <a:cubicBezTo>
                    <a:pt x="8" y="143"/>
                    <a:pt x="7" y="142"/>
                    <a:pt x="8" y="142"/>
                  </a:cubicBezTo>
                  <a:cubicBezTo>
                    <a:pt x="8" y="142"/>
                    <a:pt x="9" y="141"/>
                    <a:pt x="9" y="141"/>
                  </a:cubicBezTo>
                  <a:cubicBezTo>
                    <a:pt x="9" y="137"/>
                    <a:pt x="9" y="132"/>
                    <a:pt x="9" y="127"/>
                  </a:cubicBezTo>
                  <a:cubicBezTo>
                    <a:pt x="9" y="127"/>
                    <a:pt x="9" y="126"/>
                    <a:pt x="9" y="126"/>
                  </a:cubicBezTo>
                  <a:moveTo>
                    <a:pt x="11" y="97"/>
                  </a:moveTo>
                  <a:cubicBezTo>
                    <a:pt x="9" y="98"/>
                    <a:pt x="8" y="98"/>
                    <a:pt x="7" y="99"/>
                  </a:cubicBezTo>
                  <a:cubicBezTo>
                    <a:pt x="7" y="108"/>
                    <a:pt x="7" y="116"/>
                    <a:pt x="7" y="125"/>
                  </a:cubicBezTo>
                  <a:cubicBezTo>
                    <a:pt x="8" y="125"/>
                    <a:pt x="8" y="124"/>
                    <a:pt x="9" y="124"/>
                  </a:cubicBezTo>
                  <a:cubicBezTo>
                    <a:pt x="9" y="121"/>
                    <a:pt x="9" y="118"/>
                    <a:pt x="10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8" y="116"/>
                    <a:pt x="7" y="115"/>
                    <a:pt x="8" y="114"/>
                  </a:cubicBezTo>
                  <a:cubicBezTo>
                    <a:pt x="9" y="114"/>
                    <a:pt x="9" y="113"/>
                    <a:pt x="10" y="113"/>
                  </a:cubicBezTo>
                  <a:cubicBezTo>
                    <a:pt x="10" y="111"/>
                    <a:pt x="10" y="109"/>
                    <a:pt x="10" y="107"/>
                  </a:cubicBezTo>
                  <a:cubicBezTo>
                    <a:pt x="10" y="107"/>
                    <a:pt x="10" y="107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07"/>
                    <a:pt x="7" y="106"/>
                    <a:pt x="8" y="105"/>
                  </a:cubicBezTo>
                  <a:cubicBezTo>
                    <a:pt x="9" y="105"/>
                    <a:pt x="10" y="105"/>
                    <a:pt x="10" y="104"/>
                  </a:cubicBezTo>
                  <a:cubicBezTo>
                    <a:pt x="10" y="102"/>
                    <a:pt x="10" y="100"/>
                    <a:pt x="11" y="97"/>
                  </a:cubicBezTo>
                  <a:moveTo>
                    <a:pt x="11" y="86"/>
                  </a:moveTo>
                  <a:cubicBezTo>
                    <a:pt x="10" y="87"/>
                    <a:pt x="10" y="87"/>
                    <a:pt x="9" y="87"/>
                  </a:cubicBezTo>
                  <a:cubicBezTo>
                    <a:pt x="9" y="89"/>
                    <a:pt x="9" y="91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1"/>
                    <a:pt x="9" y="89"/>
                    <a:pt x="9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1"/>
                    <a:pt x="7" y="94"/>
                    <a:pt x="7" y="97"/>
                  </a:cubicBezTo>
                  <a:cubicBezTo>
                    <a:pt x="8" y="96"/>
                    <a:pt x="9" y="95"/>
                    <a:pt x="11" y="95"/>
                  </a:cubicBezTo>
                  <a:cubicBezTo>
                    <a:pt x="11" y="94"/>
                    <a:pt x="11" y="93"/>
                    <a:pt x="11" y="93"/>
                  </a:cubicBezTo>
                  <a:cubicBezTo>
                    <a:pt x="11" y="91"/>
                    <a:pt x="11" y="88"/>
                    <a:pt x="11" y="86"/>
                  </a:cubicBezTo>
                  <a:moveTo>
                    <a:pt x="11" y="70"/>
                  </a:moveTo>
                  <a:cubicBezTo>
                    <a:pt x="10" y="71"/>
                    <a:pt x="10" y="71"/>
                    <a:pt x="9" y="71"/>
                  </a:cubicBezTo>
                  <a:cubicBezTo>
                    <a:pt x="9" y="76"/>
                    <a:pt x="9" y="81"/>
                    <a:pt x="9" y="85"/>
                  </a:cubicBezTo>
                  <a:cubicBezTo>
                    <a:pt x="10" y="85"/>
                    <a:pt x="10" y="85"/>
                    <a:pt x="11" y="84"/>
                  </a:cubicBezTo>
                  <a:cubicBezTo>
                    <a:pt x="11" y="82"/>
                    <a:pt x="11" y="80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78"/>
                    <a:pt x="9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4"/>
                    <a:pt x="11" y="72"/>
                    <a:pt x="11" y="70"/>
                  </a:cubicBezTo>
                  <a:moveTo>
                    <a:pt x="10" y="61"/>
                  </a:moveTo>
                  <a:cubicBezTo>
                    <a:pt x="9" y="62"/>
                    <a:pt x="8" y="62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5" y="63"/>
                  </a:cubicBezTo>
                  <a:cubicBezTo>
                    <a:pt x="6" y="66"/>
                    <a:pt x="6" y="68"/>
                    <a:pt x="6" y="70"/>
                  </a:cubicBezTo>
                  <a:cubicBezTo>
                    <a:pt x="6" y="70"/>
                    <a:pt x="6" y="71"/>
                    <a:pt x="6" y="71"/>
                  </a:cubicBezTo>
                  <a:cubicBezTo>
                    <a:pt x="6" y="72"/>
                    <a:pt x="6" y="73"/>
                    <a:pt x="6" y="74"/>
                  </a:cubicBezTo>
                  <a:cubicBezTo>
                    <a:pt x="3" y="99"/>
                    <a:pt x="3" y="125"/>
                    <a:pt x="2" y="150"/>
                  </a:cubicBezTo>
                  <a:cubicBezTo>
                    <a:pt x="2" y="157"/>
                    <a:pt x="2" y="164"/>
                    <a:pt x="2" y="171"/>
                  </a:cubicBezTo>
                  <a:cubicBezTo>
                    <a:pt x="2" y="171"/>
                    <a:pt x="3" y="170"/>
                    <a:pt x="4" y="170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4" y="145"/>
                    <a:pt x="5" y="122"/>
                    <a:pt x="6" y="100"/>
                  </a:cubicBezTo>
                  <a:cubicBezTo>
                    <a:pt x="6" y="100"/>
                    <a:pt x="6" y="100"/>
                    <a:pt x="5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8"/>
                    <a:pt x="6" y="97"/>
                    <a:pt x="6" y="97"/>
                  </a:cubicBezTo>
                  <a:cubicBezTo>
                    <a:pt x="6" y="95"/>
                    <a:pt x="6" y="92"/>
                    <a:pt x="6" y="90"/>
                  </a:cubicBezTo>
                  <a:cubicBezTo>
                    <a:pt x="7" y="89"/>
                    <a:pt x="7" y="89"/>
                    <a:pt x="7" y="88"/>
                  </a:cubicBezTo>
                  <a:cubicBezTo>
                    <a:pt x="6" y="88"/>
                    <a:pt x="6" y="87"/>
                    <a:pt x="7" y="86"/>
                  </a:cubicBezTo>
                  <a:cubicBezTo>
                    <a:pt x="7" y="86"/>
                    <a:pt x="8" y="86"/>
                    <a:pt x="9" y="85"/>
                  </a:cubicBezTo>
                  <a:cubicBezTo>
                    <a:pt x="8" y="81"/>
                    <a:pt x="8" y="76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2"/>
                    <a:pt x="6" y="71"/>
                    <a:pt x="7" y="70"/>
                  </a:cubicBezTo>
                  <a:cubicBezTo>
                    <a:pt x="7" y="70"/>
                    <a:pt x="8" y="70"/>
                    <a:pt x="8" y="69"/>
                  </a:cubicBezTo>
                  <a:cubicBezTo>
                    <a:pt x="8" y="68"/>
                    <a:pt x="8" y="66"/>
                    <a:pt x="9" y="64"/>
                  </a:cubicBezTo>
                  <a:cubicBezTo>
                    <a:pt x="9" y="66"/>
                    <a:pt x="9" y="67"/>
                    <a:pt x="9" y="69"/>
                  </a:cubicBezTo>
                  <a:cubicBezTo>
                    <a:pt x="10" y="69"/>
                    <a:pt x="10" y="68"/>
                    <a:pt x="11" y="68"/>
                  </a:cubicBezTo>
                  <a:cubicBezTo>
                    <a:pt x="11" y="66"/>
                    <a:pt x="11" y="63"/>
                    <a:pt x="10" y="61"/>
                  </a:cubicBezTo>
                  <a:moveTo>
                    <a:pt x="9" y="24"/>
                  </a:moveTo>
                  <a:cubicBezTo>
                    <a:pt x="8" y="24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30"/>
                    <a:pt x="6" y="32"/>
                  </a:cubicBezTo>
                  <a:cubicBezTo>
                    <a:pt x="7" y="38"/>
                    <a:pt x="7" y="44"/>
                    <a:pt x="8" y="50"/>
                  </a:cubicBezTo>
                  <a:cubicBezTo>
                    <a:pt x="8" y="51"/>
                    <a:pt x="7" y="52"/>
                    <a:pt x="7" y="53"/>
                  </a:cubicBezTo>
                  <a:cubicBezTo>
                    <a:pt x="8" y="53"/>
                    <a:pt x="9" y="52"/>
                    <a:pt x="10" y="52"/>
                  </a:cubicBezTo>
                  <a:cubicBezTo>
                    <a:pt x="10" y="51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3"/>
                    <a:pt x="10" y="42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40"/>
                    <a:pt x="8" y="39"/>
                    <a:pt x="9" y="39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6"/>
                    <a:pt x="10" y="3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7" y="30"/>
                    <a:pt x="8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8"/>
                    <a:pt x="9" y="26"/>
                    <a:pt x="9" y="24"/>
                  </a:cubicBezTo>
                  <a:moveTo>
                    <a:pt x="6" y="8"/>
                  </a:move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5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1"/>
                    <a:pt x="6" y="10"/>
                    <a:pt x="6" y="8"/>
                  </a:cubicBezTo>
                  <a:moveTo>
                    <a:pt x="4" y="2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7"/>
                    <a:pt x="0" y="11"/>
                    <a:pt x="1" y="15"/>
                  </a:cubicBezTo>
                  <a:cubicBezTo>
                    <a:pt x="1" y="20"/>
                    <a:pt x="1" y="26"/>
                    <a:pt x="2" y="31"/>
                  </a:cubicBezTo>
                  <a:cubicBezTo>
                    <a:pt x="3" y="41"/>
                    <a:pt x="4" y="5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1"/>
                    <a:pt x="9" y="60"/>
                    <a:pt x="10" y="59"/>
                  </a:cubicBezTo>
                  <a:cubicBezTo>
                    <a:pt x="10" y="57"/>
                    <a:pt x="10" y="56"/>
                    <a:pt x="10" y="54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7"/>
                    <a:pt x="7" y="58"/>
                    <a:pt x="7" y="60"/>
                  </a:cubicBezTo>
                  <a:cubicBezTo>
                    <a:pt x="7" y="58"/>
                    <a:pt x="7" y="56"/>
                    <a:pt x="6" y="54"/>
                  </a:cubicBezTo>
                  <a:cubicBezTo>
                    <a:pt x="5" y="42"/>
                    <a:pt x="4" y="29"/>
                    <a:pt x="3" y="17"/>
                  </a:cubicBezTo>
                  <a:cubicBezTo>
                    <a:pt x="2" y="13"/>
                    <a:pt x="2" y="9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5" y="5"/>
                    <a:pt x="5" y="3"/>
                    <a:pt x="4" y="2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6" name="Freeform 13"/>
            <p:cNvSpPr>
              <a:spLocks noEditPoints="1"/>
            </p:cNvSpPr>
            <p:nvPr/>
          </p:nvSpPr>
          <p:spPr bwMode="auto">
            <a:xfrm>
              <a:off x="3237548" y="3656012"/>
              <a:ext cx="730250" cy="244475"/>
            </a:xfrm>
            <a:custGeom>
              <a:avLst/>
              <a:gdLst>
                <a:gd name="T0" fmla="*/ 335 w 339"/>
                <a:gd name="T1" fmla="*/ 81 h 114"/>
                <a:gd name="T2" fmla="*/ 337 w 339"/>
                <a:gd name="T3" fmla="*/ 80 h 114"/>
                <a:gd name="T4" fmla="*/ 337 w 339"/>
                <a:gd name="T5" fmla="*/ 77 h 114"/>
                <a:gd name="T6" fmla="*/ 330 w 339"/>
                <a:gd name="T7" fmla="*/ 9 h 114"/>
                <a:gd name="T8" fmla="*/ 331 w 339"/>
                <a:gd name="T9" fmla="*/ 4 h 114"/>
                <a:gd name="T10" fmla="*/ 329 w 339"/>
                <a:gd name="T11" fmla="*/ 7 h 114"/>
                <a:gd name="T12" fmla="*/ 94 w 339"/>
                <a:gd name="T13" fmla="*/ 111 h 114"/>
                <a:gd name="T14" fmla="*/ 274 w 339"/>
                <a:gd name="T15" fmla="*/ 109 h 114"/>
                <a:gd name="T16" fmla="*/ 213 w 339"/>
                <a:gd name="T17" fmla="*/ 110 h 114"/>
                <a:gd name="T18" fmla="*/ 28 w 339"/>
                <a:gd name="T19" fmla="*/ 106 h 114"/>
                <a:gd name="T20" fmla="*/ 62 w 339"/>
                <a:gd name="T21" fmla="*/ 111 h 114"/>
                <a:gd name="T22" fmla="*/ 302 w 339"/>
                <a:gd name="T23" fmla="*/ 105 h 114"/>
                <a:gd name="T24" fmla="*/ 301 w 339"/>
                <a:gd name="T25" fmla="*/ 106 h 114"/>
                <a:gd name="T26" fmla="*/ 269 w 339"/>
                <a:gd name="T27" fmla="*/ 106 h 114"/>
                <a:gd name="T28" fmla="*/ 321 w 339"/>
                <a:gd name="T29" fmla="*/ 105 h 114"/>
                <a:gd name="T30" fmla="*/ 36 w 339"/>
                <a:gd name="T31" fmla="*/ 104 h 114"/>
                <a:gd name="T32" fmla="*/ 105 w 339"/>
                <a:gd name="T33" fmla="*/ 109 h 114"/>
                <a:gd name="T34" fmla="*/ 36 w 339"/>
                <a:gd name="T35" fmla="*/ 104 h 114"/>
                <a:gd name="T36" fmla="*/ 329 w 339"/>
                <a:gd name="T37" fmla="*/ 99 h 114"/>
                <a:gd name="T38" fmla="*/ 9 w 339"/>
                <a:gd name="T39" fmla="*/ 93 h 114"/>
                <a:gd name="T40" fmla="*/ 9 w 339"/>
                <a:gd name="T41" fmla="*/ 94 h 114"/>
                <a:gd name="T42" fmla="*/ 3 w 339"/>
                <a:gd name="T43" fmla="*/ 72 h 114"/>
                <a:gd name="T44" fmla="*/ 330 w 339"/>
                <a:gd name="T45" fmla="*/ 51 h 114"/>
                <a:gd name="T46" fmla="*/ 330 w 339"/>
                <a:gd name="T47" fmla="*/ 42 h 114"/>
                <a:gd name="T48" fmla="*/ 318 w 339"/>
                <a:gd name="T49" fmla="*/ 1 h 114"/>
                <a:gd name="T50" fmla="*/ 329 w 339"/>
                <a:gd name="T51" fmla="*/ 59 h 114"/>
                <a:gd name="T52" fmla="*/ 315 w 339"/>
                <a:gd name="T53" fmla="*/ 104 h 114"/>
                <a:gd name="T54" fmla="*/ 286 w 339"/>
                <a:gd name="T55" fmla="*/ 103 h 114"/>
                <a:gd name="T56" fmla="*/ 170 w 339"/>
                <a:gd name="T57" fmla="*/ 109 h 114"/>
                <a:gd name="T58" fmla="*/ 32 w 339"/>
                <a:gd name="T59" fmla="*/ 102 h 114"/>
                <a:gd name="T60" fmla="*/ 23 w 339"/>
                <a:gd name="T61" fmla="*/ 102 h 114"/>
                <a:gd name="T62" fmla="*/ 14 w 339"/>
                <a:gd name="T63" fmla="*/ 34 h 114"/>
                <a:gd name="T64" fmla="*/ 9 w 339"/>
                <a:gd name="T65" fmla="*/ 39 h 114"/>
                <a:gd name="T66" fmla="*/ 95 w 339"/>
                <a:gd name="T67" fmla="*/ 14 h 114"/>
                <a:gd name="T68" fmla="*/ 95 w 339"/>
                <a:gd name="T69" fmla="*/ 12 h 114"/>
                <a:gd name="T70" fmla="*/ 94 w 339"/>
                <a:gd name="T71" fmla="*/ 12 h 114"/>
                <a:gd name="T72" fmla="*/ 101 w 339"/>
                <a:gd name="T73" fmla="*/ 10 h 114"/>
                <a:gd name="T74" fmla="*/ 84 w 339"/>
                <a:gd name="T75" fmla="*/ 9 h 114"/>
                <a:gd name="T76" fmla="*/ 77 w 339"/>
                <a:gd name="T77" fmla="*/ 9 h 114"/>
                <a:gd name="T78" fmla="*/ 60 w 339"/>
                <a:gd name="T79" fmla="*/ 8 h 114"/>
                <a:gd name="T80" fmla="*/ 47 w 339"/>
                <a:gd name="T81" fmla="*/ 10 h 114"/>
                <a:gd name="T82" fmla="*/ 46 w 339"/>
                <a:gd name="T83" fmla="*/ 7 h 114"/>
                <a:gd name="T84" fmla="*/ 21 w 339"/>
                <a:gd name="T85" fmla="*/ 7 h 114"/>
                <a:gd name="T86" fmla="*/ 17 w 339"/>
                <a:gd name="T87" fmla="*/ 14 h 114"/>
                <a:gd name="T88" fmla="*/ 8 w 339"/>
                <a:gd name="T89" fmla="*/ 78 h 114"/>
                <a:gd name="T90" fmla="*/ 5 w 339"/>
                <a:gd name="T91" fmla="*/ 47 h 114"/>
                <a:gd name="T92" fmla="*/ 3 w 339"/>
                <a:gd name="T93" fmla="*/ 30 h 114"/>
                <a:gd name="T94" fmla="*/ 5 w 339"/>
                <a:gd name="T95" fmla="*/ 98 h 114"/>
                <a:gd name="T96" fmla="*/ 22 w 339"/>
                <a:gd name="T97" fmla="*/ 104 h 114"/>
                <a:gd name="T98" fmla="*/ 72 w 339"/>
                <a:gd name="T99" fmla="*/ 113 h 114"/>
                <a:gd name="T100" fmla="*/ 109 w 339"/>
                <a:gd name="T101" fmla="*/ 114 h 114"/>
                <a:gd name="T102" fmla="*/ 223 w 339"/>
                <a:gd name="T103" fmla="*/ 112 h 114"/>
                <a:gd name="T104" fmla="*/ 329 w 339"/>
                <a:gd name="T105" fmla="*/ 105 h 114"/>
                <a:gd name="T106" fmla="*/ 339 w 339"/>
                <a:gd name="T107" fmla="*/ 93 h 114"/>
                <a:gd name="T108" fmla="*/ 329 w 339"/>
                <a:gd name="T109" fmla="*/ 103 h 114"/>
                <a:gd name="T110" fmla="*/ 332 w 339"/>
                <a:gd name="T111" fmla="*/ 95 h 114"/>
                <a:gd name="T112" fmla="*/ 334 w 339"/>
                <a:gd name="T113" fmla="*/ 82 h 114"/>
                <a:gd name="T114" fmla="*/ 335 w 339"/>
                <a:gd name="T115" fmla="*/ 72 h 114"/>
                <a:gd name="T116" fmla="*/ 333 w 339"/>
                <a:gd name="T117" fmla="*/ 52 h 114"/>
                <a:gd name="T118" fmla="*/ 334 w 339"/>
                <a:gd name="T119" fmla="*/ 25 h 114"/>
                <a:gd name="T120" fmla="*/ 334 w 339"/>
                <a:gd name="T121" fmla="*/ 23 h 114"/>
                <a:gd name="T122" fmla="*/ 331 w 339"/>
                <a:gd name="T123" fmla="*/ 18 h 114"/>
                <a:gd name="T124" fmla="*/ 321 w 339"/>
                <a:gd name="T125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14">
                  <a:moveTo>
                    <a:pt x="337" y="80"/>
                  </a:moveTo>
                  <a:cubicBezTo>
                    <a:pt x="337" y="80"/>
                    <a:pt x="337" y="80"/>
                    <a:pt x="336" y="81"/>
                  </a:cubicBezTo>
                  <a:cubicBezTo>
                    <a:pt x="336" y="81"/>
                    <a:pt x="336" y="81"/>
                    <a:pt x="335" y="81"/>
                  </a:cubicBezTo>
                  <a:cubicBezTo>
                    <a:pt x="335" y="81"/>
                    <a:pt x="335" y="81"/>
                    <a:pt x="335" y="81"/>
                  </a:cubicBezTo>
                  <a:cubicBezTo>
                    <a:pt x="336" y="83"/>
                    <a:pt x="336" y="84"/>
                    <a:pt x="336" y="86"/>
                  </a:cubicBezTo>
                  <a:cubicBezTo>
                    <a:pt x="337" y="87"/>
                    <a:pt x="337" y="88"/>
                    <a:pt x="337" y="89"/>
                  </a:cubicBezTo>
                  <a:cubicBezTo>
                    <a:pt x="337" y="88"/>
                    <a:pt x="338" y="88"/>
                    <a:pt x="339" y="87"/>
                  </a:cubicBezTo>
                  <a:cubicBezTo>
                    <a:pt x="338" y="85"/>
                    <a:pt x="338" y="82"/>
                    <a:pt x="337" y="80"/>
                  </a:cubicBezTo>
                  <a:moveTo>
                    <a:pt x="336" y="74"/>
                  </a:moveTo>
                  <a:cubicBezTo>
                    <a:pt x="335" y="74"/>
                    <a:pt x="335" y="75"/>
                    <a:pt x="334" y="75"/>
                  </a:cubicBezTo>
                  <a:cubicBezTo>
                    <a:pt x="334" y="77"/>
                    <a:pt x="335" y="78"/>
                    <a:pt x="335" y="79"/>
                  </a:cubicBezTo>
                  <a:cubicBezTo>
                    <a:pt x="336" y="79"/>
                    <a:pt x="336" y="78"/>
                    <a:pt x="337" y="77"/>
                  </a:cubicBezTo>
                  <a:cubicBezTo>
                    <a:pt x="336" y="76"/>
                    <a:pt x="336" y="75"/>
                    <a:pt x="336" y="74"/>
                  </a:cubicBezTo>
                  <a:moveTo>
                    <a:pt x="332" y="8"/>
                  </a:moveTo>
                  <a:cubicBezTo>
                    <a:pt x="331" y="8"/>
                    <a:pt x="330" y="8"/>
                    <a:pt x="330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30" y="11"/>
                    <a:pt x="330" y="13"/>
                    <a:pt x="330" y="16"/>
                  </a:cubicBezTo>
                  <a:cubicBezTo>
                    <a:pt x="331" y="15"/>
                    <a:pt x="332" y="15"/>
                    <a:pt x="333" y="14"/>
                  </a:cubicBezTo>
                  <a:cubicBezTo>
                    <a:pt x="333" y="12"/>
                    <a:pt x="332" y="10"/>
                    <a:pt x="332" y="8"/>
                  </a:cubicBezTo>
                  <a:moveTo>
                    <a:pt x="331" y="4"/>
                  </a:moveTo>
                  <a:cubicBezTo>
                    <a:pt x="331" y="5"/>
                    <a:pt x="330" y="5"/>
                    <a:pt x="330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6"/>
                    <a:pt x="329" y="6"/>
                    <a:pt x="329" y="7"/>
                  </a:cubicBezTo>
                  <a:cubicBezTo>
                    <a:pt x="330" y="6"/>
                    <a:pt x="331" y="6"/>
                    <a:pt x="331" y="5"/>
                  </a:cubicBezTo>
                  <a:cubicBezTo>
                    <a:pt x="331" y="5"/>
                    <a:pt x="331" y="5"/>
                    <a:pt x="331" y="4"/>
                  </a:cubicBezTo>
                  <a:moveTo>
                    <a:pt x="109" y="112"/>
                  </a:moveTo>
                  <a:cubicBezTo>
                    <a:pt x="104" y="112"/>
                    <a:pt x="99" y="111"/>
                    <a:pt x="94" y="111"/>
                  </a:cubicBezTo>
                  <a:cubicBezTo>
                    <a:pt x="100" y="111"/>
                    <a:pt x="106" y="111"/>
                    <a:pt x="112" y="112"/>
                  </a:cubicBezTo>
                  <a:cubicBezTo>
                    <a:pt x="111" y="112"/>
                    <a:pt x="110" y="112"/>
                    <a:pt x="109" y="112"/>
                  </a:cubicBezTo>
                  <a:moveTo>
                    <a:pt x="241" y="109"/>
                  </a:moveTo>
                  <a:cubicBezTo>
                    <a:pt x="252" y="109"/>
                    <a:pt x="263" y="109"/>
                    <a:pt x="274" y="109"/>
                  </a:cubicBezTo>
                  <a:cubicBezTo>
                    <a:pt x="276" y="109"/>
                    <a:pt x="277" y="109"/>
                    <a:pt x="279" y="109"/>
                  </a:cubicBezTo>
                  <a:cubicBezTo>
                    <a:pt x="269" y="109"/>
                    <a:pt x="260" y="110"/>
                    <a:pt x="251" y="110"/>
                  </a:cubicBezTo>
                  <a:cubicBezTo>
                    <a:pt x="242" y="110"/>
                    <a:pt x="233" y="110"/>
                    <a:pt x="225" y="110"/>
                  </a:cubicBezTo>
                  <a:cubicBezTo>
                    <a:pt x="221" y="110"/>
                    <a:pt x="217" y="110"/>
                    <a:pt x="213" y="110"/>
                  </a:cubicBezTo>
                  <a:cubicBezTo>
                    <a:pt x="223" y="110"/>
                    <a:pt x="232" y="109"/>
                    <a:pt x="241" y="109"/>
                  </a:cubicBezTo>
                  <a:moveTo>
                    <a:pt x="62" y="111"/>
                  </a:moveTo>
                  <a:cubicBezTo>
                    <a:pt x="60" y="111"/>
                    <a:pt x="58" y="111"/>
                    <a:pt x="57" y="111"/>
                  </a:cubicBezTo>
                  <a:cubicBezTo>
                    <a:pt x="47" y="111"/>
                    <a:pt x="37" y="111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38" y="108"/>
                    <a:pt x="49" y="109"/>
                    <a:pt x="60" y="111"/>
                  </a:cubicBezTo>
                  <a:cubicBezTo>
                    <a:pt x="63" y="111"/>
                    <a:pt x="65" y="111"/>
                    <a:pt x="68" y="111"/>
                  </a:cubicBezTo>
                  <a:cubicBezTo>
                    <a:pt x="66" y="111"/>
                    <a:pt x="64" y="111"/>
                    <a:pt x="62" y="111"/>
                  </a:cubicBezTo>
                  <a:moveTo>
                    <a:pt x="263" y="107"/>
                  </a:moveTo>
                  <a:cubicBezTo>
                    <a:pt x="271" y="106"/>
                    <a:pt x="280" y="105"/>
                    <a:pt x="288" y="105"/>
                  </a:cubicBezTo>
                  <a:cubicBezTo>
                    <a:pt x="291" y="105"/>
                    <a:pt x="293" y="105"/>
                    <a:pt x="296" y="105"/>
                  </a:cubicBezTo>
                  <a:cubicBezTo>
                    <a:pt x="298" y="105"/>
                    <a:pt x="300" y="105"/>
                    <a:pt x="302" y="105"/>
                  </a:cubicBezTo>
                  <a:cubicBezTo>
                    <a:pt x="305" y="105"/>
                    <a:pt x="307" y="105"/>
                    <a:pt x="310" y="105"/>
                  </a:cubicBezTo>
                  <a:cubicBezTo>
                    <a:pt x="308" y="106"/>
                    <a:pt x="307" y="106"/>
                    <a:pt x="306" y="106"/>
                  </a:cubicBezTo>
                  <a:cubicBezTo>
                    <a:pt x="306" y="106"/>
                    <a:pt x="305" y="106"/>
                    <a:pt x="305" y="106"/>
                  </a:cubicBezTo>
                  <a:cubicBezTo>
                    <a:pt x="304" y="106"/>
                    <a:pt x="302" y="106"/>
                    <a:pt x="301" y="106"/>
                  </a:cubicBezTo>
                  <a:cubicBezTo>
                    <a:pt x="298" y="106"/>
                    <a:pt x="296" y="106"/>
                    <a:pt x="294" y="106"/>
                  </a:cubicBezTo>
                  <a:cubicBezTo>
                    <a:pt x="293" y="106"/>
                    <a:pt x="292" y="106"/>
                    <a:pt x="292" y="106"/>
                  </a:cubicBezTo>
                  <a:cubicBezTo>
                    <a:pt x="286" y="106"/>
                    <a:pt x="280" y="106"/>
                    <a:pt x="275" y="107"/>
                  </a:cubicBezTo>
                  <a:cubicBezTo>
                    <a:pt x="273" y="107"/>
                    <a:pt x="271" y="106"/>
                    <a:pt x="269" y="106"/>
                  </a:cubicBezTo>
                  <a:cubicBezTo>
                    <a:pt x="267" y="106"/>
                    <a:pt x="265" y="107"/>
                    <a:pt x="263" y="107"/>
                  </a:cubicBezTo>
                  <a:moveTo>
                    <a:pt x="316" y="106"/>
                  </a:moveTo>
                  <a:cubicBezTo>
                    <a:pt x="319" y="105"/>
                    <a:pt x="321" y="105"/>
                    <a:pt x="324" y="104"/>
                  </a:cubicBezTo>
                  <a:cubicBezTo>
                    <a:pt x="323" y="105"/>
                    <a:pt x="322" y="105"/>
                    <a:pt x="321" y="105"/>
                  </a:cubicBezTo>
                  <a:cubicBezTo>
                    <a:pt x="319" y="106"/>
                    <a:pt x="317" y="106"/>
                    <a:pt x="315" y="106"/>
                  </a:cubicBezTo>
                  <a:cubicBezTo>
                    <a:pt x="315" y="106"/>
                    <a:pt x="315" y="106"/>
                    <a:pt x="315" y="106"/>
                  </a:cubicBezTo>
                  <a:cubicBezTo>
                    <a:pt x="316" y="106"/>
                    <a:pt x="316" y="106"/>
                    <a:pt x="316" y="106"/>
                  </a:cubicBezTo>
                  <a:moveTo>
                    <a:pt x="36" y="104"/>
                  </a:moveTo>
                  <a:cubicBezTo>
                    <a:pt x="36" y="104"/>
                    <a:pt x="37" y="104"/>
                    <a:pt x="38" y="104"/>
                  </a:cubicBezTo>
                  <a:cubicBezTo>
                    <a:pt x="47" y="104"/>
                    <a:pt x="57" y="106"/>
                    <a:pt x="67" y="107"/>
                  </a:cubicBezTo>
                  <a:cubicBezTo>
                    <a:pt x="73" y="108"/>
                    <a:pt x="79" y="108"/>
                    <a:pt x="85" y="108"/>
                  </a:cubicBezTo>
                  <a:cubicBezTo>
                    <a:pt x="92" y="109"/>
                    <a:pt x="99" y="109"/>
                    <a:pt x="105" y="109"/>
                  </a:cubicBezTo>
                  <a:cubicBezTo>
                    <a:pt x="113" y="109"/>
                    <a:pt x="121" y="110"/>
                    <a:pt x="128" y="110"/>
                  </a:cubicBezTo>
                  <a:cubicBezTo>
                    <a:pt x="113" y="110"/>
                    <a:pt x="98" y="110"/>
                    <a:pt x="83" y="109"/>
                  </a:cubicBezTo>
                  <a:cubicBezTo>
                    <a:pt x="73" y="109"/>
                    <a:pt x="64" y="108"/>
                    <a:pt x="55" y="107"/>
                  </a:cubicBezTo>
                  <a:cubicBezTo>
                    <a:pt x="49" y="107"/>
                    <a:pt x="42" y="107"/>
                    <a:pt x="36" y="104"/>
                  </a:cubicBezTo>
                  <a:moveTo>
                    <a:pt x="321" y="103"/>
                  </a:moveTo>
                  <a:cubicBezTo>
                    <a:pt x="326" y="99"/>
                    <a:pt x="329" y="93"/>
                    <a:pt x="331" y="87"/>
                  </a:cubicBezTo>
                  <a:cubicBezTo>
                    <a:pt x="331" y="88"/>
                    <a:pt x="331" y="90"/>
                    <a:pt x="331" y="91"/>
                  </a:cubicBezTo>
                  <a:cubicBezTo>
                    <a:pt x="331" y="94"/>
                    <a:pt x="330" y="96"/>
                    <a:pt x="329" y="99"/>
                  </a:cubicBezTo>
                  <a:cubicBezTo>
                    <a:pt x="328" y="99"/>
                    <a:pt x="328" y="99"/>
                    <a:pt x="328" y="100"/>
                  </a:cubicBezTo>
                  <a:cubicBezTo>
                    <a:pt x="328" y="100"/>
                    <a:pt x="327" y="101"/>
                    <a:pt x="327" y="101"/>
                  </a:cubicBezTo>
                  <a:cubicBezTo>
                    <a:pt x="325" y="102"/>
                    <a:pt x="323" y="103"/>
                    <a:pt x="321" y="103"/>
                  </a:cubicBezTo>
                  <a:moveTo>
                    <a:pt x="9" y="93"/>
                  </a:moveTo>
                  <a:cubicBezTo>
                    <a:pt x="9" y="90"/>
                    <a:pt x="10" y="88"/>
                    <a:pt x="10" y="86"/>
                  </a:cubicBezTo>
                  <a:cubicBezTo>
                    <a:pt x="12" y="91"/>
                    <a:pt x="14" y="96"/>
                    <a:pt x="18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15" y="99"/>
                    <a:pt x="12" y="97"/>
                    <a:pt x="9" y="94"/>
                  </a:cubicBezTo>
                  <a:cubicBezTo>
                    <a:pt x="9" y="93"/>
                    <a:pt x="9" y="93"/>
                    <a:pt x="9" y="93"/>
                  </a:cubicBezTo>
                  <a:moveTo>
                    <a:pt x="6" y="95"/>
                  </a:moveTo>
                  <a:cubicBezTo>
                    <a:pt x="4" y="91"/>
                    <a:pt x="4" y="87"/>
                    <a:pt x="3" y="82"/>
                  </a:cubicBezTo>
                  <a:cubicBezTo>
                    <a:pt x="3" y="79"/>
                    <a:pt x="3" y="75"/>
                    <a:pt x="3" y="72"/>
                  </a:cubicBezTo>
                  <a:cubicBezTo>
                    <a:pt x="3" y="75"/>
                    <a:pt x="3" y="79"/>
                    <a:pt x="4" y="83"/>
                  </a:cubicBezTo>
                  <a:cubicBezTo>
                    <a:pt x="4" y="87"/>
                    <a:pt x="5" y="90"/>
                    <a:pt x="7" y="93"/>
                  </a:cubicBezTo>
                  <a:cubicBezTo>
                    <a:pt x="6" y="94"/>
                    <a:pt x="6" y="94"/>
                    <a:pt x="6" y="95"/>
                  </a:cubicBezTo>
                  <a:moveTo>
                    <a:pt x="330" y="51"/>
                  </a:moveTo>
                  <a:cubicBezTo>
                    <a:pt x="329" y="48"/>
                    <a:pt x="329" y="46"/>
                    <a:pt x="329" y="43"/>
                  </a:cubicBezTo>
                  <a:cubicBezTo>
                    <a:pt x="328" y="38"/>
                    <a:pt x="327" y="32"/>
                    <a:pt x="327" y="27"/>
                  </a:cubicBezTo>
                  <a:cubicBezTo>
                    <a:pt x="327" y="25"/>
                    <a:pt x="327" y="23"/>
                    <a:pt x="327" y="21"/>
                  </a:cubicBezTo>
                  <a:cubicBezTo>
                    <a:pt x="328" y="28"/>
                    <a:pt x="330" y="35"/>
                    <a:pt x="330" y="42"/>
                  </a:cubicBezTo>
                  <a:cubicBezTo>
                    <a:pt x="330" y="45"/>
                    <a:pt x="330" y="48"/>
                    <a:pt x="330" y="51"/>
                  </a:cubicBezTo>
                  <a:moveTo>
                    <a:pt x="318" y="0"/>
                  </a:moveTo>
                  <a:cubicBezTo>
                    <a:pt x="318" y="0"/>
                    <a:pt x="317" y="0"/>
                    <a:pt x="318" y="1"/>
                  </a:cubicBezTo>
                  <a:cubicBezTo>
                    <a:pt x="318" y="1"/>
                    <a:pt x="318" y="1"/>
                    <a:pt x="318" y="1"/>
                  </a:cubicBezTo>
                  <a:cubicBezTo>
                    <a:pt x="318" y="2"/>
                    <a:pt x="319" y="2"/>
                    <a:pt x="319" y="2"/>
                  </a:cubicBezTo>
                  <a:cubicBezTo>
                    <a:pt x="325" y="6"/>
                    <a:pt x="325" y="16"/>
                    <a:pt x="325" y="22"/>
                  </a:cubicBezTo>
                  <a:cubicBezTo>
                    <a:pt x="325" y="32"/>
                    <a:pt x="326" y="42"/>
                    <a:pt x="328" y="52"/>
                  </a:cubicBezTo>
                  <a:cubicBezTo>
                    <a:pt x="328" y="54"/>
                    <a:pt x="329" y="57"/>
                    <a:pt x="329" y="59"/>
                  </a:cubicBezTo>
                  <a:cubicBezTo>
                    <a:pt x="329" y="65"/>
                    <a:pt x="329" y="71"/>
                    <a:pt x="329" y="77"/>
                  </a:cubicBezTo>
                  <a:cubicBezTo>
                    <a:pt x="330" y="78"/>
                    <a:pt x="330" y="80"/>
                    <a:pt x="330" y="81"/>
                  </a:cubicBezTo>
                  <a:cubicBezTo>
                    <a:pt x="329" y="85"/>
                    <a:pt x="328" y="90"/>
                    <a:pt x="326" y="94"/>
                  </a:cubicBezTo>
                  <a:cubicBezTo>
                    <a:pt x="324" y="99"/>
                    <a:pt x="320" y="102"/>
                    <a:pt x="315" y="104"/>
                  </a:cubicBezTo>
                  <a:cubicBezTo>
                    <a:pt x="315" y="104"/>
                    <a:pt x="315" y="104"/>
                    <a:pt x="314" y="104"/>
                  </a:cubicBezTo>
                  <a:cubicBezTo>
                    <a:pt x="310" y="104"/>
                    <a:pt x="305" y="103"/>
                    <a:pt x="301" y="103"/>
                  </a:cubicBezTo>
                  <a:cubicBezTo>
                    <a:pt x="299" y="103"/>
                    <a:pt x="298" y="103"/>
                    <a:pt x="297" y="103"/>
                  </a:cubicBezTo>
                  <a:cubicBezTo>
                    <a:pt x="293" y="103"/>
                    <a:pt x="289" y="103"/>
                    <a:pt x="286" y="103"/>
                  </a:cubicBezTo>
                  <a:cubicBezTo>
                    <a:pt x="279" y="103"/>
                    <a:pt x="273" y="104"/>
                    <a:pt x="266" y="104"/>
                  </a:cubicBezTo>
                  <a:cubicBezTo>
                    <a:pt x="253" y="105"/>
                    <a:pt x="240" y="106"/>
                    <a:pt x="227" y="107"/>
                  </a:cubicBezTo>
                  <a:cubicBezTo>
                    <a:pt x="219" y="108"/>
                    <a:pt x="211" y="108"/>
                    <a:pt x="204" y="108"/>
                  </a:cubicBezTo>
                  <a:cubicBezTo>
                    <a:pt x="192" y="109"/>
                    <a:pt x="181" y="109"/>
                    <a:pt x="170" y="109"/>
                  </a:cubicBezTo>
                  <a:cubicBezTo>
                    <a:pt x="147" y="109"/>
                    <a:pt x="124" y="108"/>
                    <a:pt x="100" y="107"/>
                  </a:cubicBezTo>
                  <a:cubicBezTo>
                    <a:pt x="89" y="106"/>
                    <a:pt x="77" y="106"/>
                    <a:pt x="65" y="105"/>
                  </a:cubicBezTo>
                  <a:cubicBezTo>
                    <a:pt x="56" y="104"/>
                    <a:pt x="47" y="102"/>
                    <a:pt x="38" y="102"/>
                  </a:cubicBezTo>
                  <a:cubicBezTo>
                    <a:pt x="36" y="102"/>
                    <a:pt x="34" y="102"/>
                    <a:pt x="32" y="102"/>
                  </a:cubicBezTo>
                  <a:cubicBezTo>
                    <a:pt x="31" y="102"/>
                    <a:pt x="31" y="103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1" y="104"/>
                    <a:pt x="30" y="104"/>
                    <a:pt x="28" y="104"/>
                  </a:cubicBezTo>
                  <a:cubicBezTo>
                    <a:pt x="26" y="103"/>
                    <a:pt x="25" y="103"/>
                    <a:pt x="23" y="102"/>
                  </a:cubicBezTo>
                  <a:cubicBezTo>
                    <a:pt x="16" y="96"/>
                    <a:pt x="12" y="87"/>
                    <a:pt x="10" y="78"/>
                  </a:cubicBezTo>
                  <a:cubicBezTo>
                    <a:pt x="10" y="75"/>
                    <a:pt x="10" y="71"/>
                    <a:pt x="9" y="68"/>
                  </a:cubicBezTo>
                  <a:cubicBezTo>
                    <a:pt x="9" y="65"/>
                    <a:pt x="9" y="62"/>
                    <a:pt x="9" y="59"/>
                  </a:cubicBezTo>
                  <a:cubicBezTo>
                    <a:pt x="9" y="51"/>
                    <a:pt x="11" y="42"/>
                    <a:pt x="14" y="34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1" y="37"/>
                    <a:pt x="10" y="40"/>
                    <a:pt x="9" y="44"/>
                  </a:cubicBezTo>
                  <a:cubicBezTo>
                    <a:pt x="9" y="42"/>
                    <a:pt x="9" y="41"/>
                    <a:pt x="9" y="39"/>
                  </a:cubicBezTo>
                  <a:cubicBezTo>
                    <a:pt x="10" y="31"/>
                    <a:pt x="12" y="20"/>
                    <a:pt x="20" y="15"/>
                  </a:cubicBezTo>
                  <a:cubicBezTo>
                    <a:pt x="24" y="12"/>
                    <a:pt x="29" y="11"/>
                    <a:pt x="34" y="11"/>
                  </a:cubicBezTo>
                  <a:cubicBezTo>
                    <a:pt x="38" y="11"/>
                    <a:pt x="43" y="12"/>
                    <a:pt x="47" y="12"/>
                  </a:cubicBezTo>
                  <a:cubicBezTo>
                    <a:pt x="63" y="14"/>
                    <a:pt x="79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6" y="14"/>
                    <a:pt x="96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4" y="12"/>
                  </a:cubicBezTo>
                  <a:cubicBezTo>
                    <a:pt x="97" y="12"/>
                    <a:pt x="99" y="12"/>
                    <a:pt x="101" y="12"/>
                  </a:cubicBezTo>
                  <a:cubicBezTo>
                    <a:pt x="102" y="12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10"/>
                    <a:pt x="91" y="9"/>
                    <a:pt x="85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5" y="8"/>
                    <a:pt x="85" y="8"/>
                  </a:cubicBezTo>
                  <a:cubicBezTo>
                    <a:pt x="84" y="8"/>
                    <a:pt x="84" y="8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8"/>
                    <a:pt x="83" y="8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0" y="9"/>
                    <a:pt x="78" y="9"/>
                    <a:pt x="77" y="9"/>
                  </a:cubicBezTo>
                  <a:cubicBezTo>
                    <a:pt x="75" y="9"/>
                    <a:pt x="73" y="9"/>
                    <a:pt x="71" y="9"/>
                  </a:cubicBezTo>
                  <a:cubicBezTo>
                    <a:pt x="68" y="9"/>
                    <a:pt x="65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8"/>
                    <a:pt x="53" y="7"/>
                    <a:pt x="50" y="7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5" y="9"/>
                    <a:pt x="46" y="8"/>
                  </a:cubicBezTo>
                  <a:cubicBezTo>
                    <a:pt x="46" y="8"/>
                    <a:pt x="47" y="7"/>
                    <a:pt x="47" y="7"/>
                  </a:cubicBezTo>
                  <a:cubicBezTo>
                    <a:pt x="47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1" y="7"/>
                    <a:pt x="38" y="7"/>
                    <a:pt x="35" y="7"/>
                  </a:cubicBezTo>
                  <a:cubicBezTo>
                    <a:pt x="30" y="7"/>
                    <a:pt x="26" y="7"/>
                    <a:pt x="21" y="7"/>
                  </a:cubicBezTo>
                  <a:cubicBezTo>
                    <a:pt x="20" y="7"/>
                    <a:pt x="20" y="9"/>
                    <a:pt x="21" y="9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2" y="11"/>
                    <a:pt x="19" y="13"/>
                    <a:pt x="17" y="14"/>
                  </a:cubicBezTo>
                  <a:cubicBezTo>
                    <a:pt x="13" y="17"/>
                    <a:pt x="11" y="21"/>
                    <a:pt x="10" y="25"/>
                  </a:cubicBezTo>
                  <a:cubicBezTo>
                    <a:pt x="7" y="33"/>
                    <a:pt x="7" y="43"/>
                    <a:pt x="7" y="52"/>
                  </a:cubicBezTo>
                  <a:cubicBezTo>
                    <a:pt x="6" y="54"/>
                    <a:pt x="7" y="57"/>
                    <a:pt x="7" y="59"/>
                  </a:cubicBezTo>
                  <a:cubicBezTo>
                    <a:pt x="6" y="66"/>
                    <a:pt x="7" y="72"/>
                    <a:pt x="8" y="78"/>
                  </a:cubicBezTo>
                  <a:cubicBezTo>
                    <a:pt x="8" y="82"/>
                    <a:pt x="8" y="86"/>
                    <a:pt x="7" y="90"/>
                  </a:cubicBezTo>
                  <a:cubicBezTo>
                    <a:pt x="6" y="87"/>
                    <a:pt x="6" y="84"/>
                    <a:pt x="6" y="81"/>
                  </a:cubicBezTo>
                  <a:cubicBezTo>
                    <a:pt x="5" y="75"/>
                    <a:pt x="5" y="69"/>
                    <a:pt x="5" y="64"/>
                  </a:cubicBezTo>
                  <a:cubicBezTo>
                    <a:pt x="5" y="58"/>
                    <a:pt x="5" y="53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5" y="41"/>
                    <a:pt x="6" y="36"/>
                    <a:pt x="5" y="31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2" y="35"/>
                    <a:pt x="2" y="41"/>
                    <a:pt x="3" y="46"/>
                  </a:cubicBezTo>
                  <a:cubicBezTo>
                    <a:pt x="3" y="47"/>
                    <a:pt x="2" y="49"/>
                    <a:pt x="2" y="50"/>
                  </a:cubicBezTo>
                  <a:cubicBezTo>
                    <a:pt x="2" y="56"/>
                    <a:pt x="1" y="62"/>
                    <a:pt x="1" y="68"/>
                  </a:cubicBezTo>
                  <a:cubicBezTo>
                    <a:pt x="1" y="77"/>
                    <a:pt x="0" y="89"/>
                    <a:pt x="5" y="98"/>
                  </a:cubicBezTo>
                  <a:cubicBezTo>
                    <a:pt x="5" y="98"/>
                    <a:pt x="6" y="99"/>
                    <a:pt x="6" y="99"/>
                  </a:cubicBezTo>
                  <a:cubicBezTo>
                    <a:pt x="6" y="99"/>
                    <a:pt x="7" y="98"/>
                    <a:pt x="7" y="98"/>
                  </a:cubicBezTo>
                  <a:cubicBezTo>
                    <a:pt x="7" y="97"/>
                    <a:pt x="8" y="96"/>
                    <a:pt x="8" y="95"/>
                  </a:cubicBezTo>
                  <a:cubicBezTo>
                    <a:pt x="11" y="100"/>
                    <a:pt x="16" y="102"/>
                    <a:pt x="22" y="104"/>
                  </a:cubicBezTo>
                  <a:cubicBezTo>
                    <a:pt x="27" y="108"/>
                    <a:pt x="33" y="111"/>
                    <a:pt x="40" y="112"/>
                  </a:cubicBezTo>
                  <a:cubicBezTo>
                    <a:pt x="47" y="113"/>
                    <a:pt x="54" y="114"/>
                    <a:pt x="62" y="114"/>
                  </a:cubicBezTo>
                  <a:cubicBezTo>
                    <a:pt x="64" y="114"/>
                    <a:pt x="67" y="113"/>
                    <a:pt x="70" y="113"/>
                  </a:cubicBezTo>
                  <a:cubicBezTo>
                    <a:pt x="70" y="113"/>
                    <a:pt x="71" y="113"/>
                    <a:pt x="72" y="113"/>
                  </a:cubicBezTo>
                  <a:cubicBezTo>
                    <a:pt x="76" y="113"/>
                    <a:pt x="81" y="114"/>
                    <a:pt x="85" y="114"/>
                  </a:cubicBezTo>
                  <a:cubicBezTo>
                    <a:pt x="89" y="114"/>
                    <a:pt x="93" y="114"/>
                    <a:pt x="98" y="114"/>
                  </a:cubicBezTo>
                  <a:cubicBezTo>
                    <a:pt x="100" y="114"/>
                    <a:pt x="102" y="114"/>
                    <a:pt x="104" y="114"/>
                  </a:cubicBezTo>
                  <a:cubicBezTo>
                    <a:pt x="106" y="114"/>
                    <a:pt x="107" y="114"/>
                    <a:pt x="109" y="114"/>
                  </a:cubicBezTo>
                  <a:cubicBezTo>
                    <a:pt x="112" y="114"/>
                    <a:pt x="116" y="114"/>
                    <a:pt x="119" y="114"/>
                  </a:cubicBezTo>
                  <a:cubicBezTo>
                    <a:pt x="140" y="114"/>
                    <a:pt x="160" y="113"/>
                    <a:pt x="181" y="112"/>
                  </a:cubicBezTo>
                  <a:cubicBezTo>
                    <a:pt x="182" y="112"/>
                    <a:pt x="182" y="112"/>
                    <a:pt x="183" y="112"/>
                  </a:cubicBezTo>
                  <a:cubicBezTo>
                    <a:pt x="196" y="112"/>
                    <a:pt x="210" y="112"/>
                    <a:pt x="223" y="112"/>
                  </a:cubicBezTo>
                  <a:cubicBezTo>
                    <a:pt x="235" y="112"/>
                    <a:pt x="248" y="112"/>
                    <a:pt x="261" y="112"/>
                  </a:cubicBezTo>
                  <a:cubicBezTo>
                    <a:pt x="274" y="111"/>
                    <a:pt x="286" y="110"/>
                    <a:pt x="299" y="109"/>
                  </a:cubicBezTo>
                  <a:cubicBezTo>
                    <a:pt x="306" y="109"/>
                    <a:pt x="314" y="110"/>
                    <a:pt x="321" y="108"/>
                  </a:cubicBezTo>
                  <a:cubicBezTo>
                    <a:pt x="324" y="107"/>
                    <a:pt x="327" y="106"/>
                    <a:pt x="329" y="105"/>
                  </a:cubicBezTo>
                  <a:cubicBezTo>
                    <a:pt x="332" y="104"/>
                    <a:pt x="335" y="102"/>
                    <a:pt x="337" y="100"/>
                  </a:cubicBezTo>
                  <a:cubicBezTo>
                    <a:pt x="336" y="99"/>
                    <a:pt x="336" y="99"/>
                    <a:pt x="336" y="98"/>
                  </a:cubicBezTo>
                  <a:cubicBezTo>
                    <a:pt x="337" y="97"/>
                    <a:pt x="338" y="95"/>
                    <a:pt x="339" y="94"/>
                  </a:cubicBezTo>
                  <a:cubicBezTo>
                    <a:pt x="339" y="94"/>
                    <a:pt x="339" y="93"/>
                    <a:pt x="339" y="93"/>
                  </a:cubicBezTo>
                  <a:cubicBezTo>
                    <a:pt x="339" y="92"/>
                    <a:pt x="339" y="91"/>
                    <a:pt x="339" y="90"/>
                  </a:cubicBezTo>
                  <a:cubicBezTo>
                    <a:pt x="338" y="90"/>
                    <a:pt x="338" y="91"/>
                    <a:pt x="337" y="92"/>
                  </a:cubicBezTo>
                  <a:cubicBezTo>
                    <a:pt x="337" y="94"/>
                    <a:pt x="336" y="96"/>
                    <a:pt x="336" y="98"/>
                  </a:cubicBezTo>
                  <a:cubicBezTo>
                    <a:pt x="334" y="100"/>
                    <a:pt x="332" y="102"/>
                    <a:pt x="329" y="103"/>
                  </a:cubicBezTo>
                  <a:cubicBezTo>
                    <a:pt x="329" y="103"/>
                    <a:pt x="328" y="104"/>
                    <a:pt x="328" y="104"/>
                  </a:cubicBezTo>
                  <a:cubicBezTo>
                    <a:pt x="329" y="103"/>
                    <a:pt x="329" y="102"/>
                    <a:pt x="330" y="100"/>
                  </a:cubicBezTo>
                  <a:cubicBezTo>
                    <a:pt x="331" y="99"/>
                    <a:pt x="332" y="97"/>
                    <a:pt x="332" y="96"/>
                  </a:cubicBezTo>
                  <a:cubicBezTo>
                    <a:pt x="332" y="95"/>
                    <a:pt x="332" y="95"/>
                    <a:pt x="332" y="95"/>
                  </a:cubicBezTo>
                  <a:cubicBezTo>
                    <a:pt x="332" y="95"/>
                    <a:pt x="331" y="94"/>
                    <a:pt x="332" y="94"/>
                  </a:cubicBezTo>
                  <a:cubicBezTo>
                    <a:pt x="332" y="93"/>
                    <a:pt x="332" y="93"/>
                    <a:pt x="333" y="93"/>
                  </a:cubicBezTo>
                  <a:cubicBezTo>
                    <a:pt x="333" y="93"/>
                    <a:pt x="333" y="93"/>
                    <a:pt x="333" y="92"/>
                  </a:cubicBezTo>
                  <a:cubicBezTo>
                    <a:pt x="333" y="89"/>
                    <a:pt x="334" y="85"/>
                    <a:pt x="334" y="82"/>
                  </a:cubicBezTo>
                  <a:cubicBezTo>
                    <a:pt x="334" y="80"/>
                    <a:pt x="334" y="78"/>
                    <a:pt x="334" y="76"/>
                  </a:cubicBezTo>
                  <a:cubicBezTo>
                    <a:pt x="334" y="76"/>
                    <a:pt x="333" y="76"/>
                    <a:pt x="333" y="76"/>
                  </a:cubicBezTo>
                  <a:cubicBezTo>
                    <a:pt x="332" y="76"/>
                    <a:pt x="332" y="75"/>
                    <a:pt x="333" y="74"/>
                  </a:cubicBezTo>
                  <a:cubicBezTo>
                    <a:pt x="333" y="73"/>
                    <a:pt x="334" y="72"/>
                    <a:pt x="335" y="72"/>
                  </a:cubicBezTo>
                  <a:cubicBezTo>
                    <a:pt x="335" y="70"/>
                    <a:pt x="334" y="68"/>
                    <a:pt x="334" y="66"/>
                  </a:cubicBezTo>
                  <a:cubicBezTo>
                    <a:pt x="334" y="66"/>
                    <a:pt x="334" y="66"/>
                    <a:pt x="334" y="66"/>
                  </a:cubicBezTo>
                  <a:cubicBezTo>
                    <a:pt x="333" y="61"/>
                    <a:pt x="333" y="57"/>
                    <a:pt x="333" y="52"/>
                  </a:cubicBezTo>
                  <a:cubicBezTo>
                    <a:pt x="333" y="52"/>
                    <a:pt x="333" y="52"/>
                    <a:pt x="333" y="52"/>
                  </a:cubicBezTo>
                  <a:cubicBezTo>
                    <a:pt x="332" y="52"/>
                    <a:pt x="331" y="51"/>
                    <a:pt x="332" y="50"/>
                  </a:cubicBezTo>
                  <a:cubicBezTo>
                    <a:pt x="332" y="50"/>
                    <a:pt x="333" y="50"/>
                    <a:pt x="333" y="50"/>
                  </a:cubicBezTo>
                  <a:cubicBezTo>
                    <a:pt x="333" y="50"/>
                    <a:pt x="333" y="49"/>
                    <a:pt x="333" y="49"/>
                  </a:cubicBezTo>
                  <a:cubicBezTo>
                    <a:pt x="333" y="41"/>
                    <a:pt x="334" y="33"/>
                    <a:pt x="334" y="25"/>
                  </a:cubicBezTo>
                  <a:cubicBezTo>
                    <a:pt x="333" y="25"/>
                    <a:pt x="333" y="26"/>
                    <a:pt x="333" y="26"/>
                  </a:cubicBezTo>
                  <a:cubicBezTo>
                    <a:pt x="333" y="26"/>
                    <a:pt x="332" y="26"/>
                    <a:pt x="332" y="26"/>
                  </a:cubicBezTo>
                  <a:cubicBezTo>
                    <a:pt x="331" y="26"/>
                    <a:pt x="331" y="25"/>
                    <a:pt x="331" y="25"/>
                  </a:cubicBezTo>
                  <a:cubicBezTo>
                    <a:pt x="332" y="24"/>
                    <a:pt x="333" y="23"/>
                    <a:pt x="334" y="23"/>
                  </a:cubicBezTo>
                  <a:cubicBezTo>
                    <a:pt x="333" y="20"/>
                    <a:pt x="333" y="18"/>
                    <a:pt x="333" y="16"/>
                  </a:cubicBezTo>
                  <a:cubicBezTo>
                    <a:pt x="333" y="17"/>
                    <a:pt x="332" y="17"/>
                    <a:pt x="332" y="17"/>
                  </a:cubicBezTo>
                  <a:cubicBezTo>
                    <a:pt x="331" y="17"/>
                    <a:pt x="331" y="18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1" y="22"/>
                    <a:pt x="331" y="26"/>
                    <a:pt x="331" y="31"/>
                  </a:cubicBezTo>
                  <a:cubicBezTo>
                    <a:pt x="330" y="27"/>
                    <a:pt x="329" y="23"/>
                    <a:pt x="328" y="18"/>
                  </a:cubicBezTo>
                  <a:cubicBezTo>
                    <a:pt x="328" y="15"/>
                    <a:pt x="327" y="11"/>
                    <a:pt x="326" y="8"/>
                  </a:cubicBezTo>
                  <a:cubicBezTo>
                    <a:pt x="325" y="5"/>
                    <a:pt x="324" y="2"/>
                    <a:pt x="321" y="1"/>
                  </a:cubicBezTo>
                  <a:cubicBezTo>
                    <a:pt x="320" y="0"/>
                    <a:pt x="319" y="0"/>
                    <a:pt x="319" y="0"/>
                  </a:cubicBezTo>
                  <a:cubicBezTo>
                    <a:pt x="319" y="0"/>
                    <a:pt x="318" y="0"/>
                    <a:pt x="31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7" name="Freeform 14"/>
            <p:cNvSpPr>
              <a:spLocks noEditPoints="1"/>
            </p:cNvSpPr>
            <p:nvPr/>
          </p:nvSpPr>
          <p:spPr bwMode="auto">
            <a:xfrm>
              <a:off x="3429636" y="2913062"/>
              <a:ext cx="369888" cy="52388"/>
            </a:xfrm>
            <a:custGeom>
              <a:avLst/>
              <a:gdLst>
                <a:gd name="T0" fmla="*/ 158 w 172"/>
                <a:gd name="T1" fmla="*/ 13 h 25"/>
                <a:gd name="T2" fmla="*/ 144 w 172"/>
                <a:gd name="T3" fmla="*/ 22 h 25"/>
                <a:gd name="T4" fmla="*/ 145 w 172"/>
                <a:gd name="T5" fmla="*/ 24 h 25"/>
                <a:gd name="T6" fmla="*/ 145 w 172"/>
                <a:gd name="T7" fmla="*/ 24 h 25"/>
                <a:gd name="T8" fmla="*/ 146 w 172"/>
                <a:gd name="T9" fmla="*/ 24 h 25"/>
                <a:gd name="T10" fmla="*/ 146 w 172"/>
                <a:gd name="T11" fmla="*/ 24 h 25"/>
                <a:gd name="T12" fmla="*/ 165 w 172"/>
                <a:gd name="T13" fmla="*/ 12 h 25"/>
                <a:gd name="T14" fmla="*/ 165 w 172"/>
                <a:gd name="T15" fmla="*/ 8 h 25"/>
                <a:gd name="T16" fmla="*/ 81 w 172"/>
                <a:gd name="T17" fmla="*/ 5 h 25"/>
                <a:gd name="T18" fmla="*/ 85 w 172"/>
                <a:gd name="T19" fmla="*/ 7 h 25"/>
                <a:gd name="T20" fmla="*/ 104 w 172"/>
                <a:gd name="T21" fmla="*/ 4 h 25"/>
                <a:gd name="T22" fmla="*/ 89 w 172"/>
                <a:gd name="T23" fmla="*/ 7 h 25"/>
                <a:gd name="T24" fmla="*/ 104 w 172"/>
                <a:gd name="T25" fmla="*/ 4 h 25"/>
                <a:gd name="T26" fmla="*/ 76 w 172"/>
                <a:gd name="T27" fmla="*/ 3 h 25"/>
                <a:gd name="T28" fmla="*/ 69 w 172"/>
                <a:gd name="T29" fmla="*/ 8 h 25"/>
                <a:gd name="T30" fmla="*/ 83 w 172"/>
                <a:gd name="T31" fmla="*/ 2 h 25"/>
                <a:gd name="T32" fmla="*/ 88 w 172"/>
                <a:gd name="T33" fmla="*/ 2 h 25"/>
                <a:gd name="T34" fmla="*/ 81 w 172"/>
                <a:gd name="T35" fmla="*/ 5 h 25"/>
                <a:gd name="T36" fmla="*/ 94 w 172"/>
                <a:gd name="T37" fmla="*/ 2 h 25"/>
                <a:gd name="T38" fmla="*/ 137 w 172"/>
                <a:gd name="T39" fmla="*/ 2 h 25"/>
                <a:gd name="T40" fmla="*/ 127 w 172"/>
                <a:gd name="T41" fmla="*/ 5 h 25"/>
                <a:gd name="T42" fmla="*/ 139 w 172"/>
                <a:gd name="T43" fmla="*/ 2 h 25"/>
                <a:gd name="T44" fmla="*/ 121 w 172"/>
                <a:gd name="T45" fmla="*/ 2 h 25"/>
                <a:gd name="T46" fmla="*/ 123 w 172"/>
                <a:gd name="T47" fmla="*/ 5 h 25"/>
                <a:gd name="T48" fmla="*/ 121 w 172"/>
                <a:gd name="T49" fmla="*/ 2 h 25"/>
                <a:gd name="T50" fmla="*/ 101 w 172"/>
                <a:gd name="T51" fmla="*/ 2 h 25"/>
                <a:gd name="T52" fmla="*/ 94 w 172"/>
                <a:gd name="T53" fmla="*/ 4 h 25"/>
                <a:gd name="T54" fmla="*/ 106 w 172"/>
                <a:gd name="T55" fmla="*/ 3 h 25"/>
                <a:gd name="T56" fmla="*/ 107 w 172"/>
                <a:gd name="T57" fmla="*/ 5 h 25"/>
                <a:gd name="T58" fmla="*/ 112 w 172"/>
                <a:gd name="T59" fmla="*/ 6 h 25"/>
                <a:gd name="T60" fmla="*/ 118 w 172"/>
                <a:gd name="T61" fmla="*/ 2 h 25"/>
                <a:gd name="T62" fmla="*/ 39 w 172"/>
                <a:gd name="T63" fmla="*/ 2 h 25"/>
                <a:gd name="T64" fmla="*/ 1 w 172"/>
                <a:gd name="T65" fmla="*/ 23 h 25"/>
                <a:gd name="T66" fmla="*/ 1 w 172"/>
                <a:gd name="T67" fmla="*/ 25 h 25"/>
                <a:gd name="T68" fmla="*/ 10 w 172"/>
                <a:gd name="T69" fmla="*/ 22 h 25"/>
                <a:gd name="T70" fmla="*/ 44 w 172"/>
                <a:gd name="T71" fmla="*/ 5 h 25"/>
                <a:gd name="T72" fmla="*/ 67 w 172"/>
                <a:gd name="T73" fmla="*/ 5 h 25"/>
                <a:gd name="T74" fmla="*/ 59 w 172"/>
                <a:gd name="T75" fmla="*/ 8 h 25"/>
                <a:gd name="T76" fmla="*/ 64 w 172"/>
                <a:gd name="T77" fmla="*/ 6 h 25"/>
                <a:gd name="T78" fmla="*/ 66 w 172"/>
                <a:gd name="T79" fmla="*/ 8 h 25"/>
                <a:gd name="T80" fmla="*/ 62 w 172"/>
                <a:gd name="T81" fmla="*/ 3 h 25"/>
                <a:gd name="T82" fmla="*/ 39 w 172"/>
                <a:gd name="T83" fmla="*/ 4 h 25"/>
                <a:gd name="T84" fmla="*/ 40 w 172"/>
                <a:gd name="T85" fmla="*/ 3 h 25"/>
                <a:gd name="T86" fmla="*/ 40 w 172"/>
                <a:gd name="T87" fmla="*/ 3 h 25"/>
                <a:gd name="T88" fmla="*/ 165 w 172"/>
                <a:gd name="T89" fmla="*/ 0 h 25"/>
                <a:gd name="T90" fmla="*/ 144 w 172"/>
                <a:gd name="T91" fmla="*/ 1 h 25"/>
                <a:gd name="T92" fmla="*/ 139 w 172"/>
                <a:gd name="T93" fmla="*/ 4 h 25"/>
                <a:gd name="T94" fmla="*/ 140 w 172"/>
                <a:gd name="T95" fmla="*/ 4 h 25"/>
                <a:gd name="T96" fmla="*/ 140 w 172"/>
                <a:gd name="T97" fmla="*/ 4 h 25"/>
                <a:gd name="T98" fmla="*/ 143 w 172"/>
                <a:gd name="T99" fmla="*/ 4 h 25"/>
                <a:gd name="T100" fmla="*/ 150 w 172"/>
                <a:gd name="T101" fmla="*/ 2 h 25"/>
                <a:gd name="T102" fmla="*/ 151 w 172"/>
                <a:gd name="T103" fmla="*/ 3 h 25"/>
                <a:gd name="T104" fmla="*/ 165 w 172"/>
                <a:gd name="T105" fmla="*/ 2 h 25"/>
                <a:gd name="T106" fmla="*/ 166 w 172"/>
                <a:gd name="T107" fmla="*/ 7 h 25"/>
                <a:gd name="T108" fmla="*/ 167 w 172"/>
                <a:gd name="T109" fmla="*/ 8 h 25"/>
                <a:gd name="T110" fmla="*/ 170 w 172"/>
                <a:gd name="T111" fmla="*/ 8 h 25"/>
                <a:gd name="T112" fmla="*/ 169 w 172"/>
                <a:gd name="T113" fmla="*/ 6 h 25"/>
                <a:gd name="T114" fmla="*/ 171 w 172"/>
                <a:gd name="T1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5">
                  <a:moveTo>
                    <a:pt x="165" y="8"/>
                  </a:moveTo>
                  <a:cubicBezTo>
                    <a:pt x="163" y="10"/>
                    <a:pt x="160" y="11"/>
                    <a:pt x="158" y="13"/>
                  </a:cubicBezTo>
                  <a:cubicBezTo>
                    <a:pt x="154" y="15"/>
                    <a:pt x="149" y="18"/>
                    <a:pt x="146" y="21"/>
                  </a:cubicBezTo>
                  <a:cubicBezTo>
                    <a:pt x="145" y="22"/>
                    <a:pt x="144" y="22"/>
                    <a:pt x="144" y="22"/>
                  </a:cubicBezTo>
                  <a:cubicBezTo>
                    <a:pt x="143" y="23"/>
                    <a:pt x="143" y="24"/>
                    <a:pt x="144" y="24"/>
                  </a:cubicBezTo>
                  <a:cubicBezTo>
                    <a:pt x="144" y="24"/>
                    <a:pt x="144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7" y="23"/>
                    <a:pt x="148" y="23"/>
                    <a:pt x="149" y="22"/>
                  </a:cubicBezTo>
                  <a:cubicBezTo>
                    <a:pt x="154" y="19"/>
                    <a:pt x="160" y="16"/>
                    <a:pt x="165" y="12"/>
                  </a:cubicBezTo>
                  <a:cubicBezTo>
                    <a:pt x="165" y="11"/>
                    <a:pt x="165" y="9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moveTo>
                    <a:pt x="88" y="5"/>
                  </a:moveTo>
                  <a:cubicBezTo>
                    <a:pt x="86" y="5"/>
                    <a:pt x="83" y="5"/>
                    <a:pt x="81" y="5"/>
                  </a:cubicBezTo>
                  <a:cubicBezTo>
                    <a:pt x="79" y="6"/>
                    <a:pt x="78" y="7"/>
                    <a:pt x="76" y="8"/>
                  </a:cubicBezTo>
                  <a:cubicBezTo>
                    <a:pt x="79" y="7"/>
                    <a:pt x="82" y="7"/>
                    <a:pt x="85" y="7"/>
                  </a:cubicBezTo>
                  <a:cubicBezTo>
                    <a:pt x="86" y="6"/>
                    <a:pt x="87" y="6"/>
                    <a:pt x="88" y="5"/>
                  </a:cubicBezTo>
                  <a:moveTo>
                    <a:pt x="104" y="4"/>
                  </a:moveTo>
                  <a:cubicBezTo>
                    <a:pt x="101" y="4"/>
                    <a:pt x="97" y="5"/>
                    <a:pt x="93" y="5"/>
                  </a:cubicBezTo>
                  <a:cubicBezTo>
                    <a:pt x="91" y="5"/>
                    <a:pt x="90" y="6"/>
                    <a:pt x="89" y="7"/>
                  </a:cubicBezTo>
                  <a:cubicBezTo>
                    <a:pt x="93" y="7"/>
                    <a:pt x="97" y="7"/>
                    <a:pt x="101" y="6"/>
                  </a:cubicBezTo>
                  <a:cubicBezTo>
                    <a:pt x="102" y="6"/>
                    <a:pt x="103" y="5"/>
                    <a:pt x="104" y="4"/>
                  </a:cubicBezTo>
                  <a:moveTo>
                    <a:pt x="83" y="2"/>
                  </a:moveTo>
                  <a:cubicBezTo>
                    <a:pt x="81" y="2"/>
                    <a:pt x="78" y="3"/>
                    <a:pt x="76" y="3"/>
                  </a:cubicBezTo>
                  <a:cubicBezTo>
                    <a:pt x="77" y="3"/>
                    <a:pt x="77" y="4"/>
                    <a:pt x="76" y="4"/>
                  </a:cubicBezTo>
                  <a:cubicBezTo>
                    <a:pt x="74" y="5"/>
                    <a:pt x="71" y="7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6"/>
                    <a:pt x="79" y="4"/>
                    <a:pt x="83" y="2"/>
                  </a:cubicBezTo>
                  <a:moveTo>
                    <a:pt x="94" y="2"/>
                  </a:moveTo>
                  <a:cubicBezTo>
                    <a:pt x="92" y="2"/>
                    <a:pt x="90" y="2"/>
                    <a:pt x="88" y="2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5" y="4"/>
                    <a:pt x="83" y="4"/>
                    <a:pt x="81" y="5"/>
                  </a:cubicBezTo>
                  <a:cubicBezTo>
                    <a:pt x="84" y="5"/>
                    <a:pt x="86" y="5"/>
                    <a:pt x="89" y="5"/>
                  </a:cubicBezTo>
                  <a:cubicBezTo>
                    <a:pt x="90" y="4"/>
                    <a:pt x="92" y="3"/>
                    <a:pt x="94" y="2"/>
                  </a:cubicBezTo>
                  <a:moveTo>
                    <a:pt x="139" y="2"/>
                  </a:moveTo>
                  <a:cubicBezTo>
                    <a:pt x="138" y="2"/>
                    <a:pt x="137" y="2"/>
                    <a:pt x="137" y="2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1" y="3"/>
                    <a:pt x="129" y="4"/>
                    <a:pt x="127" y="5"/>
                  </a:cubicBezTo>
                  <a:cubicBezTo>
                    <a:pt x="130" y="5"/>
                    <a:pt x="132" y="4"/>
                    <a:pt x="135" y="4"/>
                  </a:cubicBezTo>
                  <a:cubicBezTo>
                    <a:pt x="136" y="3"/>
                    <a:pt x="137" y="3"/>
                    <a:pt x="139" y="2"/>
                  </a:cubicBezTo>
                  <a:moveTo>
                    <a:pt x="121" y="2"/>
                  </a:moveTo>
                  <a:cubicBezTo>
                    <a:pt x="121" y="2"/>
                    <a:pt x="121" y="2"/>
                    <a:pt x="121" y="2"/>
                  </a:cubicBezTo>
                  <a:cubicBezTo>
                    <a:pt x="119" y="3"/>
                    <a:pt x="118" y="4"/>
                    <a:pt x="116" y="6"/>
                  </a:cubicBezTo>
                  <a:cubicBezTo>
                    <a:pt x="118" y="5"/>
                    <a:pt x="121" y="5"/>
                    <a:pt x="123" y="5"/>
                  </a:cubicBezTo>
                  <a:cubicBezTo>
                    <a:pt x="125" y="4"/>
                    <a:pt x="127" y="3"/>
                    <a:pt x="129" y="2"/>
                  </a:cubicBezTo>
                  <a:cubicBezTo>
                    <a:pt x="126" y="2"/>
                    <a:pt x="124" y="2"/>
                    <a:pt x="121" y="2"/>
                  </a:cubicBezTo>
                  <a:moveTo>
                    <a:pt x="118" y="2"/>
                  </a:moveTo>
                  <a:cubicBezTo>
                    <a:pt x="112" y="2"/>
                    <a:pt x="107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98" y="3"/>
                    <a:pt x="96" y="3"/>
                    <a:pt x="94" y="4"/>
                  </a:cubicBezTo>
                  <a:cubicBezTo>
                    <a:pt x="97" y="4"/>
                    <a:pt x="101" y="4"/>
                    <a:pt x="104" y="4"/>
                  </a:cubicBezTo>
                  <a:cubicBezTo>
                    <a:pt x="105" y="4"/>
                    <a:pt x="106" y="3"/>
                    <a:pt x="106" y="3"/>
                  </a:cubicBezTo>
                  <a:cubicBezTo>
                    <a:pt x="106" y="3"/>
                    <a:pt x="107" y="3"/>
                    <a:pt x="107" y="3"/>
                  </a:cubicBezTo>
                  <a:cubicBezTo>
                    <a:pt x="108" y="3"/>
                    <a:pt x="108" y="4"/>
                    <a:pt x="107" y="5"/>
                  </a:cubicBezTo>
                  <a:cubicBezTo>
                    <a:pt x="106" y="5"/>
                    <a:pt x="106" y="6"/>
                    <a:pt x="105" y="6"/>
                  </a:cubicBezTo>
                  <a:cubicBezTo>
                    <a:pt x="107" y="6"/>
                    <a:pt x="110" y="6"/>
                    <a:pt x="112" y="6"/>
                  </a:cubicBezTo>
                  <a:cubicBezTo>
                    <a:pt x="114" y="4"/>
                    <a:pt x="116" y="3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39" y="2"/>
                  </a:cubicBezTo>
                  <a:cubicBezTo>
                    <a:pt x="26" y="8"/>
                    <a:pt x="12" y="1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5" y="24"/>
                    <a:pt x="7" y="23"/>
                    <a:pt x="10" y="22"/>
                  </a:cubicBezTo>
                  <a:cubicBezTo>
                    <a:pt x="17" y="18"/>
                    <a:pt x="24" y="13"/>
                    <a:pt x="31" y="9"/>
                  </a:cubicBezTo>
                  <a:cubicBezTo>
                    <a:pt x="35" y="7"/>
                    <a:pt x="39" y="6"/>
                    <a:pt x="44" y="5"/>
                  </a:cubicBezTo>
                  <a:cubicBezTo>
                    <a:pt x="50" y="5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4" y="5"/>
                    <a:pt x="62" y="6"/>
                    <a:pt x="59" y="6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3" y="7"/>
                    <a:pt x="64" y="6"/>
                  </a:cubicBezTo>
                  <a:cubicBezTo>
                    <a:pt x="64" y="6"/>
                    <a:pt x="64" y="6"/>
                    <a:pt x="65" y="6"/>
                  </a:cubicBezTo>
                  <a:cubicBezTo>
                    <a:pt x="65" y="6"/>
                    <a:pt x="66" y="7"/>
                    <a:pt x="66" y="8"/>
                  </a:cubicBezTo>
                  <a:cubicBezTo>
                    <a:pt x="69" y="6"/>
                    <a:pt x="71" y="4"/>
                    <a:pt x="74" y="3"/>
                  </a:cubicBezTo>
                  <a:cubicBezTo>
                    <a:pt x="70" y="3"/>
                    <a:pt x="66" y="3"/>
                    <a:pt x="62" y="3"/>
                  </a:cubicBezTo>
                  <a:cubicBezTo>
                    <a:pt x="56" y="3"/>
                    <a:pt x="50" y="3"/>
                    <a:pt x="44" y="3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2"/>
                    <a:pt x="40" y="2"/>
                  </a:cubicBezTo>
                  <a:moveTo>
                    <a:pt x="165" y="0"/>
                  </a:moveTo>
                  <a:cubicBezTo>
                    <a:pt x="162" y="0"/>
                    <a:pt x="160" y="0"/>
                    <a:pt x="158" y="0"/>
                  </a:cubicBezTo>
                  <a:cubicBezTo>
                    <a:pt x="153" y="1"/>
                    <a:pt x="149" y="1"/>
                    <a:pt x="144" y="1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2" y="2"/>
                    <a:pt x="141" y="3"/>
                    <a:pt x="139" y="4"/>
                  </a:cubicBezTo>
                  <a:cubicBezTo>
                    <a:pt x="139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4" y="4"/>
                    <a:pt x="146" y="3"/>
                    <a:pt x="148" y="3"/>
                  </a:cubicBezTo>
                  <a:cubicBezTo>
                    <a:pt x="148" y="3"/>
                    <a:pt x="149" y="3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1" y="2"/>
                    <a:pt x="151" y="2"/>
                    <a:pt x="151" y="3"/>
                  </a:cubicBezTo>
                  <a:cubicBezTo>
                    <a:pt x="153" y="3"/>
                    <a:pt x="155" y="3"/>
                    <a:pt x="156" y="2"/>
                  </a:cubicBezTo>
                  <a:cubicBezTo>
                    <a:pt x="159" y="2"/>
                    <a:pt x="162" y="2"/>
                    <a:pt x="165" y="2"/>
                  </a:cubicBezTo>
                  <a:cubicBezTo>
                    <a:pt x="166" y="2"/>
                    <a:pt x="168" y="2"/>
                    <a:pt x="169" y="2"/>
                  </a:cubicBezTo>
                  <a:cubicBezTo>
                    <a:pt x="168" y="4"/>
                    <a:pt x="167" y="5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7" y="7"/>
                    <a:pt x="167" y="8"/>
                  </a:cubicBezTo>
                  <a:cubicBezTo>
                    <a:pt x="167" y="9"/>
                    <a:pt x="167" y="10"/>
                    <a:pt x="167" y="11"/>
                  </a:cubicBezTo>
                  <a:cubicBezTo>
                    <a:pt x="168" y="10"/>
                    <a:pt x="169" y="9"/>
                    <a:pt x="170" y="8"/>
                  </a:cubicBezTo>
                  <a:cubicBezTo>
                    <a:pt x="171" y="7"/>
                    <a:pt x="170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70" y="5"/>
                    <a:pt x="171" y="3"/>
                    <a:pt x="171" y="2"/>
                  </a:cubicBezTo>
                  <a:cubicBezTo>
                    <a:pt x="172" y="1"/>
                    <a:pt x="171" y="0"/>
                    <a:pt x="171" y="0"/>
                  </a:cubicBezTo>
                  <a:cubicBezTo>
                    <a:pt x="169" y="0"/>
                    <a:pt x="167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8" name="Freeform 15"/>
            <p:cNvSpPr>
              <a:spLocks noEditPoints="1"/>
            </p:cNvSpPr>
            <p:nvPr/>
          </p:nvSpPr>
          <p:spPr bwMode="auto">
            <a:xfrm>
              <a:off x="3755073" y="2927350"/>
              <a:ext cx="66675" cy="728663"/>
            </a:xfrm>
            <a:custGeom>
              <a:avLst/>
              <a:gdLst>
                <a:gd name="T0" fmla="*/ 27 w 31"/>
                <a:gd name="T1" fmla="*/ 292 h 338"/>
                <a:gd name="T2" fmla="*/ 27 w 31"/>
                <a:gd name="T3" fmla="*/ 301 h 338"/>
                <a:gd name="T4" fmla="*/ 23 w 31"/>
                <a:gd name="T5" fmla="*/ 304 h 338"/>
                <a:gd name="T6" fmla="*/ 16 w 31"/>
                <a:gd name="T7" fmla="*/ 316 h 338"/>
                <a:gd name="T8" fmla="*/ 0 w 31"/>
                <a:gd name="T9" fmla="*/ 337 h 338"/>
                <a:gd name="T10" fmla="*/ 2 w 31"/>
                <a:gd name="T11" fmla="*/ 338 h 338"/>
                <a:gd name="T12" fmla="*/ 23 w 31"/>
                <a:gd name="T13" fmla="*/ 313 h 338"/>
                <a:gd name="T14" fmla="*/ 28 w 31"/>
                <a:gd name="T15" fmla="*/ 282 h 338"/>
                <a:gd name="T16" fmla="*/ 27 w 31"/>
                <a:gd name="T17" fmla="*/ 290 h 338"/>
                <a:gd name="T18" fmla="*/ 25 w 31"/>
                <a:gd name="T19" fmla="*/ 272 h 338"/>
                <a:gd name="T20" fmla="*/ 27 w 31"/>
                <a:gd name="T21" fmla="*/ 280 h 338"/>
                <a:gd name="T22" fmla="*/ 29 w 31"/>
                <a:gd name="T23" fmla="*/ 254 h 338"/>
                <a:gd name="T24" fmla="*/ 29 w 31"/>
                <a:gd name="T25" fmla="*/ 259 h 338"/>
                <a:gd name="T26" fmla="*/ 27 w 31"/>
                <a:gd name="T27" fmla="*/ 246 h 338"/>
                <a:gd name="T28" fmla="*/ 29 w 31"/>
                <a:gd name="T29" fmla="*/ 252 h 338"/>
                <a:gd name="T30" fmla="*/ 27 w 31"/>
                <a:gd name="T31" fmla="*/ 226 h 338"/>
                <a:gd name="T32" fmla="*/ 26 w 31"/>
                <a:gd name="T33" fmla="*/ 237 h 338"/>
                <a:gd name="T34" fmla="*/ 25 w 31"/>
                <a:gd name="T35" fmla="*/ 181 h 338"/>
                <a:gd name="T36" fmla="*/ 28 w 31"/>
                <a:gd name="T37" fmla="*/ 199 h 338"/>
                <a:gd name="T38" fmla="*/ 24 w 31"/>
                <a:gd name="T39" fmla="*/ 173 h 338"/>
                <a:gd name="T40" fmla="*/ 23 w 31"/>
                <a:gd name="T41" fmla="*/ 158 h 338"/>
                <a:gd name="T42" fmla="*/ 28 w 31"/>
                <a:gd name="T43" fmla="*/ 155 h 338"/>
                <a:gd name="T44" fmla="*/ 27 w 31"/>
                <a:gd name="T45" fmla="*/ 163 h 338"/>
                <a:gd name="T46" fmla="*/ 27 w 31"/>
                <a:gd name="T47" fmla="*/ 173 h 338"/>
                <a:gd name="T48" fmla="*/ 27 w 31"/>
                <a:gd name="T49" fmla="*/ 217 h 338"/>
                <a:gd name="T50" fmla="*/ 24 w 31"/>
                <a:gd name="T51" fmla="*/ 150 h 338"/>
                <a:gd name="T52" fmla="*/ 28 w 31"/>
                <a:gd name="T53" fmla="*/ 148 h 338"/>
                <a:gd name="T54" fmla="*/ 28 w 31"/>
                <a:gd name="T55" fmla="*/ 148 h 338"/>
                <a:gd name="T56" fmla="*/ 23 w 31"/>
                <a:gd name="T57" fmla="*/ 140 h 338"/>
                <a:gd name="T58" fmla="*/ 27 w 31"/>
                <a:gd name="T59" fmla="*/ 137 h 338"/>
                <a:gd name="T60" fmla="*/ 23 w 31"/>
                <a:gd name="T61" fmla="*/ 132 h 338"/>
                <a:gd name="T62" fmla="*/ 23 w 31"/>
                <a:gd name="T63" fmla="*/ 126 h 338"/>
                <a:gd name="T64" fmla="*/ 25 w 31"/>
                <a:gd name="T65" fmla="*/ 130 h 338"/>
                <a:gd name="T66" fmla="*/ 26 w 31"/>
                <a:gd name="T67" fmla="*/ 119 h 338"/>
                <a:gd name="T68" fmla="*/ 22 w 31"/>
                <a:gd name="T69" fmla="*/ 115 h 338"/>
                <a:gd name="T70" fmla="*/ 26 w 31"/>
                <a:gd name="T71" fmla="*/ 116 h 338"/>
                <a:gd name="T72" fmla="*/ 22 w 31"/>
                <a:gd name="T73" fmla="*/ 112 h 338"/>
                <a:gd name="T74" fmla="*/ 26 w 31"/>
                <a:gd name="T75" fmla="*/ 110 h 338"/>
                <a:gd name="T76" fmla="*/ 21 w 31"/>
                <a:gd name="T77" fmla="*/ 102 h 338"/>
                <a:gd name="T78" fmla="*/ 25 w 31"/>
                <a:gd name="T79" fmla="*/ 100 h 338"/>
                <a:gd name="T80" fmla="*/ 19 w 31"/>
                <a:gd name="T81" fmla="*/ 89 h 338"/>
                <a:gd name="T82" fmla="*/ 23 w 31"/>
                <a:gd name="T83" fmla="*/ 87 h 338"/>
                <a:gd name="T84" fmla="*/ 19 w 31"/>
                <a:gd name="T85" fmla="*/ 81 h 338"/>
                <a:gd name="T86" fmla="*/ 24 w 31"/>
                <a:gd name="T87" fmla="*/ 78 h 338"/>
                <a:gd name="T88" fmla="*/ 21 w 31"/>
                <a:gd name="T89" fmla="*/ 69 h 338"/>
                <a:gd name="T90" fmla="*/ 24 w 31"/>
                <a:gd name="T91" fmla="*/ 68 h 338"/>
                <a:gd name="T92" fmla="*/ 24 w 31"/>
                <a:gd name="T93" fmla="*/ 68 h 338"/>
                <a:gd name="T94" fmla="*/ 21 w 31"/>
                <a:gd name="T95" fmla="*/ 63 h 338"/>
                <a:gd name="T96" fmla="*/ 24 w 31"/>
                <a:gd name="T97" fmla="*/ 66 h 338"/>
                <a:gd name="T98" fmla="*/ 19 w 31"/>
                <a:gd name="T99" fmla="*/ 62 h 338"/>
                <a:gd name="T100" fmla="*/ 23 w 31"/>
                <a:gd name="T101" fmla="*/ 55 h 338"/>
                <a:gd name="T102" fmla="*/ 22 w 31"/>
                <a:gd name="T103" fmla="*/ 48 h 338"/>
                <a:gd name="T104" fmla="*/ 22 w 31"/>
                <a:gd name="T105" fmla="*/ 46 h 338"/>
                <a:gd name="T106" fmla="*/ 19 w 31"/>
                <a:gd name="T107" fmla="*/ 36 h 338"/>
                <a:gd name="T108" fmla="*/ 19 w 31"/>
                <a:gd name="T109" fmla="*/ 24 h 338"/>
                <a:gd name="T110" fmla="*/ 21 w 31"/>
                <a:gd name="T111" fmla="*/ 30 h 338"/>
                <a:gd name="T112" fmla="*/ 18 w 31"/>
                <a:gd name="T113" fmla="*/ 23 h 338"/>
                <a:gd name="T114" fmla="*/ 21 w 31"/>
                <a:gd name="T115" fmla="*/ 21 h 338"/>
                <a:gd name="T116" fmla="*/ 20 w 31"/>
                <a:gd name="T117" fmla="*/ 14 h 338"/>
                <a:gd name="T118" fmla="*/ 14 w 31"/>
                <a:gd name="T119" fmla="*/ 1 h 338"/>
                <a:gd name="T120" fmla="*/ 16 w 31"/>
                <a:gd name="T121" fmla="*/ 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338">
                  <a:moveTo>
                    <a:pt x="7" y="324"/>
                  </a:moveTo>
                  <a:cubicBezTo>
                    <a:pt x="9" y="322"/>
                    <a:pt x="11" y="320"/>
                    <a:pt x="14" y="319"/>
                  </a:cubicBezTo>
                  <a:cubicBezTo>
                    <a:pt x="13" y="320"/>
                    <a:pt x="12" y="321"/>
                    <a:pt x="12" y="322"/>
                  </a:cubicBezTo>
                  <a:cubicBezTo>
                    <a:pt x="10" y="323"/>
                    <a:pt x="9" y="324"/>
                    <a:pt x="7" y="324"/>
                  </a:cubicBezTo>
                  <a:moveTo>
                    <a:pt x="27" y="292"/>
                  </a:moveTo>
                  <a:cubicBezTo>
                    <a:pt x="26" y="292"/>
                    <a:pt x="25" y="293"/>
                    <a:pt x="24" y="294"/>
                  </a:cubicBezTo>
                  <a:cubicBezTo>
                    <a:pt x="24" y="296"/>
                    <a:pt x="24" y="299"/>
                    <a:pt x="23" y="301"/>
                  </a:cubicBezTo>
                  <a:cubicBezTo>
                    <a:pt x="24" y="300"/>
                    <a:pt x="25" y="300"/>
                    <a:pt x="25" y="299"/>
                  </a:cubicBezTo>
                  <a:cubicBezTo>
                    <a:pt x="25" y="299"/>
                    <a:pt x="26" y="299"/>
                    <a:pt x="26" y="299"/>
                  </a:cubicBezTo>
                  <a:cubicBezTo>
                    <a:pt x="27" y="299"/>
                    <a:pt x="27" y="300"/>
                    <a:pt x="27" y="301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6" y="302"/>
                    <a:pt x="26" y="303"/>
                    <a:pt x="26" y="303"/>
                  </a:cubicBezTo>
                  <a:cubicBezTo>
                    <a:pt x="26" y="304"/>
                    <a:pt x="25" y="306"/>
                    <a:pt x="24" y="307"/>
                  </a:cubicBezTo>
                  <a:cubicBezTo>
                    <a:pt x="25" y="305"/>
                    <a:pt x="25" y="304"/>
                    <a:pt x="25" y="302"/>
                  </a:cubicBezTo>
                  <a:cubicBezTo>
                    <a:pt x="24" y="303"/>
                    <a:pt x="23" y="304"/>
                    <a:pt x="23" y="304"/>
                  </a:cubicBezTo>
                  <a:cubicBezTo>
                    <a:pt x="22" y="305"/>
                    <a:pt x="22" y="306"/>
                    <a:pt x="22" y="306"/>
                  </a:cubicBezTo>
                  <a:cubicBezTo>
                    <a:pt x="22" y="308"/>
                    <a:pt x="21" y="310"/>
                    <a:pt x="21" y="312"/>
                  </a:cubicBezTo>
                  <a:cubicBezTo>
                    <a:pt x="20" y="313"/>
                    <a:pt x="18" y="315"/>
                    <a:pt x="17" y="316"/>
                  </a:cubicBezTo>
                  <a:cubicBezTo>
                    <a:pt x="17" y="316"/>
                    <a:pt x="17" y="316"/>
                    <a:pt x="16" y="316"/>
                  </a:cubicBezTo>
                  <a:cubicBezTo>
                    <a:pt x="16" y="316"/>
                    <a:pt x="16" y="316"/>
                    <a:pt x="16" y="316"/>
                  </a:cubicBezTo>
                  <a:cubicBezTo>
                    <a:pt x="11" y="317"/>
                    <a:pt x="6" y="322"/>
                    <a:pt x="3" y="327"/>
                  </a:cubicBezTo>
                  <a:cubicBezTo>
                    <a:pt x="3" y="328"/>
                    <a:pt x="3" y="329"/>
                    <a:pt x="4" y="329"/>
                  </a:cubicBezTo>
                  <a:cubicBezTo>
                    <a:pt x="4" y="329"/>
                    <a:pt x="4" y="329"/>
                    <a:pt x="5" y="329"/>
                  </a:cubicBezTo>
                  <a:cubicBezTo>
                    <a:pt x="6" y="328"/>
                    <a:pt x="7" y="327"/>
                    <a:pt x="8" y="326"/>
                  </a:cubicBezTo>
                  <a:cubicBezTo>
                    <a:pt x="5" y="330"/>
                    <a:pt x="3" y="333"/>
                    <a:pt x="0" y="337"/>
                  </a:cubicBezTo>
                  <a:cubicBezTo>
                    <a:pt x="0" y="337"/>
                    <a:pt x="1" y="338"/>
                    <a:pt x="1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6" y="333"/>
                    <a:pt x="10" y="329"/>
                    <a:pt x="13" y="324"/>
                  </a:cubicBezTo>
                  <a:cubicBezTo>
                    <a:pt x="13" y="324"/>
                    <a:pt x="13" y="323"/>
                    <a:pt x="13" y="323"/>
                  </a:cubicBezTo>
                  <a:cubicBezTo>
                    <a:pt x="14" y="323"/>
                    <a:pt x="15" y="323"/>
                    <a:pt x="15" y="322"/>
                  </a:cubicBezTo>
                  <a:cubicBezTo>
                    <a:pt x="19" y="320"/>
                    <a:pt x="21" y="317"/>
                    <a:pt x="22" y="314"/>
                  </a:cubicBezTo>
                  <a:cubicBezTo>
                    <a:pt x="22" y="313"/>
                    <a:pt x="23" y="313"/>
                    <a:pt x="23" y="313"/>
                  </a:cubicBezTo>
                  <a:cubicBezTo>
                    <a:pt x="23" y="312"/>
                    <a:pt x="23" y="312"/>
                    <a:pt x="24" y="312"/>
                  </a:cubicBezTo>
                  <a:cubicBezTo>
                    <a:pt x="27" y="308"/>
                    <a:pt x="28" y="304"/>
                    <a:pt x="28" y="298"/>
                  </a:cubicBezTo>
                  <a:cubicBezTo>
                    <a:pt x="27" y="296"/>
                    <a:pt x="27" y="295"/>
                    <a:pt x="26" y="293"/>
                  </a:cubicBezTo>
                  <a:cubicBezTo>
                    <a:pt x="27" y="292"/>
                    <a:pt x="27" y="292"/>
                    <a:pt x="27" y="292"/>
                  </a:cubicBezTo>
                  <a:moveTo>
                    <a:pt x="28" y="282"/>
                  </a:moveTo>
                  <a:cubicBezTo>
                    <a:pt x="26" y="283"/>
                    <a:pt x="25" y="284"/>
                    <a:pt x="24" y="285"/>
                  </a:cubicBezTo>
                  <a:cubicBezTo>
                    <a:pt x="24" y="287"/>
                    <a:pt x="24" y="289"/>
                    <a:pt x="24" y="291"/>
                  </a:cubicBezTo>
                  <a:cubicBezTo>
                    <a:pt x="25" y="291"/>
                    <a:pt x="25" y="290"/>
                    <a:pt x="26" y="290"/>
                  </a:cubicBezTo>
                  <a:cubicBezTo>
                    <a:pt x="26" y="290"/>
                    <a:pt x="26" y="290"/>
                    <a:pt x="26" y="290"/>
                  </a:cubicBezTo>
                  <a:cubicBezTo>
                    <a:pt x="27" y="290"/>
                    <a:pt x="27" y="290"/>
                    <a:pt x="27" y="290"/>
                  </a:cubicBezTo>
                  <a:cubicBezTo>
                    <a:pt x="27" y="287"/>
                    <a:pt x="27" y="285"/>
                    <a:pt x="28" y="282"/>
                  </a:cubicBezTo>
                  <a:moveTo>
                    <a:pt x="29" y="261"/>
                  </a:moveTo>
                  <a:cubicBezTo>
                    <a:pt x="28" y="262"/>
                    <a:pt x="26" y="263"/>
                    <a:pt x="25" y="264"/>
                  </a:cubicBezTo>
                  <a:cubicBezTo>
                    <a:pt x="25" y="267"/>
                    <a:pt x="25" y="269"/>
                    <a:pt x="25" y="272"/>
                  </a:cubicBezTo>
                  <a:cubicBezTo>
                    <a:pt x="25" y="272"/>
                    <a:pt x="25" y="272"/>
                    <a:pt x="25" y="272"/>
                  </a:cubicBezTo>
                  <a:cubicBezTo>
                    <a:pt x="25" y="272"/>
                    <a:pt x="26" y="273"/>
                    <a:pt x="26" y="273"/>
                  </a:cubicBezTo>
                  <a:cubicBezTo>
                    <a:pt x="25" y="274"/>
                    <a:pt x="25" y="275"/>
                    <a:pt x="24" y="275"/>
                  </a:cubicBezTo>
                  <a:cubicBezTo>
                    <a:pt x="24" y="275"/>
                    <a:pt x="24" y="275"/>
                    <a:pt x="24" y="276"/>
                  </a:cubicBezTo>
                  <a:cubicBezTo>
                    <a:pt x="24" y="278"/>
                    <a:pt x="24" y="280"/>
                    <a:pt x="24" y="282"/>
                  </a:cubicBezTo>
                  <a:cubicBezTo>
                    <a:pt x="25" y="282"/>
                    <a:pt x="26" y="281"/>
                    <a:pt x="27" y="280"/>
                  </a:cubicBezTo>
                  <a:cubicBezTo>
                    <a:pt x="27" y="280"/>
                    <a:pt x="27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74"/>
                    <a:pt x="29" y="267"/>
                    <a:pt x="29" y="261"/>
                  </a:cubicBezTo>
                  <a:moveTo>
                    <a:pt x="29" y="254"/>
                  </a:moveTo>
                  <a:cubicBezTo>
                    <a:pt x="28" y="256"/>
                    <a:pt x="27" y="257"/>
                    <a:pt x="25" y="258"/>
                  </a:cubicBezTo>
                  <a:cubicBezTo>
                    <a:pt x="25" y="259"/>
                    <a:pt x="25" y="260"/>
                    <a:pt x="25" y="262"/>
                  </a:cubicBezTo>
                  <a:cubicBezTo>
                    <a:pt x="26" y="261"/>
                    <a:pt x="27" y="260"/>
                    <a:pt x="28" y="259"/>
                  </a:cubicBezTo>
                  <a:cubicBezTo>
                    <a:pt x="28" y="259"/>
                    <a:pt x="28" y="259"/>
                    <a:pt x="29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57"/>
                    <a:pt x="29" y="256"/>
                    <a:pt x="29" y="254"/>
                  </a:cubicBezTo>
                  <a:moveTo>
                    <a:pt x="30" y="237"/>
                  </a:moveTo>
                  <a:cubicBezTo>
                    <a:pt x="29" y="238"/>
                    <a:pt x="28" y="239"/>
                    <a:pt x="26" y="240"/>
                  </a:cubicBezTo>
                  <a:cubicBezTo>
                    <a:pt x="26" y="242"/>
                    <a:pt x="26" y="244"/>
                    <a:pt x="26" y="247"/>
                  </a:cubicBezTo>
                  <a:cubicBezTo>
                    <a:pt x="26" y="247"/>
                    <a:pt x="26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8" y="246"/>
                    <a:pt x="28" y="247"/>
                    <a:pt x="28" y="248"/>
                  </a:cubicBezTo>
                  <a:cubicBezTo>
                    <a:pt x="27" y="248"/>
                    <a:pt x="26" y="249"/>
                    <a:pt x="26" y="249"/>
                  </a:cubicBezTo>
                  <a:cubicBezTo>
                    <a:pt x="26" y="251"/>
                    <a:pt x="25" y="253"/>
                    <a:pt x="25" y="255"/>
                  </a:cubicBezTo>
                  <a:cubicBezTo>
                    <a:pt x="27" y="254"/>
                    <a:pt x="28" y="253"/>
                    <a:pt x="29" y="252"/>
                  </a:cubicBezTo>
                  <a:cubicBezTo>
                    <a:pt x="29" y="252"/>
                    <a:pt x="29" y="252"/>
                    <a:pt x="30" y="252"/>
                  </a:cubicBezTo>
                  <a:cubicBezTo>
                    <a:pt x="30" y="247"/>
                    <a:pt x="30" y="242"/>
                    <a:pt x="30" y="237"/>
                  </a:cubicBezTo>
                  <a:moveTo>
                    <a:pt x="31" y="217"/>
                  </a:moveTo>
                  <a:cubicBezTo>
                    <a:pt x="29" y="218"/>
                    <a:pt x="28" y="218"/>
                    <a:pt x="27" y="219"/>
                  </a:cubicBezTo>
                  <a:cubicBezTo>
                    <a:pt x="27" y="221"/>
                    <a:pt x="27" y="223"/>
                    <a:pt x="27" y="226"/>
                  </a:cubicBezTo>
                  <a:cubicBezTo>
                    <a:pt x="27" y="226"/>
                    <a:pt x="27" y="226"/>
                    <a:pt x="27" y="225"/>
                  </a:cubicBezTo>
                  <a:cubicBezTo>
                    <a:pt x="27" y="225"/>
                    <a:pt x="28" y="225"/>
                    <a:pt x="28" y="225"/>
                  </a:cubicBezTo>
                  <a:cubicBezTo>
                    <a:pt x="28" y="225"/>
                    <a:pt x="29" y="227"/>
                    <a:pt x="28" y="227"/>
                  </a:cubicBezTo>
                  <a:cubicBezTo>
                    <a:pt x="28" y="227"/>
                    <a:pt x="27" y="228"/>
                    <a:pt x="27" y="228"/>
                  </a:cubicBezTo>
                  <a:cubicBezTo>
                    <a:pt x="27" y="231"/>
                    <a:pt x="26" y="234"/>
                    <a:pt x="26" y="237"/>
                  </a:cubicBezTo>
                  <a:cubicBezTo>
                    <a:pt x="28" y="236"/>
                    <a:pt x="29" y="235"/>
                    <a:pt x="30" y="234"/>
                  </a:cubicBezTo>
                  <a:cubicBezTo>
                    <a:pt x="30" y="229"/>
                    <a:pt x="31" y="223"/>
                    <a:pt x="31" y="217"/>
                  </a:cubicBezTo>
                  <a:moveTo>
                    <a:pt x="26" y="174"/>
                  </a:moveTo>
                  <a:cubicBezTo>
                    <a:pt x="26" y="175"/>
                    <a:pt x="25" y="175"/>
                    <a:pt x="24" y="176"/>
                  </a:cubicBezTo>
                  <a:cubicBezTo>
                    <a:pt x="25" y="178"/>
                    <a:pt x="25" y="180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6" y="188"/>
                    <a:pt x="26" y="193"/>
                    <a:pt x="26" y="199"/>
                  </a:cubicBezTo>
                  <a:cubicBezTo>
                    <a:pt x="26" y="199"/>
                    <a:pt x="26" y="199"/>
                    <a:pt x="26" y="200"/>
                  </a:cubicBezTo>
                  <a:cubicBezTo>
                    <a:pt x="27" y="200"/>
                    <a:pt x="27" y="199"/>
                    <a:pt x="27" y="199"/>
                  </a:cubicBezTo>
                  <a:cubicBezTo>
                    <a:pt x="27" y="199"/>
                    <a:pt x="27" y="199"/>
                    <a:pt x="28" y="199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1"/>
                    <a:pt x="27" y="183"/>
                    <a:pt x="26" y="174"/>
                  </a:cubicBezTo>
                  <a:moveTo>
                    <a:pt x="25" y="164"/>
                  </a:moveTo>
                  <a:cubicBezTo>
                    <a:pt x="25" y="164"/>
                    <a:pt x="24" y="165"/>
                    <a:pt x="23" y="165"/>
                  </a:cubicBezTo>
                  <a:cubicBezTo>
                    <a:pt x="24" y="168"/>
                    <a:pt x="24" y="171"/>
                    <a:pt x="24" y="173"/>
                  </a:cubicBezTo>
                  <a:cubicBezTo>
                    <a:pt x="25" y="173"/>
                    <a:pt x="25" y="172"/>
                    <a:pt x="26" y="172"/>
                  </a:cubicBezTo>
                  <a:cubicBezTo>
                    <a:pt x="26" y="170"/>
                    <a:pt x="25" y="167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moveTo>
                    <a:pt x="25" y="157"/>
                  </a:moveTo>
                  <a:cubicBezTo>
                    <a:pt x="24" y="157"/>
                    <a:pt x="23" y="158"/>
                    <a:pt x="23" y="158"/>
                  </a:cubicBezTo>
                  <a:cubicBezTo>
                    <a:pt x="23" y="159"/>
                    <a:pt x="23" y="160"/>
                    <a:pt x="23" y="161"/>
                  </a:cubicBezTo>
                  <a:cubicBezTo>
                    <a:pt x="23" y="162"/>
                    <a:pt x="23" y="162"/>
                    <a:pt x="23" y="163"/>
                  </a:cubicBezTo>
                  <a:cubicBezTo>
                    <a:pt x="24" y="163"/>
                    <a:pt x="24" y="162"/>
                    <a:pt x="25" y="162"/>
                  </a:cubicBezTo>
                  <a:cubicBezTo>
                    <a:pt x="25" y="160"/>
                    <a:pt x="25" y="159"/>
                    <a:pt x="25" y="157"/>
                  </a:cubicBezTo>
                  <a:moveTo>
                    <a:pt x="28" y="155"/>
                  </a:moveTo>
                  <a:cubicBezTo>
                    <a:pt x="28" y="155"/>
                    <a:pt x="27" y="156"/>
                    <a:pt x="26" y="156"/>
                  </a:cubicBezTo>
                  <a:cubicBezTo>
                    <a:pt x="26" y="158"/>
                    <a:pt x="27" y="159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8" y="160"/>
                    <a:pt x="28" y="162"/>
                    <a:pt x="28" y="162"/>
                  </a:cubicBezTo>
                  <a:cubicBezTo>
                    <a:pt x="27" y="162"/>
                    <a:pt x="27" y="163"/>
                    <a:pt x="27" y="163"/>
                  </a:cubicBezTo>
                  <a:cubicBezTo>
                    <a:pt x="27" y="166"/>
                    <a:pt x="27" y="168"/>
                    <a:pt x="27" y="171"/>
                  </a:cubicBezTo>
                  <a:cubicBezTo>
                    <a:pt x="27" y="171"/>
                    <a:pt x="28" y="171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29" y="172"/>
                    <a:pt x="29" y="172"/>
                  </a:cubicBezTo>
                  <a:cubicBezTo>
                    <a:pt x="28" y="173"/>
                    <a:pt x="28" y="173"/>
                    <a:pt x="27" y="173"/>
                  </a:cubicBezTo>
                  <a:cubicBezTo>
                    <a:pt x="28" y="180"/>
                    <a:pt x="28" y="186"/>
                    <a:pt x="28" y="193"/>
                  </a:cubicBezTo>
                  <a:cubicBezTo>
                    <a:pt x="28" y="195"/>
                    <a:pt x="28" y="197"/>
                    <a:pt x="29" y="199"/>
                  </a:cubicBezTo>
                  <a:cubicBezTo>
                    <a:pt x="29" y="200"/>
                    <a:pt x="29" y="200"/>
                    <a:pt x="28" y="200"/>
                  </a:cubicBezTo>
                  <a:cubicBezTo>
                    <a:pt x="28" y="201"/>
                    <a:pt x="27" y="202"/>
                    <a:pt x="27" y="202"/>
                  </a:cubicBezTo>
                  <a:cubicBezTo>
                    <a:pt x="27" y="207"/>
                    <a:pt x="27" y="212"/>
                    <a:pt x="27" y="217"/>
                  </a:cubicBezTo>
                  <a:cubicBezTo>
                    <a:pt x="28" y="216"/>
                    <a:pt x="29" y="215"/>
                    <a:pt x="31" y="215"/>
                  </a:cubicBezTo>
                  <a:cubicBezTo>
                    <a:pt x="31" y="211"/>
                    <a:pt x="31" y="207"/>
                    <a:pt x="30" y="203"/>
                  </a:cubicBezTo>
                  <a:cubicBezTo>
                    <a:pt x="30" y="190"/>
                    <a:pt x="30" y="177"/>
                    <a:pt x="29" y="164"/>
                  </a:cubicBezTo>
                  <a:cubicBezTo>
                    <a:pt x="29" y="161"/>
                    <a:pt x="29" y="158"/>
                    <a:pt x="28" y="155"/>
                  </a:cubicBezTo>
                  <a:moveTo>
                    <a:pt x="24" y="150"/>
                  </a:moveTo>
                  <a:cubicBezTo>
                    <a:pt x="23" y="150"/>
                    <a:pt x="23" y="151"/>
                    <a:pt x="22" y="151"/>
                  </a:cubicBezTo>
                  <a:cubicBezTo>
                    <a:pt x="22" y="153"/>
                    <a:pt x="22" y="154"/>
                    <a:pt x="22" y="156"/>
                  </a:cubicBezTo>
                  <a:cubicBezTo>
                    <a:pt x="23" y="156"/>
                    <a:pt x="24" y="155"/>
                    <a:pt x="24" y="155"/>
                  </a:cubicBezTo>
                  <a:cubicBezTo>
                    <a:pt x="24" y="153"/>
                    <a:pt x="24" y="152"/>
                    <a:pt x="24" y="150"/>
                  </a:cubicBezTo>
                  <a:moveTo>
                    <a:pt x="28" y="148"/>
                  </a:moveTo>
                  <a:cubicBezTo>
                    <a:pt x="27" y="148"/>
                    <a:pt x="27" y="148"/>
                    <a:pt x="26" y="149"/>
                  </a:cubicBezTo>
                  <a:cubicBezTo>
                    <a:pt x="26" y="150"/>
                    <a:pt x="26" y="152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7" y="154"/>
                    <a:pt x="28" y="153"/>
                    <a:pt x="28" y="153"/>
                  </a:cubicBezTo>
                  <a:cubicBezTo>
                    <a:pt x="28" y="151"/>
                    <a:pt x="28" y="149"/>
                    <a:pt x="28" y="148"/>
                  </a:cubicBezTo>
                  <a:moveTo>
                    <a:pt x="23" y="140"/>
                  </a:moveTo>
                  <a:cubicBezTo>
                    <a:pt x="23" y="141"/>
                    <a:pt x="22" y="141"/>
                    <a:pt x="21" y="141"/>
                  </a:cubicBezTo>
                  <a:cubicBezTo>
                    <a:pt x="22" y="144"/>
                    <a:pt x="22" y="146"/>
                    <a:pt x="22" y="149"/>
                  </a:cubicBezTo>
                  <a:cubicBezTo>
                    <a:pt x="23" y="149"/>
                    <a:pt x="23" y="148"/>
                    <a:pt x="24" y="148"/>
                  </a:cubicBezTo>
                  <a:cubicBezTo>
                    <a:pt x="24" y="145"/>
                    <a:pt x="23" y="143"/>
                    <a:pt x="23" y="140"/>
                  </a:cubicBezTo>
                  <a:moveTo>
                    <a:pt x="27" y="137"/>
                  </a:moveTo>
                  <a:cubicBezTo>
                    <a:pt x="27" y="138"/>
                    <a:pt x="26" y="138"/>
                    <a:pt x="25" y="139"/>
                  </a:cubicBezTo>
                  <a:cubicBezTo>
                    <a:pt x="26" y="141"/>
                    <a:pt x="26" y="144"/>
                    <a:pt x="26" y="146"/>
                  </a:cubicBezTo>
                  <a:cubicBezTo>
                    <a:pt x="26" y="146"/>
                    <a:pt x="27" y="146"/>
                    <a:pt x="28" y="145"/>
                  </a:cubicBezTo>
                  <a:cubicBezTo>
                    <a:pt x="28" y="143"/>
                    <a:pt x="27" y="140"/>
                    <a:pt x="27" y="137"/>
                  </a:cubicBezTo>
                  <a:moveTo>
                    <a:pt x="23" y="132"/>
                  </a:moveTo>
                  <a:cubicBezTo>
                    <a:pt x="22" y="132"/>
                    <a:pt x="21" y="133"/>
                    <a:pt x="21" y="133"/>
                  </a:cubicBezTo>
                  <a:cubicBezTo>
                    <a:pt x="21" y="135"/>
                    <a:pt x="21" y="137"/>
                    <a:pt x="21" y="139"/>
                  </a:cubicBezTo>
                  <a:cubicBezTo>
                    <a:pt x="22" y="139"/>
                    <a:pt x="23" y="138"/>
                    <a:pt x="23" y="138"/>
                  </a:cubicBezTo>
                  <a:cubicBezTo>
                    <a:pt x="23" y="136"/>
                    <a:pt x="23" y="134"/>
                    <a:pt x="23" y="132"/>
                  </a:cubicBezTo>
                  <a:moveTo>
                    <a:pt x="22" y="123"/>
                  </a:moveTo>
                  <a:cubicBezTo>
                    <a:pt x="22" y="123"/>
                    <a:pt x="21" y="124"/>
                    <a:pt x="20" y="124"/>
                  </a:cubicBezTo>
                  <a:cubicBezTo>
                    <a:pt x="20" y="127"/>
                    <a:pt x="21" y="129"/>
                    <a:pt x="21" y="131"/>
                  </a:cubicBezTo>
                  <a:cubicBezTo>
                    <a:pt x="21" y="130"/>
                    <a:pt x="22" y="130"/>
                    <a:pt x="23" y="129"/>
                  </a:cubicBezTo>
                  <a:cubicBezTo>
                    <a:pt x="23" y="128"/>
                    <a:pt x="23" y="127"/>
                    <a:pt x="23" y="126"/>
                  </a:cubicBezTo>
                  <a:cubicBezTo>
                    <a:pt x="22" y="125"/>
                    <a:pt x="22" y="124"/>
                    <a:pt x="22" y="123"/>
                  </a:cubicBezTo>
                  <a:moveTo>
                    <a:pt x="26" y="119"/>
                  </a:moveTo>
                  <a:cubicBezTo>
                    <a:pt x="26" y="120"/>
                    <a:pt x="25" y="120"/>
                    <a:pt x="24" y="121"/>
                  </a:cubicBezTo>
                  <a:cubicBezTo>
                    <a:pt x="25" y="123"/>
                    <a:pt x="25" y="126"/>
                    <a:pt x="25" y="128"/>
                  </a:cubicBezTo>
                  <a:cubicBezTo>
                    <a:pt x="26" y="128"/>
                    <a:pt x="26" y="129"/>
                    <a:pt x="25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32"/>
                    <a:pt x="25" y="134"/>
                    <a:pt x="25" y="137"/>
                  </a:cubicBezTo>
                  <a:cubicBezTo>
                    <a:pt x="26" y="136"/>
                    <a:pt x="27" y="136"/>
                    <a:pt x="27" y="135"/>
                  </a:cubicBezTo>
                  <a:cubicBezTo>
                    <a:pt x="27" y="132"/>
                    <a:pt x="27" y="128"/>
                    <a:pt x="27" y="124"/>
                  </a:cubicBezTo>
                  <a:cubicBezTo>
                    <a:pt x="27" y="123"/>
                    <a:pt x="26" y="121"/>
                    <a:pt x="26" y="119"/>
                  </a:cubicBezTo>
                  <a:moveTo>
                    <a:pt x="22" y="115"/>
                  </a:moveTo>
                  <a:cubicBezTo>
                    <a:pt x="21" y="115"/>
                    <a:pt x="21" y="115"/>
                    <a:pt x="20" y="116"/>
                  </a:cubicBezTo>
                  <a:cubicBezTo>
                    <a:pt x="20" y="118"/>
                    <a:pt x="20" y="120"/>
                    <a:pt x="20" y="122"/>
                  </a:cubicBezTo>
                  <a:cubicBezTo>
                    <a:pt x="21" y="121"/>
                    <a:pt x="22" y="121"/>
                    <a:pt x="22" y="120"/>
                  </a:cubicBezTo>
                  <a:cubicBezTo>
                    <a:pt x="22" y="118"/>
                    <a:pt x="22" y="116"/>
                    <a:pt x="22" y="115"/>
                  </a:cubicBezTo>
                  <a:moveTo>
                    <a:pt x="26" y="112"/>
                  </a:moveTo>
                  <a:cubicBezTo>
                    <a:pt x="25" y="112"/>
                    <a:pt x="25" y="113"/>
                    <a:pt x="24" y="113"/>
                  </a:cubicBezTo>
                  <a:cubicBezTo>
                    <a:pt x="24" y="115"/>
                    <a:pt x="24" y="116"/>
                    <a:pt x="24" y="118"/>
                  </a:cubicBezTo>
                  <a:cubicBezTo>
                    <a:pt x="25" y="118"/>
                    <a:pt x="25" y="117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5"/>
                    <a:pt x="26" y="113"/>
                    <a:pt x="26" y="112"/>
                  </a:cubicBezTo>
                  <a:moveTo>
                    <a:pt x="22" y="105"/>
                  </a:moveTo>
                  <a:cubicBezTo>
                    <a:pt x="21" y="105"/>
                    <a:pt x="20" y="106"/>
                    <a:pt x="19" y="106"/>
                  </a:cubicBezTo>
                  <a:cubicBezTo>
                    <a:pt x="20" y="109"/>
                    <a:pt x="20" y="111"/>
                    <a:pt x="20" y="114"/>
                  </a:cubicBezTo>
                  <a:cubicBezTo>
                    <a:pt x="20" y="113"/>
                    <a:pt x="21" y="113"/>
                    <a:pt x="22" y="112"/>
                  </a:cubicBezTo>
                  <a:cubicBezTo>
                    <a:pt x="22" y="110"/>
                    <a:pt x="22" y="107"/>
                    <a:pt x="22" y="105"/>
                  </a:cubicBezTo>
                  <a:moveTo>
                    <a:pt x="25" y="102"/>
                  </a:moveTo>
                  <a:cubicBezTo>
                    <a:pt x="25" y="102"/>
                    <a:pt x="24" y="103"/>
                    <a:pt x="24" y="103"/>
                  </a:cubicBezTo>
                  <a:cubicBezTo>
                    <a:pt x="24" y="106"/>
                    <a:pt x="24" y="108"/>
                    <a:pt x="24" y="111"/>
                  </a:cubicBezTo>
                  <a:cubicBezTo>
                    <a:pt x="25" y="111"/>
                    <a:pt x="25" y="110"/>
                    <a:pt x="26" y="110"/>
                  </a:cubicBezTo>
                  <a:cubicBezTo>
                    <a:pt x="26" y="107"/>
                    <a:pt x="26" y="104"/>
                    <a:pt x="25" y="102"/>
                  </a:cubicBezTo>
                  <a:moveTo>
                    <a:pt x="21" y="96"/>
                  </a:moveTo>
                  <a:cubicBezTo>
                    <a:pt x="21" y="96"/>
                    <a:pt x="20" y="97"/>
                    <a:pt x="19" y="97"/>
                  </a:cubicBezTo>
                  <a:cubicBezTo>
                    <a:pt x="19" y="100"/>
                    <a:pt x="19" y="102"/>
                    <a:pt x="19" y="104"/>
                  </a:cubicBezTo>
                  <a:cubicBezTo>
                    <a:pt x="20" y="104"/>
                    <a:pt x="21" y="103"/>
                    <a:pt x="21" y="102"/>
                  </a:cubicBezTo>
                  <a:cubicBezTo>
                    <a:pt x="21" y="100"/>
                    <a:pt x="21" y="98"/>
                    <a:pt x="21" y="96"/>
                  </a:cubicBezTo>
                  <a:moveTo>
                    <a:pt x="25" y="94"/>
                  </a:moveTo>
                  <a:cubicBezTo>
                    <a:pt x="24" y="94"/>
                    <a:pt x="24" y="94"/>
                    <a:pt x="23" y="95"/>
                  </a:cubicBezTo>
                  <a:cubicBezTo>
                    <a:pt x="23" y="97"/>
                    <a:pt x="23" y="99"/>
                    <a:pt x="23" y="101"/>
                  </a:cubicBezTo>
                  <a:cubicBezTo>
                    <a:pt x="24" y="100"/>
                    <a:pt x="24" y="100"/>
                    <a:pt x="25" y="100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7"/>
                    <a:pt x="25" y="96"/>
                    <a:pt x="25" y="94"/>
                  </a:cubicBezTo>
                  <a:moveTo>
                    <a:pt x="21" y="88"/>
                  </a:moveTo>
                  <a:cubicBezTo>
                    <a:pt x="20" y="88"/>
                    <a:pt x="20" y="89"/>
                    <a:pt x="19" y="89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20" y="95"/>
                    <a:pt x="20" y="94"/>
                    <a:pt x="21" y="94"/>
                  </a:cubicBezTo>
                  <a:cubicBezTo>
                    <a:pt x="21" y="92"/>
                    <a:pt x="21" y="90"/>
                    <a:pt x="21" y="88"/>
                  </a:cubicBezTo>
                  <a:moveTo>
                    <a:pt x="25" y="86"/>
                  </a:moveTo>
                  <a:cubicBezTo>
                    <a:pt x="24" y="86"/>
                    <a:pt x="23" y="87"/>
                    <a:pt x="23" y="87"/>
                  </a:cubicBezTo>
                  <a:cubicBezTo>
                    <a:pt x="23" y="89"/>
                    <a:pt x="23" y="91"/>
                    <a:pt x="23" y="93"/>
                  </a:cubicBezTo>
                  <a:cubicBezTo>
                    <a:pt x="24" y="92"/>
                    <a:pt x="24" y="92"/>
                    <a:pt x="25" y="91"/>
                  </a:cubicBezTo>
                  <a:cubicBezTo>
                    <a:pt x="25" y="90"/>
                    <a:pt x="25" y="88"/>
                    <a:pt x="25" y="86"/>
                  </a:cubicBezTo>
                  <a:moveTo>
                    <a:pt x="21" y="80"/>
                  </a:moveTo>
                  <a:cubicBezTo>
                    <a:pt x="20" y="80"/>
                    <a:pt x="20" y="80"/>
                    <a:pt x="19" y="81"/>
                  </a:cubicBezTo>
                  <a:cubicBezTo>
                    <a:pt x="19" y="82"/>
                    <a:pt x="19" y="83"/>
                    <a:pt x="19" y="84"/>
                  </a:cubicBezTo>
                  <a:cubicBezTo>
                    <a:pt x="19" y="85"/>
                    <a:pt x="19" y="86"/>
                    <a:pt x="19" y="87"/>
                  </a:cubicBezTo>
                  <a:cubicBezTo>
                    <a:pt x="20" y="87"/>
                    <a:pt x="20" y="86"/>
                    <a:pt x="21" y="86"/>
                  </a:cubicBezTo>
                  <a:cubicBezTo>
                    <a:pt x="21" y="84"/>
                    <a:pt x="21" y="82"/>
                    <a:pt x="21" y="80"/>
                  </a:cubicBezTo>
                  <a:moveTo>
                    <a:pt x="24" y="78"/>
                  </a:moveTo>
                  <a:cubicBezTo>
                    <a:pt x="24" y="78"/>
                    <a:pt x="23" y="79"/>
                    <a:pt x="22" y="79"/>
                  </a:cubicBezTo>
                  <a:cubicBezTo>
                    <a:pt x="22" y="81"/>
                    <a:pt x="23" y="83"/>
                    <a:pt x="23" y="85"/>
                  </a:cubicBezTo>
                  <a:cubicBezTo>
                    <a:pt x="23" y="85"/>
                    <a:pt x="24" y="84"/>
                    <a:pt x="24" y="84"/>
                  </a:cubicBezTo>
                  <a:cubicBezTo>
                    <a:pt x="24" y="82"/>
                    <a:pt x="24" y="80"/>
                    <a:pt x="24" y="78"/>
                  </a:cubicBezTo>
                  <a:moveTo>
                    <a:pt x="21" y="69"/>
                  </a:moveTo>
                  <a:cubicBezTo>
                    <a:pt x="20" y="69"/>
                    <a:pt x="20" y="70"/>
                    <a:pt x="19" y="70"/>
                  </a:cubicBezTo>
                  <a:cubicBezTo>
                    <a:pt x="19" y="73"/>
                    <a:pt x="19" y="76"/>
                    <a:pt x="19" y="79"/>
                  </a:cubicBezTo>
                  <a:cubicBezTo>
                    <a:pt x="20" y="78"/>
                    <a:pt x="20" y="78"/>
                    <a:pt x="21" y="78"/>
                  </a:cubicBezTo>
                  <a:cubicBezTo>
                    <a:pt x="21" y="75"/>
                    <a:pt x="21" y="72"/>
                    <a:pt x="21" y="69"/>
                  </a:cubicBezTo>
                  <a:moveTo>
                    <a:pt x="24" y="68"/>
                  </a:moveTo>
                  <a:cubicBezTo>
                    <a:pt x="23" y="68"/>
                    <a:pt x="22" y="69"/>
                    <a:pt x="22" y="69"/>
                  </a:cubicBezTo>
                  <a:cubicBezTo>
                    <a:pt x="22" y="71"/>
                    <a:pt x="22" y="73"/>
                    <a:pt x="22" y="75"/>
                  </a:cubicBezTo>
                  <a:cubicBezTo>
                    <a:pt x="22" y="75"/>
                    <a:pt x="22" y="76"/>
                    <a:pt x="22" y="77"/>
                  </a:cubicBezTo>
                  <a:cubicBezTo>
                    <a:pt x="23" y="76"/>
                    <a:pt x="23" y="76"/>
                    <a:pt x="24" y="76"/>
                  </a:cubicBezTo>
                  <a:cubicBezTo>
                    <a:pt x="24" y="73"/>
                    <a:pt x="24" y="71"/>
                    <a:pt x="24" y="68"/>
                  </a:cubicBezTo>
                  <a:moveTo>
                    <a:pt x="21" y="63"/>
                  </a:moveTo>
                  <a:cubicBezTo>
                    <a:pt x="20" y="63"/>
                    <a:pt x="20" y="64"/>
                    <a:pt x="19" y="64"/>
                  </a:cubicBezTo>
                  <a:cubicBezTo>
                    <a:pt x="19" y="65"/>
                    <a:pt x="19" y="67"/>
                    <a:pt x="19" y="68"/>
                  </a:cubicBezTo>
                  <a:cubicBezTo>
                    <a:pt x="20" y="68"/>
                    <a:pt x="20" y="67"/>
                    <a:pt x="21" y="67"/>
                  </a:cubicBezTo>
                  <a:cubicBezTo>
                    <a:pt x="21" y="66"/>
                    <a:pt x="21" y="64"/>
                    <a:pt x="21" y="63"/>
                  </a:cubicBezTo>
                  <a:moveTo>
                    <a:pt x="23" y="62"/>
                  </a:moveTo>
                  <a:cubicBezTo>
                    <a:pt x="23" y="62"/>
                    <a:pt x="22" y="62"/>
                    <a:pt x="21" y="63"/>
                  </a:cubicBezTo>
                  <a:cubicBezTo>
                    <a:pt x="22" y="64"/>
                    <a:pt x="22" y="65"/>
                    <a:pt x="22" y="67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4"/>
                    <a:pt x="23" y="63"/>
                    <a:pt x="23" y="62"/>
                  </a:cubicBezTo>
                  <a:moveTo>
                    <a:pt x="23" y="55"/>
                  </a:moveTo>
                  <a:cubicBezTo>
                    <a:pt x="22" y="56"/>
                    <a:pt x="20" y="56"/>
                    <a:pt x="19" y="57"/>
                  </a:cubicBezTo>
                  <a:cubicBezTo>
                    <a:pt x="19" y="59"/>
                    <a:pt x="19" y="60"/>
                    <a:pt x="19" y="62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23" y="58"/>
                    <a:pt x="23" y="57"/>
                    <a:pt x="23" y="55"/>
                  </a:cubicBezTo>
                  <a:moveTo>
                    <a:pt x="22" y="48"/>
                  </a:moveTo>
                  <a:cubicBezTo>
                    <a:pt x="21" y="49"/>
                    <a:pt x="20" y="50"/>
                    <a:pt x="19" y="50"/>
                  </a:cubicBezTo>
                  <a:cubicBezTo>
                    <a:pt x="19" y="52"/>
                    <a:pt x="19" y="53"/>
                    <a:pt x="19" y="55"/>
                  </a:cubicBezTo>
                  <a:cubicBezTo>
                    <a:pt x="20" y="54"/>
                    <a:pt x="22" y="54"/>
                    <a:pt x="23" y="53"/>
                  </a:cubicBezTo>
                  <a:cubicBezTo>
                    <a:pt x="23" y="51"/>
                    <a:pt x="22" y="50"/>
                    <a:pt x="22" y="48"/>
                  </a:cubicBezTo>
                  <a:moveTo>
                    <a:pt x="21" y="40"/>
                  </a:moveTo>
                  <a:cubicBezTo>
                    <a:pt x="21" y="40"/>
                    <a:pt x="20" y="40"/>
                    <a:pt x="19" y="41"/>
                  </a:cubicBezTo>
                  <a:cubicBezTo>
                    <a:pt x="19" y="43"/>
                    <a:pt x="19" y="46"/>
                    <a:pt x="19" y="48"/>
                  </a:cubicBezTo>
                  <a:cubicBezTo>
                    <a:pt x="20" y="47"/>
                    <a:pt x="21" y="47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4"/>
                    <a:pt x="22" y="4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moveTo>
                    <a:pt x="21" y="32"/>
                  </a:moveTo>
                  <a:cubicBezTo>
                    <a:pt x="20" y="33"/>
                    <a:pt x="19" y="33"/>
                    <a:pt x="18" y="34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7"/>
                    <a:pt x="19" y="38"/>
                    <a:pt x="19" y="39"/>
                  </a:cubicBezTo>
                  <a:cubicBezTo>
                    <a:pt x="20" y="38"/>
                    <a:pt x="21" y="38"/>
                    <a:pt x="21" y="37"/>
                  </a:cubicBezTo>
                  <a:cubicBezTo>
                    <a:pt x="21" y="35"/>
                    <a:pt x="21" y="34"/>
                    <a:pt x="21" y="32"/>
                  </a:cubicBezTo>
                  <a:moveTo>
                    <a:pt x="21" y="23"/>
                  </a:moveTo>
                  <a:cubicBezTo>
                    <a:pt x="20" y="24"/>
                    <a:pt x="20" y="24"/>
                    <a:pt x="19" y="24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5"/>
                    <a:pt x="17" y="26"/>
                  </a:cubicBezTo>
                  <a:cubicBezTo>
                    <a:pt x="17" y="28"/>
                    <a:pt x="18" y="30"/>
                    <a:pt x="18" y="31"/>
                  </a:cubicBezTo>
                  <a:cubicBezTo>
                    <a:pt x="19" y="31"/>
                    <a:pt x="20" y="30"/>
                    <a:pt x="21" y="30"/>
                  </a:cubicBezTo>
                  <a:cubicBezTo>
                    <a:pt x="21" y="28"/>
                    <a:pt x="21" y="26"/>
                    <a:pt x="21" y="23"/>
                  </a:cubicBezTo>
                  <a:moveTo>
                    <a:pt x="17" y="18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6" y="22"/>
                    <a:pt x="16" y="24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1"/>
                    <a:pt x="18" y="19"/>
                    <a:pt x="17" y="18"/>
                  </a:cubicBezTo>
                  <a:moveTo>
                    <a:pt x="21" y="16"/>
                  </a:moveTo>
                  <a:cubicBezTo>
                    <a:pt x="20" y="17"/>
                    <a:pt x="19" y="17"/>
                    <a:pt x="19" y="17"/>
                  </a:cubicBezTo>
                  <a:cubicBezTo>
                    <a:pt x="19" y="19"/>
                    <a:pt x="19" y="21"/>
                    <a:pt x="19" y="22"/>
                  </a:cubicBezTo>
                  <a:cubicBezTo>
                    <a:pt x="20" y="22"/>
                    <a:pt x="20" y="22"/>
                    <a:pt x="21" y="21"/>
                  </a:cubicBezTo>
                  <a:cubicBezTo>
                    <a:pt x="21" y="20"/>
                    <a:pt x="21" y="18"/>
                    <a:pt x="21" y="16"/>
                  </a:cubicBezTo>
                  <a:moveTo>
                    <a:pt x="18" y="4"/>
                  </a:moveTo>
                  <a:cubicBezTo>
                    <a:pt x="18" y="4"/>
                    <a:pt x="17" y="5"/>
                    <a:pt x="17" y="5"/>
                  </a:cubicBezTo>
                  <a:cubicBezTo>
                    <a:pt x="18" y="9"/>
                    <a:pt x="18" y="12"/>
                    <a:pt x="18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1"/>
                    <a:pt x="20" y="8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4" y="9"/>
                    <a:pt x="15" y="13"/>
                    <a:pt x="15" y="17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6" y="12"/>
                    <a:pt x="16" y="8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9" name="Freeform 16"/>
            <p:cNvSpPr>
              <a:spLocks noEditPoints="1"/>
            </p:cNvSpPr>
            <p:nvPr/>
          </p:nvSpPr>
          <p:spPr bwMode="auto">
            <a:xfrm>
              <a:off x="3299461" y="3622675"/>
              <a:ext cx="157163" cy="47625"/>
            </a:xfrm>
            <a:custGeom>
              <a:avLst/>
              <a:gdLst>
                <a:gd name="T0" fmla="*/ 11 w 73"/>
                <a:gd name="T1" fmla="*/ 14 h 22"/>
                <a:gd name="T2" fmla="*/ 14 w 73"/>
                <a:gd name="T3" fmla="*/ 10 h 22"/>
                <a:gd name="T4" fmla="*/ 11 w 73"/>
                <a:gd name="T5" fmla="*/ 14 h 22"/>
                <a:gd name="T6" fmla="*/ 69 w 73"/>
                <a:gd name="T7" fmla="*/ 0 h 22"/>
                <a:gd name="T8" fmla="*/ 69 w 73"/>
                <a:gd name="T9" fmla="*/ 0 h 22"/>
                <a:gd name="T10" fmla="*/ 67 w 73"/>
                <a:gd name="T11" fmla="*/ 1 h 22"/>
                <a:gd name="T12" fmla="*/ 39 w 73"/>
                <a:gd name="T13" fmla="*/ 2 h 22"/>
                <a:gd name="T14" fmla="*/ 33 w 73"/>
                <a:gd name="T15" fmla="*/ 2 h 22"/>
                <a:gd name="T16" fmla="*/ 29 w 73"/>
                <a:gd name="T17" fmla="*/ 3 h 22"/>
                <a:gd name="T18" fmla="*/ 28 w 73"/>
                <a:gd name="T19" fmla="*/ 3 h 22"/>
                <a:gd name="T20" fmla="*/ 16 w 73"/>
                <a:gd name="T21" fmla="*/ 6 h 22"/>
                <a:gd name="T22" fmla="*/ 15 w 73"/>
                <a:gd name="T23" fmla="*/ 6 h 22"/>
                <a:gd name="T24" fmla="*/ 15 w 73"/>
                <a:gd name="T25" fmla="*/ 6 h 22"/>
                <a:gd name="T26" fmla="*/ 0 w 73"/>
                <a:gd name="T27" fmla="*/ 18 h 22"/>
                <a:gd name="T28" fmla="*/ 1 w 73"/>
                <a:gd name="T29" fmla="*/ 20 h 22"/>
                <a:gd name="T30" fmla="*/ 2 w 73"/>
                <a:gd name="T31" fmla="*/ 20 h 22"/>
                <a:gd name="T32" fmla="*/ 8 w 73"/>
                <a:gd name="T33" fmla="*/ 14 h 22"/>
                <a:gd name="T34" fmla="*/ 3 w 73"/>
                <a:gd name="T35" fmla="*/ 20 h 22"/>
                <a:gd name="T36" fmla="*/ 3 w 73"/>
                <a:gd name="T37" fmla="*/ 20 h 22"/>
                <a:gd name="T38" fmla="*/ 3 w 73"/>
                <a:gd name="T39" fmla="*/ 20 h 22"/>
                <a:gd name="T40" fmla="*/ 3 w 73"/>
                <a:gd name="T41" fmla="*/ 20 h 22"/>
                <a:gd name="T42" fmla="*/ 4 w 73"/>
                <a:gd name="T43" fmla="*/ 22 h 22"/>
                <a:gd name="T44" fmla="*/ 5 w 73"/>
                <a:gd name="T45" fmla="*/ 21 h 22"/>
                <a:gd name="T46" fmla="*/ 13 w 73"/>
                <a:gd name="T47" fmla="*/ 15 h 22"/>
                <a:gd name="T48" fmla="*/ 17 w 73"/>
                <a:gd name="T49" fmla="*/ 8 h 22"/>
                <a:gd name="T50" fmla="*/ 26 w 73"/>
                <a:gd name="T51" fmla="*/ 5 h 22"/>
                <a:gd name="T52" fmla="*/ 27 w 73"/>
                <a:gd name="T53" fmla="*/ 6 h 22"/>
                <a:gd name="T54" fmla="*/ 29 w 73"/>
                <a:gd name="T55" fmla="*/ 7 h 22"/>
                <a:gd name="T56" fmla="*/ 30 w 73"/>
                <a:gd name="T57" fmla="*/ 6 h 22"/>
                <a:gd name="T58" fmla="*/ 29 w 73"/>
                <a:gd name="T59" fmla="*/ 5 h 22"/>
                <a:gd name="T60" fmla="*/ 30 w 73"/>
                <a:gd name="T61" fmla="*/ 5 h 22"/>
                <a:gd name="T62" fmla="*/ 30 w 73"/>
                <a:gd name="T63" fmla="*/ 5 h 22"/>
                <a:gd name="T64" fmla="*/ 32 w 73"/>
                <a:gd name="T65" fmla="*/ 5 h 22"/>
                <a:gd name="T66" fmla="*/ 33 w 73"/>
                <a:gd name="T67" fmla="*/ 4 h 22"/>
                <a:gd name="T68" fmla="*/ 33 w 73"/>
                <a:gd name="T69" fmla="*/ 4 h 22"/>
                <a:gd name="T70" fmla="*/ 34 w 73"/>
                <a:gd name="T71" fmla="*/ 4 h 22"/>
                <a:gd name="T72" fmla="*/ 39 w 73"/>
                <a:gd name="T73" fmla="*/ 4 h 22"/>
                <a:gd name="T74" fmla="*/ 45 w 73"/>
                <a:gd name="T75" fmla="*/ 4 h 22"/>
                <a:gd name="T76" fmla="*/ 62 w 73"/>
                <a:gd name="T77" fmla="*/ 3 h 22"/>
                <a:gd name="T78" fmla="*/ 49 w 73"/>
                <a:gd name="T79" fmla="*/ 4 h 22"/>
                <a:gd name="T80" fmla="*/ 35 w 73"/>
                <a:gd name="T81" fmla="*/ 6 h 22"/>
                <a:gd name="T82" fmla="*/ 33 w 73"/>
                <a:gd name="T83" fmla="*/ 6 h 22"/>
                <a:gd name="T84" fmla="*/ 31 w 73"/>
                <a:gd name="T85" fmla="*/ 8 h 22"/>
                <a:gd name="T86" fmla="*/ 35 w 73"/>
                <a:gd name="T87" fmla="*/ 8 h 22"/>
                <a:gd name="T88" fmla="*/ 49 w 73"/>
                <a:gd name="T89" fmla="*/ 6 h 22"/>
                <a:gd name="T90" fmla="*/ 49 w 73"/>
                <a:gd name="T91" fmla="*/ 6 h 22"/>
                <a:gd name="T92" fmla="*/ 51 w 73"/>
                <a:gd name="T93" fmla="*/ 4 h 22"/>
                <a:gd name="T94" fmla="*/ 52 w 73"/>
                <a:gd name="T95" fmla="*/ 4 h 22"/>
                <a:gd name="T96" fmla="*/ 53 w 73"/>
                <a:gd name="T97" fmla="*/ 6 h 22"/>
                <a:gd name="T98" fmla="*/ 53 w 73"/>
                <a:gd name="T99" fmla="*/ 6 h 22"/>
                <a:gd name="T100" fmla="*/ 60 w 73"/>
                <a:gd name="T101" fmla="*/ 5 h 22"/>
                <a:gd name="T102" fmla="*/ 63 w 73"/>
                <a:gd name="T103" fmla="*/ 4 h 22"/>
                <a:gd name="T104" fmla="*/ 63 w 73"/>
                <a:gd name="T105" fmla="*/ 4 h 22"/>
                <a:gd name="T106" fmla="*/ 64 w 73"/>
                <a:gd name="T107" fmla="*/ 5 h 22"/>
                <a:gd name="T108" fmla="*/ 72 w 73"/>
                <a:gd name="T109" fmla="*/ 2 h 22"/>
                <a:gd name="T110" fmla="*/ 72 w 73"/>
                <a:gd name="T111" fmla="*/ 1 h 22"/>
                <a:gd name="T112" fmla="*/ 70 w 73"/>
                <a:gd name="T113" fmla="*/ 1 h 22"/>
                <a:gd name="T114" fmla="*/ 69 w 73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3" h="22">
                  <a:moveTo>
                    <a:pt x="11" y="14"/>
                  </a:moveTo>
                  <a:cubicBezTo>
                    <a:pt x="12" y="13"/>
                    <a:pt x="13" y="11"/>
                    <a:pt x="14" y="10"/>
                  </a:cubicBezTo>
                  <a:cubicBezTo>
                    <a:pt x="13" y="12"/>
                    <a:pt x="12" y="13"/>
                    <a:pt x="11" y="14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7" y="1"/>
                  </a:cubicBezTo>
                  <a:cubicBezTo>
                    <a:pt x="58" y="1"/>
                    <a:pt x="49" y="1"/>
                    <a:pt x="39" y="2"/>
                  </a:cubicBezTo>
                  <a:cubicBezTo>
                    <a:pt x="38" y="2"/>
                    <a:pt x="35" y="2"/>
                    <a:pt x="33" y="2"/>
                  </a:cubicBezTo>
                  <a:cubicBezTo>
                    <a:pt x="32" y="2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4" y="4"/>
                    <a:pt x="20" y="4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10"/>
                    <a:pt x="5" y="14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4" y="18"/>
                    <a:pt x="6" y="16"/>
                    <a:pt x="8" y="14"/>
                  </a:cubicBezTo>
                  <a:cubicBezTo>
                    <a:pt x="7" y="16"/>
                    <a:pt x="5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2"/>
                    <a:pt x="4" y="22"/>
                  </a:cubicBezTo>
                  <a:cubicBezTo>
                    <a:pt x="4" y="22"/>
                    <a:pt x="4" y="22"/>
                    <a:pt x="5" y="21"/>
                  </a:cubicBezTo>
                  <a:cubicBezTo>
                    <a:pt x="8" y="19"/>
                    <a:pt x="10" y="17"/>
                    <a:pt x="13" y="15"/>
                  </a:cubicBezTo>
                  <a:cubicBezTo>
                    <a:pt x="15" y="13"/>
                    <a:pt x="16" y="11"/>
                    <a:pt x="17" y="8"/>
                  </a:cubicBezTo>
                  <a:cubicBezTo>
                    <a:pt x="19" y="6"/>
                    <a:pt x="23" y="6"/>
                    <a:pt x="26" y="5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9" y="7"/>
                    <a:pt x="30" y="6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41" y="4"/>
                    <a:pt x="43" y="4"/>
                    <a:pt x="45" y="4"/>
                  </a:cubicBezTo>
                  <a:cubicBezTo>
                    <a:pt x="51" y="3"/>
                    <a:pt x="56" y="4"/>
                    <a:pt x="62" y="3"/>
                  </a:cubicBezTo>
                  <a:cubicBezTo>
                    <a:pt x="58" y="4"/>
                    <a:pt x="53" y="4"/>
                    <a:pt x="49" y="4"/>
                  </a:cubicBezTo>
                  <a:cubicBezTo>
                    <a:pt x="45" y="5"/>
                    <a:pt x="40" y="6"/>
                    <a:pt x="35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40" y="8"/>
                    <a:pt x="45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1" y="5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5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5" y="6"/>
                    <a:pt x="58" y="6"/>
                    <a:pt x="60" y="5"/>
                  </a:cubicBezTo>
                  <a:cubicBezTo>
                    <a:pt x="61" y="5"/>
                    <a:pt x="62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4"/>
                    <a:pt x="64" y="4"/>
                    <a:pt x="64" y="5"/>
                  </a:cubicBezTo>
                  <a:cubicBezTo>
                    <a:pt x="67" y="4"/>
                    <a:pt x="70" y="4"/>
                    <a:pt x="72" y="2"/>
                  </a:cubicBezTo>
                  <a:cubicBezTo>
                    <a:pt x="73" y="2"/>
                    <a:pt x="73" y="1"/>
                    <a:pt x="72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0"/>
                    <a:pt x="70" y="0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17"/>
            <p:cNvSpPr>
              <a:spLocks noEditPoints="1"/>
            </p:cNvSpPr>
            <p:nvPr/>
          </p:nvSpPr>
          <p:spPr bwMode="auto">
            <a:xfrm>
              <a:off x="3815398" y="3598862"/>
              <a:ext cx="198438" cy="271463"/>
            </a:xfrm>
            <a:custGeom>
              <a:avLst/>
              <a:gdLst>
                <a:gd name="T0" fmla="*/ 90 w 92"/>
                <a:gd name="T1" fmla="*/ 99 h 126"/>
                <a:gd name="T2" fmla="*/ 84 w 92"/>
                <a:gd name="T3" fmla="*/ 104 h 126"/>
                <a:gd name="T4" fmla="*/ 79 w 92"/>
                <a:gd name="T5" fmla="*/ 109 h 126"/>
                <a:gd name="T6" fmla="*/ 68 w 92"/>
                <a:gd name="T7" fmla="*/ 124 h 126"/>
                <a:gd name="T8" fmla="*/ 87 w 92"/>
                <a:gd name="T9" fmla="*/ 108 h 126"/>
                <a:gd name="T10" fmla="*/ 90 w 92"/>
                <a:gd name="T11" fmla="*/ 99 h 126"/>
                <a:gd name="T12" fmla="*/ 86 w 92"/>
                <a:gd name="T13" fmla="*/ 100 h 126"/>
                <a:gd name="T14" fmla="*/ 85 w 92"/>
                <a:gd name="T15" fmla="*/ 86 h 126"/>
                <a:gd name="T16" fmla="*/ 87 w 92"/>
                <a:gd name="T17" fmla="*/ 86 h 126"/>
                <a:gd name="T18" fmla="*/ 85 w 92"/>
                <a:gd name="T19" fmla="*/ 83 h 126"/>
                <a:gd name="T20" fmla="*/ 85 w 92"/>
                <a:gd name="T21" fmla="*/ 70 h 126"/>
                <a:gd name="T22" fmla="*/ 85 w 92"/>
                <a:gd name="T23" fmla="*/ 68 h 126"/>
                <a:gd name="T24" fmla="*/ 86 w 92"/>
                <a:gd name="T25" fmla="*/ 67 h 126"/>
                <a:gd name="T26" fmla="*/ 82 w 92"/>
                <a:gd name="T27" fmla="*/ 58 h 126"/>
                <a:gd name="T28" fmla="*/ 82 w 92"/>
                <a:gd name="T29" fmla="*/ 58 h 126"/>
                <a:gd name="T30" fmla="*/ 87 w 92"/>
                <a:gd name="T31" fmla="*/ 59 h 126"/>
                <a:gd name="T32" fmla="*/ 88 w 92"/>
                <a:gd name="T33" fmla="*/ 58 h 126"/>
                <a:gd name="T34" fmla="*/ 79 w 92"/>
                <a:gd name="T35" fmla="*/ 52 h 126"/>
                <a:gd name="T36" fmla="*/ 81 w 92"/>
                <a:gd name="T37" fmla="*/ 50 h 126"/>
                <a:gd name="T38" fmla="*/ 74 w 92"/>
                <a:gd name="T39" fmla="*/ 17 h 126"/>
                <a:gd name="T40" fmla="*/ 57 w 92"/>
                <a:gd name="T41" fmla="*/ 5 h 126"/>
                <a:gd name="T42" fmla="*/ 65 w 92"/>
                <a:gd name="T43" fmla="*/ 5 h 126"/>
                <a:gd name="T44" fmla="*/ 78 w 92"/>
                <a:gd name="T45" fmla="*/ 11 h 126"/>
                <a:gd name="T46" fmla="*/ 58 w 92"/>
                <a:gd name="T47" fmla="*/ 31 h 126"/>
                <a:gd name="T48" fmla="*/ 61 w 92"/>
                <a:gd name="T49" fmla="*/ 31 h 126"/>
                <a:gd name="T50" fmla="*/ 72 w 92"/>
                <a:gd name="T51" fmla="*/ 24 h 126"/>
                <a:gd name="T52" fmla="*/ 80 w 92"/>
                <a:gd name="T53" fmla="*/ 19 h 126"/>
                <a:gd name="T54" fmla="*/ 81 w 92"/>
                <a:gd name="T55" fmla="*/ 26 h 126"/>
                <a:gd name="T56" fmla="*/ 83 w 92"/>
                <a:gd name="T57" fmla="*/ 36 h 126"/>
                <a:gd name="T58" fmla="*/ 82 w 92"/>
                <a:gd name="T59" fmla="*/ 38 h 126"/>
                <a:gd name="T60" fmla="*/ 84 w 92"/>
                <a:gd name="T61" fmla="*/ 47 h 126"/>
                <a:gd name="T62" fmla="*/ 87 w 92"/>
                <a:gd name="T63" fmla="*/ 50 h 126"/>
                <a:gd name="T64" fmla="*/ 89 w 92"/>
                <a:gd name="T65" fmla="*/ 50 h 126"/>
                <a:gd name="T66" fmla="*/ 89 w 92"/>
                <a:gd name="T67" fmla="*/ 60 h 126"/>
                <a:gd name="T68" fmla="*/ 88 w 92"/>
                <a:gd name="T69" fmla="*/ 65 h 126"/>
                <a:gd name="T70" fmla="*/ 89 w 92"/>
                <a:gd name="T71" fmla="*/ 67 h 126"/>
                <a:gd name="T72" fmla="*/ 86 w 92"/>
                <a:gd name="T73" fmla="*/ 69 h 126"/>
                <a:gd name="T74" fmla="*/ 88 w 92"/>
                <a:gd name="T75" fmla="*/ 88 h 126"/>
                <a:gd name="T76" fmla="*/ 90 w 92"/>
                <a:gd name="T77" fmla="*/ 82 h 126"/>
                <a:gd name="T78" fmla="*/ 91 w 92"/>
                <a:gd name="T79" fmla="*/ 68 h 126"/>
                <a:gd name="T80" fmla="*/ 86 w 92"/>
                <a:gd name="T81" fmla="*/ 47 h 126"/>
                <a:gd name="T82" fmla="*/ 80 w 92"/>
                <a:gd name="T83" fmla="*/ 15 h 126"/>
                <a:gd name="T84" fmla="*/ 80 w 92"/>
                <a:gd name="T85" fmla="*/ 14 h 126"/>
                <a:gd name="T86" fmla="*/ 50 w 92"/>
                <a:gd name="T87" fmla="*/ 0 h 126"/>
                <a:gd name="T88" fmla="*/ 2 w 92"/>
                <a:gd name="T89" fmla="*/ 3 h 126"/>
                <a:gd name="T90" fmla="*/ 33 w 92"/>
                <a:gd name="T91" fmla="*/ 2 h 126"/>
                <a:gd name="T92" fmla="*/ 2 w 92"/>
                <a:gd name="T93" fmla="*/ 6 h 126"/>
                <a:gd name="T94" fmla="*/ 9 w 92"/>
                <a:gd name="T95" fmla="*/ 5 h 126"/>
                <a:gd name="T96" fmla="*/ 9 w 92"/>
                <a:gd name="T97" fmla="*/ 5 h 126"/>
                <a:gd name="T98" fmla="*/ 18 w 92"/>
                <a:gd name="T99" fmla="*/ 6 h 126"/>
                <a:gd name="T100" fmla="*/ 23 w 92"/>
                <a:gd name="T101" fmla="*/ 5 h 126"/>
                <a:gd name="T102" fmla="*/ 32 w 92"/>
                <a:gd name="T103" fmla="*/ 5 h 126"/>
                <a:gd name="T104" fmla="*/ 40 w 92"/>
                <a:gd name="T105" fmla="*/ 5 h 126"/>
                <a:gd name="T106" fmla="*/ 50 w 92"/>
                <a:gd name="T107" fmla="*/ 2 h 126"/>
                <a:gd name="T108" fmla="*/ 56 w 92"/>
                <a:gd name="T10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26">
                  <a:moveTo>
                    <a:pt x="75" y="118"/>
                  </a:moveTo>
                  <a:cubicBezTo>
                    <a:pt x="77" y="116"/>
                    <a:pt x="79" y="114"/>
                    <a:pt x="81" y="112"/>
                  </a:cubicBezTo>
                  <a:cubicBezTo>
                    <a:pt x="79" y="114"/>
                    <a:pt x="77" y="116"/>
                    <a:pt x="75" y="118"/>
                  </a:cubicBezTo>
                  <a:moveTo>
                    <a:pt x="90" y="99"/>
                  </a:moveTo>
                  <a:cubicBezTo>
                    <a:pt x="89" y="100"/>
                    <a:pt x="88" y="101"/>
                    <a:pt x="87" y="101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6" y="103"/>
                    <a:pt x="85" y="103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3" y="105"/>
                    <a:pt x="82" y="106"/>
                    <a:pt x="81" y="107"/>
                  </a:cubicBezTo>
                  <a:cubicBezTo>
                    <a:pt x="80" y="108"/>
                    <a:pt x="80" y="108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8" y="110"/>
                    <a:pt x="79" y="111"/>
                    <a:pt x="79" y="111"/>
                  </a:cubicBezTo>
                  <a:cubicBezTo>
                    <a:pt x="76" y="114"/>
                    <a:pt x="73" y="117"/>
                    <a:pt x="71" y="120"/>
                  </a:cubicBezTo>
                  <a:cubicBezTo>
                    <a:pt x="70" y="121"/>
                    <a:pt x="69" y="123"/>
                    <a:pt x="68" y="124"/>
                  </a:cubicBezTo>
                  <a:cubicBezTo>
                    <a:pt x="68" y="125"/>
                    <a:pt x="68" y="125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5"/>
                    <a:pt x="70" y="125"/>
                  </a:cubicBezTo>
                  <a:cubicBezTo>
                    <a:pt x="76" y="120"/>
                    <a:pt x="82" y="115"/>
                    <a:pt x="87" y="108"/>
                  </a:cubicBezTo>
                  <a:cubicBezTo>
                    <a:pt x="87" y="107"/>
                    <a:pt x="88" y="105"/>
                    <a:pt x="88" y="104"/>
                  </a:cubicBezTo>
                  <a:cubicBezTo>
                    <a:pt x="88" y="104"/>
                    <a:pt x="89" y="104"/>
                    <a:pt x="89" y="103"/>
                  </a:cubicBezTo>
                  <a:cubicBezTo>
                    <a:pt x="89" y="103"/>
                    <a:pt x="89" y="103"/>
                    <a:pt x="89" y="102"/>
                  </a:cubicBezTo>
                  <a:cubicBezTo>
                    <a:pt x="89" y="101"/>
                    <a:pt x="89" y="100"/>
                    <a:pt x="90" y="99"/>
                  </a:cubicBezTo>
                  <a:moveTo>
                    <a:pt x="87" y="89"/>
                  </a:moveTo>
                  <a:cubicBezTo>
                    <a:pt x="86" y="90"/>
                    <a:pt x="86" y="90"/>
                    <a:pt x="85" y="91"/>
                  </a:cubicBezTo>
                  <a:cubicBezTo>
                    <a:pt x="85" y="95"/>
                    <a:pt x="84" y="99"/>
                    <a:pt x="83" y="103"/>
                  </a:cubicBezTo>
                  <a:cubicBezTo>
                    <a:pt x="84" y="102"/>
                    <a:pt x="85" y="101"/>
                    <a:pt x="86" y="100"/>
                  </a:cubicBezTo>
                  <a:cubicBezTo>
                    <a:pt x="86" y="97"/>
                    <a:pt x="87" y="94"/>
                    <a:pt x="87" y="91"/>
                  </a:cubicBezTo>
                  <a:cubicBezTo>
                    <a:pt x="87" y="90"/>
                    <a:pt x="87" y="90"/>
                    <a:pt x="87" y="89"/>
                  </a:cubicBezTo>
                  <a:moveTo>
                    <a:pt x="87" y="84"/>
                  </a:moveTo>
                  <a:cubicBezTo>
                    <a:pt x="86" y="84"/>
                    <a:pt x="86" y="85"/>
                    <a:pt x="85" y="86"/>
                  </a:cubicBezTo>
                  <a:cubicBezTo>
                    <a:pt x="85" y="86"/>
                    <a:pt x="85" y="87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7"/>
                    <a:pt x="86" y="87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5"/>
                    <a:pt x="87" y="85"/>
                    <a:pt x="87" y="84"/>
                  </a:cubicBezTo>
                  <a:moveTo>
                    <a:pt x="85" y="70"/>
                  </a:moveTo>
                  <a:cubicBezTo>
                    <a:pt x="84" y="70"/>
                    <a:pt x="84" y="71"/>
                    <a:pt x="83" y="71"/>
                  </a:cubicBezTo>
                  <a:cubicBezTo>
                    <a:pt x="84" y="75"/>
                    <a:pt x="85" y="79"/>
                    <a:pt x="85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78"/>
                    <a:pt x="86" y="75"/>
                    <a:pt x="86" y="72"/>
                  </a:cubicBezTo>
                  <a:cubicBezTo>
                    <a:pt x="85" y="71"/>
                    <a:pt x="85" y="70"/>
                    <a:pt x="85" y="70"/>
                  </a:cubicBezTo>
                  <a:moveTo>
                    <a:pt x="84" y="65"/>
                  </a:moveTo>
                  <a:cubicBezTo>
                    <a:pt x="83" y="65"/>
                    <a:pt x="83" y="65"/>
                    <a:pt x="82" y="66"/>
                  </a:cubicBezTo>
                  <a:cubicBezTo>
                    <a:pt x="82" y="67"/>
                    <a:pt x="83" y="68"/>
                    <a:pt x="83" y="69"/>
                  </a:cubicBezTo>
                  <a:cubicBezTo>
                    <a:pt x="83" y="68"/>
                    <a:pt x="84" y="68"/>
                    <a:pt x="85" y="68"/>
                  </a:cubicBezTo>
                  <a:cubicBezTo>
                    <a:pt x="84" y="67"/>
                    <a:pt x="84" y="66"/>
                    <a:pt x="84" y="65"/>
                  </a:cubicBezTo>
                  <a:moveTo>
                    <a:pt x="87" y="62"/>
                  </a:moveTo>
                  <a:cubicBezTo>
                    <a:pt x="86" y="62"/>
                    <a:pt x="86" y="63"/>
                    <a:pt x="85" y="63"/>
                  </a:cubicBezTo>
                  <a:cubicBezTo>
                    <a:pt x="85" y="64"/>
                    <a:pt x="86" y="66"/>
                    <a:pt x="86" y="67"/>
                  </a:cubicBezTo>
                  <a:cubicBezTo>
                    <a:pt x="86" y="66"/>
                    <a:pt x="87" y="66"/>
                    <a:pt x="88" y="66"/>
                  </a:cubicBezTo>
                  <a:cubicBezTo>
                    <a:pt x="87" y="65"/>
                    <a:pt x="87" y="63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moveTo>
                    <a:pt x="82" y="58"/>
                  </a:moveTo>
                  <a:cubicBezTo>
                    <a:pt x="82" y="59"/>
                    <a:pt x="81" y="59"/>
                    <a:pt x="80" y="59"/>
                  </a:cubicBezTo>
                  <a:cubicBezTo>
                    <a:pt x="81" y="61"/>
                    <a:pt x="81" y="62"/>
                    <a:pt x="81" y="64"/>
                  </a:cubicBezTo>
                  <a:cubicBezTo>
                    <a:pt x="82" y="63"/>
                    <a:pt x="83" y="63"/>
                    <a:pt x="83" y="62"/>
                  </a:cubicBezTo>
                  <a:cubicBezTo>
                    <a:pt x="83" y="61"/>
                    <a:pt x="82" y="60"/>
                    <a:pt x="82" y="58"/>
                  </a:cubicBezTo>
                  <a:moveTo>
                    <a:pt x="88" y="54"/>
                  </a:moveTo>
                  <a:cubicBezTo>
                    <a:pt x="87" y="55"/>
                    <a:pt x="86" y="56"/>
                    <a:pt x="85" y="56"/>
                  </a:cubicBezTo>
                  <a:cubicBezTo>
                    <a:pt x="85" y="58"/>
                    <a:pt x="85" y="60"/>
                    <a:pt x="85" y="61"/>
                  </a:cubicBezTo>
                  <a:cubicBezTo>
                    <a:pt x="85" y="61"/>
                    <a:pt x="86" y="60"/>
                    <a:pt x="87" y="59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8"/>
                    <a:pt x="87" y="58"/>
                    <a:pt x="87" y="59"/>
                  </a:cubicBezTo>
                  <a:cubicBezTo>
                    <a:pt x="87" y="59"/>
                    <a:pt x="87" y="59"/>
                    <a:pt x="88" y="59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9" y="58"/>
                    <a:pt x="89" y="59"/>
                  </a:cubicBezTo>
                  <a:cubicBezTo>
                    <a:pt x="89" y="57"/>
                    <a:pt x="88" y="55"/>
                    <a:pt x="88" y="54"/>
                  </a:cubicBezTo>
                  <a:moveTo>
                    <a:pt x="81" y="50"/>
                  </a:moveTo>
                  <a:cubicBezTo>
                    <a:pt x="80" y="51"/>
                    <a:pt x="80" y="51"/>
                    <a:pt x="79" y="52"/>
                  </a:cubicBezTo>
                  <a:cubicBezTo>
                    <a:pt x="79" y="54"/>
                    <a:pt x="80" y="55"/>
                    <a:pt x="80" y="57"/>
                  </a:cubicBezTo>
                  <a:cubicBezTo>
                    <a:pt x="81" y="57"/>
                    <a:pt x="81" y="56"/>
                    <a:pt x="82" y="56"/>
                  </a:cubicBezTo>
                  <a:cubicBezTo>
                    <a:pt x="82" y="55"/>
                    <a:pt x="82" y="55"/>
                    <a:pt x="81" y="54"/>
                  </a:cubicBezTo>
                  <a:cubicBezTo>
                    <a:pt x="81" y="53"/>
                    <a:pt x="81" y="52"/>
                    <a:pt x="81" y="50"/>
                  </a:cubicBezTo>
                  <a:moveTo>
                    <a:pt x="74" y="17"/>
                  </a:moveTo>
                  <a:cubicBezTo>
                    <a:pt x="75" y="16"/>
                    <a:pt x="76" y="14"/>
                    <a:pt x="77" y="13"/>
                  </a:cubicBezTo>
                  <a:cubicBezTo>
                    <a:pt x="77" y="13"/>
                    <a:pt x="77" y="14"/>
                    <a:pt x="77" y="14"/>
                  </a:cubicBezTo>
                  <a:cubicBezTo>
                    <a:pt x="76" y="15"/>
                    <a:pt x="75" y="16"/>
                    <a:pt x="74" y="17"/>
                  </a:cubicBezTo>
                  <a:moveTo>
                    <a:pt x="52" y="3"/>
                  </a:moveTo>
                  <a:cubicBezTo>
                    <a:pt x="52" y="3"/>
                    <a:pt x="52" y="3"/>
                    <a:pt x="51" y="4"/>
                  </a:cubicBezTo>
                  <a:cubicBezTo>
                    <a:pt x="51" y="4"/>
                    <a:pt x="51" y="4"/>
                    <a:pt x="50" y="5"/>
                  </a:cubicBezTo>
                  <a:cubicBezTo>
                    <a:pt x="52" y="5"/>
                    <a:pt x="55" y="5"/>
                    <a:pt x="57" y="5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4"/>
                    <a:pt x="60" y="5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9" y="5"/>
                    <a:pt x="73" y="5"/>
                    <a:pt x="77" y="6"/>
                  </a:cubicBezTo>
                  <a:cubicBezTo>
                    <a:pt x="78" y="6"/>
                    <a:pt x="80" y="6"/>
                    <a:pt x="80" y="8"/>
                  </a:cubicBezTo>
                  <a:cubicBezTo>
                    <a:pt x="80" y="9"/>
                    <a:pt x="79" y="11"/>
                    <a:pt x="79" y="13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3" y="15"/>
                    <a:pt x="70" y="19"/>
                    <a:pt x="66" y="22"/>
                  </a:cubicBezTo>
                  <a:cubicBezTo>
                    <a:pt x="62" y="25"/>
                    <a:pt x="59" y="27"/>
                    <a:pt x="58" y="31"/>
                  </a:cubicBezTo>
                  <a:cubicBezTo>
                    <a:pt x="58" y="31"/>
                    <a:pt x="58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2" y="31"/>
                  </a:cubicBezTo>
                  <a:cubicBezTo>
                    <a:pt x="62" y="31"/>
                    <a:pt x="63" y="31"/>
                    <a:pt x="63" y="30"/>
                  </a:cubicBezTo>
                  <a:cubicBezTo>
                    <a:pt x="66" y="28"/>
                    <a:pt x="69" y="26"/>
                    <a:pt x="72" y="24"/>
                  </a:cubicBezTo>
                  <a:cubicBezTo>
                    <a:pt x="74" y="22"/>
                    <a:pt x="76" y="19"/>
                    <a:pt x="78" y="17"/>
                  </a:cubicBezTo>
                  <a:cubicBezTo>
                    <a:pt x="79" y="18"/>
                    <a:pt x="79" y="18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19"/>
                    <a:pt x="82" y="20"/>
                    <a:pt x="81" y="2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3"/>
                    <a:pt x="80" y="25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3" y="27"/>
                    <a:pt x="82" y="28"/>
                  </a:cubicBezTo>
                  <a:cubicBezTo>
                    <a:pt x="82" y="28"/>
                    <a:pt x="82" y="29"/>
                    <a:pt x="81" y="29"/>
                  </a:cubicBezTo>
                  <a:cubicBezTo>
                    <a:pt x="81" y="31"/>
                    <a:pt x="82" y="33"/>
                    <a:pt x="82" y="34"/>
                  </a:cubicBezTo>
                  <a:cubicBezTo>
                    <a:pt x="83" y="34"/>
                    <a:pt x="83" y="35"/>
                    <a:pt x="83" y="36"/>
                  </a:cubicBezTo>
                  <a:cubicBezTo>
                    <a:pt x="82" y="37"/>
                    <a:pt x="81" y="38"/>
                    <a:pt x="80" y="39"/>
                  </a:cubicBezTo>
                  <a:cubicBezTo>
                    <a:pt x="78" y="42"/>
                    <a:pt x="78" y="46"/>
                    <a:pt x="79" y="49"/>
                  </a:cubicBezTo>
                  <a:cubicBezTo>
                    <a:pt x="79" y="49"/>
                    <a:pt x="80" y="48"/>
                    <a:pt x="80" y="48"/>
                  </a:cubicBezTo>
                  <a:cubicBezTo>
                    <a:pt x="80" y="44"/>
                    <a:pt x="81" y="41"/>
                    <a:pt x="82" y="38"/>
                  </a:cubicBezTo>
                  <a:cubicBezTo>
                    <a:pt x="82" y="38"/>
                    <a:pt x="82" y="39"/>
                    <a:pt x="83" y="39"/>
                  </a:cubicBezTo>
                  <a:cubicBezTo>
                    <a:pt x="83" y="41"/>
                    <a:pt x="83" y="43"/>
                    <a:pt x="84" y="45"/>
                  </a:cubicBezTo>
                  <a:cubicBezTo>
                    <a:pt x="84" y="45"/>
                    <a:pt x="85" y="45"/>
                    <a:pt x="84" y="46"/>
                  </a:cubicBezTo>
                  <a:cubicBezTo>
                    <a:pt x="84" y="46"/>
                    <a:pt x="84" y="46"/>
                    <a:pt x="84" y="47"/>
                  </a:cubicBezTo>
                  <a:cubicBezTo>
                    <a:pt x="84" y="48"/>
                    <a:pt x="85" y="49"/>
                    <a:pt x="85" y="50"/>
                  </a:cubicBezTo>
                  <a:cubicBezTo>
                    <a:pt x="85" y="52"/>
                    <a:pt x="85" y="53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7" y="51"/>
                    <a:pt x="87" y="51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0"/>
                    <a:pt x="89" y="50"/>
                    <a:pt x="89" y="50"/>
                  </a:cubicBezTo>
                  <a:cubicBezTo>
                    <a:pt x="90" y="50"/>
                    <a:pt x="90" y="51"/>
                    <a:pt x="90" y="52"/>
                  </a:cubicBezTo>
                  <a:cubicBezTo>
                    <a:pt x="89" y="52"/>
                    <a:pt x="89" y="53"/>
                    <a:pt x="88" y="53"/>
                  </a:cubicBezTo>
                  <a:cubicBezTo>
                    <a:pt x="89" y="54"/>
                    <a:pt x="89" y="54"/>
                    <a:pt x="89" y="55"/>
                  </a:cubicBezTo>
                  <a:cubicBezTo>
                    <a:pt x="89" y="57"/>
                    <a:pt x="89" y="58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3"/>
                    <a:pt x="88" y="64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90" y="65"/>
                    <a:pt x="91" y="66"/>
                    <a:pt x="90" y="66"/>
                  </a:cubicBezTo>
                  <a:cubicBezTo>
                    <a:pt x="90" y="67"/>
                    <a:pt x="89" y="67"/>
                    <a:pt x="89" y="67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9"/>
                    <a:pt x="89" y="70"/>
                    <a:pt x="89" y="70"/>
                  </a:cubicBezTo>
                  <a:cubicBezTo>
                    <a:pt x="89" y="69"/>
                    <a:pt x="88" y="69"/>
                    <a:pt x="88" y="68"/>
                  </a:cubicBezTo>
                  <a:cubicBezTo>
                    <a:pt x="87" y="68"/>
                    <a:pt x="87" y="68"/>
                    <a:pt x="86" y="69"/>
                  </a:cubicBezTo>
                  <a:cubicBezTo>
                    <a:pt x="87" y="71"/>
                    <a:pt x="88" y="73"/>
                    <a:pt x="89" y="74"/>
                  </a:cubicBezTo>
                  <a:cubicBezTo>
                    <a:pt x="88" y="77"/>
                    <a:pt x="88" y="80"/>
                    <a:pt x="88" y="83"/>
                  </a:cubicBezTo>
                  <a:cubicBezTo>
                    <a:pt x="88" y="84"/>
                    <a:pt x="88" y="85"/>
                    <a:pt x="88" y="86"/>
                  </a:cubicBezTo>
                  <a:cubicBezTo>
                    <a:pt x="89" y="86"/>
                    <a:pt x="89" y="87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91"/>
                    <a:pt x="88" y="95"/>
                    <a:pt x="88" y="98"/>
                  </a:cubicBezTo>
                  <a:cubicBezTo>
                    <a:pt x="88" y="98"/>
                    <a:pt x="89" y="97"/>
                    <a:pt x="90" y="96"/>
                  </a:cubicBezTo>
                  <a:cubicBezTo>
                    <a:pt x="90" y="91"/>
                    <a:pt x="90" y="87"/>
                    <a:pt x="90" y="82"/>
                  </a:cubicBezTo>
                  <a:cubicBezTo>
                    <a:pt x="90" y="80"/>
                    <a:pt x="90" y="78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2" y="76"/>
                    <a:pt x="92" y="76"/>
                  </a:cubicBezTo>
                  <a:cubicBezTo>
                    <a:pt x="92" y="73"/>
                    <a:pt x="91" y="71"/>
                    <a:pt x="91" y="68"/>
                  </a:cubicBezTo>
                  <a:cubicBezTo>
                    <a:pt x="91" y="66"/>
                    <a:pt x="91" y="64"/>
                    <a:pt x="91" y="62"/>
                  </a:cubicBezTo>
                  <a:cubicBezTo>
                    <a:pt x="91" y="58"/>
                    <a:pt x="91" y="50"/>
                    <a:pt x="87" y="47"/>
                  </a:cubicBezTo>
                  <a:cubicBezTo>
                    <a:pt x="87" y="47"/>
                    <a:pt x="87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4"/>
                    <a:pt x="85" y="42"/>
                    <a:pt x="84" y="39"/>
                  </a:cubicBezTo>
                  <a:cubicBezTo>
                    <a:pt x="83" y="31"/>
                    <a:pt x="83" y="22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2" y="11"/>
                    <a:pt x="83" y="8"/>
                    <a:pt x="81" y="5"/>
                  </a:cubicBezTo>
                  <a:cubicBezTo>
                    <a:pt x="79" y="3"/>
                    <a:pt x="74" y="3"/>
                    <a:pt x="71" y="3"/>
                  </a:cubicBezTo>
                  <a:cubicBezTo>
                    <a:pt x="65" y="3"/>
                    <a:pt x="58" y="3"/>
                    <a:pt x="52" y="3"/>
                  </a:cubicBezTo>
                  <a:moveTo>
                    <a:pt x="50" y="0"/>
                  </a:moveTo>
                  <a:cubicBezTo>
                    <a:pt x="43" y="0"/>
                    <a:pt x="35" y="0"/>
                    <a:pt x="28" y="0"/>
                  </a:cubicBezTo>
                  <a:cubicBezTo>
                    <a:pt x="25" y="0"/>
                    <a:pt x="22" y="0"/>
                    <a:pt x="18" y="0"/>
                  </a:cubicBezTo>
                  <a:cubicBezTo>
                    <a:pt x="13" y="0"/>
                    <a:pt x="7" y="0"/>
                    <a:pt x="2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2"/>
                    <a:pt x="13" y="2"/>
                    <a:pt x="18" y="2"/>
                  </a:cubicBezTo>
                  <a:cubicBezTo>
                    <a:pt x="22" y="2"/>
                    <a:pt x="26" y="2"/>
                    <a:pt x="29" y="2"/>
                  </a:cubicBezTo>
                  <a:cubicBezTo>
                    <a:pt x="30" y="2"/>
                    <a:pt x="32" y="2"/>
                    <a:pt x="33" y="2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26" y="2"/>
                    <a:pt x="21" y="2"/>
                    <a:pt x="17" y="2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6"/>
                    <a:pt x="6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2" y="4"/>
                    <a:pt x="14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5" y="5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2" y="7"/>
                    <a:pt x="15" y="7"/>
                    <a:pt x="18" y="6"/>
                  </a:cubicBezTo>
                  <a:cubicBezTo>
                    <a:pt x="20" y="5"/>
                    <a:pt x="22" y="4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8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3" y="4"/>
                    <a:pt x="33" y="4"/>
                    <a:pt x="34" y="5"/>
                  </a:cubicBezTo>
                  <a:cubicBezTo>
                    <a:pt x="36" y="5"/>
                    <a:pt x="38" y="5"/>
                    <a:pt x="40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44" y="5"/>
                    <a:pt x="45" y="5"/>
                    <a:pt x="47" y="5"/>
                  </a:cubicBezTo>
                  <a:cubicBezTo>
                    <a:pt x="48" y="4"/>
                    <a:pt x="49" y="3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3" y="2"/>
                    <a:pt x="55" y="2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66" name="任意多边形 265"/>
            <p:cNvSpPr/>
            <p:nvPr/>
          </p:nvSpPr>
          <p:spPr bwMode="auto">
            <a:xfrm>
              <a:off x="3332798" y="3629025"/>
              <a:ext cx="136769" cy="47625"/>
            </a:xfrm>
            <a:custGeom>
              <a:avLst/>
              <a:gdLst>
                <a:gd name="connsiteX0" fmla="*/ 133527 w 136769"/>
                <a:gd name="connsiteY0" fmla="*/ 28575 h 47625"/>
                <a:gd name="connsiteX1" fmla="*/ 135820 w 136769"/>
                <a:gd name="connsiteY1" fmla="*/ 32808 h 47625"/>
                <a:gd name="connsiteX2" fmla="*/ 122061 w 136769"/>
                <a:gd name="connsiteY2" fmla="*/ 41275 h 47625"/>
                <a:gd name="connsiteX3" fmla="*/ 119768 w 136769"/>
                <a:gd name="connsiteY3" fmla="*/ 41275 h 47625"/>
                <a:gd name="connsiteX4" fmla="*/ 119768 w 136769"/>
                <a:gd name="connsiteY4" fmla="*/ 37042 h 47625"/>
                <a:gd name="connsiteX5" fmla="*/ 133527 w 136769"/>
                <a:gd name="connsiteY5" fmla="*/ 28575 h 47625"/>
                <a:gd name="connsiteX6" fmla="*/ 39071 w 136769"/>
                <a:gd name="connsiteY6" fmla="*/ 15875 h 47625"/>
                <a:gd name="connsiteX7" fmla="*/ 41276 w 136769"/>
                <a:gd name="connsiteY7" fmla="*/ 20108 h 47625"/>
                <a:gd name="connsiteX8" fmla="*/ 12612 w 136769"/>
                <a:gd name="connsiteY8" fmla="*/ 41275 h 47625"/>
                <a:gd name="connsiteX9" fmla="*/ 5998 w 136769"/>
                <a:gd name="connsiteY9" fmla="*/ 47625 h 47625"/>
                <a:gd name="connsiteX10" fmla="*/ 3793 w 136769"/>
                <a:gd name="connsiteY10" fmla="*/ 43392 h 47625"/>
                <a:gd name="connsiteX11" fmla="*/ 5998 w 136769"/>
                <a:gd name="connsiteY11" fmla="*/ 41275 h 47625"/>
                <a:gd name="connsiteX12" fmla="*/ 39071 w 136769"/>
                <a:gd name="connsiteY12" fmla="*/ 15875 h 47625"/>
                <a:gd name="connsiteX13" fmla="*/ 129117 w 136769"/>
                <a:gd name="connsiteY13" fmla="*/ 14287 h 47625"/>
                <a:gd name="connsiteX14" fmla="*/ 131233 w 136769"/>
                <a:gd name="connsiteY14" fmla="*/ 18328 h 47625"/>
                <a:gd name="connsiteX15" fmla="*/ 105833 w 136769"/>
                <a:gd name="connsiteY15" fmla="*/ 36512 h 47625"/>
                <a:gd name="connsiteX16" fmla="*/ 103717 w 136769"/>
                <a:gd name="connsiteY16" fmla="*/ 36512 h 47625"/>
                <a:gd name="connsiteX17" fmla="*/ 103717 w 136769"/>
                <a:gd name="connsiteY17" fmla="*/ 32471 h 47625"/>
                <a:gd name="connsiteX18" fmla="*/ 129117 w 136769"/>
                <a:gd name="connsiteY18" fmla="*/ 16307 h 47625"/>
                <a:gd name="connsiteX19" fmla="*/ 129117 w 136769"/>
                <a:gd name="connsiteY19" fmla="*/ 14287 h 47625"/>
                <a:gd name="connsiteX20" fmla="*/ 102636 w 136769"/>
                <a:gd name="connsiteY20" fmla="*/ 3175 h 47625"/>
                <a:gd name="connsiteX21" fmla="*/ 104776 w 136769"/>
                <a:gd name="connsiteY21" fmla="*/ 5323 h 47625"/>
                <a:gd name="connsiteX22" fmla="*/ 59842 w 136769"/>
                <a:gd name="connsiteY22" fmla="*/ 37540 h 47625"/>
                <a:gd name="connsiteX23" fmla="*/ 57703 w 136769"/>
                <a:gd name="connsiteY23" fmla="*/ 39688 h 47625"/>
                <a:gd name="connsiteX24" fmla="*/ 57703 w 136769"/>
                <a:gd name="connsiteY24" fmla="*/ 35392 h 47625"/>
                <a:gd name="connsiteX25" fmla="*/ 96217 w 136769"/>
                <a:gd name="connsiteY25" fmla="*/ 5323 h 47625"/>
                <a:gd name="connsiteX26" fmla="*/ 102636 w 136769"/>
                <a:gd name="connsiteY26" fmla="*/ 3175 h 47625"/>
                <a:gd name="connsiteX27" fmla="*/ 77512 w 136769"/>
                <a:gd name="connsiteY27" fmla="*/ 3175 h 47625"/>
                <a:gd name="connsiteX28" fmla="*/ 79720 w 136769"/>
                <a:gd name="connsiteY28" fmla="*/ 3175 h 47625"/>
                <a:gd name="connsiteX29" fmla="*/ 81929 w 136769"/>
                <a:gd name="connsiteY29" fmla="*/ 7520 h 47625"/>
                <a:gd name="connsiteX30" fmla="*/ 37755 w 136769"/>
                <a:gd name="connsiteY30" fmla="*/ 44450 h 47625"/>
                <a:gd name="connsiteX31" fmla="*/ 35547 w 136769"/>
                <a:gd name="connsiteY31" fmla="*/ 44450 h 47625"/>
                <a:gd name="connsiteX32" fmla="*/ 33338 w 136769"/>
                <a:gd name="connsiteY32" fmla="*/ 44450 h 47625"/>
                <a:gd name="connsiteX33" fmla="*/ 33338 w 136769"/>
                <a:gd name="connsiteY33" fmla="*/ 42278 h 47625"/>
                <a:gd name="connsiteX34" fmla="*/ 73094 w 136769"/>
                <a:gd name="connsiteY34" fmla="*/ 7520 h 47625"/>
                <a:gd name="connsiteX35" fmla="*/ 77512 w 136769"/>
                <a:gd name="connsiteY35" fmla="*/ 3175 h 47625"/>
                <a:gd name="connsiteX36" fmla="*/ 39103 w 136769"/>
                <a:gd name="connsiteY36" fmla="*/ 3175 h 47625"/>
                <a:gd name="connsiteX37" fmla="*/ 41275 w 136769"/>
                <a:gd name="connsiteY37" fmla="*/ 3175 h 47625"/>
                <a:gd name="connsiteX38" fmla="*/ 41275 w 136769"/>
                <a:gd name="connsiteY38" fmla="*/ 5292 h 47625"/>
                <a:gd name="connsiteX39" fmla="*/ 39103 w 136769"/>
                <a:gd name="connsiteY39" fmla="*/ 7408 h 47625"/>
                <a:gd name="connsiteX40" fmla="*/ 34758 w 136769"/>
                <a:gd name="connsiteY40" fmla="*/ 11642 h 47625"/>
                <a:gd name="connsiteX41" fmla="*/ 4345 w 136769"/>
                <a:gd name="connsiteY41" fmla="*/ 41275 h 47625"/>
                <a:gd name="connsiteX42" fmla="*/ 2172 w 136769"/>
                <a:gd name="connsiteY42" fmla="*/ 41275 h 47625"/>
                <a:gd name="connsiteX43" fmla="*/ 0 w 136769"/>
                <a:gd name="connsiteY43" fmla="*/ 41275 h 47625"/>
                <a:gd name="connsiteX44" fmla="*/ 0 w 136769"/>
                <a:gd name="connsiteY44" fmla="*/ 39158 h 47625"/>
                <a:gd name="connsiteX45" fmla="*/ 30413 w 136769"/>
                <a:gd name="connsiteY45" fmla="*/ 9525 h 47625"/>
                <a:gd name="connsiteX46" fmla="*/ 32585 w 136769"/>
                <a:gd name="connsiteY46" fmla="*/ 7408 h 47625"/>
                <a:gd name="connsiteX47" fmla="*/ 36930 w 136769"/>
                <a:gd name="connsiteY47" fmla="*/ 5292 h 47625"/>
                <a:gd name="connsiteX48" fmla="*/ 39103 w 136769"/>
                <a:gd name="connsiteY48" fmla="*/ 3175 h 47625"/>
                <a:gd name="connsiteX49" fmla="*/ 122715 w 136769"/>
                <a:gd name="connsiteY49" fmla="*/ 0 h 47625"/>
                <a:gd name="connsiteX50" fmla="*/ 124858 w 136769"/>
                <a:gd name="connsiteY50" fmla="*/ 4445 h 47625"/>
                <a:gd name="connsiteX51" fmla="*/ 88424 w 136769"/>
                <a:gd name="connsiteY51" fmla="*/ 33338 h 47625"/>
                <a:gd name="connsiteX52" fmla="*/ 86281 w 136769"/>
                <a:gd name="connsiteY52" fmla="*/ 28893 h 47625"/>
                <a:gd name="connsiteX53" fmla="*/ 122715 w 136769"/>
                <a:gd name="connsiteY53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36769" h="47625">
                  <a:moveTo>
                    <a:pt x="133527" y="28575"/>
                  </a:moveTo>
                  <a:cubicBezTo>
                    <a:pt x="135820" y="28575"/>
                    <a:pt x="138113" y="32808"/>
                    <a:pt x="135820" y="32808"/>
                  </a:cubicBezTo>
                  <a:cubicBezTo>
                    <a:pt x="131234" y="34925"/>
                    <a:pt x="126648" y="37042"/>
                    <a:pt x="122061" y="41275"/>
                  </a:cubicBezTo>
                  <a:cubicBezTo>
                    <a:pt x="122061" y="41275"/>
                    <a:pt x="119768" y="41275"/>
                    <a:pt x="119768" y="41275"/>
                  </a:cubicBezTo>
                  <a:cubicBezTo>
                    <a:pt x="117475" y="41275"/>
                    <a:pt x="117475" y="37042"/>
                    <a:pt x="119768" y="37042"/>
                  </a:cubicBezTo>
                  <a:cubicBezTo>
                    <a:pt x="124354" y="34925"/>
                    <a:pt x="128941" y="32808"/>
                    <a:pt x="133527" y="28575"/>
                  </a:cubicBezTo>
                  <a:close/>
                  <a:moveTo>
                    <a:pt x="39071" y="15875"/>
                  </a:moveTo>
                  <a:cubicBezTo>
                    <a:pt x="41276" y="15875"/>
                    <a:pt x="41276" y="17992"/>
                    <a:pt x="41276" y="20108"/>
                  </a:cubicBezTo>
                  <a:cubicBezTo>
                    <a:pt x="30251" y="26458"/>
                    <a:pt x="21432" y="34925"/>
                    <a:pt x="12612" y="41275"/>
                  </a:cubicBezTo>
                  <a:cubicBezTo>
                    <a:pt x="10407" y="43392"/>
                    <a:pt x="8203" y="45508"/>
                    <a:pt x="5998" y="47625"/>
                  </a:cubicBezTo>
                  <a:cubicBezTo>
                    <a:pt x="3793" y="47625"/>
                    <a:pt x="1588" y="45508"/>
                    <a:pt x="3793" y="43392"/>
                  </a:cubicBezTo>
                  <a:cubicBezTo>
                    <a:pt x="3793" y="43392"/>
                    <a:pt x="5998" y="41275"/>
                    <a:pt x="5998" y="41275"/>
                  </a:cubicBezTo>
                  <a:cubicBezTo>
                    <a:pt x="17022" y="32808"/>
                    <a:pt x="28047" y="24342"/>
                    <a:pt x="39071" y="15875"/>
                  </a:cubicBezTo>
                  <a:close/>
                  <a:moveTo>
                    <a:pt x="129117" y="14287"/>
                  </a:moveTo>
                  <a:cubicBezTo>
                    <a:pt x="131233" y="14287"/>
                    <a:pt x="133350" y="18328"/>
                    <a:pt x="131233" y="18328"/>
                  </a:cubicBezTo>
                  <a:cubicBezTo>
                    <a:pt x="122767" y="24389"/>
                    <a:pt x="114300" y="30451"/>
                    <a:pt x="105833" y="36512"/>
                  </a:cubicBezTo>
                  <a:cubicBezTo>
                    <a:pt x="103717" y="36512"/>
                    <a:pt x="103717" y="36512"/>
                    <a:pt x="103717" y="36512"/>
                  </a:cubicBezTo>
                  <a:cubicBezTo>
                    <a:pt x="101600" y="36512"/>
                    <a:pt x="101600" y="34492"/>
                    <a:pt x="103717" y="32471"/>
                  </a:cubicBezTo>
                  <a:cubicBezTo>
                    <a:pt x="112183" y="26410"/>
                    <a:pt x="120650" y="20348"/>
                    <a:pt x="129117" y="16307"/>
                  </a:cubicBezTo>
                  <a:cubicBezTo>
                    <a:pt x="129117" y="14287"/>
                    <a:pt x="129117" y="14287"/>
                    <a:pt x="129117" y="14287"/>
                  </a:cubicBezTo>
                  <a:close/>
                  <a:moveTo>
                    <a:pt x="102636" y="3175"/>
                  </a:moveTo>
                  <a:cubicBezTo>
                    <a:pt x="104776" y="3175"/>
                    <a:pt x="104776" y="3175"/>
                    <a:pt x="104776" y="5323"/>
                  </a:cubicBezTo>
                  <a:cubicBezTo>
                    <a:pt x="89798" y="16062"/>
                    <a:pt x="74820" y="26801"/>
                    <a:pt x="59842" y="37540"/>
                  </a:cubicBezTo>
                  <a:cubicBezTo>
                    <a:pt x="59842" y="39688"/>
                    <a:pt x="59842" y="39688"/>
                    <a:pt x="57703" y="39688"/>
                  </a:cubicBezTo>
                  <a:cubicBezTo>
                    <a:pt x="57703" y="39688"/>
                    <a:pt x="55563" y="35392"/>
                    <a:pt x="57703" y="35392"/>
                  </a:cubicBezTo>
                  <a:cubicBezTo>
                    <a:pt x="70541" y="24653"/>
                    <a:pt x="83379" y="16062"/>
                    <a:pt x="96217" y="5323"/>
                  </a:cubicBezTo>
                  <a:cubicBezTo>
                    <a:pt x="98357" y="5323"/>
                    <a:pt x="100496" y="3175"/>
                    <a:pt x="102636" y="3175"/>
                  </a:cubicBezTo>
                  <a:close/>
                  <a:moveTo>
                    <a:pt x="77512" y="3175"/>
                  </a:moveTo>
                  <a:cubicBezTo>
                    <a:pt x="79720" y="3175"/>
                    <a:pt x="79720" y="3175"/>
                    <a:pt x="79720" y="3175"/>
                  </a:cubicBezTo>
                  <a:cubicBezTo>
                    <a:pt x="81929" y="3175"/>
                    <a:pt x="84138" y="5347"/>
                    <a:pt x="81929" y="7520"/>
                  </a:cubicBezTo>
                  <a:cubicBezTo>
                    <a:pt x="66468" y="20554"/>
                    <a:pt x="51007" y="31416"/>
                    <a:pt x="37755" y="44450"/>
                  </a:cubicBezTo>
                  <a:cubicBezTo>
                    <a:pt x="35547" y="44450"/>
                    <a:pt x="35547" y="44450"/>
                    <a:pt x="35547" y="44450"/>
                  </a:cubicBezTo>
                  <a:cubicBezTo>
                    <a:pt x="35547" y="44450"/>
                    <a:pt x="35547" y="44450"/>
                    <a:pt x="33338" y="44450"/>
                  </a:cubicBezTo>
                  <a:cubicBezTo>
                    <a:pt x="33338" y="44450"/>
                    <a:pt x="33338" y="42278"/>
                    <a:pt x="33338" y="42278"/>
                  </a:cubicBezTo>
                  <a:cubicBezTo>
                    <a:pt x="46590" y="31416"/>
                    <a:pt x="62051" y="20554"/>
                    <a:pt x="73094" y="7520"/>
                  </a:cubicBezTo>
                  <a:cubicBezTo>
                    <a:pt x="75303" y="7520"/>
                    <a:pt x="77512" y="5347"/>
                    <a:pt x="77512" y="3175"/>
                  </a:cubicBezTo>
                  <a:close/>
                  <a:moveTo>
                    <a:pt x="39103" y="3175"/>
                  </a:moveTo>
                  <a:cubicBezTo>
                    <a:pt x="41275" y="3175"/>
                    <a:pt x="41275" y="3175"/>
                    <a:pt x="41275" y="3175"/>
                  </a:cubicBezTo>
                  <a:cubicBezTo>
                    <a:pt x="41275" y="5292"/>
                    <a:pt x="41275" y="5292"/>
                    <a:pt x="41275" y="5292"/>
                  </a:cubicBezTo>
                  <a:cubicBezTo>
                    <a:pt x="41275" y="7408"/>
                    <a:pt x="39103" y="7408"/>
                    <a:pt x="39103" y="7408"/>
                  </a:cubicBezTo>
                  <a:cubicBezTo>
                    <a:pt x="39103" y="7408"/>
                    <a:pt x="36930" y="9525"/>
                    <a:pt x="34758" y="11642"/>
                  </a:cubicBezTo>
                  <a:cubicBezTo>
                    <a:pt x="23896" y="20108"/>
                    <a:pt x="15206" y="30692"/>
                    <a:pt x="4345" y="41275"/>
                  </a:cubicBezTo>
                  <a:cubicBezTo>
                    <a:pt x="2172" y="41275"/>
                    <a:pt x="2172" y="41275"/>
                    <a:pt x="2172" y="41275"/>
                  </a:cubicBezTo>
                  <a:cubicBezTo>
                    <a:pt x="2172" y="41275"/>
                    <a:pt x="0" y="41275"/>
                    <a:pt x="0" y="41275"/>
                  </a:cubicBezTo>
                  <a:cubicBezTo>
                    <a:pt x="0" y="41275"/>
                    <a:pt x="0" y="39158"/>
                    <a:pt x="0" y="39158"/>
                  </a:cubicBezTo>
                  <a:cubicBezTo>
                    <a:pt x="10862" y="28575"/>
                    <a:pt x="19551" y="17992"/>
                    <a:pt x="30413" y="9525"/>
                  </a:cubicBezTo>
                  <a:cubicBezTo>
                    <a:pt x="30413" y="9525"/>
                    <a:pt x="32585" y="7408"/>
                    <a:pt x="32585" y="7408"/>
                  </a:cubicBezTo>
                  <a:cubicBezTo>
                    <a:pt x="34758" y="5292"/>
                    <a:pt x="34758" y="5292"/>
                    <a:pt x="36930" y="5292"/>
                  </a:cubicBezTo>
                  <a:cubicBezTo>
                    <a:pt x="36930" y="3175"/>
                    <a:pt x="36930" y="3175"/>
                    <a:pt x="39103" y="3175"/>
                  </a:cubicBezTo>
                  <a:close/>
                  <a:moveTo>
                    <a:pt x="122715" y="0"/>
                  </a:moveTo>
                  <a:cubicBezTo>
                    <a:pt x="124858" y="0"/>
                    <a:pt x="127001" y="2222"/>
                    <a:pt x="124858" y="4445"/>
                  </a:cubicBezTo>
                  <a:cubicBezTo>
                    <a:pt x="111999" y="13335"/>
                    <a:pt x="101283" y="22225"/>
                    <a:pt x="88424" y="33338"/>
                  </a:cubicBezTo>
                  <a:cubicBezTo>
                    <a:pt x="86281" y="33338"/>
                    <a:pt x="84138" y="28893"/>
                    <a:pt x="86281" y="28893"/>
                  </a:cubicBezTo>
                  <a:cubicBezTo>
                    <a:pt x="99140" y="20003"/>
                    <a:pt x="109856" y="11113"/>
                    <a:pt x="122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68" name="任意多边形 267"/>
            <p:cNvSpPr/>
            <p:nvPr/>
          </p:nvSpPr>
          <p:spPr bwMode="auto">
            <a:xfrm>
              <a:off x="3465720" y="2908299"/>
              <a:ext cx="548498" cy="952500"/>
            </a:xfrm>
            <a:custGeom>
              <a:avLst/>
              <a:gdLst>
                <a:gd name="connsiteX0" fmla="*/ 545364 w 548498"/>
                <a:gd name="connsiteY0" fmla="*/ 895350 h 952500"/>
                <a:gd name="connsiteX1" fmla="*/ 547534 w 548498"/>
                <a:gd name="connsiteY1" fmla="*/ 895350 h 952500"/>
                <a:gd name="connsiteX2" fmla="*/ 547534 w 548498"/>
                <a:gd name="connsiteY2" fmla="*/ 899746 h 952500"/>
                <a:gd name="connsiteX3" fmla="*/ 543194 w 548498"/>
                <a:gd name="connsiteY3" fmla="*/ 904142 h 952500"/>
                <a:gd name="connsiteX4" fmla="*/ 536686 w 548498"/>
                <a:gd name="connsiteY4" fmla="*/ 908539 h 952500"/>
                <a:gd name="connsiteX5" fmla="*/ 530177 w 548498"/>
                <a:gd name="connsiteY5" fmla="*/ 915133 h 952500"/>
                <a:gd name="connsiteX6" fmla="*/ 523668 w 548498"/>
                <a:gd name="connsiteY6" fmla="*/ 921727 h 952500"/>
                <a:gd name="connsiteX7" fmla="*/ 501972 w 548498"/>
                <a:gd name="connsiteY7" fmla="*/ 941510 h 952500"/>
                <a:gd name="connsiteX8" fmla="*/ 497633 w 548498"/>
                <a:gd name="connsiteY8" fmla="*/ 945906 h 952500"/>
                <a:gd name="connsiteX9" fmla="*/ 488954 w 548498"/>
                <a:gd name="connsiteY9" fmla="*/ 952500 h 952500"/>
                <a:gd name="connsiteX10" fmla="*/ 486785 w 548498"/>
                <a:gd name="connsiteY10" fmla="*/ 952500 h 952500"/>
                <a:gd name="connsiteX11" fmla="*/ 486785 w 548498"/>
                <a:gd name="connsiteY11" fmla="*/ 950302 h 952500"/>
                <a:gd name="connsiteX12" fmla="*/ 488954 w 548498"/>
                <a:gd name="connsiteY12" fmla="*/ 948104 h 952500"/>
                <a:gd name="connsiteX13" fmla="*/ 497633 w 548498"/>
                <a:gd name="connsiteY13" fmla="*/ 939312 h 952500"/>
                <a:gd name="connsiteX14" fmla="*/ 501972 w 548498"/>
                <a:gd name="connsiteY14" fmla="*/ 934916 h 952500"/>
                <a:gd name="connsiteX15" fmla="*/ 528007 w 548498"/>
                <a:gd name="connsiteY15" fmla="*/ 912935 h 952500"/>
                <a:gd name="connsiteX16" fmla="*/ 534516 w 548498"/>
                <a:gd name="connsiteY16" fmla="*/ 906341 h 952500"/>
                <a:gd name="connsiteX17" fmla="*/ 538855 w 548498"/>
                <a:gd name="connsiteY17" fmla="*/ 901944 h 952500"/>
                <a:gd name="connsiteX18" fmla="*/ 543194 w 548498"/>
                <a:gd name="connsiteY18" fmla="*/ 897548 h 952500"/>
                <a:gd name="connsiteX19" fmla="*/ 545364 w 548498"/>
                <a:gd name="connsiteY19" fmla="*/ 895350 h 952500"/>
                <a:gd name="connsiteX20" fmla="*/ 537348 w 548498"/>
                <a:gd name="connsiteY20" fmla="*/ 876300 h 952500"/>
                <a:gd name="connsiteX21" fmla="*/ 539556 w 548498"/>
                <a:gd name="connsiteY21" fmla="*/ 876300 h 952500"/>
                <a:gd name="connsiteX22" fmla="*/ 539556 w 548498"/>
                <a:gd name="connsiteY22" fmla="*/ 880685 h 952500"/>
                <a:gd name="connsiteX23" fmla="*/ 537348 w 548498"/>
                <a:gd name="connsiteY23" fmla="*/ 882877 h 952500"/>
                <a:gd name="connsiteX24" fmla="*/ 532930 w 548498"/>
                <a:gd name="connsiteY24" fmla="*/ 887262 h 952500"/>
                <a:gd name="connsiteX25" fmla="*/ 497591 w 548498"/>
                <a:gd name="connsiteY25" fmla="*/ 920146 h 952500"/>
                <a:gd name="connsiteX26" fmla="*/ 495383 w 548498"/>
                <a:gd name="connsiteY26" fmla="*/ 922338 h 952500"/>
                <a:gd name="connsiteX27" fmla="*/ 493174 w 548498"/>
                <a:gd name="connsiteY27" fmla="*/ 922338 h 952500"/>
                <a:gd name="connsiteX28" fmla="*/ 493174 w 548498"/>
                <a:gd name="connsiteY28" fmla="*/ 917954 h 952500"/>
                <a:gd name="connsiteX29" fmla="*/ 497591 w 548498"/>
                <a:gd name="connsiteY29" fmla="*/ 913569 h 952500"/>
                <a:gd name="connsiteX30" fmla="*/ 532930 w 548498"/>
                <a:gd name="connsiteY30" fmla="*/ 880685 h 952500"/>
                <a:gd name="connsiteX31" fmla="*/ 537348 w 548498"/>
                <a:gd name="connsiteY31" fmla="*/ 876300 h 952500"/>
                <a:gd name="connsiteX32" fmla="*/ 536473 w 548498"/>
                <a:gd name="connsiteY32" fmla="*/ 865187 h 952500"/>
                <a:gd name="connsiteX33" fmla="*/ 538590 w 548498"/>
                <a:gd name="connsiteY33" fmla="*/ 869572 h 952500"/>
                <a:gd name="connsiteX34" fmla="*/ 536473 w 548498"/>
                <a:gd name="connsiteY34" fmla="*/ 871764 h 952500"/>
                <a:gd name="connsiteX35" fmla="*/ 532240 w 548498"/>
                <a:gd name="connsiteY35" fmla="*/ 876149 h 952500"/>
                <a:gd name="connsiteX36" fmla="*/ 496257 w 548498"/>
                <a:gd name="connsiteY36" fmla="*/ 906841 h 952500"/>
                <a:gd name="connsiteX37" fmla="*/ 492023 w 548498"/>
                <a:gd name="connsiteY37" fmla="*/ 909033 h 952500"/>
                <a:gd name="connsiteX38" fmla="*/ 492023 w 548498"/>
                <a:gd name="connsiteY38" fmla="*/ 911225 h 952500"/>
                <a:gd name="connsiteX39" fmla="*/ 489907 w 548498"/>
                <a:gd name="connsiteY39" fmla="*/ 911225 h 952500"/>
                <a:gd name="connsiteX40" fmla="*/ 489907 w 548498"/>
                <a:gd name="connsiteY40" fmla="*/ 906841 h 952500"/>
                <a:gd name="connsiteX41" fmla="*/ 494140 w 548498"/>
                <a:gd name="connsiteY41" fmla="*/ 902456 h 952500"/>
                <a:gd name="connsiteX42" fmla="*/ 532240 w 548498"/>
                <a:gd name="connsiteY42" fmla="*/ 869572 h 952500"/>
                <a:gd name="connsiteX43" fmla="*/ 534357 w 548498"/>
                <a:gd name="connsiteY43" fmla="*/ 867379 h 952500"/>
                <a:gd name="connsiteX44" fmla="*/ 536473 w 548498"/>
                <a:gd name="connsiteY44" fmla="*/ 865187 h 952500"/>
                <a:gd name="connsiteX45" fmla="*/ 523182 w 548498"/>
                <a:gd name="connsiteY45" fmla="*/ 855662 h 952500"/>
                <a:gd name="connsiteX46" fmla="*/ 525330 w 548498"/>
                <a:gd name="connsiteY46" fmla="*/ 857817 h 952500"/>
                <a:gd name="connsiteX47" fmla="*/ 495261 w 548498"/>
                <a:gd name="connsiteY47" fmla="*/ 883671 h 952500"/>
                <a:gd name="connsiteX48" fmla="*/ 493113 w 548498"/>
                <a:gd name="connsiteY48" fmla="*/ 885825 h 952500"/>
                <a:gd name="connsiteX49" fmla="*/ 493113 w 548498"/>
                <a:gd name="connsiteY49" fmla="*/ 881516 h 952500"/>
                <a:gd name="connsiteX50" fmla="*/ 523182 w 548498"/>
                <a:gd name="connsiteY50" fmla="*/ 855662 h 952500"/>
                <a:gd name="connsiteX51" fmla="*/ 538529 w 548498"/>
                <a:gd name="connsiteY51" fmla="*/ 831850 h 952500"/>
                <a:gd name="connsiteX52" fmla="*/ 540666 w 548498"/>
                <a:gd name="connsiteY52" fmla="*/ 831850 h 952500"/>
                <a:gd name="connsiteX53" fmla="*/ 542803 w 548498"/>
                <a:gd name="connsiteY53" fmla="*/ 833939 h 952500"/>
                <a:gd name="connsiteX54" fmla="*/ 540666 w 548498"/>
                <a:gd name="connsiteY54" fmla="*/ 836028 h 952500"/>
                <a:gd name="connsiteX55" fmla="*/ 538529 w 548498"/>
                <a:gd name="connsiteY55" fmla="*/ 838117 h 952500"/>
                <a:gd name="connsiteX56" fmla="*/ 534255 w 548498"/>
                <a:gd name="connsiteY56" fmla="*/ 840205 h 952500"/>
                <a:gd name="connsiteX57" fmla="*/ 532118 w 548498"/>
                <a:gd name="connsiteY57" fmla="*/ 842294 h 952500"/>
                <a:gd name="connsiteX58" fmla="*/ 527844 w 548498"/>
                <a:gd name="connsiteY58" fmla="*/ 844383 h 952500"/>
                <a:gd name="connsiteX59" fmla="*/ 493651 w 548498"/>
                <a:gd name="connsiteY59" fmla="*/ 871538 h 952500"/>
                <a:gd name="connsiteX60" fmla="*/ 491514 w 548498"/>
                <a:gd name="connsiteY60" fmla="*/ 871538 h 952500"/>
                <a:gd name="connsiteX61" fmla="*/ 491514 w 548498"/>
                <a:gd name="connsiteY61" fmla="*/ 867360 h 952500"/>
                <a:gd name="connsiteX62" fmla="*/ 527844 w 548498"/>
                <a:gd name="connsiteY62" fmla="*/ 840205 h 952500"/>
                <a:gd name="connsiteX63" fmla="*/ 532118 w 548498"/>
                <a:gd name="connsiteY63" fmla="*/ 838117 h 952500"/>
                <a:gd name="connsiteX64" fmla="*/ 534255 w 548498"/>
                <a:gd name="connsiteY64" fmla="*/ 836028 h 952500"/>
                <a:gd name="connsiteX65" fmla="*/ 538529 w 548498"/>
                <a:gd name="connsiteY65" fmla="*/ 833939 h 952500"/>
                <a:gd name="connsiteX66" fmla="*/ 538529 w 548498"/>
                <a:gd name="connsiteY66" fmla="*/ 831850 h 952500"/>
                <a:gd name="connsiteX67" fmla="*/ 539567 w 548498"/>
                <a:gd name="connsiteY67" fmla="*/ 815975 h 952500"/>
                <a:gd name="connsiteX68" fmla="*/ 541765 w 548498"/>
                <a:gd name="connsiteY68" fmla="*/ 818118 h 952500"/>
                <a:gd name="connsiteX69" fmla="*/ 541765 w 548498"/>
                <a:gd name="connsiteY69" fmla="*/ 820261 h 952500"/>
                <a:gd name="connsiteX70" fmla="*/ 539567 w 548498"/>
                <a:gd name="connsiteY70" fmla="*/ 822405 h 952500"/>
                <a:gd name="connsiteX71" fmla="*/ 537369 w 548498"/>
                <a:gd name="connsiteY71" fmla="*/ 824548 h 952500"/>
                <a:gd name="connsiteX72" fmla="*/ 532973 w 548498"/>
                <a:gd name="connsiteY72" fmla="*/ 826691 h 952500"/>
                <a:gd name="connsiteX73" fmla="*/ 530775 w 548498"/>
                <a:gd name="connsiteY73" fmla="*/ 830977 h 952500"/>
                <a:gd name="connsiteX74" fmla="*/ 526379 w 548498"/>
                <a:gd name="connsiteY74" fmla="*/ 833120 h 952500"/>
                <a:gd name="connsiteX75" fmla="*/ 489011 w 548498"/>
                <a:gd name="connsiteY75" fmla="*/ 858838 h 952500"/>
                <a:gd name="connsiteX76" fmla="*/ 486813 w 548498"/>
                <a:gd name="connsiteY76" fmla="*/ 854552 h 952500"/>
                <a:gd name="connsiteX77" fmla="*/ 489011 w 548498"/>
                <a:gd name="connsiteY77" fmla="*/ 854552 h 952500"/>
                <a:gd name="connsiteX78" fmla="*/ 524181 w 548498"/>
                <a:gd name="connsiteY78" fmla="*/ 828834 h 952500"/>
                <a:gd name="connsiteX79" fmla="*/ 528577 w 548498"/>
                <a:gd name="connsiteY79" fmla="*/ 824548 h 952500"/>
                <a:gd name="connsiteX80" fmla="*/ 532973 w 548498"/>
                <a:gd name="connsiteY80" fmla="*/ 822405 h 952500"/>
                <a:gd name="connsiteX81" fmla="*/ 537369 w 548498"/>
                <a:gd name="connsiteY81" fmla="*/ 818118 h 952500"/>
                <a:gd name="connsiteX82" fmla="*/ 539567 w 548498"/>
                <a:gd name="connsiteY82" fmla="*/ 818118 h 952500"/>
                <a:gd name="connsiteX83" fmla="*/ 539567 w 548498"/>
                <a:gd name="connsiteY83" fmla="*/ 815975 h 952500"/>
                <a:gd name="connsiteX84" fmla="*/ 541213 w 548498"/>
                <a:gd name="connsiteY84" fmla="*/ 798512 h 952500"/>
                <a:gd name="connsiteX85" fmla="*/ 543353 w 548498"/>
                <a:gd name="connsiteY85" fmla="*/ 802808 h 952500"/>
                <a:gd name="connsiteX86" fmla="*/ 539074 w 548498"/>
                <a:gd name="connsiteY86" fmla="*/ 804956 h 952500"/>
                <a:gd name="connsiteX87" fmla="*/ 539074 w 548498"/>
                <a:gd name="connsiteY87" fmla="*/ 807103 h 952500"/>
                <a:gd name="connsiteX88" fmla="*/ 532655 w 548498"/>
                <a:gd name="connsiteY88" fmla="*/ 811399 h 952500"/>
                <a:gd name="connsiteX89" fmla="*/ 526236 w 548498"/>
                <a:gd name="connsiteY89" fmla="*/ 815695 h 952500"/>
                <a:gd name="connsiteX90" fmla="*/ 521956 w 548498"/>
                <a:gd name="connsiteY90" fmla="*/ 817843 h 952500"/>
                <a:gd name="connsiteX91" fmla="*/ 498420 w 548498"/>
                <a:gd name="connsiteY91" fmla="*/ 835025 h 952500"/>
                <a:gd name="connsiteX92" fmla="*/ 496280 w 548498"/>
                <a:gd name="connsiteY92" fmla="*/ 830729 h 952500"/>
                <a:gd name="connsiteX93" fmla="*/ 521956 w 548498"/>
                <a:gd name="connsiteY93" fmla="*/ 813547 h 952500"/>
                <a:gd name="connsiteX94" fmla="*/ 526236 w 548498"/>
                <a:gd name="connsiteY94" fmla="*/ 811399 h 952500"/>
                <a:gd name="connsiteX95" fmla="*/ 532655 w 548498"/>
                <a:gd name="connsiteY95" fmla="*/ 807103 h 952500"/>
                <a:gd name="connsiteX96" fmla="*/ 536934 w 548498"/>
                <a:gd name="connsiteY96" fmla="*/ 800660 h 952500"/>
                <a:gd name="connsiteX97" fmla="*/ 539074 w 548498"/>
                <a:gd name="connsiteY97" fmla="*/ 800660 h 952500"/>
                <a:gd name="connsiteX98" fmla="*/ 541213 w 548498"/>
                <a:gd name="connsiteY98" fmla="*/ 798512 h 952500"/>
                <a:gd name="connsiteX99" fmla="*/ 528007 w 548498"/>
                <a:gd name="connsiteY99" fmla="*/ 787400 h 952500"/>
                <a:gd name="connsiteX100" fmla="*/ 530123 w 548498"/>
                <a:gd name="connsiteY100" fmla="*/ 787400 h 952500"/>
                <a:gd name="connsiteX101" fmla="*/ 530123 w 548498"/>
                <a:gd name="connsiteY101" fmla="*/ 789555 h 952500"/>
                <a:gd name="connsiteX102" fmla="*/ 530123 w 548498"/>
                <a:gd name="connsiteY102" fmla="*/ 791709 h 952500"/>
                <a:gd name="connsiteX103" fmla="*/ 523773 w 548498"/>
                <a:gd name="connsiteY103" fmla="*/ 798173 h 952500"/>
                <a:gd name="connsiteX104" fmla="*/ 519540 w 548498"/>
                <a:gd name="connsiteY104" fmla="*/ 802482 h 952500"/>
                <a:gd name="connsiteX105" fmla="*/ 498373 w 548498"/>
                <a:gd name="connsiteY105" fmla="*/ 817563 h 952500"/>
                <a:gd name="connsiteX106" fmla="*/ 496257 w 548498"/>
                <a:gd name="connsiteY106" fmla="*/ 813254 h 952500"/>
                <a:gd name="connsiteX107" fmla="*/ 519540 w 548498"/>
                <a:gd name="connsiteY107" fmla="*/ 796018 h 952500"/>
                <a:gd name="connsiteX108" fmla="*/ 521657 w 548498"/>
                <a:gd name="connsiteY108" fmla="*/ 793864 h 952500"/>
                <a:gd name="connsiteX109" fmla="*/ 528007 w 548498"/>
                <a:gd name="connsiteY109" fmla="*/ 787400 h 952500"/>
                <a:gd name="connsiteX110" fmla="*/ 525335 w 548498"/>
                <a:gd name="connsiteY110" fmla="*/ 765175 h 952500"/>
                <a:gd name="connsiteX111" fmla="*/ 527478 w 548498"/>
                <a:gd name="connsiteY111" fmla="*/ 769408 h 952500"/>
                <a:gd name="connsiteX112" fmla="*/ 521049 w 548498"/>
                <a:gd name="connsiteY112" fmla="*/ 775758 h 952500"/>
                <a:gd name="connsiteX113" fmla="*/ 491045 w 548498"/>
                <a:gd name="connsiteY113" fmla="*/ 801158 h 952500"/>
                <a:gd name="connsiteX114" fmla="*/ 488901 w 548498"/>
                <a:gd name="connsiteY114" fmla="*/ 803275 h 952500"/>
                <a:gd name="connsiteX115" fmla="*/ 486758 w 548498"/>
                <a:gd name="connsiteY115" fmla="*/ 803275 h 952500"/>
                <a:gd name="connsiteX116" fmla="*/ 484615 w 548498"/>
                <a:gd name="connsiteY116" fmla="*/ 801158 h 952500"/>
                <a:gd name="connsiteX117" fmla="*/ 491045 w 548498"/>
                <a:gd name="connsiteY117" fmla="*/ 796925 h 952500"/>
                <a:gd name="connsiteX118" fmla="*/ 523192 w 548498"/>
                <a:gd name="connsiteY118" fmla="*/ 767292 h 952500"/>
                <a:gd name="connsiteX119" fmla="*/ 525335 w 548498"/>
                <a:gd name="connsiteY119" fmla="*/ 765175 h 952500"/>
                <a:gd name="connsiteX120" fmla="*/ 523244 w 548498"/>
                <a:gd name="connsiteY120" fmla="*/ 747712 h 952500"/>
                <a:gd name="connsiteX121" fmla="*/ 525360 w 548498"/>
                <a:gd name="connsiteY121" fmla="*/ 751945 h 952500"/>
                <a:gd name="connsiteX122" fmla="*/ 523244 w 548498"/>
                <a:gd name="connsiteY122" fmla="*/ 754062 h 952500"/>
                <a:gd name="connsiteX123" fmla="*/ 489377 w 548498"/>
                <a:gd name="connsiteY123" fmla="*/ 781579 h 952500"/>
                <a:gd name="connsiteX124" fmla="*/ 487260 w 548498"/>
                <a:gd name="connsiteY124" fmla="*/ 783695 h 952500"/>
                <a:gd name="connsiteX125" fmla="*/ 485144 w 548498"/>
                <a:gd name="connsiteY125" fmla="*/ 785812 h 952500"/>
                <a:gd name="connsiteX126" fmla="*/ 483027 w 548498"/>
                <a:gd name="connsiteY126" fmla="*/ 781579 h 952500"/>
                <a:gd name="connsiteX127" fmla="*/ 489377 w 548498"/>
                <a:gd name="connsiteY127" fmla="*/ 777345 h 952500"/>
                <a:gd name="connsiteX128" fmla="*/ 521127 w 548498"/>
                <a:gd name="connsiteY128" fmla="*/ 749829 h 952500"/>
                <a:gd name="connsiteX129" fmla="*/ 523244 w 548498"/>
                <a:gd name="connsiteY129" fmla="*/ 747712 h 952500"/>
                <a:gd name="connsiteX130" fmla="*/ 519396 w 548498"/>
                <a:gd name="connsiteY130" fmla="*/ 731837 h 952500"/>
                <a:gd name="connsiteX131" fmla="*/ 521561 w 548498"/>
                <a:gd name="connsiteY131" fmla="*/ 731837 h 952500"/>
                <a:gd name="connsiteX132" fmla="*/ 523725 w 548498"/>
                <a:gd name="connsiteY132" fmla="*/ 734020 h 952500"/>
                <a:gd name="connsiteX133" fmla="*/ 521561 w 548498"/>
                <a:gd name="connsiteY133" fmla="*/ 736203 h 952500"/>
                <a:gd name="connsiteX134" fmla="*/ 486924 w 548498"/>
                <a:gd name="connsiteY134" fmla="*/ 764579 h 952500"/>
                <a:gd name="connsiteX135" fmla="*/ 482595 w 548498"/>
                <a:gd name="connsiteY135" fmla="*/ 766762 h 952500"/>
                <a:gd name="connsiteX136" fmla="*/ 480430 w 548498"/>
                <a:gd name="connsiteY136" fmla="*/ 766762 h 952500"/>
                <a:gd name="connsiteX137" fmla="*/ 480430 w 548498"/>
                <a:gd name="connsiteY137" fmla="*/ 762397 h 952500"/>
                <a:gd name="connsiteX138" fmla="*/ 484759 w 548498"/>
                <a:gd name="connsiteY138" fmla="*/ 758031 h 952500"/>
                <a:gd name="connsiteX139" fmla="*/ 519396 w 548498"/>
                <a:gd name="connsiteY139" fmla="*/ 731837 h 952500"/>
                <a:gd name="connsiteX140" fmla="*/ 498325 w 548498"/>
                <a:gd name="connsiteY140" fmla="*/ 701675 h 952500"/>
                <a:gd name="connsiteX141" fmla="*/ 500490 w 548498"/>
                <a:gd name="connsiteY141" fmla="*/ 706020 h 952500"/>
                <a:gd name="connsiteX142" fmla="*/ 481007 w 548498"/>
                <a:gd name="connsiteY142" fmla="*/ 725571 h 952500"/>
                <a:gd name="connsiteX143" fmla="*/ 457195 w 548498"/>
                <a:gd name="connsiteY143" fmla="*/ 742950 h 952500"/>
                <a:gd name="connsiteX144" fmla="*/ 455030 w 548498"/>
                <a:gd name="connsiteY144" fmla="*/ 742950 h 952500"/>
                <a:gd name="connsiteX145" fmla="*/ 455030 w 548498"/>
                <a:gd name="connsiteY145" fmla="*/ 738605 h 952500"/>
                <a:gd name="connsiteX146" fmla="*/ 476678 w 548498"/>
                <a:gd name="connsiteY146" fmla="*/ 723399 h 952500"/>
                <a:gd name="connsiteX147" fmla="*/ 496161 w 548498"/>
                <a:gd name="connsiteY147" fmla="*/ 703847 h 952500"/>
                <a:gd name="connsiteX148" fmla="*/ 498325 w 548498"/>
                <a:gd name="connsiteY148" fmla="*/ 701675 h 952500"/>
                <a:gd name="connsiteX149" fmla="*/ 420548 w 548498"/>
                <a:gd name="connsiteY149" fmla="*/ 700087 h 952500"/>
                <a:gd name="connsiteX150" fmla="*/ 422702 w 548498"/>
                <a:gd name="connsiteY150" fmla="*/ 702204 h 952500"/>
                <a:gd name="connsiteX151" fmla="*/ 422702 w 548498"/>
                <a:gd name="connsiteY151" fmla="*/ 704320 h 952500"/>
                <a:gd name="connsiteX152" fmla="*/ 366686 w 548498"/>
                <a:gd name="connsiteY152" fmla="*/ 744537 h 952500"/>
                <a:gd name="connsiteX153" fmla="*/ 364532 w 548498"/>
                <a:gd name="connsiteY153" fmla="*/ 740304 h 952500"/>
                <a:gd name="connsiteX154" fmla="*/ 418393 w 548498"/>
                <a:gd name="connsiteY154" fmla="*/ 702204 h 952500"/>
                <a:gd name="connsiteX155" fmla="*/ 420548 w 548498"/>
                <a:gd name="connsiteY155" fmla="*/ 700087 h 952500"/>
                <a:gd name="connsiteX156" fmla="*/ 366579 w 548498"/>
                <a:gd name="connsiteY156" fmla="*/ 700087 h 952500"/>
                <a:gd name="connsiteX157" fmla="*/ 368727 w 548498"/>
                <a:gd name="connsiteY157" fmla="*/ 702204 h 952500"/>
                <a:gd name="connsiteX158" fmla="*/ 362284 w 548498"/>
                <a:gd name="connsiteY158" fmla="*/ 706437 h 952500"/>
                <a:gd name="connsiteX159" fmla="*/ 299998 w 548498"/>
                <a:gd name="connsiteY159" fmla="*/ 750887 h 952500"/>
                <a:gd name="connsiteX160" fmla="*/ 297850 w 548498"/>
                <a:gd name="connsiteY160" fmla="*/ 746654 h 952500"/>
                <a:gd name="connsiteX161" fmla="*/ 355840 w 548498"/>
                <a:gd name="connsiteY161" fmla="*/ 704320 h 952500"/>
                <a:gd name="connsiteX162" fmla="*/ 366579 w 548498"/>
                <a:gd name="connsiteY162" fmla="*/ 700087 h 952500"/>
                <a:gd name="connsiteX163" fmla="*/ 473970 w 548498"/>
                <a:gd name="connsiteY163" fmla="*/ 696912 h 952500"/>
                <a:gd name="connsiteX164" fmla="*/ 476117 w 548498"/>
                <a:gd name="connsiteY164" fmla="*/ 696912 h 952500"/>
                <a:gd name="connsiteX165" fmla="*/ 478265 w 548498"/>
                <a:gd name="connsiteY165" fmla="*/ 701330 h 952500"/>
                <a:gd name="connsiteX166" fmla="*/ 476117 w 548498"/>
                <a:gd name="connsiteY166" fmla="*/ 701330 h 952500"/>
                <a:gd name="connsiteX167" fmla="*/ 409536 w 548498"/>
                <a:gd name="connsiteY167" fmla="*/ 747712 h 952500"/>
                <a:gd name="connsiteX168" fmla="*/ 407388 w 548498"/>
                <a:gd name="connsiteY168" fmla="*/ 745503 h 952500"/>
                <a:gd name="connsiteX169" fmla="*/ 471822 w 548498"/>
                <a:gd name="connsiteY169" fmla="*/ 701330 h 952500"/>
                <a:gd name="connsiteX170" fmla="*/ 473970 w 548498"/>
                <a:gd name="connsiteY170" fmla="*/ 696912 h 952500"/>
                <a:gd name="connsiteX171" fmla="*/ 456537 w 548498"/>
                <a:gd name="connsiteY171" fmla="*/ 695325 h 952500"/>
                <a:gd name="connsiteX172" fmla="*/ 458670 w 548498"/>
                <a:gd name="connsiteY172" fmla="*/ 695325 h 952500"/>
                <a:gd name="connsiteX173" fmla="*/ 460803 w 548498"/>
                <a:gd name="connsiteY173" fmla="*/ 695325 h 952500"/>
                <a:gd name="connsiteX174" fmla="*/ 460803 w 548498"/>
                <a:gd name="connsiteY174" fmla="*/ 697490 h 952500"/>
                <a:gd name="connsiteX175" fmla="*/ 458670 w 548498"/>
                <a:gd name="connsiteY175" fmla="*/ 699654 h 952500"/>
                <a:gd name="connsiteX176" fmla="*/ 456537 w 548498"/>
                <a:gd name="connsiteY176" fmla="*/ 701819 h 952500"/>
                <a:gd name="connsiteX177" fmla="*/ 398940 w 548498"/>
                <a:gd name="connsiteY177" fmla="*/ 742950 h 952500"/>
                <a:gd name="connsiteX178" fmla="*/ 396807 w 548498"/>
                <a:gd name="connsiteY178" fmla="*/ 742950 h 952500"/>
                <a:gd name="connsiteX179" fmla="*/ 394673 w 548498"/>
                <a:gd name="connsiteY179" fmla="*/ 738621 h 952500"/>
                <a:gd name="connsiteX180" fmla="*/ 450137 w 548498"/>
                <a:gd name="connsiteY180" fmla="*/ 701819 h 952500"/>
                <a:gd name="connsiteX181" fmla="*/ 456537 w 548498"/>
                <a:gd name="connsiteY181" fmla="*/ 695325 h 952500"/>
                <a:gd name="connsiteX182" fmla="*/ 401470 w 548498"/>
                <a:gd name="connsiteY182" fmla="*/ 695325 h 952500"/>
                <a:gd name="connsiteX183" fmla="*/ 401470 w 548498"/>
                <a:gd name="connsiteY183" fmla="*/ 699676 h 952500"/>
                <a:gd name="connsiteX184" fmla="*/ 399287 w 548498"/>
                <a:gd name="connsiteY184" fmla="*/ 701852 h 952500"/>
                <a:gd name="connsiteX185" fmla="*/ 322210 w 548498"/>
                <a:gd name="connsiteY185" fmla="*/ 753063 h 952500"/>
                <a:gd name="connsiteX186" fmla="*/ 377509 w 548498"/>
                <a:gd name="connsiteY186" fmla="*/ 751568 h 952500"/>
                <a:gd name="connsiteX187" fmla="*/ 379659 w 548498"/>
                <a:gd name="connsiteY187" fmla="*/ 751568 h 952500"/>
                <a:gd name="connsiteX188" fmla="*/ 450614 w 548498"/>
                <a:gd name="connsiteY188" fmla="*/ 749300 h 952500"/>
                <a:gd name="connsiteX189" fmla="*/ 457065 w 548498"/>
                <a:gd name="connsiteY189" fmla="*/ 749300 h 952500"/>
                <a:gd name="connsiteX190" fmla="*/ 459215 w 548498"/>
                <a:gd name="connsiteY190" fmla="*/ 751568 h 952500"/>
                <a:gd name="connsiteX191" fmla="*/ 457065 w 548498"/>
                <a:gd name="connsiteY191" fmla="*/ 753836 h 952500"/>
                <a:gd name="connsiteX192" fmla="*/ 429113 w 548498"/>
                <a:gd name="connsiteY192" fmla="*/ 756104 h 952500"/>
                <a:gd name="connsiteX193" fmla="*/ 426963 w 548498"/>
                <a:gd name="connsiteY193" fmla="*/ 758372 h 952500"/>
                <a:gd name="connsiteX194" fmla="*/ 364608 w 548498"/>
                <a:gd name="connsiteY194" fmla="*/ 758372 h 952500"/>
                <a:gd name="connsiteX195" fmla="*/ 347407 w 548498"/>
                <a:gd name="connsiteY195" fmla="*/ 760639 h 952500"/>
                <a:gd name="connsiteX196" fmla="*/ 345256 w 548498"/>
                <a:gd name="connsiteY196" fmla="*/ 762907 h 952500"/>
                <a:gd name="connsiteX197" fmla="*/ 336656 w 548498"/>
                <a:gd name="connsiteY197" fmla="*/ 762907 h 952500"/>
                <a:gd name="connsiteX198" fmla="*/ 319454 w 548498"/>
                <a:gd name="connsiteY198" fmla="*/ 765175 h 952500"/>
                <a:gd name="connsiteX199" fmla="*/ 317304 w 548498"/>
                <a:gd name="connsiteY199" fmla="*/ 765175 h 952500"/>
                <a:gd name="connsiteX200" fmla="*/ 317304 w 548498"/>
                <a:gd name="connsiteY200" fmla="*/ 760639 h 952500"/>
                <a:gd name="connsiteX201" fmla="*/ 328055 w 548498"/>
                <a:gd name="connsiteY201" fmla="*/ 758372 h 952500"/>
                <a:gd name="connsiteX202" fmla="*/ 300103 w 548498"/>
                <a:gd name="connsiteY202" fmla="*/ 760639 h 952500"/>
                <a:gd name="connsiteX203" fmla="*/ 297953 w 548498"/>
                <a:gd name="connsiteY203" fmla="*/ 758372 h 952500"/>
                <a:gd name="connsiteX204" fmla="*/ 293652 w 548498"/>
                <a:gd name="connsiteY204" fmla="*/ 758372 h 952500"/>
                <a:gd name="connsiteX205" fmla="*/ 293652 w 548498"/>
                <a:gd name="connsiteY205" fmla="*/ 753836 h 952500"/>
                <a:gd name="connsiteX206" fmla="*/ 320231 w 548498"/>
                <a:gd name="connsiteY206" fmla="*/ 753117 h 952500"/>
                <a:gd name="connsiteX207" fmla="*/ 318523 w 548498"/>
                <a:gd name="connsiteY207" fmla="*/ 749712 h 952500"/>
                <a:gd name="connsiteX208" fmla="*/ 388373 w 548498"/>
                <a:gd name="connsiteY208" fmla="*/ 704027 h 952500"/>
                <a:gd name="connsiteX209" fmla="*/ 399287 w 548498"/>
                <a:gd name="connsiteY209" fmla="*/ 697500 h 952500"/>
                <a:gd name="connsiteX210" fmla="*/ 401470 w 548498"/>
                <a:gd name="connsiteY210" fmla="*/ 695325 h 952500"/>
                <a:gd name="connsiteX211" fmla="*/ 342201 w 548498"/>
                <a:gd name="connsiteY211" fmla="*/ 663576 h 952500"/>
                <a:gd name="connsiteX212" fmla="*/ 344351 w 548498"/>
                <a:gd name="connsiteY212" fmla="*/ 663576 h 952500"/>
                <a:gd name="connsiteX213" fmla="*/ 346502 w 548498"/>
                <a:gd name="connsiteY213" fmla="*/ 667809 h 952500"/>
                <a:gd name="connsiteX214" fmla="*/ 344351 w 548498"/>
                <a:gd name="connsiteY214" fmla="*/ 667809 h 952500"/>
                <a:gd name="connsiteX215" fmla="*/ 342201 w 548498"/>
                <a:gd name="connsiteY215" fmla="*/ 669926 h 952500"/>
                <a:gd name="connsiteX216" fmla="*/ 337899 w 548498"/>
                <a:gd name="connsiteY216" fmla="*/ 674159 h 952500"/>
                <a:gd name="connsiteX217" fmla="*/ 284129 w 548498"/>
                <a:gd name="connsiteY217" fmla="*/ 727076 h 952500"/>
                <a:gd name="connsiteX218" fmla="*/ 281978 w 548498"/>
                <a:gd name="connsiteY218" fmla="*/ 727076 h 952500"/>
                <a:gd name="connsiteX219" fmla="*/ 279827 w 548498"/>
                <a:gd name="connsiteY219" fmla="*/ 722843 h 952500"/>
                <a:gd name="connsiteX220" fmla="*/ 337899 w 548498"/>
                <a:gd name="connsiteY220" fmla="*/ 667809 h 952500"/>
                <a:gd name="connsiteX221" fmla="*/ 342201 w 548498"/>
                <a:gd name="connsiteY221" fmla="*/ 663576 h 952500"/>
                <a:gd name="connsiteX222" fmla="*/ 345387 w 548498"/>
                <a:gd name="connsiteY222" fmla="*/ 644526 h 952500"/>
                <a:gd name="connsiteX223" fmla="*/ 347532 w 548498"/>
                <a:gd name="connsiteY223" fmla="*/ 644526 h 952500"/>
                <a:gd name="connsiteX224" fmla="*/ 347532 w 548498"/>
                <a:gd name="connsiteY224" fmla="*/ 646661 h 952500"/>
                <a:gd name="connsiteX225" fmla="*/ 347532 w 548498"/>
                <a:gd name="connsiteY225" fmla="*/ 648796 h 952500"/>
                <a:gd name="connsiteX226" fmla="*/ 341096 w 548498"/>
                <a:gd name="connsiteY226" fmla="*/ 653066 h 952500"/>
                <a:gd name="connsiteX227" fmla="*/ 281028 w 548498"/>
                <a:gd name="connsiteY227" fmla="*/ 700034 h 952500"/>
                <a:gd name="connsiteX228" fmla="*/ 276738 w 548498"/>
                <a:gd name="connsiteY228" fmla="*/ 704304 h 952500"/>
                <a:gd name="connsiteX229" fmla="*/ 274593 w 548498"/>
                <a:gd name="connsiteY229" fmla="*/ 704304 h 952500"/>
                <a:gd name="connsiteX230" fmla="*/ 272447 w 548498"/>
                <a:gd name="connsiteY230" fmla="*/ 706439 h 952500"/>
                <a:gd name="connsiteX231" fmla="*/ 270302 w 548498"/>
                <a:gd name="connsiteY231" fmla="*/ 702169 h 952500"/>
                <a:gd name="connsiteX232" fmla="*/ 274593 w 548498"/>
                <a:gd name="connsiteY232" fmla="*/ 700034 h 952500"/>
                <a:gd name="connsiteX233" fmla="*/ 276738 w 548498"/>
                <a:gd name="connsiteY233" fmla="*/ 697899 h 952500"/>
                <a:gd name="connsiteX234" fmla="*/ 281028 w 548498"/>
                <a:gd name="connsiteY234" fmla="*/ 695764 h 952500"/>
                <a:gd name="connsiteX235" fmla="*/ 341096 w 548498"/>
                <a:gd name="connsiteY235" fmla="*/ 646661 h 952500"/>
                <a:gd name="connsiteX236" fmla="*/ 345387 w 548498"/>
                <a:gd name="connsiteY236" fmla="*/ 644526 h 952500"/>
                <a:gd name="connsiteX237" fmla="*/ 347004 w 548498"/>
                <a:gd name="connsiteY237" fmla="*/ 622301 h 952500"/>
                <a:gd name="connsiteX238" fmla="*/ 349135 w 548498"/>
                <a:gd name="connsiteY238" fmla="*/ 622301 h 952500"/>
                <a:gd name="connsiteX239" fmla="*/ 349135 w 548498"/>
                <a:gd name="connsiteY239" fmla="*/ 626571 h 952500"/>
                <a:gd name="connsiteX240" fmla="*/ 340612 w 548498"/>
                <a:gd name="connsiteY240" fmla="*/ 632976 h 952500"/>
                <a:gd name="connsiteX241" fmla="*/ 280955 w 548498"/>
                <a:gd name="connsiteY241" fmla="*/ 677809 h 952500"/>
                <a:gd name="connsiteX242" fmla="*/ 276694 w 548498"/>
                <a:gd name="connsiteY242" fmla="*/ 682079 h 952500"/>
                <a:gd name="connsiteX243" fmla="*/ 274563 w 548498"/>
                <a:gd name="connsiteY243" fmla="*/ 684214 h 952500"/>
                <a:gd name="connsiteX244" fmla="*/ 272433 w 548498"/>
                <a:gd name="connsiteY244" fmla="*/ 679944 h 952500"/>
                <a:gd name="connsiteX245" fmla="*/ 274563 w 548498"/>
                <a:gd name="connsiteY245" fmla="*/ 677809 h 952500"/>
                <a:gd name="connsiteX246" fmla="*/ 276694 w 548498"/>
                <a:gd name="connsiteY246" fmla="*/ 677809 h 952500"/>
                <a:gd name="connsiteX247" fmla="*/ 280955 w 548498"/>
                <a:gd name="connsiteY247" fmla="*/ 673539 h 952500"/>
                <a:gd name="connsiteX248" fmla="*/ 340612 w 548498"/>
                <a:gd name="connsiteY248" fmla="*/ 626571 h 952500"/>
                <a:gd name="connsiteX249" fmla="*/ 347004 w 548498"/>
                <a:gd name="connsiteY249" fmla="*/ 622301 h 952500"/>
                <a:gd name="connsiteX250" fmla="*/ 340652 w 548498"/>
                <a:gd name="connsiteY250" fmla="*/ 604837 h 952500"/>
                <a:gd name="connsiteX251" fmla="*/ 342783 w 548498"/>
                <a:gd name="connsiteY251" fmla="*/ 604837 h 952500"/>
                <a:gd name="connsiteX252" fmla="*/ 344915 w 548498"/>
                <a:gd name="connsiteY252" fmla="*/ 607013 h 952500"/>
                <a:gd name="connsiteX253" fmla="*/ 340652 w 548498"/>
                <a:gd name="connsiteY253" fmla="*/ 611364 h 952500"/>
                <a:gd name="connsiteX254" fmla="*/ 315070 w 548498"/>
                <a:gd name="connsiteY254" fmla="*/ 633118 h 952500"/>
                <a:gd name="connsiteX255" fmla="*/ 280961 w 548498"/>
                <a:gd name="connsiteY255" fmla="*/ 657049 h 952500"/>
                <a:gd name="connsiteX256" fmla="*/ 276698 w 548498"/>
                <a:gd name="connsiteY256" fmla="*/ 661400 h 952500"/>
                <a:gd name="connsiteX257" fmla="*/ 274566 w 548498"/>
                <a:gd name="connsiteY257" fmla="*/ 661400 h 952500"/>
                <a:gd name="connsiteX258" fmla="*/ 274566 w 548498"/>
                <a:gd name="connsiteY258" fmla="*/ 663575 h 952500"/>
                <a:gd name="connsiteX259" fmla="*/ 272434 w 548498"/>
                <a:gd name="connsiteY259" fmla="*/ 659224 h 952500"/>
                <a:gd name="connsiteX260" fmla="*/ 274566 w 548498"/>
                <a:gd name="connsiteY260" fmla="*/ 657049 h 952500"/>
                <a:gd name="connsiteX261" fmla="*/ 276698 w 548498"/>
                <a:gd name="connsiteY261" fmla="*/ 654873 h 952500"/>
                <a:gd name="connsiteX262" fmla="*/ 283093 w 548498"/>
                <a:gd name="connsiteY262" fmla="*/ 652698 h 952500"/>
                <a:gd name="connsiteX263" fmla="*/ 310806 w 548498"/>
                <a:gd name="connsiteY263" fmla="*/ 630943 h 952500"/>
                <a:gd name="connsiteX264" fmla="*/ 325729 w 548498"/>
                <a:gd name="connsiteY264" fmla="*/ 617890 h 952500"/>
                <a:gd name="connsiteX265" fmla="*/ 340652 w 548498"/>
                <a:gd name="connsiteY265" fmla="*/ 604837 h 952500"/>
                <a:gd name="connsiteX266" fmla="*/ 348592 w 548498"/>
                <a:gd name="connsiteY266" fmla="*/ 577850 h 952500"/>
                <a:gd name="connsiteX267" fmla="*/ 350723 w 548498"/>
                <a:gd name="connsiteY267" fmla="*/ 577850 h 952500"/>
                <a:gd name="connsiteX268" fmla="*/ 350723 w 548498"/>
                <a:gd name="connsiteY268" fmla="*/ 579967 h 952500"/>
                <a:gd name="connsiteX269" fmla="*/ 350723 w 548498"/>
                <a:gd name="connsiteY269" fmla="*/ 582083 h 952500"/>
                <a:gd name="connsiteX270" fmla="*/ 342200 w 548498"/>
                <a:gd name="connsiteY270" fmla="*/ 588433 h 952500"/>
                <a:gd name="connsiteX271" fmla="*/ 282543 w 548498"/>
                <a:gd name="connsiteY271" fmla="*/ 630767 h 952500"/>
                <a:gd name="connsiteX272" fmla="*/ 276151 w 548498"/>
                <a:gd name="connsiteY272" fmla="*/ 635000 h 952500"/>
                <a:gd name="connsiteX273" fmla="*/ 274021 w 548498"/>
                <a:gd name="connsiteY273" fmla="*/ 635000 h 952500"/>
                <a:gd name="connsiteX274" fmla="*/ 274021 w 548498"/>
                <a:gd name="connsiteY274" fmla="*/ 630767 h 952500"/>
                <a:gd name="connsiteX275" fmla="*/ 276151 w 548498"/>
                <a:gd name="connsiteY275" fmla="*/ 630767 h 952500"/>
                <a:gd name="connsiteX276" fmla="*/ 282543 w 548498"/>
                <a:gd name="connsiteY276" fmla="*/ 624417 h 952500"/>
                <a:gd name="connsiteX277" fmla="*/ 342200 w 548498"/>
                <a:gd name="connsiteY277" fmla="*/ 584200 h 952500"/>
                <a:gd name="connsiteX278" fmla="*/ 348592 w 548498"/>
                <a:gd name="connsiteY278" fmla="*/ 577850 h 952500"/>
                <a:gd name="connsiteX279" fmla="*/ 351682 w 548498"/>
                <a:gd name="connsiteY279" fmla="*/ 561975 h 952500"/>
                <a:gd name="connsiteX280" fmla="*/ 353855 w 548498"/>
                <a:gd name="connsiteY280" fmla="*/ 561975 h 952500"/>
                <a:gd name="connsiteX281" fmla="*/ 356027 w 548498"/>
                <a:gd name="connsiteY281" fmla="*/ 564134 h 952500"/>
                <a:gd name="connsiteX282" fmla="*/ 351682 w 548498"/>
                <a:gd name="connsiteY282" fmla="*/ 566293 h 952500"/>
                <a:gd name="connsiteX283" fmla="*/ 342993 w 548498"/>
                <a:gd name="connsiteY283" fmla="*/ 574929 h 952500"/>
                <a:gd name="connsiteX284" fmla="*/ 284339 w 548498"/>
                <a:gd name="connsiteY284" fmla="*/ 611632 h 952500"/>
                <a:gd name="connsiteX285" fmla="*/ 279994 w 548498"/>
                <a:gd name="connsiteY285" fmla="*/ 613791 h 952500"/>
                <a:gd name="connsiteX286" fmla="*/ 277822 w 548498"/>
                <a:gd name="connsiteY286" fmla="*/ 615950 h 952500"/>
                <a:gd name="connsiteX287" fmla="*/ 275649 w 548498"/>
                <a:gd name="connsiteY287" fmla="*/ 615950 h 952500"/>
                <a:gd name="connsiteX288" fmla="*/ 273477 w 548498"/>
                <a:gd name="connsiteY288" fmla="*/ 615950 h 952500"/>
                <a:gd name="connsiteX289" fmla="*/ 273477 w 548498"/>
                <a:gd name="connsiteY289" fmla="*/ 613791 h 952500"/>
                <a:gd name="connsiteX290" fmla="*/ 275649 w 548498"/>
                <a:gd name="connsiteY290" fmla="*/ 611632 h 952500"/>
                <a:gd name="connsiteX291" fmla="*/ 279994 w 548498"/>
                <a:gd name="connsiteY291" fmla="*/ 609473 h 952500"/>
                <a:gd name="connsiteX292" fmla="*/ 284339 w 548498"/>
                <a:gd name="connsiteY292" fmla="*/ 605155 h 952500"/>
                <a:gd name="connsiteX293" fmla="*/ 342993 w 548498"/>
                <a:gd name="connsiteY293" fmla="*/ 568452 h 952500"/>
                <a:gd name="connsiteX294" fmla="*/ 351682 w 548498"/>
                <a:gd name="connsiteY294" fmla="*/ 561975 h 952500"/>
                <a:gd name="connsiteX295" fmla="*/ 347509 w 548498"/>
                <a:gd name="connsiteY295" fmla="*/ 549275 h 952500"/>
                <a:gd name="connsiteX296" fmla="*/ 349678 w 548498"/>
                <a:gd name="connsiteY296" fmla="*/ 553561 h 952500"/>
                <a:gd name="connsiteX297" fmla="*/ 345339 w 548498"/>
                <a:gd name="connsiteY297" fmla="*/ 555705 h 952500"/>
                <a:gd name="connsiteX298" fmla="*/ 288929 w 548498"/>
                <a:gd name="connsiteY298" fmla="*/ 592138 h 952500"/>
                <a:gd name="connsiteX299" fmla="*/ 286760 w 548498"/>
                <a:gd name="connsiteY299" fmla="*/ 592138 h 952500"/>
                <a:gd name="connsiteX300" fmla="*/ 284590 w 548498"/>
                <a:gd name="connsiteY300" fmla="*/ 589995 h 952500"/>
                <a:gd name="connsiteX301" fmla="*/ 286760 w 548498"/>
                <a:gd name="connsiteY301" fmla="*/ 589995 h 952500"/>
                <a:gd name="connsiteX302" fmla="*/ 345339 w 548498"/>
                <a:gd name="connsiteY302" fmla="*/ 551418 h 952500"/>
                <a:gd name="connsiteX303" fmla="*/ 347509 w 548498"/>
                <a:gd name="connsiteY303" fmla="*/ 549275 h 952500"/>
                <a:gd name="connsiteX304" fmla="*/ 358063 w 548498"/>
                <a:gd name="connsiteY304" fmla="*/ 520700 h 952500"/>
                <a:gd name="connsiteX305" fmla="*/ 360221 w 548498"/>
                <a:gd name="connsiteY305" fmla="*/ 520700 h 952500"/>
                <a:gd name="connsiteX306" fmla="*/ 360221 w 548498"/>
                <a:gd name="connsiteY306" fmla="*/ 525018 h 952500"/>
                <a:gd name="connsiteX307" fmla="*/ 353749 w 548498"/>
                <a:gd name="connsiteY307" fmla="*/ 529336 h 952500"/>
                <a:gd name="connsiteX308" fmla="*/ 345119 w 548498"/>
                <a:gd name="connsiteY308" fmla="*/ 535813 h 952500"/>
                <a:gd name="connsiteX309" fmla="*/ 286870 w 548498"/>
                <a:gd name="connsiteY309" fmla="*/ 572516 h 952500"/>
                <a:gd name="connsiteX310" fmla="*/ 282555 w 548498"/>
                <a:gd name="connsiteY310" fmla="*/ 574675 h 952500"/>
                <a:gd name="connsiteX311" fmla="*/ 280398 w 548498"/>
                <a:gd name="connsiteY311" fmla="*/ 570357 h 952500"/>
                <a:gd name="connsiteX312" fmla="*/ 282555 w 548498"/>
                <a:gd name="connsiteY312" fmla="*/ 570357 h 952500"/>
                <a:gd name="connsiteX313" fmla="*/ 286870 w 548498"/>
                <a:gd name="connsiteY313" fmla="*/ 568198 h 952500"/>
                <a:gd name="connsiteX314" fmla="*/ 345119 w 548498"/>
                <a:gd name="connsiteY314" fmla="*/ 529336 h 952500"/>
                <a:gd name="connsiteX315" fmla="*/ 353749 w 548498"/>
                <a:gd name="connsiteY315" fmla="*/ 522859 h 952500"/>
                <a:gd name="connsiteX316" fmla="*/ 358063 w 548498"/>
                <a:gd name="connsiteY316" fmla="*/ 520700 h 952500"/>
                <a:gd name="connsiteX317" fmla="*/ 346970 w 548498"/>
                <a:gd name="connsiteY317" fmla="*/ 503237 h 952500"/>
                <a:gd name="connsiteX318" fmla="*/ 349117 w 548498"/>
                <a:gd name="connsiteY318" fmla="*/ 503237 h 952500"/>
                <a:gd name="connsiteX319" fmla="*/ 349117 w 548498"/>
                <a:gd name="connsiteY319" fmla="*/ 507655 h 952500"/>
                <a:gd name="connsiteX320" fmla="*/ 346970 w 548498"/>
                <a:gd name="connsiteY320" fmla="*/ 509863 h 952500"/>
                <a:gd name="connsiteX321" fmla="*/ 286831 w 548498"/>
                <a:gd name="connsiteY321" fmla="*/ 551828 h 952500"/>
                <a:gd name="connsiteX322" fmla="*/ 282536 w 548498"/>
                <a:gd name="connsiteY322" fmla="*/ 554037 h 952500"/>
                <a:gd name="connsiteX323" fmla="*/ 280388 w 548498"/>
                <a:gd name="connsiteY323" fmla="*/ 554037 h 952500"/>
                <a:gd name="connsiteX324" fmla="*/ 280388 w 548498"/>
                <a:gd name="connsiteY324" fmla="*/ 549620 h 952500"/>
                <a:gd name="connsiteX325" fmla="*/ 282536 w 548498"/>
                <a:gd name="connsiteY325" fmla="*/ 549620 h 952500"/>
                <a:gd name="connsiteX326" fmla="*/ 286831 w 548498"/>
                <a:gd name="connsiteY326" fmla="*/ 545202 h 952500"/>
                <a:gd name="connsiteX327" fmla="*/ 346970 w 548498"/>
                <a:gd name="connsiteY327" fmla="*/ 505446 h 952500"/>
                <a:gd name="connsiteX328" fmla="*/ 346970 w 548498"/>
                <a:gd name="connsiteY328" fmla="*/ 503237 h 952500"/>
                <a:gd name="connsiteX329" fmla="*/ 359708 w 548498"/>
                <a:gd name="connsiteY329" fmla="*/ 477837 h 952500"/>
                <a:gd name="connsiteX330" fmla="*/ 361836 w 548498"/>
                <a:gd name="connsiteY330" fmla="*/ 477837 h 952500"/>
                <a:gd name="connsiteX331" fmla="*/ 361836 w 548498"/>
                <a:gd name="connsiteY331" fmla="*/ 482188 h 952500"/>
                <a:gd name="connsiteX332" fmla="*/ 355450 w 548498"/>
                <a:gd name="connsiteY332" fmla="*/ 486539 h 952500"/>
                <a:gd name="connsiteX333" fmla="*/ 346935 w 548498"/>
                <a:gd name="connsiteY333" fmla="*/ 490890 h 952500"/>
                <a:gd name="connsiteX334" fmla="*/ 287332 w 548498"/>
                <a:gd name="connsiteY334" fmla="*/ 527873 h 952500"/>
                <a:gd name="connsiteX335" fmla="*/ 283074 w 548498"/>
                <a:gd name="connsiteY335" fmla="*/ 530049 h 952500"/>
                <a:gd name="connsiteX336" fmla="*/ 278817 w 548498"/>
                <a:gd name="connsiteY336" fmla="*/ 532224 h 952500"/>
                <a:gd name="connsiteX337" fmla="*/ 274560 w 548498"/>
                <a:gd name="connsiteY337" fmla="*/ 536575 h 952500"/>
                <a:gd name="connsiteX338" fmla="*/ 272431 w 548498"/>
                <a:gd name="connsiteY338" fmla="*/ 536575 h 952500"/>
                <a:gd name="connsiteX339" fmla="*/ 272431 w 548498"/>
                <a:gd name="connsiteY339" fmla="*/ 532224 h 952500"/>
                <a:gd name="connsiteX340" fmla="*/ 278817 w 548498"/>
                <a:gd name="connsiteY340" fmla="*/ 527873 h 952500"/>
                <a:gd name="connsiteX341" fmla="*/ 283074 w 548498"/>
                <a:gd name="connsiteY341" fmla="*/ 525698 h 952500"/>
                <a:gd name="connsiteX342" fmla="*/ 287332 w 548498"/>
                <a:gd name="connsiteY342" fmla="*/ 523522 h 952500"/>
                <a:gd name="connsiteX343" fmla="*/ 346935 w 548498"/>
                <a:gd name="connsiteY343" fmla="*/ 486539 h 952500"/>
                <a:gd name="connsiteX344" fmla="*/ 355450 w 548498"/>
                <a:gd name="connsiteY344" fmla="*/ 482188 h 952500"/>
                <a:gd name="connsiteX345" fmla="*/ 359708 w 548498"/>
                <a:gd name="connsiteY345" fmla="*/ 477837 h 952500"/>
                <a:gd name="connsiteX346" fmla="*/ 346929 w 548498"/>
                <a:gd name="connsiteY346" fmla="*/ 447675 h 952500"/>
                <a:gd name="connsiteX347" fmla="*/ 349097 w 548498"/>
                <a:gd name="connsiteY347" fmla="*/ 447675 h 952500"/>
                <a:gd name="connsiteX348" fmla="*/ 351265 w 548498"/>
                <a:gd name="connsiteY348" fmla="*/ 447675 h 952500"/>
                <a:gd name="connsiteX349" fmla="*/ 349097 w 548498"/>
                <a:gd name="connsiteY349" fmla="*/ 449810 h 952500"/>
                <a:gd name="connsiteX350" fmla="*/ 346929 w 548498"/>
                <a:gd name="connsiteY350" fmla="*/ 454080 h 952500"/>
                <a:gd name="connsiteX351" fmla="*/ 333919 w 548498"/>
                <a:gd name="connsiteY351" fmla="*/ 464755 h 952500"/>
                <a:gd name="connsiteX352" fmla="*/ 312236 w 548498"/>
                <a:gd name="connsiteY352" fmla="*/ 477564 h 952500"/>
                <a:gd name="connsiteX353" fmla="*/ 284048 w 548498"/>
                <a:gd name="connsiteY353" fmla="*/ 496779 h 952500"/>
                <a:gd name="connsiteX354" fmla="*/ 279711 w 548498"/>
                <a:gd name="connsiteY354" fmla="*/ 501048 h 952500"/>
                <a:gd name="connsiteX355" fmla="*/ 277543 w 548498"/>
                <a:gd name="connsiteY355" fmla="*/ 501048 h 952500"/>
                <a:gd name="connsiteX356" fmla="*/ 268870 w 548498"/>
                <a:gd name="connsiteY356" fmla="*/ 507453 h 952500"/>
                <a:gd name="connsiteX357" fmla="*/ 266702 w 548498"/>
                <a:gd name="connsiteY357" fmla="*/ 509588 h 952500"/>
                <a:gd name="connsiteX358" fmla="*/ 264533 w 548498"/>
                <a:gd name="connsiteY358" fmla="*/ 505318 h 952500"/>
                <a:gd name="connsiteX359" fmla="*/ 268870 w 548498"/>
                <a:gd name="connsiteY359" fmla="*/ 503183 h 952500"/>
                <a:gd name="connsiteX360" fmla="*/ 277543 w 548498"/>
                <a:gd name="connsiteY360" fmla="*/ 496779 h 952500"/>
                <a:gd name="connsiteX361" fmla="*/ 279711 w 548498"/>
                <a:gd name="connsiteY361" fmla="*/ 494644 h 952500"/>
                <a:gd name="connsiteX362" fmla="*/ 284048 w 548498"/>
                <a:gd name="connsiteY362" fmla="*/ 492509 h 952500"/>
                <a:gd name="connsiteX363" fmla="*/ 307899 w 548498"/>
                <a:gd name="connsiteY363" fmla="*/ 475429 h 952500"/>
                <a:gd name="connsiteX364" fmla="*/ 329582 w 548498"/>
                <a:gd name="connsiteY364" fmla="*/ 462620 h 952500"/>
                <a:gd name="connsiteX365" fmla="*/ 344760 w 548498"/>
                <a:gd name="connsiteY365" fmla="*/ 449810 h 952500"/>
                <a:gd name="connsiteX366" fmla="*/ 346929 w 548498"/>
                <a:gd name="connsiteY366" fmla="*/ 447675 h 952500"/>
                <a:gd name="connsiteX367" fmla="*/ 334226 w 548498"/>
                <a:gd name="connsiteY367" fmla="*/ 433387 h 952500"/>
                <a:gd name="connsiteX368" fmla="*/ 336396 w 548498"/>
                <a:gd name="connsiteY368" fmla="*/ 433387 h 952500"/>
                <a:gd name="connsiteX369" fmla="*/ 338565 w 548498"/>
                <a:gd name="connsiteY369" fmla="*/ 437673 h 952500"/>
                <a:gd name="connsiteX370" fmla="*/ 284325 w 548498"/>
                <a:gd name="connsiteY370" fmla="*/ 471964 h 952500"/>
                <a:gd name="connsiteX371" fmla="*/ 277816 w 548498"/>
                <a:gd name="connsiteY371" fmla="*/ 476250 h 952500"/>
                <a:gd name="connsiteX372" fmla="*/ 275647 w 548498"/>
                <a:gd name="connsiteY372" fmla="*/ 476250 h 952500"/>
                <a:gd name="connsiteX373" fmla="*/ 275647 w 548498"/>
                <a:gd name="connsiteY373" fmla="*/ 474107 h 952500"/>
                <a:gd name="connsiteX374" fmla="*/ 273477 w 548498"/>
                <a:gd name="connsiteY374" fmla="*/ 474107 h 952500"/>
                <a:gd name="connsiteX375" fmla="*/ 273477 w 548498"/>
                <a:gd name="connsiteY375" fmla="*/ 471964 h 952500"/>
                <a:gd name="connsiteX376" fmla="*/ 275647 w 548498"/>
                <a:gd name="connsiteY376" fmla="*/ 471964 h 952500"/>
                <a:gd name="connsiteX377" fmla="*/ 284325 w 548498"/>
                <a:gd name="connsiteY377" fmla="*/ 467678 h 952500"/>
                <a:gd name="connsiteX378" fmla="*/ 334226 w 548498"/>
                <a:gd name="connsiteY378" fmla="*/ 433387 h 952500"/>
                <a:gd name="connsiteX379" fmla="*/ 341167 w 548498"/>
                <a:gd name="connsiteY379" fmla="*/ 409575 h 952500"/>
                <a:gd name="connsiteX380" fmla="*/ 343328 w 548498"/>
                <a:gd name="connsiteY380" fmla="*/ 409575 h 952500"/>
                <a:gd name="connsiteX381" fmla="*/ 343328 w 548498"/>
                <a:gd name="connsiteY381" fmla="*/ 411715 h 952500"/>
                <a:gd name="connsiteX382" fmla="*/ 343328 w 548498"/>
                <a:gd name="connsiteY382" fmla="*/ 413855 h 952500"/>
                <a:gd name="connsiteX383" fmla="*/ 284987 w 548498"/>
                <a:gd name="connsiteY383" fmla="*/ 448090 h 952500"/>
                <a:gd name="connsiteX384" fmla="*/ 276344 w 548498"/>
                <a:gd name="connsiteY384" fmla="*/ 454509 h 952500"/>
                <a:gd name="connsiteX385" fmla="*/ 274183 w 548498"/>
                <a:gd name="connsiteY385" fmla="*/ 454509 h 952500"/>
                <a:gd name="connsiteX386" fmla="*/ 269862 w 548498"/>
                <a:gd name="connsiteY386" fmla="*/ 456648 h 952500"/>
                <a:gd name="connsiteX387" fmla="*/ 269862 w 548498"/>
                <a:gd name="connsiteY387" fmla="*/ 458788 h 952500"/>
                <a:gd name="connsiteX388" fmla="*/ 267701 w 548498"/>
                <a:gd name="connsiteY388" fmla="*/ 454509 h 952500"/>
                <a:gd name="connsiteX389" fmla="*/ 269862 w 548498"/>
                <a:gd name="connsiteY389" fmla="*/ 452369 h 952500"/>
                <a:gd name="connsiteX390" fmla="*/ 274183 w 548498"/>
                <a:gd name="connsiteY390" fmla="*/ 450229 h 952500"/>
                <a:gd name="connsiteX391" fmla="*/ 276344 w 548498"/>
                <a:gd name="connsiteY391" fmla="*/ 448090 h 952500"/>
                <a:gd name="connsiteX392" fmla="*/ 284987 w 548498"/>
                <a:gd name="connsiteY392" fmla="*/ 443810 h 952500"/>
                <a:gd name="connsiteX393" fmla="*/ 341167 w 548498"/>
                <a:gd name="connsiteY393" fmla="*/ 409575 h 952500"/>
                <a:gd name="connsiteX394" fmla="*/ 346979 w 548498"/>
                <a:gd name="connsiteY394" fmla="*/ 387350 h 952500"/>
                <a:gd name="connsiteX395" fmla="*/ 349122 w 548498"/>
                <a:gd name="connsiteY395" fmla="*/ 387350 h 952500"/>
                <a:gd name="connsiteX396" fmla="*/ 351265 w 548498"/>
                <a:gd name="connsiteY396" fmla="*/ 389490 h 952500"/>
                <a:gd name="connsiteX397" fmla="*/ 346979 w 548498"/>
                <a:gd name="connsiteY397" fmla="*/ 391630 h 952500"/>
                <a:gd name="connsiteX398" fmla="*/ 344836 w 548498"/>
                <a:gd name="connsiteY398" fmla="*/ 393769 h 952500"/>
                <a:gd name="connsiteX399" fmla="*/ 340550 w 548498"/>
                <a:gd name="connsiteY399" fmla="*/ 398049 h 952500"/>
                <a:gd name="connsiteX400" fmla="*/ 284828 w 548498"/>
                <a:gd name="connsiteY400" fmla="*/ 428004 h 952500"/>
                <a:gd name="connsiteX401" fmla="*/ 276256 w 548498"/>
                <a:gd name="connsiteY401" fmla="*/ 432284 h 952500"/>
                <a:gd name="connsiteX402" fmla="*/ 271970 w 548498"/>
                <a:gd name="connsiteY402" fmla="*/ 434423 h 952500"/>
                <a:gd name="connsiteX403" fmla="*/ 269826 w 548498"/>
                <a:gd name="connsiteY403" fmla="*/ 436563 h 952500"/>
                <a:gd name="connsiteX404" fmla="*/ 267683 w 548498"/>
                <a:gd name="connsiteY404" fmla="*/ 436563 h 952500"/>
                <a:gd name="connsiteX405" fmla="*/ 267683 w 548498"/>
                <a:gd name="connsiteY405" fmla="*/ 432284 h 952500"/>
                <a:gd name="connsiteX406" fmla="*/ 271970 w 548498"/>
                <a:gd name="connsiteY406" fmla="*/ 430144 h 952500"/>
                <a:gd name="connsiteX407" fmla="*/ 276256 w 548498"/>
                <a:gd name="connsiteY407" fmla="*/ 428004 h 952500"/>
                <a:gd name="connsiteX408" fmla="*/ 278399 w 548498"/>
                <a:gd name="connsiteY408" fmla="*/ 428004 h 952500"/>
                <a:gd name="connsiteX409" fmla="*/ 284828 w 548498"/>
                <a:gd name="connsiteY409" fmla="*/ 423725 h 952500"/>
                <a:gd name="connsiteX410" fmla="*/ 340550 w 548498"/>
                <a:gd name="connsiteY410" fmla="*/ 391630 h 952500"/>
                <a:gd name="connsiteX411" fmla="*/ 344836 w 548498"/>
                <a:gd name="connsiteY411" fmla="*/ 389490 h 952500"/>
                <a:gd name="connsiteX412" fmla="*/ 346979 w 548498"/>
                <a:gd name="connsiteY412" fmla="*/ 387350 h 952500"/>
                <a:gd name="connsiteX413" fmla="*/ 347494 w 548498"/>
                <a:gd name="connsiteY413" fmla="*/ 363537 h 952500"/>
                <a:gd name="connsiteX414" fmla="*/ 349677 w 548498"/>
                <a:gd name="connsiteY414" fmla="*/ 367922 h 952500"/>
                <a:gd name="connsiteX415" fmla="*/ 347494 w 548498"/>
                <a:gd name="connsiteY415" fmla="*/ 370114 h 952500"/>
                <a:gd name="connsiteX416" fmla="*/ 343129 w 548498"/>
                <a:gd name="connsiteY416" fmla="*/ 372306 h 952500"/>
                <a:gd name="connsiteX417" fmla="*/ 338763 w 548498"/>
                <a:gd name="connsiteY417" fmla="*/ 374499 h 952500"/>
                <a:gd name="connsiteX418" fmla="*/ 284193 w 548498"/>
                <a:gd name="connsiteY418" fmla="*/ 409575 h 952500"/>
                <a:gd name="connsiteX419" fmla="*/ 282010 w 548498"/>
                <a:gd name="connsiteY419" fmla="*/ 409575 h 952500"/>
                <a:gd name="connsiteX420" fmla="*/ 282010 w 548498"/>
                <a:gd name="connsiteY420" fmla="*/ 405191 h 952500"/>
                <a:gd name="connsiteX421" fmla="*/ 284193 w 548498"/>
                <a:gd name="connsiteY421" fmla="*/ 402998 h 952500"/>
                <a:gd name="connsiteX422" fmla="*/ 338763 w 548498"/>
                <a:gd name="connsiteY422" fmla="*/ 370114 h 952500"/>
                <a:gd name="connsiteX423" fmla="*/ 343129 w 548498"/>
                <a:gd name="connsiteY423" fmla="*/ 367922 h 952500"/>
                <a:gd name="connsiteX424" fmla="*/ 347494 w 548498"/>
                <a:gd name="connsiteY424" fmla="*/ 363537 h 952500"/>
                <a:gd name="connsiteX425" fmla="*/ 353325 w 548498"/>
                <a:gd name="connsiteY425" fmla="*/ 346075 h 952500"/>
                <a:gd name="connsiteX426" fmla="*/ 355470 w 548498"/>
                <a:gd name="connsiteY426" fmla="*/ 346075 h 952500"/>
                <a:gd name="connsiteX427" fmla="*/ 357615 w 548498"/>
                <a:gd name="connsiteY427" fmla="*/ 350361 h 952500"/>
                <a:gd name="connsiteX428" fmla="*/ 349034 w 548498"/>
                <a:gd name="connsiteY428" fmla="*/ 352505 h 952500"/>
                <a:gd name="connsiteX429" fmla="*/ 344744 w 548498"/>
                <a:gd name="connsiteY429" fmla="*/ 354648 h 952500"/>
                <a:gd name="connsiteX430" fmla="*/ 342598 w 548498"/>
                <a:gd name="connsiteY430" fmla="*/ 356791 h 952500"/>
                <a:gd name="connsiteX431" fmla="*/ 338308 w 548498"/>
                <a:gd name="connsiteY431" fmla="*/ 358934 h 952500"/>
                <a:gd name="connsiteX432" fmla="*/ 286821 w 548498"/>
                <a:gd name="connsiteY432" fmla="*/ 386795 h 952500"/>
                <a:gd name="connsiteX433" fmla="*/ 282531 w 548498"/>
                <a:gd name="connsiteY433" fmla="*/ 388938 h 952500"/>
                <a:gd name="connsiteX434" fmla="*/ 280385 w 548498"/>
                <a:gd name="connsiteY434" fmla="*/ 386795 h 952500"/>
                <a:gd name="connsiteX435" fmla="*/ 280385 w 548498"/>
                <a:gd name="connsiteY435" fmla="*/ 384652 h 952500"/>
                <a:gd name="connsiteX436" fmla="*/ 286821 w 548498"/>
                <a:gd name="connsiteY436" fmla="*/ 382509 h 952500"/>
                <a:gd name="connsiteX437" fmla="*/ 336162 w 548498"/>
                <a:gd name="connsiteY437" fmla="*/ 354648 h 952500"/>
                <a:gd name="connsiteX438" fmla="*/ 340453 w 548498"/>
                <a:gd name="connsiteY438" fmla="*/ 352505 h 952500"/>
                <a:gd name="connsiteX439" fmla="*/ 344744 w 548498"/>
                <a:gd name="connsiteY439" fmla="*/ 350361 h 952500"/>
                <a:gd name="connsiteX440" fmla="*/ 349034 w 548498"/>
                <a:gd name="connsiteY440" fmla="*/ 348218 h 952500"/>
                <a:gd name="connsiteX441" fmla="*/ 353325 w 548498"/>
                <a:gd name="connsiteY441" fmla="*/ 346075 h 952500"/>
                <a:gd name="connsiteX442" fmla="*/ 353352 w 548498"/>
                <a:gd name="connsiteY442" fmla="*/ 328612 h 952500"/>
                <a:gd name="connsiteX443" fmla="*/ 355483 w 548498"/>
                <a:gd name="connsiteY443" fmla="*/ 328612 h 952500"/>
                <a:gd name="connsiteX444" fmla="*/ 355483 w 548498"/>
                <a:gd name="connsiteY444" fmla="*/ 330784 h 952500"/>
                <a:gd name="connsiteX445" fmla="*/ 349088 w 548498"/>
                <a:gd name="connsiteY445" fmla="*/ 337302 h 952500"/>
                <a:gd name="connsiteX446" fmla="*/ 344824 w 548498"/>
                <a:gd name="connsiteY446" fmla="*/ 339474 h 952500"/>
                <a:gd name="connsiteX447" fmla="*/ 340561 w 548498"/>
                <a:gd name="connsiteY447" fmla="*/ 341646 h 952500"/>
                <a:gd name="connsiteX448" fmla="*/ 336297 w 548498"/>
                <a:gd name="connsiteY448" fmla="*/ 343819 h 952500"/>
                <a:gd name="connsiteX449" fmla="*/ 287266 w 548498"/>
                <a:gd name="connsiteY449" fmla="*/ 369887 h 952500"/>
                <a:gd name="connsiteX450" fmla="*/ 285134 w 548498"/>
                <a:gd name="connsiteY450" fmla="*/ 367715 h 952500"/>
                <a:gd name="connsiteX451" fmla="*/ 287266 w 548498"/>
                <a:gd name="connsiteY451" fmla="*/ 365542 h 952500"/>
                <a:gd name="connsiteX452" fmla="*/ 336297 w 548498"/>
                <a:gd name="connsiteY452" fmla="*/ 339474 h 952500"/>
                <a:gd name="connsiteX453" fmla="*/ 340561 w 548498"/>
                <a:gd name="connsiteY453" fmla="*/ 337302 h 952500"/>
                <a:gd name="connsiteX454" fmla="*/ 344824 w 548498"/>
                <a:gd name="connsiteY454" fmla="*/ 332957 h 952500"/>
                <a:gd name="connsiteX455" fmla="*/ 349088 w 548498"/>
                <a:gd name="connsiteY455" fmla="*/ 330784 h 952500"/>
                <a:gd name="connsiteX456" fmla="*/ 353352 w 548498"/>
                <a:gd name="connsiteY456" fmla="*/ 328612 h 952500"/>
                <a:gd name="connsiteX457" fmla="*/ 351689 w 548498"/>
                <a:gd name="connsiteY457" fmla="*/ 307975 h 952500"/>
                <a:gd name="connsiteX458" fmla="*/ 353859 w 548498"/>
                <a:gd name="connsiteY458" fmla="*/ 312208 h 952500"/>
                <a:gd name="connsiteX459" fmla="*/ 347350 w 548498"/>
                <a:gd name="connsiteY459" fmla="*/ 314325 h 952500"/>
                <a:gd name="connsiteX460" fmla="*/ 343011 w 548498"/>
                <a:gd name="connsiteY460" fmla="*/ 318558 h 952500"/>
                <a:gd name="connsiteX461" fmla="*/ 338671 w 548498"/>
                <a:gd name="connsiteY461" fmla="*/ 320675 h 952500"/>
                <a:gd name="connsiteX462" fmla="*/ 334332 w 548498"/>
                <a:gd name="connsiteY462" fmla="*/ 322792 h 952500"/>
                <a:gd name="connsiteX463" fmla="*/ 295279 w 548498"/>
                <a:gd name="connsiteY463" fmla="*/ 346075 h 952500"/>
                <a:gd name="connsiteX464" fmla="*/ 293110 w 548498"/>
                <a:gd name="connsiteY464" fmla="*/ 346075 h 952500"/>
                <a:gd name="connsiteX465" fmla="*/ 293110 w 548498"/>
                <a:gd name="connsiteY465" fmla="*/ 343958 h 952500"/>
                <a:gd name="connsiteX466" fmla="*/ 334332 w 548498"/>
                <a:gd name="connsiteY466" fmla="*/ 318558 h 952500"/>
                <a:gd name="connsiteX467" fmla="*/ 338671 w 548498"/>
                <a:gd name="connsiteY467" fmla="*/ 316442 h 952500"/>
                <a:gd name="connsiteX468" fmla="*/ 343011 w 548498"/>
                <a:gd name="connsiteY468" fmla="*/ 314325 h 952500"/>
                <a:gd name="connsiteX469" fmla="*/ 347350 w 548498"/>
                <a:gd name="connsiteY469" fmla="*/ 310092 h 952500"/>
                <a:gd name="connsiteX470" fmla="*/ 351689 w 548498"/>
                <a:gd name="connsiteY470" fmla="*/ 307975 h 952500"/>
                <a:gd name="connsiteX471" fmla="*/ 340614 w 548498"/>
                <a:gd name="connsiteY471" fmla="*/ 295275 h 952500"/>
                <a:gd name="connsiteX472" fmla="*/ 342764 w 548498"/>
                <a:gd name="connsiteY472" fmla="*/ 295275 h 952500"/>
                <a:gd name="connsiteX473" fmla="*/ 342764 w 548498"/>
                <a:gd name="connsiteY473" fmla="*/ 299620 h 952500"/>
                <a:gd name="connsiteX474" fmla="*/ 338463 w 548498"/>
                <a:gd name="connsiteY474" fmla="*/ 303965 h 952500"/>
                <a:gd name="connsiteX475" fmla="*/ 334161 w 548498"/>
                <a:gd name="connsiteY475" fmla="*/ 306137 h 952500"/>
                <a:gd name="connsiteX476" fmla="*/ 286843 w 548498"/>
                <a:gd name="connsiteY476" fmla="*/ 334378 h 952500"/>
                <a:gd name="connsiteX477" fmla="*/ 282542 w 548498"/>
                <a:gd name="connsiteY477" fmla="*/ 336550 h 952500"/>
                <a:gd name="connsiteX478" fmla="*/ 280391 w 548498"/>
                <a:gd name="connsiteY478" fmla="*/ 334378 h 952500"/>
                <a:gd name="connsiteX479" fmla="*/ 282542 w 548498"/>
                <a:gd name="connsiteY479" fmla="*/ 332205 h 952500"/>
                <a:gd name="connsiteX480" fmla="*/ 286843 w 548498"/>
                <a:gd name="connsiteY480" fmla="*/ 330033 h 952500"/>
                <a:gd name="connsiteX481" fmla="*/ 334161 w 548498"/>
                <a:gd name="connsiteY481" fmla="*/ 301792 h 952500"/>
                <a:gd name="connsiteX482" fmla="*/ 338463 w 548498"/>
                <a:gd name="connsiteY482" fmla="*/ 297447 h 952500"/>
                <a:gd name="connsiteX483" fmla="*/ 340614 w 548498"/>
                <a:gd name="connsiteY483" fmla="*/ 295275 h 952500"/>
                <a:gd name="connsiteX484" fmla="*/ 345376 w 548498"/>
                <a:gd name="connsiteY484" fmla="*/ 268287 h 952500"/>
                <a:gd name="connsiteX485" fmla="*/ 347526 w 548498"/>
                <a:gd name="connsiteY485" fmla="*/ 272732 h 952500"/>
                <a:gd name="connsiteX486" fmla="*/ 345376 w 548498"/>
                <a:gd name="connsiteY486" fmla="*/ 274955 h 952500"/>
                <a:gd name="connsiteX487" fmla="*/ 341074 w 548498"/>
                <a:gd name="connsiteY487" fmla="*/ 279400 h 952500"/>
                <a:gd name="connsiteX488" fmla="*/ 336772 w 548498"/>
                <a:gd name="connsiteY488" fmla="*/ 283845 h 952500"/>
                <a:gd name="connsiteX489" fmla="*/ 332471 w 548498"/>
                <a:gd name="connsiteY489" fmla="*/ 286067 h 952500"/>
                <a:gd name="connsiteX490" fmla="*/ 289455 w 548498"/>
                <a:gd name="connsiteY490" fmla="*/ 310515 h 952500"/>
                <a:gd name="connsiteX491" fmla="*/ 287304 w 548498"/>
                <a:gd name="connsiteY491" fmla="*/ 312737 h 952500"/>
                <a:gd name="connsiteX492" fmla="*/ 285153 w 548498"/>
                <a:gd name="connsiteY492" fmla="*/ 308292 h 952500"/>
                <a:gd name="connsiteX493" fmla="*/ 289455 w 548498"/>
                <a:gd name="connsiteY493" fmla="*/ 306070 h 952500"/>
                <a:gd name="connsiteX494" fmla="*/ 317415 w 548498"/>
                <a:gd name="connsiteY494" fmla="*/ 292735 h 952500"/>
                <a:gd name="connsiteX495" fmla="*/ 332471 w 548498"/>
                <a:gd name="connsiteY495" fmla="*/ 281622 h 952500"/>
                <a:gd name="connsiteX496" fmla="*/ 336772 w 548498"/>
                <a:gd name="connsiteY496" fmla="*/ 277177 h 952500"/>
                <a:gd name="connsiteX497" fmla="*/ 341074 w 548498"/>
                <a:gd name="connsiteY497" fmla="*/ 272732 h 952500"/>
                <a:gd name="connsiteX498" fmla="*/ 345376 w 548498"/>
                <a:gd name="connsiteY498" fmla="*/ 268287 h 952500"/>
                <a:gd name="connsiteX499" fmla="*/ 347526 w 548498"/>
                <a:gd name="connsiteY499" fmla="*/ 254000 h 952500"/>
                <a:gd name="connsiteX500" fmla="*/ 349677 w 548498"/>
                <a:gd name="connsiteY500" fmla="*/ 258233 h 952500"/>
                <a:gd name="connsiteX501" fmla="*/ 345376 w 548498"/>
                <a:gd name="connsiteY501" fmla="*/ 260350 h 952500"/>
                <a:gd name="connsiteX502" fmla="*/ 341074 w 548498"/>
                <a:gd name="connsiteY502" fmla="*/ 262467 h 952500"/>
                <a:gd name="connsiteX503" fmla="*/ 336772 w 548498"/>
                <a:gd name="connsiteY503" fmla="*/ 266700 h 952500"/>
                <a:gd name="connsiteX504" fmla="*/ 332471 w 548498"/>
                <a:gd name="connsiteY504" fmla="*/ 268817 h 952500"/>
                <a:gd name="connsiteX505" fmla="*/ 289455 w 548498"/>
                <a:gd name="connsiteY505" fmla="*/ 292100 h 952500"/>
                <a:gd name="connsiteX506" fmla="*/ 287304 w 548498"/>
                <a:gd name="connsiteY506" fmla="*/ 292100 h 952500"/>
                <a:gd name="connsiteX507" fmla="*/ 285153 w 548498"/>
                <a:gd name="connsiteY507" fmla="*/ 287867 h 952500"/>
                <a:gd name="connsiteX508" fmla="*/ 289455 w 548498"/>
                <a:gd name="connsiteY508" fmla="*/ 285750 h 952500"/>
                <a:gd name="connsiteX509" fmla="*/ 332471 w 548498"/>
                <a:gd name="connsiteY509" fmla="*/ 264583 h 952500"/>
                <a:gd name="connsiteX510" fmla="*/ 336772 w 548498"/>
                <a:gd name="connsiteY510" fmla="*/ 260350 h 952500"/>
                <a:gd name="connsiteX511" fmla="*/ 341074 w 548498"/>
                <a:gd name="connsiteY511" fmla="*/ 258233 h 952500"/>
                <a:gd name="connsiteX512" fmla="*/ 345376 w 548498"/>
                <a:gd name="connsiteY512" fmla="*/ 256117 h 952500"/>
                <a:gd name="connsiteX513" fmla="*/ 347526 w 548498"/>
                <a:gd name="connsiteY513" fmla="*/ 254000 h 952500"/>
                <a:gd name="connsiteX514" fmla="*/ 342269 w 548498"/>
                <a:gd name="connsiteY514" fmla="*/ 231775 h 952500"/>
                <a:gd name="connsiteX515" fmla="*/ 344385 w 548498"/>
                <a:gd name="connsiteY515" fmla="*/ 236160 h 952500"/>
                <a:gd name="connsiteX516" fmla="*/ 342269 w 548498"/>
                <a:gd name="connsiteY516" fmla="*/ 238352 h 952500"/>
                <a:gd name="connsiteX517" fmla="*/ 340152 w 548498"/>
                <a:gd name="connsiteY517" fmla="*/ 240544 h 952500"/>
                <a:gd name="connsiteX518" fmla="*/ 335919 w 548498"/>
                <a:gd name="connsiteY518" fmla="*/ 244929 h 952500"/>
                <a:gd name="connsiteX519" fmla="*/ 329569 w 548498"/>
                <a:gd name="connsiteY519" fmla="*/ 247121 h 952500"/>
                <a:gd name="connsiteX520" fmla="*/ 291469 w 548498"/>
                <a:gd name="connsiteY520" fmla="*/ 271236 h 952500"/>
                <a:gd name="connsiteX521" fmla="*/ 283002 w 548498"/>
                <a:gd name="connsiteY521" fmla="*/ 275621 h 952500"/>
                <a:gd name="connsiteX522" fmla="*/ 280885 w 548498"/>
                <a:gd name="connsiteY522" fmla="*/ 277813 h 952500"/>
                <a:gd name="connsiteX523" fmla="*/ 278769 w 548498"/>
                <a:gd name="connsiteY523" fmla="*/ 277813 h 952500"/>
                <a:gd name="connsiteX524" fmla="*/ 278769 w 548498"/>
                <a:gd name="connsiteY524" fmla="*/ 273429 h 952500"/>
                <a:gd name="connsiteX525" fmla="*/ 280885 w 548498"/>
                <a:gd name="connsiteY525" fmla="*/ 271236 h 952500"/>
                <a:gd name="connsiteX526" fmla="*/ 283002 w 548498"/>
                <a:gd name="connsiteY526" fmla="*/ 271236 h 952500"/>
                <a:gd name="connsiteX527" fmla="*/ 291469 w 548498"/>
                <a:gd name="connsiteY527" fmla="*/ 266852 h 952500"/>
                <a:gd name="connsiteX528" fmla="*/ 329569 w 548498"/>
                <a:gd name="connsiteY528" fmla="*/ 242737 h 952500"/>
                <a:gd name="connsiteX529" fmla="*/ 333802 w 548498"/>
                <a:gd name="connsiteY529" fmla="*/ 238352 h 952500"/>
                <a:gd name="connsiteX530" fmla="*/ 338035 w 548498"/>
                <a:gd name="connsiteY530" fmla="*/ 236160 h 952500"/>
                <a:gd name="connsiteX531" fmla="*/ 342269 w 548498"/>
                <a:gd name="connsiteY531" fmla="*/ 233967 h 952500"/>
                <a:gd name="connsiteX532" fmla="*/ 342269 w 548498"/>
                <a:gd name="connsiteY532" fmla="*/ 231775 h 952500"/>
                <a:gd name="connsiteX533" fmla="*/ 349100 w 548498"/>
                <a:gd name="connsiteY533" fmla="*/ 211137 h 952500"/>
                <a:gd name="connsiteX534" fmla="*/ 349100 w 548498"/>
                <a:gd name="connsiteY534" fmla="*/ 215482 h 952500"/>
                <a:gd name="connsiteX535" fmla="*/ 342606 w 548498"/>
                <a:gd name="connsiteY535" fmla="*/ 221999 h 952500"/>
                <a:gd name="connsiteX536" fmla="*/ 338276 w 548498"/>
                <a:gd name="connsiteY536" fmla="*/ 224171 h 952500"/>
                <a:gd name="connsiteX537" fmla="*/ 333947 w 548498"/>
                <a:gd name="connsiteY537" fmla="*/ 226344 h 952500"/>
                <a:gd name="connsiteX538" fmla="*/ 329617 w 548498"/>
                <a:gd name="connsiteY538" fmla="*/ 228516 h 952500"/>
                <a:gd name="connsiteX539" fmla="*/ 290651 w 548498"/>
                <a:gd name="connsiteY539" fmla="*/ 248067 h 952500"/>
                <a:gd name="connsiteX540" fmla="*/ 286321 w 548498"/>
                <a:gd name="connsiteY540" fmla="*/ 250240 h 952500"/>
                <a:gd name="connsiteX541" fmla="*/ 284157 w 548498"/>
                <a:gd name="connsiteY541" fmla="*/ 252412 h 952500"/>
                <a:gd name="connsiteX542" fmla="*/ 281992 w 548498"/>
                <a:gd name="connsiteY542" fmla="*/ 252412 h 952500"/>
                <a:gd name="connsiteX543" fmla="*/ 281992 w 548498"/>
                <a:gd name="connsiteY543" fmla="*/ 248067 h 952500"/>
                <a:gd name="connsiteX544" fmla="*/ 286321 w 548498"/>
                <a:gd name="connsiteY544" fmla="*/ 245895 h 952500"/>
                <a:gd name="connsiteX545" fmla="*/ 290651 w 548498"/>
                <a:gd name="connsiteY545" fmla="*/ 243723 h 952500"/>
                <a:gd name="connsiteX546" fmla="*/ 329617 w 548498"/>
                <a:gd name="connsiteY546" fmla="*/ 224171 h 952500"/>
                <a:gd name="connsiteX547" fmla="*/ 333947 w 548498"/>
                <a:gd name="connsiteY547" fmla="*/ 221999 h 952500"/>
                <a:gd name="connsiteX548" fmla="*/ 338276 w 548498"/>
                <a:gd name="connsiteY548" fmla="*/ 219827 h 952500"/>
                <a:gd name="connsiteX549" fmla="*/ 342606 w 548498"/>
                <a:gd name="connsiteY549" fmla="*/ 215482 h 952500"/>
                <a:gd name="connsiteX550" fmla="*/ 346936 w 548498"/>
                <a:gd name="connsiteY550" fmla="*/ 213309 h 952500"/>
                <a:gd name="connsiteX551" fmla="*/ 349100 w 548498"/>
                <a:gd name="connsiteY551" fmla="*/ 211137 h 952500"/>
                <a:gd name="connsiteX552" fmla="*/ 347487 w 548498"/>
                <a:gd name="connsiteY552" fmla="*/ 195262 h 952500"/>
                <a:gd name="connsiteX553" fmla="*/ 349677 w 548498"/>
                <a:gd name="connsiteY553" fmla="*/ 199628 h 952500"/>
                <a:gd name="connsiteX554" fmla="*/ 343108 w 548498"/>
                <a:gd name="connsiteY554" fmla="*/ 203993 h 952500"/>
                <a:gd name="connsiteX555" fmla="*/ 338729 w 548498"/>
                <a:gd name="connsiteY555" fmla="*/ 206176 h 952500"/>
                <a:gd name="connsiteX556" fmla="*/ 334350 w 548498"/>
                <a:gd name="connsiteY556" fmla="*/ 208359 h 952500"/>
                <a:gd name="connsiteX557" fmla="*/ 329970 w 548498"/>
                <a:gd name="connsiteY557" fmla="*/ 210542 h 952500"/>
                <a:gd name="connsiteX558" fmla="*/ 290556 w 548498"/>
                <a:gd name="connsiteY558" fmla="*/ 230187 h 952500"/>
                <a:gd name="connsiteX559" fmla="*/ 288367 w 548498"/>
                <a:gd name="connsiteY559" fmla="*/ 225822 h 952500"/>
                <a:gd name="connsiteX560" fmla="*/ 290556 w 548498"/>
                <a:gd name="connsiteY560" fmla="*/ 225822 h 952500"/>
                <a:gd name="connsiteX561" fmla="*/ 329970 w 548498"/>
                <a:gd name="connsiteY561" fmla="*/ 206176 h 952500"/>
                <a:gd name="connsiteX562" fmla="*/ 334350 w 548498"/>
                <a:gd name="connsiteY562" fmla="*/ 203993 h 952500"/>
                <a:gd name="connsiteX563" fmla="*/ 338729 w 548498"/>
                <a:gd name="connsiteY563" fmla="*/ 201811 h 952500"/>
                <a:gd name="connsiteX564" fmla="*/ 340919 w 548498"/>
                <a:gd name="connsiteY564" fmla="*/ 199628 h 952500"/>
                <a:gd name="connsiteX565" fmla="*/ 347487 w 548498"/>
                <a:gd name="connsiteY565" fmla="*/ 195262 h 952500"/>
                <a:gd name="connsiteX566" fmla="*/ 346936 w 548498"/>
                <a:gd name="connsiteY566" fmla="*/ 177800 h 952500"/>
                <a:gd name="connsiteX567" fmla="*/ 349100 w 548498"/>
                <a:gd name="connsiteY567" fmla="*/ 177800 h 952500"/>
                <a:gd name="connsiteX568" fmla="*/ 349100 w 548498"/>
                <a:gd name="connsiteY568" fmla="*/ 182210 h 952500"/>
                <a:gd name="connsiteX569" fmla="*/ 340441 w 548498"/>
                <a:gd name="connsiteY569" fmla="*/ 186620 h 952500"/>
                <a:gd name="connsiteX570" fmla="*/ 336112 w 548498"/>
                <a:gd name="connsiteY570" fmla="*/ 188825 h 952500"/>
                <a:gd name="connsiteX571" fmla="*/ 333947 w 548498"/>
                <a:gd name="connsiteY571" fmla="*/ 191029 h 952500"/>
                <a:gd name="connsiteX572" fmla="*/ 329617 w 548498"/>
                <a:gd name="connsiteY572" fmla="*/ 193234 h 952500"/>
                <a:gd name="connsiteX573" fmla="*/ 290651 w 548498"/>
                <a:gd name="connsiteY573" fmla="*/ 213078 h 952500"/>
                <a:gd name="connsiteX574" fmla="*/ 286321 w 548498"/>
                <a:gd name="connsiteY574" fmla="*/ 215283 h 952500"/>
                <a:gd name="connsiteX575" fmla="*/ 284157 w 548498"/>
                <a:gd name="connsiteY575" fmla="*/ 217488 h 952500"/>
                <a:gd name="connsiteX576" fmla="*/ 281992 w 548498"/>
                <a:gd name="connsiteY576" fmla="*/ 217488 h 952500"/>
                <a:gd name="connsiteX577" fmla="*/ 281992 w 548498"/>
                <a:gd name="connsiteY577" fmla="*/ 213078 h 952500"/>
                <a:gd name="connsiteX578" fmla="*/ 284157 w 548498"/>
                <a:gd name="connsiteY578" fmla="*/ 210873 h 952500"/>
                <a:gd name="connsiteX579" fmla="*/ 286321 w 548498"/>
                <a:gd name="connsiteY579" fmla="*/ 210873 h 952500"/>
                <a:gd name="connsiteX580" fmla="*/ 290651 w 548498"/>
                <a:gd name="connsiteY580" fmla="*/ 208669 h 952500"/>
                <a:gd name="connsiteX581" fmla="*/ 329617 w 548498"/>
                <a:gd name="connsiteY581" fmla="*/ 188825 h 952500"/>
                <a:gd name="connsiteX582" fmla="*/ 333947 w 548498"/>
                <a:gd name="connsiteY582" fmla="*/ 186620 h 952500"/>
                <a:gd name="connsiteX583" fmla="*/ 336112 w 548498"/>
                <a:gd name="connsiteY583" fmla="*/ 184415 h 952500"/>
                <a:gd name="connsiteX584" fmla="*/ 340441 w 548498"/>
                <a:gd name="connsiteY584" fmla="*/ 182210 h 952500"/>
                <a:gd name="connsiteX585" fmla="*/ 346936 w 548498"/>
                <a:gd name="connsiteY585" fmla="*/ 177800 h 952500"/>
                <a:gd name="connsiteX586" fmla="*/ 338989 w 548498"/>
                <a:gd name="connsiteY586" fmla="*/ 161925 h 952500"/>
                <a:gd name="connsiteX587" fmla="*/ 341159 w 548498"/>
                <a:gd name="connsiteY587" fmla="*/ 161925 h 952500"/>
                <a:gd name="connsiteX588" fmla="*/ 341159 w 548498"/>
                <a:gd name="connsiteY588" fmla="*/ 166221 h 952500"/>
                <a:gd name="connsiteX589" fmla="*/ 336819 w 548498"/>
                <a:gd name="connsiteY589" fmla="*/ 168369 h 952500"/>
                <a:gd name="connsiteX590" fmla="*/ 334650 w 548498"/>
                <a:gd name="connsiteY590" fmla="*/ 168369 h 952500"/>
                <a:gd name="connsiteX591" fmla="*/ 330311 w 548498"/>
                <a:gd name="connsiteY591" fmla="*/ 170516 h 952500"/>
                <a:gd name="connsiteX592" fmla="*/ 289088 w 548498"/>
                <a:gd name="connsiteY592" fmla="*/ 194142 h 952500"/>
                <a:gd name="connsiteX593" fmla="*/ 280410 w 548498"/>
                <a:gd name="connsiteY593" fmla="*/ 198438 h 952500"/>
                <a:gd name="connsiteX594" fmla="*/ 278240 w 548498"/>
                <a:gd name="connsiteY594" fmla="*/ 198438 h 952500"/>
                <a:gd name="connsiteX595" fmla="*/ 278240 w 548498"/>
                <a:gd name="connsiteY595" fmla="*/ 196290 h 952500"/>
                <a:gd name="connsiteX596" fmla="*/ 289088 w 548498"/>
                <a:gd name="connsiteY596" fmla="*/ 189847 h 952500"/>
                <a:gd name="connsiteX597" fmla="*/ 330311 w 548498"/>
                <a:gd name="connsiteY597" fmla="*/ 166221 h 952500"/>
                <a:gd name="connsiteX598" fmla="*/ 334650 w 548498"/>
                <a:gd name="connsiteY598" fmla="*/ 164073 h 952500"/>
                <a:gd name="connsiteX599" fmla="*/ 336819 w 548498"/>
                <a:gd name="connsiteY599" fmla="*/ 164073 h 952500"/>
                <a:gd name="connsiteX600" fmla="*/ 338989 w 548498"/>
                <a:gd name="connsiteY600" fmla="*/ 161925 h 952500"/>
                <a:gd name="connsiteX601" fmla="*/ 351673 w 548498"/>
                <a:gd name="connsiteY601" fmla="*/ 139700 h 952500"/>
                <a:gd name="connsiteX602" fmla="*/ 353850 w 548498"/>
                <a:gd name="connsiteY602" fmla="*/ 139700 h 952500"/>
                <a:gd name="connsiteX603" fmla="*/ 353850 w 548498"/>
                <a:gd name="connsiteY603" fmla="*/ 141872 h 952500"/>
                <a:gd name="connsiteX604" fmla="*/ 338610 w 548498"/>
                <a:gd name="connsiteY604" fmla="*/ 152734 h 952500"/>
                <a:gd name="connsiteX605" fmla="*/ 334256 w 548498"/>
                <a:gd name="connsiteY605" fmla="*/ 154907 h 952500"/>
                <a:gd name="connsiteX606" fmla="*/ 329901 w 548498"/>
                <a:gd name="connsiteY606" fmla="*/ 157079 h 952500"/>
                <a:gd name="connsiteX607" fmla="*/ 288536 w 548498"/>
                <a:gd name="connsiteY607" fmla="*/ 178803 h 952500"/>
                <a:gd name="connsiteX608" fmla="*/ 284181 w 548498"/>
                <a:gd name="connsiteY608" fmla="*/ 180975 h 952500"/>
                <a:gd name="connsiteX609" fmla="*/ 282004 w 548498"/>
                <a:gd name="connsiteY609" fmla="*/ 180975 h 952500"/>
                <a:gd name="connsiteX610" fmla="*/ 282004 w 548498"/>
                <a:gd name="connsiteY610" fmla="*/ 178803 h 952500"/>
                <a:gd name="connsiteX611" fmla="*/ 282004 w 548498"/>
                <a:gd name="connsiteY611" fmla="*/ 176630 h 952500"/>
                <a:gd name="connsiteX612" fmla="*/ 288536 w 548498"/>
                <a:gd name="connsiteY612" fmla="*/ 174458 h 952500"/>
                <a:gd name="connsiteX613" fmla="*/ 329901 w 548498"/>
                <a:gd name="connsiteY613" fmla="*/ 152734 h 952500"/>
                <a:gd name="connsiteX614" fmla="*/ 334256 w 548498"/>
                <a:gd name="connsiteY614" fmla="*/ 150562 h 952500"/>
                <a:gd name="connsiteX615" fmla="*/ 334256 w 548498"/>
                <a:gd name="connsiteY615" fmla="*/ 148390 h 952500"/>
                <a:gd name="connsiteX616" fmla="*/ 338610 w 548498"/>
                <a:gd name="connsiteY616" fmla="*/ 146217 h 952500"/>
                <a:gd name="connsiteX617" fmla="*/ 351673 w 548498"/>
                <a:gd name="connsiteY617" fmla="*/ 139700 h 952500"/>
                <a:gd name="connsiteX618" fmla="*/ 354296 w 548498"/>
                <a:gd name="connsiteY618" fmla="*/ 125412 h 952500"/>
                <a:gd name="connsiteX619" fmla="*/ 356461 w 548498"/>
                <a:gd name="connsiteY619" fmla="*/ 125412 h 952500"/>
                <a:gd name="connsiteX620" fmla="*/ 358625 w 548498"/>
                <a:gd name="connsiteY620" fmla="*/ 129708 h 952500"/>
                <a:gd name="connsiteX621" fmla="*/ 339142 w 548498"/>
                <a:gd name="connsiteY621" fmla="*/ 138299 h 952500"/>
                <a:gd name="connsiteX622" fmla="*/ 330483 w 548498"/>
                <a:gd name="connsiteY622" fmla="*/ 142595 h 952500"/>
                <a:gd name="connsiteX623" fmla="*/ 291517 w 548498"/>
                <a:gd name="connsiteY623" fmla="*/ 161925 h 952500"/>
                <a:gd name="connsiteX624" fmla="*/ 289352 w 548498"/>
                <a:gd name="connsiteY624" fmla="*/ 161925 h 952500"/>
                <a:gd name="connsiteX625" fmla="*/ 289352 w 548498"/>
                <a:gd name="connsiteY625" fmla="*/ 159777 h 952500"/>
                <a:gd name="connsiteX626" fmla="*/ 289352 w 548498"/>
                <a:gd name="connsiteY626" fmla="*/ 157629 h 952500"/>
                <a:gd name="connsiteX627" fmla="*/ 330483 w 548498"/>
                <a:gd name="connsiteY627" fmla="*/ 138299 h 952500"/>
                <a:gd name="connsiteX628" fmla="*/ 339142 w 548498"/>
                <a:gd name="connsiteY628" fmla="*/ 134003 h 952500"/>
                <a:gd name="connsiteX629" fmla="*/ 354296 w 548498"/>
                <a:gd name="connsiteY629" fmla="*/ 125412 h 952500"/>
                <a:gd name="connsiteX630" fmla="*/ 349114 w 548498"/>
                <a:gd name="connsiteY630" fmla="*/ 109537 h 952500"/>
                <a:gd name="connsiteX631" fmla="*/ 351265 w 548498"/>
                <a:gd name="connsiteY631" fmla="*/ 113770 h 952500"/>
                <a:gd name="connsiteX632" fmla="*/ 336209 w 548498"/>
                <a:gd name="connsiteY632" fmla="*/ 122237 h 952500"/>
                <a:gd name="connsiteX633" fmla="*/ 329757 w 548498"/>
                <a:gd name="connsiteY633" fmla="*/ 126470 h 952500"/>
                <a:gd name="connsiteX634" fmla="*/ 288892 w 548498"/>
                <a:gd name="connsiteY634" fmla="*/ 147637 h 952500"/>
                <a:gd name="connsiteX635" fmla="*/ 286741 w 548498"/>
                <a:gd name="connsiteY635" fmla="*/ 147637 h 952500"/>
                <a:gd name="connsiteX636" fmla="*/ 286741 w 548498"/>
                <a:gd name="connsiteY636" fmla="*/ 145520 h 952500"/>
                <a:gd name="connsiteX637" fmla="*/ 288892 w 548498"/>
                <a:gd name="connsiteY637" fmla="*/ 143404 h 952500"/>
                <a:gd name="connsiteX638" fmla="*/ 329757 w 548498"/>
                <a:gd name="connsiteY638" fmla="*/ 122237 h 952500"/>
                <a:gd name="connsiteX639" fmla="*/ 336209 w 548498"/>
                <a:gd name="connsiteY639" fmla="*/ 118004 h 952500"/>
                <a:gd name="connsiteX640" fmla="*/ 349114 w 548498"/>
                <a:gd name="connsiteY640" fmla="*/ 111654 h 952500"/>
                <a:gd name="connsiteX641" fmla="*/ 349114 w 548498"/>
                <a:gd name="connsiteY641" fmla="*/ 109537 h 952500"/>
                <a:gd name="connsiteX642" fmla="*/ 342269 w 548498"/>
                <a:gd name="connsiteY642" fmla="*/ 92075 h 952500"/>
                <a:gd name="connsiteX643" fmla="*/ 344385 w 548498"/>
                <a:gd name="connsiteY643" fmla="*/ 92075 h 952500"/>
                <a:gd name="connsiteX644" fmla="*/ 344385 w 548498"/>
                <a:gd name="connsiteY644" fmla="*/ 96485 h 952500"/>
                <a:gd name="connsiteX645" fmla="*/ 333802 w 548498"/>
                <a:gd name="connsiteY645" fmla="*/ 105304 h 952500"/>
                <a:gd name="connsiteX646" fmla="*/ 329569 w 548498"/>
                <a:gd name="connsiteY646" fmla="*/ 107509 h 952500"/>
                <a:gd name="connsiteX647" fmla="*/ 287235 w 548498"/>
                <a:gd name="connsiteY647" fmla="*/ 131763 h 952500"/>
                <a:gd name="connsiteX648" fmla="*/ 285119 w 548498"/>
                <a:gd name="connsiteY648" fmla="*/ 127353 h 952500"/>
                <a:gd name="connsiteX649" fmla="*/ 287235 w 548498"/>
                <a:gd name="connsiteY649" fmla="*/ 125148 h 952500"/>
                <a:gd name="connsiteX650" fmla="*/ 329569 w 548498"/>
                <a:gd name="connsiteY650" fmla="*/ 103100 h 952500"/>
                <a:gd name="connsiteX651" fmla="*/ 333802 w 548498"/>
                <a:gd name="connsiteY651" fmla="*/ 98690 h 952500"/>
                <a:gd name="connsiteX652" fmla="*/ 342269 w 548498"/>
                <a:gd name="connsiteY652" fmla="*/ 92075 h 952500"/>
                <a:gd name="connsiteX653" fmla="*/ 351707 w 548498"/>
                <a:gd name="connsiteY653" fmla="*/ 73025 h 952500"/>
                <a:gd name="connsiteX654" fmla="*/ 353867 w 548498"/>
                <a:gd name="connsiteY654" fmla="*/ 77311 h 952500"/>
                <a:gd name="connsiteX655" fmla="*/ 334420 w 548498"/>
                <a:gd name="connsiteY655" fmla="*/ 88027 h 952500"/>
                <a:gd name="connsiteX656" fmla="*/ 327938 w 548498"/>
                <a:gd name="connsiteY656" fmla="*/ 92313 h 952500"/>
                <a:gd name="connsiteX657" fmla="*/ 286883 w 548498"/>
                <a:gd name="connsiteY657" fmla="*/ 113745 h 952500"/>
                <a:gd name="connsiteX658" fmla="*/ 282562 w 548498"/>
                <a:gd name="connsiteY658" fmla="*/ 115888 h 952500"/>
                <a:gd name="connsiteX659" fmla="*/ 280401 w 548498"/>
                <a:gd name="connsiteY659" fmla="*/ 115888 h 952500"/>
                <a:gd name="connsiteX660" fmla="*/ 280401 w 548498"/>
                <a:gd name="connsiteY660" fmla="*/ 111602 h 952500"/>
                <a:gd name="connsiteX661" fmla="*/ 286883 w 548498"/>
                <a:gd name="connsiteY661" fmla="*/ 109459 h 952500"/>
                <a:gd name="connsiteX662" fmla="*/ 327938 w 548498"/>
                <a:gd name="connsiteY662" fmla="*/ 85884 h 952500"/>
                <a:gd name="connsiteX663" fmla="*/ 334420 w 548498"/>
                <a:gd name="connsiteY663" fmla="*/ 83741 h 952500"/>
                <a:gd name="connsiteX664" fmla="*/ 351707 w 548498"/>
                <a:gd name="connsiteY664" fmla="*/ 73025 h 952500"/>
                <a:gd name="connsiteX665" fmla="*/ 333748 w 548498"/>
                <a:gd name="connsiteY665" fmla="*/ 65087 h 952500"/>
                <a:gd name="connsiteX666" fmla="*/ 335883 w 548498"/>
                <a:gd name="connsiteY666" fmla="*/ 65087 h 952500"/>
                <a:gd name="connsiteX667" fmla="*/ 338018 w 548498"/>
                <a:gd name="connsiteY667" fmla="*/ 67204 h 952500"/>
                <a:gd name="connsiteX668" fmla="*/ 333748 w 548498"/>
                <a:gd name="connsiteY668" fmla="*/ 69320 h 952500"/>
                <a:gd name="connsiteX669" fmla="*/ 329478 w 548498"/>
                <a:gd name="connsiteY669" fmla="*/ 71437 h 952500"/>
                <a:gd name="connsiteX670" fmla="*/ 329478 w 548498"/>
                <a:gd name="connsiteY670" fmla="*/ 73554 h 952500"/>
                <a:gd name="connsiteX671" fmla="*/ 325209 w 548498"/>
                <a:gd name="connsiteY671" fmla="*/ 75670 h 952500"/>
                <a:gd name="connsiteX672" fmla="*/ 284645 w 548498"/>
                <a:gd name="connsiteY672" fmla="*/ 96837 h 952500"/>
                <a:gd name="connsiteX673" fmla="*/ 282510 w 548498"/>
                <a:gd name="connsiteY673" fmla="*/ 96837 h 952500"/>
                <a:gd name="connsiteX674" fmla="*/ 280375 w 548498"/>
                <a:gd name="connsiteY674" fmla="*/ 92604 h 952500"/>
                <a:gd name="connsiteX675" fmla="*/ 282510 w 548498"/>
                <a:gd name="connsiteY675" fmla="*/ 92604 h 952500"/>
                <a:gd name="connsiteX676" fmla="*/ 323074 w 548498"/>
                <a:gd name="connsiteY676" fmla="*/ 71437 h 952500"/>
                <a:gd name="connsiteX677" fmla="*/ 327344 w 548498"/>
                <a:gd name="connsiteY677" fmla="*/ 69320 h 952500"/>
                <a:gd name="connsiteX678" fmla="*/ 329478 w 548498"/>
                <a:gd name="connsiteY678" fmla="*/ 67204 h 952500"/>
                <a:gd name="connsiteX679" fmla="*/ 333748 w 548498"/>
                <a:gd name="connsiteY679" fmla="*/ 65087 h 952500"/>
                <a:gd name="connsiteX680" fmla="*/ 342240 w 548498"/>
                <a:gd name="connsiteY680" fmla="*/ 44450 h 952500"/>
                <a:gd name="connsiteX681" fmla="*/ 344371 w 548498"/>
                <a:gd name="connsiteY681" fmla="*/ 48746 h 952500"/>
                <a:gd name="connsiteX682" fmla="*/ 333712 w 548498"/>
                <a:gd name="connsiteY682" fmla="*/ 53041 h 952500"/>
                <a:gd name="connsiteX683" fmla="*/ 329449 w 548498"/>
                <a:gd name="connsiteY683" fmla="*/ 55189 h 952500"/>
                <a:gd name="connsiteX684" fmla="*/ 325185 w 548498"/>
                <a:gd name="connsiteY684" fmla="*/ 57337 h 952500"/>
                <a:gd name="connsiteX685" fmla="*/ 323053 w 548498"/>
                <a:gd name="connsiteY685" fmla="*/ 59485 h 952500"/>
                <a:gd name="connsiteX686" fmla="*/ 280417 w 548498"/>
                <a:gd name="connsiteY686" fmla="*/ 78815 h 952500"/>
                <a:gd name="connsiteX687" fmla="*/ 276154 w 548498"/>
                <a:gd name="connsiteY687" fmla="*/ 80963 h 952500"/>
                <a:gd name="connsiteX688" fmla="*/ 274022 w 548498"/>
                <a:gd name="connsiteY688" fmla="*/ 76667 h 952500"/>
                <a:gd name="connsiteX689" fmla="*/ 280417 w 548498"/>
                <a:gd name="connsiteY689" fmla="*/ 74520 h 952500"/>
                <a:gd name="connsiteX690" fmla="*/ 320922 w 548498"/>
                <a:gd name="connsiteY690" fmla="*/ 55189 h 952500"/>
                <a:gd name="connsiteX691" fmla="*/ 325185 w 548498"/>
                <a:gd name="connsiteY691" fmla="*/ 53041 h 952500"/>
                <a:gd name="connsiteX692" fmla="*/ 327317 w 548498"/>
                <a:gd name="connsiteY692" fmla="*/ 50894 h 952500"/>
                <a:gd name="connsiteX693" fmla="*/ 331581 w 548498"/>
                <a:gd name="connsiteY693" fmla="*/ 48746 h 952500"/>
                <a:gd name="connsiteX694" fmla="*/ 342240 w 548498"/>
                <a:gd name="connsiteY694" fmla="*/ 44450 h 952500"/>
                <a:gd name="connsiteX695" fmla="*/ 314181 w 548498"/>
                <a:gd name="connsiteY695" fmla="*/ 38100 h 952500"/>
                <a:gd name="connsiteX696" fmla="*/ 316340 w 548498"/>
                <a:gd name="connsiteY696" fmla="*/ 42545 h 952500"/>
                <a:gd name="connsiteX697" fmla="*/ 275319 w 548498"/>
                <a:gd name="connsiteY697" fmla="*/ 66993 h 952500"/>
                <a:gd name="connsiteX698" fmla="*/ 268842 w 548498"/>
                <a:gd name="connsiteY698" fmla="*/ 69216 h 952500"/>
                <a:gd name="connsiteX699" fmla="*/ 266683 w 548498"/>
                <a:gd name="connsiteY699" fmla="*/ 71438 h 952500"/>
                <a:gd name="connsiteX700" fmla="*/ 264524 w 548498"/>
                <a:gd name="connsiteY700" fmla="*/ 71438 h 952500"/>
                <a:gd name="connsiteX701" fmla="*/ 264524 w 548498"/>
                <a:gd name="connsiteY701" fmla="*/ 66993 h 952500"/>
                <a:gd name="connsiteX702" fmla="*/ 271001 w 548498"/>
                <a:gd name="connsiteY702" fmla="*/ 64771 h 952500"/>
                <a:gd name="connsiteX703" fmla="*/ 273160 w 548498"/>
                <a:gd name="connsiteY703" fmla="*/ 62548 h 952500"/>
                <a:gd name="connsiteX704" fmla="*/ 314181 w 548498"/>
                <a:gd name="connsiteY704" fmla="*/ 38100 h 952500"/>
                <a:gd name="connsiteX705" fmla="*/ 34350 w 548498"/>
                <a:gd name="connsiteY705" fmla="*/ 31750 h 952500"/>
                <a:gd name="connsiteX706" fmla="*/ 36439 w 548498"/>
                <a:gd name="connsiteY706" fmla="*/ 33973 h 952500"/>
                <a:gd name="connsiteX707" fmla="*/ 9284 w 548498"/>
                <a:gd name="connsiteY707" fmla="*/ 49530 h 952500"/>
                <a:gd name="connsiteX708" fmla="*/ 3018 w 548498"/>
                <a:gd name="connsiteY708" fmla="*/ 53975 h 952500"/>
                <a:gd name="connsiteX709" fmla="*/ 929 w 548498"/>
                <a:gd name="connsiteY709" fmla="*/ 53975 h 952500"/>
                <a:gd name="connsiteX710" fmla="*/ 929 w 548498"/>
                <a:gd name="connsiteY710" fmla="*/ 49530 h 952500"/>
                <a:gd name="connsiteX711" fmla="*/ 34350 w 548498"/>
                <a:gd name="connsiteY711" fmla="*/ 31750 h 952500"/>
                <a:gd name="connsiteX712" fmla="*/ 64928 w 548498"/>
                <a:gd name="connsiteY712" fmla="*/ 20637 h 952500"/>
                <a:gd name="connsiteX713" fmla="*/ 64928 w 548498"/>
                <a:gd name="connsiteY713" fmla="*/ 25047 h 952500"/>
                <a:gd name="connsiteX714" fmla="*/ 30120 w 548498"/>
                <a:gd name="connsiteY714" fmla="*/ 49301 h 952500"/>
                <a:gd name="connsiteX715" fmla="*/ 19243 w 548498"/>
                <a:gd name="connsiteY715" fmla="*/ 55915 h 952500"/>
                <a:gd name="connsiteX716" fmla="*/ 12716 w 548498"/>
                <a:gd name="connsiteY716" fmla="*/ 60325 h 952500"/>
                <a:gd name="connsiteX717" fmla="*/ 10541 w 548498"/>
                <a:gd name="connsiteY717" fmla="*/ 55915 h 952500"/>
                <a:gd name="connsiteX718" fmla="*/ 21418 w 548498"/>
                <a:gd name="connsiteY718" fmla="*/ 49301 h 952500"/>
                <a:gd name="connsiteX719" fmla="*/ 62752 w 548498"/>
                <a:gd name="connsiteY719" fmla="*/ 22842 h 952500"/>
                <a:gd name="connsiteX720" fmla="*/ 64928 w 548498"/>
                <a:gd name="connsiteY720" fmla="*/ 20637 h 952500"/>
                <a:gd name="connsiteX721" fmla="*/ 299339 w 548498"/>
                <a:gd name="connsiteY721" fmla="*/ 17462 h 952500"/>
                <a:gd name="connsiteX722" fmla="*/ 301489 w 548498"/>
                <a:gd name="connsiteY722" fmla="*/ 17462 h 952500"/>
                <a:gd name="connsiteX723" fmla="*/ 301489 w 548498"/>
                <a:gd name="connsiteY723" fmla="*/ 21695 h 952500"/>
                <a:gd name="connsiteX724" fmla="*/ 249870 w 548498"/>
                <a:gd name="connsiteY724" fmla="*/ 55562 h 952500"/>
                <a:gd name="connsiteX725" fmla="*/ 241267 w 548498"/>
                <a:gd name="connsiteY725" fmla="*/ 61912 h 952500"/>
                <a:gd name="connsiteX726" fmla="*/ 239116 w 548498"/>
                <a:gd name="connsiteY726" fmla="*/ 57679 h 952500"/>
                <a:gd name="connsiteX727" fmla="*/ 243418 w 548498"/>
                <a:gd name="connsiteY727" fmla="*/ 55562 h 952500"/>
                <a:gd name="connsiteX728" fmla="*/ 299339 w 548498"/>
                <a:gd name="connsiteY728" fmla="*/ 17462 h 952500"/>
                <a:gd name="connsiteX729" fmla="*/ 191389 w 548498"/>
                <a:gd name="connsiteY729" fmla="*/ 11112 h 952500"/>
                <a:gd name="connsiteX730" fmla="*/ 193539 w 548498"/>
                <a:gd name="connsiteY730" fmla="*/ 11112 h 952500"/>
                <a:gd name="connsiteX731" fmla="*/ 193539 w 548498"/>
                <a:gd name="connsiteY731" fmla="*/ 15398 h 952500"/>
                <a:gd name="connsiteX732" fmla="*/ 189238 w 548498"/>
                <a:gd name="connsiteY732" fmla="*/ 17542 h 952500"/>
                <a:gd name="connsiteX733" fmla="*/ 139769 w 548498"/>
                <a:gd name="connsiteY733" fmla="*/ 49689 h 952500"/>
                <a:gd name="connsiteX734" fmla="*/ 133317 w 548498"/>
                <a:gd name="connsiteY734" fmla="*/ 53975 h 952500"/>
                <a:gd name="connsiteX735" fmla="*/ 131166 w 548498"/>
                <a:gd name="connsiteY735" fmla="*/ 53975 h 952500"/>
                <a:gd name="connsiteX736" fmla="*/ 131166 w 548498"/>
                <a:gd name="connsiteY736" fmla="*/ 49689 h 952500"/>
                <a:gd name="connsiteX737" fmla="*/ 133317 w 548498"/>
                <a:gd name="connsiteY737" fmla="*/ 49689 h 952500"/>
                <a:gd name="connsiteX738" fmla="*/ 180634 w 548498"/>
                <a:gd name="connsiteY738" fmla="*/ 17542 h 952500"/>
                <a:gd name="connsiteX739" fmla="*/ 187087 w 548498"/>
                <a:gd name="connsiteY739" fmla="*/ 13255 h 952500"/>
                <a:gd name="connsiteX740" fmla="*/ 191389 w 548498"/>
                <a:gd name="connsiteY740" fmla="*/ 11112 h 952500"/>
                <a:gd name="connsiteX741" fmla="*/ 287178 w 548498"/>
                <a:gd name="connsiteY741" fmla="*/ 7937 h 952500"/>
                <a:gd name="connsiteX742" fmla="*/ 289353 w 548498"/>
                <a:gd name="connsiteY742" fmla="*/ 10142 h 952500"/>
                <a:gd name="connsiteX743" fmla="*/ 289353 w 548498"/>
                <a:gd name="connsiteY743" fmla="*/ 12347 h 952500"/>
                <a:gd name="connsiteX744" fmla="*/ 234966 w 548498"/>
                <a:gd name="connsiteY744" fmla="*/ 47625 h 952500"/>
                <a:gd name="connsiteX745" fmla="*/ 232791 w 548498"/>
                <a:gd name="connsiteY745" fmla="*/ 47625 h 952500"/>
                <a:gd name="connsiteX746" fmla="*/ 232791 w 548498"/>
                <a:gd name="connsiteY746" fmla="*/ 43215 h 952500"/>
                <a:gd name="connsiteX747" fmla="*/ 282827 w 548498"/>
                <a:gd name="connsiteY747" fmla="*/ 10142 h 952500"/>
                <a:gd name="connsiteX748" fmla="*/ 287178 w 548498"/>
                <a:gd name="connsiteY748" fmla="*/ 7937 h 952500"/>
                <a:gd name="connsiteX749" fmla="*/ 124694 w 548498"/>
                <a:gd name="connsiteY749" fmla="*/ 7937 h 952500"/>
                <a:gd name="connsiteX750" fmla="*/ 126854 w 548498"/>
                <a:gd name="connsiteY750" fmla="*/ 7937 h 952500"/>
                <a:gd name="connsiteX751" fmla="*/ 126854 w 548498"/>
                <a:gd name="connsiteY751" fmla="*/ 10096 h 952500"/>
                <a:gd name="connsiteX752" fmla="*/ 126854 w 548498"/>
                <a:gd name="connsiteY752" fmla="*/ 12255 h 952500"/>
                <a:gd name="connsiteX753" fmla="*/ 111729 w 548498"/>
                <a:gd name="connsiteY753" fmla="*/ 20891 h 952500"/>
                <a:gd name="connsiteX754" fmla="*/ 72835 w 548498"/>
                <a:gd name="connsiteY754" fmla="*/ 46799 h 952500"/>
                <a:gd name="connsiteX755" fmla="*/ 66353 w 548498"/>
                <a:gd name="connsiteY755" fmla="*/ 51117 h 952500"/>
                <a:gd name="connsiteX756" fmla="*/ 66353 w 548498"/>
                <a:gd name="connsiteY756" fmla="*/ 53276 h 952500"/>
                <a:gd name="connsiteX757" fmla="*/ 59870 w 548498"/>
                <a:gd name="connsiteY757" fmla="*/ 57594 h 952500"/>
                <a:gd name="connsiteX758" fmla="*/ 55549 w 548498"/>
                <a:gd name="connsiteY758" fmla="*/ 59753 h 952500"/>
                <a:gd name="connsiteX759" fmla="*/ 53388 w 548498"/>
                <a:gd name="connsiteY759" fmla="*/ 61912 h 952500"/>
                <a:gd name="connsiteX760" fmla="*/ 53388 w 548498"/>
                <a:gd name="connsiteY760" fmla="*/ 57594 h 952500"/>
                <a:gd name="connsiteX761" fmla="*/ 53388 w 548498"/>
                <a:gd name="connsiteY761" fmla="*/ 55435 h 952500"/>
                <a:gd name="connsiteX762" fmla="*/ 64192 w 548498"/>
                <a:gd name="connsiteY762" fmla="*/ 48958 h 952500"/>
                <a:gd name="connsiteX763" fmla="*/ 96009 w 548498"/>
                <a:gd name="connsiteY763" fmla="*/ 26518 h 952500"/>
                <a:gd name="connsiteX764" fmla="*/ 54402 w 548498"/>
                <a:gd name="connsiteY764" fmla="*/ 49212 h 952500"/>
                <a:gd name="connsiteX765" fmla="*/ 41702 w 548498"/>
                <a:gd name="connsiteY765" fmla="*/ 55562 h 952500"/>
                <a:gd name="connsiteX766" fmla="*/ 33235 w 548498"/>
                <a:gd name="connsiteY766" fmla="*/ 59795 h 952500"/>
                <a:gd name="connsiteX767" fmla="*/ 33235 w 548498"/>
                <a:gd name="connsiteY767" fmla="*/ 61912 h 952500"/>
                <a:gd name="connsiteX768" fmla="*/ 31119 w 548498"/>
                <a:gd name="connsiteY768" fmla="*/ 57679 h 952500"/>
                <a:gd name="connsiteX769" fmla="*/ 33235 w 548498"/>
                <a:gd name="connsiteY769" fmla="*/ 55562 h 952500"/>
                <a:gd name="connsiteX770" fmla="*/ 45935 w 548498"/>
                <a:gd name="connsiteY770" fmla="*/ 49212 h 952500"/>
                <a:gd name="connsiteX771" fmla="*/ 92502 w 548498"/>
                <a:gd name="connsiteY771" fmla="*/ 21695 h 952500"/>
                <a:gd name="connsiteX772" fmla="*/ 100969 w 548498"/>
                <a:gd name="connsiteY772" fmla="*/ 17462 h 952500"/>
                <a:gd name="connsiteX773" fmla="*/ 103085 w 548498"/>
                <a:gd name="connsiteY773" fmla="*/ 17462 h 952500"/>
                <a:gd name="connsiteX774" fmla="*/ 104800 w 548498"/>
                <a:gd name="connsiteY774" fmla="*/ 20891 h 952500"/>
                <a:gd name="connsiteX775" fmla="*/ 105247 w 548498"/>
                <a:gd name="connsiteY775" fmla="*/ 20891 h 952500"/>
                <a:gd name="connsiteX776" fmla="*/ 122533 w 548498"/>
                <a:gd name="connsiteY776" fmla="*/ 10096 h 952500"/>
                <a:gd name="connsiteX777" fmla="*/ 124694 w 548498"/>
                <a:gd name="connsiteY777" fmla="*/ 7937 h 952500"/>
                <a:gd name="connsiteX778" fmla="*/ 150696 w 548498"/>
                <a:gd name="connsiteY778" fmla="*/ 6350 h 952500"/>
                <a:gd name="connsiteX779" fmla="*/ 152828 w 548498"/>
                <a:gd name="connsiteY779" fmla="*/ 8522 h 952500"/>
                <a:gd name="connsiteX780" fmla="*/ 150696 w 548498"/>
                <a:gd name="connsiteY780" fmla="*/ 10695 h 952500"/>
                <a:gd name="connsiteX781" fmla="*/ 137906 w 548498"/>
                <a:gd name="connsiteY781" fmla="*/ 15039 h 952500"/>
                <a:gd name="connsiteX782" fmla="*/ 127247 w 548498"/>
                <a:gd name="connsiteY782" fmla="*/ 21557 h 952500"/>
                <a:gd name="connsiteX783" fmla="*/ 82479 w 548498"/>
                <a:gd name="connsiteY783" fmla="*/ 47625 h 952500"/>
                <a:gd name="connsiteX784" fmla="*/ 80347 w 548498"/>
                <a:gd name="connsiteY784" fmla="*/ 47625 h 952500"/>
                <a:gd name="connsiteX785" fmla="*/ 80347 w 548498"/>
                <a:gd name="connsiteY785" fmla="*/ 43280 h 952500"/>
                <a:gd name="connsiteX786" fmla="*/ 118719 w 548498"/>
                <a:gd name="connsiteY786" fmla="*/ 21557 h 952500"/>
                <a:gd name="connsiteX787" fmla="*/ 142169 w 548498"/>
                <a:gd name="connsiteY787" fmla="*/ 8522 h 952500"/>
                <a:gd name="connsiteX788" fmla="*/ 150696 w 548498"/>
                <a:gd name="connsiteY788" fmla="*/ 6350 h 952500"/>
                <a:gd name="connsiteX789" fmla="*/ 223707 w 548498"/>
                <a:gd name="connsiteY789" fmla="*/ 4762 h 952500"/>
                <a:gd name="connsiteX790" fmla="*/ 223707 w 548498"/>
                <a:gd name="connsiteY790" fmla="*/ 8953 h 952500"/>
                <a:gd name="connsiteX791" fmla="*/ 212981 w 548498"/>
                <a:gd name="connsiteY791" fmla="*/ 17335 h 952500"/>
                <a:gd name="connsiteX792" fmla="*/ 159349 w 548498"/>
                <a:gd name="connsiteY792" fmla="*/ 48768 h 952500"/>
                <a:gd name="connsiteX793" fmla="*/ 155058 w 548498"/>
                <a:gd name="connsiteY793" fmla="*/ 52959 h 952500"/>
                <a:gd name="connsiteX794" fmla="*/ 152913 w 548498"/>
                <a:gd name="connsiteY794" fmla="*/ 55055 h 952500"/>
                <a:gd name="connsiteX795" fmla="*/ 150768 w 548498"/>
                <a:gd name="connsiteY795" fmla="*/ 57150 h 952500"/>
                <a:gd name="connsiteX796" fmla="*/ 148622 w 548498"/>
                <a:gd name="connsiteY796" fmla="*/ 57150 h 952500"/>
                <a:gd name="connsiteX797" fmla="*/ 146477 w 548498"/>
                <a:gd name="connsiteY797" fmla="*/ 55055 h 952500"/>
                <a:gd name="connsiteX798" fmla="*/ 146477 w 548498"/>
                <a:gd name="connsiteY798" fmla="*/ 52959 h 952500"/>
                <a:gd name="connsiteX799" fmla="*/ 152913 w 548498"/>
                <a:gd name="connsiteY799" fmla="*/ 48768 h 952500"/>
                <a:gd name="connsiteX800" fmla="*/ 204399 w 548498"/>
                <a:gd name="connsiteY800" fmla="*/ 17335 h 952500"/>
                <a:gd name="connsiteX801" fmla="*/ 217271 w 548498"/>
                <a:gd name="connsiteY801" fmla="*/ 8953 h 952500"/>
                <a:gd name="connsiteX802" fmla="*/ 221562 w 548498"/>
                <a:gd name="connsiteY802" fmla="*/ 6857 h 952500"/>
                <a:gd name="connsiteX803" fmla="*/ 223707 w 548498"/>
                <a:gd name="connsiteY803" fmla="*/ 4762 h 952500"/>
                <a:gd name="connsiteX804" fmla="*/ 178729 w 548498"/>
                <a:gd name="connsiteY804" fmla="*/ 4762 h 952500"/>
                <a:gd name="connsiteX805" fmla="*/ 180860 w 548498"/>
                <a:gd name="connsiteY805" fmla="*/ 8953 h 952500"/>
                <a:gd name="connsiteX806" fmla="*/ 165945 w 548498"/>
                <a:gd name="connsiteY806" fmla="*/ 13144 h 952500"/>
                <a:gd name="connsiteX807" fmla="*/ 163815 w 548498"/>
                <a:gd name="connsiteY807" fmla="*/ 15239 h 952500"/>
                <a:gd name="connsiteX808" fmla="*/ 155292 w 548498"/>
                <a:gd name="connsiteY808" fmla="*/ 19431 h 952500"/>
                <a:gd name="connsiteX809" fmla="*/ 140378 w 548498"/>
                <a:gd name="connsiteY809" fmla="*/ 27813 h 952500"/>
                <a:gd name="connsiteX810" fmla="*/ 116941 w 548498"/>
                <a:gd name="connsiteY810" fmla="*/ 46673 h 952500"/>
                <a:gd name="connsiteX811" fmla="*/ 112680 w 548498"/>
                <a:gd name="connsiteY811" fmla="*/ 50864 h 952500"/>
                <a:gd name="connsiteX812" fmla="*/ 110550 w 548498"/>
                <a:gd name="connsiteY812" fmla="*/ 52959 h 952500"/>
                <a:gd name="connsiteX813" fmla="*/ 106288 w 548498"/>
                <a:gd name="connsiteY813" fmla="*/ 57150 h 952500"/>
                <a:gd name="connsiteX814" fmla="*/ 104158 w 548498"/>
                <a:gd name="connsiteY814" fmla="*/ 52959 h 952500"/>
                <a:gd name="connsiteX815" fmla="*/ 106288 w 548498"/>
                <a:gd name="connsiteY815" fmla="*/ 50864 h 952500"/>
                <a:gd name="connsiteX816" fmla="*/ 110550 w 548498"/>
                <a:gd name="connsiteY816" fmla="*/ 46673 h 952500"/>
                <a:gd name="connsiteX817" fmla="*/ 138247 w 548498"/>
                <a:gd name="connsiteY817" fmla="*/ 25717 h 952500"/>
                <a:gd name="connsiteX818" fmla="*/ 146770 w 548498"/>
                <a:gd name="connsiteY818" fmla="*/ 19431 h 952500"/>
                <a:gd name="connsiteX819" fmla="*/ 153162 w 548498"/>
                <a:gd name="connsiteY819" fmla="*/ 15239 h 952500"/>
                <a:gd name="connsiteX820" fmla="*/ 155292 w 548498"/>
                <a:gd name="connsiteY820" fmla="*/ 15239 h 952500"/>
                <a:gd name="connsiteX821" fmla="*/ 165945 w 548498"/>
                <a:gd name="connsiteY821" fmla="*/ 8953 h 952500"/>
                <a:gd name="connsiteX822" fmla="*/ 178729 w 548498"/>
                <a:gd name="connsiteY822" fmla="*/ 4762 h 952500"/>
                <a:gd name="connsiteX823" fmla="*/ 250107 w 548498"/>
                <a:gd name="connsiteY823" fmla="*/ 1587 h 952500"/>
                <a:gd name="connsiteX824" fmla="*/ 252267 w 548498"/>
                <a:gd name="connsiteY824" fmla="*/ 1587 h 952500"/>
                <a:gd name="connsiteX825" fmla="*/ 252267 w 548498"/>
                <a:gd name="connsiteY825" fmla="*/ 5866 h 952500"/>
                <a:gd name="connsiteX826" fmla="*/ 250107 w 548498"/>
                <a:gd name="connsiteY826" fmla="*/ 8006 h 952500"/>
                <a:gd name="connsiteX827" fmla="*/ 237142 w 548498"/>
                <a:gd name="connsiteY827" fmla="*/ 14425 h 952500"/>
                <a:gd name="connsiteX828" fmla="*/ 180962 w 548498"/>
                <a:gd name="connsiteY828" fmla="*/ 50800 h 952500"/>
                <a:gd name="connsiteX829" fmla="*/ 178801 w 548498"/>
                <a:gd name="connsiteY829" fmla="*/ 50800 h 952500"/>
                <a:gd name="connsiteX830" fmla="*/ 178801 w 548498"/>
                <a:gd name="connsiteY830" fmla="*/ 46521 h 952500"/>
                <a:gd name="connsiteX831" fmla="*/ 228499 w 548498"/>
                <a:gd name="connsiteY831" fmla="*/ 14425 h 952500"/>
                <a:gd name="connsiteX832" fmla="*/ 241463 w 548498"/>
                <a:gd name="connsiteY832" fmla="*/ 8006 h 952500"/>
                <a:gd name="connsiteX833" fmla="*/ 250107 w 548498"/>
                <a:gd name="connsiteY833" fmla="*/ 1587 h 952500"/>
                <a:gd name="connsiteX834" fmla="*/ 278627 w 548498"/>
                <a:gd name="connsiteY834" fmla="*/ 0 h 952500"/>
                <a:gd name="connsiteX835" fmla="*/ 280815 w 548498"/>
                <a:gd name="connsiteY835" fmla="*/ 4233 h 952500"/>
                <a:gd name="connsiteX836" fmla="*/ 274250 w 548498"/>
                <a:gd name="connsiteY836" fmla="*/ 8467 h 952500"/>
                <a:gd name="connsiteX837" fmla="*/ 263309 w 548498"/>
                <a:gd name="connsiteY837" fmla="*/ 12700 h 952500"/>
                <a:gd name="connsiteX838" fmla="*/ 206417 w 548498"/>
                <a:gd name="connsiteY838" fmla="*/ 50800 h 952500"/>
                <a:gd name="connsiteX839" fmla="*/ 204228 w 548498"/>
                <a:gd name="connsiteY839" fmla="*/ 50800 h 952500"/>
                <a:gd name="connsiteX840" fmla="*/ 204228 w 548498"/>
                <a:gd name="connsiteY840" fmla="*/ 46567 h 952500"/>
                <a:gd name="connsiteX841" fmla="*/ 254557 w 548498"/>
                <a:gd name="connsiteY841" fmla="*/ 12700 h 952500"/>
                <a:gd name="connsiteX842" fmla="*/ 263309 w 548498"/>
                <a:gd name="connsiteY842" fmla="*/ 8467 h 952500"/>
                <a:gd name="connsiteX843" fmla="*/ 278627 w 548498"/>
                <a:gd name="connsiteY843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</a:cxnLst>
              <a:rect l="l" t="t" r="r" b="b"/>
              <a:pathLst>
                <a:path w="548498" h="952500">
                  <a:moveTo>
                    <a:pt x="545364" y="895350"/>
                  </a:moveTo>
                  <a:cubicBezTo>
                    <a:pt x="545364" y="895350"/>
                    <a:pt x="545364" y="895350"/>
                    <a:pt x="547534" y="895350"/>
                  </a:cubicBezTo>
                  <a:cubicBezTo>
                    <a:pt x="547534" y="895350"/>
                    <a:pt x="549703" y="897548"/>
                    <a:pt x="547534" y="899746"/>
                  </a:cubicBezTo>
                  <a:cubicBezTo>
                    <a:pt x="545364" y="901944"/>
                    <a:pt x="545364" y="901944"/>
                    <a:pt x="543194" y="904142"/>
                  </a:cubicBezTo>
                  <a:cubicBezTo>
                    <a:pt x="541025" y="906341"/>
                    <a:pt x="538855" y="908539"/>
                    <a:pt x="536686" y="908539"/>
                  </a:cubicBezTo>
                  <a:cubicBezTo>
                    <a:pt x="534516" y="910737"/>
                    <a:pt x="532346" y="912935"/>
                    <a:pt x="530177" y="915133"/>
                  </a:cubicBezTo>
                  <a:cubicBezTo>
                    <a:pt x="528007" y="917331"/>
                    <a:pt x="525838" y="919529"/>
                    <a:pt x="523668" y="921727"/>
                  </a:cubicBezTo>
                  <a:cubicBezTo>
                    <a:pt x="514990" y="928321"/>
                    <a:pt x="508481" y="934916"/>
                    <a:pt x="501972" y="941510"/>
                  </a:cubicBezTo>
                  <a:cubicBezTo>
                    <a:pt x="499802" y="941510"/>
                    <a:pt x="499802" y="943708"/>
                    <a:pt x="497633" y="945906"/>
                  </a:cubicBezTo>
                  <a:cubicBezTo>
                    <a:pt x="495463" y="948104"/>
                    <a:pt x="491124" y="950302"/>
                    <a:pt x="488954" y="952500"/>
                  </a:cubicBezTo>
                  <a:cubicBezTo>
                    <a:pt x="488954" y="952500"/>
                    <a:pt x="486785" y="952500"/>
                    <a:pt x="486785" y="952500"/>
                  </a:cubicBezTo>
                  <a:cubicBezTo>
                    <a:pt x="486785" y="952500"/>
                    <a:pt x="484615" y="950302"/>
                    <a:pt x="486785" y="950302"/>
                  </a:cubicBezTo>
                  <a:cubicBezTo>
                    <a:pt x="486785" y="948104"/>
                    <a:pt x="486785" y="948104"/>
                    <a:pt x="488954" y="948104"/>
                  </a:cubicBezTo>
                  <a:cubicBezTo>
                    <a:pt x="491124" y="945906"/>
                    <a:pt x="493294" y="941510"/>
                    <a:pt x="497633" y="939312"/>
                  </a:cubicBezTo>
                  <a:cubicBezTo>
                    <a:pt x="497633" y="937114"/>
                    <a:pt x="499802" y="937114"/>
                    <a:pt x="501972" y="934916"/>
                  </a:cubicBezTo>
                  <a:cubicBezTo>
                    <a:pt x="510650" y="928321"/>
                    <a:pt x="519329" y="919529"/>
                    <a:pt x="528007" y="912935"/>
                  </a:cubicBezTo>
                  <a:cubicBezTo>
                    <a:pt x="530177" y="910737"/>
                    <a:pt x="532346" y="908539"/>
                    <a:pt x="534516" y="906341"/>
                  </a:cubicBezTo>
                  <a:cubicBezTo>
                    <a:pt x="534516" y="904142"/>
                    <a:pt x="536686" y="904142"/>
                    <a:pt x="538855" y="901944"/>
                  </a:cubicBezTo>
                  <a:cubicBezTo>
                    <a:pt x="538855" y="901944"/>
                    <a:pt x="541025" y="899746"/>
                    <a:pt x="543194" y="897548"/>
                  </a:cubicBezTo>
                  <a:cubicBezTo>
                    <a:pt x="543194" y="897548"/>
                    <a:pt x="545364" y="897548"/>
                    <a:pt x="545364" y="895350"/>
                  </a:cubicBezTo>
                  <a:close/>
                  <a:moveTo>
                    <a:pt x="537348" y="876300"/>
                  </a:moveTo>
                  <a:cubicBezTo>
                    <a:pt x="537348" y="876300"/>
                    <a:pt x="537348" y="876300"/>
                    <a:pt x="539556" y="876300"/>
                  </a:cubicBezTo>
                  <a:cubicBezTo>
                    <a:pt x="541765" y="876300"/>
                    <a:pt x="541765" y="878492"/>
                    <a:pt x="539556" y="880685"/>
                  </a:cubicBezTo>
                  <a:cubicBezTo>
                    <a:pt x="539556" y="880685"/>
                    <a:pt x="537348" y="882877"/>
                    <a:pt x="537348" y="882877"/>
                  </a:cubicBezTo>
                  <a:cubicBezTo>
                    <a:pt x="535139" y="885069"/>
                    <a:pt x="535139" y="885069"/>
                    <a:pt x="532930" y="887262"/>
                  </a:cubicBezTo>
                  <a:cubicBezTo>
                    <a:pt x="521887" y="898223"/>
                    <a:pt x="510843" y="909184"/>
                    <a:pt x="497591" y="920146"/>
                  </a:cubicBezTo>
                  <a:cubicBezTo>
                    <a:pt x="497591" y="920146"/>
                    <a:pt x="497591" y="920146"/>
                    <a:pt x="495383" y="922338"/>
                  </a:cubicBezTo>
                  <a:cubicBezTo>
                    <a:pt x="495383" y="922338"/>
                    <a:pt x="495383" y="922338"/>
                    <a:pt x="493174" y="922338"/>
                  </a:cubicBezTo>
                  <a:cubicBezTo>
                    <a:pt x="493174" y="922338"/>
                    <a:pt x="490965" y="920146"/>
                    <a:pt x="493174" y="917954"/>
                  </a:cubicBezTo>
                  <a:cubicBezTo>
                    <a:pt x="495383" y="917954"/>
                    <a:pt x="495383" y="915761"/>
                    <a:pt x="497591" y="913569"/>
                  </a:cubicBezTo>
                  <a:cubicBezTo>
                    <a:pt x="508635" y="902608"/>
                    <a:pt x="521887" y="891646"/>
                    <a:pt x="532930" y="880685"/>
                  </a:cubicBezTo>
                  <a:cubicBezTo>
                    <a:pt x="535139" y="878492"/>
                    <a:pt x="535139" y="878492"/>
                    <a:pt x="537348" y="876300"/>
                  </a:cubicBezTo>
                  <a:close/>
                  <a:moveTo>
                    <a:pt x="536473" y="865187"/>
                  </a:moveTo>
                  <a:cubicBezTo>
                    <a:pt x="538590" y="865187"/>
                    <a:pt x="538590" y="867379"/>
                    <a:pt x="538590" y="869572"/>
                  </a:cubicBezTo>
                  <a:cubicBezTo>
                    <a:pt x="538590" y="869572"/>
                    <a:pt x="536473" y="871764"/>
                    <a:pt x="536473" y="871764"/>
                  </a:cubicBezTo>
                  <a:cubicBezTo>
                    <a:pt x="534357" y="871764"/>
                    <a:pt x="534357" y="873956"/>
                    <a:pt x="532240" y="876149"/>
                  </a:cubicBezTo>
                  <a:cubicBezTo>
                    <a:pt x="521657" y="887110"/>
                    <a:pt x="506840" y="895879"/>
                    <a:pt x="496257" y="906841"/>
                  </a:cubicBezTo>
                  <a:cubicBezTo>
                    <a:pt x="494140" y="906841"/>
                    <a:pt x="494140" y="909033"/>
                    <a:pt x="492023" y="909033"/>
                  </a:cubicBezTo>
                  <a:cubicBezTo>
                    <a:pt x="492023" y="911225"/>
                    <a:pt x="492023" y="911225"/>
                    <a:pt x="492023" y="911225"/>
                  </a:cubicBezTo>
                  <a:cubicBezTo>
                    <a:pt x="492023" y="911225"/>
                    <a:pt x="489907" y="911225"/>
                    <a:pt x="489907" y="911225"/>
                  </a:cubicBezTo>
                  <a:cubicBezTo>
                    <a:pt x="487790" y="911225"/>
                    <a:pt x="487790" y="909033"/>
                    <a:pt x="489907" y="906841"/>
                  </a:cubicBezTo>
                  <a:cubicBezTo>
                    <a:pt x="489907" y="904648"/>
                    <a:pt x="492023" y="902456"/>
                    <a:pt x="494140" y="902456"/>
                  </a:cubicBezTo>
                  <a:cubicBezTo>
                    <a:pt x="506840" y="891495"/>
                    <a:pt x="519540" y="882725"/>
                    <a:pt x="532240" y="869572"/>
                  </a:cubicBezTo>
                  <a:cubicBezTo>
                    <a:pt x="532240" y="869572"/>
                    <a:pt x="534357" y="867379"/>
                    <a:pt x="534357" y="867379"/>
                  </a:cubicBezTo>
                  <a:cubicBezTo>
                    <a:pt x="536473" y="865187"/>
                    <a:pt x="536473" y="865187"/>
                    <a:pt x="536473" y="865187"/>
                  </a:cubicBezTo>
                  <a:close/>
                  <a:moveTo>
                    <a:pt x="523182" y="855662"/>
                  </a:moveTo>
                  <a:cubicBezTo>
                    <a:pt x="525330" y="855662"/>
                    <a:pt x="527478" y="857817"/>
                    <a:pt x="525330" y="857817"/>
                  </a:cubicBezTo>
                  <a:cubicBezTo>
                    <a:pt x="516739" y="868589"/>
                    <a:pt x="506000" y="875053"/>
                    <a:pt x="495261" y="883671"/>
                  </a:cubicBezTo>
                  <a:cubicBezTo>
                    <a:pt x="495261" y="885825"/>
                    <a:pt x="495261" y="885825"/>
                    <a:pt x="493113" y="885825"/>
                  </a:cubicBezTo>
                  <a:cubicBezTo>
                    <a:pt x="493113" y="885825"/>
                    <a:pt x="490965" y="883671"/>
                    <a:pt x="493113" y="881516"/>
                  </a:cubicBezTo>
                  <a:cubicBezTo>
                    <a:pt x="501704" y="872898"/>
                    <a:pt x="512443" y="864280"/>
                    <a:pt x="523182" y="855662"/>
                  </a:cubicBezTo>
                  <a:close/>
                  <a:moveTo>
                    <a:pt x="538529" y="831850"/>
                  </a:moveTo>
                  <a:cubicBezTo>
                    <a:pt x="540666" y="831850"/>
                    <a:pt x="540666" y="831850"/>
                    <a:pt x="540666" y="831850"/>
                  </a:cubicBezTo>
                  <a:cubicBezTo>
                    <a:pt x="542803" y="831850"/>
                    <a:pt x="544940" y="833939"/>
                    <a:pt x="542803" y="833939"/>
                  </a:cubicBezTo>
                  <a:cubicBezTo>
                    <a:pt x="542803" y="836028"/>
                    <a:pt x="540666" y="836028"/>
                    <a:pt x="540666" y="836028"/>
                  </a:cubicBezTo>
                  <a:cubicBezTo>
                    <a:pt x="540666" y="836028"/>
                    <a:pt x="538529" y="838117"/>
                    <a:pt x="538529" y="838117"/>
                  </a:cubicBezTo>
                  <a:cubicBezTo>
                    <a:pt x="536392" y="838117"/>
                    <a:pt x="536392" y="838117"/>
                    <a:pt x="534255" y="840205"/>
                  </a:cubicBezTo>
                  <a:cubicBezTo>
                    <a:pt x="534255" y="840205"/>
                    <a:pt x="532118" y="840205"/>
                    <a:pt x="532118" y="842294"/>
                  </a:cubicBezTo>
                  <a:cubicBezTo>
                    <a:pt x="529981" y="842294"/>
                    <a:pt x="529981" y="844383"/>
                    <a:pt x="527844" y="844383"/>
                  </a:cubicBezTo>
                  <a:cubicBezTo>
                    <a:pt x="517159" y="852739"/>
                    <a:pt x="504336" y="863183"/>
                    <a:pt x="493651" y="871538"/>
                  </a:cubicBezTo>
                  <a:cubicBezTo>
                    <a:pt x="493651" y="871538"/>
                    <a:pt x="491514" y="871538"/>
                    <a:pt x="491514" y="871538"/>
                  </a:cubicBezTo>
                  <a:cubicBezTo>
                    <a:pt x="491514" y="871538"/>
                    <a:pt x="489377" y="869449"/>
                    <a:pt x="491514" y="867360"/>
                  </a:cubicBezTo>
                  <a:cubicBezTo>
                    <a:pt x="502199" y="859005"/>
                    <a:pt x="515022" y="848561"/>
                    <a:pt x="527844" y="840205"/>
                  </a:cubicBezTo>
                  <a:cubicBezTo>
                    <a:pt x="527844" y="838117"/>
                    <a:pt x="529981" y="838117"/>
                    <a:pt x="532118" y="838117"/>
                  </a:cubicBezTo>
                  <a:cubicBezTo>
                    <a:pt x="532118" y="836028"/>
                    <a:pt x="532118" y="836028"/>
                    <a:pt x="534255" y="836028"/>
                  </a:cubicBezTo>
                  <a:cubicBezTo>
                    <a:pt x="534255" y="833939"/>
                    <a:pt x="536392" y="833939"/>
                    <a:pt x="538529" y="833939"/>
                  </a:cubicBezTo>
                  <a:cubicBezTo>
                    <a:pt x="538529" y="831850"/>
                    <a:pt x="538529" y="831850"/>
                    <a:pt x="538529" y="831850"/>
                  </a:cubicBezTo>
                  <a:close/>
                  <a:moveTo>
                    <a:pt x="539567" y="815975"/>
                  </a:moveTo>
                  <a:cubicBezTo>
                    <a:pt x="539567" y="815975"/>
                    <a:pt x="541765" y="815975"/>
                    <a:pt x="541765" y="818118"/>
                  </a:cubicBezTo>
                  <a:cubicBezTo>
                    <a:pt x="541765" y="818118"/>
                    <a:pt x="541765" y="818118"/>
                    <a:pt x="541765" y="820261"/>
                  </a:cubicBezTo>
                  <a:cubicBezTo>
                    <a:pt x="539567" y="820261"/>
                    <a:pt x="539567" y="822405"/>
                    <a:pt x="539567" y="822405"/>
                  </a:cubicBezTo>
                  <a:cubicBezTo>
                    <a:pt x="537369" y="822405"/>
                    <a:pt x="537369" y="824548"/>
                    <a:pt x="537369" y="824548"/>
                  </a:cubicBezTo>
                  <a:cubicBezTo>
                    <a:pt x="535171" y="824548"/>
                    <a:pt x="535171" y="826691"/>
                    <a:pt x="532973" y="826691"/>
                  </a:cubicBezTo>
                  <a:cubicBezTo>
                    <a:pt x="532973" y="828834"/>
                    <a:pt x="530775" y="828834"/>
                    <a:pt x="530775" y="830977"/>
                  </a:cubicBezTo>
                  <a:cubicBezTo>
                    <a:pt x="528577" y="830977"/>
                    <a:pt x="528577" y="830977"/>
                    <a:pt x="526379" y="833120"/>
                  </a:cubicBezTo>
                  <a:cubicBezTo>
                    <a:pt x="515388" y="841693"/>
                    <a:pt x="502200" y="850266"/>
                    <a:pt x="489011" y="858838"/>
                  </a:cubicBezTo>
                  <a:cubicBezTo>
                    <a:pt x="486813" y="858838"/>
                    <a:pt x="484615" y="856695"/>
                    <a:pt x="486813" y="854552"/>
                  </a:cubicBezTo>
                  <a:cubicBezTo>
                    <a:pt x="486813" y="854552"/>
                    <a:pt x="489011" y="854552"/>
                    <a:pt x="489011" y="854552"/>
                  </a:cubicBezTo>
                  <a:cubicBezTo>
                    <a:pt x="500002" y="845979"/>
                    <a:pt x="513190" y="837407"/>
                    <a:pt x="524181" y="828834"/>
                  </a:cubicBezTo>
                  <a:cubicBezTo>
                    <a:pt x="526379" y="826691"/>
                    <a:pt x="528577" y="826691"/>
                    <a:pt x="528577" y="824548"/>
                  </a:cubicBezTo>
                  <a:cubicBezTo>
                    <a:pt x="530775" y="824548"/>
                    <a:pt x="530775" y="824548"/>
                    <a:pt x="532973" y="822405"/>
                  </a:cubicBezTo>
                  <a:cubicBezTo>
                    <a:pt x="532973" y="822405"/>
                    <a:pt x="535171" y="820261"/>
                    <a:pt x="537369" y="818118"/>
                  </a:cubicBezTo>
                  <a:cubicBezTo>
                    <a:pt x="537369" y="818118"/>
                    <a:pt x="537369" y="818118"/>
                    <a:pt x="539567" y="818118"/>
                  </a:cubicBezTo>
                  <a:cubicBezTo>
                    <a:pt x="539567" y="815975"/>
                    <a:pt x="539567" y="815975"/>
                    <a:pt x="539567" y="815975"/>
                  </a:cubicBezTo>
                  <a:close/>
                  <a:moveTo>
                    <a:pt x="541213" y="798512"/>
                  </a:moveTo>
                  <a:cubicBezTo>
                    <a:pt x="543353" y="798512"/>
                    <a:pt x="543353" y="800660"/>
                    <a:pt x="543353" y="802808"/>
                  </a:cubicBezTo>
                  <a:cubicBezTo>
                    <a:pt x="541213" y="802808"/>
                    <a:pt x="541213" y="804956"/>
                    <a:pt x="539074" y="804956"/>
                  </a:cubicBezTo>
                  <a:cubicBezTo>
                    <a:pt x="539074" y="804956"/>
                    <a:pt x="539074" y="804956"/>
                    <a:pt x="539074" y="807103"/>
                  </a:cubicBezTo>
                  <a:cubicBezTo>
                    <a:pt x="536934" y="809251"/>
                    <a:pt x="534794" y="811399"/>
                    <a:pt x="532655" y="811399"/>
                  </a:cubicBezTo>
                  <a:cubicBezTo>
                    <a:pt x="530515" y="813547"/>
                    <a:pt x="528375" y="815695"/>
                    <a:pt x="526236" y="815695"/>
                  </a:cubicBezTo>
                  <a:cubicBezTo>
                    <a:pt x="526236" y="817843"/>
                    <a:pt x="524096" y="817843"/>
                    <a:pt x="521956" y="817843"/>
                  </a:cubicBezTo>
                  <a:cubicBezTo>
                    <a:pt x="515537" y="824286"/>
                    <a:pt x="506978" y="828582"/>
                    <a:pt x="498420" y="835025"/>
                  </a:cubicBezTo>
                  <a:cubicBezTo>
                    <a:pt x="496280" y="835025"/>
                    <a:pt x="494140" y="832877"/>
                    <a:pt x="496280" y="830729"/>
                  </a:cubicBezTo>
                  <a:cubicBezTo>
                    <a:pt x="504839" y="826434"/>
                    <a:pt x="513397" y="819990"/>
                    <a:pt x="521956" y="813547"/>
                  </a:cubicBezTo>
                  <a:cubicBezTo>
                    <a:pt x="524096" y="813547"/>
                    <a:pt x="524096" y="811399"/>
                    <a:pt x="526236" y="811399"/>
                  </a:cubicBezTo>
                  <a:cubicBezTo>
                    <a:pt x="528375" y="809251"/>
                    <a:pt x="530515" y="809251"/>
                    <a:pt x="532655" y="807103"/>
                  </a:cubicBezTo>
                  <a:cubicBezTo>
                    <a:pt x="532655" y="804956"/>
                    <a:pt x="534794" y="802808"/>
                    <a:pt x="536934" y="800660"/>
                  </a:cubicBezTo>
                  <a:cubicBezTo>
                    <a:pt x="536934" y="800660"/>
                    <a:pt x="539074" y="800660"/>
                    <a:pt x="539074" y="800660"/>
                  </a:cubicBezTo>
                  <a:cubicBezTo>
                    <a:pt x="539074" y="798512"/>
                    <a:pt x="541213" y="798512"/>
                    <a:pt x="541213" y="798512"/>
                  </a:cubicBezTo>
                  <a:close/>
                  <a:moveTo>
                    <a:pt x="528007" y="787400"/>
                  </a:moveTo>
                  <a:cubicBezTo>
                    <a:pt x="528007" y="787400"/>
                    <a:pt x="528007" y="787400"/>
                    <a:pt x="530123" y="787400"/>
                  </a:cubicBezTo>
                  <a:cubicBezTo>
                    <a:pt x="530123" y="787400"/>
                    <a:pt x="532240" y="787400"/>
                    <a:pt x="530123" y="789555"/>
                  </a:cubicBezTo>
                  <a:cubicBezTo>
                    <a:pt x="530123" y="789555"/>
                    <a:pt x="530123" y="789555"/>
                    <a:pt x="530123" y="791709"/>
                  </a:cubicBezTo>
                  <a:cubicBezTo>
                    <a:pt x="528007" y="793864"/>
                    <a:pt x="525890" y="796018"/>
                    <a:pt x="523773" y="798173"/>
                  </a:cubicBezTo>
                  <a:cubicBezTo>
                    <a:pt x="521657" y="800327"/>
                    <a:pt x="521657" y="800327"/>
                    <a:pt x="519540" y="802482"/>
                  </a:cubicBezTo>
                  <a:cubicBezTo>
                    <a:pt x="513190" y="806791"/>
                    <a:pt x="504723" y="813254"/>
                    <a:pt x="498373" y="817563"/>
                  </a:cubicBezTo>
                  <a:cubicBezTo>
                    <a:pt x="496257" y="817563"/>
                    <a:pt x="494140" y="815409"/>
                    <a:pt x="496257" y="813254"/>
                  </a:cubicBezTo>
                  <a:cubicBezTo>
                    <a:pt x="504723" y="808945"/>
                    <a:pt x="511073" y="802482"/>
                    <a:pt x="519540" y="796018"/>
                  </a:cubicBezTo>
                  <a:cubicBezTo>
                    <a:pt x="519540" y="796018"/>
                    <a:pt x="521657" y="793864"/>
                    <a:pt x="521657" y="793864"/>
                  </a:cubicBezTo>
                  <a:cubicBezTo>
                    <a:pt x="523773" y="791709"/>
                    <a:pt x="525890" y="789555"/>
                    <a:pt x="528007" y="787400"/>
                  </a:cubicBezTo>
                  <a:close/>
                  <a:moveTo>
                    <a:pt x="525335" y="765175"/>
                  </a:moveTo>
                  <a:cubicBezTo>
                    <a:pt x="527478" y="765175"/>
                    <a:pt x="527478" y="767292"/>
                    <a:pt x="527478" y="769408"/>
                  </a:cubicBezTo>
                  <a:cubicBezTo>
                    <a:pt x="525335" y="771525"/>
                    <a:pt x="523192" y="773642"/>
                    <a:pt x="521049" y="775758"/>
                  </a:cubicBezTo>
                  <a:cubicBezTo>
                    <a:pt x="510333" y="786342"/>
                    <a:pt x="499617" y="792692"/>
                    <a:pt x="491045" y="801158"/>
                  </a:cubicBezTo>
                  <a:cubicBezTo>
                    <a:pt x="488901" y="801158"/>
                    <a:pt x="488901" y="803275"/>
                    <a:pt x="488901" y="803275"/>
                  </a:cubicBezTo>
                  <a:cubicBezTo>
                    <a:pt x="488901" y="803275"/>
                    <a:pt x="486758" y="803275"/>
                    <a:pt x="486758" y="803275"/>
                  </a:cubicBezTo>
                  <a:cubicBezTo>
                    <a:pt x="484615" y="803275"/>
                    <a:pt x="484615" y="801158"/>
                    <a:pt x="484615" y="801158"/>
                  </a:cubicBezTo>
                  <a:cubicBezTo>
                    <a:pt x="486758" y="799042"/>
                    <a:pt x="488901" y="796925"/>
                    <a:pt x="491045" y="796925"/>
                  </a:cubicBezTo>
                  <a:cubicBezTo>
                    <a:pt x="501760" y="786342"/>
                    <a:pt x="514619" y="777875"/>
                    <a:pt x="523192" y="767292"/>
                  </a:cubicBezTo>
                  <a:cubicBezTo>
                    <a:pt x="523192" y="765175"/>
                    <a:pt x="525335" y="765175"/>
                    <a:pt x="525335" y="765175"/>
                  </a:cubicBezTo>
                  <a:close/>
                  <a:moveTo>
                    <a:pt x="523244" y="747712"/>
                  </a:moveTo>
                  <a:cubicBezTo>
                    <a:pt x="525360" y="747712"/>
                    <a:pt x="527477" y="749829"/>
                    <a:pt x="525360" y="751945"/>
                  </a:cubicBezTo>
                  <a:cubicBezTo>
                    <a:pt x="525360" y="751945"/>
                    <a:pt x="525360" y="754062"/>
                    <a:pt x="523244" y="754062"/>
                  </a:cubicBezTo>
                  <a:cubicBezTo>
                    <a:pt x="514777" y="766762"/>
                    <a:pt x="502077" y="773112"/>
                    <a:pt x="489377" y="781579"/>
                  </a:cubicBezTo>
                  <a:cubicBezTo>
                    <a:pt x="489377" y="783695"/>
                    <a:pt x="487260" y="783695"/>
                    <a:pt x="487260" y="783695"/>
                  </a:cubicBezTo>
                  <a:cubicBezTo>
                    <a:pt x="485144" y="783695"/>
                    <a:pt x="485144" y="785812"/>
                    <a:pt x="485144" y="785812"/>
                  </a:cubicBezTo>
                  <a:cubicBezTo>
                    <a:pt x="483027" y="783695"/>
                    <a:pt x="483027" y="781579"/>
                    <a:pt x="483027" y="781579"/>
                  </a:cubicBezTo>
                  <a:cubicBezTo>
                    <a:pt x="485144" y="779462"/>
                    <a:pt x="487260" y="779462"/>
                    <a:pt x="489377" y="777345"/>
                  </a:cubicBezTo>
                  <a:cubicBezTo>
                    <a:pt x="499960" y="768879"/>
                    <a:pt x="514777" y="762529"/>
                    <a:pt x="521127" y="749829"/>
                  </a:cubicBezTo>
                  <a:cubicBezTo>
                    <a:pt x="523244" y="747712"/>
                    <a:pt x="523244" y="747712"/>
                    <a:pt x="523244" y="747712"/>
                  </a:cubicBezTo>
                  <a:close/>
                  <a:moveTo>
                    <a:pt x="519396" y="731837"/>
                  </a:moveTo>
                  <a:cubicBezTo>
                    <a:pt x="521561" y="731837"/>
                    <a:pt x="521561" y="731837"/>
                    <a:pt x="521561" y="731837"/>
                  </a:cubicBezTo>
                  <a:cubicBezTo>
                    <a:pt x="523725" y="731837"/>
                    <a:pt x="525890" y="734020"/>
                    <a:pt x="523725" y="734020"/>
                  </a:cubicBezTo>
                  <a:cubicBezTo>
                    <a:pt x="521561" y="736203"/>
                    <a:pt x="521561" y="736203"/>
                    <a:pt x="521561" y="736203"/>
                  </a:cubicBezTo>
                  <a:cubicBezTo>
                    <a:pt x="510737" y="744934"/>
                    <a:pt x="497748" y="755848"/>
                    <a:pt x="486924" y="764579"/>
                  </a:cubicBezTo>
                  <a:cubicBezTo>
                    <a:pt x="484759" y="764579"/>
                    <a:pt x="482595" y="764579"/>
                    <a:pt x="482595" y="766762"/>
                  </a:cubicBezTo>
                  <a:cubicBezTo>
                    <a:pt x="482595" y="766762"/>
                    <a:pt x="480430" y="766762"/>
                    <a:pt x="480430" y="766762"/>
                  </a:cubicBezTo>
                  <a:cubicBezTo>
                    <a:pt x="478265" y="766762"/>
                    <a:pt x="478265" y="764579"/>
                    <a:pt x="480430" y="762397"/>
                  </a:cubicBezTo>
                  <a:cubicBezTo>
                    <a:pt x="482595" y="760214"/>
                    <a:pt x="484759" y="760214"/>
                    <a:pt x="484759" y="758031"/>
                  </a:cubicBezTo>
                  <a:cubicBezTo>
                    <a:pt x="497748" y="751482"/>
                    <a:pt x="508572" y="740568"/>
                    <a:pt x="519396" y="731837"/>
                  </a:cubicBezTo>
                  <a:close/>
                  <a:moveTo>
                    <a:pt x="498325" y="701675"/>
                  </a:moveTo>
                  <a:cubicBezTo>
                    <a:pt x="500490" y="701675"/>
                    <a:pt x="500490" y="703847"/>
                    <a:pt x="500490" y="706020"/>
                  </a:cubicBezTo>
                  <a:cubicBezTo>
                    <a:pt x="496161" y="714709"/>
                    <a:pt x="489666" y="719054"/>
                    <a:pt x="481007" y="725571"/>
                  </a:cubicBezTo>
                  <a:cubicBezTo>
                    <a:pt x="472348" y="732088"/>
                    <a:pt x="463689" y="736433"/>
                    <a:pt x="457195" y="742950"/>
                  </a:cubicBezTo>
                  <a:cubicBezTo>
                    <a:pt x="455030" y="742950"/>
                    <a:pt x="455030" y="742950"/>
                    <a:pt x="455030" y="742950"/>
                  </a:cubicBezTo>
                  <a:cubicBezTo>
                    <a:pt x="452865" y="742950"/>
                    <a:pt x="452865" y="740778"/>
                    <a:pt x="455030" y="738605"/>
                  </a:cubicBezTo>
                  <a:cubicBezTo>
                    <a:pt x="461524" y="734261"/>
                    <a:pt x="470183" y="729916"/>
                    <a:pt x="476678" y="723399"/>
                  </a:cubicBezTo>
                  <a:cubicBezTo>
                    <a:pt x="483172" y="719054"/>
                    <a:pt x="493996" y="712537"/>
                    <a:pt x="496161" y="703847"/>
                  </a:cubicBezTo>
                  <a:cubicBezTo>
                    <a:pt x="496161" y="703847"/>
                    <a:pt x="498325" y="701675"/>
                    <a:pt x="498325" y="701675"/>
                  </a:cubicBezTo>
                  <a:close/>
                  <a:moveTo>
                    <a:pt x="420548" y="700087"/>
                  </a:moveTo>
                  <a:cubicBezTo>
                    <a:pt x="420548" y="700087"/>
                    <a:pt x="420548" y="700087"/>
                    <a:pt x="422702" y="702204"/>
                  </a:cubicBezTo>
                  <a:cubicBezTo>
                    <a:pt x="422702" y="702204"/>
                    <a:pt x="422702" y="702204"/>
                    <a:pt x="422702" y="704320"/>
                  </a:cubicBezTo>
                  <a:cubicBezTo>
                    <a:pt x="403312" y="717020"/>
                    <a:pt x="386076" y="729720"/>
                    <a:pt x="366686" y="744537"/>
                  </a:cubicBezTo>
                  <a:cubicBezTo>
                    <a:pt x="364532" y="744537"/>
                    <a:pt x="362377" y="742420"/>
                    <a:pt x="364532" y="740304"/>
                  </a:cubicBezTo>
                  <a:cubicBezTo>
                    <a:pt x="381767" y="727604"/>
                    <a:pt x="401157" y="714904"/>
                    <a:pt x="418393" y="702204"/>
                  </a:cubicBezTo>
                  <a:cubicBezTo>
                    <a:pt x="418393" y="700087"/>
                    <a:pt x="420548" y="700087"/>
                    <a:pt x="420548" y="700087"/>
                  </a:cubicBezTo>
                  <a:close/>
                  <a:moveTo>
                    <a:pt x="366579" y="700087"/>
                  </a:moveTo>
                  <a:cubicBezTo>
                    <a:pt x="368727" y="700087"/>
                    <a:pt x="368727" y="700087"/>
                    <a:pt x="368727" y="702204"/>
                  </a:cubicBezTo>
                  <a:cubicBezTo>
                    <a:pt x="366579" y="704320"/>
                    <a:pt x="364432" y="704320"/>
                    <a:pt x="362284" y="706437"/>
                  </a:cubicBezTo>
                  <a:cubicBezTo>
                    <a:pt x="340806" y="719137"/>
                    <a:pt x="321476" y="733954"/>
                    <a:pt x="299998" y="750887"/>
                  </a:cubicBezTo>
                  <a:cubicBezTo>
                    <a:pt x="297850" y="750887"/>
                    <a:pt x="295702" y="748770"/>
                    <a:pt x="297850" y="746654"/>
                  </a:cubicBezTo>
                  <a:cubicBezTo>
                    <a:pt x="317180" y="731837"/>
                    <a:pt x="336510" y="717020"/>
                    <a:pt x="355840" y="704320"/>
                  </a:cubicBezTo>
                  <a:cubicBezTo>
                    <a:pt x="360136" y="704320"/>
                    <a:pt x="362284" y="702204"/>
                    <a:pt x="366579" y="700087"/>
                  </a:cubicBezTo>
                  <a:close/>
                  <a:moveTo>
                    <a:pt x="473970" y="696912"/>
                  </a:moveTo>
                  <a:cubicBezTo>
                    <a:pt x="473970" y="696912"/>
                    <a:pt x="476117" y="696912"/>
                    <a:pt x="476117" y="696912"/>
                  </a:cubicBezTo>
                  <a:cubicBezTo>
                    <a:pt x="478265" y="696912"/>
                    <a:pt x="478265" y="699121"/>
                    <a:pt x="478265" y="701330"/>
                  </a:cubicBezTo>
                  <a:cubicBezTo>
                    <a:pt x="478265" y="701330"/>
                    <a:pt x="478265" y="701330"/>
                    <a:pt x="476117" y="701330"/>
                  </a:cubicBezTo>
                  <a:cubicBezTo>
                    <a:pt x="458935" y="721208"/>
                    <a:pt x="433161" y="732251"/>
                    <a:pt x="409536" y="747712"/>
                  </a:cubicBezTo>
                  <a:cubicBezTo>
                    <a:pt x="407388" y="747712"/>
                    <a:pt x="405240" y="745503"/>
                    <a:pt x="407388" y="745503"/>
                  </a:cubicBezTo>
                  <a:cubicBezTo>
                    <a:pt x="428866" y="730043"/>
                    <a:pt x="452492" y="718999"/>
                    <a:pt x="471822" y="701330"/>
                  </a:cubicBezTo>
                  <a:cubicBezTo>
                    <a:pt x="471822" y="699121"/>
                    <a:pt x="473970" y="699121"/>
                    <a:pt x="473970" y="696912"/>
                  </a:cubicBezTo>
                  <a:close/>
                  <a:moveTo>
                    <a:pt x="456537" y="695325"/>
                  </a:moveTo>
                  <a:cubicBezTo>
                    <a:pt x="458670" y="695325"/>
                    <a:pt x="458670" y="695325"/>
                    <a:pt x="458670" y="695325"/>
                  </a:cubicBezTo>
                  <a:cubicBezTo>
                    <a:pt x="458670" y="695325"/>
                    <a:pt x="460803" y="695325"/>
                    <a:pt x="460803" y="695325"/>
                  </a:cubicBezTo>
                  <a:cubicBezTo>
                    <a:pt x="460803" y="697490"/>
                    <a:pt x="460803" y="697490"/>
                    <a:pt x="460803" y="697490"/>
                  </a:cubicBezTo>
                  <a:cubicBezTo>
                    <a:pt x="460803" y="697490"/>
                    <a:pt x="460803" y="697490"/>
                    <a:pt x="458670" y="699654"/>
                  </a:cubicBezTo>
                  <a:cubicBezTo>
                    <a:pt x="458670" y="699654"/>
                    <a:pt x="458670" y="699654"/>
                    <a:pt x="456537" y="701819"/>
                  </a:cubicBezTo>
                  <a:cubicBezTo>
                    <a:pt x="437338" y="714808"/>
                    <a:pt x="418139" y="727797"/>
                    <a:pt x="398940" y="742950"/>
                  </a:cubicBezTo>
                  <a:cubicBezTo>
                    <a:pt x="396807" y="742950"/>
                    <a:pt x="396807" y="742950"/>
                    <a:pt x="396807" y="742950"/>
                  </a:cubicBezTo>
                  <a:cubicBezTo>
                    <a:pt x="394673" y="742950"/>
                    <a:pt x="392540" y="740785"/>
                    <a:pt x="394673" y="738621"/>
                  </a:cubicBezTo>
                  <a:cubicBezTo>
                    <a:pt x="413872" y="725632"/>
                    <a:pt x="430938" y="712643"/>
                    <a:pt x="450137" y="701819"/>
                  </a:cubicBezTo>
                  <a:cubicBezTo>
                    <a:pt x="452270" y="699654"/>
                    <a:pt x="454403" y="697490"/>
                    <a:pt x="456537" y="695325"/>
                  </a:cubicBezTo>
                  <a:close/>
                  <a:moveTo>
                    <a:pt x="401470" y="695325"/>
                  </a:moveTo>
                  <a:cubicBezTo>
                    <a:pt x="403653" y="695325"/>
                    <a:pt x="403653" y="699676"/>
                    <a:pt x="401470" y="699676"/>
                  </a:cubicBezTo>
                  <a:cubicBezTo>
                    <a:pt x="401470" y="701852"/>
                    <a:pt x="399287" y="701852"/>
                    <a:pt x="399287" y="701852"/>
                  </a:cubicBezTo>
                  <a:lnTo>
                    <a:pt x="322210" y="753063"/>
                  </a:lnTo>
                  <a:lnTo>
                    <a:pt x="377509" y="751568"/>
                  </a:lnTo>
                  <a:cubicBezTo>
                    <a:pt x="379659" y="751568"/>
                    <a:pt x="379659" y="751568"/>
                    <a:pt x="379659" y="751568"/>
                  </a:cubicBezTo>
                  <a:cubicBezTo>
                    <a:pt x="403311" y="749300"/>
                    <a:pt x="426963" y="749300"/>
                    <a:pt x="450614" y="749300"/>
                  </a:cubicBezTo>
                  <a:cubicBezTo>
                    <a:pt x="452765" y="749300"/>
                    <a:pt x="454915" y="749300"/>
                    <a:pt x="457065" y="749300"/>
                  </a:cubicBezTo>
                  <a:cubicBezTo>
                    <a:pt x="457065" y="751568"/>
                    <a:pt x="459215" y="751568"/>
                    <a:pt x="459215" y="751568"/>
                  </a:cubicBezTo>
                  <a:cubicBezTo>
                    <a:pt x="459215" y="751568"/>
                    <a:pt x="459215" y="753836"/>
                    <a:pt x="457065" y="753836"/>
                  </a:cubicBezTo>
                  <a:cubicBezTo>
                    <a:pt x="448464" y="756104"/>
                    <a:pt x="439864" y="756104"/>
                    <a:pt x="429113" y="756104"/>
                  </a:cubicBezTo>
                  <a:cubicBezTo>
                    <a:pt x="429113" y="758372"/>
                    <a:pt x="429113" y="758372"/>
                    <a:pt x="426963" y="758372"/>
                  </a:cubicBezTo>
                  <a:cubicBezTo>
                    <a:pt x="407611" y="758372"/>
                    <a:pt x="386110" y="758372"/>
                    <a:pt x="364608" y="758372"/>
                  </a:cubicBezTo>
                  <a:cubicBezTo>
                    <a:pt x="360308" y="758372"/>
                    <a:pt x="353857" y="760639"/>
                    <a:pt x="347407" y="760639"/>
                  </a:cubicBezTo>
                  <a:cubicBezTo>
                    <a:pt x="347407" y="760639"/>
                    <a:pt x="347407" y="762907"/>
                    <a:pt x="345256" y="762907"/>
                  </a:cubicBezTo>
                  <a:cubicBezTo>
                    <a:pt x="343106" y="762907"/>
                    <a:pt x="340956" y="762907"/>
                    <a:pt x="336656" y="762907"/>
                  </a:cubicBezTo>
                  <a:cubicBezTo>
                    <a:pt x="330205" y="762907"/>
                    <a:pt x="325905" y="765175"/>
                    <a:pt x="319454" y="765175"/>
                  </a:cubicBezTo>
                  <a:cubicBezTo>
                    <a:pt x="319454" y="765175"/>
                    <a:pt x="317304" y="765175"/>
                    <a:pt x="317304" y="765175"/>
                  </a:cubicBezTo>
                  <a:cubicBezTo>
                    <a:pt x="315154" y="765175"/>
                    <a:pt x="315154" y="762907"/>
                    <a:pt x="317304" y="760639"/>
                  </a:cubicBezTo>
                  <a:cubicBezTo>
                    <a:pt x="321605" y="760639"/>
                    <a:pt x="323755" y="760639"/>
                    <a:pt x="328055" y="758372"/>
                  </a:cubicBezTo>
                  <a:cubicBezTo>
                    <a:pt x="317304" y="758372"/>
                    <a:pt x="308704" y="758372"/>
                    <a:pt x="300103" y="760639"/>
                  </a:cubicBezTo>
                  <a:cubicBezTo>
                    <a:pt x="297953" y="760639"/>
                    <a:pt x="297953" y="758372"/>
                    <a:pt x="297953" y="758372"/>
                  </a:cubicBezTo>
                  <a:cubicBezTo>
                    <a:pt x="295803" y="758372"/>
                    <a:pt x="293652" y="758372"/>
                    <a:pt x="293652" y="758372"/>
                  </a:cubicBezTo>
                  <a:cubicBezTo>
                    <a:pt x="289352" y="758372"/>
                    <a:pt x="289352" y="753836"/>
                    <a:pt x="293652" y="753836"/>
                  </a:cubicBezTo>
                  <a:lnTo>
                    <a:pt x="320231" y="753117"/>
                  </a:lnTo>
                  <a:lnTo>
                    <a:pt x="318523" y="749712"/>
                  </a:lnTo>
                  <a:cubicBezTo>
                    <a:pt x="342534" y="734484"/>
                    <a:pt x="366545" y="719255"/>
                    <a:pt x="388373" y="704027"/>
                  </a:cubicBezTo>
                  <a:cubicBezTo>
                    <a:pt x="392739" y="701852"/>
                    <a:pt x="397105" y="699676"/>
                    <a:pt x="399287" y="697500"/>
                  </a:cubicBezTo>
                  <a:cubicBezTo>
                    <a:pt x="399287" y="697500"/>
                    <a:pt x="401470" y="695325"/>
                    <a:pt x="401470" y="695325"/>
                  </a:cubicBezTo>
                  <a:close/>
                  <a:moveTo>
                    <a:pt x="342201" y="663576"/>
                  </a:moveTo>
                  <a:cubicBezTo>
                    <a:pt x="342201" y="663576"/>
                    <a:pt x="344351" y="663576"/>
                    <a:pt x="344351" y="663576"/>
                  </a:cubicBezTo>
                  <a:cubicBezTo>
                    <a:pt x="346502" y="663576"/>
                    <a:pt x="346502" y="665693"/>
                    <a:pt x="346502" y="667809"/>
                  </a:cubicBezTo>
                  <a:cubicBezTo>
                    <a:pt x="344351" y="667809"/>
                    <a:pt x="344351" y="667809"/>
                    <a:pt x="344351" y="667809"/>
                  </a:cubicBezTo>
                  <a:cubicBezTo>
                    <a:pt x="344351" y="669926"/>
                    <a:pt x="342201" y="669926"/>
                    <a:pt x="342201" y="669926"/>
                  </a:cubicBezTo>
                  <a:cubicBezTo>
                    <a:pt x="340050" y="672043"/>
                    <a:pt x="337899" y="674159"/>
                    <a:pt x="337899" y="674159"/>
                  </a:cubicBezTo>
                  <a:cubicBezTo>
                    <a:pt x="318542" y="691093"/>
                    <a:pt x="301335" y="710143"/>
                    <a:pt x="284129" y="727076"/>
                  </a:cubicBezTo>
                  <a:cubicBezTo>
                    <a:pt x="284129" y="727076"/>
                    <a:pt x="281978" y="727076"/>
                    <a:pt x="281978" y="727076"/>
                  </a:cubicBezTo>
                  <a:cubicBezTo>
                    <a:pt x="279827" y="727076"/>
                    <a:pt x="279827" y="724959"/>
                    <a:pt x="279827" y="722843"/>
                  </a:cubicBezTo>
                  <a:cubicBezTo>
                    <a:pt x="301335" y="705909"/>
                    <a:pt x="318542" y="686859"/>
                    <a:pt x="337899" y="667809"/>
                  </a:cubicBezTo>
                  <a:cubicBezTo>
                    <a:pt x="340050" y="665693"/>
                    <a:pt x="342201" y="665693"/>
                    <a:pt x="342201" y="663576"/>
                  </a:cubicBezTo>
                  <a:close/>
                  <a:moveTo>
                    <a:pt x="345387" y="644526"/>
                  </a:moveTo>
                  <a:cubicBezTo>
                    <a:pt x="347532" y="644526"/>
                    <a:pt x="347532" y="644526"/>
                    <a:pt x="347532" y="644526"/>
                  </a:cubicBezTo>
                  <a:cubicBezTo>
                    <a:pt x="347532" y="644526"/>
                    <a:pt x="349677" y="646661"/>
                    <a:pt x="347532" y="646661"/>
                  </a:cubicBezTo>
                  <a:cubicBezTo>
                    <a:pt x="347532" y="648796"/>
                    <a:pt x="347532" y="648796"/>
                    <a:pt x="347532" y="648796"/>
                  </a:cubicBezTo>
                  <a:cubicBezTo>
                    <a:pt x="345387" y="648796"/>
                    <a:pt x="343241" y="650931"/>
                    <a:pt x="341096" y="653066"/>
                  </a:cubicBezTo>
                  <a:cubicBezTo>
                    <a:pt x="321789" y="668010"/>
                    <a:pt x="300336" y="685090"/>
                    <a:pt x="281028" y="700034"/>
                  </a:cubicBezTo>
                  <a:cubicBezTo>
                    <a:pt x="278883" y="702169"/>
                    <a:pt x="276738" y="702169"/>
                    <a:pt x="276738" y="704304"/>
                  </a:cubicBezTo>
                  <a:cubicBezTo>
                    <a:pt x="274593" y="704304"/>
                    <a:pt x="274593" y="704304"/>
                    <a:pt x="274593" y="704304"/>
                  </a:cubicBezTo>
                  <a:cubicBezTo>
                    <a:pt x="274593" y="704304"/>
                    <a:pt x="274593" y="706439"/>
                    <a:pt x="272447" y="706439"/>
                  </a:cubicBezTo>
                  <a:cubicBezTo>
                    <a:pt x="270302" y="706439"/>
                    <a:pt x="270302" y="704304"/>
                    <a:pt x="270302" y="702169"/>
                  </a:cubicBezTo>
                  <a:cubicBezTo>
                    <a:pt x="272447" y="702169"/>
                    <a:pt x="272447" y="700034"/>
                    <a:pt x="274593" y="700034"/>
                  </a:cubicBezTo>
                  <a:cubicBezTo>
                    <a:pt x="274593" y="700034"/>
                    <a:pt x="274593" y="697899"/>
                    <a:pt x="276738" y="697899"/>
                  </a:cubicBezTo>
                  <a:cubicBezTo>
                    <a:pt x="276738" y="697899"/>
                    <a:pt x="278883" y="695764"/>
                    <a:pt x="281028" y="695764"/>
                  </a:cubicBezTo>
                  <a:cubicBezTo>
                    <a:pt x="300336" y="678685"/>
                    <a:pt x="321789" y="663741"/>
                    <a:pt x="341096" y="646661"/>
                  </a:cubicBezTo>
                  <a:cubicBezTo>
                    <a:pt x="343241" y="646661"/>
                    <a:pt x="343241" y="644526"/>
                    <a:pt x="345387" y="644526"/>
                  </a:cubicBezTo>
                  <a:close/>
                  <a:moveTo>
                    <a:pt x="347004" y="622301"/>
                  </a:moveTo>
                  <a:cubicBezTo>
                    <a:pt x="347004" y="622301"/>
                    <a:pt x="347004" y="622301"/>
                    <a:pt x="349135" y="622301"/>
                  </a:cubicBezTo>
                  <a:cubicBezTo>
                    <a:pt x="349135" y="622301"/>
                    <a:pt x="351265" y="624436"/>
                    <a:pt x="349135" y="626571"/>
                  </a:cubicBezTo>
                  <a:cubicBezTo>
                    <a:pt x="344873" y="628706"/>
                    <a:pt x="342743" y="630841"/>
                    <a:pt x="340612" y="632976"/>
                  </a:cubicBezTo>
                  <a:cubicBezTo>
                    <a:pt x="321437" y="647920"/>
                    <a:pt x="300131" y="662865"/>
                    <a:pt x="280955" y="677809"/>
                  </a:cubicBezTo>
                  <a:cubicBezTo>
                    <a:pt x="278825" y="679944"/>
                    <a:pt x="278825" y="682079"/>
                    <a:pt x="276694" y="682079"/>
                  </a:cubicBezTo>
                  <a:cubicBezTo>
                    <a:pt x="276694" y="682079"/>
                    <a:pt x="274563" y="682079"/>
                    <a:pt x="274563" y="684214"/>
                  </a:cubicBezTo>
                  <a:cubicBezTo>
                    <a:pt x="272433" y="684214"/>
                    <a:pt x="270302" y="682079"/>
                    <a:pt x="272433" y="679944"/>
                  </a:cubicBezTo>
                  <a:cubicBezTo>
                    <a:pt x="272433" y="679944"/>
                    <a:pt x="274563" y="679944"/>
                    <a:pt x="274563" y="677809"/>
                  </a:cubicBezTo>
                  <a:cubicBezTo>
                    <a:pt x="274563" y="677809"/>
                    <a:pt x="276694" y="677809"/>
                    <a:pt x="276694" y="677809"/>
                  </a:cubicBezTo>
                  <a:cubicBezTo>
                    <a:pt x="278825" y="675674"/>
                    <a:pt x="278825" y="673539"/>
                    <a:pt x="280955" y="673539"/>
                  </a:cubicBezTo>
                  <a:cubicBezTo>
                    <a:pt x="300131" y="658595"/>
                    <a:pt x="321437" y="641516"/>
                    <a:pt x="340612" y="626571"/>
                  </a:cubicBezTo>
                  <a:cubicBezTo>
                    <a:pt x="342743" y="626571"/>
                    <a:pt x="344873" y="624436"/>
                    <a:pt x="347004" y="622301"/>
                  </a:cubicBezTo>
                  <a:close/>
                  <a:moveTo>
                    <a:pt x="340652" y="604837"/>
                  </a:moveTo>
                  <a:cubicBezTo>
                    <a:pt x="340652" y="604837"/>
                    <a:pt x="340652" y="604837"/>
                    <a:pt x="342783" y="604837"/>
                  </a:cubicBezTo>
                  <a:cubicBezTo>
                    <a:pt x="342783" y="604837"/>
                    <a:pt x="344915" y="607013"/>
                    <a:pt x="344915" y="607013"/>
                  </a:cubicBezTo>
                  <a:cubicBezTo>
                    <a:pt x="342783" y="609188"/>
                    <a:pt x="342783" y="611364"/>
                    <a:pt x="340652" y="611364"/>
                  </a:cubicBezTo>
                  <a:cubicBezTo>
                    <a:pt x="334256" y="620065"/>
                    <a:pt x="323597" y="626592"/>
                    <a:pt x="315070" y="633118"/>
                  </a:cubicBezTo>
                  <a:cubicBezTo>
                    <a:pt x="304411" y="639645"/>
                    <a:pt x="293752" y="648347"/>
                    <a:pt x="280961" y="657049"/>
                  </a:cubicBezTo>
                  <a:cubicBezTo>
                    <a:pt x="280961" y="659224"/>
                    <a:pt x="278829" y="659224"/>
                    <a:pt x="276698" y="661400"/>
                  </a:cubicBezTo>
                  <a:cubicBezTo>
                    <a:pt x="276698" y="661400"/>
                    <a:pt x="274566" y="661400"/>
                    <a:pt x="274566" y="661400"/>
                  </a:cubicBezTo>
                  <a:cubicBezTo>
                    <a:pt x="274566" y="661400"/>
                    <a:pt x="274566" y="661400"/>
                    <a:pt x="274566" y="663575"/>
                  </a:cubicBezTo>
                  <a:cubicBezTo>
                    <a:pt x="272434" y="663575"/>
                    <a:pt x="270302" y="659224"/>
                    <a:pt x="272434" y="659224"/>
                  </a:cubicBezTo>
                  <a:cubicBezTo>
                    <a:pt x="272434" y="659224"/>
                    <a:pt x="274566" y="657049"/>
                    <a:pt x="274566" y="657049"/>
                  </a:cubicBezTo>
                  <a:cubicBezTo>
                    <a:pt x="274566" y="657049"/>
                    <a:pt x="276698" y="657049"/>
                    <a:pt x="276698" y="654873"/>
                  </a:cubicBezTo>
                  <a:cubicBezTo>
                    <a:pt x="278829" y="654873"/>
                    <a:pt x="280961" y="652698"/>
                    <a:pt x="283093" y="652698"/>
                  </a:cubicBezTo>
                  <a:cubicBezTo>
                    <a:pt x="291620" y="643996"/>
                    <a:pt x="302279" y="637469"/>
                    <a:pt x="310806" y="630943"/>
                  </a:cubicBezTo>
                  <a:cubicBezTo>
                    <a:pt x="317202" y="626592"/>
                    <a:pt x="321465" y="622241"/>
                    <a:pt x="325729" y="617890"/>
                  </a:cubicBezTo>
                  <a:cubicBezTo>
                    <a:pt x="332124" y="615715"/>
                    <a:pt x="336388" y="611364"/>
                    <a:pt x="340652" y="604837"/>
                  </a:cubicBezTo>
                  <a:close/>
                  <a:moveTo>
                    <a:pt x="348592" y="577850"/>
                  </a:moveTo>
                  <a:cubicBezTo>
                    <a:pt x="348592" y="577850"/>
                    <a:pt x="348592" y="577850"/>
                    <a:pt x="350723" y="577850"/>
                  </a:cubicBezTo>
                  <a:cubicBezTo>
                    <a:pt x="352853" y="577850"/>
                    <a:pt x="352853" y="579967"/>
                    <a:pt x="350723" y="579967"/>
                  </a:cubicBezTo>
                  <a:cubicBezTo>
                    <a:pt x="350723" y="579967"/>
                    <a:pt x="350723" y="582083"/>
                    <a:pt x="350723" y="582083"/>
                  </a:cubicBezTo>
                  <a:cubicBezTo>
                    <a:pt x="348592" y="584200"/>
                    <a:pt x="344331" y="586317"/>
                    <a:pt x="342200" y="588433"/>
                  </a:cubicBezTo>
                  <a:cubicBezTo>
                    <a:pt x="323025" y="603250"/>
                    <a:pt x="301719" y="615950"/>
                    <a:pt x="282543" y="630767"/>
                  </a:cubicBezTo>
                  <a:cubicBezTo>
                    <a:pt x="280413" y="630767"/>
                    <a:pt x="278282" y="632883"/>
                    <a:pt x="276151" y="635000"/>
                  </a:cubicBezTo>
                  <a:cubicBezTo>
                    <a:pt x="276151" y="635000"/>
                    <a:pt x="274021" y="635000"/>
                    <a:pt x="274021" y="635000"/>
                  </a:cubicBezTo>
                  <a:cubicBezTo>
                    <a:pt x="274021" y="635000"/>
                    <a:pt x="271890" y="632883"/>
                    <a:pt x="274021" y="630767"/>
                  </a:cubicBezTo>
                  <a:cubicBezTo>
                    <a:pt x="276151" y="630767"/>
                    <a:pt x="276151" y="630767"/>
                    <a:pt x="276151" y="630767"/>
                  </a:cubicBezTo>
                  <a:cubicBezTo>
                    <a:pt x="278282" y="628650"/>
                    <a:pt x="280413" y="626533"/>
                    <a:pt x="282543" y="624417"/>
                  </a:cubicBezTo>
                  <a:cubicBezTo>
                    <a:pt x="303849" y="611717"/>
                    <a:pt x="323025" y="599017"/>
                    <a:pt x="342200" y="584200"/>
                  </a:cubicBezTo>
                  <a:cubicBezTo>
                    <a:pt x="344331" y="582083"/>
                    <a:pt x="346461" y="579967"/>
                    <a:pt x="348592" y="577850"/>
                  </a:cubicBezTo>
                  <a:close/>
                  <a:moveTo>
                    <a:pt x="351682" y="561975"/>
                  </a:moveTo>
                  <a:cubicBezTo>
                    <a:pt x="351682" y="561975"/>
                    <a:pt x="351682" y="561975"/>
                    <a:pt x="353855" y="561975"/>
                  </a:cubicBezTo>
                  <a:cubicBezTo>
                    <a:pt x="356027" y="561975"/>
                    <a:pt x="356027" y="564134"/>
                    <a:pt x="356027" y="564134"/>
                  </a:cubicBezTo>
                  <a:cubicBezTo>
                    <a:pt x="353855" y="566293"/>
                    <a:pt x="353855" y="566293"/>
                    <a:pt x="351682" y="566293"/>
                  </a:cubicBezTo>
                  <a:cubicBezTo>
                    <a:pt x="349510" y="570611"/>
                    <a:pt x="347338" y="572770"/>
                    <a:pt x="342993" y="574929"/>
                  </a:cubicBezTo>
                  <a:cubicBezTo>
                    <a:pt x="323442" y="587883"/>
                    <a:pt x="303890" y="598678"/>
                    <a:pt x="284339" y="611632"/>
                  </a:cubicBezTo>
                  <a:cubicBezTo>
                    <a:pt x="282167" y="611632"/>
                    <a:pt x="279994" y="613791"/>
                    <a:pt x="279994" y="613791"/>
                  </a:cubicBezTo>
                  <a:cubicBezTo>
                    <a:pt x="277822" y="615950"/>
                    <a:pt x="277822" y="615950"/>
                    <a:pt x="277822" y="615950"/>
                  </a:cubicBezTo>
                  <a:cubicBezTo>
                    <a:pt x="277822" y="615950"/>
                    <a:pt x="275649" y="615950"/>
                    <a:pt x="275649" y="615950"/>
                  </a:cubicBezTo>
                  <a:cubicBezTo>
                    <a:pt x="275649" y="615950"/>
                    <a:pt x="273477" y="615950"/>
                    <a:pt x="273477" y="615950"/>
                  </a:cubicBezTo>
                  <a:cubicBezTo>
                    <a:pt x="273477" y="613791"/>
                    <a:pt x="273477" y="613791"/>
                    <a:pt x="273477" y="613791"/>
                  </a:cubicBezTo>
                  <a:cubicBezTo>
                    <a:pt x="273477" y="613791"/>
                    <a:pt x="275649" y="613791"/>
                    <a:pt x="275649" y="611632"/>
                  </a:cubicBezTo>
                  <a:cubicBezTo>
                    <a:pt x="275649" y="611632"/>
                    <a:pt x="277822" y="611632"/>
                    <a:pt x="279994" y="609473"/>
                  </a:cubicBezTo>
                  <a:cubicBezTo>
                    <a:pt x="282167" y="607314"/>
                    <a:pt x="282167" y="607314"/>
                    <a:pt x="284339" y="605155"/>
                  </a:cubicBezTo>
                  <a:cubicBezTo>
                    <a:pt x="303890" y="592201"/>
                    <a:pt x="325614" y="581406"/>
                    <a:pt x="342993" y="568452"/>
                  </a:cubicBezTo>
                  <a:cubicBezTo>
                    <a:pt x="347338" y="566293"/>
                    <a:pt x="349510" y="564134"/>
                    <a:pt x="351682" y="561975"/>
                  </a:cubicBezTo>
                  <a:close/>
                  <a:moveTo>
                    <a:pt x="347509" y="549275"/>
                  </a:moveTo>
                  <a:cubicBezTo>
                    <a:pt x="349678" y="549275"/>
                    <a:pt x="349678" y="551418"/>
                    <a:pt x="349678" y="553561"/>
                  </a:cubicBezTo>
                  <a:cubicBezTo>
                    <a:pt x="347509" y="553561"/>
                    <a:pt x="345339" y="555705"/>
                    <a:pt x="345339" y="555705"/>
                  </a:cubicBezTo>
                  <a:cubicBezTo>
                    <a:pt x="325813" y="568563"/>
                    <a:pt x="308456" y="581422"/>
                    <a:pt x="288929" y="592138"/>
                  </a:cubicBezTo>
                  <a:cubicBezTo>
                    <a:pt x="288929" y="592138"/>
                    <a:pt x="286760" y="592138"/>
                    <a:pt x="286760" y="592138"/>
                  </a:cubicBezTo>
                  <a:cubicBezTo>
                    <a:pt x="286760" y="592138"/>
                    <a:pt x="284590" y="592138"/>
                    <a:pt x="284590" y="589995"/>
                  </a:cubicBezTo>
                  <a:cubicBezTo>
                    <a:pt x="286760" y="589995"/>
                    <a:pt x="286760" y="589995"/>
                    <a:pt x="286760" y="589995"/>
                  </a:cubicBezTo>
                  <a:cubicBezTo>
                    <a:pt x="306286" y="577136"/>
                    <a:pt x="325813" y="564277"/>
                    <a:pt x="345339" y="551418"/>
                  </a:cubicBezTo>
                  <a:cubicBezTo>
                    <a:pt x="345339" y="551418"/>
                    <a:pt x="345339" y="549275"/>
                    <a:pt x="347509" y="549275"/>
                  </a:cubicBezTo>
                  <a:close/>
                  <a:moveTo>
                    <a:pt x="358063" y="520700"/>
                  </a:moveTo>
                  <a:cubicBezTo>
                    <a:pt x="358063" y="520700"/>
                    <a:pt x="360221" y="520700"/>
                    <a:pt x="360221" y="520700"/>
                  </a:cubicBezTo>
                  <a:cubicBezTo>
                    <a:pt x="362378" y="520700"/>
                    <a:pt x="362378" y="522859"/>
                    <a:pt x="360221" y="525018"/>
                  </a:cubicBezTo>
                  <a:cubicBezTo>
                    <a:pt x="358063" y="525018"/>
                    <a:pt x="355906" y="527177"/>
                    <a:pt x="353749" y="529336"/>
                  </a:cubicBezTo>
                  <a:cubicBezTo>
                    <a:pt x="351591" y="531495"/>
                    <a:pt x="349434" y="533654"/>
                    <a:pt x="345119" y="535813"/>
                  </a:cubicBezTo>
                  <a:cubicBezTo>
                    <a:pt x="325703" y="548767"/>
                    <a:pt x="306286" y="559562"/>
                    <a:pt x="286870" y="572516"/>
                  </a:cubicBezTo>
                  <a:cubicBezTo>
                    <a:pt x="284712" y="574675"/>
                    <a:pt x="284712" y="574675"/>
                    <a:pt x="282555" y="574675"/>
                  </a:cubicBezTo>
                  <a:cubicBezTo>
                    <a:pt x="280398" y="574675"/>
                    <a:pt x="278240" y="572516"/>
                    <a:pt x="280398" y="570357"/>
                  </a:cubicBezTo>
                  <a:cubicBezTo>
                    <a:pt x="280398" y="570357"/>
                    <a:pt x="282555" y="570357"/>
                    <a:pt x="282555" y="570357"/>
                  </a:cubicBezTo>
                  <a:cubicBezTo>
                    <a:pt x="282555" y="570357"/>
                    <a:pt x="284712" y="568198"/>
                    <a:pt x="286870" y="568198"/>
                  </a:cubicBezTo>
                  <a:cubicBezTo>
                    <a:pt x="306286" y="555244"/>
                    <a:pt x="325703" y="542290"/>
                    <a:pt x="345119" y="529336"/>
                  </a:cubicBezTo>
                  <a:cubicBezTo>
                    <a:pt x="349434" y="527177"/>
                    <a:pt x="351591" y="525018"/>
                    <a:pt x="353749" y="522859"/>
                  </a:cubicBezTo>
                  <a:cubicBezTo>
                    <a:pt x="355906" y="522859"/>
                    <a:pt x="358063" y="520700"/>
                    <a:pt x="358063" y="520700"/>
                  </a:cubicBezTo>
                  <a:close/>
                  <a:moveTo>
                    <a:pt x="346970" y="503237"/>
                  </a:moveTo>
                  <a:cubicBezTo>
                    <a:pt x="346970" y="503237"/>
                    <a:pt x="349117" y="503237"/>
                    <a:pt x="349117" y="503237"/>
                  </a:cubicBezTo>
                  <a:cubicBezTo>
                    <a:pt x="349117" y="503237"/>
                    <a:pt x="351265" y="507655"/>
                    <a:pt x="349117" y="507655"/>
                  </a:cubicBezTo>
                  <a:cubicBezTo>
                    <a:pt x="349117" y="507655"/>
                    <a:pt x="346970" y="509863"/>
                    <a:pt x="346970" y="509863"/>
                  </a:cubicBezTo>
                  <a:cubicBezTo>
                    <a:pt x="327639" y="525324"/>
                    <a:pt x="306161" y="536368"/>
                    <a:pt x="286831" y="551828"/>
                  </a:cubicBezTo>
                  <a:cubicBezTo>
                    <a:pt x="284684" y="551828"/>
                    <a:pt x="284684" y="551828"/>
                    <a:pt x="282536" y="554037"/>
                  </a:cubicBezTo>
                  <a:cubicBezTo>
                    <a:pt x="282536" y="554037"/>
                    <a:pt x="282536" y="554037"/>
                    <a:pt x="280388" y="554037"/>
                  </a:cubicBezTo>
                  <a:cubicBezTo>
                    <a:pt x="280388" y="554037"/>
                    <a:pt x="278240" y="551828"/>
                    <a:pt x="280388" y="549620"/>
                  </a:cubicBezTo>
                  <a:cubicBezTo>
                    <a:pt x="280388" y="549620"/>
                    <a:pt x="282536" y="549620"/>
                    <a:pt x="282536" y="549620"/>
                  </a:cubicBezTo>
                  <a:cubicBezTo>
                    <a:pt x="284684" y="547411"/>
                    <a:pt x="284684" y="547411"/>
                    <a:pt x="286831" y="545202"/>
                  </a:cubicBezTo>
                  <a:cubicBezTo>
                    <a:pt x="306161" y="531950"/>
                    <a:pt x="327639" y="518698"/>
                    <a:pt x="346970" y="505446"/>
                  </a:cubicBezTo>
                  <a:cubicBezTo>
                    <a:pt x="346970" y="505446"/>
                    <a:pt x="346970" y="505446"/>
                    <a:pt x="346970" y="503237"/>
                  </a:cubicBezTo>
                  <a:close/>
                  <a:moveTo>
                    <a:pt x="359708" y="477837"/>
                  </a:moveTo>
                  <a:cubicBezTo>
                    <a:pt x="361836" y="477837"/>
                    <a:pt x="361836" y="477837"/>
                    <a:pt x="361836" y="477837"/>
                  </a:cubicBezTo>
                  <a:cubicBezTo>
                    <a:pt x="363965" y="477837"/>
                    <a:pt x="363965" y="482188"/>
                    <a:pt x="361836" y="482188"/>
                  </a:cubicBezTo>
                  <a:cubicBezTo>
                    <a:pt x="359708" y="484364"/>
                    <a:pt x="357579" y="484364"/>
                    <a:pt x="355450" y="486539"/>
                  </a:cubicBezTo>
                  <a:cubicBezTo>
                    <a:pt x="351193" y="488715"/>
                    <a:pt x="349064" y="488715"/>
                    <a:pt x="346935" y="490890"/>
                  </a:cubicBezTo>
                  <a:cubicBezTo>
                    <a:pt x="325648" y="501767"/>
                    <a:pt x="306490" y="514820"/>
                    <a:pt x="287332" y="527873"/>
                  </a:cubicBezTo>
                  <a:cubicBezTo>
                    <a:pt x="285203" y="530049"/>
                    <a:pt x="283074" y="530049"/>
                    <a:pt x="283074" y="530049"/>
                  </a:cubicBezTo>
                  <a:cubicBezTo>
                    <a:pt x="280946" y="532224"/>
                    <a:pt x="280946" y="532224"/>
                    <a:pt x="278817" y="532224"/>
                  </a:cubicBezTo>
                  <a:cubicBezTo>
                    <a:pt x="278817" y="534400"/>
                    <a:pt x="276688" y="534400"/>
                    <a:pt x="274560" y="536575"/>
                  </a:cubicBezTo>
                  <a:cubicBezTo>
                    <a:pt x="274560" y="536575"/>
                    <a:pt x="274560" y="536575"/>
                    <a:pt x="272431" y="536575"/>
                  </a:cubicBezTo>
                  <a:cubicBezTo>
                    <a:pt x="272431" y="536575"/>
                    <a:pt x="270302" y="534400"/>
                    <a:pt x="272431" y="532224"/>
                  </a:cubicBezTo>
                  <a:cubicBezTo>
                    <a:pt x="274560" y="530049"/>
                    <a:pt x="276688" y="530049"/>
                    <a:pt x="278817" y="527873"/>
                  </a:cubicBezTo>
                  <a:cubicBezTo>
                    <a:pt x="280946" y="527873"/>
                    <a:pt x="280946" y="525698"/>
                    <a:pt x="283074" y="525698"/>
                  </a:cubicBezTo>
                  <a:cubicBezTo>
                    <a:pt x="283074" y="525698"/>
                    <a:pt x="285203" y="523522"/>
                    <a:pt x="287332" y="523522"/>
                  </a:cubicBezTo>
                  <a:cubicBezTo>
                    <a:pt x="306490" y="510469"/>
                    <a:pt x="325648" y="497416"/>
                    <a:pt x="346935" y="486539"/>
                  </a:cubicBezTo>
                  <a:cubicBezTo>
                    <a:pt x="349064" y="484364"/>
                    <a:pt x="351193" y="482188"/>
                    <a:pt x="355450" y="482188"/>
                  </a:cubicBezTo>
                  <a:cubicBezTo>
                    <a:pt x="357579" y="480013"/>
                    <a:pt x="357579" y="480013"/>
                    <a:pt x="359708" y="477837"/>
                  </a:cubicBezTo>
                  <a:close/>
                  <a:moveTo>
                    <a:pt x="346929" y="447675"/>
                  </a:moveTo>
                  <a:cubicBezTo>
                    <a:pt x="346929" y="447675"/>
                    <a:pt x="346929" y="447675"/>
                    <a:pt x="349097" y="447675"/>
                  </a:cubicBezTo>
                  <a:cubicBezTo>
                    <a:pt x="351265" y="447675"/>
                    <a:pt x="351265" y="447675"/>
                    <a:pt x="351265" y="447675"/>
                  </a:cubicBezTo>
                  <a:cubicBezTo>
                    <a:pt x="351265" y="449810"/>
                    <a:pt x="351265" y="449810"/>
                    <a:pt x="349097" y="449810"/>
                  </a:cubicBezTo>
                  <a:cubicBezTo>
                    <a:pt x="349097" y="451945"/>
                    <a:pt x="346929" y="454080"/>
                    <a:pt x="346929" y="454080"/>
                  </a:cubicBezTo>
                  <a:cubicBezTo>
                    <a:pt x="342592" y="458350"/>
                    <a:pt x="338255" y="460485"/>
                    <a:pt x="333919" y="464755"/>
                  </a:cubicBezTo>
                  <a:cubicBezTo>
                    <a:pt x="327414" y="469024"/>
                    <a:pt x="318741" y="473294"/>
                    <a:pt x="312236" y="477564"/>
                  </a:cubicBezTo>
                  <a:cubicBezTo>
                    <a:pt x="303563" y="483969"/>
                    <a:pt x="294890" y="490374"/>
                    <a:pt x="284048" y="496779"/>
                  </a:cubicBezTo>
                  <a:cubicBezTo>
                    <a:pt x="281880" y="498913"/>
                    <a:pt x="281880" y="498913"/>
                    <a:pt x="279711" y="501048"/>
                  </a:cubicBezTo>
                  <a:cubicBezTo>
                    <a:pt x="279711" y="501048"/>
                    <a:pt x="279711" y="501048"/>
                    <a:pt x="277543" y="501048"/>
                  </a:cubicBezTo>
                  <a:cubicBezTo>
                    <a:pt x="275375" y="503183"/>
                    <a:pt x="273207" y="505318"/>
                    <a:pt x="268870" y="507453"/>
                  </a:cubicBezTo>
                  <a:cubicBezTo>
                    <a:pt x="268870" y="507453"/>
                    <a:pt x="266702" y="509588"/>
                    <a:pt x="266702" y="509588"/>
                  </a:cubicBezTo>
                  <a:cubicBezTo>
                    <a:pt x="264533" y="509588"/>
                    <a:pt x="262365" y="507453"/>
                    <a:pt x="264533" y="505318"/>
                  </a:cubicBezTo>
                  <a:cubicBezTo>
                    <a:pt x="266702" y="505318"/>
                    <a:pt x="268870" y="503183"/>
                    <a:pt x="268870" y="503183"/>
                  </a:cubicBezTo>
                  <a:cubicBezTo>
                    <a:pt x="273207" y="501048"/>
                    <a:pt x="275375" y="498913"/>
                    <a:pt x="277543" y="496779"/>
                  </a:cubicBezTo>
                  <a:cubicBezTo>
                    <a:pt x="279711" y="496779"/>
                    <a:pt x="279711" y="496779"/>
                    <a:pt x="279711" y="494644"/>
                  </a:cubicBezTo>
                  <a:cubicBezTo>
                    <a:pt x="281880" y="494644"/>
                    <a:pt x="281880" y="492509"/>
                    <a:pt x="284048" y="492509"/>
                  </a:cubicBezTo>
                  <a:cubicBezTo>
                    <a:pt x="292721" y="486104"/>
                    <a:pt x="301394" y="481834"/>
                    <a:pt x="307899" y="475429"/>
                  </a:cubicBezTo>
                  <a:cubicBezTo>
                    <a:pt x="316572" y="471159"/>
                    <a:pt x="323077" y="466890"/>
                    <a:pt x="329582" y="462620"/>
                  </a:cubicBezTo>
                  <a:cubicBezTo>
                    <a:pt x="336087" y="458350"/>
                    <a:pt x="340424" y="454080"/>
                    <a:pt x="344760" y="449810"/>
                  </a:cubicBezTo>
                  <a:cubicBezTo>
                    <a:pt x="346929" y="449810"/>
                    <a:pt x="346929" y="447675"/>
                    <a:pt x="346929" y="447675"/>
                  </a:cubicBezTo>
                  <a:close/>
                  <a:moveTo>
                    <a:pt x="334226" y="433387"/>
                  </a:moveTo>
                  <a:cubicBezTo>
                    <a:pt x="334226" y="433387"/>
                    <a:pt x="336396" y="433387"/>
                    <a:pt x="336396" y="433387"/>
                  </a:cubicBezTo>
                  <a:cubicBezTo>
                    <a:pt x="338565" y="433387"/>
                    <a:pt x="338565" y="435530"/>
                    <a:pt x="338565" y="437673"/>
                  </a:cubicBezTo>
                  <a:cubicBezTo>
                    <a:pt x="321208" y="450532"/>
                    <a:pt x="301682" y="461248"/>
                    <a:pt x="284325" y="471964"/>
                  </a:cubicBezTo>
                  <a:cubicBezTo>
                    <a:pt x="282156" y="471964"/>
                    <a:pt x="279986" y="474107"/>
                    <a:pt x="277816" y="476250"/>
                  </a:cubicBezTo>
                  <a:cubicBezTo>
                    <a:pt x="277816" y="476250"/>
                    <a:pt x="275647" y="476250"/>
                    <a:pt x="275647" y="476250"/>
                  </a:cubicBezTo>
                  <a:cubicBezTo>
                    <a:pt x="275647" y="476250"/>
                    <a:pt x="275647" y="476250"/>
                    <a:pt x="275647" y="474107"/>
                  </a:cubicBezTo>
                  <a:cubicBezTo>
                    <a:pt x="273477" y="474107"/>
                    <a:pt x="273477" y="474107"/>
                    <a:pt x="273477" y="474107"/>
                  </a:cubicBezTo>
                  <a:cubicBezTo>
                    <a:pt x="273477" y="474107"/>
                    <a:pt x="273477" y="474107"/>
                    <a:pt x="273477" y="471964"/>
                  </a:cubicBezTo>
                  <a:cubicBezTo>
                    <a:pt x="273477" y="471964"/>
                    <a:pt x="273477" y="471964"/>
                    <a:pt x="275647" y="471964"/>
                  </a:cubicBezTo>
                  <a:cubicBezTo>
                    <a:pt x="277816" y="469821"/>
                    <a:pt x="279986" y="467678"/>
                    <a:pt x="284325" y="467678"/>
                  </a:cubicBezTo>
                  <a:cubicBezTo>
                    <a:pt x="301682" y="456962"/>
                    <a:pt x="319039" y="446246"/>
                    <a:pt x="334226" y="433387"/>
                  </a:cubicBezTo>
                  <a:close/>
                  <a:moveTo>
                    <a:pt x="341167" y="409575"/>
                  </a:moveTo>
                  <a:cubicBezTo>
                    <a:pt x="341167" y="409575"/>
                    <a:pt x="343328" y="409575"/>
                    <a:pt x="343328" y="409575"/>
                  </a:cubicBezTo>
                  <a:cubicBezTo>
                    <a:pt x="343328" y="411715"/>
                    <a:pt x="343328" y="411715"/>
                    <a:pt x="343328" y="411715"/>
                  </a:cubicBezTo>
                  <a:cubicBezTo>
                    <a:pt x="343328" y="413855"/>
                    <a:pt x="343328" y="413855"/>
                    <a:pt x="343328" y="413855"/>
                  </a:cubicBezTo>
                  <a:cubicBezTo>
                    <a:pt x="321720" y="424553"/>
                    <a:pt x="302273" y="437391"/>
                    <a:pt x="284987" y="448090"/>
                  </a:cubicBezTo>
                  <a:cubicBezTo>
                    <a:pt x="280666" y="450229"/>
                    <a:pt x="278505" y="452369"/>
                    <a:pt x="276344" y="454509"/>
                  </a:cubicBezTo>
                  <a:cubicBezTo>
                    <a:pt x="276344" y="454509"/>
                    <a:pt x="276344" y="454509"/>
                    <a:pt x="274183" y="454509"/>
                  </a:cubicBezTo>
                  <a:cubicBezTo>
                    <a:pt x="274183" y="456648"/>
                    <a:pt x="272022" y="456648"/>
                    <a:pt x="269862" y="456648"/>
                  </a:cubicBezTo>
                  <a:cubicBezTo>
                    <a:pt x="269862" y="458788"/>
                    <a:pt x="269862" y="458788"/>
                    <a:pt x="269862" y="458788"/>
                  </a:cubicBezTo>
                  <a:cubicBezTo>
                    <a:pt x="267701" y="458788"/>
                    <a:pt x="265540" y="456648"/>
                    <a:pt x="267701" y="454509"/>
                  </a:cubicBezTo>
                  <a:cubicBezTo>
                    <a:pt x="269862" y="454509"/>
                    <a:pt x="269862" y="452369"/>
                    <a:pt x="269862" y="452369"/>
                  </a:cubicBezTo>
                  <a:cubicBezTo>
                    <a:pt x="272022" y="452369"/>
                    <a:pt x="274183" y="450229"/>
                    <a:pt x="274183" y="450229"/>
                  </a:cubicBezTo>
                  <a:cubicBezTo>
                    <a:pt x="276344" y="450229"/>
                    <a:pt x="276344" y="450229"/>
                    <a:pt x="276344" y="448090"/>
                  </a:cubicBezTo>
                  <a:cubicBezTo>
                    <a:pt x="278505" y="448090"/>
                    <a:pt x="280666" y="445950"/>
                    <a:pt x="284987" y="443810"/>
                  </a:cubicBezTo>
                  <a:cubicBezTo>
                    <a:pt x="302273" y="430972"/>
                    <a:pt x="321720" y="420274"/>
                    <a:pt x="341167" y="409575"/>
                  </a:cubicBezTo>
                  <a:close/>
                  <a:moveTo>
                    <a:pt x="346979" y="387350"/>
                  </a:moveTo>
                  <a:cubicBezTo>
                    <a:pt x="346979" y="387350"/>
                    <a:pt x="349122" y="387350"/>
                    <a:pt x="349122" y="387350"/>
                  </a:cubicBezTo>
                  <a:cubicBezTo>
                    <a:pt x="351265" y="387350"/>
                    <a:pt x="351265" y="389490"/>
                    <a:pt x="351265" y="389490"/>
                  </a:cubicBezTo>
                  <a:cubicBezTo>
                    <a:pt x="349122" y="391630"/>
                    <a:pt x="349122" y="391630"/>
                    <a:pt x="346979" y="391630"/>
                  </a:cubicBezTo>
                  <a:cubicBezTo>
                    <a:pt x="346979" y="393769"/>
                    <a:pt x="346979" y="393769"/>
                    <a:pt x="344836" y="393769"/>
                  </a:cubicBezTo>
                  <a:cubicBezTo>
                    <a:pt x="344836" y="395909"/>
                    <a:pt x="342693" y="395909"/>
                    <a:pt x="340550" y="398049"/>
                  </a:cubicBezTo>
                  <a:cubicBezTo>
                    <a:pt x="323405" y="408747"/>
                    <a:pt x="304116" y="419446"/>
                    <a:pt x="284828" y="428004"/>
                  </a:cubicBezTo>
                  <a:cubicBezTo>
                    <a:pt x="282685" y="430144"/>
                    <a:pt x="280542" y="430144"/>
                    <a:pt x="276256" y="432284"/>
                  </a:cubicBezTo>
                  <a:cubicBezTo>
                    <a:pt x="274113" y="434423"/>
                    <a:pt x="271970" y="434423"/>
                    <a:pt x="271970" y="434423"/>
                  </a:cubicBezTo>
                  <a:cubicBezTo>
                    <a:pt x="269826" y="434423"/>
                    <a:pt x="269826" y="436563"/>
                    <a:pt x="269826" y="436563"/>
                  </a:cubicBezTo>
                  <a:cubicBezTo>
                    <a:pt x="269826" y="436563"/>
                    <a:pt x="267683" y="436563"/>
                    <a:pt x="267683" y="436563"/>
                  </a:cubicBezTo>
                  <a:cubicBezTo>
                    <a:pt x="265540" y="436563"/>
                    <a:pt x="265540" y="434423"/>
                    <a:pt x="267683" y="432284"/>
                  </a:cubicBezTo>
                  <a:cubicBezTo>
                    <a:pt x="267683" y="432284"/>
                    <a:pt x="269826" y="430144"/>
                    <a:pt x="271970" y="430144"/>
                  </a:cubicBezTo>
                  <a:cubicBezTo>
                    <a:pt x="271970" y="430144"/>
                    <a:pt x="274113" y="428004"/>
                    <a:pt x="276256" y="428004"/>
                  </a:cubicBezTo>
                  <a:cubicBezTo>
                    <a:pt x="276256" y="428004"/>
                    <a:pt x="276256" y="428004"/>
                    <a:pt x="278399" y="428004"/>
                  </a:cubicBezTo>
                  <a:cubicBezTo>
                    <a:pt x="280542" y="425865"/>
                    <a:pt x="282685" y="423725"/>
                    <a:pt x="284828" y="423725"/>
                  </a:cubicBezTo>
                  <a:cubicBezTo>
                    <a:pt x="304116" y="413026"/>
                    <a:pt x="323405" y="404468"/>
                    <a:pt x="340550" y="391630"/>
                  </a:cubicBezTo>
                  <a:cubicBezTo>
                    <a:pt x="342693" y="391630"/>
                    <a:pt x="342693" y="389490"/>
                    <a:pt x="344836" y="389490"/>
                  </a:cubicBezTo>
                  <a:cubicBezTo>
                    <a:pt x="344836" y="389490"/>
                    <a:pt x="346979" y="387350"/>
                    <a:pt x="346979" y="387350"/>
                  </a:cubicBezTo>
                  <a:close/>
                  <a:moveTo>
                    <a:pt x="347494" y="363537"/>
                  </a:moveTo>
                  <a:cubicBezTo>
                    <a:pt x="349677" y="363537"/>
                    <a:pt x="349677" y="367922"/>
                    <a:pt x="349677" y="367922"/>
                  </a:cubicBezTo>
                  <a:cubicBezTo>
                    <a:pt x="347494" y="367922"/>
                    <a:pt x="347494" y="370114"/>
                    <a:pt x="347494" y="370114"/>
                  </a:cubicBezTo>
                  <a:cubicBezTo>
                    <a:pt x="345312" y="370114"/>
                    <a:pt x="345312" y="372306"/>
                    <a:pt x="343129" y="372306"/>
                  </a:cubicBezTo>
                  <a:cubicBezTo>
                    <a:pt x="343129" y="372306"/>
                    <a:pt x="340946" y="374499"/>
                    <a:pt x="338763" y="374499"/>
                  </a:cubicBezTo>
                  <a:cubicBezTo>
                    <a:pt x="321301" y="387652"/>
                    <a:pt x="303838" y="398614"/>
                    <a:pt x="284193" y="409575"/>
                  </a:cubicBezTo>
                  <a:cubicBezTo>
                    <a:pt x="282010" y="409575"/>
                    <a:pt x="282010" y="409575"/>
                    <a:pt x="282010" y="409575"/>
                  </a:cubicBezTo>
                  <a:cubicBezTo>
                    <a:pt x="279827" y="409575"/>
                    <a:pt x="279827" y="407383"/>
                    <a:pt x="282010" y="405191"/>
                  </a:cubicBezTo>
                  <a:cubicBezTo>
                    <a:pt x="282010" y="405191"/>
                    <a:pt x="284193" y="405191"/>
                    <a:pt x="284193" y="402998"/>
                  </a:cubicBezTo>
                  <a:cubicBezTo>
                    <a:pt x="303838" y="394229"/>
                    <a:pt x="321301" y="383268"/>
                    <a:pt x="338763" y="370114"/>
                  </a:cubicBezTo>
                  <a:cubicBezTo>
                    <a:pt x="340946" y="370114"/>
                    <a:pt x="340946" y="367922"/>
                    <a:pt x="343129" y="367922"/>
                  </a:cubicBezTo>
                  <a:cubicBezTo>
                    <a:pt x="343129" y="365729"/>
                    <a:pt x="345312" y="365729"/>
                    <a:pt x="347494" y="363537"/>
                  </a:cubicBezTo>
                  <a:close/>
                  <a:moveTo>
                    <a:pt x="353325" y="346075"/>
                  </a:moveTo>
                  <a:cubicBezTo>
                    <a:pt x="355470" y="346075"/>
                    <a:pt x="355470" y="346075"/>
                    <a:pt x="355470" y="346075"/>
                  </a:cubicBezTo>
                  <a:cubicBezTo>
                    <a:pt x="357615" y="346075"/>
                    <a:pt x="357615" y="348218"/>
                    <a:pt x="357615" y="350361"/>
                  </a:cubicBezTo>
                  <a:cubicBezTo>
                    <a:pt x="353325" y="350361"/>
                    <a:pt x="351179" y="352505"/>
                    <a:pt x="349034" y="352505"/>
                  </a:cubicBezTo>
                  <a:cubicBezTo>
                    <a:pt x="349034" y="352505"/>
                    <a:pt x="346889" y="354648"/>
                    <a:pt x="344744" y="354648"/>
                  </a:cubicBezTo>
                  <a:cubicBezTo>
                    <a:pt x="344744" y="354648"/>
                    <a:pt x="342598" y="356791"/>
                    <a:pt x="342598" y="356791"/>
                  </a:cubicBezTo>
                  <a:cubicBezTo>
                    <a:pt x="340453" y="356791"/>
                    <a:pt x="338308" y="358934"/>
                    <a:pt x="338308" y="358934"/>
                  </a:cubicBezTo>
                  <a:cubicBezTo>
                    <a:pt x="321146" y="367507"/>
                    <a:pt x="301838" y="378222"/>
                    <a:pt x="286821" y="386795"/>
                  </a:cubicBezTo>
                  <a:cubicBezTo>
                    <a:pt x="284676" y="386795"/>
                    <a:pt x="284676" y="388938"/>
                    <a:pt x="282531" y="388938"/>
                  </a:cubicBezTo>
                  <a:cubicBezTo>
                    <a:pt x="280385" y="388938"/>
                    <a:pt x="280385" y="388938"/>
                    <a:pt x="280385" y="386795"/>
                  </a:cubicBezTo>
                  <a:cubicBezTo>
                    <a:pt x="280385" y="384652"/>
                    <a:pt x="280385" y="384652"/>
                    <a:pt x="280385" y="384652"/>
                  </a:cubicBezTo>
                  <a:cubicBezTo>
                    <a:pt x="282531" y="384652"/>
                    <a:pt x="284676" y="382509"/>
                    <a:pt x="286821" y="382509"/>
                  </a:cubicBezTo>
                  <a:cubicBezTo>
                    <a:pt x="303983" y="371793"/>
                    <a:pt x="319000" y="363220"/>
                    <a:pt x="336162" y="354648"/>
                  </a:cubicBezTo>
                  <a:cubicBezTo>
                    <a:pt x="338308" y="354648"/>
                    <a:pt x="340453" y="352505"/>
                    <a:pt x="340453" y="352505"/>
                  </a:cubicBezTo>
                  <a:cubicBezTo>
                    <a:pt x="342598" y="352505"/>
                    <a:pt x="344744" y="350361"/>
                    <a:pt x="344744" y="350361"/>
                  </a:cubicBezTo>
                  <a:cubicBezTo>
                    <a:pt x="346889" y="350361"/>
                    <a:pt x="349034" y="348218"/>
                    <a:pt x="349034" y="348218"/>
                  </a:cubicBezTo>
                  <a:cubicBezTo>
                    <a:pt x="351179" y="348218"/>
                    <a:pt x="353325" y="346075"/>
                    <a:pt x="353325" y="346075"/>
                  </a:cubicBezTo>
                  <a:close/>
                  <a:moveTo>
                    <a:pt x="353352" y="328612"/>
                  </a:moveTo>
                  <a:cubicBezTo>
                    <a:pt x="353352" y="328612"/>
                    <a:pt x="353352" y="328612"/>
                    <a:pt x="355483" y="328612"/>
                  </a:cubicBezTo>
                  <a:cubicBezTo>
                    <a:pt x="355483" y="328612"/>
                    <a:pt x="357615" y="330784"/>
                    <a:pt x="355483" y="330784"/>
                  </a:cubicBezTo>
                  <a:cubicBezTo>
                    <a:pt x="353352" y="332957"/>
                    <a:pt x="351220" y="335129"/>
                    <a:pt x="349088" y="337302"/>
                  </a:cubicBezTo>
                  <a:cubicBezTo>
                    <a:pt x="346956" y="337302"/>
                    <a:pt x="346956" y="337302"/>
                    <a:pt x="344824" y="339474"/>
                  </a:cubicBezTo>
                  <a:cubicBezTo>
                    <a:pt x="342693" y="339474"/>
                    <a:pt x="342693" y="341646"/>
                    <a:pt x="340561" y="341646"/>
                  </a:cubicBezTo>
                  <a:cubicBezTo>
                    <a:pt x="338429" y="341646"/>
                    <a:pt x="338429" y="343819"/>
                    <a:pt x="336297" y="343819"/>
                  </a:cubicBezTo>
                  <a:cubicBezTo>
                    <a:pt x="321375" y="354681"/>
                    <a:pt x="304320" y="361198"/>
                    <a:pt x="287266" y="369887"/>
                  </a:cubicBezTo>
                  <a:cubicBezTo>
                    <a:pt x="285134" y="369887"/>
                    <a:pt x="283002" y="367715"/>
                    <a:pt x="285134" y="367715"/>
                  </a:cubicBezTo>
                  <a:cubicBezTo>
                    <a:pt x="285134" y="367715"/>
                    <a:pt x="287266" y="365542"/>
                    <a:pt x="287266" y="365542"/>
                  </a:cubicBezTo>
                  <a:cubicBezTo>
                    <a:pt x="304320" y="356853"/>
                    <a:pt x="319243" y="348163"/>
                    <a:pt x="336297" y="339474"/>
                  </a:cubicBezTo>
                  <a:cubicBezTo>
                    <a:pt x="338429" y="339474"/>
                    <a:pt x="338429" y="337302"/>
                    <a:pt x="340561" y="337302"/>
                  </a:cubicBezTo>
                  <a:cubicBezTo>
                    <a:pt x="340561" y="335129"/>
                    <a:pt x="342693" y="335129"/>
                    <a:pt x="344824" y="332957"/>
                  </a:cubicBezTo>
                  <a:cubicBezTo>
                    <a:pt x="344824" y="332957"/>
                    <a:pt x="346956" y="332957"/>
                    <a:pt x="349088" y="330784"/>
                  </a:cubicBezTo>
                  <a:cubicBezTo>
                    <a:pt x="351220" y="330784"/>
                    <a:pt x="351220" y="328612"/>
                    <a:pt x="353352" y="328612"/>
                  </a:cubicBezTo>
                  <a:close/>
                  <a:moveTo>
                    <a:pt x="351689" y="307975"/>
                  </a:moveTo>
                  <a:cubicBezTo>
                    <a:pt x="353859" y="307975"/>
                    <a:pt x="356028" y="310092"/>
                    <a:pt x="353859" y="312208"/>
                  </a:cubicBezTo>
                  <a:cubicBezTo>
                    <a:pt x="351689" y="312208"/>
                    <a:pt x="349519" y="314325"/>
                    <a:pt x="347350" y="314325"/>
                  </a:cubicBezTo>
                  <a:cubicBezTo>
                    <a:pt x="347350" y="316442"/>
                    <a:pt x="345180" y="316442"/>
                    <a:pt x="343011" y="318558"/>
                  </a:cubicBezTo>
                  <a:cubicBezTo>
                    <a:pt x="343011" y="318558"/>
                    <a:pt x="340841" y="320675"/>
                    <a:pt x="338671" y="320675"/>
                  </a:cubicBezTo>
                  <a:cubicBezTo>
                    <a:pt x="338671" y="322792"/>
                    <a:pt x="336502" y="322792"/>
                    <a:pt x="334332" y="322792"/>
                  </a:cubicBezTo>
                  <a:cubicBezTo>
                    <a:pt x="321315" y="331258"/>
                    <a:pt x="308297" y="339725"/>
                    <a:pt x="295279" y="346075"/>
                  </a:cubicBezTo>
                  <a:cubicBezTo>
                    <a:pt x="295279" y="346075"/>
                    <a:pt x="293110" y="346075"/>
                    <a:pt x="293110" y="346075"/>
                  </a:cubicBezTo>
                  <a:cubicBezTo>
                    <a:pt x="290940" y="346075"/>
                    <a:pt x="290940" y="343958"/>
                    <a:pt x="293110" y="343958"/>
                  </a:cubicBezTo>
                  <a:cubicBezTo>
                    <a:pt x="306127" y="335492"/>
                    <a:pt x="321315" y="327025"/>
                    <a:pt x="334332" y="318558"/>
                  </a:cubicBezTo>
                  <a:cubicBezTo>
                    <a:pt x="336502" y="318558"/>
                    <a:pt x="338671" y="316442"/>
                    <a:pt x="338671" y="316442"/>
                  </a:cubicBezTo>
                  <a:cubicBezTo>
                    <a:pt x="340841" y="316442"/>
                    <a:pt x="343011" y="314325"/>
                    <a:pt x="343011" y="314325"/>
                  </a:cubicBezTo>
                  <a:cubicBezTo>
                    <a:pt x="345180" y="312208"/>
                    <a:pt x="347350" y="312208"/>
                    <a:pt x="347350" y="310092"/>
                  </a:cubicBezTo>
                  <a:cubicBezTo>
                    <a:pt x="349519" y="310092"/>
                    <a:pt x="349519" y="307975"/>
                    <a:pt x="351689" y="307975"/>
                  </a:cubicBezTo>
                  <a:close/>
                  <a:moveTo>
                    <a:pt x="340614" y="295275"/>
                  </a:moveTo>
                  <a:cubicBezTo>
                    <a:pt x="340614" y="295275"/>
                    <a:pt x="340614" y="295275"/>
                    <a:pt x="342764" y="295275"/>
                  </a:cubicBezTo>
                  <a:cubicBezTo>
                    <a:pt x="344915" y="295275"/>
                    <a:pt x="344915" y="297447"/>
                    <a:pt x="342764" y="299620"/>
                  </a:cubicBezTo>
                  <a:cubicBezTo>
                    <a:pt x="340614" y="301792"/>
                    <a:pt x="340614" y="301792"/>
                    <a:pt x="338463" y="303965"/>
                  </a:cubicBezTo>
                  <a:cubicBezTo>
                    <a:pt x="336312" y="303965"/>
                    <a:pt x="334161" y="306137"/>
                    <a:pt x="334161" y="306137"/>
                  </a:cubicBezTo>
                  <a:cubicBezTo>
                    <a:pt x="319105" y="316999"/>
                    <a:pt x="301899" y="325688"/>
                    <a:pt x="286843" y="334378"/>
                  </a:cubicBezTo>
                  <a:cubicBezTo>
                    <a:pt x="284693" y="334378"/>
                    <a:pt x="284693" y="336550"/>
                    <a:pt x="282542" y="336550"/>
                  </a:cubicBezTo>
                  <a:cubicBezTo>
                    <a:pt x="280391" y="336550"/>
                    <a:pt x="278240" y="334378"/>
                    <a:pt x="280391" y="334378"/>
                  </a:cubicBezTo>
                  <a:cubicBezTo>
                    <a:pt x="280391" y="332205"/>
                    <a:pt x="282542" y="332205"/>
                    <a:pt x="282542" y="332205"/>
                  </a:cubicBezTo>
                  <a:cubicBezTo>
                    <a:pt x="284693" y="332205"/>
                    <a:pt x="284693" y="330033"/>
                    <a:pt x="286843" y="330033"/>
                  </a:cubicBezTo>
                  <a:cubicBezTo>
                    <a:pt x="301899" y="321344"/>
                    <a:pt x="319105" y="312654"/>
                    <a:pt x="334161" y="301792"/>
                  </a:cubicBezTo>
                  <a:cubicBezTo>
                    <a:pt x="334161" y="299620"/>
                    <a:pt x="336312" y="299620"/>
                    <a:pt x="338463" y="297447"/>
                  </a:cubicBezTo>
                  <a:cubicBezTo>
                    <a:pt x="338463" y="297447"/>
                    <a:pt x="340614" y="297447"/>
                    <a:pt x="340614" y="295275"/>
                  </a:cubicBezTo>
                  <a:close/>
                  <a:moveTo>
                    <a:pt x="345376" y="268287"/>
                  </a:moveTo>
                  <a:cubicBezTo>
                    <a:pt x="347526" y="268287"/>
                    <a:pt x="349677" y="270510"/>
                    <a:pt x="347526" y="272732"/>
                  </a:cubicBezTo>
                  <a:cubicBezTo>
                    <a:pt x="347526" y="272732"/>
                    <a:pt x="347526" y="272732"/>
                    <a:pt x="345376" y="274955"/>
                  </a:cubicBezTo>
                  <a:cubicBezTo>
                    <a:pt x="345376" y="277177"/>
                    <a:pt x="343225" y="277177"/>
                    <a:pt x="341074" y="279400"/>
                  </a:cubicBezTo>
                  <a:cubicBezTo>
                    <a:pt x="341074" y="281622"/>
                    <a:pt x="338923" y="281622"/>
                    <a:pt x="336772" y="283845"/>
                  </a:cubicBezTo>
                  <a:cubicBezTo>
                    <a:pt x="336772" y="283845"/>
                    <a:pt x="334621" y="286067"/>
                    <a:pt x="332471" y="286067"/>
                  </a:cubicBezTo>
                  <a:cubicBezTo>
                    <a:pt x="319566" y="297180"/>
                    <a:pt x="302359" y="303847"/>
                    <a:pt x="289455" y="310515"/>
                  </a:cubicBezTo>
                  <a:cubicBezTo>
                    <a:pt x="287304" y="312737"/>
                    <a:pt x="287304" y="312737"/>
                    <a:pt x="287304" y="312737"/>
                  </a:cubicBezTo>
                  <a:cubicBezTo>
                    <a:pt x="285153" y="312737"/>
                    <a:pt x="283002" y="310515"/>
                    <a:pt x="285153" y="308292"/>
                  </a:cubicBezTo>
                  <a:cubicBezTo>
                    <a:pt x="287304" y="308292"/>
                    <a:pt x="287304" y="306070"/>
                    <a:pt x="289455" y="306070"/>
                  </a:cubicBezTo>
                  <a:cubicBezTo>
                    <a:pt x="298058" y="301625"/>
                    <a:pt x="306661" y="297180"/>
                    <a:pt x="317415" y="292735"/>
                  </a:cubicBezTo>
                  <a:cubicBezTo>
                    <a:pt x="321717" y="288290"/>
                    <a:pt x="328169" y="286067"/>
                    <a:pt x="332471" y="281622"/>
                  </a:cubicBezTo>
                  <a:cubicBezTo>
                    <a:pt x="334621" y="279400"/>
                    <a:pt x="336772" y="279400"/>
                    <a:pt x="336772" y="277177"/>
                  </a:cubicBezTo>
                  <a:cubicBezTo>
                    <a:pt x="338923" y="274955"/>
                    <a:pt x="341074" y="274955"/>
                    <a:pt x="341074" y="272732"/>
                  </a:cubicBezTo>
                  <a:cubicBezTo>
                    <a:pt x="343225" y="272732"/>
                    <a:pt x="343225" y="270510"/>
                    <a:pt x="345376" y="268287"/>
                  </a:cubicBezTo>
                  <a:close/>
                  <a:moveTo>
                    <a:pt x="347526" y="254000"/>
                  </a:moveTo>
                  <a:cubicBezTo>
                    <a:pt x="349677" y="254000"/>
                    <a:pt x="349677" y="256117"/>
                    <a:pt x="349677" y="258233"/>
                  </a:cubicBezTo>
                  <a:cubicBezTo>
                    <a:pt x="347526" y="258233"/>
                    <a:pt x="345376" y="260350"/>
                    <a:pt x="345376" y="260350"/>
                  </a:cubicBezTo>
                  <a:cubicBezTo>
                    <a:pt x="343225" y="260350"/>
                    <a:pt x="343225" y="262467"/>
                    <a:pt x="341074" y="262467"/>
                  </a:cubicBezTo>
                  <a:cubicBezTo>
                    <a:pt x="338923" y="264583"/>
                    <a:pt x="338923" y="264583"/>
                    <a:pt x="336772" y="266700"/>
                  </a:cubicBezTo>
                  <a:cubicBezTo>
                    <a:pt x="334621" y="266700"/>
                    <a:pt x="334621" y="266700"/>
                    <a:pt x="332471" y="268817"/>
                  </a:cubicBezTo>
                  <a:cubicBezTo>
                    <a:pt x="317415" y="277283"/>
                    <a:pt x="304510" y="283633"/>
                    <a:pt x="289455" y="292100"/>
                  </a:cubicBezTo>
                  <a:cubicBezTo>
                    <a:pt x="289455" y="292100"/>
                    <a:pt x="289455" y="292100"/>
                    <a:pt x="287304" y="292100"/>
                  </a:cubicBezTo>
                  <a:cubicBezTo>
                    <a:pt x="285153" y="292100"/>
                    <a:pt x="283002" y="289983"/>
                    <a:pt x="285153" y="287867"/>
                  </a:cubicBezTo>
                  <a:cubicBezTo>
                    <a:pt x="287304" y="287867"/>
                    <a:pt x="289455" y="287867"/>
                    <a:pt x="289455" y="285750"/>
                  </a:cubicBezTo>
                  <a:cubicBezTo>
                    <a:pt x="304510" y="279400"/>
                    <a:pt x="317415" y="270933"/>
                    <a:pt x="332471" y="264583"/>
                  </a:cubicBezTo>
                  <a:cubicBezTo>
                    <a:pt x="332471" y="262467"/>
                    <a:pt x="334621" y="262467"/>
                    <a:pt x="336772" y="260350"/>
                  </a:cubicBezTo>
                  <a:cubicBezTo>
                    <a:pt x="338923" y="260350"/>
                    <a:pt x="338923" y="258233"/>
                    <a:pt x="341074" y="258233"/>
                  </a:cubicBezTo>
                  <a:cubicBezTo>
                    <a:pt x="343225" y="258233"/>
                    <a:pt x="343225" y="256117"/>
                    <a:pt x="345376" y="256117"/>
                  </a:cubicBezTo>
                  <a:cubicBezTo>
                    <a:pt x="345376" y="256117"/>
                    <a:pt x="345376" y="254000"/>
                    <a:pt x="347526" y="254000"/>
                  </a:cubicBezTo>
                  <a:close/>
                  <a:moveTo>
                    <a:pt x="342269" y="231775"/>
                  </a:moveTo>
                  <a:cubicBezTo>
                    <a:pt x="344385" y="231775"/>
                    <a:pt x="346502" y="233967"/>
                    <a:pt x="344385" y="236160"/>
                  </a:cubicBezTo>
                  <a:cubicBezTo>
                    <a:pt x="344385" y="236160"/>
                    <a:pt x="344385" y="236160"/>
                    <a:pt x="342269" y="238352"/>
                  </a:cubicBezTo>
                  <a:cubicBezTo>
                    <a:pt x="342269" y="238352"/>
                    <a:pt x="340152" y="240544"/>
                    <a:pt x="340152" y="240544"/>
                  </a:cubicBezTo>
                  <a:cubicBezTo>
                    <a:pt x="338035" y="242737"/>
                    <a:pt x="335919" y="242737"/>
                    <a:pt x="335919" y="244929"/>
                  </a:cubicBezTo>
                  <a:cubicBezTo>
                    <a:pt x="333802" y="244929"/>
                    <a:pt x="331685" y="247121"/>
                    <a:pt x="329569" y="247121"/>
                  </a:cubicBezTo>
                  <a:cubicBezTo>
                    <a:pt x="318985" y="258083"/>
                    <a:pt x="304169" y="264659"/>
                    <a:pt x="291469" y="271236"/>
                  </a:cubicBezTo>
                  <a:cubicBezTo>
                    <a:pt x="287235" y="273429"/>
                    <a:pt x="285119" y="273429"/>
                    <a:pt x="283002" y="275621"/>
                  </a:cubicBezTo>
                  <a:cubicBezTo>
                    <a:pt x="283002" y="275621"/>
                    <a:pt x="280885" y="275621"/>
                    <a:pt x="280885" y="277813"/>
                  </a:cubicBezTo>
                  <a:cubicBezTo>
                    <a:pt x="280885" y="277813"/>
                    <a:pt x="280885" y="277813"/>
                    <a:pt x="278769" y="277813"/>
                  </a:cubicBezTo>
                  <a:cubicBezTo>
                    <a:pt x="276652" y="277813"/>
                    <a:pt x="276652" y="273429"/>
                    <a:pt x="278769" y="273429"/>
                  </a:cubicBezTo>
                  <a:cubicBezTo>
                    <a:pt x="278769" y="273429"/>
                    <a:pt x="280885" y="271236"/>
                    <a:pt x="280885" y="271236"/>
                  </a:cubicBezTo>
                  <a:cubicBezTo>
                    <a:pt x="280885" y="271236"/>
                    <a:pt x="283002" y="271236"/>
                    <a:pt x="283002" y="271236"/>
                  </a:cubicBezTo>
                  <a:cubicBezTo>
                    <a:pt x="285119" y="269044"/>
                    <a:pt x="287235" y="266852"/>
                    <a:pt x="291469" y="266852"/>
                  </a:cubicBezTo>
                  <a:cubicBezTo>
                    <a:pt x="304169" y="260275"/>
                    <a:pt x="318985" y="251506"/>
                    <a:pt x="329569" y="242737"/>
                  </a:cubicBezTo>
                  <a:cubicBezTo>
                    <a:pt x="331685" y="242737"/>
                    <a:pt x="333802" y="240544"/>
                    <a:pt x="333802" y="238352"/>
                  </a:cubicBezTo>
                  <a:cubicBezTo>
                    <a:pt x="335919" y="238352"/>
                    <a:pt x="338035" y="236160"/>
                    <a:pt x="338035" y="236160"/>
                  </a:cubicBezTo>
                  <a:cubicBezTo>
                    <a:pt x="340152" y="233967"/>
                    <a:pt x="340152" y="233967"/>
                    <a:pt x="342269" y="233967"/>
                  </a:cubicBezTo>
                  <a:cubicBezTo>
                    <a:pt x="342269" y="231775"/>
                    <a:pt x="342269" y="231775"/>
                    <a:pt x="342269" y="231775"/>
                  </a:cubicBezTo>
                  <a:close/>
                  <a:moveTo>
                    <a:pt x="349100" y="211137"/>
                  </a:moveTo>
                  <a:cubicBezTo>
                    <a:pt x="349100" y="211137"/>
                    <a:pt x="351265" y="215482"/>
                    <a:pt x="349100" y="215482"/>
                  </a:cubicBezTo>
                  <a:cubicBezTo>
                    <a:pt x="346936" y="217654"/>
                    <a:pt x="344771" y="219827"/>
                    <a:pt x="342606" y="221999"/>
                  </a:cubicBezTo>
                  <a:cubicBezTo>
                    <a:pt x="340441" y="221999"/>
                    <a:pt x="340441" y="221999"/>
                    <a:pt x="338276" y="224171"/>
                  </a:cubicBezTo>
                  <a:cubicBezTo>
                    <a:pt x="336112" y="224171"/>
                    <a:pt x="336112" y="226344"/>
                    <a:pt x="333947" y="226344"/>
                  </a:cubicBezTo>
                  <a:cubicBezTo>
                    <a:pt x="333947" y="226344"/>
                    <a:pt x="331782" y="228516"/>
                    <a:pt x="329617" y="228516"/>
                  </a:cubicBezTo>
                  <a:cubicBezTo>
                    <a:pt x="316629" y="237206"/>
                    <a:pt x="303640" y="241550"/>
                    <a:pt x="290651" y="248067"/>
                  </a:cubicBezTo>
                  <a:cubicBezTo>
                    <a:pt x="288486" y="250240"/>
                    <a:pt x="288486" y="250240"/>
                    <a:pt x="286321" y="250240"/>
                  </a:cubicBezTo>
                  <a:cubicBezTo>
                    <a:pt x="284157" y="252412"/>
                    <a:pt x="284157" y="252412"/>
                    <a:pt x="284157" y="252412"/>
                  </a:cubicBezTo>
                  <a:cubicBezTo>
                    <a:pt x="281992" y="252412"/>
                    <a:pt x="281992" y="252412"/>
                    <a:pt x="281992" y="252412"/>
                  </a:cubicBezTo>
                  <a:cubicBezTo>
                    <a:pt x="279827" y="252412"/>
                    <a:pt x="279827" y="250240"/>
                    <a:pt x="281992" y="248067"/>
                  </a:cubicBezTo>
                  <a:cubicBezTo>
                    <a:pt x="281992" y="248067"/>
                    <a:pt x="284157" y="248067"/>
                    <a:pt x="286321" y="245895"/>
                  </a:cubicBezTo>
                  <a:cubicBezTo>
                    <a:pt x="288486" y="245895"/>
                    <a:pt x="288486" y="245895"/>
                    <a:pt x="290651" y="243723"/>
                  </a:cubicBezTo>
                  <a:cubicBezTo>
                    <a:pt x="303640" y="237206"/>
                    <a:pt x="316629" y="232861"/>
                    <a:pt x="329617" y="224171"/>
                  </a:cubicBezTo>
                  <a:cubicBezTo>
                    <a:pt x="331782" y="224171"/>
                    <a:pt x="331782" y="221999"/>
                    <a:pt x="333947" y="221999"/>
                  </a:cubicBezTo>
                  <a:cubicBezTo>
                    <a:pt x="336112" y="219827"/>
                    <a:pt x="336112" y="219827"/>
                    <a:pt x="338276" y="219827"/>
                  </a:cubicBezTo>
                  <a:cubicBezTo>
                    <a:pt x="340441" y="217654"/>
                    <a:pt x="340441" y="217654"/>
                    <a:pt x="342606" y="215482"/>
                  </a:cubicBezTo>
                  <a:cubicBezTo>
                    <a:pt x="344771" y="215482"/>
                    <a:pt x="344771" y="213309"/>
                    <a:pt x="346936" y="213309"/>
                  </a:cubicBezTo>
                  <a:cubicBezTo>
                    <a:pt x="346936" y="213309"/>
                    <a:pt x="346936" y="211137"/>
                    <a:pt x="349100" y="211137"/>
                  </a:cubicBezTo>
                  <a:close/>
                  <a:moveTo>
                    <a:pt x="347487" y="195262"/>
                  </a:moveTo>
                  <a:cubicBezTo>
                    <a:pt x="349677" y="195262"/>
                    <a:pt x="349677" y="197445"/>
                    <a:pt x="349677" y="199628"/>
                  </a:cubicBezTo>
                  <a:cubicBezTo>
                    <a:pt x="347487" y="201811"/>
                    <a:pt x="345298" y="201811"/>
                    <a:pt x="343108" y="203993"/>
                  </a:cubicBezTo>
                  <a:cubicBezTo>
                    <a:pt x="340919" y="203993"/>
                    <a:pt x="338729" y="206176"/>
                    <a:pt x="338729" y="206176"/>
                  </a:cubicBezTo>
                  <a:cubicBezTo>
                    <a:pt x="336539" y="206176"/>
                    <a:pt x="336539" y="208359"/>
                    <a:pt x="334350" y="208359"/>
                  </a:cubicBezTo>
                  <a:cubicBezTo>
                    <a:pt x="332160" y="208359"/>
                    <a:pt x="332160" y="210542"/>
                    <a:pt x="329970" y="210542"/>
                  </a:cubicBezTo>
                  <a:cubicBezTo>
                    <a:pt x="316832" y="217090"/>
                    <a:pt x="303694" y="223639"/>
                    <a:pt x="290556" y="230187"/>
                  </a:cubicBezTo>
                  <a:cubicBezTo>
                    <a:pt x="288367" y="230187"/>
                    <a:pt x="286177" y="225822"/>
                    <a:pt x="288367" y="225822"/>
                  </a:cubicBezTo>
                  <a:cubicBezTo>
                    <a:pt x="288367" y="225822"/>
                    <a:pt x="290556" y="225822"/>
                    <a:pt x="290556" y="225822"/>
                  </a:cubicBezTo>
                  <a:cubicBezTo>
                    <a:pt x="303694" y="219273"/>
                    <a:pt x="316832" y="212725"/>
                    <a:pt x="329970" y="206176"/>
                  </a:cubicBezTo>
                  <a:cubicBezTo>
                    <a:pt x="332160" y="206176"/>
                    <a:pt x="332160" y="203993"/>
                    <a:pt x="334350" y="203993"/>
                  </a:cubicBezTo>
                  <a:cubicBezTo>
                    <a:pt x="334350" y="203993"/>
                    <a:pt x="336539" y="201811"/>
                    <a:pt x="338729" y="201811"/>
                  </a:cubicBezTo>
                  <a:cubicBezTo>
                    <a:pt x="338729" y="201811"/>
                    <a:pt x="340919" y="199628"/>
                    <a:pt x="340919" y="199628"/>
                  </a:cubicBezTo>
                  <a:cubicBezTo>
                    <a:pt x="343108" y="197445"/>
                    <a:pt x="345298" y="197445"/>
                    <a:pt x="347487" y="195262"/>
                  </a:cubicBezTo>
                  <a:close/>
                  <a:moveTo>
                    <a:pt x="346936" y="177800"/>
                  </a:moveTo>
                  <a:cubicBezTo>
                    <a:pt x="346936" y="177800"/>
                    <a:pt x="346936" y="177800"/>
                    <a:pt x="349100" y="177800"/>
                  </a:cubicBezTo>
                  <a:cubicBezTo>
                    <a:pt x="349100" y="177800"/>
                    <a:pt x="351265" y="180005"/>
                    <a:pt x="349100" y="182210"/>
                  </a:cubicBezTo>
                  <a:cubicBezTo>
                    <a:pt x="346936" y="184415"/>
                    <a:pt x="342606" y="184415"/>
                    <a:pt x="340441" y="186620"/>
                  </a:cubicBezTo>
                  <a:cubicBezTo>
                    <a:pt x="340441" y="186620"/>
                    <a:pt x="338276" y="188825"/>
                    <a:pt x="336112" y="188825"/>
                  </a:cubicBezTo>
                  <a:cubicBezTo>
                    <a:pt x="336112" y="188825"/>
                    <a:pt x="333947" y="191029"/>
                    <a:pt x="333947" y="191029"/>
                  </a:cubicBezTo>
                  <a:cubicBezTo>
                    <a:pt x="331782" y="191029"/>
                    <a:pt x="331782" y="191029"/>
                    <a:pt x="329617" y="193234"/>
                  </a:cubicBezTo>
                  <a:cubicBezTo>
                    <a:pt x="316629" y="199849"/>
                    <a:pt x="303640" y="206464"/>
                    <a:pt x="290651" y="213078"/>
                  </a:cubicBezTo>
                  <a:cubicBezTo>
                    <a:pt x="288486" y="215283"/>
                    <a:pt x="288486" y="215283"/>
                    <a:pt x="286321" y="215283"/>
                  </a:cubicBezTo>
                  <a:cubicBezTo>
                    <a:pt x="286321" y="215283"/>
                    <a:pt x="284157" y="217488"/>
                    <a:pt x="284157" y="217488"/>
                  </a:cubicBezTo>
                  <a:cubicBezTo>
                    <a:pt x="281992" y="217488"/>
                    <a:pt x="281992" y="217488"/>
                    <a:pt x="281992" y="217488"/>
                  </a:cubicBezTo>
                  <a:cubicBezTo>
                    <a:pt x="279827" y="217488"/>
                    <a:pt x="279827" y="215283"/>
                    <a:pt x="281992" y="213078"/>
                  </a:cubicBezTo>
                  <a:cubicBezTo>
                    <a:pt x="281992" y="213078"/>
                    <a:pt x="284157" y="213078"/>
                    <a:pt x="284157" y="210873"/>
                  </a:cubicBezTo>
                  <a:cubicBezTo>
                    <a:pt x="284157" y="210873"/>
                    <a:pt x="286321" y="210873"/>
                    <a:pt x="286321" y="210873"/>
                  </a:cubicBezTo>
                  <a:cubicBezTo>
                    <a:pt x="288486" y="210873"/>
                    <a:pt x="288486" y="208669"/>
                    <a:pt x="290651" y="208669"/>
                  </a:cubicBezTo>
                  <a:cubicBezTo>
                    <a:pt x="303640" y="202054"/>
                    <a:pt x="316629" y="195439"/>
                    <a:pt x="329617" y="188825"/>
                  </a:cubicBezTo>
                  <a:cubicBezTo>
                    <a:pt x="331782" y="186620"/>
                    <a:pt x="331782" y="186620"/>
                    <a:pt x="333947" y="186620"/>
                  </a:cubicBezTo>
                  <a:cubicBezTo>
                    <a:pt x="333947" y="184415"/>
                    <a:pt x="336112" y="184415"/>
                    <a:pt x="336112" y="184415"/>
                  </a:cubicBezTo>
                  <a:cubicBezTo>
                    <a:pt x="338276" y="182210"/>
                    <a:pt x="338276" y="182210"/>
                    <a:pt x="340441" y="182210"/>
                  </a:cubicBezTo>
                  <a:cubicBezTo>
                    <a:pt x="342606" y="180005"/>
                    <a:pt x="344771" y="180005"/>
                    <a:pt x="346936" y="177800"/>
                  </a:cubicBezTo>
                  <a:close/>
                  <a:moveTo>
                    <a:pt x="338989" y="161925"/>
                  </a:moveTo>
                  <a:cubicBezTo>
                    <a:pt x="338989" y="161925"/>
                    <a:pt x="338989" y="161925"/>
                    <a:pt x="341159" y="161925"/>
                  </a:cubicBezTo>
                  <a:cubicBezTo>
                    <a:pt x="343328" y="161925"/>
                    <a:pt x="343328" y="164073"/>
                    <a:pt x="341159" y="166221"/>
                  </a:cubicBezTo>
                  <a:cubicBezTo>
                    <a:pt x="338989" y="166221"/>
                    <a:pt x="336819" y="168369"/>
                    <a:pt x="336819" y="168369"/>
                  </a:cubicBezTo>
                  <a:cubicBezTo>
                    <a:pt x="336819" y="168369"/>
                    <a:pt x="334650" y="168369"/>
                    <a:pt x="334650" y="168369"/>
                  </a:cubicBezTo>
                  <a:cubicBezTo>
                    <a:pt x="332480" y="168369"/>
                    <a:pt x="332480" y="170516"/>
                    <a:pt x="330311" y="170516"/>
                  </a:cubicBezTo>
                  <a:cubicBezTo>
                    <a:pt x="317293" y="176960"/>
                    <a:pt x="304275" y="185551"/>
                    <a:pt x="289088" y="194142"/>
                  </a:cubicBezTo>
                  <a:cubicBezTo>
                    <a:pt x="286919" y="196290"/>
                    <a:pt x="284749" y="196290"/>
                    <a:pt x="280410" y="198438"/>
                  </a:cubicBezTo>
                  <a:cubicBezTo>
                    <a:pt x="280410" y="198438"/>
                    <a:pt x="280410" y="198438"/>
                    <a:pt x="278240" y="198438"/>
                  </a:cubicBezTo>
                  <a:cubicBezTo>
                    <a:pt x="278240" y="198438"/>
                    <a:pt x="278240" y="196290"/>
                    <a:pt x="278240" y="196290"/>
                  </a:cubicBezTo>
                  <a:cubicBezTo>
                    <a:pt x="282579" y="194142"/>
                    <a:pt x="286919" y="191995"/>
                    <a:pt x="289088" y="189847"/>
                  </a:cubicBezTo>
                  <a:cubicBezTo>
                    <a:pt x="302106" y="181256"/>
                    <a:pt x="317293" y="172664"/>
                    <a:pt x="330311" y="166221"/>
                  </a:cubicBezTo>
                  <a:cubicBezTo>
                    <a:pt x="332480" y="166221"/>
                    <a:pt x="332480" y="164073"/>
                    <a:pt x="334650" y="164073"/>
                  </a:cubicBezTo>
                  <a:cubicBezTo>
                    <a:pt x="334650" y="164073"/>
                    <a:pt x="334650" y="164073"/>
                    <a:pt x="336819" y="164073"/>
                  </a:cubicBezTo>
                  <a:cubicBezTo>
                    <a:pt x="336819" y="161925"/>
                    <a:pt x="338989" y="161925"/>
                    <a:pt x="338989" y="161925"/>
                  </a:cubicBezTo>
                  <a:close/>
                  <a:moveTo>
                    <a:pt x="351673" y="139700"/>
                  </a:moveTo>
                  <a:cubicBezTo>
                    <a:pt x="353850" y="139700"/>
                    <a:pt x="353850" y="139700"/>
                    <a:pt x="353850" y="139700"/>
                  </a:cubicBezTo>
                  <a:cubicBezTo>
                    <a:pt x="356027" y="139700"/>
                    <a:pt x="356027" y="141872"/>
                    <a:pt x="353850" y="141872"/>
                  </a:cubicBezTo>
                  <a:cubicBezTo>
                    <a:pt x="349496" y="146217"/>
                    <a:pt x="345141" y="148390"/>
                    <a:pt x="338610" y="152734"/>
                  </a:cubicBezTo>
                  <a:cubicBezTo>
                    <a:pt x="338610" y="152734"/>
                    <a:pt x="336433" y="152734"/>
                    <a:pt x="334256" y="154907"/>
                  </a:cubicBezTo>
                  <a:cubicBezTo>
                    <a:pt x="332079" y="154907"/>
                    <a:pt x="332079" y="157079"/>
                    <a:pt x="329901" y="157079"/>
                  </a:cubicBezTo>
                  <a:cubicBezTo>
                    <a:pt x="316839" y="163596"/>
                    <a:pt x="301599" y="172286"/>
                    <a:pt x="288536" y="178803"/>
                  </a:cubicBezTo>
                  <a:cubicBezTo>
                    <a:pt x="286359" y="180975"/>
                    <a:pt x="286359" y="180975"/>
                    <a:pt x="284181" y="180975"/>
                  </a:cubicBezTo>
                  <a:cubicBezTo>
                    <a:pt x="284181" y="180975"/>
                    <a:pt x="282004" y="180975"/>
                    <a:pt x="282004" y="180975"/>
                  </a:cubicBezTo>
                  <a:cubicBezTo>
                    <a:pt x="282004" y="180975"/>
                    <a:pt x="279827" y="178803"/>
                    <a:pt x="282004" y="178803"/>
                  </a:cubicBezTo>
                  <a:cubicBezTo>
                    <a:pt x="282004" y="178803"/>
                    <a:pt x="282004" y="176630"/>
                    <a:pt x="282004" y="176630"/>
                  </a:cubicBezTo>
                  <a:cubicBezTo>
                    <a:pt x="284181" y="176630"/>
                    <a:pt x="286359" y="174458"/>
                    <a:pt x="288536" y="174458"/>
                  </a:cubicBezTo>
                  <a:cubicBezTo>
                    <a:pt x="301599" y="165769"/>
                    <a:pt x="316839" y="159251"/>
                    <a:pt x="329901" y="152734"/>
                  </a:cubicBezTo>
                  <a:cubicBezTo>
                    <a:pt x="332079" y="150562"/>
                    <a:pt x="332079" y="150562"/>
                    <a:pt x="334256" y="150562"/>
                  </a:cubicBezTo>
                  <a:cubicBezTo>
                    <a:pt x="334256" y="150562"/>
                    <a:pt x="334256" y="150562"/>
                    <a:pt x="334256" y="148390"/>
                  </a:cubicBezTo>
                  <a:cubicBezTo>
                    <a:pt x="336433" y="148390"/>
                    <a:pt x="338610" y="148390"/>
                    <a:pt x="338610" y="146217"/>
                  </a:cubicBezTo>
                  <a:cubicBezTo>
                    <a:pt x="342964" y="144045"/>
                    <a:pt x="347319" y="141872"/>
                    <a:pt x="351673" y="139700"/>
                  </a:cubicBezTo>
                  <a:close/>
                  <a:moveTo>
                    <a:pt x="354296" y="125412"/>
                  </a:moveTo>
                  <a:cubicBezTo>
                    <a:pt x="356461" y="125412"/>
                    <a:pt x="356461" y="125412"/>
                    <a:pt x="356461" y="125412"/>
                  </a:cubicBezTo>
                  <a:cubicBezTo>
                    <a:pt x="358625" y="125412"/>
                    <a:pt x="360790" y="129708"/>
                    <a:pt x="358625" y="129708"/>
                  </a:cubicBezTo>
                  <a:cubicBezTo>
                    <a:pt x="352131" y="131856"/>
                    <a:pt x="345637" y="136151"/>
                    <a:pt x="339142" y="138299"/>
                  </a:cubicBezTo>
                  <a:cubicBezTo>
                    <a:pt x="336977" y="140447"/>
                    <a:pt x="332648" y="140447"/>
                    <a:pt x="330483" y="142595"/>
                  </a:cubicBezTo>
                  <a:cubicBezTo>
                    <a:pt x="317494" y="149038"/>
                    <a:pt x="304506" y="155482"/>
                    <a:pt x="291517" y="161925"/>
                  </a:cubicBezTo>
                  <a:cubicBezTo>
                    <a:pt x="289352" y="161925"/>
                    <a:pt x="289352" y="161925"/>
                    <a:pt x="289352" y="161925"/>
                  </a:cubicBezTo>
                  <a:cubicBezTo>
                    <a:pt x="289352" y="159777"/>
                    <a:pt x="289352" y="159777"/>
                    <a:pt x="289352" y="159777"/>
                  </a:cubicBezTo>
                  <a:cubicBezTo>
                    <a:pt x="289352" y="159777"/>
                    <a:pt x="289352" y="157629"/>
                    <a:pt x="289352" y="157629"/>
                  </a:cubicBezTo>
                  <a:cubicBezTo>
                    <a:pt x="302341" y="151186"/>
                    <a:pt x="317494" y="144743"/>
                    <a:pt x="330483" y="138299"/>
                  </a:cubicBezTo>
                  <a:cubicBezTo>
                    <a:pt x="332648" y="136151"/>
                    <a:pt x="336977" y="136151"/>
                    <a:pt x="339142" y="134003"/>
                  </a:cubicBezTo>
                  <a:cubicBezTo>
                    <a:pt x="343472" y="131856"/>
                    <a:pt x="349966" y="129708"/>
                    <a:pt x="354296" y="125412"/>
                  </a:cubicBezTo>
                  <a:close/>
                  <a:moveTo>
                    <a:pt x="349114" y="109537"/>
                  </a:moveTo>
                  <a:cubicBezTo>
                    <a:pt x="351265" y="109537"/>
                    <a:pt x="351265" y="113770"/>
                    <a:pt x="351265" y="113770"/>
                  </a:cubicBezTo>
                  <a:cubicBezTo>
                    <a:pt x="346964" y="118004"/>
                    <a:pt x="340511" y="120120"/>
                    <a:pt x="336209" y="122237"/>
                  </a:cubicBezTo>
                  <a:cubicBezTo>
                    <a:pt x="334059" y="124354"/>
                    <a:pt x="331908" y="126470"/>
                    <a:pt x="329757" y="126470"/>
                  </a:cubicBezTo>
                  <a:cubicBezTo>
                    <a:pt x="316852" y="134937"/>
                    <a:pt x="301797" y="141287"/>
                    <a:pt x="288892" y="147637"/>
                  </a:cubicBezTo>
                  <a:cubicBezTo>
                    <a:pt x="288892" y="147637"/>
                    <a:pt x="286741" y="147637"/>
                    <a:pt x="286741" y="147637"/>
                  </a:cubicBezTo>
                  <a:cubicBezTo>
                    <a:pt x="286741" y="147637"/>
                    <a:pt x="284590" y="145520"/>
                    <a:pt x="286741" y="145520"/>
                  </a:cubicBezTo>
                  <a:cubicBezTo>
                    <a:pt x="286741" y="143404"/>
                    <a:pt x="286741" y="143404"/>
                    <a:pt x="288892" y="143404"/>
                  </a:cubicBezTo>
                  <a:cubicBezTo>
                    <a:pt x="301797" y="137054"/>
                    <a:pt x="316852" y="130704"/>
                    <a:pt x="329757" y="122237"/>
                  </a:cubicBezTo>
                  <a:cubicBezTo>
                    <a:pt x="331908" y="120120"/>
                    <a:pt x="334059" y="120120"/>
                    <a:pt x="336209" y="118004"/>
                  </a:cubicBezTo>
                  <a:cubicBezTo>
                    <a:pt x="340511" y="115887"/>
                    <a:pt x="344813" y="113770"/>
                    <a:pt x="349114" y="111654"/>
                  </a:cubicBezTo>
                  <a:cubicBezTo>
                    <a:pt x="349114" y="109537"/>
                    <a:pt x="349114" y="109537"/>
                    <a:pt x="349114" y="109537"/>
                  </a:cubicBezTo>
                  <a:close/>
                  <a:moveTo>
                    <a:pt x="342269" y="92075"/>
                  </a:moveTo>
                  <a:cubicBezTo>
                    <a:pt x="344385" y="92075"/>
                    <a:pt x="344385" y="92075"/>
                    <a:pt x="344385" y="92075"/>
                  </a:cubicBezTo>
                  <a:cubicBezTo>
                    <a:pt x="346502" y="92075"/>
                    <a:pt x="346502" y="96485"/>
                    <a:pt x="344385" y="96485"/>
                  </a:cubicBezTo>
                  <a:cubicBezTo>
                    <a:pt x="342269" y="98690"/>
                    <a:pt x="338035" y="103100"/>
                    <a:pt x="333802" y="105304"/>
                  </a:cubicBezTo>
                  <a:cubicBezTo>
                    <a:pt x="333802" y="105304"/>
                    <a:pt x="331685" y="105304"/>
                    <a:pt x="329569" y="107509"/>
                  </a:cubicBezTo>
                  <a:cubicBezTo>
                    <a:pt x="316869" y="116329"/>
                    <a:pt x="302052" y="122944"/>
                    <a:pt x="287235" y="131763"/>
                  </a:cubicBezTo>
                  <a:cubicBezTo>
                    <a:pt x="285119" y="131763"/>
                    <a:pt x="283002" y="127353"/>
                    <a:pt x="285119" y="127353"/>
                  </a:cubicBezTo>
                  <a:cubicBezTo>
                    <a:pt x="287235" y="127353"/>
                    <a:pt x="287235" y="127353"/>
                    <a:pt x="287235" y="125148"/>
                  </a:cubicBezTo>
                  <a:cubicBezTo>
                    <a:pt x="302052" y="118534"/>
                    <a:pt x="316869" y="111919"/>
                    <a:pt x="329569" y="103100"/>
                  </a:cubicBezTo>
                  <a:cubicBezTo>
                    <a:pt x="331685" y="100895"/>
                    <a:pt x="333802" y="100895"/>
                    <a:pt x="333802" y="98690"/>
                  </a:cubicBezTo>
                  <a:cubicBezTo>
                    <a:pt x="338035" y="96485"/>
                    <a:pt x="340152" y="94280"/>
                    <a:pt x="342269" y="92075"/>
                  </a:cubicBezTo>
                  <a:close/>
                  <a:moveTo>
                    <a:pt x="351707" y="73025"/>
                  </a:moveTo>
                  <a:cubicBezTo>
                    <a:pt x="353867" y="73025"/>
                    <a:pt x="356028" y="75168"/>
                    <a:pt x="353867" y="77311"/>
                  </a:cubicBezTo>
                  <a:cubicBezTo>
                    <a:pt x="347385" y="81598"/>
                    <a:pt x="340903" y="83741"/>
                    <a:pt x="334420" y="88027"/>
                  </a:cubicBezTo>
                  <a:cubicBezTo>
                    <a:pt x="332260" y="90170"/>
                    <a:pt x="330099" y="90170"/>
                    <a:pt x="327938" y="92313"/>
                  </a:cubicBezTo>
                  <a:cubicBezTo>
                    <a:pt x="314973" y="98743"/>
                    <a:pt x="299848" y="105172"/>
                    <a:pt x="286883" y="113745"/>
                  </a:cubicBezTo>
                  <a:cubicBezTo>
                    <a:pt x="284722" y="113745"/>
                    <a:pt x="284722" y="115888"/>
                    <a:pt x="282562" y="115888"/>
                  </a:cubicBezTo>
                  <a:cubicBezTo>
                    <a:pt x="280401" y="115888"/>
                    <a:pt x="280401" y="115888"/>
                    <a:pt x="280401" y="115888"/>
                  </a:cubicBezTo>
                  <a:cubicBezTo>
                    <a:pt x="278240" y="113745"/>
                    <a:pt x="278240" y="113745"/>
                    <a:pt x="280401" y="111602"/>
                  </a:cubicBezTo>
                  <a:cubicBezTo>
                    <a:pt x="282562" y="111602"/>
                    <a:pt x="284722" y="109459"/>
                    <a:pt x="286883" y="109459"/>
                  </a:cubicBezTo>
                  <a:cubicBezTo>
                    <a:pt x="299848" y="100886"/>
                    <a:pt x="314973" y="94457"/>
                    <a:pt x="327938" y="85884"/>
                  </a:cubicBezTo>
                  <a:cubicBezTo>
                    <a:pt x="330099" y="85884"/>
                    <a:pt x="332260" y="83741"/>
                    <a:pt x="334420" y="83741"/>
                  </a:cubicBezTo>
                  <a:cubicBezTo>
                    <a:pt x="340903" y="79455"/>
                    <a:pt x="345224" y="77311"/>
                    <a:pt x="351707" y="73025"/>
                  </a:cubicBezTo>
                  <a:close/>
                  <a:moveTo>
                    <a:pt x="333748" y="65087"/>
                  </a:moveTo>
                  <a:cubicBezTo>
                    <a:pt x="333748" y="65087"/>
                    <a:pt x="335883" y="65087"/>
                    <a:pt x="335883" y="65087"/>
                  </a:cubicBezTo>
                  <a:cubicBezTo>
                    <a:pt x="338018" y="65087"/>
                    <a:pt x="340153" y="67204"/>
                    <a:pt x="338018" y="67204"/>
                  </a:cubicBezTo>
                  <a:cubicBezTo>
                    <a:pt x="335883" y="69320"/>
                    <a:pt x="335883" y="69320"/>
                    <a:pt x="333748" y="69320"/>
                  </a:cubicBezTo>
                  <a:cubicBezTo>
                    <a:pt x="331613" y="71437"/>
                    <a:pt x="331613" y="71437"/>
                    <a:pt x="329478" y="71437"/>
                  </a:cubicBezTo>
                  <a:cubicBezTo>
                    <a:pt x="329478" y="73554"/>
                    <a:pt x="329478" y="73554"/>
                    <a:pt x="329478" y="73554"/>
                  </a:cubicBezTo>
                  <a:cubicBezTo>
                    <a:pt x="327344" y="73554"/>
                    <a:pt x="327344" y="73554"/>
                    <a:pt x="325209" y="75670"/>
                  </a:cubicBezTo>
                  <a:cubicBezTo>
                    <a:pt x="312399" y="82020"/>
                    <a:pt x="297455" y="90487"/>
                    <a:pt x="284645" y="96837"/>
                  </a:cubicBezTo>
                  <a:cubicBezTo>
                    <a:pt x="282510" y="96837"/>
                    <a:pt x="282510" y="96837"/>
                    <a:pt x="282510" y="96837"/>
                  </a:cubicBezTo>
                  <a:cubicBezTo>
                    <a:pt x="280375" y="96837"/>
                    <a:pt x="278240" y="94720"/>
                    <a:pt x="280375" y="92604"/>
                  </a:cubicBezTo>
                  <a:cubicBezTo>
                    <a:pt x="280375" y="92604"/>
                    <a:pt x="282510" y="92604"/>
                    <a:pt x="282510" y="92604"/>
                  </a:cubicBezTo>
                  <a:cubicBezTo>
                    <a:pt x="297455" y="86254"/>
                    <a:pt x="310264" y="77787"/>
                    <a:pt x="323074" y="71437"/>
                  </a:cubicBezTo>
                  <a:cubicBezTo>
                    <a:pt x="325209" y="69320"/>
                    <a:pt x="327344" y="69320"/>
                    <a:pt x="327344" y="69320"/>
                  </a:cubicBezTo>
                  <a:cubicBezTo>
                    <a:pt x="329478" y="67204"/>
                    <a:pt x="329478" y="67204"/>
                    <a:pt x="329478" y="67204"/>
                  </a:cubicBezTo>
                  <a:cubicBezTo>
                    <a:pt x="331613" y="67204"/>
                    <a:pt x="331613" y="67204"/>
                    <a:pt x="333748" y="65087"/>
                  </a:cubicBezTo>
                  <a:close/>
                  <a:moveTo>
                    <a:pt x="342240" y="44450"/>
                  </a:moveTo>
                  <a:cubicBezTo>
                    <a:pt x="344371" y="44450"/>
                    <a:pt x="346503" y="46598"/>
                    <a:pt x="344371" y="48746"/>
                  </a:cubicBezTo>
                  <a:cubicBezTo>
                    <a:pt x="340108" y="50894"/>
                    <a:pt x="335844" y="50894"/>
                    <a:pt x="333712" y="53041"/>
                  </a:cubicBezTo>
                  <a:cubicBezTo>
                    <a:pt x="331581" y="55189"/>
                    <a:pt x="329449" y="55189"/>
                    <a:pt x="329449" y="55189"/>
                  </a:cubicBezTo>
                  <a:cubicBezTo>
                    <a:pt x="327317" y="55189"/>
                    <a:pt x="327317" y="57337"/>
                    <a:pt x="325185" y="57337"/>
                  </a:cubicBezTo>
                  <a:cubicBezTo>
                    <a:pt x="325185" y="57337"/>
                    <a:pt x="323053" y="57337"/>
                    <a:pt x="323053" y="59485"/>
                  </a:cubicBezTo>
                  <a:cubicBezTo>
                    <a:pt x="308131" y="65928"/>
                    <a:pt x="295340" y="72372"/>
                    <a:pt x="280417" y="78815"/>
                  </a:cubicBezTo>
                  <a:cubicBezTo>
                    <a:pt x="278286" y="80963"/>
                    <a:pt x="278286" y="80963"/>
                    <a:pt x="276154" y="80963"/>
                  </a:cubicBezTo>
                  <a:cubicBezTo>
                    <a:pt x="274022" y="80963"/>
                    <a:pt x="271890" y="78815"/>
                    <a:pt x="274022" y="76667"/>
                  </a:cubicBezTo>
                  <a:cubicBezTo>
                    <a:pt x="276154" y="76667"/>
                    <a:pt x="278286" y="76667"/>
                    <a:pt x="280417" y="74520"/>
                  </a:cubicBezTo>
                  <a:cubicBezTo>
                    <a:pt x="293208" y="68076"/>
                    <a:pt x="308131" y="61633"/>
                    <a:pt x="320922" y="55189"/>
                  </a:cubicBezTo>
                  <a:cubicBezTo>
                    <a:pt x="323053" y="53041"/>
                    <a:pt x="323053" y="53041"/>
                    <a:pt x="325185" y="53041"/>
                  </a:cubicBezTo>
                  <a:cubicBezTo>
                    <a:pt x="327317" y="53041"/>
                    <a:pt x="327317" y="50894"/>
                    <a:pt x="327317" y="50894"/>
                  </a:cubicBezTo>
                  <a:cubicBezTo>
                    <a:pt x="329449" y="50894"/>
                    <a:pt x="331581" y="48746"/>
                    <a:pt x="331581" y="48746"/>
                  </a:cubicBezTo>
                  <a:cubicBezTo>
                    <a:pt x="335844" y="46598"/>
                    <a:pt x="337976" y="46598"/>
                    <a:pt x="342240" y="44450"/>
                  </a:cubicBezTo>
                  <a:close/>
                  <a:moveTo>
                    <a:pt x="314181" y="38100"/>
                  </a:moveTo>
                  <a:cubicBezTo>
                    <a:pt x="316340" y="38100"/>
                    <a:pt x="316340" y="40323"/>
                    <a:pt x="316340" y="42545"/>
                  </a:cubicBezTo>
                  <a:cubicBezTo>
                    <a:pt x="303386" y="51435"/>
                    <a:pt x="288273" y="58103"/>
                    <a:pt x="275319" y="66993"/>
                  </a:cubicBezTo>
                  <a:cubicBezTo>
                    <a:pt x="273160" y="66993"/>
                    <a:pt x="271001" y="69216"/>
                    <a:pt x="268842" y="69216"/>
                  </a:cubicBezTo>
                  <a:cubicBezTo>
                    <a:pt x="266683" y="71438"/>
                    <a:pt x="266683" y="71438"/>
                    <a:pt x="266683" y="71438"/>
                  </a:cubicBezTo>
                  <a:cubicBezTo>
                    <a:pt x="264524" y="71438"/>
                    <a:pt x="264524" y="71438"/>
                    <a:pt x="264524" y="71438"/>
                  </a:cubicBezTo>
                  <a:cubicBezTo>
                    <a:pt x="262365" y="71438"/>
                    <a:pt x="262365" y="69216"/>
                    <a:pt x="264524" y="66993"/>
                  </a:cubicBezTo>
                  <a:cubicBezTo>
                    <a:pt x="266683" y="66993"/>
                    <a:pt x="268842" y="64771"/>
                    <a:pt x="271001" y="64771"/>
                  </a:cubicBezTo>
                  <a:cubicBezTo>
                    <a:pt x="271001" y="62548"/>
                    <a:pt x="273160" y="62548"/>
                    <a:pt x="273160" y="62548"/>
                  </a:cubicBezTo>
                  <a:cubicBezTo>
                    <a:pt x="286114" y="53658"/>
                    <a:pt x="301227" y="46990"/>
                    <a:pt x="314181" y="38100"/>
                  </a:cubicBezTo>
                  <a:close/>
                  <a:moveTo>
                    <a:pt x="34350" y="31750"/>
                  </a:moveTo>
                  <a:cubicBezTo>
                    <a:pt x="36439" y="31750"/>
                    <a:pt x="38528" y="33973"/>
                    <a:pt x="36439" y="33973"/>
                  </a:cubicBezTo>
                  <a:cubicBezTo>
                    <a:pt x="25995" y="38418"/>
                    <a:pt x="17640" y="45085"/>
                    <a:pt x="9284" y="49530"/>
                  </a:cubicBezTo>
                  <a:cubicBezTo>
                    <a:pt x="7195" y="51753"/>
                    <a:pt x="5107" y="51753"/>
                    <a:pt x="3018" y="53975"/>
                  </a:cubicBezTo>
                  <a:cubicBezTo>
                    <a:pt x="3018" y="53975"/>
                    <a:pt x="3018" y="53975"/>
                    <a:pt x="929" y="53975"/>
                  </a:cubicBezTo>
                  <a:cubicBezTo>
                    <a:pt x="929" y="53975"/>
                    <a:pt x="-1160" y="51753"/>
                    <a:pt x="929" y="49530"/>
                  </a:cubicBezTo>
                  <a:cubicBezTo>
                    <a:pt x="11373" y="42863"/>
                    <a:pt x="21817" y="36195"/>
                    <a:pt x="34350" y="31750"/>
                  </a:cubicBezTo>
                  <a:close/>
                  <a:moveTo>
                    <a:pt x="64928" y="20637"/>
                  </a:moveTo>
                  <a:cubicBezTo>
                    <a:pt x="67103" y="20637"/>
                    <a:pt x="67103" y="25047"/>
                    <a:pt x="64928" y="25047"/>
                  </a:cubicBezTo>
                  <a:cubicBezTo>
                    <a:pt x="54050" y="33866"/>
                    <a:pt x="40997" y="40481"/>
                    <a:pt x="30120" y="49301"/>
                  </a:cubicBezTo>
                  <a:cubicBezTo>
                    <a:pt x="25769" y="51506"/>
                    <a:pt x="21418" y="53710"/>
                    <a:pt x="19243" y="55915"/>
                  </a:cubicBezTo>
                  <a:cubicBezTo>
                    <a:pt x="17067" y="58120"/>
                    <a:pt x="14892" y="58120"/>
                    <a:pt x="12716" y="60325"/>
                  </a:cubicBezTo>
                  <a:cubicBezTo>
                    <a:pt x="10541" y="60325"/>
                    <a:pt x="8365" y="58120"/>
                    <a:pt x="10541" y="55915"/>
                  </a:cubicBezTo>
                  <a:cubicBezTo>
                    <a:pt x="14892" y="53710"/>
                    <a:pt x="17067" y="51506"/>
                    <a:pt x="21418" y="49301"/>
                  </a:cubicBezTo>
                  <a:cubicBezTo>
                    <a:pt x="34471" y="40481"/>
                    <a:pt x="49699" y="31661"/>
                    <a:pt x="62752" y="22842"/>
                  </a:cubicBezTo>
                  <a:cubicBezTo>
                    <a:pt x="64928" y="20637"/>
                    <a:pt x="64928" y="20637"/>
                    <a:pt x="64928" y="20637"/>
                  </a:cubicBezTo>
                  <a:close/>
                  <a:moveTo>
                    <a:pt x="299339" y="17462"/>
                  </a:moveTo>
                  <a:cubicBezTo>
                    <a:pt x="299339" y="17462"/>
                    <a:pt x="301489" y="17462"/>
                    <a:pt x="301489" y="17462"/>
                  </a:cubicBezTo>
                  <a:cubicBezTo>
                    <a:pt x="303640" y="17462"/>
                    <a:pt x="303640" y="19579"/>
                    <a:pt x="301489" y="21695"/>
                  </a:cubicBezTo>
                  <a:cubicBezTo>
                    <a:pt x="286434" y="32279"/>
                    <a:pt x="267076" y="42862"/>
                    <a:pt x="249870" y="55562"/>
                  </a:cubicBezTo>
                  <a:cubicBezTo>
                    <a:pt x="247719" y="57679"/>
                    <a:pt x="245568" y="59795"/>
                    <a:pt x="241267" y="61912"/>
                  </a:cubicBezTo>
                  <a:cubicBezTo>
                    <a:pt x="239116" y="61912"/>
                    <a:pt x="236965" y="59795"/>
                    <a:pt x="239116" y="57679"/>
                  </a:cubicBezTo>
                  <a:cubicBezTo>
                    <a:pt x="241267" y="57679"/>
                    <a:pt x="241267" y="55562"/>
                    <a:pt x="243418" y="55562"/>
                  </a:cubicBezTo>
                  <a:cubicBezTo>
                    <a:pt x="262775" y="40745"/>
                    <a:pt x="282132" y="30162"/>
                    <a:pt x="299339" y="17462"/>
                  </a:cubicBezTo>
                  <a:close/>
                  <a:moveTo>
                    <a:pt x="191389" y="11112"/>
                  </a:moveTo>
                  <a:cubicBezTo>
                    <a:pt x="191389" y="11112"/>
                    <a:pt x="193539" y="11112"/>
                    <a:pt x="193539" y="11112"/>
                  </a:cubicBezTo>
                  <a:cubicBezTo>
                    <a:pt x="195690" y="11112"/>
                    <a:pt x="195690" y="13255"/>
                    <a:pt x="193539" y="15398"/>
                  </a:cubicBezTo>
                  <a:cubicBezTo>
                    <a:pt x="191389" y="15398"/>
                    <a:pt x="191389" y="17542"/>
                    <a:pt x="189238" y="17542"/>
                  </a:cubicBezTo>
                  <a:cubicBezTo>
                    <a:pt x="172031" y="28257"/>
                    <a:pt x="154825" y="38973"/>
                    <a:pt x="139769" y="49689"/>
                  </a:cubicBezTo>
                  <a:cubicBezTo>
                    <a:pt x="137618" y="49689"/>
                    <a:pt x="135468" y="51832"/>
                    <a:pt x="133317" y="53975"/>
                  </a:cubicBezTo>
                  <a:cubicBezTo>
                    <a:pt x="133317" y="53975"/>
                    <a:pt x="133317" y="53975"/>
                    <a:pt x="131166" y="53975"/>
                  </a:cubicBezTo>
                  <a:cubicBezTo>
                    <a:pt x="129015" y="51832"/>
                    <a:pt x="129015" y="51832"/>
                    <a:pt x="131166" y="49689"/>
                  </a:cubicBezTo>
                  <a:cubicBezTo>
                    <a:pt x="131166" y="49689"/>
                    <a:pt x="133317" y="49689"/>
                    <a:pt x="133317" y="49689"/>
                  </a:cubicBezTo>
                  <a:cubicBezTo>
                    <a:pt x="148372" y="38973"/>
                    <a:pt x="165579" y="28257"/>
                    <a:pt x="180634" y="17542"/>
                  </a:cubicBezTo>
                  <a:cubicBezTo>
                    <a:pt x="182785" y="17542"/>
                    <a:pt x="184936" y="15398"/>
                    <a:pt x="187087" y="13255"/>
                  </a:cubicBezTo>
                  <a:cubicBezTo>
                    <a:pt x="189238" y="13255"/>
                    <a:pt x="191389" y="11112"/>
                    <a:pt x="191389" y="11112"/>
                  </a:cubicBezTo>
                  <a:close/>
                  <a:moveTo>
                    <a:pt x="287178" y="7937"/>
                  </a:moveTo>
                  <a:cubicBezTo>
                    <a:pt x="289353" y="7937"/>
                    <a:pt x="289353" y="7937"/>
                    <a:pt x="289353" y="10142"/>
                  </a:cubicBezTo>
                  <a:cubicBezTo>
                    <a:pt x="289353" y="10142"/>
                    <a:pt x="289353" y="12347"/>
                    <a:pt x="289353" y="12347"/>
                  </a:cubicBezTo>
                  <a:cubicBezTo>
                    <a:pt x="267598" y="21166"/>
                    <a:pt x="252370" y="36601"/>
                    <a:pt x="234966" y="47625"/>
                  </a:cubicBezTo>
                  <a:cubicBezTo>
                    <a:pt x="232791" y="47625"/>
                    <a:pt x="232791" y="47625"/>
                    <a:pt x="232791" y="47625"/>
                  </a:cubicBezTo>
                  <a:cubicBezTo>
                    <a:pt x="230615" y="47625"/>
                    <a:pt x="230615" y="45420"/>
                    <a:pt x="232791" y="43215"/>
                  </a:cubicBezTo>
                  <a:cubicBezTo>
                    <a:pt x="248019" y="32191"/>
                    <a:pt x="263247" y="18962"/>
                    <a:pt x="282827" y="10142"/>
                  </a:cubicBezTo>
                  <a:cubicBezTo>
                    <a:pt x="282827" y="10142"/>
                    <a:pt x="285002" y="10142"/>
                    <a:pt x="287178" y="7937"/>
                  </a:cubicBezTo>
                  <a:close/>
                  <a:moveTo>
                    <a:pt x="124694" y="7937"/>
                  </a:moveTo>
                  <a:cubicBezTo>
                    <a:pt x="124694" y="7937"/>
                    <a:pt x="124694" y="7937"/>
                    <a:pt x="126854" y="7937"/>
                  </a:cubicBezTo>
                  <a:cubicBezTo>
                    <a:pt x="126854" y="7937"/>
                    <a:pt x="126854" y="7937"/>
                    <a:pt x="126854" y="10096"/>
                  </a:cubicBezTo>
                  <a:cubicBezTo>
                    <a:pt x="129015" y="10096"/>
                    <a:pt x="129015" y="12255"/>
                    <a:pt x="126854" y="12255"/>
                  </a:cubicBezTo>
                  <a:cubicBezTo>
                    <a:pt x="122533" y="14414"/>
                    <a:pt x="116050" y="18732"/>
                    <a:pt x="111729" y="20891"/>
                  </a:cubicBezTo>
                  <a:cubicBezTo>
                    <a:pt x="98764" y="29527"/>
                    <a:pt x="85800" y="38163"/>
                    <a:pt x="72835" y="46799"/>
                  </a:cubicBezTo>
                  <a:cubicBezTo>
                    <a:pt x="70674" y="48958"/>
                    <a:pt x="68513" y="51117"/>
                    <a:pt x="66353" y="51117"/>
                  </a:cubicBezTo>
                  <a:cubicBezTo>
                    <a:pt x="66353" y="53276"/>
                    <a:pt x="66353" y="53276"/>
                    <a:pt x="66353" y="53276"/>
                  </a:cubicBezTo>
                  <a:cubicBezTo>
                    <a:pt x="64192" y="53276"/>
                    <a:pt x="62031" y="55435"/>
                    <a:pt x="59870" y="57594"/>
                  </a:cubicBezTo>
                  <a:cubicBezTo>
                    <a:pt x="57709" y="57594"/>
                    <a:pt x="57709" y="59753"/>
                    <a:pt x="55549" y="59753"/>
                  </a:cubicBezTo>
                  <a:cubicBezTo>
                    <a:pt x="55549" y="61912"/>
                    <a:pt x="53388" y="61912"/>
                    <a:pt x="53388" y="61912"/>
                  </a:cubicBezTo>
                  <a:cubicBezTo>
                    <a:pt x="51227" y="61912"/>
                    <a:pt x="51227" y="57594"/>
                    <a:pt x="53388" y="57594"/>
                  </a:cubicBezTo>
                  <a:cubicBezTo>
                    <a:pt x="53388" y="57594"/>
                    <a:pt x="53388" y="57594"/>
                    <a:pt x="53388" y="55435"/>
                  </a:cubicBezTo>
                  <a:cubicBezTo>
                    <a:pt x="57709" y="53276"/>
                    <a:pt x="62031" y="51117"/>
                    <a:pt x="64192" y="48958"/>
                  </a:cubicBezTo>
                  <a:lnTo>
                    <a:pt x="96009" y="26518"/>
                  </a:lnTo>
                  <a:lnTo>
                    <a:pt x="54402" y="49212"/>
                  </a:lnTo>
                  <a:cubicBezTo>
                    <a:pt x="50169" y="51329"/>
                    <a:pt x="45935" y="53445"/>
                    <a:pt x="41702" y="55562"/>
                  </a:cubicBezTo>
                  <a:cubicBezTo>
                    <a:pt x="39585" y="57679"/>
                    <a:pt x="37469" y="59795"/>
                    <a:pt x="33235" y="59795"/>
                  </a:cubicBezTo>
                  <a:cubicBezTo>
                    <a:pt x="33235" y="61912"/>
                    <a:pt x="33235" y="61912"/>
                    <a:pt x="33235" y="61912"/>
                  </a:cubicBezTo>
                  <a:cubicBezTo>
                    <a:pt x="31119" y="61912"/>
                    <a:pt x="29002" y="57679"/>
                    <a:pt x="31119" y="57679"/>
                  </a:cubicBezTo>
                  <a:cubicBezTo>
                    <a:pt x="33235" y="57679"/>
                    <a:pt x="33235" y="55562"/>
                    <a:pt x="33235" y="55562"/>
                  </a:cubicBezTo>
                  <a:cubicBezTo>
                    <a:pt x="37469" y="53445"/>
                    <a:pt x="41702" y="51329"/>
                    <a:pt x="45935" y="49212"/>
                  </a:cubicBezTo>
                  <a:cubicBezTo>
                    <a:pt x="60752" y="38629"/>
                    <a:pt x="77685" y="30162"/>
                    <a:pt x="92502" y="21695"/>
                  </a:cubicBezTo>
                  <a:cubicBezTo>
                    <a:pt x="94619" y="21695"/>
                    <a:pt x="98852" y="19579"/>
                    <a:pt x="100969" y="17462"/>
                  </a:cubicBezTo>
                  <a:cubicBezTo>
                    <a:pt x="100969" y="17462"/>
                    <a:pt x="100969" y="17462"/>
                    <a:pt x="103085" y="17462"/>
                  </a:cubicBezTo>
                  <a:lnTo>
                    <a:pt x="104800" y="20891"/>
                  </a:lnTo>
                  <a:lnTo>
                    <a:pt x="105247" y="20891"/>
                  </a:lnTo>
                  <a:cubicBezTo>
                    <a:pt x="111729" y="16573"/>
                    <a:pt x="116050" y="12255"/>
                    <a:pt x="122533" y="10096"/>
                  </a:cubicBezTo>
                  <a:cubicBezTo>
                    <a:pt x="124694" y="10096"/>
                    <a:pt x="124694" y="7937"/>
                    <a:pt x="124694" y="7937"/>
                  </a:cubicBezTo>
                  <a:close/>
                  <a:moveTo>
                    <a:pt x="150696" y="6350"/>
                  </a:moveTo>
                  <a:cubicBezTo>
                    <a:pt x="152828" y="6350"/>
                    <a:pt x="152828" y="8522"/>
                    <a:pt x="152828" y="8522"/>
                  </a:cubicBezTo>
                  <a:cubicBezTo>
                    <a:pt x="152828" y="10695"/>
                    <a:pt x="152828" y="10695"/>
                    <a:pt x="150696" y="10695"/>
                  </a:cubicBezTo>
                  <a:cubicBezTo>
                    <a:pt x="146433" y="12867"/>
                    <a:pt x="142169" y="12867"/>
                    <a:pt x="137906" y="15039"/>
                  </a:cubicBezTo>
                  <a:cubicBezTo>
                    <a:pt x="133642" y="17212"/>
                    <a:pt x="131510" y="19384"/>
                    <a:pt x="127247" y="21557"/>
                  </a:cubicBezTo>
                  <a:cubicBezTo>
                    <a:pt x="112324" y="28074"/>
                    <a:pt x="97401" y="38936"/>
                    <a:pt x="82479" y="47625"/>
                  </a:cubicBezTo>
                  <a:cubicBezTo>
                    <a:pt x="82479" y="47625"/>
                    <a:pt x="80347" y="47625"/>
                    <a:pt x="80347" y="47625"/>
                  </a:cubicBezTo>
                  <a:cubicBezTo>
                    <a:pt x="78215" y="47625"/>
                    <a:pt x="78215" y="45453"/>
                    <a:pt x="80347" y="43280"/>
                  </a:cubicBezTo>
                  <a:cubicBezTo>
                    <a:pt x="93138" y="36763"/>
                    <a:pt x="105929" y="28074"/>
                    <a:pt x="118719" y="21557"/>
                  </a:cubicBezTo>
                  <a:cubicBezTo>
                    <a:pt x="125115" y="17212"/>
                    <a:pt x="133642" y="12867"/>
                    <a:pt x="142169" y="8522"/>
                  </a:cubicBezTo>
                  <a:cubicBezTo>
                    <a:pt x="144301" y="8522"/>
                    <a:pt x="146433" y="6350"/>
                    <a:pt x="150696" y="6350"/>
                  </a:cubicBezTo>
                  <a:close/>
                  <a:moveTo>
                    <a:pt x="223707" y="4762"/>
                  </a:moveTo>
                  <a:cubicBezTo>
                    <a:pt x="223707" y="4762"/>
                    <a:pt x="225852" y="6857"/>
                    <a:pt x="223707" y="8953"/>
                  </a:cubicBezTo>
                  <a:cubicBezTo>
                    <a:pt x="219416" y="11048"/>
                    <a:pt x="217271" y="13144"/>
                    <a:pt x="212981" y="17335"/>
                  </a:cubicBezTo>
                  <a:cubicBezTo>
                    <a:pt x="195818" y="27813"/>
                    <a:pt x="178656" y="38290"/>
                    <a:pt x="159349" y="48768"/>
                  </a:cubicBezTo>
                  <a:cubicBezTo>
                    <a:pt x="159349" y="50864"/>
                    <a:pt x="157203" y="52959"/>
                    <a:pt x="155058" y="52959"/>
                  </a:cubicBezTo>
                  <a:cubicBezTo>
                    <a:pt x="155058" y="52959"/>
                    <a:pt x="152913" y="55055"/>
                    <a:pt x="152913" y="55055"/>
                  </a:cubicBezTo>
                  <a:cubicBezTo>
                    <a:pt x="152913" y="55055"/>
                    <a:pt x="150768" y="55055"/>
                    <a:pt x="150768" y="57150"/>
                  </a:cubicBezTo>
                  <a:cubicBezTo>
                    <a:pt x="148622" y="57150"/>
                    <a:pt x="148622" y="57150"/>
                    <a:pt x="148622" y="57150"/>
                  </a:cubicBezTo>
                  <a:cubicBezTo>
                    <a:pt x="146477" y="57150"/>
                    <a:pt x="146477" y="55055"/>
                    <a:pt x="146477" y="55055"/>
                  </a:cubicBezTo>
                  <a:cubicBezTo>
                    <a:pt x="146477" y="52959"/>
                    <a:pt x="146477" y="52959"/>
                    <a:pt x="146477" y="52959"/>
                  </a:cubicBezTo>
                  <a:cubicBezTo>
                    <a:pt x="148622" y="50864"/>
                    <a:pt x="150768" y="50864"/>
                    <a:pt x="152913" y="48768"/>
                  </a:cubicBezTo>
                  <a:cubicBezTo>
                    <a:pt x="170075" y="38290"/>
                    <a:pt x="187237" y="27813"/>
                    <a:pt x="204399" y="17335"/>
                  </a:cubicBezTo>
                  <a:cubicBezTo>
                    <a:pt x="208690" y="13144"/>
                    <a:pt x="212981" y="11048"/>
                    <a:pt x="217271" y="8953"/>
                  </a:cubicBezTo>
                  <a:cubicBezTo>
                    <a:pt x="219416" y="6857"/>
                    <a:pt x="219416" y="6857"/>
                    <a:pt x="221562" y="6857"/>
                  </a:cubicBezTo>
                  <a:cubicBezTo>
                    <a:pt x="221562" y="6857"/>
                    <a:pt x="221562" y="4762"/>
                    <a:pt x="223707" y="4762"/>
                  </a:cubicBezTo>
                  <a:close/>
                  <a:moveTo>
                    <a:pt x="178729" y="4762"/>
                  </a:moveTo>
                  <a:cubicBezTo>
                    <a:pt x="180860" y="4762"/>
                    <a:pt x="182990" y="6857"/>
                    <a:pt x="180860" y="8953"/>
                  </a:cubicBezTo>
                  <a:cubicBezTo>
                    <a:pt x="174468" y="11048"/>
                    <a:pt x="170206" y="11048"/>
                    <a:pt x="165945" y="13144"/>
                  </a:cubicBezTo>
                  <a:cubicBezTo>
                    <a:pt x="163815" y="15239"/>
                    <a:pt x="163815" y="15239"/>
                    <a:pt x="163815" y="15239"/>
                  </a:cubicBezTo>
                  <a:cubicBezTo>
                    <a:pt x="159553" y="15239"/>
                    <a:pt x="157423" y="17335"/>
                    <a:pt x="155292" y="19431"/>
                  </a:cubicBezTo>
                  <a:cubicBezTo>
                    <a:pt x="151031" y="21526"/>
                    <a:pt x="144639" y="25717"/>
                    <a:pt x="140378" y="27813"/>
                  </a:cubicBezTo>
                  <a:cubicBezTo>
                    <a:pt x="131856" y="34099"/>
                    <a:pt x="125464" y="40386"/>
                    <a:pt x="116941" y="46673"/>
                  </a:cubicBezTo>
                  <a:cubicBezTo>
                    <a:pt x="116941" y="48768"/>
                    <a:pt x="114811" y="50864"/>
                    <a:pt x="112680" y="50864"/>
                  </a:cubicBezTo>
                  <a:cubicBezTo>
                    <a:pt x="112680" y="52959"/>
                    <a:pt x="110550" y="52959"/>
                    <a:pt x="110550" y="52959"/>
                  </a:cubicBezTo>
                  <a:cubicBezTo>
                    <a:pt x="108419" y="55055"/>
                    <a:pt x="108419" y="55055"/>
                    <a:pt x="106288" y="57150"/>
                  </a:cubicBezTo>
                  <a:cubicBezTo>
                    <a:pt x="104158" y="57150"/>
                    <a:pt x="102027" y="55055"/>
                    <a:pt x="104158" y="52959"/>
                  </a:cubicBezTo>
                  <a:cubicBezTo>
                    <a:pt x="104158" y="52959"/>
                    <a:pt x="106288" y="52959"/>
                    <a:pt x="106288" y="50864"/>
                  </a:cubicBezTo>
                  <a:cubicBezTo>
                    <a:pt x="108419" y="50864"/>
                    <a:pt x="110550" y="48768"/>
                    <a:pt x="110550" y="46673"/>
                  </a:cubicBezTo>
                  <a:cubicBezTo>
                    <a:pt x="121203" y="40386"/>
                    <a:pt x="129725" y="32004"/>
                    <a:pt x="138247" y="25717"/>
                  </a:cubicBezTo>
                  <a:cubicBezTo>
                    <a:pt x="140378" y="23622"/>
                    <a:pt x="144639" y="21526"/>
                    <a:pt x="146770" y="19431"/>
                  </a:cubicBezTo>
                  <a:cubicBezTo>
                    <a:pt x="148900" y="17335"/>
                    <a:pt x="151031" y="17335"/>
                    <a:pt x="153162" y="15239"/>
                  </a:cubicBezTo>
                  <a:cubicBezTo>
                    <a:pt x="153162" y="15239"/>
                    <a:pt x="155292" y="15239"/>
                    <a:pt x="155292" y="15239"/>
                  </a:cubicBezTo>
                  <a:cubicBezTo>
                    <a:pt x="157423" y="13144"/>
                    <a:pt x="161684" y="11048"/>
                    <a:pt x="165945" y="8953"/>
                  </a:cubicBezTo>
                  <a:cubicBezTo>
                    <a:pt x="170206" y="6857"/>
                    <a:pt x="174468" y="6857"/>
                    <a:pt x="178729" y="4762"/>
                  </a:cubicBezTo>
                  <a:close/>
                  <a:moveTo>
                    <a:pt x="250107" y="1587"/>
                  </a:moveTo>
                  <a:cubicBezTo>
                    <a:pt x="250107" y="1587"/>
                    <a:pt x="252267" y="1587"/>
                    <a:pt x="252267" y="1587"/>
                  </a:cubicBezTo>
                  <a:cubicBezTo>
                    <a:pt x="254428" y="1587"/>
                    <a:pt x="254428" y="5866"/>
                    <a:pt x="252267" y="5866"/>
                  </a:cubicBezTo>
                  <a:cubicBezTo>
                    <a:pt x="252267" y="5866"/>
                    <a:pt x="250107" y="8006"/>
                    <a:pt x="250107" y="8006"/>
                  </a:cubicBezTo>
                  <a:cubicBezTo>
                    <a:pt x="245785" y="10146"/>
                    <a:pt x="241463" y="12285"/>
                    <a:pt x="237142" y="14425"/>
                  </a:cubicBezTo>
                  <a:cubicBezTo>
                    <a:pt x="217695" y="25124"/>
                    <a:pt x="198248" y="37962"/>
                    <a:pt x="180962" y="50800"/>
                  </a:cubicBezTo>
                  <a:cubicBezTo>
                    <a:pt x="180962" y="50800"/>
                    <a:pt x="180962" y="50800"/>
                    <a:pt x="178801" y="50800"/>
                  </a:cubicBezTo>
                  <a:cubicBezTo>
                    <a:pt x="178801" y="50800"/>
                    <a:pt x="176640" y="48660"/>
                    <a:pt x="178801" y="46521"/>
                  </a:cubicBezTo>
                  <a:cubicBezTo>
                    <a:pt x="193926" y="35822"/>
                    <a:pt x="211213" y="25124"/>
                    <a:pt x="228499" y="14425"/>
                  </a:cubicBezTo>
                  <a:cubicBezTo>
                    <a:pt x="232820" y="12285"/>
                    <a:pt x="237142" y="10146"/>
                    <a:pt x="241463" y="8006"/>
                  </a:cubicBezTo>
                  <a:cubicBezTo>
                    <a:pt x="243624" y="5866"/>
                    <a:pt x="247946" y="3727"/>
                    <a:pt x="250107" y="1587"/>
                  </a:cubicBezTo>
                  <a:close/>
                  <a:moveTo>
                    <a:pt x="278627" y="0"/>
                  </a:moveTo>
                  <a:cubicBezTo>
                    <a:pt x="280815" y="0"/>
                    <a:pt x="283003" y="4233"/>
                    <a:pt x="280815" y="4233"/>
                  </a:cubicBezTo>
                  <a:cubicBezTo>
                    <a:pt x="278627" y="4233"/>
                    <a:pt x="276439" y="6350"/>
                    <a:pt x="274250" y="8467"/>
                  </a:cubicBezTo>
                  <a:cubicBezTo>
                    <a:pt x="269874" y="8467"/>
                    <a:pt x="267686" y="10583"/>
                    <a:pt x="263309" y="12700"/>
                  </a:cubicBezTo>
                  <a:cubicBezTo>
                    <a:pt x="243616" y="23283"/>
                    <a:pt x="223922" y="38100"/>
                    <a:pt x="206417" y="50800"/>
                  </a:cubicBezTo>
                  <a:cubicBezTo>
                    <a:pt x="206417" y="50800"/>
                    <a:pt x="206417" y="50800"/>
                    <a:pt x="204228" y="50800"/>
                  </a:cubicBezTo>
                  <a:cubicBezTo>
                    <a:pt x="204228" y="50800"/>
                    <a:pt x="202040" y="48683"/>
                    <a:pt x="204228" y="46567"/>
                  </a:cubicBezTo>
                  <a:cubicBezTo>
                    <a:pt x="219546" y="35983"/>
                    <a:pt x="237051" y="23283"/>
                    <a:pt x="254557" y="12700"/>
                  </a:cubicBezTo>
                  <a:cubicBezTo>
                    <a:pt x="256745" y="10583"/>
                    <a:pt x="258933" y="10583"/>
                    <a:pt x="263309" y="8467"/>
                  </a:cubicBezTo>
                  <a:cubicBezTo>
                    <a:pt x="267686" y="6350"/>
                    <a:pt x="272062" y="2117"/>
                    <a:pt x="278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5" name="组合 276"/>
          <p:cNvGrpSpPr/>
          <p:nvPr/>
        </p:nvGrpSpPr>
        <p:grpSpPr>
          <a:xfrm>
            <a:off x="8975609" y="2085394"/>
            <a:ext cx="766573" cy="1090680"/>
            <a:chOff x="6416745" y="2839242"/>
            <a:chExt cx="766763" cy="1090613"/>
          </a:xfrm>
        </p:grpSpPr>
        <p:sp>
          <p:nvSpPr>
            <p:cNvPr id="193" name="Freeform 150"/>
            <p:cNvSpPr>
              <a:spLocks noEditPoints="1"/>
            </p:cNvSpPr>
            <p:nvPr/>
          </p:nvSpPr>
          <p:spPr bwMode="auto">
            <a:xfrm>
              <a:off x="6432620" y="2870992"/>
              <a:ext cx="693738" cy="1058863"/>
            </a:xfrm>
            <a:custGeom>
              <a:avLst/>
              <a:gdLst>
                <a:gd name="T0" fmla="*/ 253 w 322"/>
                <a:gd name="T1" fmla="*/ 474 h 491"/>
                <a:gd name="T2" fmla="*/ 273 w 322"/>
                <a:gd name="T3" fmla="*/ 465 h 491"/>
                <a:gd name="T4" fmla="*/ 299 w 322"/>
                <a:gd name="T5" fmla="*/ 440 h 491"/>
                <a:gd name="T6" fmla="*/ 301 w 322"/>
                <a:gd name="T7" fmla="*/ 437 h 491"/>
                <a:gd name="T8" fmla="*/ 317 w 322"/>
                <a:gd name="T9" fmla="*/ 402 h 491"/>
                <a:gd name="T10" fmla="*/ 163 w 322"/>
                <a:gd name="T11" fmla="*/ 398 h 491"/>
                <a:gd name="T12" fmla="*/ 201 w 322"/>
                <a:gd name="T13" fmla="*/ 384 h 491"/>
                <a:gd name="T14" fmla="*/ 106 w 322"/>
                <a:gd name="T15" fmla="*/ 369 h 491"/>
                <a:gd name="T16" fmla="*/ 320 w 322"/>
                <a:gd name="T17" fmla="*/ 370 h 491"/>
                <a:gd name="T18" fmla="*/ 212 w 322"/>
                <a:gd name="T19" fmla="*/ 364 h 491"/>
                <a:gd name="T20" fmla="*/ 210 w 322"/>
                <a:gd name="T21" fmla="*/ 363 h 491"/>
                <a:gd name="T22" fmla="*/ 104 w 322"/>
                <a:gd name="T23" fmla="*/ 369 h 491"/>
                <a:gd name="T24" fmla="*/ 314 w 322"/>
                <a:gd name="T25" fmla="*/ 328 h 491"/>
                <a:gd name="T26" fmla="*/ 39 w 322"/>
                <a:gd name="T27" fmla="*/ 439 h 491"/>
                <a:gd name="T28" fmla="*/ 6 w 322"/>
                <a:gd name="T29" fmla="*/ 306 h 491"/>
                <a:gd name="T30" fmla="*/ 73 w 322"/>
                <a:gd name="T31" fmla="*/ 287 h 491"/>
                <a:gd name="T32" fmla="*/ 91 w 322"/>
                <a:gd name="T33" fmla="*/ 287 h 491"/>
                <a:gd name="T34" fmla="*/ 135 w 322"/>
                <a:gd name="T35" fmla="*/ 293 h 491"/>
                <a:gd name="T36" fmla="*/ 206 w 322"/>
                <a:gd name="T37" fmla="*/ 327 h 491"/>
                <a:gd name="T38" fmla="*/ 134 w 322"/>
                <a:gd name="T39" fmla="*/ 291 h 491"/>
                <a:gd name="T40" fmla="*/ 129 w 322"/>
                <a:gd name="T41" fmla="*/ 273 h 491"/>
                <a:gd name="T42" fmla="*/ 124 w 322"/>
                <a:gd name="T43" fmla="*/ 262 h 491"/>
                <a:gd name="T44" fmla="*/ 172 w 322"/>
                <a:gd name="T45" fmla="*/ 183 h 491"/>
                <a:gd name="T46" fmla="*/ 155 w 322"/>
                <a:gd name="T47" fmla="*/ 191 h 491"/>
                <a:gd name="T48" fmla="*/ 200 w 322"/>
                <a:gd name="T49" fmla="*/ 159 h 491"/>
                <a:gd name="T50" fmla="*/ 87 w 322"/>
                <a:gd name="T51" fmla="*/ 149 h 491"/>
                <a:gd name="T52" fmla="*/ 107 w 322"/>
                <a:gd name="T53" fmla="*/ 151 h 491"/>
                <a:gd name="T54" fmla="*/ 111 w 322"/>
                <a:gd name="T55" fmla="*/ 146 h 491"/>
                <a:gd name="T56" fmla="*/ 296 w 322"/>
                <a:gd name="T57" fmla="*/ 171 h 491"/>
                <a:gd name="T58" fmla="*/ 292 w 322"/>
                <a:gd name="T59" fmla="*/ 290 h 491"/>
                <a:gd name="T60" fmla="*/ 250 w 322"/>
                <a:gd name="T61" fmla="*/ 240 h 491"/>
                <a:gd name="T62" fmla="*/ 303 w 322"/>
                <a:gd name="T63" fmla="*/ 130 h 491"/>
                <a:gd name="T64" fmla="*/ 239 w 322"/>
                <a:gd name="T65" fmla="*/ 253 h 491"/>
                <a:gd name="T66" fmla="*/ 280 w 322"/>
                <a:gd name="T67" fmla="*/ 218 h 491"/>
                <a:gd name="T68" fmla="*/ 306 w 322"/>
                <a:gd name="T69" fmla="*/ 135 h 491"/>
                <a:gd name="T70" fmla="*/ 198 w 322"/>
                <a:gd name="T71" fmla="*/ 100 h 491"/>
                <a:gd name="T72" fmla="*/ 119 w 322"/>
                <a:gd name="T73" fmla="*/ 118 h 491"/>
                <a:gd name="T74" fmla="*/ 170 w 322"/>
                <a:gd name="T75" fmla="*/ 90 h 491"/>
                <a:gd name="T76" fmla="*/ 303 w 322"/>
                <a:gd name="T77" fmla="*/ 102 h 491"/>
                <a:gd name="T78" fmla="*/ 278 w 322"/>
                <a:gd name="T79" fmla="*/ 53 h 491"/>
                <a:gd name="T80" fmla="*/ 281 w 322"/>
                <a:gd name="T81" fmla="*/ 52 h 491"/>
                <a:gd name="T82" fmla="*/ 247 w 322"/>
                <a:gd name="T83" fmla="*/ 26 h 491"/>
                <a:gd name="T84" fmla="*/ 263 w 322"/>
                <a:gd name="T85" fmla="*/ 37 h 491"/>
                <a:gd name="T86" fmla="*/ 257 w 322"/>
                <a:gd name="T87" fmla="*/ 31 h 491"/>
                <a:gd name="T88" fmla="*/ 235 w 322"/>
                <a:gd name="T89" fmla="*/ 18 h 491"/>
                <a:gd name="T90" fmla="*/ 224 w 322"/>
                <a:gd name="T91" fmla="*/ 15 h 491"/>
                <a:gd name="T92" fmla="*/ 222 w 322"/>
                <a:gd name="T93" fmla="*/ 9 h 491"/>
                <a:gd name="T94" fmla="*/ 227 w 322"/>
                <a:gd name="T95" fmla="*/ 21 h 491"/>
                <a:gd name="T96" fmla="*/ 305 w 322"/>
                <a:gd name="T97" fmla="*/ 117 h 491"/>
                <a:gd name="T98" fmla="*/ 301 w 322"/>
                <a:gd name="T99" fmla="*/ 119 h 491"/>
                <a:gd name="T100" fmla="*/ 176 w 322"/>
                <a:gd name="T101" fmla="*/ 8 h 491"/>
                <a:gd name="T102" fmla="*/ 144 w 322"/>
                <a:gd name="T103" fmla="*/ 12 h 491"/>
                <a:gd name="T104" fmla="*/ 179 w 322"/>
                <a:gd name="T105" fmla="*/ 6 h 491"/>
                <a:gd name="T106" fmla="*/ 210 w 322"/>
                <a:gd name="T107" fmla="*/ 7 h 491"/>
                <a:gd name="T108" fmla="*/ 82 w 322"/>
                <a:gd name="T109" fmla="*/ 38 h 491"/>
                <a:gd name="T110" fmla="*/ 116 w 322"/>
                <a:gd name="T111" fmla="*/ 13 h 491"/>
                <a:gd name="T112" fmla="*/ 42 w 322"/>
                <a:gd name="T113" fmla="*/ 71 h 491"/>
                <a:gd name="T114" fmla="*/ 32 w 322"/>
                <a:gd name="T115" fmla="*/ 137 h 491"/>
                <a:gd name="T116" fmla="*/ 36 w 322"/>
                <a:gd name="T117" fmla="*/ 97 h 491"/>
                <a:gd name="T118" fmla="*/ 141 w 322"/>
                <a:gd name="T119" fmla="*/ 4 h 491"/>
                <a:gd name="T120" fmla="*/ 210 w 322"/>
                <a:gd name="T121" fmla="*/ 5 h 491"/>
                <a:gd name="T122" fmla="*/ 194 w 322"/>
                <a:gd name="T123" fmla="*/ 3 h 491"/>
                <a:gd name="T124" fmla="*/ 179 w 322"/>
                <a:gd name="T125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491">
                  <a:moveTo>
                    <a:pt x="100" y="475"/>
                  </a:moveTo>
                  <a:cubicBezTo>
                    <a:pt x="101" y="475"/>
                    <a:pt x="102" y="476"/>
                    <a:pt x="103" y="476"/>
                  </a:cubicBezTo>
                  <a:cubicBezTo>
                    <a:pt x="105" y="477"/>
                    <a:pt x="107" y="478"/>
                    <a:pt x="109" y="478"/>
                  </a:cubicBezTo>
                  <a:cubicBezTo>
                    <a:pt x="111" y="479"/>
                    <a:pt x="114" y="480"/>
                    <a:pt x="117" y="480"/>
                  </a:cubicBezTo>
                  <a:cubicBezTo>
                    <a:pt x="117" y="481"/>
                    <a:pt x="117" y="481"/>
                    <a:pt x="117" y="481"/>
                  </a:cubicBezTo>
                  <a:cubicBezTo>
                    <a:pt x="114" y="480"/>
                    <a:pt x="111" y="479"/>
                    <a:pt x="107" y="477"/>
                  </a:cubicBezTo>
                  <a:cubicBezTo>
                    <a:pt x="105" y="476"/>
                    <a:pt x="102" y="476"/>
                    <a:pt x="100" y="475"/>
                  </a:cubicBezTo>
                  <a:moveTo>
                    <a:pt x="272" y="464"/>
                  </a:moveTo>
                  <a:cubicBezTo>
                    <a:pt x="266" y="468"/>
                    <a:pt x="260" y="471"/>
                    <a:pt x="253" y="474"/>
                  </a:cubicBezTo>
                  <a:cubicBezTo>
                    <a:pt x="231" y="486"/>
                    <a:pt x="204" y="490"/>
                    <a:pt x="179" y="490"/>
                  </a:cubicBezTo>
                  <a:cubicBezTo>
                    <a:pt x="169" y="490"/>
                    <a:pt x="160" y="489"/>
                    <a:pt x="151" y="488"/>
                  </a:cubicBezTo>
                  <a:cubicBezTo>
                    <a:pt x="140" y="487"/>
                    <a:pt x="128" y="485"/>
                    <a:pt x="117" y="483"/>
                  </a:cubicBezTo>
                  <a:cubicBezTo>
                    <a:pt x="117" y="483"/>
                    <a:pt x="117" y="483"/>
                    <a:pt x="117" y="483"/>
                  </a:cubicBezTo>
                  <a:cubicBezTo>
                    <a:pt x="129" y="486"/>
                    <a:pt x="143" y="489"/>
                    <a:pt x="156" y="490"/>
                  </a:cubicBezTo>
                  <a:cubicBezTo>
                    <a:pt x="162" y="491"/>
                    <a:pt x="169" y="491"/>
                    <a:pt x="175" y="491"/>
                  </a:cubicBezTo>
                  <a:cubicBezTo>
                    <a:pt x="193" y="491"/>
                    <a:pt x="211" y="489"/>
                    <a:pt x="229" y="484"/>
                  </a:cubicBezTo>
                  <a:cubicBezTo>
                    <a:pt x="245" y="480"/>
                    <a:pt x="261" y="474"/>
                    <a:pt x="275" y="465"/>
                  </a:cubicBezTo>
                  <a:cubicBezTo>
                    <a:pt x="274" y="465"/>
                    <a:pt x="273" y="465"/>
                    <a:pt x="273" y="465"/>
                  </a:cubicBezTo>
                  <a:cubicBezTo>
                    <a:pt x="272" y="465"/>
                    <a:pt x="272" y="465"/>
                    <a:pt x="272" y="464"/>
                  </a:cubicBezTo>
                  <a:moveTo>
                    <a:pt x="280" y="461"/>
                  </a:moveTo>
                  <a:cubicBezTo>
                    <a:pt x="280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79" y="461"/>
                  </a:cubicBezTo>
                  <a:cubicBezTo>
                    <a:pt x="279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80" y="461"/>
                  </a:cubicBezTo>
                  <a:moveTo>
                    <a:pt x="302" y="439"/>
                  </a:moveTo>
                  <a:cubicBezTo>
                    <a:pt x="302" y="439"/>
                    <a:pt x="301" y="440"/>
                    <a:pt x="300" y="440"/>
                  </a:cubicBezTo>
                  <a:cubicBezTo>
                    <a:pt x="300" y="440"/>
                    <a:pt x="299" y="440"/>
                    <a:pt x="299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293" y="447"/>
                    <a:pt x="287" y="454"/>
                    <a:pt x="279" y="459"/>
                  </a:cubicBezTo>
                  <a:cubicBezTo>
                    <a:pt x="280" y="459"/>
                    <a:pt x="282" y="458"/>
                    <a:pt x="283" y="457"/>
                  </a:cubicBezTo>
                  <a:cubicBezTo>
                    <a:pt x="284" y="456"/>
                    <a:pt x="286" y="456"/>
                    <a:pt x="288" y="455"/>
                  </a:cubicBezTo>
                  <a:cubicBezTo>
                    <a:pt x="293" y="450"/>
                    <a:pt x="298" y="445"/>
                    <a:pt x="302" y="439"/>
                  </a:cubicBezTo>
                  <a:moveTo>
                    <a:pt x="313" y="421"/>
                  </a:moveTo>
                  <a:cubicBezTo>
                    <a:pt x="312" y="421"/>
                    <a:pt x="311" y="421"/>
                    <a:pt x="310" y="422"/>
                  </a:cubicBezTo>
                  <a:cubicBezTo>
                    <a:pt x="308" y="426"/>
                    <a:pt x="306" y="429"/>
                    <a:pt x="304" y="433"/>
                  </a:cubicBezTo>
                  <a:cubicBezTo>
                    <a:pt x="303" y="434"/>
                    <a:pt x="302" y="436"/>
                    <a:pt x="301" y="437"/>
                  </a:cubicBezTo>
                  <a:cubicBezTo>
                    <a:pt x="303" y="436"/>
                    <a:pt x="304" y="435"/>
                    <a:pt x="305" y="435"/>
                  </a:cubicBezTo>
                  <a:cubicBezTo>
                    <a:pt x="308" y="430"/>
                    <a:pt x="310" y="426"/>
                    <a:pt x="313" y="421"/>
                  </a:cubicBezTo>
                  <a:moveTo>
                    <a:pt x="317" y="409"/>
                  </a:moveTo>
                  <a:cubicBezTo>
                    <a:pt x="316" y="409"/>
                    <a:pt x="315" y="410"/>
                    <a:pt x="314" y="410"/>
                  </a:cubicBezTo>
                  <a:cubicBezTo>
                    <a:pt x="314" y="413"/>
                    <a:pt x="312" y="416"/>
                    <a:pt x="311" y="419"/>
                  </a:cubicBezTo>
                  <a:cubicBezTo>
                    <a:pt x="312" y="419"/>
                    <a:pt x="313" y="418"/>
                    <a:pt x="314" y="418"/>
                  </a:cubicBezTo>
                  <a:cubicBezTo>
                    <a:pt x="315" y="415"/>
                    <a:pt x="316" y="412"/>
                    <a:pt x="317" y="409"/>
                  </a:cubicBezTo>
                  <a:moveTo>
                    <a:pt x="319" y="401"/>
                  </a:moveTo>
                  <a:cubicBezTo>
                    <a:pt x="318" y="401"/>
                    <a:pt x="317" y="402"/>
                    <a:pt x="317" y="402"/>
                  </a:cubicBezTo>
                  <a:cubicBezTo>
                    <a:pt x="316" y="404"/>
                    <a:pt x="316" y="406"/>
                    <a:pt x="315" y="408"/>
                  </a:cubicBezTo>
                  <a:cubicBezTo>
                    <a:pt x="316" y="407"/>
                    <a:pt x="317" y="407"/>
                    <a:pt x="318" y="407"/>
                  </a:cubicBezTo>
                  <a:cubicBezTo>
                    <a:pt x="318" y="405"/>
                    <a:pt x="319" y="403"/>
                    <a:pt x="319" y="401"/>
                  </a:cubicBezTo>
                  <a:moveTo>
                    <a:pt x="180" y="394"/>
                  </a:moveTo>
                  <a:cubicBezTo>
                    <a:pt x="176" y="395"/>
                    <a:pt x="172" y="396"/>
                    <a:pt x="168" y="396"/>
                  </a:cubicBezTo>
                  <a:cubicBezTo>
                    <a:pt x="165" y="396"/>
                    <a:pt x="163" y="396"/>
                    <a:pt x="161" y="396"/>
                  </a:cubicBezTo>
                  <a:cubicBezTo>
                    <a:pt x="160" y="396"/>
                    <a:pt x="160" y="396"/>
                    <a:pt x="159" y="396"/>
                  </a:cubicBezTo>
                  <a:cubicBezTo>
                    <a:pt x="158" y="397"/>
                    <a:pt x="156" y="397"/>
                    <a:pt x="155" y="398"/>
                  </a:cubicBezTo>
                  <a:cubicBezTo>
                    <a:pt x="158" y="398"/>
                    <a:pt x="161" y="398"/>
                    <a:pt x="163" y="398"/>
                  </a:cubicBezTo>
                  <a:cubicBezTo>
                    <a:pt x="165" y="398"/>
                    <a:pt x="166" y="398"/>
                    <a:pt x="167" y="398"/>
                  </a:cubicBezTo>
                  <a:cubicBezTo>
                    <a:pt x="171" y="397"/>
                    <a:pt x="175" y="396"/>
                    <a:pt x="178" y="395"/>
                  </a:cubicBezTo>
                  <a:cubicBezTo>
                    <a:pt x="179" y="394"/>
                    <a:pt x="180" y="394"/>
                    <a:pt x="180" y="394"/>
                  </a:cubicBezTo>
                  <a:moveTo>
                    <a:pt x="321" y="389"/>
                  </a:moveTo>
                  <a:cubicBezTo>
                    <a:pt x="320" y="390"/>
                    <a:pt x="319" y="390"/>
                    <a:pt x="319" y="390"/>
                  </a:cubicBezTo>
                  <a:cubicBezTo>
                    <a:pt x="318" y="393"/>
                    <a:pt x="318" y="397"/>
                    <a:pt x="317" y="400"/>
                  </a:cubicBezTo>
                  <a:cubicBezTo>
                    <a:pt x="318" y="399"/>
                    <a:pt x="319" y="399"/>
                    <a:pt x="319" y="398"/>
                  </a:cubicBezTo>
                  <a:cubicBezTo>
                    <a:pt x="320" y="395"/>
                    <a:pt x="321" y="392"/>
                    <a:pt x="321" y="389"/>
                  </a:cubicBezTo>
                  <a:moveTo>
                    <a:pt x="201" y="384"/>
                  </a:moveTo>
                  <a:cubicBezTo>
                    <a:pt x="199" y="385"/>
                    <a:pt x="197" y="387"/>
                    <a:pt x="194" y="389"/>
                  </a:cubicBezTo>
                  <a:cubicBezTo>
                    <a:pt x="190" y="391"/>
                    <a:pt x="185" y="394"/>
                    <a:pt x="180" y="396"/>
                  </a:cubicBezTo>
                  <a:cubicBezTo>
                    <a:pt x="188" y="394"/>
                    <a:pt x="195" y="390"/>
                    <a:pt x="201" y="384"/>
                  </a:cubicBezTo>
                  <a:moveTo>
                    <a:pt x="322" y="380"/>
                  </a:moveTo>
                  <a:cubicBezTo>
                    <a:pt x="321" y="380"/>
                    <a:pt x="320" y="380"/>
                    <a:pt x="320" y="380"/>
                  </a:cubicBezTo>
                  <a:cubicBezTo>
                    <a:pt x="319" y="383"/>
                    <a:pt x="319" y="385"/>
                    <a:pt x="319" y="388"/>
                  </a:cubicBezTo>
                  <a:cubicBezTo>
                    <a:pt x="320" y="388"/>
                    <a:pt x="320" y="387"/>
                    <a:pt x="321" y="387"/>
                  </a:cubicBezTo>
                  <a:cubicBezTo>
                    <a:pt x="321" y="385"/>
                    <a:pt x="322" y="382"/>
                    <a:pt x="322" y="380"/>
                  </a:cubicBezTo>
                  <a:moveTo>
                    <a:pt x="106" y="369"/>
                  </a:moveTo>
                  <a:cubicBezTo>
                    <a:pt x="106" y="370"/>
                    <a:pt x="107" y="371"/>
                    <a:pt x="107" y="371"/>
                  </a:cubicBezTo>
                  <a:cubicBezTo>
                    <a:pt x="107" y="372"/>
                    <a:pt x="108" y="373"/>
                    <a:pt x="108" y="374"/>
                  </a:cubicBezTo>
                  <a:cubicBezTo>
                    <a:pt x="118" y="384"/>
                    <a:pt x="130" y="391"/>
                    <a:pt x="143" y="395"/>
                  </a:cubicBezTo>
                  <a:cubicBezTo>
                    <a:pt x="145" y="396"/>
                    <a:pt x="147" y="396"/>
                    <a:pt x="149" y="397"/>
                  </a:cubicBezTo>
                  <a:cubicBezTo>
                    <a:pt x="150" y="396"/>
                    <a:pt x="152" y="396"/>
                    <a:pt x="153" y="396"/>
                  </a:cubicBezTo>
                  <a:cubicBezTo>
                    <a:pt x="144" y="395"/>
                    <a:pt x="134" y="392"/>
                    <a:pt x="126" y="386"/>
                  </a:cubicBezTo>
                  <a:cubicBezTo>
                    <a:pt x="118" y="382"/>
                    <a:pt x="111" y="376"/>
                    <a:pt x="106" y="369"/>
                  </a:cubicBezTo>
                  <a:moveTo>
                    <a:pt x="322" y="369"/>
                  </a:moveTo>
                  <a:cubicBezTo>
                    <a:pt x="321" y="369"/>
                    <a:pt x="320" y="369"/>
                    <a:pt x="320" y="370"/>
                  </a:cubicBezTo>
                  <a:cubicBezTo>
                    <a:pt x="320" y="372"/>
                    <a:pt x="320" y="375"/>
                    <a:pt x="320" y="378"/>
                  </a:cubicBezTo>
                  <a:cubicBezTo>
                    <a:pt x="320" y="378"/>
                    <a:pt x="321" y="378"/>
                    <a:pt x="322" y="378"/>
                  </a:cubicBezTo>
                  <a:cubicBezTo>
                    <a:pt x="322" y="375"/>
                    <a:pt x="322" y="372"/>
                    <a:pt x="322" y="369"/>
                  </a:cubicBezTo>
                  <a:moveTo>
                    <a:pt x="212" y="364"/>
                  </a:moveTo>
                  <a:cubicBezTo>
                    <a:pt x="211" y="365"/>
                    <a:pt x="210" y="366"/>
                    <a:pt x="209" y="367"/>
                  </a:cubicBezTo>
                  <a:cubicBezTo>
                    <a:pt x="208" y="370"/>
                    <a:pt x="207" y="373"/>
                    <a:pt x="205" y="375"/>
                  </a:cubicBezTo>
                  <a:cubicBezTo>
                    <a:pt x="206" y="375"/>
                    <a:pt x="206" y="375"/>
                    <a:pt x="206" y="374"/>
                  </a:cubicBezTo>
                  <a:cubicBezTo>
                    <a:pt x="208" y="372"/>
                    <a:pt x="210" y="370"/>
                    <a:pt x="211" y="367"/>
                  </a:cubicBezTo>
                  <a:cubicBezTo>
                    <a:pt x="212" y="366"/>
                    <a:pt x="212" y="365"/>
                    <a:pt x="212" y="364"/>
                  </a:cubicBezTo>
                  <a:moveTo>
                    <a:pt x="321" y="359"/>
                  </a:moveTo>
                  <a:cubicBezTo>
                    <a:pt x="321" y="359"/>
                    <a:pt x="320" y="360"/>
                    <a:pt x="320" y="360"/>
                  </a:cubicBezTo>
                  <a:cubicBezTo>
                    <a:pt x="320" y="361"/>
                    <a:pt x="319" y="363"/>
                    <a:pt x="319" y="364"/>
                  </a:cubicBezTo>
                  <a:cubicBezTo>
                    <a:pt x="319" y="365"/>
                    <a:pt x="319" y="366"/>
                    <a:pt x="320" y="367"/>
                  </a:cubicBezTo>
                  <a:cubicBezTo>
                    <a:pt x="320" y="367"/>
                    <a:pt x="321" y="367"/>
                    <a:pt x="322" y="366"/>
                  </a:cubicBezTo>
                  <a:cubicBezTo>
                    <a:pt x="321" y="364"/>
                    <a:pt x="321" y="362"/>
                    <a:pt x="321" y="359"/>
                  </a:cubicBezTo>
                  <a:moveTo>
                    <a:pt x="213" y="359"/>
                  </a:moveTo>
                  <a:cubicBezTo>
                    <a:pt x="212" y="360"/>
                    <a:pt x="211" y="361"/>
                    <a:pt x="210" y="362"/>
                  </a:cubicBezTo>
                  <a:cubicBezTo>
                    <a:pt x="210" y="362"/>
                    <a:pt x="210" y="362"/>
                    <a:pt x="210" y="363"/>
                  </a:cubicBezTo>
                  <a:cubicBezTo>
                    <a:pt x="211" y="362"/>
                    <a:pt x="212" y="361"/>
                    <a:pt x="213" y="360"/>
                  </a:cubicBezTo>
                  <a:cubicBezTo>
                    <a:pt x="213" y="359"/>
                    <a:pt x="213" y="359"/>
                    <a:pt x="213" y="359"/>
                  </a:cubicBezTo>
                  <a:moveTo>
                    <a:pt x="320" y="350"/>
                  </a:moveTo>
                  <a:cubicBezTo>
                    <a:pt x="320" y="353"/>
                    <a:pt x="320" y="355"/>
                    <a:pt x="320" y="358"/>
                  </a:cubicBezTo>
                  <a:cubicBezTo>
                    <a:pt x="320" y="357"/>
                    <a:pt x="320" y="357"/>
                    <a:pt x="321" y="357"/>
                  </a:cubicBezTo>
                  <a:cubicBezTo>
                    <a:pt x="320" y="355"/>
                    <a:pt x="320" y="353"/>
                    <a:pt x="320" y="350"/>
                  </a:cubicBezTo>
                  <a:moveTo>
                    <a:pt x="94" y="347"/>
                  </a:moveTo>
                  <a:cubicBezTo>
                    <a:pt x="95" y="350"/>
                    <a:pt x="95" y="354"/>
                    <a:pt x="96" y="357"/>
                  </a:cubicBezTo>
                  <a:cubicBezTo>
                    <a:pt x="99" y="361"/>
                    <a:pt x="101" y="365"/>
                    <a:pt x="104" y="369"/>
                  </a:cubicBezTo>
                  <a:cubicBezTo>
                    <a:pt x="103" y="367"/>
                    <a:pt x="103" y="365"/>
                    <a:pt x="102" y="364"/>
                  </a:cubicBezTo>
                  <a:cubicBezTo>
                    <a:pt x="99" y="358"/>
                    <a:pt x="96" y="353"/>
                    <a:pt x="94" y="347"/>
                  </a:cubicBezTo>
                  <a:moveTo>
                    <a:pt x="312" y="321"/>
                  </a:moveTo>
                  <a:cubicBezTo>
                    <a:pt x="312" y="323"/>
                    <a:pt x="312" y="326"/>
                    <a:pt x="312" y="329"/>
                  </a:cubicBezTo>
                  <a:cubicBezTo>
                    <a:pt x="315" y="336"/>
                    <a:pt x="316" y="343"/>
                    <a:pt x="318" y="350"/>
                  </a:cubicBezTo>
                  <a:cubicBezTo>
                    <a:pt x="317" y="346"/>
                    <a:pt x="317" y="342"/>
                    <a:pt x="316" y="338"/>
                  </a:cubicBezTo>
                  <a:cubicBezTo>
                    <a:pt x="315" y="338"/>
                    <a:pt x="315" y="337"/>
                    <a:pt x="316" y="336"/>
                  </a:cubicBezTo>
                  <a:cubicBezTo>
                    <a:pt x="316" y="335"/>
                    <a:pt x="315" y="333"/>
                    <a:pt x="315" y="332"/>
                  </a:cubicBezTo>
                  <a:cubicBezTo>
                    <a:pt x="315" y="330"/>
                    <a:pt x="314" y="329"/>
                    <a:pt x="314" y="328"/>
                  </a:cubicBezTo>
                  <a:cubicBezTo>
                    <a:pt x="314" y="326"/>
                    <a:pt x="313" y="325"/>
                    <a:pt x="313" y="324"/>
                  </a:cubicBezTo>
                  <a:cubicBezTo>
                    <a:pt x="312" y="323"/>
                    <a:pt x="312" y="322"/>
                    <a:pt x="312" y="321"/>
                  </a:cubicBezTo>
                  <a:moveTo>
                    <a:pt x="6" y="306"/>
                  </a:moveTo>
                  <a:cubicBezTo>
                    <a:pt x="5" y="307"/>
                    <a:pt x="4" y="308"/>
                    <a:pt x="4" y="309"/>
                  </a:cubicBezTo>
                  <a:cubicBezTo>
                    <a:pt x="3" y="313"/>
                    <a:pt x="2" y="318"/>
                    <a:pt x="2" y="322"/>
                  </a:cubicBezTo>
                  <a:cubicBezTo>
                    <a:pt x="0" y="334"/>
                    <a:pt x="0" y="346"/>
                    <a:pt x="2" y="358"/>
                  </a:cubicBezTo>
                  <a:cubicBezTo>
                    <a:pt x="4" y="381"/>
                    <a:pt x="10" y="404"/>
                    <a:pt x="24" y="423"/>
                  </a:cubicBezTo>
                  <a:cubicBezTo>
                    <a:pt x="26" y="425"/>
                    <a:pt x="27" y="427"/>
                    <a:pt x="29" y="429"/>
                  </a:cubicBezTo>
                  <a:cubicBezTo>
                    <a:pt x="32" y="432"/>
                    <a:pt x="36" y="436"/>
                    <a:pt x="39" y="439"/>
                  </a:cubicBezTo>
                  <a:cubicBezTo>
                    <a:pt x="47" y="445"/>
                    <a:pt x="55" y="452"/>
                    <a:pt x="63" y="458"/>
                  </a:cubicBezTo>
                  <a:cubicBezTo>
                    <a:pt x="73" y="464"/>
                    <a:pt x="82" y="469"/>
                    <a:pt x="92" y="473"/>
                  </a:cubicBezTo>
                  <a:cubicBezTo>
                    <a:pt x="93" y="473"/>
                    <a:pt x="93" y="473"/>
                    <a:pt x="93" y="473"/>
                  </a:cubicBezTo>
                  <a:cubicBezTo>
                    <a:pt x="91" y="471"/>
                    <a:pt x="88" y="470"/>
                    <a:pt x="85" y="468"/>
                  </a:cubicBezTo>
                  <a:cubicBezTo>
                    <a:pt x="69" y="460"/>
                    <a:pt x="53" y="450"/>
                    <a:pt x="40" y="438"/>
                  </a:cubicBezTo>
                  <a:cubicBezTo>
                    <a:pt x="22" y="421"/>
                    <a:pt x="11" y="399"/>
                    <a:pt x="6" y="376"/>
                  </a:cubicBezTo>
                  <a:cubicBezTo>
                    <a:pt x="4" y="364"/>
                    <a:pt x="3" y="352"/>
                    <a:pt x="3" y="340"/>
                  </a:cubicBezTo>
                  <a:cubicBezTo>
                    <a:pt x="3" y="334"/>
                    <a:pt x="3" y="328"/>
                    <a:pt x="4" y="322"/>
                  </a:cubicBezTo>
                  <a:cubicBezTo>
                    <a:pt x="4" y="317"/>
                    <a:pt x="5" y="311"/>
                    <a:pt x="6" y="306"/>
                  </a:cubicBezTo>
                  <a:moveTo>
                    <a:pt x="13" y="298"/>
                  </a:moveTo>
                  <a:cubicBezTo>
                    <a:pt x="11" y="299"/>
                    <a:pt x="9" y="299"/>
                    <a:pt x="8" y="299"/>
                  </a:cubicBezTo>
                  <a:cubicBezTo>
                    <a:pt x="6" y="301"/>
                    <a:pt x="5" y="302"/>
                    <a:pt x="4" y="304"/>
                  </a:cubicBezTo>
                  <a:cubicBezTo>
                    <a:pt x="6" y="303"/>
                    <a:pt x="8" y="301"/>
                    <a:pt x="10" y="300"/>
                  </a:cubicBezTo>
                  <a:cubicBezTo>
                    <a:pt x="11" y="299"/>
                    <a:pt x="12" y="299"/>
                    <a:pt x="13" y="298"/>
                  </a:cubicBezTo>
                  <a:moveTo>
                    <a:pt x="93" y="285"/>
                  </a:moveTo>
                  <a:cubicBezTo>
                    <a:pt x="93" y="285"/>
                    <a:pt x="92" y="285"/>
                    <a:pt x="91" y="285"/>
                  </a:cubicBezTo>
                  <a:cubicBezTo>
                    <a:pt x="88" y="286"/>
                    <a:pt x="84" y="286"/>
                    <a:pt x="81" y="286"/>
                  </a:cubicBezTo>
                  <a:cubicBezTo>
                    <a:pt x="78" y="287"/>
                    <a:pt x="76" y="287"/>
                    <a:pt x="73" y="287"/>
                  </a:cubicBezTo>
                  <a:cubicBezTo>
                    <a:pt x="73" y="287"/>
                    <a:pt x="73" y="287"/>
                    <a:pt x="72" y="287"/>
                  </a:cubicBezTo>
                  <a:cubicBezTo>
                    <a:pt x="65" y="288"/>
                    <a:pt x="57" y="290"/>
                    <a:pt x="49" y="291"/>
                  </a:cubicBezTo>
                  <a:cubicBezTo>
                    <a:pt x="42" y="293"/>
                    <a:pt x="35" y="294"/>
                    <a:pt x="28" y="295"/>
                  </a:cubicBezTo>
                  <a:cubicBezTo>
                    <a:pt x="27" y="295"/>
                    <a:pt x="26" y="295"/>
                    <a:pt x="24" y="296"/>
                  </a:cubicBezTo>
                  <a:cubicBezTo>
                    <a:pt x="22" y="296"/>
                    <a:pt x="20" y="297"/>
                    <a:pt x="17" y="298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24" y="297"/>
                    <a:pt x="30" y="297"/>
                    <a:pt x="36" y="296"/>
                  </a:cubicBezTo>
                  <a:cubicBezTo>
                    <a:pt x="51" y="293"/>
                    <a:pt x="66" y="290"/>
                    <a:pt x="81" y="288"/>
                  </a:cubicBezTo>
                  <a:cubicBezTo>
                    <a:pt x="84" y="287"/>
                    <a:pt x="87" y="287"/>
                    <a:pt x="91" y="287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83" y="305"/>
                    <a:pt x="85" y="328"/>
                    <a:pt x="92" y="347"/>
                  </a:cubicBezTo>
                  <a:cubicBezTo>
                    <a:pt x="92" y="344"/>
                    <a:pt x="91" y="341"/>
                    <a:pt x="91" y="338"/>
                  </a:cubicBezTo>
                  <a:cubicBezTo>
                    <a:pt x="90" y="333"/>
                    <a:pt x="89" y="328"/>
                    <a:pt x="89" y="324"/>
                  </a:cubicBezTo>
                  <a:cubicBezTo>
                    <a:pt x="87" y="311"/>
                    <a:pt x="88" y="298"/>
                    <a:pt x="93" y="286"/>
                  </a:cubicBezTo>
                  <a:cubicBezTo>
                    <a:pt x="94" y="286"/>
                    <a:pt x="94" y="285"/>
                    <a:pt x="93" y="285"/>
                  </a:cubicBezTo>
                  <a:moveTo>
                    <a:pt x="127" y="283"/>
                  </a:moveTo>
                  <a:cubicBezTo>
                    <a:pt x="127" y="287"/>
                    <a:pt x="128" y="292"/>
                    <a:pt x="132" y="292"/>
                  </a:cubicBezTo>
                  <a:cubicBezTo>
                    <a:pt x="133" y="293"/>
                    <a:pt x="134" y="293"/>
                    <a:pt x="135" y="293"/>
                  </a:cubicBezTo>
                  <a:cubicBezTo>
                    <a:pt x="139" y="293"/>
                    <a:pt x="142" y="292"/>
                    <a:pt x="146" y="291"/>
                  </a:cubicBezTo>
                  <a:cubicBezTo>
                    <a:pt x="146" y="291"/>
                    <a:pt x="146" y="291"/>
                    <a:pt x="147" y="291"/>
                  </a:cubicBezTo>
                  <a:cubicBezTo>
                    <a:pt x="150" y="291"/>
                    <a:pt x="153" y="292"/>
                    <a:pt x="155" y="293"/>
                  </a:cubicBezTo>
                  <a:cubicBezTo>
                    <a:pt x="159" y="294"/>
                    <a:pt x="163" y="295"/>
                    <a:pt x="167" y="297"/>
                  </a:cubicBezTo>
                  <a:cubicBezTo>
                    <a:pt x="173" y="299"/>
                    <a:pt x="178" y="303"/>
                    <a:pt x="184" y="306"/>
                  </a:cubicBezTo>
                  <a:cubicBezTo>
                    <a:pt x="201" y="318"/>
                    <a:pt x="213" y="337"/>
                    <a:pt x="211" y="358"/>
                  </a:cubicBezTo>
                  <a:cubicBezTo>
                    <a:pt x="212" y="357"/>
                    <a:pt x="212" y="357"/>
                    <a:pt x="212" y="356"/>
                  </a:cubicBezTo>
                  <a:cubicBezTo>
                    <a:pt x="213" y="355"/>
                    <a:pt x="213" y="355"/>
                    <a:pt x="213" y="355"/>
                  </a:cubicBezTo>
                  <a:cubicBezTo>
                    <a:pt x="213" y="345"/>
                    <a:pt x="211" y="336"/>
                    <a:pt x="206" y="327"/>
                  </a:cubicBezTo>
                  <a:cubicBezTo>
                    <a:pt x="206" y="327"/>
                    <a:pt x="206" y="326"/>
                    <a:pt x="205" y="325"/>
                  </a:cubicBezTo>
                  <a:cubicBezTo>
                    <a:pt x="203" y="323"/>
                    <a:pt x="201" y="321"/>
                    <a:pt x="199" y="319"/>
                  </a:cubicBezTo>
                  <a:cubicBezTo>
                    <a:pt x="191" y="311"/>
                    <a:pt x="181" y="304"/>
                    <a:pt x="171" y="298"/>
                  </a:cubicBezTo>
                  <a:cubicBezTo>
                    <a:pt x="166" y="295"/>
                    <a:pt x="161" y="292"/>
                    <a:pt x="155" y="291"/>
                  </a:cubicBezTo>
                  <a:cubicBezTo>
                    <a:pt x="154" y="290"/>
                    <a:pt x="152" y="290"/>
                    <a:pt x="151" y="290"/>
                  </a:cubicBezTo>
                  <a:cubicBezTo>
                    <a:pt x="149" y="289"/>
                    <a:pt x="148" y="289"/>
                    <a:pt x="147" y="289"/>
                  </a:cubicBezTo>
                  <a:cubicBezTo>
                    <a:pt x="146" y="289"/>
                    <a:pt x="146" y="289"/>
                    <a:pt x="145" y="289"/>
                  </a:cubicBezTo>
                  <a:cubicBezTo>
                    <a:pt x="143" y="290"/>
                    <a:pt x="140" y="290"/>
                    <a:pt x="138" y="290"/>
                  </a:cubicBezTo>
                  <a:cubicBezTo>
                    <a:pt x="137" y="290"/>
                    <a:pt x="135" y="291"/>
                    <a:pt x="134" y="291"/>
                  </a:cubicBezTo>
                  <a:cubicBezTo>
                    <a:pt x="133" y="291"/>
                    <a:pt x="132" y="291"/>
                    <a:pt x="131" y="290"/>
                  </a:cubicBezTo>
                  <a:cubicBezTo>
                    <a:pt x="130" y="289"/>
                    <a:pt x="130" y="287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8" y="286"/>
                    <a:pt x="128" y="285"/>
                  </a:cubicBezTo>
                  <a:cubicBezTo>
                    <a:pt x="128" y="284"/>
                    <a:pt x="128" y="284"/>
                    <a:pt x="127" y="283"/>
                  </a:cubicBezTo>
                  <a:moveTo>
                    <a:pt x="127" y="264"/>
                  </a:moveTo>
                  <a:cubicBezTo>
                    <a:pt x="127" y="271"/>
                    <a:pt x="128" y="277"/>
                    <a:pt x="129" y="283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79"/>
                    <a:pt x="129" y="276"/>
                    <a:pt x="129" y="273"/>
                  </a:cubicBezTo>
                  <a:cubicBezTo>
                    <a:pt x="128" y="270"/>
                    <a:pt x="128" y="267"/>
                    <a:pt x="127" y="264"/>
                  </a:cubicBezTo>
                  <a:moveTo>
                    <a:pt x="234" y="254"/>
                  </a:moveTo>
                  <a:cubicBezTo>
                    <a:pt x="233" y="254"/>
                    <a:pt x="232" y="254"/>
                    <a:pt x="231" y="254"/>
                  </a:cubicBezTo>
                  <a:cubicBezTo>
                    <a:pt x="232" y="255"/>
                    <a:pt x="232" y="255"/>
                    <a:pt x="233" y="255"/>
                  </a:cubicBezTo>
                  <a:cubicBezTo>
                    <a:pt x="234" y="255"/>
                    <a:pt x="235" y="254"/>
                    <a:pt x="236" y="254"/>
                  </a:cubicBezTo>
                  <a:cubicBezTo>
                    <a:pt x="235" y="254"/>
                    <a:pt x="234" y="254"/>
                    <a:pt x="234" y="254"/>
                  </a:cubicBezTo>
                  <a:moveTo>
                    <a:pt x="123" y="248"/>
                  </a:moveTo>
                  <a:cubicBezTo>
                    <a:pt x="123" y="250"/>
                    <a:pt x="123" y="253"/>
                    <a:pt x="123" y="255"/>
                  </a:cubicBezTo>
                  <a:cubicBezTo>
                    <a:pt x="123" y="257"/>
                    <a:pt x="124" y="260"/>
                    <a:pt x="124" y="262"/>
                  </a:cubicBezTo>
                  <a:cubicBezTo>
                    <a:pt x="125" y="263"/>
                    <a:pt x="125" y="264"/>
                    <a:pt x="125" y="265"/>
                  </a:cubicBezTo>
                  <a:cubicBezTo>
                    <a:pt x="125" y="261"/>
                    <a:pt x="125" y="258"/>
                    <a:pt x="125" y="254"/>
                  </a:cubicBezTo>
                  <a:cubicBezTo>
                    <a:pt x="124" y="252"/>
                    <a:pt x="124" y="250"/>
                    <a:pt x="123" y="248"/>
                  </a:cubicBezTo>
                  <a:moveTo>
                    <a:pt x="121" y="240"/>
                  </a:moveTo>
                  <a:cubicBezTo>
                    <a:pt x="121" y="242"/>
                    <a:pt x="121" y="244"/>
                    <a:pt x="121" y="247"/>
                  </a:cubicBezTo>
                  <a:cubicBezTo>
                    <a:pt x="121" y="247"/>
                    <a:pt x="121" y="248"/>
                    <a:pt x="121" y="248"/>
                  </a:cubicBezTo>
                  <a:cubicBezTo>
                    <a:pt x="121" y="246"/>
                    <a:pt x="121" y="244"/>
                    <a:pt x="122" y="242"/>
                  </a:cubicBezTo>
                  <a:cubicBezTo>
                    <a:pt x="121" y="241"/>
                    <a:pt x="121" y="241"/>
                    <a:pt x="121" y="240"/>
                  </a:cubicBezTo>
                  <a:moveTo>
                    <a:pt x="172" y="183"/>
                  </a:moveTo>
                  <a:cubicBezTo>
                    <a:pt x="166" y="185"/>
                    <a:pt x="160" y="187"/>
                    <a:pt x="154" y="189"/>
                  </a:cubicBezTo>
                  <a:cubicBezTo>
                    <a:pt x="148" y="191"/>
                    <a:pt x="142" y="192"/>
                    <a:pt x="137" y="195"/>
                  </a:cubicBezTo>
                  <a:cubicBezTo>
                    <a:pt x="132" y="197"/>
                    <a:pt x="126" y="199"/>
                    <a:pt x="122" y="203"/>
                  </a:cubicBezTo>
                  <a:cubicBezTo>
                    <a:pt x="119" y="206"/>
                    <a:pt x="118" y="210"/>
                    <a:pt x="117" y="214"/>
                  </a:cubicBezTo>
                  <a:cubicBezTo>
                    <a:pt x="116" y="223"/>
                    <a:pt x="118" y="232"/>
                    <a:pt x="119" y="240"/>
                  </a:cubicBezTo>
                  <a:cubicBezTo>
                    <a:pt x="119" y="237"/>
                    <a:pt x="119" y="233"/>
                    <a:pt x="119" y="230"/>
                  </a:cubicBezTo>
                  <a:cubicBezTo>
                    <a:pt x="118" y="222"/>
                    <a:pt x="118" y="213"/>
                    <a:pt x="122" y="207"/>
                  </a:cubicBezTo>
                  <a:cubicBezTo>
                    <a:pt x="125" y="202"/>
                    <a:pt x="131" y="199"/>
                    <a:pt x="136" y="197"/>
                  </a:cubicBezTo>
                  <a:cubicBezTo>
                    <a:pt x="142" y="194"/>
                    <a:pt x="149" y="193"/>
                    <a:pt x="155" y="191"/>
                  </a:cubicBezTo>
                  <a:cubicBezTo>
                    <a:pt x="161" y="189"/>
                    <a:pt x="167" y="186"/>
                    <a:pt x="172" y="183"/>
                  </a:cubicBezTo>
                  <a:moveTo>
                    <a:pt x="204" y="150"/>
                  </a:moveTo>
                  <a:cubicBezTo>
                    <a:pt x="204" y="151"/>
                    <a:pt x="203" y="151"/>
                    <a:pt x="202" y="152"/>
                  </a:cubicBezTo>
                  <a:cubicBezTo>
                    <a:pt x="201" y="154"/>
                    <a:pt x="200" y="155"/>
                    <a:pt x="199" y="157"/>
                  </a:cubicBezTo>
                  <a:cubicBezTo>
                    <a:pt x="193" y="167"/>
                    <a:pt x="183" y="174"/>
                    <a:pt x="173" y="180"/>
                  </a:cubicBezTo>
                  <a:cubicBezTo>
                    <a:pt x="173" y="180"/>
                    <a:pt x="172" y="181"/>
                    <a:pt x="172" y="181"/>
                  </a:cubicBezTo>
                  <a:cubicBezTo>
                    <a:pt x="176" y="179"/>
                    <a:pt x="181" y="177"/>
                    <a:pt x="185" y="174"/>
                  </a:cubicBezTo>
                  <a:cubicBezTo>
                    <a:pt x="186" y="174"/>
                    <a:pt x="186" y="174"/>
                    <a:pt x="187" y="173"/>
                  </a:cubicBezTo>
                  <a:cubicBezTo>
                    <a:pt x="192" y="169"/>
                    <a:pt x="196" y="165"/>
                    <a:pt x="200" y="159"/>
                  </a:cubicBezTo>
                  <a:cubicBezTo>
                    <a:pt x="202" y="156"/>
                    <a:pt x="203" y="153"/>
                    <a:pt x="204" y="150"/>
                  </a:cubicBezTo>
                  <a:moveTo>
                    <a:pt x="205" y="145"/>
                  </a:moveTo>
                  <a:cubicBezTo>
                    <a:pt x="205" y="145"/>
                    <a:pt x="205" y="146"/>
                    <a:pt x="205" y="146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05" y="145"/>
                    <a:pt x="205" y="145"/>
                    <a:pt x="205" y="145"/>
                  </a:cubicBezTo>
                  <a:moveTo>
                    <a:pt x="63" y="143"/>
                  </a:moveTo>
                  <a:cubicBezTo>
                    <a:pt x="66" y="145"/>
                    <a:pt x="69" y="146"/>
                    <a:pt x="72" y="147"/>
                  </a:cubicBezTo>
                  <a:cubicBezTo>
                    <a:pt x="76" y="147"/>
                    <a:pt x="79" y="148"/>
                    <a:pt x="82" y="149"/>
                  </a:cubicBezTo>
                  <a:cubicBezTo>
                    <a:pt x="84" y="149"/>
                    <a:pt x="86" y="149"/>
                    <a:pt x="87" y="149"/>
                  </a:cubicBezTo>
                  <a:cubicBezTo>
                    <a:pt x="88" y="150"/>
                    <a:pt x="90" y="150"/>
                    <a:pt x="91" y="150"/>
                  </a:cubicBezTo>
                  <a:cubicBezTo>
                    <a:pt x="88" y="149"/>
                    <a:pt x="84" y="148"/>
                    <a:pt x="81" y="147"/>
                  </a:cubicBezTo>
                  <a:cubicBezTo>
                    <a:pt x="77" y="146"/>
                    <a:pt x="73" y="145"/>
                    <a:pt x="68" y="144"/>
                  </a:cubicBezTo>
                  <a:cubicBezTo>
                    <a:pt x="66" y="144"/>
                    <a:pt x="65" y="144"/>
                    <a:pt x="63" y="143"/>
                  </a:cubicBezTo>
                  <a:moveTo>
                    <a:pt x="113" y="136"/>
                  </a:moveTo>
                  <a:cubicBezTo>
                    <a:pt x="112" y="137"/>
                    <a:pt x="112" y="137"/>
                    <a:pt x="112" y="138"/>
                  </a:cubicBezTo>
                  <a:cubicBezTo>
                    <a:pt x="111" y="139"/>
                    <a:pt x="111" y="140"/>
                    <a:pt x="110" y="142"/>
                  </a:cubicBezTo>
                  <a:cubicBezTo>
                    <a:pt x="110" y="144"/>
                    <a:pt x="110" y="146"/>
                    <a:pt x="110" y="148"/>
                  </a:cubicBezTo>
                  <a:cubicBezTo>
                    <a:pt x="109" y="150"/>
                    <a:pt x="108" y="151"/>
                    <a:pt x="107" y="151"/>
                  </a:cubicBezTo>
                  <a:cubicBezTo>
                    <a:pt x="106" y="152"/>
                    <a:pt x="104" y="152"/>
                    <a:pt x="103" y="152"/>
                  </a:cubicBezTo>
                  <a:cubicBezTo>
                    <a:pt x="102" y="152"/>
                    <a:pt x="101" y="152"/>
                    <a:pt x="100" y="152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2" y="152"/>
                    <a:pt x="102" y="153"/>
                    <a:pt x="101" y="154"/>
                  </a:cubicBezTo>
                  <a:cubicBezTo>
                    <a:pt x="102" y="154"/>
                    <a:pt x="103" y="154"/>
                    <a:pt x="103" y="154"/>
                  </a:cubicBezTo>
                  <a:cubicBezTo>
                    <a:pt x="105" y="154"/>
                    <a:pt x="106" y="154"/>
                    <a:pt x="107" y="153"/>
                  </a:cubicBezTo>
                  <a:cubicBezTo>
                    <a:pt x="110" y="153"/>
                    <a:pt x="111" y="151"/>
                    <a:pt x="112" y="148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1" y="148"/>
                    <a:pt x="110" y="147"/>
                    <a:pt x="111" y="146"/>
                  </a:cubicBezTo>
                  <a:cubicBezTo>
                    <a:pt x="111" y="146"/>
                    <a:pt x="112" y="146"/>
                    <a:pt x="112" y="145"/>
                  </a:cubicBezTo>
                  <a:cubicBezTo>
                    <a:pt x="112" y="144"/>
                    <a:pt x="112" y="142"/>
                    <a:pt x="112" y="140"/>
                  </a:cubicBezTo>
                  <a:cubicBezTo>
                    <a:pt x="112" y="139"/>
                    <a:pt x="112" y="137"/>
                    <a:pt x="113" y="136"/>
                  </a:cubicBezTo>
                  <a:moveTo>
                    <a:pt x="303" y="130"/>
                  </a:moveTo>
                  <a:cubicBezTo>
                    <a:pt x="303" y="130"/>
                    <a:pt x="303" y="130"/>
                    <a:pt x="302" y="131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1" y="131"/>
                    <a:pt x="301" y="131"/>
                    <a:pt x="301" y="130"/>
                  </a:cubicBezTo>
                  <a:cubicBezTo>
                    <a:pt x="301" y="133"/>
                    <a:pt x="301" y="136"/>
                    <a:pt x="301" y="139"/>
                  </a:cubicBezTo>
                  <a:cubicBezTo>
                    <a:pt x="300" y="150"/>
                    <a:pt x="299" y="161"/>
                    <a:pt x="296" y="171"/>
                  </a:cubicBezTo>
                  <a:cubicBezTo>
                    <a:pt x="292" y="189"/>
                    <a:pt x="283" y="206"/>
                    <a:pt x="272" y="220"/>
                  </a:cubicBezTo>
                  <a:cubicBezTo>
                    <a:pt x="271" y="221"/>
                    <a:pt x="270" y="221"/>
                    <a:pt x="269" y="222"/>
                  </a:cubicBezTo>
                  <a:cubicBezTo>
                    <a:pt x="266" y="225"/>
                    <a:pt x="263" y="228"/>
                    <a:pt x="259" y="231"/>
                  </a:cubicBezTo>
                  <a:cubicBezTo>
                    <a:pt x="247" y="240"/>
                    <a:pt x="233" y="247"/>
                    <a:pt x="220" y="255"/>
                  </a:cubicBezTo>
                  <a:cubicBezTo>
                    <a:pt x="219" y="255"/>
                    <a:pt x="219" y="256"/>
                    <a:pt x="220" y="257"/>
                  </a:cubicBezTo>
                  <a:cubicBezTo>
                    <a:pt x="223" y="258"/>
                    <a:pt x="226" y="258"/>
                    <a:pt x="228" y="258"/>
                  </a:cubicBezTo>
                  <a:cubicBezTo>
                    <a:pt x="232" y="258"/>
                    <a:pt x="236" y="258"/>
                    <a:pt x="240" y="259"/>
                  </a:cubicBezTo>
                  <a:cubicBezTo>
                    <a:pt x="247" y="260"/>
                    <a:pt x="253" y="262"/>
                    <a:pt x="260" y="265"/>
                  </a:cubicBezTo>
                  <a:cubicBezTo>
                    <a:pt x="272" y="271"/>
                    <a:pt x="283" y="279"/>
                    <a:pt x="292" y="290"/>
                  </a:cubicBezTo>
                  <a:cubicBezTo>
                    <a:pt x="300" y="299"/>
                    <a:pt x="306" y="311"/>
                    <a:pt x="310" y="322"/>
                  </a:cubicBezTo>
                  <a:cubicBezTo>
                    <a:pt x="310" y="320"/>
                    <a:pt x="309" y="317"/>
                    <a:pt x="309" y="314"/>
                  </a:cubicBezTo>
                  <a:cubicBezTo>
                    <a:pt x="305" y="306"/>
                    <a:pt x="301" y="298"/>
                    <a:pt x="295" y="291"/>
                  </a:cubicBezTo>
                  <a:cubicBezTo>
                    <a:pt x="287" y="281"/>
                    <a:pt x="277" y="272"/>
                    <a:pt x="266" y="266"/>
                  </a:cubicBezTo>
                  <a:cubicBezTo>
                    <a:pt x="262" y="264"/>
                    <a:pt x="258" y="262"/>
                    <a:pt x="254" y="261"/>
                  </a:cubicBezTo>
                  <a:cubicBezTo>
                    <a:pt x="251" y="260"/>
                    <a:pt x="248" y="259"/>
                    <a:pt x="245" y="258"/>
                  </a:cubicBezTo>
                  <a:cubicBezTo>
                    <a:pt x="240" y="258"/>
                    <a:pt x="235" y="258"/>
                    <a:pt x="230" y="256"/>
                  </a:cubicBezTo>
                  <a:cubicBezTo>
                    <a:pt x="228" y="256"/>
                    <a:pt x="225" y="256"/>
                    <a:pt x="223" y="255"/>
                  </a:cubicBezTo>
                  <a:cubicBezTo>
                    <a:pt x="232" y="250"/>
                    <a:pt x="241" y="245"/>
                    <a:pt x="250" y="240"/>
                  </a:cubicBezTo>
                  <a:cubicBezTo>
                    <a:pt x="243" y="244"/>
                    <a:pt x="236" y="249"/>
                    <a:pt x="229" y="253"/>
                  </a:cubicBezTo>
                  <a:cubicBezTo>
                    <a:pt x="228" y="253"/>
                    <a:pt x="228" y="254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30" y="253"/>
                    <a:pt x="232" y="252"/>
                    <a:pt x="234" y="252"/>
                  </a:cubicBezTo>
                  <a:cubicBezTo>
                    <a:pt x="244" y="246"/>
                    <a:pt x="253" y="240"/>
                    <a:pt x="262" y="232"/>
                  </a:cubicBezTo>
                  <a:cubicBezTo>
                    <a:pt x="265" y="230"/>
                    <a:pt x="268" y="227"/>
                    <a:pt x="270" y="224"/>
                  </a:cubicBezTo>
                  <a:cubicBezTo>
                    <a:pt x="274" y="221"/>
                    <a:pt x="278" y="217"/>
                    <a:pt x="281" y="212"/>
                  </a:cubicBezTo>
                  <a:cubicBezTo>
                    <a:pt x="297" y="191"/>
                    <a:pt x="303" y="164"/>
                    <a:pt x="303" y="138"/>
                  </a:cubicBezTo>
                  <a:cubicBezTo>
                    <a:pt x="303" y="135"/>
                    <a:pt x="303" y="132"/>
                    <a:pt x="303" y="130"/>
                  </a:cubicBezTo>
                  <a:moveTo>
                    <a:pt x="306" y="129"/>
                  </a:moveTo>
                  <a:cubicBezTo>
                    <a:pt x="305" y="129"/>
                    <a:pt x="304" y="129"/>
                    <a:pt x="304" y="130"/>
                  </a:cubicBezTo>
                  <a:cubicBezTo>
                    <a:pt x="304" y="141"/>
                    <a:pt x="303" y="152"/>
                    <a:pt x="301" y="163"/>
                  </a:cubicBezTo>
                  <a:cubicBezTo>
                    <a:pt x="299" y="177"/>
                    <a:pt x="296" y="190"/>
                    <a:pt x="289" y="202"/>
                  </a:cubicBezTo>
                  <a:cubicBezTo>
                    <a:pt x="282" y="213"/>
                    <a:pt x="274" y="223"/>
                    <a:pt x="264" y="232"/>
                  </a:cubicBezTo>
                  <a:cubicBezTo>
                    <a:pt x="258" y="237"/>
                    <a:pt x="252" y="241"/>
                    <a:pt x="246" y="245"/>
                  </a:cubicBezTo>
                  <a:cubicBezTo>
                    <a:pt x="243" y="248"/>
                    <a:pt x="239" y="251"/>
                    <a:pt x="235" y="252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7" y="252"/>
                    <a:pt x="238" y="253"/>
                    <a:pt x="239" y="253"/>
                  </a:cubicBezTo>
                  <a:cubicBezTo>
                    <a:pt x="240" y="252"/>
                    <a:pt x="242" y="251"/>
                    <a:pt x="244" y="250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5" y="248"/>
                    <a:pt x="246" y="248"/>
                    <a:pt x="246" y="248"/>
                  </a:cubicBezTo>
                  <a:cubicBezTo>
                    <a:pt x="251" y="244"/>
                    <a:pt x="256" y="241"/>
                    <a:pt x="260" y="237"/>
                  </a:cubicBezTo>
                  <a:cubicBezTo>
                    <a:pt x="266" y="232"/>
                    <a:pt x="272" y="227"/>
                    <a:pt x="278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6" y="221"/>
                    <a:pt x="276" y="219"/>
                    <a:pt x="277" y="219"/>
                  </a:cubicBezTo>
                  <a:cubicBezTo>
                    <a:pt x="278" y="219"/>
                    <a:pt x="279" y="219"/>
                    <a:pt x="280" y="218"/>
                  </a:cubicBezTo>
                  <a:cubicBezTo>
                    <a:pt x="283" y="215"/>
                    <a:pt x="285" y="212"/>
                    <a:pt x="287" y="208"/>
                  </a:cubicBezTo>
                  <a:cubicBezTo>
                    <a:pt x="293" y="199"/>
                    <a:pt x="298" y="188"/>
                    <a:pt x="301" y="177"/>
                  </a:cubicBezTo>
                  <a:cubicBezTo>
                    <a:pt x="300" y="177"/>
                    <a:pt x="300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5"/>
                    <a:pt x="301" y="174"/>
                    <a:pt x="302" y="173"/>
                  </a:cubicBezTo>
                  <a:cubicBezTo>
                    <a:pt x="304" y="161"/>
                    <a:pt x="305" y="149"/>
                    <a:pt x="306" y="138"/>
                  </a:cubicBezTo>
                  <a:cubicBezTo>
                    <a:pt x="306" y="138"/>
                    <a:pt x="306" y="138"/>
                    <a:pt x="306" y="138"/>
                  </a:cubicBezTo>
                  <a:cubicBezTo>
                    <a:pt x="305" y="138"/>
                    <a:pt x="304" y="136"/>
                    <a:pt x="305" y="136"/>
                  </a:cubicBezTo>
                  <a:cubicBezTo>
                    <a:pt x="305" y="136"/>
                    <a:pt x="305" y="136"/>
                    <a:pt x="306" y="135"/>
                  </a:cubicBezTo>
                  <a:cubicBezTo>
                    <a:pt x="306" y="133"/>
                    <a:pt x="306" y="131"/>
                    <a:pt x="306" y="129"/>
                  </a:cubicBezTo>
                  <a:moveTo>
                    <a:pt x="203" y="107"/>
                  </a:moveTo>
                  <a:cubicBezTo>
                    <a:pt x="205" y="112"/>
                    <a:pt x="207" y="117"/>
                    <a:pt x="208" y="123"/>
                  </a:cubicBezTo>
                  <a:cubicBezTo>
                    <a:pt x="208" y="126"/>
                    <a:pt x="208" y="129"/>
                    <a:pt x="208" y="132"/>
                  </a:cubicBezTo>
                  <a:cubicBezTo>
                    <a:pt x="208" y="136"/>
                    <a:pt x="208" y="139"/>
                    <a:pt x="208" y="142"/>
                  </a:cubicBezTo>
                  <a:cubicBezTo>
                    <a:pt x="208" y="141"/>
                    <a:pt x="209" y="140"/>
                    <a:pt x="209" y="139"/>
                  </a:cubicBezTo>
                  <a:cubicBezTo>
                    <a:pt x="211" y="131"/>
                    <a:pt x="210" y="123"/>
                    <a:pt x="208" y="116"/>
                  </a:cubicBezTo>
                  <a:cubicBezTo>
                    <a:pt x="207" y="113"/>
                    <a:pt x="205" y="110"/>
                    <a:pt x="203" y="107"/>
                  </a:cubicBezTo>
                  <a:moveTo>
                    <a:pt x="198" y="100"/>
                  </a:moveTo>
                  <a:cubicBezTo>
                    <a:pt x="200" y="102"/>
                    <a:pt x="202" y="104"/>
                    <a:pt x="204" y="106"/>
                  </a:cubicBezTo>
                  <a:cubicBezTo>
                    <a:pt x="203" y="104"/>
                    <a:pt x="202" y="103"/>
                    <a:pt x="201" y="102"/>
                  </a:cubicBezTo>
                  <a:cubicBezTo>
                    <a:pt x="200" y="101"/>
                    <a:pt x="199" y="101"/>
                    <a:pt x="198" y="100"/>
                  </a:cubicBezTo>
                  <a:moveTo>
                    <a:pt x="170" y="90"/>
                  </a:moveTo>
                  <a:cubicBezTo>
                    <a:pt x="164" y="90"/>
                    <a:pt x="158" y="91"/>
                    <a:pt x="152" y="92"/>
                  </a:cubicBezTo>
                  <a:cubicBezTo>
                    <a:pt x="141" y="95"/>
                    <a:pt x="130" y="101"/>
                    <a:pt x="122" y="109"/>
                  </a:cubicBezTo>
                  <a:cubicBezTo>
                    <a:pt x="117" y="114"/>
                    <a:pt x="114" y="120"/>
                    <a:pt x="112" y="127"/>
                  </a:cubicBezTo>
                  <a:cubicBezTo>
                    <a:pt x="113" y="125"/>
                    <a:pt x="115" y="124"/>
                    <a:pt x="116" y="122"/>
                  </a:cubicBezTo>
                  <a:cubicBezTo>
                    <a:pt x="117" y="121"/>
                    <a:pt x="118" y="119"/>
                    <a:pt x="119" y="118"/>
                  </a:cubicBezTo>
                  <a:cubicBezTo>
                    <a:pt x="119" y="116"/>
                    <a:pt x="120" y="115"/>
                    <a:pt x="121" y="113"/>
                  </a:cubicBezTo>
                  <a:cubicBezTo>
                    <a:pt x="128" y="103"/>
                    <a:pt x="141" y="97"/>
                    <a:pt x="152" y="94"/>
                  </a:cubicBezTo>
                  <a:cubicBezTo>
                    <a:pt x="158" y="92"/>
                    <a:pt x="164" y="92"/>
                    <a:pt x="170" y="92"/>
                  </a:cubicBezTo>
                  <a:cubicBezTo>
                    <a:pt x="176" y="92"/>
                    <a:pt x="182" y="93"/>
                    <a:pt x="188" y="95"/>
                  </a:cubicBezTo>
                  <a:cubicBezTo>
                    <a:pt x="189" y="95"/>
                    <a:pt x="190" y="95"/>
                    <a:pt x="190" y="96"/>
                  </a:cubicBezTo>
                  <a:cubicBezTo>
                    <a:pt x="191" y="96"/>
                    <a:pt x="192" y="96"/>
                    <a:pt x="193" y="96"/>
                  </a:cubicBezTo>
                  <a:cubicBezTo>
                    <a:pt x="194" y="97"/>
                    <a:pt x="195" y="97"/>
                    <a:pt x="197" y="98"/>
                  </a:cubicBezTo>
                  <a:cubicBezTo>
                    <a:pt x="193" y="95"/>
                    <a:pt x="190" y="93"/>
                    <a:pt x="186" y="92"/>
                  </a:cubicBezTo>
                  <a:cubicBezTo>
                    <a:pt x="181" y="90"/>
                    <a:pt x="175" y="90"/>
                    <a:pt x="170" y="90"/>
                  </a:cubicBezTo>
                  <a:moveTo>
                    <a:pt x="287" y="60"/>
                  </a:moveTo>
                  <a:cubicBezTo>
                    <a:pt x="286" y="61"/>
                    <a:pt x="286" y="61"/>
                    <a:pt x="285" y="62"/>
                  </a:cubicBezTo>
                  <a:cubicBezTo>
                    <a:pt x="286" y="63"/>
                    <a:pt x="287" y="65"/>
                    <a:pt x="289" y="67"/>
                  </a:cubicBezTo>
                  <a:cubicBezTo>
                    <a:pt x="287" y="65"/>
                    <a:pt x="286" y="64"/>
                    <a:pt x="285" y="62"/>
                  </a:cubicBezTo>
                  <a:cubicBezTo>
                    <a:pt x="284" y="62"/>
                    <a:pt x="284" y="62"/>
                    <a:pt x="283" y="63"/>
                  </a:cubicBezTo>
                  <a:cubicBezTo>
                    <a:pt x="286" y="67"/>
                    <a:pt x="289" y="72"/>
                    <a:pt x="291" y="76"/>
                  </a:cubicBezTo>
                  <a:cubicBezTo>
                    <a:pt x="294" y="81"/>
                    <a:pt x="296" y="86"/>
                    <a:pt x="298" y="92"/>
                  </a:cubicBezTo>
                  <a:cubicBezTo>
                    <a:pt x="299" y="95"/>
                    <a:pt x="300" y="99"/>
                    <a:pt x="300" y="103"/>
                  </a:cubicBezTo>
                  <a:cubicBezTo>
                    <a:pt x="301" y="103"/>
                    <a:pt x="302" y="102"/>
                    <a:pt x="303" y="102"/>
                  </a:cubicBezTo>
                  <a:cubicBezTo>
                    <a:pt x="302" y="98"/>
                    <a:pt x="301" y="94"/>
                    <a:pt x="300" y="90"/>
                  </a:cubicBezTo>
                  <a:cubicBezTo>
                    <a:pt x="299" y="87"/>
                    <a:pt x="298" y="84"/>
                    <a:pt x="297" y="81"/>
                  </a:cubicBezTo>
                  <a:cubicBezTo>
                    <a:pt x="295" y="77"/>
                    <a:pt x="293" y="72"/>
                    <a:pt x="291" y="68"/>
                  </a:cubicBezTo>
                  <a:cubicBezTo>
                    <a:pt x="291" y="68"/>
                    <a:pt x="291" y="68"/>
                    <a:pt x="290" y="68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89" y="69"/>
                    <a:pt x="289" y="67"/>
                    <a:pt x="290" y="67"/>
                  </a:cubicBezTo>
                  <a:cubicBezTo>
                    <a:pt x="290" y="67"/>
                    <a:pt x="290" y="66"/>
                    <a:pt x="290" y="66"/>
                  </a:cubicBezTo>
                  <a:cubicBezTo>
                    <a:pt x="289" y="64"/>
                    <a:pt x="288" y="62"/>
                    <a:pt x="287" y="60"/>
                  </a:cubicBezTo>
                  <a:moveTo>
                    <a:pt x="278" y="53"/>
                  </a:moveTo>
                  <a:cubicBezTo>
                    <a:pt x="278" y="54"/>
                    <a:pt x="277" y="54"/>
                    <a:pt x="277" y="54"/>
                  </a:cubicBezTo>
                  <a:cubicBezTo>
                    <a:pt x="278" y="57"/>
                    <a:pt x="280" y="59"/>
                    <a:pt x="282" y="61"/>
                  </a:cubicBezTo>
                  <a:cubicBezTo>
                    <a:pt x="282" y="61"/>
                    <a:pt x="283" y="60"/>
                    <a:pt x="284" y="60"/>
                  </a:cubicBezTo>
                  <a:cubicBezTo>
                    <a:pt x="282" y="58"/>
                    <a:pt x="280" y="56"/>
                    <a:pt x="278" y="53"/>
                  </a:cubicBezTo>
                  <a:moveTo>
                    <a:pt x="281" y="52"/>
                  </a:moveTo>
                  <a:cubicBezTo>
                    <a:pt x="280" y="52"/>
                    <a:pt x="280" y="53"/>
                    <a:pt x="279" y="53"/>
                  </a:cubicBezTo>
                  <a:cubicBezTo>
                    <a:pt x="281" y="55"/>
                    <a:pt x="282" y="57"/>
                    <a:pt x="284" y="60"/>
                  </a:cubicBezTo>
                  <a:cubicBezTo>
                    <a:pt x="285" y="59"/>
                    <a:pt x="285" y="59"/>
                    <a:pt x="286" y="59"/>
                  </a:cubicBezTo>
                  <a:cubicBezTo>
                    <a:pt x="284" y="56"/>
                    <a:pt x="283" y="54"/>
                    <a:pt x="281" y="52"/>
                  </a:cubicBezTo>
                  <a:moveTo>
                    <a:pt x="275" y="45"/>
                  </a:moveTo>
                  <a:cubicBezTo>
                    <a:pt x="274" y="45"/>
                    <a:pt x="274" y="46"/>
                    <a:pt x="273" y="46"/>
                  </a:cubicBezTo>
                  <a:cubicBezTo>
                    <a:pt x="275" y="48"/>
                    <a:pt x="276" y="50"/>
                    <a:pt x="278" y="51"/>
                  </a:cubicBezTo>
                  <a:cubicBezTo>
                    <a:pt x="278" y="51"/>
                    <a:pt x="279" y="51"/>
                    <a:pt x="279" y="50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8" y="48"/>
                    <a:pt x="276" y="46"/>
                    <a:pt x="275" y="45"/>
                  </a:cubicBezTo>
                  <a:moveTo>
                    <a:pt x="240" y="19"/>
                  </a:moveTo>
                  <a:cubicBezTo>
                    <a:pt x="239" y="20"/>
                    <a:pt x="238" y="21"/>
                    <a:pt x="237" y="21"/>
                  </a:cubicBezTo>
                  <a:cubicBezTo>
                    <a:pt x="241" y="23"/>
                    <a:pt x="244" y="25"/>
                    <a:pt x="247" y="26"/>
                  </a:cubicBezTo>
                  <a:cubicBezTo>
                    <a:pt x="254" y="32"/>
                    <a:pt x="261" y="38"/>
                    <a:pt x="267" y="44"/>
                  </a:cubicBezTo>
                  <a:cubicBezTo>
                    <a:pt x="270" y="47"/>
                    <a:pt x="273" y="50"/>
                    <a:pt x="275" y="53"/>
                  </a:cubicBezTo>
                  <a:cubicBezTo>
                    <a:pt x="276" y="52"/>
                    <a:pt x="276" y="52"/>
                    <a:pt x="277" y="52"/>
                  </a:cubicBezTo>
                  <a:cubicBezTo>
                    <a:pt x="276" y="50"/>
                    <a:pt x="274" y="48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0" y="47"/>
                    <a:pt x="270" y="46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69" y="42"/>
                    <a:pt x="266" y="40"/>
                    <a:pt x="263" y="37"/>
                  </a:cubicBezTo>
                  <a:cubicBezTo>
                    <a:pt x="266" y="40"/>
                    <a:pt x="269" y="42"/>
                    <a:pt x="272" y="45"/>
                  </a:cubicBezTo>
                  <a:cubicBezTo>
                    <a:pt x="272" y="44"/>
                    <a:pt x="273" y="44"/>
                    <a:pt x="273" y="44"/>
                  </a:cubicBezTo>
                  <a:cubicBezTo>
                    <a:pt x="271" y="41"/>
                    <a:pt x="269" y="39"/>
                    <a:pt x="267" y="37"/>
                  </a:cubicBezTo>
                  <a:cubicBezTo>
                    <a:pt x="266" y="38"/>
                    <a:pt x="266" y="38"/>
                    <a:pt x="266" y="38"/>
                  </a:cubicBezTo>
                  <a:cubicBezTo>
                    <a:pt x="266" y="38"/>
                    <a:pt x="265" y="38"/>
                    <a:pt x="265" y="38"/>
                  </a:cubicBezTo>
                  <a:cubicBezTo>
                    <a:pt x="264" y="38"/>
                    <a:pt x="264" y="37"/>
                    <a:pt x="265" y="36"/>
                  </a:cubicBezTo>
                  <a:cubicBezTo>
                    <a:pt x="265" y="36"/>
                    <a:pt x="265" y="36"/>
                    <a:pt x="265" y="36"/>
                  </a:cubicBezTo>
                  <a:cubicBezTo>
                    <a:pt x="263" y="34"/>
                    <a:pt x="260" y="32"/>
                    <a:pt x="258" y="31"/>
                  </a:cubicBezTo>
                  <a:cubicBezTo>
                    <a:pt x="258" y="31"/>
                    <a:pt x="257" y="31"/>
                    <a:pt x="257" y="31"/>
                  </a:cubicBezTo>
                  <a:cubicBezTo>
                    <a:pt x="257" y="31"/>
                    <a:pt x="257" y="31"/>
                    <a:pt x="257" y="31"/>
                  </a:cubicBezTo>
                  <a:cubicBezTo>
                    <a:pt x="256" y="31"/>
                    <a:pt x="255" y="30"/>
                    <a:pt x="256" y="29"/>
                  </a:cubicBezTo>
                  <a:cubicBezTo>
                    <a:pt x="254" y="28"/>
                    <a:pt x="251" y="26"/>
                    <a:pt x="249" y="25"/>
                  </a:cubicBezTo>
                  <a:cubicBezTo>
                    <a:pt x="248" y="25"/>
                    <a:pt x="248" y="25"/>
                    <a:pt x="248" y="24"/>
                  </a:cubicBezTo>
                  <a:cubicBezTo>
                    <a:pt x="248" y="24"/>
                    <a:pt x="247" y="24"/>
                    <a:pt x="247" y="24"/>
                  </a:cubicBezTo>
                  <a:cubicBezTo>
                    <a:pt x="245" y="22"/>
                    <a:pt x="243" y="21"/>
                    <a:pt x="240" y="19"/>
                  </a:cubicBezTo>
                  <a:moveTo>
                    <a:pt x="230" y="13"/>
                  </a:moveTo>
                  <a:cubicBezTo>
                    <a:pt x="230" y="14"/>
                    <a:pt x="229" y="14"/>
                    <a:pt x="229" y="14"/>
                  </a:cubicBezTo>
                  <a:cubicBezTo>
                    <a:pt x="231" y="16"/>
                    <a:pt x="233" y="17"/>
                    <a:pt x="235" y="18"/>
                  </a:cubicBezTo>
                  <a:cubicBezTo>
                    <a:pt x="233" y="17"/>
                    <a:pt x="230" y="16"/>
                    <a:pt x="228" y="15"/>
                  </a:cubicBezTo>
                  <a:cubicBezTo>
                    <a:pt x="227" y="16"/>
                    <a:pt x="226" y="16"/>
                    <a:pt x="226" y="16"/>
                  </a:cubicBezTo>
                  <a:cubicBezTo>
                    <a:pt x="229" y="18"/>
                    <a:pt x="232" y="19"/>
                    <a:pt x="235" y="20"/>
                  </a:cubicBezTo>
                  <a:cubicBezTo>
                    <a:pt x="236" y="20"/>
                    <a:pt x="237" y="19"/>
                    <a:pt x="239" y="18"/>
                  </a:cubicBezTo>
                  <a:cubicBezTo>
                    <a:pt x="236" y="16"/>
                    <a:pt x="233" y="15"/>
                    <a:pt x="230" y="13"/>
                  </a:cubicBezTo>
                  <a:moveTo>
                    <a:pt x="218" y="12"/>
                  </a:moveTo>
                  <a:cubicBezTo>
                    <a:pt x="218" y="12"/>
                    <a:pt x="217" y="13"/>
                    <a:pt x="216" y="13"/>
                  </a:cubicBezTo>
                  <a:cubicBezTo>
                    <a:pt x="219" y="14"/>
                    <a:pt x="222" y="15"/>
                    <a:pt x="224" y="16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5" y="15"/>
                    <a:pt x="225" y="15"/>
                    <a:pt x="225" y="14"/>
                  </a:cubicBezTo>
                  <a:cubicBezTo>
                    <a:pt x="224" y="14"/>
                    <a:pt x="222" y="13"/>
                    <a:pt x="221" y="13"/>
                  </a:cubicBezTo>
                  <a:cubicBezTo>
                    <a:pt x="220" y="13"/>
                    <a:pt x="219" y="12"/>
                    <a:pt x="218" y="12"/>
                  </a:cubicBezTo>
                  <a:moveTo>
                    <a:pt x="134" y="12"/>
                  </a:moveTo>
                  <a:cubicBezTo>
                    <a:pt x="132" y="12"/>
                    <a:pt x="130" y="13"/>
                    <a:pt x="129" y="13"/>
                  </a:cubicBezTo>
                  <a:cubicBezTo>
                    <a:pt x="127" y="14"/>
                    <a:pt x="126" y="16"/>
                    <a:pt x="124" y="17"/>
                  </a:cubicBezTo>
                  <a:cubicBezTo>
                    <a:pt x="126" y="16"/>
                    <a:pt x="128" y="16"/>
                    <a:pt x="129" y="15"/>
                  </a:cubicBezTo>
                  <a:cubicBezTo>
                    <a:pt x="131" y="14"/>
                    <a:pt x="132" y="13"/>
                    <a:pt x="134" y="12"/>
                  </a:cubicBezTo>
                  <a:moveTo>
                    <a:pt x="222" y="9"/>
                  </a:moveTo>
                  <a:cubicBezTo>
                    <a:pt x="222" y="10"/>
                    <a:pt x="221" y="10"/>
                    <a:pt x="221" y="11"/>
                  </a:cubicBezTo>
                  <a:cubicBezTo>
                    <a:pt x="223" y="11"/>
                    <a:pt x="225" y="12"/>
                    <a:pt x="227" y="13"/>
                  </a:cubicBezTo>
                  <a:cubicBezTo>
                    <a:pt x="227" y="13"/>
                    <a:pt x="228" y="13"/>
                    <a:pt x="228" y="12"/>
                  </a:cubicBezTo>
                  <a:cubicBezTo>
                    <a:pt x="226" y="11"/>
                    <a:pt x="224" y="10"/>
                    <a:pt x="222" y="9"/>
                  </a:cubicBezTo>
                  <a:moveTo>
                    <a:pt x="175" y="8"/>
                  </a:moveTo>
                  <a:cubicBezTo>
                    <a:pt x="175" y="9"/>
                    <a:pt x="174" y="9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7" y="10"/>
                    <a:pt x="180" y="10"/>
                    <a:pt x="184" y="10"/>
                  </a:cubicBezTo>
                  <a:cubicBezTo>
                    <a:pt x="199" y="11"/>
                    <a:pt x="213" y="14"/>
                    <a:pt x="227" y="21"/>
                  </a:cubicBezTo>
                  <a:cubicBezTo>
                    <a:pt x="239" y="27"/>
                    <a:pt x="249" y="37"/>
                    <a:pt x="258" y="46"/>
                  </a:cubicBezTo>
                  <a:cubicBezTo>
                    <a:pt x="276" y="65"/>
                    <a:pt x="291" y="87"/>
                    <a:pt x="298" y="112"/>
                  </a:cubicBezTo>
                  <a:cubicBezTo>
                    <a:pt x="299" y="118"/>
                    <a:pt x="300" y="123"/>
                    <a:pt x="301" y="129"/>
                  </a:cubicBezTo>
                  <a:cubicBezTo>
                    <a:pt x="301" y="129"/>
                    <a:pt x="301" y="129"/>
                    <a:pt x="301" y="129"/>
                  </a:cubicBezTo>
                  <a:cubicBezTo>
                    <a:pt x="302" y="129"/>
                    <a:pt x="303" y="128"/>
                    <a:pt x="303" y="128"/>
                  </a:cubicBezTo>
                  <a:cubicBezTo>
                    <a:pt x="304" y="127"/>
                    <a:pt x="304" y="126"/>
                    <a:pt x="304" y="125"/>
                  </a:cubicBezTo>
                  <a:cubicBezTo>
                    <a:pt x="304" y="126"/>
                    <a:pt x="304" y="127"/>
                    <a:pt x="304" y="128"/>
                  </a:cubicBezTo>
                  <a:cubicBezTo>
                    <a:pt x="304" y="127"/>
                    <a:pt x="305" y="127"/>
                    <a:pt x="306" y="127"/>
                  </a:cubicBezTo>
                  <a:cubicBezTo>
                    <a:pt x="305" y="123"/>
                    <a:pt x="305" y="120"/>
                    <a:pt x="305" y="117"/>
                  </a:cubicBezTo>
                  <a:cubicBezTo>
                    <a:pt x="305" y="117"/>
                    <a:pt x="305" y="117"/>
                    <a:pt x="305" y="117"/>
                  </a:cubicBezTo>
                  <a:cubicBezTo>
                    <a:pt x="305" y="118"/>
                    <a:pt x="305" y="118"/>
                    <a:pt x="304" y="118"/>
                  </a:cubicBezTo>
                  <a:cubicBezTo>
                    <a:pt x="304" y="118"/>
                    <a:pt x="303" y="116"/>
                    <a:pt x="304" y="116"/>
                  </a:cubicBezTo>
                  <a:cubicBezTo>
                    <a:pt x="304" y="115"/>
                    <a:pt x="304" y="115"/>
                    <a:pt x="305" y="115"/>
                  </a:cubicBezTo>
                  <a:cubicBezTo>
                    <a:pt x="304" y="111"/>
                    <a:pt x="304" y="107"/>
                    <a:pt x="303" y="104"/>
                  </a:cubicBezTo>
                  <a:cubicBezTo>
                    <a:pt x="302" y="104"/>
                    <a:pt x="302" y="104"/>
                    <a:pt x="301" y="105"/>
                  </a:cubicBezTo>
                  <a:cubicBezTo>
                    <a:pt x="301" y="105"/>
                    <a:pt x="301" y="105"/>
                    <a:pt x="300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301" y="110"/>
                    <a:pt x="301" y="114"/>
                    <a:pt x="301" y="119"/>
                  </a:cubicBezTo>
                  <a:cubicBezTo>
                    <a:pt x="298" y="100"/>
                    <a:pt x="289" y="81"/>
                    <a:pt x="277" y="65"/>
                  </a:cubicBezTo>
                  <a:cubicBezTo>
                    <a:pt x="269" y="55"/>
                    <a:pt x="261" y="46"/>
                    <a:pt x="251" y="37"/>
                  </a:cubicBezTo>
                  <a:cubicBezTo>
                    <a:pt x="242" y="28"/>
                    <a:pt x="232" y="21"/>
                    <a:pt x="220" y="16"/>
                  </a:cubicBezTo>
                  <a:cubicBezTo>
                    <a:pt x="218" y="15"/>
                    <a:pt x="217" y="15"/>
                    <a:pt x="215" y="14"/>
                  </a:cubicBezTo>
                  <a:cubicBezTo>
                    <a:pt x="215" y="14"/>
                    <a:pt x="214" y="15"/>
                    <a:pt x="214" y="15"/>
                  </a:cubicBezTo>
                  <a:cubicBezTo>
                    <a:pt x="214" y="15"/>
                    <a:pt x="214" y="15"/>
                    <a:pt x="213" y="15"/>
                  </a:cubicBezTo>
                  <a:cubicBezTo>
                    <a:pt x="213" y="15"/>
                    <a:pt x="212" y="14"/>
                    <a:pt x="213" y="13"/>
                  </a:cubicBezTo>
                  <a:cubicBezTo>
                    <a:pt x="213" y="13"/>
                    <a:pt x="213" y="13"/>
                    <a:pt x="213" y="13"/>
                  </a:cubicBezTo>
                  <a:cubicBezTo>
                    <a:pt x="201" y="10"/>
                    <a:pt x="189" y="8"/>
                    <a:pt x="176" y="8"/>
                  </a:cubicBezTo>
                  <a:cubicBezTo>
                    <a:pt x="176" y="8"/>
                    <a:pt x="176" y="8"/>
                    <a:pt x="175" y="8"/>
                  </a:cubicBezTo>
                  <a:moveTo>
                    <a:pt x="175" y="6"/>
                  </a:moveTo>
                  <a:cubicBezTo>
                    <a:pt x="169" y="6"/>
                    <a:pt x="163" y="6"/>
                    <a:pt x="157" y="7"/>
                  </a:cubicBezTo>
                  <a:cubicBezTo>
                    <a:pt x="157" y="8"/>
                    <a:pt x="156" y="8"/>
                    <a:pt x="155" y="8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9"/>
                    <a:pt x="154" y="8"/>
                    <a:pt x="154" y="7"/>
                  </a:cubicBezTo>
                  <a:cubicBezTo>
                    <a:pt x="149" y="8"/>
                    <a:pt x="144" y="9"/>
                    <a:pt x="138" y="10"/>
                  </a:cubicBezTo>
                  <a:cubicBezTo>
                    <a:pt x="137" y="12"/>
                    <a:pt x="136" y="13"/>
                    <a:pt x="134" y="14"/>
                  </a:cubicBezTo>
                  <a:cubicBezTo>
                    <a:pt x="138" y="13"/>
                    <a:pt x="141" y="12"/>
                    <a:pt x="144" y="12"/>
                  </a:cubicBezTo>
                  <a:cubicBezTo>
                    <a:pt x="151" y="10"/>
                    <a:pt x="159" y="10"/>
                    <a:pt x="167" y="10"/>
                  </a:cubicBezTo>
                  <a:cubicBezTo>
                    <a:pt x="168" y="10"/>
                    <a:pt x="170" y="10"/>
                    <a:pt x="172" y="10"/>
                  </a:cubicBezTo>
                  <a:cubicBezTo>
                    <a:pt x="172" y="10"/>
                    <a:pt x="171" y="9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69" y="8"/>
                    <a:pt x="168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71" y="8"/>
                    <a:pt x="173" y="8"/>
                  </a:cubicBezTo>
                  <a:cubicBezTo>
                    <a:pt x="174" y="7"/>
                    <a:pt x="174" y="6"/>
                    <a:pt x="175" y="6"/>
                  </a:cubicBezTo>
                  <a:moveTo>
                    <a:pt x="179" y="6"/>
                  </a:moveTo>
                  <a:cubicBezTo>
                    <a:pt x="178" y="6"/>
                    <a:pt x="177" y="7"/>
                    <a:pt x="176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0" y="7"/>
                    <a:pt x="182" y="8"/>
                    <a:pt x="185" y="8"/>
                  </a:cubicBezTo>
                  <a:cubicBezTo>
                    <a:pt x="195" y="8"/>
                    <a:pt x="204" y="10"/>
                    <a:pt x="214" y="13"/>
                  </a:cubicBezTo>
                  <a:cubicBezTo>
                    <a:pt x="215" y="12"/>
                    <a:pt x="215" y="12"/>
                    <a:pt x="216" y="11"/>
                  </a:cubicBezTo>
                  <a:cubicBezTo>
                    <a:pt x="207" y="8"/>
                    <a:pt x="197" y="7"/>
                    <a:pt x="187" y="6"/>
                  </a:cubicBezTo>
                  <a:cubicBezTo>
                    <a:pt x="184" y="6"/>
                    <a:pt x="181" y="6"/>
                    <a:pt x="179" y="6"/>
                  </a:cubicBezTo>
                  <a:moveTo>
                    <a:pt x="212" y="5"/>
                  </a:moveTo>
                  <a:cubicBezTo>
                    <a:pt x="211" y="6"/>
                    <a:pt x="211" y="6"/>
                    <a:pt x="210" y="7"/>
                  </a:cubicBezTo>
                  <a:cubicBezTo>
                    <a:pt x="213" y="8"/>
                    <a:pt x="216" y="9"/>
                    <a:pt x="218" y="10"/>
                  </a:cubicBezTo>
                  <a:cubicBezTo>
                    <a:pt x="219" y="9"/>
                    <a:pt x="220" y="9"/>
                    <a:pt x="220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7" y="7"/>
                    <a:pt x="215" y="6"/>
                    <a:pt x="212" y="5"/>
                  </a:cubicBezTo>
                  <a:moveTo>
                    <a:pt x="33" y="111"/>
                  </a:moveTo>
                  <a:cubicBezTo>
                    <a:pt x="34" y="108"/>
                    <a:pt x="36" y="104"/>
                    <a:pt x="37" y="100"/>
                  </a:cubicBezTo>
                  <a:cubicBezTo>
                    <a:pt x="39" y="94"/>
                    <a:pt x="41" y="88"/>
                    <a:pt x="44" y="82"/>
                  </a:cubicBezTo>
                  <a:cubicBezTo>
                    <a:pt x="48" y="76"/>
                    <a:pt x="52" y="70"/>
                    <a:pt x="56" y="65"/>
                  </a:cubicBezTo>
                  <a:cubicBezTo>
                    <a:pt x="63" y="54"/>
                    <a:pt x="72" y="45"/>
                    <a:pt x="82" y="38"/>
                  </a:cubicBezTo>
                  <a:cubicBezTo>
                    <a:pt x="86" y="35"/>
                    <a:pt x="90" y="33"/>
                    <a:pt x="94" y="30"/>
                  </a:cubicBezTo>
                  <a:cubicBezTo>
                    <a:pt x="88" y="34"/>
                    <a:pt x="83" y="38"/>
                    <a:pt x="78" y="42"/>
                  </a:cubicBezTo>
                  <a:cubicBezTo>
                    <a:pt x="52" y="65"/>
                    <a:pt x="32" y="97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28"/>
                    <a:pt x="31" y="124"/>
                    <a:pt x="31" y="121"/>
                  </a:cubicBezTo>
                  <a:cubicBezTo>
                    <a:pt x="32" y="117"/>
                    <a:pt x="33" y="114"/>
                    <a:pt x="33" y="111"/>
                  </a:cubicBezTo>
                  <a:moveTo>
                    <a:pt x="135" y="5"/>
                  </a:moveTo>
                  <a:cubicBezTo>
                    <a:pt x="130" y="6"/>
                    <a:pt x="125" y="8"/>
                    <a:pt x="120" y="10"/>
                  </a:cubicBezTo>
                  <a:cubicBezTo>
                    <a:pt x="119" y="11"/>
                    <a:pt x="118" y="12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5"/>
                  </a:cubicBezTo>
                  <a:cubicBezTo>
                    <a:pt x="92" y="23"/>
                    <a:pt x="79" y="33"/>
                    <a:pt x="67" y="43"/>
                  </a:cubicBezTo>
                  <a:cubicBezTo>
                    <a:pt x="57" y="51"/>
                    <a:pt x="48" y="60"/>
                    <a:pt x="42" y="71"/>
                  </a:cubicBezTo>
                  <a:cubicBezTo>
                    <a:pt x="36" y="83"/>
                    <a:pt x="34" y="97"/>
                    <a:pt x="31" y="111"/>
                  </a:cubicBezTo>
                  <a:cubicBezTo>
                    <a:pt x="29" y="118"/>
                    <a:pt x="27" y="126"/>
                    <a:pt x="28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0" y="137"/>
                    <a:pt x="31" y="139"/>
                    <a:pt x="34" y="140"/>
                  </a:cubicBezTo>
                  <a:cubicBezTo>
                    <a:pt x="38" y="142"/>
                    <a:pt x="43" y="142"/>
                    <a:pt x="48" y="143"/>
                  </a:cubicBezTo>
                  <a:cubicBezTo>
                    <a:pt x="53" y="144"/>
                    <a:pt x="58" y="145"/>
                    <a:pt x="63" y="145"/>
                  </a:cubicBezTo>
                  <a:cubicBezTo>
                    <a:pt x="59" y="144"/>
                    <a:pt x="56" y="143"/>
                    <a:pt x="53" y="142"/>
                  </a:cubicBezTo>
                  <a:cubicBezTo>
                    <a:pt x="51" y="141"/>
                    <a:pt x="49" y="141"/>
                    <a:pt x="47" y="141"/>
                  </a:cubicBezTo>
                  <a:cubicBezTo>
                    <a:pt x="42" y="140"/>
                    <a:pt x="36" y="140"/>
                    <a:pt x="32" y="137"/>
                  </a:cubicBezTo>
                  <a:cubicBezTo>
                    <a:pt x="32" y="136"/>
                    <a:pt x="32" y="136"/>
                    <a:pt x="31" y="135"/>
                  </a:cubicBezTo>
                  <a:cubicBezTo>
                    <a:pt x="32" y="135"/>
                    <a:pt x="32" y="135"/>
                    <a:pt x="32" y="134"/>
                  </a:cubicBezTo>
                  <a:cubicBezTo>
                    <a:pt x="34" y="86"/>
                    <a:pt x="69" y="43"/>
                    <a:pt x="111" y="23"/>
                  </a:cubicBezTo>
                  <a:cubicBezTo>
                    <a:pt x="114" y="21"/>
                    <a:pt x="118" y="19"/>
                    <a:pt x="122" y="18"/>
                  </a:cubicBezTo>
                  <a:cubicBezTo>
                    <a:pt x="122" y="17"/>
                    <a:pt x="121" y="17"/>
                    <a:pt x="122" y="16"/>
                  </a:cubicBezTo>
                  <a:cubicBezTo>
                    <a:pt x="122" y="16"/>
                    <a:pt x="123" y="15"/>
                    <a:pt x="124" y="15"/>
                  </a:cubicBezTo>
                  <a:cubicBezTo>
                    <a:pt x="110" y="19"/>
                    <a:pt x="98" y="25"/>
                    <a:pt x="86" y="33"/>
                  </a:cubicBezTo>
                  <a:cubicBezTo>
                    <a:pt x="69" y="44"/>
                    <a:pt x="55" y="60"/>
                    <a:pt x="44" y="78"/>
                  </a:cubicBezTo>
                  <a:cubicBezTo>
                    <a:pt x="41" y="84"/>
                    <a:pt x="38" y="91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0"/>
                    <a:pt x="39" y="83"/>
                    <a:pt x="42" y="77"/>
                  </a:cubicBezTo>
                  <a:cubicBezTo>
                    <a:pt x="44" y="71"/>
                    <a:pt x="48" y="66"/>
                    <a:pt x="52" y="61"/>
                  </a:cubicBezTo>
                  <a:cubicBezTo>
                    <a:pt x="60" y="50"/>
                    <a:pt x="71" y="42"/>
                    <a:pt x="82" y="34"/>
                  </a:cubicBezTo>
                  <a:cubicBezTo>
                    <a:pt x="94" y="25"/>
                    <a:pt x="106" y="17"/>
                    <a:pt x="120" y="11"/>
                  </a:cubicBezTo>
                  <a:cubicBezTo>
                    <a:pt x="124" y="10"/>
                    <a:pt x="128" y="9"/>
                    <a:pt x="132" y="8"/>
                  </a:cubicBezTo>
                  <a:cubicBezTo>
                    <a:pt x="133" y="7"/>
                    <a:pt x="134" y="6"/>
                    <a:pt x="135" y="5"/>
                  </a:cubicBezTo>
                  <a:moveTo>
                    <a:pt x="144" y="3"/>
                  </a:moveTo>
                  <a:cubicBezTo>
                    <a:pt x="143" y="3"/>
                    <a:pt x="142" y="3"/>
                    <a:pt x="141" y="4"/>
                  </a:cubicBezTo>
                  <a:cubicBezTo>
                    <a:pt x="141" y="4"/>
                    <a:pt x="140" y="4"/>
                    <a:pt x="139" y="4"/>
                  </a:cubicBezTo>
                  <a:cubicBezTo>
                    <a:pt x="138" y="5"/>
                    <a:pt x="137" y="6"/>
                    <a:pt x="136" y="7"/>
                  </a:cubicBezTo>
                  <a:cubicBezTo>
                    <a:pt x="137" y="6"/>
                    <a:pt x="139" y="6"/>
                    <a:pt x="141" y="6"/>
                  </a:cubicBezTo>
                  <a:cubicBezTo>
                    <a:pt x="142" y="5"/>
                    <a:pt x="143" y="4"/>
                    <a:pt x="144" y="3"/>
                  </a:cubicBezTo>
                  <a:moveTo>
                    <a:pt x="199" y="2"/>
                  </a:moveTo>
                  <a:cubicBezTo>
                    <a:pt x="199" y="3"/>
                    <a:pt x="198" y="3"/>
                    <a:pt x="197" y="4"/>
                  </a:cubicBezTo>
                  <a:cubicBezTo>
                    <a:pt x="199" y="4"/>
                    <a:pt x="202" y="4"/>
                    <a:pt x="204" y="5"/>
                  </a:cubicBezTo>
                  <a:cubicBezTo>
                    <a:pt x="205" y="5"/>
                    <a:pt x="206" y="6"/>
                    <a:pt x="208" y="6"/>
                  </a:cubicBezTo>
                  <a:cubicBezTo>
                    <a:pt x="208" y="6"/>
                    <a:pt x="209" y="5"/>
                    <a:pt x="210" y="5"/>
                  </a:cubicBezTo>
                  <a:cubicBezTo>
                    <a:pt x="206" y="4"/>
                    <a:pt x="203" y="3"/>
                    <a:pt x="199" y="2"/>
                  </a:cubicBezTo>
                  <a:moveTo>
                    <a:pt x="161" y="1"/>
                  </a:moveTo>
                  <a:cubicBezTo>
                    <a:pt x="157" y="1"/>
                    <a:pt x="152" y="2"/>
                    <a:pt x="148" y="3"/>
                  </a:cubicBezTo>
                  <a:cubicBezTo>
                    <a:pt x="147" y="3"/>
                    <a:pt x="146" y="4"/>
                    <a:pt x="145" y="5"/>
                  </a:cubicBezTo>
                  <a:cubicBezTo>
                    <a:pt x="149" y="4"/>
                    <a:pt x="154" y="4"/>
                    <a:pt x="158" y="3"/>
                  </a:cubicBezTo>
                  <a:cubicBezTo>
                    <a:pt x="159" y="3"/>
                    <a:pt x="160" y="2"/>
                    <a:pt x="161" y="1"/>
                  </a:cubicBezTo>
                  <a:moveTo>
                    <a:pt x="185" y="0"/>
                  </a:moveTo>
                  <a:cubicBezTo>
                    <a:pt x="184" y="1"/>
                    <a:pt x="183" y="2"/>
                    <a:pt x="182" y="2"/>
                  </a:cubicBezTo>
                  <a:cubicBezTo>
                    <a:pt x="186" y="3"/>
                    <a:pt x="190" y="3"/>
                    <a:pt x="194" y="3"/>
                  </a:cubicBezTo>
                  <a:cubicBezTo>
                    <a:pt x="195" y="3"/>
                    <a:pt x="196" y="2"/>
                    <a:pt x="197" y="2"/>
                  </a:cubicBezTo>
                  <a:cubicBezTo>
                    <a:pt x="193" y="1"/>
                    <a:pt x="189" y="1"/>
                    <a:pt x="185" y="0"/>
                  </a:cubicBezTo>
                  <a:moveTo>
                    <a:pt x="179" y="0"/>
                  </a:moveTo>
                  <a:cubicBezTo>
                    <a:pt x="174" y="0"/>
                    <a:pt x="169" y="1"/>
                    <a:pt x="164" y="1"/>
                  </a:cubicBezTo>
                  <a:cubicBezTo>
                    <a:pt x="163" y="2"/>
                    <a:pt x="163" y="2"/>
                    <a:pt x="162" y="3"/>
                  </a:cubicBezTo>
                  <a:cubicBezTo>
                    <a:pt x="162" y="3"/>
                    <a:pt x="163" y="3"/>
                    <a:pt x="164" y="3"/>
                  </a:cubicBezTo>
                  <a:cubicBezTo>
                    <a:pt x="169" y="3"/>
                    <a:pt x="174" y="2"/>
                    <a:pt x="179" y="2"/>
                  </a:cubicBezTo>
                  <a:cubicBezTo>
                    <a:pt x="180" y="2"/>
                    <a:pt x="181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4" name="Freeform 151"/>
            <p:cNvSpPr>
              <a:spLocks noEditPoints="1"/>
            </p:cNvSpPr>
            <p:nvPr/>
          </p:nvSpPr>
          <p:spPr bwMode="auto">
            <a:xfrm>
              <a:off x="6416745" y="3069430"/>
              <a:ext cx="704850" cy="857250"/>
            </a:xfrm>
            <a:custGeom>
              <a:avLst/>
              <a:gdLst>
                <a:gd name="T0" fmla="*/ 326 w 327"/>
                <a:gd name="T1" fmla="*/ 272 h 398"/>
                <a:gd name="T2" fmla="*/ 302 w 327"/>
                <a:gd name="T3" fmla="*/ 188 h 398"/>
                <a:gd name="T4" fmla="*/ 238 w 327"/>
                <a:gd name="T5" fmla="*/ 162 h 398"/>
                <a:gd name="T6" fmla="*/ 241 w 327"/>
                <a:gd name="T7" fmla="*/ 160 h 398"/>
                <a:gd name="T8" fmla="*/ 282 w 327"/>
                <a:gd name="T9" fmla="*/ 175 h 398"/>
                <a:gd name="T10" fmla="*/ 283 w 327"/>
                <a:gd name="T11" fmla="*/ 174 h 398"/>
                <a:gd name="T12" fmla="*/ 243 w 327"/>
                <a:gd name="T13" fmla="*/ 160 h 398"/>
                <a:gd name="T14" fmla="*/ 161 w 327"/>
                <a:gd name="T15" fmla="*/ 307 h 398"/>
                <a:gd name="T16" fmla="*/ 133 w 327"/>
                <a:gd name="T17" fmla="*/ 294 h 398"/>
                <a:gd name="T18" fmla="*/ 101 w 327"/>
                <a:gd name="T19" fmla="*/ 255 h 398"/>
                <a:gd name="T20" fmla="*/ 214 w 327"/>
                <a:gd name="T21" fmla="*/ 284 h 398"/>
                <a:gd name="T22" fmla="*/ 217 w 327"/>
                <a:gd name="T23" fmla="*/ 270 h 398"/>
                <a:gd name="T24" fmla="*/ 99 w 327"/>
                <a:gd name="T25" fmla="*/ 231 h 398"/>
                <a:gd name="T26" fmla="*/ 170 w 327"/>
                <a:gd name="T27" fmla="*/ 196 h 398"/>
                <a:gd name="T28" fmla="*/ 209 w 327"/>
                <a:gd name="T29" fmla="*/ 60 h 398"/>
                <a:gd name="T30" fmla="*/ 164 w 327"/>
                <a:gd name="T31" fmla="*/ 92 h 398"/>
                <a:gd name="T32" fmla="*/ 206 w 327"/>
                <a:gd name="T33" fmla="*/ 13 h 398"/>
                <a:gd name="T34" fmla="*/ 211 w 327"/>
                <a:gd name="T35" fmla="*/ 14 h 398"/>
                <a:gd name="T36" fmla="*/ 177 w 327"/>
                <a:gd name="T37" fmla="*/ 0 h 398"/>
                <a:gd name="T38" fmla="*/ 113 w 327"/>
                <a:gd name="T39" fmla="*/ 51 h 398"/>
                <a:gd name="T40" fmla="*/ 43 w 327"/>
                <a:gd name="T41" fmla="*/ 44 h 398"/>
                <a:gd name="T42" fmla="*/ 106 w 327"/>
                <a:gd name="T43" fmla="*/ 62 h 398"/>
                <a:gd name="T44" fmla="*/ 79 w 327"/>
                <a:gd name="T45" fmla="*/ 55 h 398"/>
                <a:gd name="T46" fmla="*/ 120 w 327"/>
                <a:gd name="T47" fmla="*/ 44 h 398"/>
                <a:gd name="T48" fmla="*/ 139 w 327"/>
                <a:gd name="T49" fmla="*/ 19 h 398"/>
                <a:gd name="T50" fmla="*/ 167 w 327"/>
                <a:gd name="T51" fmla="*/ 3 h 398"/>
                <a:gd name="T52" fmla="*/ 185 w 327"/>
                <a:gd name="T53" fmla="*/ 4 h 398"/>
                <a:gd name="T54" fmla="*/ 212 w 327"/>
                <a:gd name="T55" fmla="*/ 54 h 398"/>
                <a:gd name="T56" fmla="*/ 131 w 327"/>
                <a:gd name="T57" fmla="*/ 104 h 398"/>
                <a:gd name="T58" fmla="*/ 127 w 327"/>
                <a:gd name="T59" fmla="*/ 136 h 398"/>
                <a:gd name="T60" fmla="*/ 131 w 327"/>
                <a:gd name="T61" fmla="*/ 190 h 398"/>
                <a:gd name="T62" fmla="*/ 136 w 327"/>
                <a:gd name="T63" fmla="*/ 194 h 398"/>
                <a:gd name="T64" fmla="*/ 206 w 327"/>
                <a:gd name="T65" fmla="*/ 227 h 398"/>
                <a:gd name="T66" fmla="*/ 166 w 327"/>
                <a:gd name="T67" fmla="*/ 302 h 398"/>
                <a:gd name="T68" fmla="*/ 105 w 327"/>
                <a:gd name="T69" fmla="*/ 260 h 398"/>
                <a:gd name="T70" fmla="*/ 108 w 327"/>
                <a:gd name="T71" fmla="*/ 205 h 398"/>
                <a:gd name="T72" fmla="*/ 108 w 327"/>
                <a:gd name="T73" fmla="*/ 201 h 398"/>
                <a:gd name="T74" fmla="*/ 102 w 327"/>
                <a:gd name="T75" fmla="*/ 191 h 398"/>
                <a:gd name="T76" fmla="*/ 26 w 327"/>
                <a:gd name="T77" fmla="*/ 200 h 398"/>
                <a:gd name="T78" fmla="*/ 5 w 327"/>
                <a:gd name="T79" fmla="*/ 208 h 398"/>
                <a:gd name="T80" fmla="*/ 44 w 327"/>
                <a:gd name="T81" fmla="*/ 347 h 398"/>
                <a:gd name="T82" fmla="*/ 275 w 327"/>
                <a:gd name="T83" fmla="*/ 372 h 398"/>
                <a:gd name="T84" fmla="*/ 300 w 327"/>
                <a:gd name="T85" fmla="*/ 340 h 398"/>
                <a:gd name="T86" fmla="*/ 319 w 327"/>
                <a:gd name="T87" fmla="*/ 229 h 398"/>
                <a:gd name="T88" fmla="*/ 320 w 327"/>
                <a:gd name="T89" fmla="*/ 224 h 398"/>
                <a:gd name="T90" fmla="*/ 316 w 327"/>
                <a:gd name="T91" fmla="*/ 222 h 398"/>
                <a:gd name="T92" fmla="*/ 164 w 327"/>
                <a:gd name="T93" fmla="*/ 395 h 398"/>
                <a:gd name="T94" fmla="*/ 18 w 327"/>
                <a:gd name="T95" fmla="*/ 266 h 398"/>
                <a:gd name="T96" fmla="*/ 70 w 327"/>
                <a:gd name="T97" fmla="*/ 366 h 398"/>
                <a:gd name="T98" fmla="*/ 24 w 327"/>
                <a:gd name="T99" fmla="*/ 206 h 398"/>
                <a:gd name="T100" fmla="*/ 100 w 327"/>
                <a:gd name="T101" fmla="*/ 193 h 398"/>
                <a:gd name="T102" fmla="*/ 142 w 327"/>
                <a:gd name="T103" fmla="*/ 306 h 398"/>
                <a:gd name="T104" fmla="*/ 167 w 327"/>
                <a:gd name="T105" fmla="*/ 191 h 398"/>
                <a:gd name="T106" fmla="*/ 134 w 327"/>
                <a:gd name="T107" fmla="*/ 172 h 398"/>
                <a:gd name="T108" fmla="*/ 128 w 327"/>
                <a:gd name="T109" fmla="*/ 155 h 398"/>
                <a:gd name="T110" fmla="*/ 222 w 327"/>
                <a:gd name="T111" fmla="*/ 4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7" h="398">
                  <a:moveTo>
                    <a:pt x="325" y="245"/>
                  </a:moveTo>
                  <a:cubicBezTo>
                    <a:pt x="325" y="245"/>
                    <a:pt x="324" y="246"/>
                    <a:pt x="324" y="246"/>
                  </a:cubicBezTo>
                  <a:cubicBezTo>
                    <a:pt x="324" y="246"/>
                    <a:pt x="323" y="246"/>
                    <a:pt x="323" y="246"/>
                  </a:cubicBezTo>
                  <a:cubicBezTo>
                    <a:pt x="323" y="246"/>
                    <a:pt x="323" y="246"/>
                    <a:pt x="323" y="246"/>
                  </a:cubicBezTo>
                  <a:cubicBezTo>
                    <a:pt x="324" y="250"/>
                    <a:pt x="324" y="254"/>
                    <a:pt x="325" y="258"/>
                  </a:cubicBezTo>
                  <a:cubicBezTo>
                    <a:pt x="325" y="263"/>
                    <a:pt x="325" y="268"/>
                    <a:pt x="324" y="274"/>
                  </a:cubicBezTo>
                  <a:cubicBezTo>
                    <a:pt x="324" y="275"/>
                    <a:pt x="324" y="276"/>
                    <a:pt x="324" y="277"/>
                  </a:cubicBezTo>
                  <a:cubicBezTo>
                    <a:pt x="325" y="276"/>
                    <a:pt x="325" y="276"/>
                    <a:pt x="326" y="276"/>
                  </a:cubicBezTo>
                  <a:cubicBezTo>
                    <a:pt x="326" y="275"/>
                    <a:pt x="326" y="274"/>
                    <a:pt x="326" y="272"/>
                  </a:cubicBezTo>
                  <a:cubicBezTo>
                    <a:pt x="326" y="271"/>
                    <a:pt x="327" y="269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6" y="268"/>
                    <a:pt x="326" y="268"/>
                    <a:pt x="326" y="268"/>
                  </a:cubicBezTo>
                  <a:cubicBezTo>
                    <a:pt x="325" y="268"/>
                    <a:pt x="325" y="266"/>
                    <a:pt x="326" y="266"/>
                  </a:cubicBezTo>
                  <a:cubicBezTo>
                    <a:pt x="326" y="266"/>
                    <a:pt x="327" y="266"/>
                    <a:pt x="327" y="266"/>
                  </a:cubicBezTo>
                  <a:cubicBezTo>
                    <a:pt x="327" y="263"/>
                    <a:pt x="327" y="261"/>
                    <a:pt x="327" y="258"/>
                  </a:cubicBezTo>
                  <a:cubicBezTo>
                    <a:pt x="327" y="256"/>
                    <a:pt x="326" y="254"/>
                    <a:pt x="326" y="252"/>
                  </a:cubicBezTo>
                  <a:cubicBezTo>
                    <a:pt x="326" y="250"/>
                    <a:pt x="326" y="248"/>
                    <a:pt x="325" y="245"/>
                  </a:cubicBezTo>
                  <a:moveTo>
                    <a:pt x="302" y="188"/>
                  </a:moveTo>
                  <a:cubicBezTo>
                    <a:pt x="301" y="188"/>
                    <a:pt x="299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301" y="191"/>
                    <a:pt x="304" y="195"/>
                    <a:pt x="306" y="198"/>
                  </a:cubicBezTo>
                  <a:cubicBezTo>
                    <a:pt x="307" y="198"/>
                    <a:pt x="307" y="198"/>
                    <a:pt x="307" y="198"/>
                  </a:cubicBezTo>
                  <a:cubicBezTo>
                    <a:pt x="308" y="198"/>
                    <a:pt x="308" y="198"/>
                    <a:pt x="309" y="198"/>
                  </a:cubicBezTo>
                  <a:cubicBezTo>
                    <a:pt x="308" y="197"/>
                    <a:pt x="308" y="196"/>
                    <a:pt x="308" y="196"/>
                  </a:cubicBezTo>
                  <a:cubicBezTo>
                    <a:pt x="306" y="193"/>
                    <a:pt x="304" y="190"/>
                    <a:pt x="302" y="188"/>
                  </a:cubicBezTo>
                  <a:moveTo>
                    <a:pt x="238" y="162"/>
                  </a:moveTo>
                  <a:cubicBezTo>
                    <a:pt x="239" y="162"/>
                    <a:pt x="240" y="162"/>
                    <a:pt x="241" y="162"/>
                  </a:cubicBezTo>
                  <a:cubicBezTo>
                    <a:pt x="241" y="162"/>
                    <a:pt x="242" y="162"/>
                    <a:pt x="243" y="162"/>
                  </a:cubicBezTo>
                  <a:cubicBezTo>
                    <a:pt x="245" y="162"/>
                    <a:pt x="248" y="163"/>
                    <a:pt x="249" y="163"/>
                  </a:cubicBezTo>
                  <a:cubicBezTo>
                    <a:pt x="255" y="165"/>
                    <a:pt x="260" y="165"/>
                    <a:pt x="265" y="167"/>
                  </a:cubicBezTo>
                  <a:cubicBezTo>
                    <a:pt x="268" y="168"/>
                    <a:pt x="270" y="169"/>
                    <a:pt x="272" y="170"/>
                  </a:cubicBezTo>
                  <a:cubicBezTo>
                    <a:pt x="267" y="168"/>
                    <a:pt x="262" y="166"/>
                    <a:pt x="256" y="165"/>
                  </a:cubicBezTo>
                  <a:cubicBezTo>
                    <a:pt x="251" y="164"/>
                    <a:pt x="245" y="164"/>
                    <a:pt x="240" y="163"/>
                  </a:cubicBezTo>
                  <a:cubicBezTo>
                    <a:pt x="239" y="163"/>
                    <a:pt x="239" y="163"/>
                    <a:pt x="238" y="162"/>
                  </a:cubicBezTo>
                  <a:moveTo>
                    <a:pt x="241" y="160"/>
                  </a:moveTo>
                  <a:cubicBezTo>
                    <a:pt x="241" y="160"/>
                    <a:pt x="241" y="160"/>
                    <a:pt x="241" y="160"/>
                  </a:cubicBezTo>
                  <a:cubicBezTo>
                    <a:pt x="239" y="160"/>
                    <a:pt x="237" y="161"/>
                    <a:pt x="235" y="162"/>
                  </a:cubicBezTo>
                  <a:cubicBezTo>
                    <a:pt x="235" y="162"/>
                    <a:pt x="235" y="162"/>
                    <a:pt x="235" y="162"/>
                  </a:cubicBezTo>
                  <a:cubicBezTo>
                    <a:pt x="235" y="163"/>
                    <a:pt x="235" y="163"/>
                    <a:pt x="236" y="164"/>
                  </a:cubicBezTo>
                  <a:cubicBezTo>
                    <a:pt x="236" y="164"/>
                    <a:pt x="237" y="164"/>
                    <a:pt x="237" y="164"/>
                  </a:cubicBezTo>
                  <a:cubicBezTo>
                    <a:pt x="242" y="166"/>
                    <a:pt x="247" y="166"/>
                    <a:pt x="252" y="166"/>
                  </a:cubicBezTo>
                  <a:cubicBezTo>
                    <a:pt x="255" y="167"/>
                    <a:pt x="258" y="168"/>
                    <a:pt x="261" y="169"/>
                  </a:cubicBezTo>
                  <a:cubicBezTo>
                    <a:pt x="264" y="169"/>
                    <a:pt x="266" y="170"/>
                    <a:pt x="269" y="171"/>
                  </a:cubicBezTo>
                  <a:cubicBezTo>
                    <a:pt x="273" y="172"/>
                    <a:pt x="277" y="173"/>
                    <a:pt x="282" y="175"/>
                  </a:cubicBezTo>
                  <a:cubicBezTo>
                    <a:pt x="286" y="178"/>
                    <a:pt x="289" y="181"/>
                    <a:pt x="293" y="184"/>
                  </a:cubicBezTo>
                  <a:cubicBezTo>
                    <a:pt x="294" y="185"/>
                    <a:pt x="296" y="186"/>
                    <a:pt x="297" y="188"/>
                  </a:cubicBezTo>
                  <a:cubicBezTo>
                    <a:pt x="297" y="187"/>
                    <a:pt x="297" y="186"/>
                    <a:pt x="298" y="186"/>
                  </a:cubicBezTo>
                  <a:cubicBezTo>
                    <a:pt x="299" y="186"/>
                    <a:pt x="300" y="186"/>
                    <a:pt x="300" y="186"/>
                  </a:cubicBezTo>
                  <a:cubicBezTo>
                    <a:pt x="297" y="183"/>
                    <a:pt x="293" y="179"/>
                    <a:pt x="289" y="177"/>
                  </a:cubicBezTo>
                  <a:cubicBezTo>
                    <a:pt x="289" y="177"/>
                    <a:pt x="288" y="177"/>
                    <a:pt x="288" y="177"/>
                  </a:cubicBezTo>
                  <a:cubicBezTo>
                    <a:pt x="288" y="177"/>
                    <a:pt x="288" y="177"/>
                    <a:pt x="288" y="177"/>
                  </a:cubicBezTo>
                  <a:cubicBezTo>
                    <a:pt x="287" y="177"/>
                    <a:pt x="287" y="176"/>
                    <a:pt x="287" y="176"/>
                  </a:cubicBezTo>
                  <a:cubicBezTo>
                    <a:pt x="286" y="175"/>
                    <a:pt x="284" y="174"/>
                    <a:pt x="283" y="174"/>
                  </a:cubicBezTo>
                  <a:cubicBezTo>
                    <a:pt x="282" y="173"/>
                    <a:pt x="282" y="173"/>
                    <a:pt x="281" y="172"/>
                  </a:cubicBezTo>
                  <a:cubicBezTo>
                    <a:pt x="280" y="173"/>
                    <a:pt x="280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78" y="173"/>
                    <a:pt x="277" y="171"/>
                    <a:pt x="278" y="171"/>
                  </a:cubicBezTo>
                  <a:cubicBezTo>
                    <a:pt x="278" y="171"/>
                    <a:pt x="278" y="171"/>
                    <a:pt x="278" y="171"/>
                  </a:cubicBezTo>
                  <a:cubicBezTo>
                    <a:pt x="278" y="171"/>
                    <a:pt x="277" y="170"/>
                    <a:pt x="277" y="170"/>
                  </a:cubicBezTo>
                  <a:cubicBezTo>
                    <a:pt x="269" y="166"/>
                    <a:pt x="261" y="163"/>
                    <a:pt x="252" y="162"/>
                  </a:cubicBezTo>
                  <a:cubicBezTo>
                    <a:pt x="250" y="162"/>
                    <a:pt x="248" y="161"/>
                    <a:pt x="246" y="161"/>
                  </a:cubicBezTo>
                  <a:cubicBezTo>
                    <a:pt x="245" y="161"/>
                    <a:pt x="244" y="160"/>
                    <a:pt x="243" y="160"/>
                  </a:cubicBezTo>
                  <a:cubicBezTo>
                    <a:pt x="243" y="160"/>
                    <a:pt x="243" y="160"/>
                    <a:pt x="242" y="160"/>
                  </a:cubicBezTo>
                  <a:cubicBezTo>
                    <a:pt x="242" y="160"/>
                    <a:pt x="241" y="160"/>
                    <a:pt x="241" y="160"/>
                  </a:cubicBezTo>
                  <a:moveTo>
                    <a:pt x="175" y="304"/>
                  </a:moveTo>
                  <a:cubicBezTo>
                    <a:pt x="178" y="304"/>
                    <a:pt x="181" y="303"/>
                    <a:pt x="185" y="302"/>
                  </a:cubicBezTo>
                  <a:cubicBezTo>
                    <a:pt x="187" y="302"/>
                    <a:pt x="189" y="301"/>
                    <a:pt x="191" y="300"/>
                  </a:cubicBezTo>
                  <a:cubicBezTo>
                    <a:pt x="190" y="301"/>
                    <a:pt x="189" y="301"/>
                    <a:pt x="187" y="302"/>
                  </a:cubicBezTo>
                  <a:cubicBezTo>
                    <a:pt x="187" y="302"/>
                    <a:pt x="186" y="302"/>
                    <a:pt x="185" y="303"/>
                  </a:cubicBezTo>
                  <a:cubicBezTo>
                    <a:pt x="182" y="304"/>
                    <a:pt x="178" y="305"/>
                    <a:pt x="174" y="306"/>
                  </a:cubicBezTo>
                  <a:cubicBezTo>
                    <a:pt x="170" y="307"/>
                    <a:pt x="165" y="307"/>
                    <a:pt x="161" y="307"/>
                  </a:cubicBezTo>
                  <a:cubicBezTo>
                    <a:pt x="158" y="307"/>
                    <a:pt x="156" y="307"/>
                    <a:pt x="153" y="307"/>
                  </a:cubicBezTo>
                  <a:cubicBezTo>
                    <a:pt x="156" y="307"/>
                    <a:pt x="159" y="306"/>
                    <a:pt x="162" y="306"/>
                  </a:cubicBezTo>
                  <a:cubicBezTo>
                    <a:pt x="163" y="305"/>
                    <a:pt x="165" y="305"/>
                    <a:pt x="166" y="304"/>
                  </a:cubicBezTo>
                  <a:cubicBezTo>
                    <a:pt x="167" y="304"/>
                    <a:pt x="167" y="304"/>
                    <a:pt x="168" y="304"/>
                  </a:cubicBezTo>
                  <a:cubicBezTo>
                    <a:pt x="170" y="304"/>
                    <a:pt x="172" y="304"/>
                    <a:pt x="175" y="304"/>
                  </a:cubicBezTo>
                  <a:moveTo>
                    <a:pt x="115" y="282"/>
                  </a:moveTo>
                  <a:cubicBezTo>
                    <a:pt x="115" y="281"/>
                    <a:pt x="114" y="280"/>
                    <a:pt x="114" y="279"/>
                  </a:cubicBezTo>
                  <a:cubicBezTo>
                    <a:pt x="114" y="279"/>
                    <a:pt x="113" y="278"/>
                    <a:pt x="113" y="277"/>
                  </a:cubicBezTo>
                  <a:cubicBezTo>
                    <a:pt x="118" y="284"/>
                    <a:pt x="125" y="290"/>
                    <a:pt x="133" y="294"/>
                  </a:cubicBezTo>
                  <a:cubicBezTo>
                    <a:pt x="141" y="300"/>
                    <a:pt x="151" y="303"/>
                    <a:pt x="160" y="304"/>
                  </a:cubicBezTo>
                  <a:cubicBezTo>
                    <a:pt x="159" y="304"/>
                    <a:pt x="157" y="304"/>
                    <a:pt x="156" y="305"/>
                  </a:cubicBezTo>
                  <a:cubicBezTo>
                    <a:pt x="154" y="305"/>
                    <a:pt x="153" y="305"/>
                    <a:pt x="151" y="305"/>
                  </a:cubicBezTo>
                  <a:cubicBezTo>
                    <a:pt x="147" y="305"/>
                    <a:pt x="143" y="304"/>
                    <a:pt x="139" y="303"/>
                  </a:cubicBezTo>
                  <a:cubicBezTo>
                    <a:pt x="139" y="303"/>
                    <a:pt x="138" y="302"/>
                    <a:pt x="137" y="302"/>
                  </a:cubicBezTo>
                  <a:cubicBezTo>
                    <a:pt x="134" y="301"/>
                    <a:pt x="130" y="298"/>
                    <a:pt x="127" y="296"/>
                  </a:cubicBezTo>
                  <a:cubicBezTo>
                    <a:pt x="122" y="292"/>
                    <a:pt x="118" y="287"/>
                    <a:pt x="115" y="282"/>
                  </a:cubicBezTo>
                  <a:moveTo>
                    <a:pt x="103" y="265"/>
                  </a:moveTo>
                  <a:cubicBezTo>
                    <a:pt x="102" y="262"/>
                    <a:pt x="102" y="258"/>
                    <a:pt x="101" y="255"/>
                  </a:cubicBezTo>
                  <a:cubicBezTo>
                    <a:pt x="103" y="261"/>
                    <a:pt x="106" y="266"/>
                    <a:pt x="109" y="272"/>
                  </a:cubicBezTo>
                  <a:cubicBezTo>
                    <a:pt x="110" y="273"/>
                    <a:pt x="110" y="275"/>
                    <a:pt x="111" y="277"/>
                  </a:cubicBezTo>
                  <a:cubicBezTo>
                    <a:pt x="113" y="281"/>
                    <a:pt x="115" y="285"/>
                    <a:pt x="118" y="289"/>
                  </a:cubicBezTo>
                  <a:cubicBezTo>
                    <a:pt x="117" y="289"/>
                    <a:pt x="117" y="288"/>
                    <a:pt x="117" y="288"/>
                  </a:cubicBezTo>
                  <a:cubicBezTo>
                    <a:pt x="110" y="282"/>
                    <a:pt x="106" y="274"/>
                    <a:pt x="103" y="265"/>
                  </a:cubicBezTo>
                  <a:moveTo>
                    <a:pt x="224" y="259"/>
                  </a:moveTo>
                  <a:cubicBezTo>
                    <a:pt x="228" y="252"/>
                    <a:pt x="229" y="244"/>
                    <a:pt x="227" y="237"/>
                  </a:cubicBezTo>
                  <a:cubicBezTo>
                    <a:pt x="230" y="244"/>
                    <a:pt x="231" y="253"/>
                    <a:pt x="229" y="261"/>
                  </a:cubicBezTo>
                  <a:cubicBezTo>
                    <a:pt x="227" y="270"/>
                    <a:pt x="221" y="278"/>
                    <a:pt x="214" y="284"/>
                  </a:cubicBezTo>
                  <a:cubicBezTo>
                    <a:pt x="219" y="279"/>
                    <a:pt x="222" y="273"/>
                    <a:pt x="223" y="267"/>
                  </a:cubicBezTo>
                  <a:cubicBezTo>
                    <a:pt x="222" y="268"/>
                    <a:pt x="221" y="269"/>
                    <a:pt x="220" y="270"/>
                  </a:cubicBezTo>
                  <a:cubicBezTo>
                    <a:pt x="220" y="272"/>
                    <a:pt x="219" y="273"/>
                    <a:pt x="218" y="275"/>
                  </a:cubicBezTo>
                  <a:cubicBezTo>
                    <a:pt x="217" y="278"/>
                    <a:pt x="215" y="280"/>
                    <a:pt x="213" y="282"/>
                  </a:cubicBezTo>
                  <a:cubicBezTo>
                    <a:pt x="213" y="283"/>
                    <a:pt x="213" y="283"/>
                    <a:pt x="212" y="283"/>
                  </a:cubicBezTo>
                  <a:cubicBezTo>
                    <a:pt x="202" y="295"/>
                    <a:pt x="187" y="301"/>
                    <a:pt x="172" y="302"/>
                  </a:cubicBezTo>
                  <a:cubicBezTo>
                    <a:pt x="174" y="301"/>
                    <a:pt x="177" y="300"/>
                    <a:pt x="179" y="299"/>
                  </a:cubicBezTo>
                  <a:cubicBezTo>
                    <a:pt x="188" y="294"/>
                    <a:pt x="197" y="288"/>
                    <a:pt x="205" y="282"/>
                  </a:cubicBezTo>
                  <a:cubicBezTo>
                    <a:pt x="209" y="278"/>
                    <a:pt x="214" y="274"/>
                    <a:pt x="217" y="270"/>
                  </a:cubicBezTo>
                  <a:cubicBezTo>
                    <a:pt x="218" y="269"/>
                    <a:pt x="219" y="268"/>
                    <a:pt x="220" y="267"/>
                  </a:cubicBezTo>
                  <a:cubicBezTo>
                    <a:pt x="221" y="266"/>
                    <a:pt x="221" y="265"/>
                    <a:pt x="222" y="264"/>
                  </a:cubicBezTo>
                  <a:cubicBezTo>
                    <a:pt x="222" y="264"/>
                    <a:pt x="222" y="265"/>
                    <a:pt x="222" y="266"/>
                  </a:cubicBezTo>
                  <a:cubicBezTo>
                    <a:pt x="222" y="265"/>
                    <a:pt x="223" y="264"/>
                    <a:pt x="224" y="263"/>
                  </a:cubicBezTo>
                  <a:cubicBezTo>
                    <a:pt x="224" y="262"/>
                    <a:pt x="224" y="261"/>
                    <a:pt x="224" y="259"/>
                  </a:cubicBezTo>
                  <a:moveTo>
                    <a:pt x="99" y="231"/>
                  </a:moveTo>
                  <a:cubicBezTo>
                    <a:pt x="99" y="220"/>
                    <a:pt x="101" y="209"/>
                    <a:pt x="105" y="199"/>
                  </a:cubicBezTo>
                  <a:cubicBezTo>
                    <a:pt x="104" y="203"/>
                    <a:pt x="104" y="207"/>
                    <a:pt x="104" y="212"/>
                  </a:cubicBezTo>
                  <a:cubicBezTo>
                    <a:pt x="101" y="218"/>
                    <a:pt x="100" y="225"/>
                    <a:pt x="99" y="231"/>
                  </a:cubicBezTo>
                  <a:moveTo>
                    <a:pt x="195" y="203"/>
                  </a:moveTo>
                  <a:cubicBezTo>
                    <a:pt x="186" y="198"/>
                    <a:pt x="176" y="195"/>
                    <a:pt x="167" y="194"/>
                  </a:cubicBezTo>
                  <a:cubicBezTo>
                    <a:pt x="166" y="193"/>
                    <a:pt x="165" y="193"/>
                    <a:pt x="164" y="193"/>
                  </a:cubicBezTo>
                  <a:cubicBezTo>
                    <a:pt x="169" y="193"/>
                    <a:pt x="174" y="194"/>
                    <a:pt x="180" y="196"/>
                  </a:cubicBezTo>
                  <a:cubicBezTo>
                    <a:pt x="185" y="197"/>
                    <a:pt x="190" y="200"/>
                    <a:pt x="195" y="203"/>
                  </a:cubicBezTo>
                  <a:moveTo>
                    <a:pt x="149" y="193"/>
                  </a:moveTo>
                  <a:cubicBezTo>
                    <a:pt x="150" y="193"/>
                    <a:pt x="150" y="193"/>
                    <a:pt x="151" y="193"/>
                  </a:cubicBezTo>
                  <a:cubicBezTo>
                    <a:pt x="152" y="193"/>
                    <a:pt x="152" y="193"/>
                    <a:pt x="153" y="193"/>
                  </a:cubicBezTo>
                  <a:cubicBezTo>
                    <a:pt x="159" y="194"/>
                    <a:pt x="165" y="195"/>
                    <a:pt x="170" y="196"/>
                  </a:cubicBezTo>
                  <a:cubicBezTo>
                    <a:pt x="181" y="199"/>
                    <a:pt x="192" y="203"/>
                    <a:pt x="202" y="209"/>
                  </a:cubicBezTo>
                  <a:cubicBezTo>
                    <a:pt x="207" y="212"/>
                    <a:pt x="212" y="216"/>
                    <a:pt x="216" y="220"/>
                  </a:cubicBezTo>
                  <a:cubicBezTo>
                    <a:pt x="219" y="225"/>
                    <a:pt x="222" y="230"/>
                    <a:pt x="224" y="235"/>
                  </a:cubicBezTo>
                  <a:cubicBezTo>
                    <a:pt x="226" y="242"/>
                    <a:pt x="226" y="249"/>
                    <a:pt x="224" y="255"/>
                  </a:cubicBezTo>
                  <a:cubicBezTo>
                    <a:pt x="222" y="241"/>
                    <a:pt x="212" y="229"/>
                    <a:pt x="202" y="220"/>
                  </a:cubicBezTo>
                  <a:cubicBezTo>
                    <a:pt x="194" y="213"/>
                    <a:pt x="185" y="207"/>
                    <a:pt x="176" y="203"/>
                  </a:cubicBezTo>
                  <a:cubicBezTo>
                    <a:pt x="172" y="200"/>
                    <a:pt x="167" y="198"/>
                    <a:pt x="163" y="197"/>
                  </a:cubicBezTo>
                  <a:cubicBezTo>
                    <a:pt x="158" y="196"/>
                    <a:pt x="154" y="195"/>
                    <a:pt x="149" y="193"/>
                  </a:cubicBezTo>
                  <a:moveTo>
                    <a:pt x="209" y="60"/>
                  </a:moveTo>
                  <a:cubicBezTo>
                    <a:pt x="210" y="59"/>
                    <a:pt x="211" y="59"/>
                    <a:pt x="211" y="58"/>
                  </a:cubicBezTo>
                  <a:cubicBezTo>
                    <a:pt x="210" y="61"/>
                    <a:pt x="209" y="64"/>
                    <a:pt x="207" y="67"/>
                  </a:cubicBezTo>
                  <a:cubicBezTo>
                    <a:pt x="206" y="69"/>
                    <a:pt x="206" y="70"/>
                    <a:pt x="205" y="71"/>
                  </a:cubicBezTo>
                  <a:cubicBezTo>
                    <a:pt x="202" y="74"/>
                    <a:pt x="198" y="78"/>
                    <a:pt x="194" y="81"/>
                  </a:cubicBezTo>
                  <a:cubicBezTo>
                    <a:pt x="194" y="81"/>
                    <a:pt x="193" y="82"/>
                    <a:pt x="192" y="82"/>
                  </a:cubicBezTo>
                  <a:cubicBezTo>
                    <a:pt x="188" y="85"/>
                    <a:pt x="183" y="87"/>
                    <a:pt x="179" y="89"/>
                  </a:cubicBezTo>
                  <a:cubicBezTo>
                    <a:pt x="174" y="91"/>
                    <a:pt x="170" y="92"/>
                    <a:pt x="166" y="93"/>
                  </a:cubicBezTo>
                  <a:cubicBezTo>
                    <a:pt x="161" y="95"/>
                    <a:pt x="157" y="96"/>
                    <a:pt x="153" y="97"/>
                  </a:cubicBezTo>
                  <a:cubicBezTo>
                    <a:pt x="157" y="95"/>
                    <a:pt x="160" y="94"/>
                    <a:pt x="164" y="92"/>
                  </a:cubicBezTo>
                  <a:cubicBezTo>
                    <a:pt x="173" y="88"/>
                    <a:pt x="182" y="81"/>
                    <a:pt x="191" y="75"/>
                  </a:cubicBezTo>
                  <a:cubicBezTo>
                    <a:pt x="197" y="71"/>
                    <a:pt x="204" y="66"/>
                    <a:pt x="209" y="60"/>
                  </a:cubicBezTo>
                  <a:moveTo>
                    <a:pt x="130" y="23"/>
                  </a:moveTo>
                  <a:cubicBezTo>
                    <a:pt x="132" y="20"/>
                    <a:pt x="135" y="17"/>
                    <a:pt x="139" y="15"/>
                  </a:cubicBezTo>
                  <a:cubicBezTo>
                    <a:pt x="135" y="17"/>
                    <a:pt x="133" y="20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moveTo>
                    <a:pt x="215" y="40"/>
                  </a:moveTo>
                  <a:cubicBezTo>
                    <a:pt x="215" y="40"/>
                    <a:pt x="215" y="39"/>
                    <a:pt x="215" y="38"/>
                  </a:cubicBezTo>
                  <a:cubicBezTo>
                    <a:pt x="214" y="29"/>
                    <a:pt x="211" y="20"/>
                    <a:pt x="206" y="13"/>
                  </a:cubicBezTo>
                  <a:cubicBezTo>
                    <a:pt x="205" y="12"/>
                    <a:pt x="204" y="11"/>
                    <a:pt x="203" y="10"/>
                  </a:cubicBezTo>
                  <a:cubicBezTo>
                    <a:pt x="205" y="11"/>
                    <a:pt x="207" y="12"/>
                    <a:pt x="208" y="14"/>
                  </a:cubicBezTo>
                  <a:cubicBezTo>
                    <a:pt x="209" y="14"/>
                    <a:pt x="209" y="15"/>
                    <a:pt x="210" y="15"/>
                  </a:cubicBezTo>
                  <a:cubicBezTo>
                    <a:pt x="212" y="18"/>
                    <a:pt x="214" y="21"/>
                    <a:pt x="215" y="24"/>
                  </a:cubicBezTo>
                  <a:cubicBezTo>
                    <a:pt x="218" y="29"/>
                    <a:pt x="219" y="36"/>
                    <a:pt x="218" y="43"/>
                  </a:cubicBezTo>
                  <a:cubicBezTo>
                    <a:pt x="217" y="44"/>
                    <a:pt x="217" y="46"/>
                    <a:pt x="216" y="47"/>
                  </a:cubicBezTo>
                  <a:cubicBezTo>
                    <a:pt x="216" y="48"/>
                    <a:pt x="215" y="49"/>
                    <a:pt x="215" y="50"/>
                  </a:cubicBezTo>
                  <a:cubicBezTo>
                    <a:pt x="215" y="47"/>
                    <a:pt x="215" y="44"/>
                    <a:pt x="215" y="40"/>
                  </a:cubicBezTo>
                  <a:moveTo>
                    <a:pt x="211" y="14"/>
                  </a:moveTo>
                  <a:cubicBezTo>
                    <a:pt x="209" y="12"/>
                    <a:pt x="207" y="10"/>
                    <a:pt x="205" y="8"/>
                  </a:cubicBezTo>
                  <a:cubicBezTo>
                    <a:pt x="206" y="9"/>
                    <a:pt x="207" y="9"/>
                    <a:pt x="208" y="10"/>
                  </a:cubicBezTo>
                  <a:cubicBezTo>
                    <a:pt x="210" y="11"/>
                    <a:pt x="213" y="13"/>
                    <a:pt x="215" y="15"/>
                  </a:cubicBezTo>
                  <a:cubicBezTo>
                    <a:pt x="222" y="22"/>
                    <a:pt x="222" y="33"/>
                    <a:pt x="221" y="42"/>
                  </a:cubicBezTo>
                  <a:cubicBezTo>
                    <a:pt x="219" y="49"/>
                    <a:pt x="216" y="56"/>
                    <a:pt x="212" y="62"/>
                  </a:cubicBezTo>
                  <a:cubicBezTo>
                    <a:pt x="213" y="59"/>
                    <a:pt x="214" y="57"/>
                    <a:pt x="214" y="54"/>
                  </a:cubicBezTo>
                  <a:cubicBezTo>
                    <a:pt x="219" y="47"/>
                    <a:pt x="222" y="39"/>
                    <a:pt x="220" y="30"/>
                  </a:cubicBezTo>
                  <a:cubicBezTo>
                    <a:pt x="218" y="24"/>
                    <a:pt x="215" y="18"/>
                    <a:pt x="211" y="14"/>
                  </a:cubicBezTo>
                  <a:moveTo>
                    <a:pt x="177" y="0"/>
                  </a:moveTo>
                  <a:cubicBezTo>
                    <a:pt x="173" y="0"/>
                    <a:pt x="169" y="0"/>
                    <a:pt x="165" y="1"/>
                  </a:cubicBezTo>
                  <a:cubicBezTo>
                    <a:pt x="158" y="3"/>
                    <a:pt x="150" y="5"/>
                    <a:pt x="144" y="9"/>
                  </a:cubicBezTo>
                  <a:cubicBezTo>
                    <a:pt x="137" y="13"/>
                    <a:pt x="130" y="19"/>
                    <a:pt x="126" y="26"/>
                  </a:cubicBezTo>
                  <a:cubicBezTo>
                    <a:pt x="125" y="27"/>
                    <a:pt x="124" y="29"/>
                    <a:pt x="123" y="30"/>
                  </a:cubicBezTo>
                  <a:cubicBezTo>
                    <a:pt x="122" y="32"/>
                    <a:pt x="120" y="33"/>
                    <a:pt x="119" y="35"/>
                  </a:cubicBezTo>
                  <a:cubicBezTo>
                    <a:pt x="116" y="40"/>
                    <a:pt x="114" y="45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1" y="54"/>
                    <a:pt x="109" y="54"/>
                    <a:pt x="106" y="54"/>
                  </a:cubicBezTo>
                  <a:cubicBezTo>
                    <a:pt x="103" y="54"/>
                    <a:pt x="99" y="53"/>
                    <a:pt x="96" y="53"/>
                  </a:cubicBezTo>
                  <a:cubicBezTo>
                    <a:pt x="79" y="49"/>
                    <a:pt x="61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9" y="46"/>
                    <a:pt x="54" y="48"/>
                    <a:pt x="60" y="50"/>
                  </a:cubicBezTo>
                  <a:cubicBezTo>
                    <a:pt x="63" y="51"/>
                    <a:pt x="66" y="52"/>
                    <a:pt x="70" y="53"/>
                  </a:cubicBezTo>
                  <a:cubicBezTo>
                    <a:pt x="71" y="54"/>
                    <a:pt x="73" y="55"/>
                    <a:pt x="75" y="55"/>
                  </a:cubicBezTo>
                  <a:cubicBezTo>
                    <a:pt x="62" y="53"/>
                    <a:pt x="49" y="51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49"/>
                    <a:pt x="35" y="51"/>
                    <a:pt x="36" y="51"/>
                  </a:cubicBezTo>
                  <a:cubicBezTo>
                    <a:pt x="49" y="53"/>
                    <a:pt x="62" y="55"/>
                    <a:pt x="75" y="57"/>
                  </a:cubicBezTo>
                  <a:cubicBezTo>
                    <a:pt x="79" y="58"/>
                    <a:pt x="82" y="58"/>
                    <a:pt x="86" y="59"/>
                  </a:cubicBezTo>
                  <a:cubicBezTo>
                    <a:pt x="93" y="61"/>
                    <a:pt x="99" y="62"/>
                    <a:pt x="106" y="62"/>
                  </a:cubicBezTo>
                  <a:cubicBezTo>
                    <a:pt x="106" y="62"/>
                    <a:pt x="107" y="62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9" y="61"/>
                    <a:pt x="109" y="60"/>
                    <a:pt x="108" y="60"/>
                  </a:cubicBezTo>
                  <a:cubicBezTo>
                    <a:pt x="108" y="60"/>
                    <a:pt x="108" y="60"/>
                    <a:pt x="107" y="60"/>
                  </a:cubicBezTo>
                  <a:cubicBezTo>
                    <a:pt x="104" y="58"/>
                    <a:pt x="101" y="58"/>
                    <a:pt x="98" y="58"/>
                  </a:cubicBezTo>
                  <a:cubicBezTo>
                    <a:pt x="97" y="58"/>
                    <a:pt x="95" y="58"/>
                    <a:pt x="94" y="57"/>
                  </a:cubicBezTo>
                  <a:cubicBezTo>
                    <a:pt x="93" y="57"/>
                    <a:pt x="91" y="57"/>
                    <a:pt x="89" y="57"/>
                  </a:cubicBezTo>
                  <a:cubicBezTo>
                    <a:pt x="88" y="57"/>
                    <a:pt x="87" y="57"/>
                    <a:pt x="86" y="57"/>
                  </a:cubicBezTo>
                  <a:cubicBezTo>
                    <a:pt x="84" y="56"/>
                    <a:pt x="82" y="56"/>
                    <a:pt x="79" y="55"/>
                  </a:cubicBezTo>
                  <a:cubicBezTo>
                    <a:pt x="76" y="54"/>
                    <a:pt x="73" y="53"/>
                    <a:pt x="70" y="51"/>
                  </a:cubicBezTo>
                  <a:cubicBezTo>
                    <a:pt x="66" y="50"/>
                    <a:pt x="63" y="49"/>
                    <a:pt x="59" y="47"/>
                  </a:cubicBezTo>
                  <a:cubicBezTo>
                    <a:pt x="67" y="49"/>
                    <a:pt x="74" y="50"/>
                    <a:pt x="81" y="51"/>
                  </a:cubicBezTo>
                  <a:cubicBezTo>
                    <a:pt x="87" y="53"/>
                    <a:pt x="93" y="54"/>
                    <a:pt x="98" y="55"/>
                  </a:cubicBezTo>
                  <a:cubicBezTo>
                    <a:pt x="101" y="56"/>
                    <a:pt x="104" y="56"/>
                    <a:pt x="106" y="56"/>
                  </a:cubicBezTo>
                  <a:cubicBezTo>
                    <a:pt x="108" y="56"/>
                    <a:pt x="109" y="56"/>
                    <a:pt x="111" y="56"/>
                  </a:cubicBezTo>
                  <a:cubicBezTo>
                    <a:pt x="114" y="55"/>
                    <a:pt x="116" y="52"/>
                    <a:pt x="117" y="50"/>
                  </a:cubicBezTo>
                  <a:cubicBezTo>
                    <a:pt x="118" y="48"/>
                    <a:pt x="118" y="47"/>
                    <a:pt x="119" y="46"/>
                  </a:cubicBezTo>
                  <a:cubicBezTo>
                    <a:pt x="119" y="45"/>
                    <a:pt x="119" y="45"/>
                    <a:pt x="120" y="44"/>
                  </a:cubicBezTo>
                  <a:cubicBezTo>
                    <a:pt x="120" y="43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9"/>
                    <a:pt x="122" y="38"/>
                    <a:pt x="122" y="37"/>
                  </a:cubicBezTo>
                  <a:cubicBezTo>
                    <a:pt x="124" y="34"/>
                    <a:pt x="126" y="31"/>
                    <a:pt x="129" y="27"/>
                  </a:cubicBezTo>
                  <a:cubicBezTo>
                    <a:pt x="129" y="26"/>
                    <a:pt x="130" y="25"/>
                    <a:pt x="131" y="25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4" y="22"/>
                    <a:pt x="136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8" y="19"/>
                    <a:pt x="137" y="17"/>
                    <a:pt x="139" y="17"/>
                  </a:cubicBezTo>
                  <a:cubicBezTo>
                    <a:pt x="143" y="15"/>
                    <a:pt x="148" y="14"/>
                    <a:pt x="152" y="12"/>
                  </a:cubicBezTo>
                  <a:cubicBezTo>
                    <a:pt x="155" y="11"/>
                    <a:pt x="158" y="10"/>
                    <a:pt x="161" y="9"/>
                  </a:cubicBezTo>
                  <a:cubicBezTo>
                    <a:pt x="164" y="8"/>
                    <a:pt x="168" y="7"/>
                    <a:pt x="172" y="7"/>
                  </a:cubicBezTo>
                  <a:cubicBezTo>
                    <a:pt x="173" y="6"/>
                    <a:pt x="175" y="5"/>
                    <a:pt x="176" y="4"/>
                  </a:cubicBezTo>
                  <a:cubicBezTo>
                    <a:pt x="166" y="5"/>
                    <a:pt x="157" y="8"/>
                    <a:pt x="148" y="12"/>
                  </a:cubicBezTo>
                  <a:cubicBezTo>
                    <a:pt x="147" y="12"/>
                    <a:pt x="145" y="13"/>
                    <a:pt x="143" y="14"/>
                  </a:cubicBezTo>
                  <a:cubicBezTo>
                    <a:pt x="145" y="13"/>
                    <a:pt x="147" y="11"/>
                    <a:pt x="149" y="10"/>
                  </a:cubicBezTo>
                  <a:cubicBezTo>
                    <a:pt x="154" y="7"/>
                    <a:pt x="161" y="5"/>
                    <a:pt x="167" y="3"/>
                  </a:cubicBezTo>
                  <a:cubicBezTo>
                    <a:pt x="170" y="3"/>
                    <a:pt x="174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9" y="2"/>
                    <a:pt x="180" y="2"/>
                    <a:pt x="181" y="2"/>
                  </a:cubicBezTo>
                  <a:cubicBezTo>
                    <a:pt x="182" y="2"/>
                    <a:pt x="183" y="2"/>
                    <a:pt x="185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6" y="2"/>
                    <a:pt x="186" y="2"/>
                    <a:pt x="186" y="3"/>
                  </a:cubicBezTo>
                  <a:cubicBezTo>
                    <a:pt x="186" y="3"/>
                    <a:pt x="187" y="3"/>
                    <a:pt x="187" y="3"/>
                  </a:cubicBezTo>
                  <a:cubicBezTo>
                    <a:pt x="187" y="3"/>
                    <a:pt x="186" y="3"/>
                    <a:pt x="186" y="3"/>
                  </a:cubicBezTo>
                  <a:cubicBezTo>
                    <a:pt x="185" y="3"/>
                    <a:pt x="185" y="4"/>
                    <a:pt x="185" y="4"/>
                  </a:cubicBezTo>
                  <a:cubicBezTo>
                    <a:pt x="182" y="4"/>
                    <a:pt x="179" y="5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81" y="5"/>
                    <a:pt x="184" y="5"/>
                    <a:pt x="188" y="5"/>
                  </a:cubicBezTo>
                  <a:cubicBezTo>
                    <a:pt x="189" y="5"/>
                    <a:pt x="190" y="5"/>
                    <a:pt x="192" y="5"/>
                  </a:cubicBezTo>
                  <a:cubicBezTo>
                    <a:pt x="192" y="5"/>
                    <a:pt x="193" y="5"/>
                    <a:pt x="194" y="5"/>
                  </a:cubicBezTo>
                  <a:cubicBezTo>
                    <a:pt x="195" y="6"/>
                    <a:pt x="196" y="7"/>
                    <a:pt x="198" y="8"/>
                  </a:cubicBezTo>
                  <a:cubicBezTo>
                    <a:pt x="205" y="13"/>
                    <a:pt x="209" y="21"/>
                    <a:pt x="211" y="30"/>
                  </a:cubicBezTo>
                  <a:cubicBezTo>
                    <a:pt x="213" y="37"/>
                    <a:pt x="214" y="45"/>
                    <a:pt x="212" y="53"/>
                  </a:cubicBezTo>
                  <a:cubicBezTo>
                    <a:pt x="212" y="53"/>
                    <a:pt x="212" y="53"/>
                    <a:pt x="212" y="54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09" y="58"/>
                    <a:pt x="204" y="63"/>
                    <a:pt x="200" y="66"/>
                  </a:cubicBezTo>
                  <a:cubicBezTo>
                    <a:pt x="195" y="70"/>
                    <a:pt x="191" y="73"/>
                    <a:pt x="186" y="76"/>
                  </a:cubicBezTo>
                  <a:cubicBezTo>
                    <a:pt x="181" y="80"/>
                    <a:pt x="176" y="83"/>
                    <a:pt x="170" y="87"/>
                  </a:cubicBezTo>
                  <a:cubicBezTo>
                    <a:pt x="158" y="94"/>
                    <a:pt x="144" y="98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29" y="102"/>
                    <a:pt x="130" y="104"/>
                    <a:pt x="131" y="104"/>
                  </a:cubicBezTo>
                  <a:cubicBezTo>
                    <a:pt x="131" y="104"/>
                    <a:pt x="131" y="103"/>
                    <a:pt x="131" y="103"/>
                  </a:cubicBezTo>
                  <a:cubicBezTo>
                    <a:pt x="141" y="101"/>
                    <a:pt x="151" y="99"/>
                    <a:pt x="161" y="97"/>
                  </a:cubicBezTo>
                  <a:cubicBezTo>
                    <a:pt x="167" y="95"/>
                    <a:pt x="173" y="93"/>
                    <a:pt x="179" y="91"/>
                  </a:cubicBezTo>
                  <a:cubicBezTo>
                    <a:pt x="180" y="90"/>
                    <a:pt x="182" y="90"/>
                    <a:pt x="183" y="89"/>
                  </a:cubicBezTo>
                  <a:cubicBezTo>
                    <a:pt x="181" y="90"/>
                    <a:pt x="180" y="91"/>
                    <a:pt x="178" y="92"/>
                  </a:cubicBezTo>
                  <a:cubicBezTo>
                    <a:pt x="173" y="95"/>
                    <a:pt x="168" y="98"/>
                    <a:pt x="162" y="100"/>
                  </a:cubicBezTo>
                  <a:cubicBezTo>
                    <a:pt x="157" y="103"/>
                    <a:pt x="152" y="104"/>
                    <a:pt x="146" y="105"/>
                  </a:cubicBezTo>
                  <a:cubicBezTo>
                    <a:pt x="140" y="107"/>
                    <a:pt x="132" y="109"/>
                    <a:pt x="128" y="116"/>
                  </a:cubicBezTo>
                  <a:cubicBezTo>
                    <a:pt x="126" y="122"/>
                    <a:pt x="127" y="129"/>
                    <a:pt x="127" y="136"/>
                  </a:cubicBezTo>
                  <a:cubicBezTo>
                    <a:pt x="127" y="136"/>
                    <a:pt x="126" y="137"/>
                    <a:pt x="126" y="138"/>
                  </a:cubicBezTo>
                  <a:cubicBezTo>
                    <a:pt x="126" y="141"/>
                    <a:pt x="126" y="145"/>
                    <a:pt x="126" y="148"/>
                  </a:cubicBezTo>
                  <a:cubicBezTo>
                    <a:pt x="126" y="158"/>
                    <a:pt x="126" y="168"/>
                    <a:pt x="127" y="177"/>
                  </a:cubicBezTo>
                  <a:cubicBezTo>
                    <a:pt x="127" y="177"/>
                    <a:pt x="127" y="178"/>
                    <a:pt x="127" y="178"/>
                  </a:cubicBezTo>
                  <a:cubicBezTo>
                    <a:pt x="127" y="182"/>
                    <a:pt x="128" y="186"/>
                    <a:pt x="129" y="190"/>
                  </a:cubicBezTo>
                  <a:cubicBezTo>
                    <a:pt x="129" y="191"/>
                    <a:pt x="129" y="191"/>
                    <a:pt x="130" y="191"/>
                  </a:cubicBezTo>
                  <a:cubicBezTo>
                    <a:pt x="130" y="191"/>
                    <a:pt x="131" y="191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0" y="189"/>
                  </a:cubicBezTo>
                  <a:cubicBezTo>
                    <a:pt x="130" y="181"/>
                    <a:pt x="129" y="172"/>
                    <a:pt x="130" y="163"/>
                  </a:cubicBezTo>
                  <a:cubicBezTo>
                    <a:pt x="130" y="161"/>
                    <a:pt x="130" y="158"/>
                    <a:pt x="130" y="156"/>
                  </a:cubicBezTo>
                  <a:cubicBezTo>
                    <a:pt x="131" y="148"/>
                    <a:pt x="131" y="141"/>
                    <a:pt x="132" y="133"/>
                  </a:cubicBezTo>
                  <a:cubicBezTo>
                    <a:pt x="132" y="143"/>
                    <a:pt x="132" y="153"/>
                    <a:pt x="132" y="162"/>
                  </a:cubicBezTo>
                  <a:cubicBezTo>
                    <a:pt x="132" y="166"/>
                    <a:pt x="132" y="169"/>
                    <a:pt x="132" y="173"/>
                  </a:cubicBezTo>
                  <a:cubicBezTo>
                    <a:pt x="132" y="179"/>
                    <a:pt x="133" y="185"/>
                    <a:pt x="134" y="191"/>
                  </a:cubicBezTo>
                  <a:cubicBezTo>
                    <a:pt x="135" y="192"/>
                    <a:pt x="135" y="192"/>
                    <a:pt x="135" y="193"/>
                  </a:cubicBezTo>
                  <a:cubicBezTo>
                    <a:pt x="135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9" y="192"/>
                    <a:pt x="141" y="192"/>
                    <a:pt x="144" y="192"/>
                  </a:cubicBezTo>
                  <a:cubicBezTo>
                    <a:pt x="145" y="192"/>
                    <a:pt x="146" y="192"/>
                    <a:pt x="147" y="192"/>
                  </a:cubicBezTo>
                  <a:cubicBezTo>
                    <a:pt x="146" y="193"/>
                    <a:pt x="146" y="194"/>
                    <a:pt x="147" y="194"/>
                  </a:cubicBezTo>
                  <a:cubicBezTo>
                    <a:pt x="150" y="196"/>
                    <a:pt x="154" y="197"/>
                    <a:pt x="158" y="198"/>
                  </a:cubicBezTo>
                  <a:cubicBezTo>
                    <a:pt x="159" y="198"/>
                    <a:pt x="161" y="198"/>
                    <a:pt x="162" y="199"/>
                  </a:cubicBezTo>
                  <a:cubicBezTo>
                    <a:pt x="168" y="200"/>
                    <a:pt x="173" y="203"/>
                    <a:pt x="178" y="206"/>
                  </a:cubicBezTo>
                  <a:cubicBezTo>
                    <a:pt x="188" y="212"/>
                    <a:pt x="198" y="219"/>
                    <a:pt x="206" y="227"/>
                  </a:cubicBezTo>
                  <a:cubicBezTo>
                    <a:pt x="208" y="229"/>
                    <a:pt x="210" y="231"/>
                    <a:pt x="212" y="233"/>
                  </a:cubicBezTo>
                  <a:cubicBezTo>
                    <a:pt x="217" y="240"/>
                    <a:pt x="221" y="248"/>
                    <a:pt x="222" y="256"/>
                  </a:cubicBezTo>
                  <a:cubicBezTo>
                    <a:pt x="222" y="257"/>
                    <a:pt x="222" y="258"/>
                    <a:pt x="222" y="259"/>
                  </a:cubicBezTo>
                  <a:cubicBezTo>
                    <a:pt x="222" y="260"/>
                    <a:pt x="221" y="261"/>
                    <a:pt x="220" y="263"/>
                  </a:cubicBezTo>
                  <a:cubicBezTo>
                    <a:pt x="220" y="263"/>
                    <a:pt x="220" y="263"/>
                    <a:pt x="219" y="264"/>
                  </a:cubicBezTo>
                  <a:cubicBezTo>
                    <a:pt x="219" y="265"/>
                    <a:pt x="219" y="265"/>
                    <a:pt x="218" y="266"/>
                  </a:cubicBezTo>
                  <a:cubicBezTo>
                    <a:pt x="213" y="273"/>
                    <a:pt x="205" y="279"/>
                    <a:pt x="198" y="285"/>
                  </a:cubicBezTo>
                  <a:cubicBezTo>
                    <a:pt x="189" y="291"/>
                    <a:pt x="180" y="297"/>
                    <a:pt x="170" y="301"/>
                  </a:cubicBezTo>
                  <a:cubicBezTo>
                    <a:pt x="169" y="301"/>
                    <a:pt x="167" y="302"/>
                    <a:pt x="166" y="302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43" y="300"/>
                    <a:pt x="126" y="290"/>
                    <a:pt x="114" y="275"/>
                  </a:cubicBezTo>
                  <a:cubicBezTo>
                    <a:pt x="113" y="274"/>
                    <a:pt x="112" y="272"/>
                    <a:pt x="111" y="270"/>
                  </a:cubicBezTo>
                  <a:cubicBezTo>
                    <a:pt x="110" y="267"/>
                    <a:pt x="109" y="263"/>
                    <a:pt x="108" y="259"/>
                  </a:cubicBezTo>
                  <a:cubicBezTo>
                    <a:pt x="107" y="260"/>
                    <a:pt x="107" y="260"/>
                    <a:pt x="106" y="261"/>
                  </a:cubicBezTo>
                  <a:cubicBezTo>
                    <a:pt x="107" y="262"/>
                    <a:pt x="107" y="263"/>
                    <a:pt x="107" y="264"/>
                  </a:cubicBezTo>
                  <a:cubicBezTo>
                    <a:pt x="107" y="263"/>
                    <a:pt x="106" y="262"/>
                    <a:pt x="106" y="261"/>
                  </a:cubicBezTo>
                  <a:cubicBezTo>
                    <a:pt x="106" y="261"/>
                    <a:pt x="106" y="261"/>
                    <a:pt x="105" y="261"/>
                  </a:cubicBezTo>
                  <a:cubicBezTo>
                    <a:pt x="105" y="261"/>
                    <a:pt x="104" y="260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3" y="254"/>
                    <a:pt x="101" y="249"/>
                    <a:pt x="100" y="244"/>
                  </a:cubicBezTo>
                  <a:cubicBezTo>
                    <a:pt x="100" y="244"/>
                    <a:pt x="100" y="243"/>
                    <a:pt x="100" y="243"/>
                  </a:cubicBezTo>
                  <a:cubicBezTo>
                    <a:pt x="100" y="235"/>
                    <a:pt x="101" y="228"/>
                    <a:pt x="103" y="220"/>
                  </a:cubicBezTo>
                  <a:cubicBezTo>
                    <a:pt x="103" y="233"/>
                    <a:pt x="103" y="246"/>
                    <a:pt x="106" y="259"/>
                  </a:cubicBezTo>
                  <a:cubicBezTo>
                    <a:pt x="106" y="258"/>
                    <a:pt x="107" y="257"/>
                    <a:pt x="108" y="257"/>
                  </a:cubicBezTo>
                  <a:cubicBezTo>
                    <a:pt x="107" y="255"/>
                    <a:pt x="107" y="254"/>
                    <a:pt x="107" y="253"/>
                  </a:cubicBezTo>
                  <a:cubicBezTo>
                    <a:pt x="105" y="239"/>
                    <a:pt x="104" y="226"/>
                    <a:pt x="105" y="212"/>
                  </a:cubicBezTo>
                  <a:cubicBezTo>
                    <a:pt x="106" y="210"/>
                    <a:pt x="107" y="207"/>
                    <a:pt x="108" y="205"/>
                  </a:cubicBezTo>
                  <a:cubicBezTo>
                    <a:pt x="108" y="204"/>
                    <a:pt x="109" y="204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10" y="201"/>
                    <a:pt x="110" y="201"/>
                    <a:pt x="110" y="201"/>
                  </a:cubicBezTo>
                  <a:cubicBezTo>
                    <a:pt x="111" y="198"/>
                    <a:pt x="112" y="196"/>
                    <a:pt x="110" y="193"/>
                  </a:cubicBezTo>
                  <a:cubicBezTo>
                    <a:pt x="110" y="193"/>
                    <a:pt x="110" y="193"/>
                    <a:pt x="110" y="193"/>
                  </a:cubicBezTo>
                  <a:cubicBezTo>
                    <a:pt x="110" y="194"/>
                    <a:pt x="109" y="194"/>
                    <a:pt x="109" y="194"/>
                  </a:cubicBezTo>
                  <a:cubicBezTo>
                    <a:pt x="109" y="194"/>
                    <a:pt x="108" y="194"/>
                    <a:pt x="108" y="194"/>
                  </a:cubicBezTo>
                  <a:cubicBezTo>
                    <a:pt x="108" y="194"/>
                    <a:pt x="108" y="194"/>
                    <a:pt x="108" y="194"/>
                  </a:cubicBezTo>
                  <a:cubicBezTo>
                    <a:pt x="110" y="196"/>
                    <a:pt x="109" y="199"/>
                    <a:pt x="108" y="201"/>
                  </a:cubicBezTo>
                  <a:cubicBezTo>
                    <a:pt x="107" y="203"/>
                    <a:pt x="107" y="204"/>
                    <a:pt x="106" y="205"/>
                  </a:cubicBezTo>
                  <a:cubicBezTo>
                    <a:pt x="106" y="201"/>
                    <a:pt x="107" y="198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3"/>
                  </a:cubicBezTo>
                  <a:cubicBezTo>
                    <a:pt x="107" y="193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1"/>
                    <a:pt x="102" y="191"/>
                  </a:cubicBezTo>
                  <a:cubicBezTo>
                    <a:pt x="99" y="191"/>
                    <a:pt x="96" y="192"/>
                    <a:pt x="93" y="192"/>
                  </a:cubicBezTo>
                  <a:cubicBezTo>
                    <a:pt x="88" y="192"/>
                    <a:pt x="84" y="193"/>
                    <a:pt x="79" y="193"/>
                  </a:cubicBezTo>
                  <a:cubicBezTo>
                    <a:pt x="79" y="193"/>
                    <a:pt x="79" y="192"/>
                    <a:pt x="78" y="192"/>
                  </a:cubicBezTo>
                  <a:cubicBezTo>
                    <a:pt x="68" y="193"/>
                    <a:pt x="57" y="194"/>
                    <a:pt x="47" y="197"/>
                  </a:cubicBezTo>
                  <a:cubicBezTo>
                    <a:pt x="46" y="197"/>
                    <a:pt x="45" y="197"/>
                    <a:pt x="44" y="198"/>
                  </a:cubicBezTo>
                  <a:cubicBezTo>
                    <a:pt x="39" y="198"/>
                    <a:pt x="33" y="199"/>
                    <a:pt x="28" y="200"/>
                  </a:cubicBezTo>
                  <a:cubicBezTo>
                    <a:pt x="28" y="200"/>
                    <a:pt x="28" y="200"/>
                    <a:pt x="27" y="201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1"/>
                    <a:pt x="26" y="201"/>
                    <a:pt x="26" y="200"/>
                  </a:cubicBezTo>
                  <a:cubicBezTo>
                    <a:pt x="25" y="200"/>
                    <a:pt x="24" y="200"/>
                    <a:pt x="23" y="201"/>
                  </a:cubicBezTo>
                  <a:cubicBezTo>
                    <a:pt x="22" y="202"/>
                    <a:pt x="21" y="202"/>
                    <a:pt x="20" y="203"/>
                  </a:cubicBezTo>
                  <a:cubicBezTo>
                    <a:pt x="22" y="203"/>
                    <a:pt x="25" y="202"/>
                    <a:pt x="27" y="202"/>
                  </a:cubicBezTo>
                  <a:cubicBezTo>
                    <a:pt x="21" y="204"/>
                    <a:pt x="16" y="206"/>
                    <a:pt x="10" y="206"/>
                  </a:cubicBezTo>
                  <a:cubicBezTo>
                    <a:pt x="13" y="205"/>
                    <a:pt x="16" y="204"/>
                    <a:pt x="19" y="204"/>
                  </a:cubicBezTo>
                  <a:cubicBezTo>
                    <a:pt x="18" y="203"/>
                    <a:pt x="18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4" y="203"/>
                    <a:pt x="9" y="204"/>
                    <a:pt x="5" y="206"/>
                  </a:cubicBezTo>
                  <a:cubicBezTo>
                    <a:pt x="4" y="206"/>
                    <a:pt x="4" y="208"/>
                    <a:pt x="5" y="208"/>
                  </a:cubicBezTo>
                  <a:cubicBezTo>
                    <a:pt x="6" y="208"/>
                    <a:pt x="7" y="208"/>
                    <a:pt x="8" y="208"/>
                  </a:cubicBezTo>
                  <a:cubicBezTo>
                    <a:pt x="10" y="208"/>
                    <a:pt x="13" y="208"/>
                    <a:pt x="15" y="207"/>
                  </a:cubicBezTo>
                  <a:cubicBezTo>
                    <a:pt x="16" y="207"/>
                    <a:pt x="18" y="207"/>
                    <a:pt x="20" y="206"/>
                  </a:cubicBezTo>
                  <a:cubicBezTo>
                    <a:pt x="19" y="207"/>
                    <a:pt x="18" y="207"/>
                    <a:pt x="17" y="208"/>
                  </a:cubicBezTo>
                  <a:cubicBezTo>
                    <a:pt x="15" y="209"/>
                    <a:pt x="13" y="211"/>
                    <a:pt x="11" y="212"/>
                  </a:cubicBezTo>
                  <a:cubicBezTo>
                    <a:pt x="2" y="222"/>
                    <a:pt x="1" y="238"/>
                    <a:pt x="1" y="251"/>
                  </a:cubicBezTo>
                  <a:cubicBezTo>
                    <a:pt x="1" y="260"/>
                    <a:pt x="0" y="269"/>
                    <a:pt x="2" y="277"/>
                  </a:cubicBezTo>
                  <a:cubicBezTo>
                    <a:pt x="3" y="287"/>
                    <a:pt x="6" y="296"/>
                    <a:pt x="9" y="304"/>
                  </a:cubicBezTo>
                  <a:cubicBezTo>
                    <a:pt x="17" y="321"/>
                    <a:pt x="30" y="335"/>
                    <a:pt x="44" y="347"/>
                  </a:cubicBezTo>
                  <a:cubicBezTo>
                    <a:pt x="59" y="361"/>
                    <a:pt x="76" y="373"/>
                    <a:pt x="95" y="381"/>
                  </a:cubicBezTo>
                  <a:cubicBezTo>
                    <a:pt x="101" y="384"/>
                    <a:pt x="107" y="386"/>
                    <a:pt x="113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6" y="389"/>
                    <a:pt x="120" y="390"/>
                    <a:pt x="124" y="391"/>
                  </a:cubicBezTo>
                  <a:cubicBezTo>
                    <a:pt x="124" y="391"/>
                    <a:pt x="124" y="391"/>
                    <a:pt x="124" y="391"/>
                  </a:cubicBezTo>
                  <a:cubicBezTo>
                    <a:pt x="135" y="393"/>
                    <a:pt x="147" y="395"/>
                    <a:pt x="158" y="396"/>
                  </a:cubicBezTo>
                  <a:cubicBezTo>
                    <a:pt x="167" y="397"/>
                    <a:pt x="176" y="398"/>
                    <a:pt x="186" y="398"/>
                  </a:cubicBezTo>
                  <a:cubicBezTo>
                    <a:pt x="211" y="398"/>
                    <a:pt x="238" y="394"/>
                    <a:pt x="260" y="382"/>
                  </a:cubicBezTo>
                  <a:cubicBezTo>
                    <a:pt x="265" y="379"/>
                    <a:pt x="270" y="376"/>
                    <a:pt x="275" y="372"/>
                  </a:cubicBezTo>
                  <a:cubicBezTo>
                    <a:pt x="284" y="366"/>
                    <a:pt x="291" y="359"/>
                    <a:pt x="296" y="350"/>
                  </a:cubicBezTo>
                  <a:cubicBezTo>
                    <a:pt x="303" y="341"/>
                    <a:pt x="307" y="330"/>
                    <a:pt x="312" y="320"/>
                  </a:cubicBezTo>
                  <a:cubicBezTo>
                    <a:pt x="316" y="309"/>
                    <a:pt x="321" y="299"/>
                    <a:pt x="324" y="287"/>
                  </a:cubicBezTo>
                  <a:cubicBezTo>
                    <a:pt x="325" y="284"/>
                    <a:pt x="325" y="281"/>
                    <a:pt x="326" y="278"/>
                  </a:cubicBezTo>
                  <a:cubicBezTo>
                    <a:pt x="325" y="278"/>
                    <a:pt x="325" y="278"/>
                    <a:pt x="325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2" y="289"/>
                    <a:pt x="319" y="299"/>
                    <a:pt x="314" y="309"/>
                  </a:cubicBezTo>
                  <a:cubicBezTo>
                    <a:pt x="310" y="319"/>
                    <a:pt x="305" y="330"/>
                    <a:pt x="300" y="340"/>
                  </a:cubicBezTo>
                  <a:cubicBezTo>
                    <a:pt x="295" y="350"/>
                    <a:pt x="288" y="358"/>
                    <a:pt x="280" y="366"/>
                  </a:cubicBezTo>
                  <a:cubicBezTo>
                    <a:pt x="255" y="388"/>
                    <a:pt x="222" y="395"/>
                    <a:pt x="190" y="396"/>
                  </a:cubicBezTo>
                  <a:cubicBezTo>
                    <a:pt x="197" y="395"/>
                    <a:pt x="204" y="394"/>
                    <a:pt x="211" y="393"/>
                  </a:cubicBezTo>
                  <a:cubicBezTo>
                    <a:pt x="230" y="389"/>
                    <a:pt x="248" y="384"/>
                    <a:pt x="264" y="374"/>
                  </a:cubicBezTo>
                  <a:cubicBezTo>
                    <a:pt x="280" y="364"/>
                    <a:pt x="294" y="349"/>
                    <a:pt x="302" y="332"/>
                  </a:cubicBezTo>
                  <a:cubicBezTo>
                    <a:pt x="307" y="322"/>
                    <a:pt x="310" y="310"/>
                    <a:pt x="313" y="299"/>
                  </a:cubicBezTo>
                  <a:cubicBezTo>
                    <a:pt x="315" y="288"/>
                    <a:pt x="317" y="276"/>
                    <a:pt x="318" y="265"/>
                  </a:cubicBezTo>
                  <a:cubicBezTo>
                    <a:pt x="319" y="255"/>
                    <a:pt x="320" y="246"/>
                    <a:pt x="319" y="237"/>
                  </a:cubicBezTo>
                  <a:cubicBezTo>
                    <a:pt x="319" y="234"/>
                    <a:pt x="319" y="231"/>
                    <a:pt x="319" y="229"/>
                  </a:cubicBezTo>
                  <a:cubicBezTo>
                    <a:pt x="319" y="229"/>
                    <a:pt x="319" y="229"/>
                    <a:pt x="319" y="228"/>
                  </a:cubicBezTo>
                  <a:cubicBezTo>
                    <a:pt x="318" y="227"/>
                    <a:pt x="318" y="225"/>
                    <a:pt x="318" y="224"/>
                  </a:cubicBezTo>
                  <a:cubicBezTo>
                    <a:pt x="319" y="228"/>
                    <a:pt x="320" y="232"/>
                    <a:pt x="321" y="236"/>
                  </a:cubicBezTo>
                  <a:cubicBezTo>
                    <a:pt x="321" y="237"/>
                    <a:pt x="322" y="238"/>
                    <a:pt x="322" y="240"/>
                  </a:cubicBezTo>
                  <a:cubicBezTo>
                    <a:pt x="322" y="241"/>
                    <a:pt x="323" y="243"/>
                    <a:pt x="323" y="244"/>
                  </a:cubicBezTo>
                  <a:cubicBezTo>
                    <a:pt x="323" y="244"/>
                    <a:pt x="323" y="244"/>
                    <a:pt x="323" y="244"/>
                  </a:cubicBezTo>
                  <a:cubicBezTo>
                    <a:pt x="324" y="244"/>
                    <a:pt x="324" y="244"/>
                    <a:pt x="325" y="243"/>
                  </a:cubicBezTo>
                  <a:cubicBezTo>
                    <a:pt x="324" y="237"/>
                    <a:pt x="322" y="230"/>
                    <a:pt x="320" y="224"/>
                  </a:cubicBezTo>
                  <a:cubicBezTo>
                    <a:pt x="320" y="224"/>
                    <a:pt x="320" y="224"/>
                    <a:pt x="320" y="224"/>
                  </a:cubicBezTo>
                  <a:cubicBezTo>
                    <a:pt x="319" y="224"/>
                    <a:pt x="319" y="223"/>
                    <a:pt x="320" y="222"/>
                  </a:cubicBezTo>
                  <a:cubicBezTo>
                    <a:pt x="318" y="219"/>
                    <a:pt x="317" y="215"/>
                    <a:pt x="316" y="211"/>
                  </a:cubicBezTo>
                  <a:cubicBezTo>
                    <a:pt x="316" y="211"/>
                    <a:pt x="316" y="211"/>
                    <a:pt x="316" y="211"/>
                  </a:cubicBezTo>
                  <a:cubicBezTo>
                    <a:pt x="314" y="207"/>
                    <a:pt x="312" y="203"/>
                    <a:pt x="310" y="199"/>
                  </a:cubicBezTo>
                  <a:cubicBezTo>
                    <a:pt x="309" y="200"/>
                    <a:pt x="308" y="200"/>
                    <a:pt x="308" y="200"/>
                  </a:cubicBezTo>
                  <a:cubicBezTo>
                    <a:pt x="308" y="200"/>
                    <a:pt x="308" y="200"/>
                    <a:pt x="307" y="200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09" y="202"/>
                    <a:pt x="310" y="204"/>
                    <a:pt x="311" y="206"/>
                  </a:cubicBezTo>
                  <a:cubicBezTo>
                    <a:pt x="314" y="211"/>
                    <a:pt x="315" y="217"/>
                    <a:pt x="316" y="222"/>
                  </a:cubicBezTo>
                  <a:cubicBezTo>
                    <a:pt x="316" y="225"/>
                    <a:pt x="317" y="228"/>
                    <a:pt x="317" y="230"/>
                  </a:cubicBezTo>
                  <a:cubicBezTo>
                    <a:pt x="317" y="233"/>
                    <a:pt x="317" y="237"/>
                    <a:pt x="317" y="240"/>
                  </a:cubicBezTo>
                  <a:cubicBezTo>
                    <a:pt x="318" y="252"/>
                    <a:pt x="317" y="264"/>
                    <a:pt x="315" y="276"/>
                  </a:cubicBezTo>
                  <a:cubicBezTo>
                    <a:pt x="313" y="288"/>
                    <a:pt x="311" y="299"/>
                    <a:pt x="308" y="311"/>
                  </a:cubicBezTo>
                  <a:cubicBezTo>
                    <a:pt x="302" y="332"/>
                    <a:pt x="291" y="350"/>
                    <a:pt x="275" y="364"/>
                  </a:cubicBezTo>
                  <a:cubicBezTo>
                    <a:pt x="260" y="376"/>
                    <a:pt x="242" y="383"/>
                    <a:pt x="224" y="388"/>
                  </a:cubicBezTo>
                  <a:cubicBezTo>
                    <a:pt x="215" y="390"/>
                    <a:pt x="205" y="392"/>
                    <a:pt x="196" y="393"/>
                  </a:cubicBezTo>
                  <a:cubicBezTo>
                    <a:pt x="187" y="394"/>
                    <a:pt x="179" y="395"/>
                    <a:pt x="170" y="395"/>
                  </a:cubicBezTo>
                  <a:cubicBezTo>
                    <a:pt x="168" y="395"/>
                    <a:pt x="166" y="395"/>
                    <a:pt x="164" y="395"/>
                  </a:cubicBezTo>
                  <a:cubicBezTo>
                    <a:pt x="151" y="394"/>
                    <a:pt x="139" y="391"/>
                    <a:pt x="127" y="389"/>
                  </a:cubicBezTo>
                  <a:cubicBezTo>
                    <a:pt x="126" y="389"/>
                    <a:pt x="125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1" y="388"/>
                    <a:pt x="118" y="387"/>
                    <a:pt x="116" y="386"/>
                  </a:cubicBezTo>
                  <a:cubicBezTo>
                    <a:pt x="114" y="386"/>
                    <a:pt x="112" y="385"/>
                    <a:pt x="110" y="384"/>
                  </a:cubicBezTo>
                  <a:cubicBezTo>
                    <a:pt x="109" y="384"/>
                    <a:pt x="108" y="383"/>
                    <a:pt x="107" y="383"/>
                  </a:cubicBezTo>
                  <a:cubicBezTo>
                    <a:pt x="103" y="381"/>
                    <a:pt x="99" y="378"/>
                    <a:pt x="96" y="376"/>
                  </a:cubicBezTo>
                  <a:cubicBezTo>
                    <a:pt x="77" y="364"/>
                    <a:pt x="57" y="354"/>
                    <a:pt x="44" y="336"/>
                  </a:cubicBezTo>
                  <a:cubicBezTo>
                    <a:pt x="28" y="316"/>
                    <a:pt x="24" y="290"/>
                    <a:pt x="18" y="266"/>
                  </a:cubicBezTo>
                  <a:cubicBezTo>
                    <a:pt x="18" y="265"/>
                    <a:pt x="17" y="265"/>
                    <a:pt x="17" y="265"/>
                  </a:cubicBezTo>
                  <a:cubicBezTo>
                    <a:pt x="16" y="265"/>
                    <a:pt x="16" y="266"/>
                    <a:pt x="16" y="266"/>
                  </a:cubicBezTo>
                  <a:cubicBezTo>
                    <a:pt x="22" y="288"/>
                    <a:pt x="25" y="310"/>
                    <a:pt x="37" y="329"/>
                  </a:cubicBezTo>
                  <a:cubicBezTo>
                    <a:pt x="42" y="339"/>
                    <a:pt x="50" y="346"/>
                    <a:pt x="58" y="353"/>
                  </a:cubicBezTo>
                  <a:cubicBezTo>
                    <a:pt x="66" y="360"/>
                    <a:pt x="75" y="365"/>
                    <a:pt x="84" y="371"/>
                  </a:cubicBezTo>
                  <a:cubicBezTo>
                    <a:pt x="87" y="373"/>
                    <a:pt x="90" y="374"/>
                    <a:pt x="92" y="376"/>
                  </a:cubicBezTo>
                  <a:cubicBezTo>
                    <a:pt x="95" y="378"/>
                    <a:pt x="98" y="379"/>
                    <a:pt x="100" y="381"/>
                  </a:cubicBezTo>
                  <a:cubicBezTo>
                    <a:pt x="100" y="381"/>
                    <a:pt x="100" y="381"/>
                    <a:pt x="99" y="381"/>
                  </a:cubicBezTo>
                  <a:cubicBezTo>
                    <a:pt x="89" y="377"/>
                    <a:pt x="80" y="372"/>
                    <a:pt x="70" y="366"/>
                  </a:cubicBezTo>
                  <a:cubicBezTo>
                    <a:pt x="62" y="360"/>
                    <a:pt x="54" y="353"/>
                    <a:pt x="46" y="347"/>
                  </a:cubicBezTo>
                  <a:cubicBezTo>
                    <a:pt x="43" y="344"/>
                    <a:pt x="39" y="340"/>
                    <a:pt x="36" y="337"/>
                  </a:cubicBezTo>
                  <a:cubicBezTo>
                    <a:pt x="26" y="327"/>
                    <a:pt x="17" y="316"/>
                    <a:pt x="11" y="303"/>
                  </a:cubicBezTo>
                  <a:cubicBezTo>
                    <a:pt x="7" y="294"/>
                    <a:pt x="4" y="285"/>
                    <a:pt x="3" y="275"/>
                  </a:cubicBezTo>
                  <a:cubicBezTo>
                    <a:pt x="2" y="266"/>
                    <a:pt x="3" y="257"/>
                    <a:pt x="3" y="249"/>
                  </a:cubicBezTo>
                  <a:cubicBezTo>
                    <a:pt x="4" y="238"/>
                    <a:pt x="4" y="226"/>
                    <a:pt x="11" y="217"/>
                  </a:cubicBezTo>
                  <a:cubicBezTo>
                    <a:pt x="11" y="216"/>
                    <a:pt x="12" y="215"/>
                    <a:pt x="13" y="214"/>
                  </a:cubicBezTo>
                  <a:cubicBezTo>
                    <a:pt x="15" y="212"/>
                    <a:pt x="17" y="210"/>
                    <a:pt x="20" y="209"/>
                  </a:cubicBezTo>
                  <a:cubicBezTo>
                    <a:pt x="21" y="208"/>
                    <a:pt x="23" y="207"/>
                    <a:pt x="24" y="206"/>
                  </a:cubicBezTo>
                  <a:cubicBezTo>
                    <a:pt x="27" y="205"/>
                    <a:pt x="29" y="204"/>
                    <a:pt x="31" y="204"/>
                  </a:cubicBezTo>
                  <a:cubicBezTo>
                    <a:pt x="34" y="202"/>
                    <a:pt x="37" y="202"/>
                    <a:pt x="40" y="201"/>
                  </a:cubicBezTo>
                  <a:cubicBezTo>
                    <a:pt x="43" y="200"/>
                    <a:pt x="47" y="199"/>
                    <a:pt x="50" y="199"/>
                  </a:cubicBezTo>
                  <a:cubicBezTo>
                    <a:pt x="56" y="198"/>
                    <a:pt x="62" y="197"/>
                    <a:pt x="68" y="196"/>
                  </a:cubicBezTo>
                  <a:cubicBezTo>
                    <a:pt x="69" y="196"/>
                    <a:pt x="70" y="196"/>
                    <a:pt x="71" y="196"/>
                  </a:cubicBezTo>
                  <a:cubicBezTo>
                    <a:pt x="74" y="196"/>
                    <a:pt x="77" y="195"/>
                    <a:pt x="80" y="195"/>
                  </a:cubicBezTo>
                  <a:cubicBezTo>
                    <a:pt x="83" y="195"/>
                    <a:pt x="85" y="195"/>
                    <a:pt x="88" y="194"/>
                  </a:cubicBezTo>
                  <a:cubicBezTo>
                    <a:pt x="91" y="194"/>
                    <a:pt x="95" y="194"/>
                    <a:pt x="98" y="193"/>
                  </a:cubicBezTo>
                  <a:cubicBezTo>
                    <a:pt x="99" y="193"/>
                    <a:pt x="100" y="193"/>
                    <a:pt x="100" y="193"/>
                  </a:cubicBezTo>
                  <a:cubicBezTo>
                    <a:pt x="101" y="193"/>
                    <a:pt x="102" y="193"/>
                    <a:pt x="102" y="193"/>
                  </a:cubicBezTo>
                  <a:cubicBezTo>
                    <a:pt x="103" y="193"/>
                    <a:pt x="104" y="193"/>
                    <a:pt x="105" y="193"/>
                  </a:cubicBezTo>
                  <a:cubicBezTo>
                    <a:pt x="98" y="209"/>
                    <a:pt x="95" y="227"/>
                    <a:pt x="98" y="243"/>
                  </a:cubicBezTo>
                  <a:cubicBezTo>
                    <a:pt x="98" y="244"/>
                    <a:pt x="98" y="245"/>
                    <a:pt x="98" y="246"/>
                  </a:cubicBezTo>
                  <a:cubicBezTo>
                    <a:pt x="98" y="249"/>
                    <a:pt x="99" y="252"/>
                    <a:pt x="99" y="255"/>
                  </a:cubicBezTo>
                  <a:cubicBezTo>
                    <a:pt x="99" y="256"/>
                    <a:pt x="99" y="256"/>
                    <a:pt x="99" y="257"/>
                  </a:cubicBezTo>
                  <a:cubicBezTo>
                    <a:pt x="102" y="273"/>
                    <a:pt x="111" y="287"/>
                    <a:pt x="124" y="297"/>
                  </a:cubicBezTo>
                  <a:cubicBezTo>
                    <a:pt x="127" y="299"/>
                    <a:pt x="131" y="301"/>
                    <a:pt x="135" y="303"/>
                  </a:cubicBezTo>
                  <a:cubicBezTo>
                    <a:pt x="137" y="304"/>
                    <a:pt x="139" y="305"/>
                    <a:pt x="142" y="306"/>
                  </a:cubicBezTo>
                  <a:cubicBezTo>
                    <a:pt x="148" y="308"/>
                    <a:pt x="154" y="309"/>
                    <a:pt x="160" y="309"/>
                  </a:cubicBezTo>
                  <a:cubicBezTo>
                    <a:pt x="169" y="309"/>
                    <a:pt x="178" y="307"/>
                    <a:pt x="187" y="304"/>
                  </a:cubicBezTo>
                  <a:cubicBezTo>
                    <a:pt x="192" y="302"/>
                    <a:pt x="197" y="299"/>
                    <a:pt x="201" y="297"/>
                  </a:cubicBezTo>
                  <a:cubicBezTo>
                    <a:pt x="204" y="295"/>
                    <a:pt x="206" y="293"/>
                    <a:pt x="208" y="292"/>
                  </a:cubicBezTo>
                  <a:cubicBezTo>
                    <a:pt x="222" y="282"/>
                    <a:pt x="233" y="268"/>
                    <a:pt x="232" y="251"/>
                  </a:cubicBezTo>
                  <a:cubicBezTo>
                    <a:pt x="231" y="239"/>
                    <a:pt x="225" y="227"/>
                    <a:pt x="217" y="219"/>
                  </a:cubicBezTo>
                  <a:cubicBezTo>
                    <a:pt x="214" y="215"/>
                    <a:pt x="212" y="213"/>
                    <a:pt x="209" y="210"/>
                  </a:cubicBezTo>
                  <a:cubicBezTo>
                    <a:pt x="201" y="204"/>
                    <a:pt x="193" y="198"/>
                    <a:pt x="184" y="195"/>
                  </a:cubicBezTo>
                  <a:cubicBezTo>
                    <a:pt x="178" y="193"/>
                    <a:pt x="173" y="192"/>
                    <a:pt x="167" y="191"/>
                  </a:cubicBezTo>
                  <a:cubicBezTo>
                    <a:pt x="165" y="191"/>
                    <a:pt x="162" y="191"/>
                    <a:pt x="159" y="191"/>
                  </a:cubicBezTo>
                  <a:cubicBezTo>
                    <a:pt x="157" y="191"/>
                    <a:pt x="155" y="191"/>
                    <a:pt x="153" y="191"/>
                  </a:cubicBezTo>
                  <a:cubicBezTo>
                    <a:pt x="153" y="191"/>
                    <a:pt x="152" y="191"/>
                    <a:pt x="152" y="191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48" y="190"/>
                    <a:pt x="146" y="190"/>
                    <a:pt x="144" y="190"/>
                  </a:cubicBezTo>
                  <a:cubicBezTo>
                    <a:pt x="141" y="190"/>
                    <a:pt x="139" y="190"/>
                    <a:pt x="137" y="191"/>
                  </a:cubicBezTo>
                  <a:cubicBezTo>
                    <a:pt x="137" y="191"/>
                    <a:pt x="137" y="191"/>
                    <a:pt x="136" y="191"/>
                  </a:cubicBezTo>
                  <a:cubicBezTo>
                    <a:pt x="135" y="185"/>
                    <a:pt x="134" y="179"/>
                    <a:pt x="134" y="172"/>
                  </a:cubicBezTo>
                  <a:cubicBezTo>
                    <a:pt x="133" y="155"/>
                    <a:pt x="135" y="137"/>
                    <a:pt x="135" y="119"/>
                  </a:cubicBezTo>
                  <a:cubicBezTo>
                    <a:pt x="135" y="119"/>
                    <a:pt x="134" y="118"/>
                    <a:pt x="134" y="118"/>
                  </a:cubicBezTo>
                  <a:cubicBezTo>
                    <a:pt x="133" y="118"/>
                    <a:pt x="133" y="118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9"/>
                    <a:pt x="130" y="139"/>
                    <a:pt x="129" y="150"/>
                  </a:cubicBezTo>
                  <a:cubicBezTo>
                    <a:pt x="128" y="152"/>
                    <a:pt x="128" y="154"/>
                    <a:pt x="128" y="156"/>
                  </a:cubicBezTo>
                  <a:cubicBezTo>
                    <a:pt x="128" y="156"/>
                    <a:pt x="128" y="155"/>
                    <a:pt x="128" y="155"/>
                  </a:cubicBezTo>
                  <a:cubicBezTo>
                    <a:pt x="128" y="152"/>
                    <a:pt x="128" y="150"/>
                    <a:pt x="128" y="148"/>
                  </a:cubicBezTo>
                  <a:cubicBezTo>
                    <a:pt x="128" y="144"/>
                    <a:pt x="128" y="141"/>
                    <a:pt x="129" y="137"/>
                  </a:cubicBezTo>
                  <a:cubicBezTo>
                    <a:pt x="129" y="133"/>
                    <a:pt x="128" y="128"/>
                    <a:pt x="129" y="123"/>
                  </a:cubicBezTo>
                  <a:cubicBezTo>
                    <a:pt x="129" y="119"/>
                    <a:pt x="130" y="115"/>
                    <a:pt x="134" y="112"/>
                  </a:cubicBezTo>
                  <a:cubicBezTo>
                    <a:pt x="139" y="109"/>
                    <a:pt x="145" y="108"/>
                    <a:pt x="150" y="106"/>
                  </a:cubicBezTo>
                  <a:cubicBezTo>
                    <a:pt x="161" y="104"/>
                    <a:pt x="172" y="99"/>
                    <a:pt x="181" y="93"/>
                  </a:cubicBezTo>
                  <a:cubicBezTo>
                    <a:pt x="186" y="90"/>
                    <a:pt x="191" y="86"/>
                    <a:pt x="195" y="83"/>
                  </a:cubicBezTo>
                  <a:cubicBezTo>
                    <a:pt x="199" y="80"/>
                    <a:pt x="203" y="76"/>
                    <a:pt x="206" y="72"/>
                  </a:cubicBezTo>
                  <a:cubicBezTo>
                    <a:pt x="213" y="64"/>
                    <a:pt x="219" y="55"/>
                    <a:pt x="222" y="44"/>
                  </a:cubicBezTo>
                  <a:cubicBezTo>
                    <a:pt x="224" y="36"/>
                    <a:pt x="224" y="25"/>
                    <a:pt x="219" y="18"/>
                  </a:cubicBezTo>
                  <a:cubicBezTo>
                    <a:pt x="215" y="12"/>
                    <a:pt x="210" y="8"/>
                    <a:pt x="204" y="6"/>
                  </a:cubicBezTo>
                  <a:cubicBezTo>
                    <a:pt x="202" y="5"/>
                    <a:pt x="201" y="5"/>
                    <a:pt x="200" y="4"/>
                  </a:cubicBezTo>
                  <a:cubicBezTo>
                    <a:pt x="199" y="4"/>
                    <a:pt x="198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4" y="3"/>
                    <a:pt x="191" y="2"/>
                    <a:pt x="188" y="1"/>
                  </a:cubicBezTo>
                  <a:cubicBezTo>
                    <a:pt x="188" y="1"/>
                    <a:pt x="187" y="1"/>
                    <a:pt x="187" y="1"/>
                  </a:cubicBezTo>
                  <a:cubicBezTo>
                    <a:pt x="183" y="0"/>
                    <a:pt x="180" y="0"/>
                    <a:pt x="177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5" name="Freeform 152"/>
            <p:cNvSpPr>
              <a:spLocks noEditPoints="1"/>
            </p:cNvSpPr>
            <p:nvPr/>
          </p:nvSpPr>
          <p:spPr bwMode="auto">
            <a:xfrm>
              <a:off x="6656458" y="2839242"/>
              <a:ext cx="527050" cy="1033463"/>
            </a:xfrm>
            <a:custGeom>
              <a:avLst/>
              <a:gdLst>
                <a:gd name="T0" fmla="*/ 176 w 245"/>
                <a:gd name="T1" fmla="*/ 476 h 480"/>
                <a:gd name="T2" fmla="*/ 175 w 245"/>
                <a:gd name="T3" fmla="*/ 474 h 480"/>
                <a:gd name="T4" fmla="*/ 204 w 245"/>
                <a:gd name="T5" fmla="*/ 462 h 480"/>
                <a:gd name="T6" fmla="*/ 224 w 245"/>
                <a:gd name="T7" fmla="*/ 440 h 480"/>
                <a:gd name="T8" fmla="*/ 221 w 245"/>
                <a:gd name="T9" fmla="*/ 447 h 480"/>
                <a:gd name="T10" fmla="*/ 235 w 245"/>
                <a:gd name="T11" fmla="*/ 415 h 480"/>
                <a:gd name="T12" fmla="*/ 237 w 245"/>
                <a:gd name="T13" fmla="*/ 401 h 480"/>
                <a:gd name="T14" fmla="*/ 240 w 245"/>
                <a:gd name="T15" fmla="*/ 400 h 480"/>
                <a:gd name="T16" fmla="*/ 238 w 245"/>
                <a:gd name="T17" fmla="*/ 375 h 480"/>
                <a:gd name="T18" fmla="*/ 240 w 245"/>
                <a:gd name="T19" fmla="*/ 375 h 480"/>
                <a:gd name="T20" fmla="*/ 238 w 245"/>
                <a:gd name="T21" fmla="*/ 351 h 480"/>
                <a:gd name="T22" fmla="*/ 239 w 245"/>
                <a:gd name="T23" fmla="*/ 366 h 480"/>
                <a:gd name="T24" fmla="*/ 237 w 245"/>
                <a:gd name="T25" fmla="*/ 343 h 480"/>
                <a:gd name="T26" fmla="*/ 230 w 245"/>
                <a:gd name="T27" fmla="*/ 323 h 480"/>
                <a:gd name="T28" fmla="*/ 229 w 245"/>
                <a:gd name="T29" fmla="*/ 321 h 480"/>
                <a:gd name="T30" fmla="*/ 225 w 245"/>
                <a:gd name="T31" fmla="*/ 311 h 480"/>
                <a:gd name="T32" fmla="*/ 222 w 245"/>
                <a:gd name="T33" fmla="*/ 300 h 480"/>
                <a:gd name="T34" fmla="*/ 209 w 245"/>
                <a:gd name="T35" fmla="*/ 273 h 480"/>
                <a:gd name="T36" fmla="*/ 218 w 245"/>
                <a:gd name="T37" fmla="*/ 289 h 480"/>
                <a:gd name="T38" fmla="*/ 221 w 245"/>
                <a:gd name="T39" fmla="*/ 290 h 480"/>
                <a:gd name="T40" fmla="*/ 241 w 245"/>
                <a:gd name="T41" fmla="*/ 341 h 480"/>
                <a:gd name="T42" fmla="*/ 240 w 245"/>
                <a:gd name="T43" fmla="*/ 393 h 480"/>
                <a:gd name="T44" fmla="*/ 144 w 245"/>
                <a:gd name="T45" fmla="*/ 264 h 480"/>
                <a:gd name="T46" fmla="*/ 179 w 245"/>
                <a:gd name="T47" fmla="*/ 258 h 480"/>
                <a:gd name="T48" fmla="*/ 225 w 245"/>
                <a:gd name="T49" fmla="*/ 172 h 480"/>
                <a:gd name="T50" fmla="*/ 226 w 245"/>
                <a:gd name="T51" fmla="*/ 157 h 480"/>
                <a:gd name="T52" fmla="*/ 222 w 245"/>
                <a:gd name="T53" fmla="*/ 180 h 480"/>
                <a:gd name="T54" fmla="*/ 218 w 245"/>
                <a:gd name="T55" fmla="*/ 198 h 480"/>
                <a:gd name="T56" fmla="*/ 193 w 245"/>
                <a:gd name="T57" fmla="*/ 242 h 480"/>
                <a:gd name="T58" fmla="*/ 146 w 245"/>
                <a:gd name="T59" fmla="*/ 266 h 480"/>
                <a:gd name="T60" fmla="*/ 192 w 245"/>
                <a:gd name="T61" fmla="*/ 262 h 480"/>
                <a:gd name="T62" fmla="*/ 188 w 245"/>
                <a:gd name="T63" fmla="*/ 259 h 480"/>
                <a:gd name="T64" fmla="*/ 221 w 245"/>
                <a:gd name="T65" fmla="*/ 199 h 480"/>
                <a:gd name="T66" fmla="*/ 228 w 245"/>
                <a:gd name="T67" fmla="*/ 138 h 480"/>
                <a:gd name="T68" fmla="*/ 228 w 245"/>
                <a:gd name="T69" fmla="*/ 138 h 480"/>
                <a:gd name="T70" fmla="*/ 223 w 245"/>
                <a:gd name="T71" fmla="*/ 107 h 480"/>
                <a:gd name="T72" fmla="*/ 215 w 245"/>
                <a:gd name="T73" fmla="*/ 86 h 480"/>
                <a:gd name="T74" fmla="*/ 219 w 245"/>
                <a:gd name="T75" fmla="*/ 102 h 480"/>
                <a:gd name="T76" fmla="*/ 214 w 245"/>
                <a:gd name="T77" fmla="*/ 85 h 480"/>
                <a:gd name="T78" fmla="*/ 215 w 245"/>
                <a:gd name="T79" fmla="*/ 78 h 480"/>
                <a:gd name="T80" fmla="*/ 227 w 245"/>
                <a:gd name="T81" fmla="*/ 128 h 480"/>
                <a:gd name="T82" fmla="*/ 227 w 245"/>
                <a:gd name="T83" fmla="*/ 136 h 480"/>
                <a:gd name="T84" fmla="*/ 135 w 245"/>
                <a:gd name="T85" fmla="*/ 14 h 480"/>
                <a:gd name="T86" fmla="*/ 140 w 245"/>
                <a:gd name="T87" fmla="*/ 14 h 480"/>
                <a:gd name="T88" fmla="*/ 122 w 245"/>
                <a:gd name="T89" fmla="*/ 8 h 480"/>
                <a:gd name="T90" fmla="*/ 99 w 245"/>
                <a:gd name="T91" fmla="*/ 4 h 480"/>
                <a:gd name="T92" fmla="*/ 79 w 245"/>
                <a:gd name="T93" fmla="*/ 3 h 480"/>
                <a:gd name="T94" fmla="*/ 19 w 245"/>
                <a:gd name="T95" fmla="*/ 19 h 480"/>
                <a:gd name="T96" fmla="*/ 28 w 245"/>
                <a:gd name="T97" fmla="*/ 10 h 480"/>
                <a:gd name="T98" fmla="*/ 4 w 245"/>
                <a:gd name="T99" fmla="*/ 31 h 480"/>
                <a:gd name="T100" fmla="*/ 16 w 245"/>
                <a:gd name="T101" fmla="*/ 25 h 480"/>
                <a:gd name="T102" fmla="*/ 55 w 245"/>
                <a:gd name="T103" fmla="*/ 5 h 480"/>
                <a:gd name="T104" fmla="*/ 76 w 245"/>
                <a:gd name="T105" fmla="*/ 3 h 480"/>
                <a:gd name="T106" fmla="*/ 98 w 245"/>
                <a:gd name="T107" fmla="*/ 3 h 480"/>
                <a:gd name="T108" fmla="*/ 156 w 245"/>
                <a:gd name="T109" fmla="*/ 21 h 480"/>
                <a:gd name="T110" fmla="*/ 156 w 245"/>
                <a:gd name="T111" fmla="*/ 23 h 480"/>
                <a:gd name="T112" fmla="*/ 172 w 245"/>
                <a:gd name="T113" fmla="*/ 33 h 480"/>
                <a:gd name="T114" fmla="*/ 192 w 245"/>
                <a:gd name="T115" fmla="*/ 47 h 480"/>
                <a:gd name="T116" fmla="*/ 207 w 245"/>
                <a:gd name="T117" fmla="*/ 70 h 480"/>
                <a:gd name="T118" fmla="*/ 214 w 245"/>
                <a:gd name="T119" fmla="*/ 76 h 480"/>
                <a:gd name="T120" fmla="*/ 156 w 245"/>
                <a:gd name="T121" fmla="*/ 1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" h="480">
                  <a:moveTo>
                    <a:pt x="176" y="476"/>
                  </a:moveTo>
                  <a:cubicBezTo>
                    <a:pt x="178" y="475"/>
                    <a:pt x="181" y="473"/>
                    <a:pt x="183" y="472"/>
                  </a:cubicBezTo>
                  <a:cubicBezTo>
                    <a:pt x="185" y="472"/>
                    <a:pt x="186" y="471"/>
                    <a:pt x="187" y="470"/>
                  </a:cubicBezTo>
                  <a:cubicBezTo>
                    <a:pt x="183" y="473"/>
                    <a:pt x="180" y="475"/>
                    <a:pt x="176" y="476"/>
                  </a:cubicBezTo>
                  <a:cubicBezTo>
                    <a:pt x="176" y="476"/>
                    <a:pt x="175" y="476"/>
                    <a:pt x="175" y="476"/>
                  </a:cubicBezTo>
                  <a:cubicBezTo>
                    <a:pt x="176" y="476"/>
                    <a:pt x="176" y="476"/>
                    <a:pt x="176" y="476"/>
                  </a:cubicBezTo>
                  <a:cubicBezTo>
                    <a:pt x="176" y="476"/>
                    <a:pt x="176" y="476"/>
                    <a:pt x="176" y="476"/>
                  </a:cubicBezTo>
                  <a:moveTo>
                    <a:pt x="204" y="462"/>
                  </a:moveTo>
                  <a:cubicBezTo>
                    <a:pt x="199" y="464"/>
                    <a:pt x="195" y="466"/>
                    <a:pt x="190" y="468"/>
                  </a:cubicBezTo>
                  <a:cubicBezTo>
                    <a:pt x="190" y="468"/>
                    <a:pt x="190" y="468"/>
                    <a:pt x="189" y="468"/>
                  </a:cubicBezTo>
                  <a:cubicBezTo>
                    <a:pt x="189" y="468"/>
                    <a:pt x="189" y="468"/>
                    <a:pt x="188" y="468"/>
                  </a:cubicBezTo>
                  <a:cubicBezTo>
                    <a:pt x="187" y="468"/>
                    <a:pt x="185" y="469"/>
                    <a:pt x="184" y="470"/>
                  </a:cubicBezTo>
                  <a:cubicBezTo>
                    <a:pt x="182" y="471"/>
                    <a:pt x="180" y="471"/>
                    <a:pt x="179" y="472"/>
                  </a:cubicBezTo>
                  <a:cubicBezTo>
                    <a:pt x="178" y="473"/>
                    <a:pt x="176" y="474"/>
                    <a:pt x="175" y="474"/>
                  </a:cubicBezTo>
                  <a:cubicBezTo>
                    <a:pt x="174" y="475"/>
                    <a:pt x="174" y="475"/>
                    <a:pt x="173" y="475"/>
                  </a:cubicBezTo>
                  <a:cubicBezTo>
                    <a:pt x="171" y="476"/>
                    <a:pt x="169" y="477"/>
                    <a:pt x="168" y="478"/>
                  </a:cubicBezTo>
                  <a:cubicBezTo>
                    <a:pt x="168" y="478"/>
                    <a:pt x="168" y="479"/>
                    <a:pt x="168" y="479"/>
                  </a:cubicBezTo>
                  <a:cubicBezTo>
                    <a:pt x="168" y="480"/>
                    <a:pt x="168" y="480"/>
                    <a:pt x="169" y="480"/>
                  </a:cubicBezTo>
                  <a:cubicBezTo>
                    <a:pt x="169" y="480"/>
                    <a:pt x="170" y="480"/>
                    <a:pt x="171" y="480"/>
                  </a:cubicBezTo>
                  <a:cubicBezTo>
                    <a:pt x="182" y="478"/>
                    <a:pt x="192" y="470"/>
                    <a:pt x="202" y="464"/>
                  </a:cubicBezTo>
                  <a:cubicBezTo>
                    <a:pt x="202" y="463"/>
                    <a:pt x="203" y="463"/>
                    <a:pt x="204" y="462"/>
                  </a:cubicBezTo>
                  <a:moveTo>
                    <a:pt x="235" y="417"/>
                  </a:moveTo>
                  <a:cubicBezTo>
                    <a:pt x="233" y="417"/>
                    <a:pt x="232" y="417"/>
                    <a:pt x="231" y="417"/>
                  </a:cubicBezTo>
                  <a:cubicBezTo>
                    <a:pt x="231" y="420"/>
                    <a:pt x="230" y="424"/>
                    <a:pt x="229" y="427"/>
                  </a:cubicBezTo>
                  <a:cubicBezTo>
                    <a:pt x="228" y="428"/>
                    <a:pt x="228" y="429"/>
                    <a:pt x="227" y="429"/>
                  </a:cubicBezTo>
                  <a:cubicBezTo>
                    <a:pt x="226" y="433"/>
                    <a:pt x="225" y="436"/>
                    <a:pt x="223" y="438"/>
                  </a:cubicBezTo>
                  <a:cubicBezTo>
                    <a:pt x="223" y="438"/>
                    <a:pt x="223" y="438"/>
                    <a:pt x="223" y="438"/>
                  </a:cubicBezTo>
                  <a:cubicBezTo>
                    <a:pt x="224" y="438"/>
                    <a:pt x="225" y="440"/>
                    <a:pt x="224" y="440"/>
                  </a:cubicBezTo>
                  <a:cubicBezTo>
                    <a:pt x="223" y="441"/>
                    <a:pt x="222" y="441"/>
                    <a:pt x="221" y="441"/>
                  </a:cubicBezTo>
                  <a:cubicBezTo>
                    <a:pt x="217" y="448"/>
                    <a:pt x="212" y="454"/>
                    <a:pt x="205" y="459"/>
                  </a:cubicBezTo>
                  <a:cubicBezTo>
                    <a:pt x="204" y="459"/>
                    <a:pt x="204" y="460"/>
                    <a:pt x="203" y="460"/>
                  </a:cubicBezTo>
                  <a:cubicBezTo>
                    <a:pt x="206" y="459"/>
                    <a:pt x="209" y="457"/>
                    <a:pt x="212" y="456"/>
                  </a:cubicBezTo>
                  <a:cubicBezTo>
                    <a:pt x="212" y="456"/>
                    <a:pt x="212" y="456"/>
                    <a:pt x="212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16" y="453"/>
                    <a:pt x="219" y="450"/>
                    <a:pt x="221" y="447"/>
                  </a:cubicBezTo>
                  <a:cubicBezTo>
                    <a:pt x="225" y="443"/>
                    <a:pt x="227" y="438"/>
                    <a:pt x="229" y="432"/>
                  </a:cubicBezTo>
                  <a:cubicBezTo>
                    <a:pt x="229" y="431"/>
                    <a:pt x="230" y="429"/>
                    <a:pt x="230" y="428"/>
                  </a:cubicBezTo>
                  <a:cubicBezTo>
                    <a:pt x="232" y="424"/>
                    <a:pt x="233" y="420"/>
                    <a:pt x="235" y="417"/>
                  </a:cubicBezTo>
                  <a:moveTo>
                    <a:pt x="238" y="405"/>
                  </a:moveTo>
                  <a:cubicBezTo>
                    <a:pt x="237" y="405"/>
                    <a:pt x="235" y="406"/>
                    <a:pt x="234" y="406"/>
                  </a:cubicBezTo>
                  <a:cubicBezTo>
                    <a:pt x="233" y="409"/>
                    <a:pt x="233" y="412"/>
                    <a:pt x="232" y="415"/>
                  </a:cubicBezTo>
                  <a:cubicBezTo>
                    <a:pt x="233" y="415"/>
                    <a:pt x="234" y="415"/>
                    <a:pt x="235" y="415"/>
                  </a:cubicBezTo>
                  <a:cubicBezTo>
                    <a:pt x="236" y="412"/>
                    <a:pt x="237" y="408"/>
                    <a:pt x="238" y="405"/>
                  </a:cubicBezTo>
                  <a:moveTo>
                    <a:pt x="241" y="395"/>
                  </a:moveTo>
                  <a:cubicBezTo>
                    <a:pt x="241" y="395"/>
                    <a:pt x="241" y="395"/>
                    <a:pt x="241" y="395"/>
                  </a:cubicBezTo>
                  <a:cubicBezTo>
                    <a:pt x="240" y="395"/>
                    <a:pt x="239" y="396"/>
                    <a:pt x="239" y="396"/>
                  </a:cubicBezTo>
                  <a:cubicBezTo>
                    <a:pt x="239" y="396"/>
                    <a:pt x="239" y="396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8" y="398"/>
                    <a:pt x="238" y="399"/>
                    <a:pt x="237" y="401"/>
                  </a:cubicBezTo>
                  <a:cubicBezTo>
                    <a:pt x="237" y="399"/>
                    <a:pt x="238" y="398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7" y="396"/>
                    <a:pt x="237" y="396"/>
                    <a:pt x="236" y="396"/>
                  </a:cubicBezTo>
                  <a:cubicBezTo>
                    <a:pt x="236" y="397"/>
                    <a:pt x="236" y="399"/>
                    <a:pt x="235" y="400"/>
                  </a:cubicBezTo>
                  <a:cubicBezTo>
                    <a:pt x="235" y="401"/>
                    <a:pt x="235" y="403"/>
                    <a:pt x="235" y="404"/>
                  </a:cubicBezTo>
                  <a:cubicBezTo>
                    <a:pt x="236" y="404"/>
                    <a:pt x="237" y="403"/>
                    <a:pt x="239" y="403"/>
                  </a:cubicBezTo>
                  <a:cubicBezTo>
                    <a:pt x="239" y="402"/>
                    <a:pt x="239" y="401"/>
                    <a:pt x="240" y="400"/>
                  </a:cubicBezTo>
                  <a:cubicBezTo>
                    <a:pt x="240" y="398"/>
                    <a:pt x="240" y="396"/>
                    <a:pt x="241" y="395"/>
                  </a:cubicBezTo>
                  <a:moveTo>
                    <a:pt x="239" y="386"/>
                  </a:moveTo>
                  <a:cubicBezTo>
                    <a:pt x="239" y="386"/>
                    <a:pt x="238" y="386"/>
                    <a:pt x="237" y="387"/>
                  </a:cubicBezTo>
                  <a:cubicBezTo>
                    <a:pt x="237" y="389"/>
                    <a:pt x="237" y="392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ubicBezTo>
                    <a:pt x="239" y="391"/>
                    <a:pt x="239" y="388"/>
                    <a:pt x="239" y="386"/>
                  </a:cubicBezTo>
                  <a:moveTo>
                    <a:pt x="238" y="375"/>
                  </a:moveTo>
                  <a:cubicBezTo>
                    <a:pt x="238" y="375"/>
                    <a:pt x="238" y="375"/>
                    <a:pt x="238" y="375"/>
                  </a:cubicBezTo>
                  <a:cubicBezTo>
                    <a:pt x="238" y="378"/>
                    <a:pt x="238" y="381"/>
                    <a:pt x="237" y="384"/>
                  </a:cubicBezTo>
                  <a:cubicBezTo>
                    <a:pt x="238" y="384"/>
                    <a:pt x="238" y="384"/>
                    <a:pt x="238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40" y="381"/>
                    <a:pt x="240" y="378"/>
                    <a:pt x="240" y="375"/>
                  </a:cubicBezTo>
                  <a:cubicBezTo>
                    <a:pt x="240" y="375"/>
                    <a:pt x="240" y="375"/>
                    <a:pt x="240" y="375"/>
                  </a:cubicBezTo>
                  <a:cubicBezTo>
                    <a:pt x="240" y="375"/>
                    <a:pt x="240" y="375"/>
                    <a:pt x="239" y="375"/>
                  </a:cubicBezTo>
                  <a:cubicBezTo>
                    <a:pt x="239" y="375"/>
                    <a:pt x="239" y="375"/>
                    <a:pt x="238" y="375"/>
                  </a:cubicBezTo>
                  <a:moveTo>
                    <a:pt x="237" y="343"/>
                  </a:moveTo>
                  <a:cubicBezTo>
                    <a:pt x="237" y="343"/>
                    <a:pt x="236" y="343"/>
                    <a:pt x="235" y="343"/>
                  </a:cubicBezTo>
                  <a:cubicBezTo>
                    <a:pt x="236" y="346"/>
                    <a:pt x="236" y="349"/>
                    <a:pt x="237" y="352"/>
                  </a:cubicBezTo>
                  <a:cubicBezTo>
                    <a:pt x="237" y="352"/>
                    <a:pt x="237" y="352"/>
                    <a:pt x="237" y="352"/>
                  </a:cubicBezTo>
                  <a:cubicBezTo>
                    <a:pt x="237" y="351"/>
                    <a:pt x="238" y="351"/>
                    <a:pt x="238" y="351"/>
                  </a:cubicBezTo>
                  <a:cubicBezTo>
                    <a:pt x="239" y="351"/>
                    <a:pt x="239" y="353"/>
                    <a:pt x="238" y="353"/>
                  </a:cubicBezTo>
                  <a:cubicBezTo>
                    <a:pt x="238" y="353"/>
                    <a:pt x="238" y="354"/>
                    <a:pt x="237" y="354"/>
                  </a:cubicBezTo>
                  <a:cubicBezTo>
                    <a:pt x="237" y="355"/>
                    <a:pt x="237" y="355"/>
                    <a:pt x="237" y="356"/>
                  </a:cubicBezTo>
                  <a:cubicBezTo>
                    <a:pt x="238" y="359"/>
                    <a:pt x="238" y="361"/>
                    <a:pt x="238" y="364"/>
                  </a:cubicBezTo>
                  <a:cubicBezTo>
                    <a:pt x="238" y="364"/>
                    <a:pt x="238" y="364"/>
                    <a:pt x="239" y="364"/>
                  </a:cubicBezTo>
                  <a:cubicBezTo>
                    <a:pt x="239" y="364"/>
                    <a:pt x="239" y="364"/>
                    <a:pt x="239" y="364"/>
                  </a:cubicBezTo>
                  <a:cubicBezTo>
                    <a:pt x="240" y="364"/>
                    <a:pt x="240" y="366"/>
                    <a:pt x="239" y="366"/>
                  </a:cubicBezTo>
                  <a:cubicBezTo>
                    <a:pt x="239" y="366"/>
                    <a:pt x="238" y="366"/>
                    <a:pt x="238" y="366"/>
                  </a:cubicBezTo>
                  <a:cubicBezTo>
                    <a:pt x="238" y="368"/>
                    <a:pt x="238" y="371"/>
                    <a:pt x="238" y="373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9" y="373"/>
                    <a:pt x="239" y="373"/>
                    <a:pt x="239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40" y="372"/>
                    <a:pt x="240" y="370"/>
                    <a:pt x="240" y="369"/>
                  </a:cubicBezTo>
                  <a:cubicBezTo>
                    <a:pt x="240" y="360"/>
                    <a:pt x="239" y="351"/>
                    <a:pt x="237" y="343"/>
                  </a:cubicBezTo>
                  <a:moveTo>
                    <a:pt x="235" y="335"/>
                  </a:moveTo>
                  <a:cubicBezTo>
                    <a:pt x="235" y="335"/>
                    <a:pt x="234" y="336"/>
                    <a:pt x="234" y="336"/>
                  </a:cubicBezTo>
                  <a:cubicBezTo>
                    <a:pt x="234" y="338"/>
                    <a:pt x="235" y="339"/>
                    <a:pt x="235" y="341"/>
                  </a:cubicBezTo>
                  <a:cubicBezTo>
                    <a:pt x="236" y="341"/>
                    <a:pt x="236" y="341"/>
                    <a:pt x="237" y="341"/>
                  </a:cubicBezTo>
                  <a:cubicBezTo>
                    <a:pt x="236" y="339"/>
                    <a:pt x="236" y="337"/>
                    <a:pt x="235" y="335"/>
                  </a:cubicBezTo>
                  <a:moveTo>
                    <a:pt x="231" y="322"/>
                  </a:moveTo>
                  <a:cubicBezTo>
                    <a:pt x="231" y="322"/>
                    <a:pt x="230" y="323"/>
                    <a:pt x="230" y="323"/>
                  </a:cubicBezTo>
                  <a:cubicBezTo>
                    <a:pt x="231" y="326"/>
                    <a:pt x="232" y="330"/>
                    <a:pt x="233" y="334"/>
                  </a:cubicBezTo>
                  <a:cubicBezTo>
                    <a:pt x="234" y="334"/>
                    <a:pt x="234" y="333"/>
                    <a:pt x="235" y="333"/>
                  </a:cubicBezTo>
                  <a:cubicBezTo>
                    <a:pt x="234" y="329"/>
                    <a:pt x="233" y="326"/>
                    <a:pt x="231" y="322"/>
                  </a:cubicBezTo>
                  <a:moveTo>
                    <a:pt x="227" y="313"/>
                  </a:moveTo>
                  <a:cubicBezTo>
                    <a:pt x="227" y="313"/>
                    <a:pt x="226" y="313"/>
                    <a:pt x="226" y="313"/>
                  </a:cubicBezTo>
                  <a:cubicBezTo>
                    <a:pt x="226" y="313"/>
                    <a:pt x="226" y="314"/>
                    <a:pt x="227" y="314"/>
                  </a:cubicBezTo>
                  <a:cubicBezTo>
                    <a:pt x="227" y="316"/>
                    <a:pt x="228" y="319"/>
                    <a:pt x="229" y="321"/>
                  </a:cubicBezTo>
                  <a:cubicBezTo>
                    <a:pt x="230" y="321"/>
                    <a:pt x="230" y="320"/>
                    <a:pt x="231" y="320"/>
                  </a:cubicBezTo>
                  <a:cubicBezTo>
                    <a:pt x="230" y="318"/>
                    <a:pt x="229" y="315"/>
                    <a:pt x="228" y="313"/>
                  </a:cubicBezTo>
                  <a:cubicBezTo>
                    <a:pt x="228" y="313"/>
                    <a:pt x="227" y="313"/>
                    <a:pt x="227" y="313"/>
                  </a:cubicBezTo>
                  <a:moveTo>
                    <a:pt x="224" y="301"/>
                  </a:moveTo>
                  <a:cubicBezTo>
                    <a:pt x="224" y="301"/>
                    <a:pt x="224" y="302"/>
                    <a:pt x="224" y="302"/>
                  </a:cubicBezTo>
                  <a:cubicBezTo>
                    <a:pt x="223" y="302"/>
                    <a:pt x="223" y="302"/>
                    <a:pt x="222" y="302"/>
                  </a:cubicBezTo>
                  <a:cubicBezTo>
                    <a:pt x="223" y="305"/>
                    <a:pt x="224" y="308"/>
                    <a:pt x="225" y="311"/>
                  </a:cubicBezTo>
                  <a:cubicBezTo>
                    <a:pt x="226" y="311"/>
                    <a:pt x="226" y="311"/>
                    <a:pt x="227" y="311"/>
                  </a:cubicBezTo>
                  <a:cubicBezTo>
                    <a:pt x="227" y="311"/>
                    <a:pt x="227" y="311"/>
                    <a:pt x="227" y="311"/>
                  </a:cubicBezTo>
                  <a:cubicBezTo>
                    <a:pt x="226" y="307"/>
                    <a:pt x="225" y="304"/>
                    <a:pt x="224" y="301"/>
                  </a:cubicBezTo>
                  <a:moveTo>
                    <a:pt x="220" y="290"/>
                  </a:moveTo>
                  <a:cubicBezTo>
                    <a:pt x="220" y="291"/>
                    <a:pt x="219" y="291"/>
                    <a:pt x="218" y="291"/>
                  </a:cubicBezTo>
                  <a:cubicBezTo>
                    <a:pt x="219" y="292"/>
                    <a:pt x="219" y="293"/>
                    <a:pt x="220" y="295"/>
                  </a:cubicBezTo>
                  <a:cubicBezTo>
                    <a:pt x="220" y="296"/>
                    <a:pt x="221" y="298"/>
                    <a:pt x="222" y="300"/>
                  </a:cubicBezTo>
                  <a:cubicBezTo>
                    <a:pt x="222" y="300"/>
                    <a:pt x="223" y="300"/>
                    <a:pt x="223" y="300"/>
                  </a:cubicBezTo>
                  <a:cubicBezTo>
                    <a:pt x="223" y="300"/>
                    <a:pt x="223" y="300"/>
                    <a:pt x="223" y="300"/>
                  </a:cubicBezTo>
                  <a:cubicBezTo>
                    <a:pt x="223" y="300"/>
                    <a:pt x="224" y="300"/>
                    <a:pt x="224" y="300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2" y="296"/>
                    <a:pt x="221" y="293"/>
                    <a:pt x="220" y="290"/>
                  </a:cubicBezTo>
                  <a:moveTo>
                    <a:pt x="211" y="273"/>
                  </a:moveTo>
                  <a:cubicBezTo>
                    <a:pt x="210" y="273"/>
                    <a:pt x="210" y="273"/>
                    <a:pt x="209" y="273"/>
                  </a:cubicBezTo>
                  <a:cubicBezTo>
                    <a:pt x="210" y="275"/>
                    <a:pt x="211" y="276"/>
                    <a:pt x="212" y="277"/>
                  </a:cubicBezTo>
                  <a:cubicBezTo>
                    <a:pt x="212" y="278"/>
                    <a:pt x="213" y="279"/>
                    <a:pt x="213" y="280"/>
                  </a:cubicBezTo>
                  <a:cubicBezTo>
                    <a:pt x="214" y="280"/>
                    <a:pt x="215" y="279"/>
                    <a:pt x="216" y="279"/>
                  </a:cubicBezTo>
                  <a:cubicBezTo>
                    <a:pt x="216" y="279"/>
                    <a:pt x="216" y="279"/>
                    <a:pt x="216" y="279"/>
                  </a:cubicBezTo>
                  <a:cubicBezTo>
                    <a:pt x="217" y="279"/>
                    <a:pt x="217" y="281"/>
                    <a:pt x="216" y="281"/>
                  </a:cubicBezTo>
                  <a:cubicBezTo>
                    <a:pt x="216" y="281"/>
                    <a:pt x="215" y="281"/>
                    <a:pt x="214" y="282"/>
                  </a:cubicBezTo>
                  <a:cubicBezTo>
                    <a:pt x="215" y="284"/>
                    <a:pt x="217" y="286"/>
                    <a:pt x="218" y="289"/>
                  </a:cubicBezTo>
                  <a:cubicBezTo>
                    <a:pt x="218" y="289"/>
                    <a:pt x="219" y="289"/>
                    <a:pt x="220" y="288"/>
                  </a:cubicBezTo>
                  <a:cubicBezTo>
                    <a:pt x="219" y="287"/>
                    <a:pt x="218" y="285"/>
                    <a:pt x="217" y="284"/>
                  </a:cubicBezTo>
                  <a:cubicBezTo>
                    <a:pt x="218" y="285"/>
                    <a:pt x="219" y="287"/>
                    <a:pt x="220" y="288"/>
                  </a:cubicBezTo>
                  <a:cubicBezTo>
                    <a:pt x="220" y="288"/>
                    <a:pt x="220" y="288"/>
                    <a:pt x="220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2" y="288"/>
                    <a:pt x="222" y="290"/>
                    <a:pt x="221" y="290"/>
                  </a:cubicBezTo>
                  <a:cubicBezTo>
                    <a:pt x="225" y="295"/>
                    <a:pt x="227" y="300"/>
                    <a:pt x="230" y="306"/>
                  </a:cubicBezTo>
                  <a:cubicBezTo>
                    <a:pt x="232" y="310"/>
                    <a:pt x="234" y="314"/>
                    <a:pt x="235" y="319"/>
                  </a:cubicBezTo>
                  <a:cubicBezTo>
                    <a:pt x="235" y="319"/>
                    <a:pt x="235" y="319"/>
                    <a:pt x="236" y="319"/>
                  </a:cubicBezTo>
                  <a:cubicBezTo>
                    <a:pt x="236" y="319"/>
                    <a:pt x="237" y="320"/>
                    <a:pt x="236" y="321"/>
                  </a:cubicBezTo>
                  <a:cubicBezTo>
                    <a:pt x="236" y="322"/>
                    <a:pt x="237" y="323"/>
                    <a:pt x="237" y="324"/>
                  </a:cubicBezTo>
                  <a:cubicBezTo>
                    <a:pt x="238" y="330"/>
                    <a:pt x="240" y="335"/>
                    <a:pt x="241" y="340"/>
                  </a:cubicBezTo>
                  <a:cubicBezTo>
                    <a:pt x="241" y="341"/>
                    <a:pt x="241" y="341"/>
                    <a:pt x="241" y="341"/>
                  </a:cubicBezTo>
                  <a:cubicBezTo>
                    <a:pt x="242" y="341"/>
                    <a:pt x="242" y="343"/>
                    <a:pt x="241" y="343"/>
                  </a:cubicBezTo>
                  <a:cubicBezTo>
                    <a:pt x="241" y="343"/>
                    <a:pt x="241" y="343"/>
                    <a:pt x="241" y="343"/>
                  </a:cubicBezTo>
                  <a:cubicBezTo>
                    <a:pt x="241" y="344"/>
                    <a:pt x="242" y="345"/>
                    <a:pt x="242" y="346"/>
                  </a:cubicBezTo>
                  <a:cubicBezTo>
                    <a:pt x="245" y="360"/>
                    <a:pt x="242" y="375"/>
                    <a:pt x="240" y="389"/>
                  </a:cubicBezTo>
                  <a:cubicBezTo>
                    <a:pt x="239" y="391"/>
                    <a:pt x="239" y="392"/>
                    <a:pt x="239" y="393"/>
                  </a:cubicBezTo>
                  <a:cubicBezTo>
                    <a:pt x="239" y="393"/>
                    <a:pt x="240" y="393"/>
                    <a:pt x="240" y="393"/>
                  </a:cubicBezTo>
                  <a:cubicBezTo>
                    <a:pt x="240" y="393"/>
                    <a:pt x="240" y="393"/>
                    <a:pt x="240" y="393"/>
                  </a:cubicBezTo>
                  <a:cubicBezTo>
                    <a:pt x="240" y="393"/>
                    <a:pt x="241" y="394"/>
                    <a:pt x="241" y="394"/>
                  </a:cubicBezTo>
                  <a:cubicBezTo>
                    <a:pt x="243" y="383"/>
                    <a:pt x="245" y="371"/>
                    <a:pt x="245" y="359"/>
                  </a:cubicBezTo>
                  <a:cubicBezTo>
                    <a:pt x="245" y="352"/>
                    <a:pt x="244" y="345"/>
                    <a:pt x="242" y="338"/>
                  </a:cubicBezTo>
                  <a:cubicBezTo>
                    <a:pt x="241" y="331"/>
                    <a:pt x="239" y="323"/>
                    <a:pt x="237" y="317"/>
                  </a:cubicBezTo>
                  <a:cubicBezTo>
                    <a:pt x="233" y="305"/>
                    <a:pt x="226" y="294"/>
                    <a:pt x="220" y="283"/>
                  </a:cubicBezTo>
                  <a:cubicBezTo>
                    <a:pt x="217" y="279"/>
                    <a:pt x="214" y="276"/>
                    <a:pt x="211" y="273"/>
                  </a:cubicBezTo>
                  <a:moveTo>
                    <a:pt x="144" y="264"/>
                  </a:moveTo>
                  <a:cubicBezTo>
                    <a:pt x="149" y="262"/>
                    <a:pt x="155" y="262"/>
                    <a:pt x="161" y="262"/>
                  </a:cubicBezTo>
                  <a:cubicBezTo>
                    <a:pt x="159" y="262"/>
                    <a:pt x="158" y="262"/>
                    <a:pt x="157" y="263"/>
                  </a:cubicBezTo>
                  <a:cubicBezTo>
                    <a:pt x="153" y="263"/>
                    <a:pt x="149" y="264"/>
                    <a:pt x="146" y="264"/>
                  </a:cubicBezTo>
                  <a:cubicBezTo>
                    <a:pt x="145" y="264"/>
                    <a:pt x="145" y="264"/>
                    <a:pt x="144" y="264"/>
                  </a:cubicBezTo>
                  <a:moveTo>
                    <a:pt x="176" y="259"/>
                  </a:moveTo>
                  <a:cubicBezTo>
                    <a:pt x="177" y="259"/>
                    <a:pt x="177" y="258"/>
                    <a:pt x="178" y="258"/>
                  </a:cubicBezTo>
                  <a:cubicBezTo>
                    <a:pt x="178" y="258"/>
                    <a:pt x="178" y="258"/>
                    <a:pt x="179" y="258"/>
                  </a:cubicBezTo>
                  <a:cubicBezTo>
                    <a:pt x="179" y="258"/>
                    <a:pt x="179" y="258"/>
                    <a:pt x="179" y="258"/>
                  </a:cubicBezTo>
                  <a:cubicBezTo>
                    <a:pt x="179" y="258"/>
                    <a:pt x="180" y="258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79" y="259"/>
                    <a:pt x="177" y="259"/>
                    <a:pt x="176" y="259"/>
                  </a:cubicBezTo>
                  <a:moveTo>
                    <a:pt x="221" y="193"/>
                  </a:moveTo>
                  <a:cubicBezTo>
                    <a:pt x="221" y="193"/>
                    <a:pt x="221" y="193"/>
                    <a:pt x="221" y="193"/>
                  </a:cubicBezTo>
                  <a:cubicBezTo>
                    <a:pt x="223" y="186"/>
                    <a:pt x="224" y="179"/>
                    <a:pt x="225" y="172"/>
                  </a:cubicBezTo>
                  <a:cubicBezTo>
                    <a:pt x="225" y="176"/>
                    <a:pt x="224" y="181"/>
                    <a:pt x="223" y="185"/>
                  </a:cubicBezTo>
                  <a:cubicBezTo>
                    <a:pt x="223" y="188"/>
                    <a:pt x="222" y="190"/>
                    <a:pt x="221" y="193"/>
                  </a:cubicBezTo>
                  <a:moveTo>
                    <a:pt x="226" y="148"/>
                  </a:moveTo>
                  <a:cubicBezTo>
                    <a:pt x="226" y="148"/>
                    <a:pt x="226" y="148"/>
                    <a:pt x="226" y="148"/>
                  </a:cubicBezTo>
                  <a:cubicBezTo>
                    <a:pt x="226" y="151"/>
                    <a:pt x="225" y="154"/>
                    <a:pt x="225" y="158"/>
                  </a:cubicBezTo>
                  <a:cubicBezTo>
                    <a:pt x="225" y="157"/>
                    <a:pt x="226" y="157"/>
                    <a:pt x="226" y="157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7" y="157"/>
                    <a:pt x="228" y="158"/>
                    <a:pt x="227" y="159"/>
                  </a:cubicBezTo>
                  <a:cubicBezTo>
                    <a:pt x="226" y="159"/>
                    <a:pt x="225" y="159"/>
                    <a:pt x="225" y="160"/>
                  </a:cubicBezTo>
                  <a:cubicBezTo>
                    <a:pt x="224" y="162"/>
                    <a:pt x="224" y="165"/>
                    <a:pt x="224" y="167"/>
                  </a:cubicBezTo>
                  <a:cubicBezTo>
                    <a:pt x="225" y="168"/>
                    <a:pt x="225" y="169"/>
                    <a:pt x="224" y="169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23" y="172"/>
                    <a:pt x="223" y="175"/>
                    <a:pt x="222" y="178"/>
                  </a:cubicBezTo>
                  <a:cubicBezTo>
                    <a:pt x="223" y="179"/>
                    <a:pt x="223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1" y="183"/>
                    <a:pt x="221" y="185"/>
                    <a:pt x="220" y="188"/>
                  </a:cubicBezTo>
                  <a:cubicBezTo>
                    <a:pt x="220" y="188"/>
                    <a:pt x="220" y="188"/>
                    <a:pt x="221" y="188"/>
                  </a:cubicBezTo>
                  <a:cubicBezTo>
                    <a:pt x="221" y="188"/>
                    <a:pt x="221" y="188"/>
                    <a:pt x="221" y="188"/>
                  </a:cubicBezTo>
                  <a:cubicBezTo>
                    <a:pt x="222" y="188"/>
                    <a:pt x="222" y="189"/>
                    <a:pt x="221" y="189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19" y="192"/>
                    <a:pt x="219" y="195"/>
                    <a:pt x="218" y="198"/>
                  </a:cubicBezTo>
                  <a:cubicBezTo>
                    <a:pt x="218" y="198"/>
                    <a:pt x="218" y="199"/>
                    <a:pt x="218" y="199"/>
                  </a:cubicBezTo>
                  <a:cubicBezTo>
                    <a:pt x="217" y="202"/>
                    <a:pt x="216" y="205"/>
                    <a:pt x="215" y="208"/>
                  </a:cubicBezTo>
                  <a:cubicBezTo>
                    <a:pt x="213" y="213"/>
                    <a:pt x="210" y="217"/>
                    <a:pt x="208" y="221"/>
                  </a:cubicBezTo>
                  <a:cubicBezTo>
                    <a:pt x="204" y="227"/>
                    <a:pt x="201" y="232"/>
                    <a:pt x="197" y="237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8" y="237"/>
                    <a:pt x="198" y="238"/>
                    <a:pt x="198" y="239"/>
                  </a:cubicBezTo>
                  <a:cubicBezTo>
                    <a:pt x="196" y="240"/>
                    <a:pt x="194" y="241"/>
                    <a:pt x="193" y="242"/>
                  </a:cubicBezTo>
                  <a:cubicBezTo>
                    <a:pt x="188" y="246"/>
                    <a:pt x="184" y="250"/>
                    <a:pt x="180" y="254"/>
                  </a:cubicBezTo>
                  <a:cubicBezTo>
                    <a:pt x="174" y="259"/>
                    <a:pt x="167" y="259"/>
                    <a:pt x="160" y="260"/>
                  </a:cubicBezTo>
                  <a:cubicBezTo>
                    <a:pt x="154" y="260"/>
                    <a:pt x="148" y="260"/>
                    <a:pt x="142" y="263"/>
                  </a:cubicBezTo>
                  <a:cubicBezTo>
                    <a:pt x="142" y="263"/>
                    <a:pt x="141" y="263"/>
                    <a:pt x="140" y="264"/>
                  </a:cubicBezTo>
                  <a:cubicBezTo>
                    <a:pt x="140" y="264"/>
                    <a:pt x="140" y="264"/>
                    <a:pt x="140" y="264"/>
                  </a:cubicBezTo>
                  <a:cubicBezTo>
                    <a:pt x="140" y="265"/>
                    <a:pt x="140" y="265"/>
                    <a:pt x="141" y="265"/>
                  </a:cubicBezTo>
                  <a:cubicBezTo>
                    <a:pt x="142" y="266"/>
                    <a:pt x="144" y="266"/>
                    <a:pt x="146" y="266"/>
                  </a:cubicBezTo>
                  <a:cubicBezTo>
                    <a:pt x="149" y="266"/>
                    <a:pt x="152" y="265"/>
                    <a:pt x="155" y="265"/>
                  </a:cubicBezTo>
                  <a:cubicBezTo>
                    <a:pt x="161" y="264"/>
                    <a:pt x="166" y="263"/>
                    <a:pt x="172" y="262"/>
                  </a:cubicBezTo>
                  <a:cubicBezTo>
                    <a:pt x="175" y="261"/>
                    <a:pt x="178" y="260"/>
                    <a:pt x="181" y="260"/>
                  </a:cubicBezTo>
                  <a:cubicBezTo>
                    <a:pt x="182" y="260"/>
                    <a:pt x="182" y="261"/>
                    <a:pt x="183" y="261"/>
                  </a:cubicBezTo>
                  <a:cubicBezTo>
                    <a:pt x="185" y="261"/>
                    <a:pt x="187" y="261"/>
                    <a:pt x="189" y="262"/>
                  </a:cubicBezTo>
                  <a:cubicBezTo>
                    <a:pt x="190" y="262"/>
                    <a:pt x="191" y="262"/>
                    <a:pt x="192" y="262"/>
                  </a:cubicBezTo>
                  <a:cubicBezTo>
                    <a:pt x="192" y="262"/>
                    <a:pt x="192" y="262"/>
                    <a:pt x="192" y="262"/>
                  </a:cubicBezTo>
                  <a:cubicBezTo>
                    <a:pt x="193" y="262"/>
                    <a:pt x="193" y="263"/>
                    <a:pt x="193" y="263"/>
                  </a:cubicBezTo>
                  <a:cubicBezTo>
                    <a:pt x="193" y="264"/>
                    <a:pt x="194" y="264"/>
                    <a:pt x="194" y="264"/>
                  </a:cubicBezTo>
                  <a:cubicBezTo>
                    <a:pt x="199" y="266"/>
                    <a:pt x="203" y="269"/>
                    <a:pt x="207" y="272"/>
                  </a:cubicBezTo>
                  <a:cubicBezTo>
                    <a:pt x="208" y="272"/>
                    <a:pt x="209" y="271"/>
                    <a:pt x="209" y="271"/>
                  </a:cubicBezTo>
                  <a:cubicBezTo>
                    <a:pt x="209" y="271"/>
                    <a:pt x="209" y="271"/>
                    <a:pt x="209" y="271"/>
                  </a:cubicBezTo>
                  <a:cubicBezTo>
                    <a:pt x="205" y="266"/>
                    <a:pt x="201" y="263"/>
                    <a:pt x="196" y="261"/>
                  </a:cubicBezTo>
                  <a:cubicBezTo>
                    <a:pt x="193" y="260"/>
                    <a:pt x="191" y="259"/>
                    <a:pt x="188" y="259"/>
                  </a:cubicBezTo>
                  <a:cubicBezTo>
                    <a:pt x="185" y="258"/>
                    <a:pt x="183" y="258"/>
                    <a:pt x="181" y="257"/>
                  </a:cubicBezTo>
                  <a:cubicBezTo>
                    <a:pt x="181" y="256"/>
                    <a:pt x="181" y="256"/>
                    <a:pt x="181" y="256"/>
                  </a:cubicBezTo>
                  <a:cubicBezTo>
                    <a:pt x="187" y="252"/>
                    <a:pt x="193" y="246"/>
                    <a:pt x="197" y="240"/>
                  </a:cubicBezTo>
                  <a:cubicBezTo>
                    <a:pt x="201" y="236"/>
                    <a:pt x="204" y="232"/>
                    <a:pt x="206" y="228"/>
                  </a:cubicBezTo>
                  <a:cubicBezTo>
                    <a:pt x="210" y="223"/>
                    <a:pt x="213" y="218"/>
                    <a:pt x="216" y="212"/>
                  </a:cubicBezTo>
                  <a:cubicBezTo>
                    <a:pt x="216" y="211"/>
                    <a:pt x="217" y="210"/>
                    <a:pt x="217" y="209"/>
                  </a:cubicBezTo>
                  <a:cubicBezTo>
                    <a:pt x="219" y="206"/>
                    <a:pt x="220" y="203"/>
                    <a:pt x="221" y="199"/>
                  </a:cubicBezTo>
                  <a:cubicBezTo>
                    <a:pt x="226" y="186"/>
                    <a:pt x="227" y="173"/>
                    <a:pt x="228" y="159"/>
                  </a:cubicBezTo>
                  <a:cubicBezTo>
                    <a:pt x="228" y="156"/>
                    <a:pt x="228" y="152"/>
                    <a:pt x="228" y="149"/>
                  </a:cubicBezTo>
                  <a:cubicBezTo>
                    <a:pt x="228" y="149"/>
                    <a:pt x="228" y="148"/>
                    <a:pt x="228" y="148"/>
                  </a:cubicBezTo>
                  <a:cubicBezTo>
                    <a:pt x="228" y="148"/>
                    <a:pt x="228" y="148"/>
                    <a:pt x="227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8"/>
                    <a:pt x="226" y="148"/>
                    <a:pt x="226" y="148"/>
                  </a:cubicBezTo>
                  <a:moveTo>
                    <a:pt x="228" y="138"/>
                  </a:moveTo>
                  <a:cubicBezTo>
                    <a:pt x="227" y="138"/>
                    <a:pt x="226" y="138"/>
                    <a:pt x="225" y="139"/>
                  </a:cubicBezTo>
                  <a:cubicBezTo>
                    <a:pt x="226" y="140"/>
                    <a:pt x="226" y="140"/>
                    <a:pt x="226" y="141"/>
                  </a:cubicBezTo>
                  <a:cubicBezTo>
                    <a:pt x="226" y="143"/>
                    <a:pt x="226" y="144"/>
                    <a:pt x="226" y="146"/>
                  </a:cubicBezTo>
                  <a:cubicBezTo>
                    <a:pt x="226" y="146"/>
                    <a:pt x="226" y="146"/>
                    <a:pt x="226" y="146"/>
                  </a:cubicBezTo>
                  <a:cubicBezTo>
                    <a:pt x="227" y="146"/>
                    <a:pt x="227" y="146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3"/>
                    <a:pt x="228" y="141"/>
                    <a:pt x="228" y="138"/>
                  </a:cubicBezTo>
                  <a:moveTo>
                    <a:pt x="223" y="107"/>
                  </a:moveTo>
                  <a:cubicBezTo>
                    <a:pt x="222" y="107"/>
                    <a:pt x="221" y="107"/>
                    <a:pt x="221" y="108"/>
                  </a:cubicBezTo>
                  <a:cubicBezTo>
                    <a:pt x="221" y="110"/>
                    <a:pt x="222" y="113"/>
                    <a:pt x="222" y="115"/>
                  </a:cubicBezTo>
                  <a:cubicBezTo>
                    <a:pt x="223" y="115"/>
                    <a:pt x="223" y="115"/>
                    <a:pt x="224" y="115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2"/>
                    <a:pt x="223" y="109"/>
                    <a:pt x="223" y="107"/>
                  </a:cubicBezTo>
                  <a:moveTo>
                    <a:pt x="222" y="103"/>
                  </a:moveTo>
                  <a:cubicBezTo>
                    <a:pt x="221" y="103"/>
                    <a:pt x="220" y="104"/>
                    <a:pt x="220" y="104"/>
                  </a:cubicBezTo>
                  <a:cubicBezTo>
                    <a:pt x="220" y="105"/>
                    <a:pt x="220" y="105"/>
                    <a:pt x="220" y="106"/>
                  </a:cubicBezTo>
                  <a:cubicBezTo>
                    <a:pt x="221" y="105"/>
                    <a:pt x="222" y="105"/>
                    <a:pt x="222" y="105"/>
                  </a:cubicBezTo>
                  <a:cubicBezTo>
                    <a:pt x="222" y="104"/>
                    <a:pt x="222" y="104"/>
                    <a:pt x="222" y="103"/>
                  </a:cubicBezTo>
                  <a:moveTo>
                    <a:pt x="216" y="85"/>
                  </a:moveTo>
                  <a:cubicBezTo>
                    <a:pt x="216" y="86"/>
                    <a:pt x="216" y="86"/>
                    <a:pt x="215" y="86"/>
                  </a:cubicBezTo>
                  <a:cubicBezTo>
                    <a:pt x="215" y="87"/>
                    <a:pt x="214" y="87"/>
                    <a:pt x="214" y="87"/>
                  </a:cubicBezTo>
                  <a:cubicBezTo>
                    <a:pt x="215" y="90"/>
                    <a:pt x="216" y="93"/>
                    <a:pt x="217" y="96"/>
                  </a:cubicBezTo>
                  <a:cubicBezTo>
                    <a:pt x="217" y="96"/>
                    <a:pt x="218" y="96"/>
                    <a:pt x="218" y="96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19" y="95"/>
                    <a:pt x="220" y="97"/>
                    <a:pt x="219" y="97"/>
                  </a:cubicBezTo>
                  <a:cubicBezTo>
                    <a:pt x="218" y="97"/>
                    <a:pt x="218" y="98"/>
                    <a:pt x="218" y="98"/>
                  </a:cubicBezTo>
                  <a:cubicBezTo>
                    <a:pt x="218" y="99"/>
                    <a:pt x="219" y="101"/>
                    <a:pt x="219" y="102"/>
                  </a:cubicBezTo>
                  <a:cubicBezTo>
                    <a:pt x="220" y="102"/>
                    <a:pt x="220" y="102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0" y="96"/>
                    <a:pt x="218" y="90"/>
                    <a:pt x="216" y="85"/>
                  </a:cubicBezTo>
                  <a:moveTo>
                    <a:pt x="213" y="78"/>
                  </a:moveTo>
                  <a:cubicBezTo>
                    <a:pt x="212" y="79"/>
                    <a:pt x="212" y="79"/>
                    <a:pt x="211" y="79"/>
                  </a:cubicBezTo>
                  <a:cubicBezTo>
                    <a:pt x="212" y="81"/>
                    <a:pt x="213" y="83"/>
                    <a:pt x="214" y="85"/>
                  </a:cubicBezTo>
                  <a:cubicBezTo>
                    <a:pt x="214" y="85"/>
                    <a:pt x="214" y="85"/>
                    <a:pt x="214" y="85"/>
                  </a:cubicBezTo>
                  <a:cubicBezTo>
                    <a:pt x="215" y="84"/>
                    <a:pt x="215" y="84"/>
                    <a:pt x="215" y="84"/>
                  </a:cubicBezTo>
                  <a:cubicBezTo>
                    <a:pt x="215" y="84"/>
                    <a:pt x="215" y="85"/>
                    <a:pt x="215" y="85"/>
                  </a:cubicBezTo>
                  <a:cubicBezTo>
                    <a:pt x="215" y="83"/>
                    <a:pt x="214" y="80"/>
                    <a:pt x="213" y="78"/>
                  </a:cubicBezTo>
                  <a:moveTo>
                    <a:pt x="217" y="77"/>
                  </a:moveTo>
                  <a:cubicBezTo>
                    <a:pt x="217" y="77"/>
                    <a:pt x="216" y="77"/>
                    <a:pt x="216" y="77"/>
                  </a:cubicBezTo>
                  <a:cubicBezTo>
                    <a:pt x="216" y="77"/>
                    <a:pt x="215" y="77"/>
                    <a:pt x="215" y="78"/>
                  </a:cubicBezTo>
                  <a:cubicBezTo>
                    <a:pt x="215" y="78"/>
                    <a:pt x="216" y="79"/>
                    <a:pt x="216" y="80"/>
                  </a:cubicBezTo>
                  <a:cubicBezTo>
                    <a:pt x="220" y="87"/>
                    <a:pt x="223" y="96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5" y="104"/>
                    <a:pt x="225" y="104"/>
                  </a:cubicBezTo>
                  <a:cubicBezTo>
                    <a:pt x="226" y="104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6" y="113"/>
                    <a:pt x="226" y="121"/>
                    <a:pt x="227" y="128"/>
                  </a:cubicBezTo>
                  <a:cubicBezTo>
                    <a:pt x="226" y="124"/>
                    <a:pt x="225" y="120"/>
                    <a:pt x="225" y="116"/>
                  </a:cubicBezTo>
                  <a:cubicBezTo>
                    <a:pt x="225" y="116"/>
                    <a:pt x="225" y="116"/>
                    <a:pt x="224" y="116"/>
                  </a:cubicBezTo>
                  <a:cubicBezTo>
                    <a:pt x="224" y="117"/>
                    <a:pt x="223" y="117"/>
                    <a:pt x="223" y="117"/>
                  </a:cubicBezTo>
                  <a:cubicBezTo>
                    <a:pt x="224" y="121"/>
                    <a:pt x="224" y="125"/>
                    <a:pt x="225" y="130"/>
                  </a:cubicBezTo>
                  <a:cubicBezTo>
                    <a:pt x="225" y="130"/>
                    <a:pt x="225" y="131"/>
                    <a:pt x="225" y="131"/>
                  </a:cubicBezTo>
                  <a:cubicBezTo>
                    <a:pt x="225" y="133"/>
                    <a:pt x="225" y="135"/>
                    <a:pt x="225" y="137"/>
                  </a:cubicBezTo>
                  <a:cubicBezTo>
                    <a:pt x="226" y="136"/>
                    <a:pt x="227" y="136"/>
                    <a:pt x="227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9" y="127"/>
                    <a:pt x="228" y="118"/>
                    <a:pt x="227" y="109"/>
                  </a:cubicBezTo>
                  <a:cubicBezTo>
                    <a:pt x="225" y="98"/>
                    <a:pt x="222" y="87"/>
                    <a:pt x="217" y="77"/>
                  </a:cubicBezTo>
                  <a:moveTo>
                    <a:pt x="137" y="13"/>
                  </a:moveTo>
                  <a:cubicBezTo>
                    <a:pt x="137" y="13"/>
                    <a:pt x="137" y="14"/>
                    <a:pt x="136" y="14"/>
                  </a:cubicBezTo>
                  <a:cubicBezTo>
                    <a:pt x="136" y="14"/>
                    <a:pt x="136" y="14"/>
                    <a:pt x="135" y="14"/>
                  </a:cubicBezTo>
                  <a:cubicBezTo>
                    <a:pt x="137" y="15"/>
                    <a:pt x="139" y="16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2" y="17"/>
                    <a:pt x="143" y="17"/>
                    <a:pt x="143" y="17"/>
                  </a:cubicBezTo>
                  <a:cubicBezTo>
                    <a:pt x="146" y="19"/>
                    <a:pt x="149" y="21"/>
                    <a:pt x="153" y="23"/>
                  </a:cubicBezTo>
                  <a:cubicBezTo>
                    <a:pt x="153" y="22"/>
                    <a:pt x="154" y="22"/>
                    <a:pt x="155" y="22"/>
                  </a:cubicBezTo>
                  <a:cubicBezTo>
                    <a:pt x="150" y="19"/>
                    <a:pt x="145" y="16"/>
                    <a:pt x="140" y="14"/>
                  </a:cubicBezTo>
                  <a:cubicBezTo>
                    <a:pt x="139" y="14"/>
                    <a:pt x="138" y="13"/>
                    <a:pt x="137" y="13"/>
                  </a:cubicBezTo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2" y="6"/>
                    <a:pt x="111" y="7"/>
                    <a:pt x="110" y="7"/>
                  </a:cubicBezTo>
                  <a:cubicBezTo>
                    <a:pt x="114" y="8"/>
                    <a:pt x="117" y="9"/>
                    <a:pt x="120" y="9"/>
                  </a:cubicBezTo>
                  <a:cubicBezTo>
                    <a:pt x="120" y="9"/>
                    <a:pt x="121" y="9"/>
                    <a:pt x="121" y="9"/>
                  </a:cubicBezTo>
                  <a:cubicBezTo>
                    <a:pt x="121" y="9"/>
                    <a:pt x="121" y="8"/>
                    <a:pt x="122" y="8"/>
                  </a:cubicBezTo>
                  <a:cubicBezTo>
                    <a:pt x="122" y="8"/>
                    <a:pt x="123" y="9"/>
                    <a:pt x="122" y="10"/>
                  </a:cubicBezTo>
                  <a:cubicBezTo>
                    <a:pt x="126" y="11"/>
                    <a:pt x="130" y="12"/>
                    <a:pt x="133" y="13"/>
                  </a:cubicBezTo>
                  <a:cubicBezTo>
                    <a:pt x="134" y="13"/>
                    <a:pt x="135" y="13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28" y="9"/>
                    <a:pt x="121" y="7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moveTo>
                    <a:pt x="99" y="4"/>
                  </a:moveTo>
                  <a:cubicBezTo>
                    <a:pt x="99" y="4"/>
                    <a:pt x="99" y="5"/>
                    <a:pt x="98" y="5"/>
                  </a:cubicBezTo>
                  <a:cubicBezTo>
                    <a:pt x="97" y="5"/>
                    <a:pt x="97" y="6"/>
                    <a:pt x="96" y="6"/>
                  </a:cubicBezTo>
                  <a:cubicBezTo>
                    <a:pt x="97" y="6"/>
                    <a:pt x="99" y="6"/>
                    <a:pt x="100" y="6"/>
                  </a:cubicBezTo>
                  <a:cubicBezTo>
                    <a:pt x="102" y="6"/>
                    <a:pt x="105" y="7"/>
                    <a:pt x="107" y="7"/>
                  </a:cubicBezTo>
                  <a:cubicBezTo>
                    <a:pt x="108" y="6"/>
                    <a:pt x="109" y="6"/>
                    <a:pt x="110" y="5"/>
                  </a:cubicBezTo>
                  <a:cubicBezTo>
                    <a:pt x="106" y="5"/>
                    <a:pt x="103" y="4"/>
                    <a:pt x="99" y="4"/>
                  </a:cubicBezTo>
                  <a:moveTo>
                    <a:pt x="79" y="3"/>
                  </a:moveTo>
                  <a:cubicBezTo>
                    <a:pt x="78" y="4"/>
                    <a:pt x="76" y="5"/>
                    <a:pt x="74" y="5"/>
                  </a:cubicBezTo>
                  <a:cubicBezTo>
                    <a:pt x="80" y="5"/>
                    <a:pt x="86" y="5"/>
                    <a:pt x="92" y="6"/>
                  </a:cubicBezTo>
                  <a:cubicBezTo>
                    <a:pt x="93" y="5"/>
                    <a:pt x="94" y="4"/>
                    <a:pt x="95" y="4"/>
                  </a:cubicBezTo>
                  <a:cubicBezTo>
                    <a:pt x="90" y="4"/>
                    <a:pt x="85" y="4"/>
                    <a:pt x="79" y="3"/>
                  </a:cubicBezTo>
                  <a:moveTo>
                    <a:pt x="9" y="27"/>
                  </a:moveTo>
                  <a:cubicBezTo>
                    <a:pt x="13" y="23"/>
                    <a:pt x="17" y="20"/>
                    <a:pt x="21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8" y="20"/>
                    <a:pt x="16" y="21"/>
                    <a:pt x="15" y="23"/>
                  </a:cubicBezTo>
                  <a:cubicBezTo>
                    <a:pt x="13" y="24"/>
                    <a:pt x="11" y="26"/>
                    <a:pt x="9" y="27"/>
                  </a:cubicBezTo>
                  <a:moveTo>
                    <a:pt x="86" y="0"/>
                  </a:moveTo>
                  <a:cubicBezTo>
                    <a:pt x="77" y="0"/>
                    <a:pt x="68" y="1"/>
                    <a:pt x="59" y="2"/>
                  </a:cubicBezTo>
                  <a:cubicBezTo>
                    <a:pt x="48" y="4"/>
                    <a:pt x="38" y="7"/>
                    <a:pt x="28" y="13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30" y="11"/>
                    <a:pt x="29" y="10"/>
                    <a:pt x="28" y="10"/>
                  </a:cubicBezTo>
                  <a:cubicBezTo>
                    <a:pt x="23" y="10"/>
                    <a:pt x="18" y="14"/>
                    <a:pt x="14" y="17"/>
                  </a:cubicBezTo>
                  <a:cubicBezTo>
                    <a:pt x="9" y="21"/>
                    <a:pt x="5" y="25"/>
                    <a:pt x="1" y="29"/>
                  </a:cubicBezTo>
                  <a:cubicBezTo>
                    <a:pt x="0" y="30"/>
                    <a:pt x="1" y="31"/>
                    <a:pt x="1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9" y="29"/>
                    <a:pt x="11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7"/>
                    <a:pt x="15" y="26"/>
                    <a:pt x="16" y="25"/>
                  </a:cubicBezTo>
                  <a:cubicBezTo>
                    <a:pt x="17" y="24"/>
                    <a:pt x="17" y="23"/>
                    <a:pt x="18" y="22"/>
                  </a:cubicBezTo>
                  <a:cubicBezTo>
                    <a:pt x="20" y="21"/>
                    <a:pt x="21" y="20"/>
                    <a:pt x="23" y="18"/>
                  </a:cubicBezTo>
                  <a:cubicBezTo>
                    <a:pt x="30" y="13"/>
                    <a:pt x="38" y="10"/>
                    <a:pt x="46" y="7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50" y="5"/>
                    <a:pt x="50" y="5"/>
                  </a:cubicBezTo>
                  <a:cubicBezTo>
                    <a:pt x="50" y="5"/>
                    <a:pt x="51" y="6"/>
                    <a:pt x="51" y="6"/>
                  </a:cubicBezTo>
                  <a:cubicBezTo>
                    <a:pt x="52" y="6"/>
                    <a:pt x="53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60" y="5"/>
                    <a:pt x="65" y="5"/>
                    <a:pt x="70" y="5"/>
                  </a:cubicBezTo>
                  <a:cubicBezTo>
                    <a:pt x="72" y="5"/>
                    <a:pt x="73" y="4"/>
                    <a:pt x="74" y="3"/>
                  </a:cubicBezTo>
                  <a:cubicBezTo>
                    <a:pt x="73" y="3"/>
                    <a:pt x="73" y="3"/>
                    <a:pt x="72" y="3"/>
                  </a:cubicBezTo>
                  <a:cubicBezTo>
                    <a:pt x="71" y="3"/>
                    <a:pt x="69" y="3"/>
                    <a:pt x="68" y="3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69" y="3"/>
                    <a:pt x="72" y="3"/>
                    <a:pt x="76" y="3"/>
                  </a:cubicBezTo>
                  <a:cubicBezTo>
                    <a:pt x="77" y="2"/>
                    <a:pt x="79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1"/>
                    <a:pt x="82" y="2"/>
                    <a:pt x="82" y="3"/>
                  </a:cubicBezTo>
                  <a:cubicBezTo>
                    <a:pt x="83" y="2"/>
                    <a:pt x="84" y="2"/>
                    <a:pt x="86" y="2"/>
                  </a:cubicBezTo>
                  <a:cubicBezTo>
                    <a:pt x="90" y="2"/>
                    <a:pt x="94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9" y="3"/>
                  </a:cubicBezTo>
                  <a:cubicBezTo>
                    <a:pt x="103" y="3"/>
                    <a:pt x="107" y="4"/>
                    <a:pt x="111" y="4"/>
                  </a:cubicBezTo>
                  <a:cubicBezTo>
                    <a:pt x="111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3" y="4"/>
                    <a:pt x="113" y="4"/>
                    <a:pt x="113" y="5"/>
                  </a:cubicBezTo>
                  <a:cubicBezTo>
                    <a:pt x="115" y="5"/>
                    <a:pt x="116" y="5"/>
                    <a:pt x="118" y="6"/>
                  </a:cubicBezTo>
                  <a:cubicBezTo>
                    <a:pt x="132" y="9"/>
                    <a:pt x="144" y="14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7" y="21"/>
                    <a:pt x="157" y="21"/>
                    <a:pt x="157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62" y="25"/>
                    <a:pt x="167" y="28"/>
                    <a:pt x="172" y="31"/>
                  </a:cubicBezTo>
                  <a:cubicBezTo>
                    <a:pt x="170" y="30"/>
                    <a:pt x="167" y="28"/>
                    <a:pt x="164" y="27"/>
                  </a:cubicBezTo>
                  <a:cubicBezTo>
                    <a:pt x="162" y="25"/>
                    <a:pt x="159" y="24"/>
                    <a:pt x="157" y="23"/>
                  </a:cubicBezTo>
                  <a:cubicBezTo>
                    <a:pt x="157" y="23"/>
                    <a:pt x="157" y="23"/>
                    <a:pt x="156" y="23"/>
                  </a:cubicBezTo>
                  <a:cubicBezTo>
                    <a:pt x="156" y="23"/>
                    <a:pt x="155" y="24"/>
                    <a:pt x="155" y="24"/>
                  </a:cubicBezTo>
                  <a:cubicBezTo>
                    <a:pt x="157" y="25"/>
                    <a:pt x="158" y="26"/>
                    <a:pt x="160" y="27"/>
                  </a:cubicBezTo>
                  <a:cubicBezTo>
                    <a:pt x="160" y="27"/>
                    <a:pt x="161" y="26"/>
                    <a:pt x="161" y="26"/>
                  </a:cubicBezTo>
                  <a:cubicBezTo>
                    <a:pt x="161" y="26"/>
                    <a:pt x="162" y="26"/>
                    <a:pt x="162" y="26"/>
                  </a:cubicBezTo>
                  <a:cubicBezTo>
                    <a:pt x="163" y="26"/>
                    <a:pt x="163" y="27"/>
                    <a:pt x="163" y="27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5" y="30"/>
                    <a:pt x="169" y="31"/>
                    <a:pt x="172" y="33"/>
                  </a:cubicBezTo>
                  <a:cubicBezTo>
                    <a:pt x="172" y="33"/>
                    <a:pt x="172" y="33"/>
                    <a:pt x="173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3"/>
                    <a:pt x="174" y="34"/>
                    <a:pt x="174" y="34"/>
                  </a:cubicBezTo>
                  <a:cubicBezTo>
                    <a:pt x="175" y="35"/>
                    <a:pt x="176" y="36"/>
                    <a:pt x="177" y="37"/>
                  </a:cubicBezTo>
                  <a:cubicBezTo>
                    <a:pt x="182" y="40"/>
                    <a:pt x="186" y="43"/>
                    <a:pt x="189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1" y="47"/>
                    <a:pt x="192" y="47"/>
                    <a:pt x="192" y="47"/>
                  </a:cubicBezTo>
                  <a:cubicBezTo>
                    <a:pt x="193" y="47"/>
                    <a:pt x="193" y="49"/>
                    <a:pt x="192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5" y="54"/>
                    <a:pt x="199" y="59"/>
                    <a:pt x="203" y="64"/>
                  </a:cubicBezTo>
                  <a:cubicBezTo>
                    <a:pt x="204" y="66"/>
                    <a:pt x="205" y="68"/>
                    <a:pt x="206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8" y="70"/>
                    <a:pt x="209" y="72"/>
                    <a:pt x="208" y="72"/>
                  </a:cubicBezTo>
                  <a:cubicBezTo>
                    <a:pt x="208" y="72"/>
                    <a:pt x="207" y="72"/>
                    <a:pt x="207" y="72"/>
                  </a:cubicBezTo>
                  <a:cubicBezTo>
                    <a:pt x="208" y="74"/>
                    <a:pt x="209" y="76"/>
                    <a:pt x="210" y="77"/>
                  </a:cubicBezTo>
                  <a:cubicBezTo>
                    <a:pt x="211" y="77"/>
                    <a:pt x="211" y="77"/>
                    <a:pt x="212" y="77"/>
                  </a:cubicBezTo>
                  <a:cubicBezTo>
                    <a:pt x="210" y="72"/>
                    <a:pt x="208" y="68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9" y="68"/>
                    <a:pt x="211" y="72"/>
                    <a:pt x="214" y="76"/>
                  </a:cubicBezTo>
                  <a:cubicBezTo>
                    <a:pt x="214" y="76"/>
                    <a:pt x="215" y="75"/>
                    <a:pt x="216" y="75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5" y="75"/>
                    <a:pt x="215" y="74"/>
                  </a:cubicBezTo>
                  <a:cubicBezTo>
                    <a:pt x="212" y="69"/>
                    <a:pt x="208" y="64"/>
                    <a:pt x="204" y="60"/>
                  </a:cubicBezTo>
                  <a:cubicBezTo>
                    <a:pt x="199" y="55"/>
                    <a:pt x="194" y="49"/>
                    <a:pt x="189" y="44"/>
                  </a:cubicBezTo>
                  <a:cubicBezTo>
                    <a:pt x="185" y="39"/>
                    <a:pt x="179" y="34"/>
                    <a:pt x="174" y="30"/>
                  </a:cubicBezTo>
                  <a:cubicBezTo>
                    <a:pt x="168" y="26"/>
                    <a:pt x="162" y="22"/>
                    <a:pt x="156" y="19"/>
                  </a:cubicBezTo>
                  <a:cubicBezTo>
                    <a:pt x="144" y="12"/>
                    <a:pt x="131" y="7"/>
                    <a:pt x="118" y="4"/>
                  </a:cubicBezTo>
                  <a:cubicBezTo>
                    <a:pt x="108" y="1"/>
                    <a:pt x="97" y="0"/>
                    <a:pt x="8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6" name="Freeform 153"/>
            <p:cNvSpPr>
              <a:spLocks noEditPoints="1"/>
            </p:cNvSpPr>
            <p:nvPr/>
          </p:nvSpPr>
          <p:spPr bwMode="auto">
            <a:xfrm>
              <a:off x="6669158" y="3074192"/>
              <a:ext cx="149225" cy="115888"/>
            </a:xfrm>
            <a:custGeom>
              <a:avLst/>
              <a:gdLst>
                <a:gd name="T0" fmla="*/ 33 w 69"/>
                <a:gd name="T1" fmla="*/ 27 h 54"/>
                <a:gd name="T2" fmla="*/ 34 w 69"/>
                <a:gd name="T3" fmla="*/ 27 h 54"/>
                <a:gd name="T4" fmla="*/ 22 w 69"/>
                <a:gd name="T5" fmla="*/ 42 h 54"/>
                <a:gd name="T6" fmla="*/ 13 w 69"/>
                <a:gd name="T7" fmla="*/ 46 h 54"/>
                <a:gd name="T8" fmla="*/ 35 w 69"/>
                <a:gd name="T9" fmla="*/ 26 h 54"/>
                <a:gd name="T10" fmla="*/ 33 w 69"/>
                <a:gd name="T11" fmla="*/ 29 h 54"/>
                <a:gd name="T12" fmla="*/ 32 w 69"/>
                <a:gd name="T13" fmla="*/ 30 h 54"/>
                <a:gd name="T14" fmla="*/ 28 w 69"/>
                <a:gd name="T15" fmla="*/ 31 h 54"/>
                <a:gd name="T16" fmla="*/ 17 w 69"/>
                <a:gd name="T17" fmla="*/ 41 h 54"/>
                <a:gd name="T18" fmla="*/ 2 w 69"/>
                <a:gd name="T19" fmla="*/ 51 h 54"/>
                <a:gd name="T20" fmla="*/ 2 w 69"/>
                <a:gd name="T21" fmla="*/ 54 h 54"/>
                <a:gd name="T22" fmla="*/ 2 w 69"/>
                <a:gd name="T23" fmla="*/ 54 h 54"/>
                <a:gd name="T24" fmla="*/ 7 w 69"/>
                <a:gd name="T25" fmla="*/ 51 h 54"/>
                <a:gd name="T26" fmla="*/ 18 w 69"/>
                <a:gd name="T27" fmla="*/ 46 h 54"/>
                <a:gd name="T28" fmla="*/ 26 w 69"/>
                <a:gd name="T29" fmla="*/ 38 h 54"/>
                <a:gd name="T30" fmla="*/ 30 w 69"/>
                <a:gd name="T31" fmla="*/ 33 h 54"/>
                <a:gd name="T32" fmla="*/ 31 w 69"/>
                <a:gd name="T33" fmla="*/ 34 h 54"/>
                <a:gd name="T34" fmla="*/ 68 w 69"/>
                <a:gd name="T35" fmla="*/ 0 h 54"/>
                <a:gd name="T36" fmla="*/ 64 w 69"/>
                <a:gd name="T37" fmla="*/ 0 h 54"/>
                <a:gd name="T38" fmla="*/ 55 w 69"/>
                <a:gd name="T39" fmla="*/ 5 h 54"/>
                <a:gd name="T40" fmla="*/ 52 w 69"/>
                <a:gd name="T41" fmla="*/ 7 h 54"/>
                <a:gd name="T42" fmla="*/ 47 w 69"/>
                <a:gd name="T43" fmla="*/ 11 h 54"/>
                <a:gd name="T44" fmla="*/ 45 w 69"/>
                <a:gd name="T45" fmla="*/ 14 h 54"/>
                <a:gd name="T46" fmla="*/ 45 w 69"/>
                <a:gd name="T47" fmla="*/ 16 h 54"/>
                <a:gd name="T48" fmla="*/ 31 w 69"/>
                <a:gd name="T49" fmla="*/ 26 h 54"/>
                <a:gd name="T50" fmla="*/ 40 w 69"/>
                <a:gd name="T51" fmla="*/ 21 h 54"/>
                <a:gd name="T52" fmla="*/ 42 w 69"/>
                <a:gd name="T53" fmla="*/ 21 h 54"/>
                <a:gd name="T54" fmla="*/ 58 w 69"/>
                <a:gd name="T55" fmla="*/ 7 h 54"/>
                <a:gd name="T56" fmla="*/ 58 w 69"/>
                <a:gd name="T57" fmla="*/ 7 h 54"/>
                <a:gd name="T58" fmla="*/ 57 w 69"/>
                <a:gd name="T59" fmla="*/ 6 h 54"/>
                <a:gd name="T60" fmla="*/ 60 w 69"/>
                <a:gd name="T61" fmla="*/ 4 h 54"/>
                <a:gd name="T62" fmla="*/ 69 w 69"/>
                <a:gd name="T63" fmla="*/ 1 h 54"/>
                <a:gd name="T64" fmla="*/ 68 w 69"/>
                <a:gd name="T6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4">
                  <a:moveTo>
                    <a:pt x="34" y="27"/>
                  </a:moveTo>
                  <a:cubicBezTo>
                    <a:pt x="34" y="27"/>
                    <a:pt x="33" y="27"/>
                    <a:pt x="33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4" y="27"/>
                    <a:pt x="34" y="27"/>
                    <a:pt x="34" y="27"/>
                  </a:cubicBezTo>
                  <a:moveTo>
                    <a:pt x="13" y="46"/>
                  </a:moveTo>
                  <a:cubicBezTo>
                    <a:pt x="16" y="45"/>
                    <a:pt x="19" y="43"/>
                    <a:pt x="22" y="42"/>
                  </a:cubicBezTo>
                  <a:cubicBezTo>
                    <a:pt x="20" y="43"/>
                    <a:pt x="18" y="44"/>
                    <a:pt x="17" y="45"/>
                  </a:cubicBezTo>
                  <a:cubicBezTo>
                    <a:pt x="16" y="45"/>
                    <a:pt x="14" y="46"/>
                    <a:pt x="13" y="46"/>
                  </a:cubicBezTo>
                  <a:moveTo>
                    <a:pt x="40" y="24"/>
                  </a:moveTo>
                  <a:cubicBezTo>
                    <a:pt x="38" y="25"/>
                    <a:pt x="37" y="25"/>
                    <a:pt x="35" y="26"/>
                  </a:cubicBezTo>
                  <a:cubicBezTo>
                    <a:pt x="35" y="27"/>
                    <a:pt x="34" y="28"/>
                    <a:pt x="34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29"/>
                  </a:cubicBezTo>
                  <a:cubicBezTo>
                    <a:pt x="31" y="30"/>
                    <a:pt x="29" y="31"/>
                    <a:pt x="28" y="31"/>
                  </a:cubicBezTo>
                  <a:cubicBezTo>
                    <a:pt x="27" y="34"/>
                    <a:pt x="26" y="36"/>
                    <a:pt x="24" y="37"/>
                  </a:cubicBezTo>
                  <a:cubicBezTo>
                    <a:pt x="22" y="39"/>
                    <a:pt x="20" y="41"/>
                    <a:pt x="17" y="41"/>
                  </a:cubicBezTo>
                  <a:cubicBezTo>
                    <a:pt x="14" y="43"/>
                    <a:pt x="9" y="44"/>
                    <a:pt x="7" y="48"/>
                  </a:cubicBezTo>
                  <a:cubicBezTo>
                    <a:pt x="5" y="49"/>
                    <a:pt x="4" y="50"/>
                    <a:pt x="2" y="51"/>
                  </a:cubicBezTo>
                  <a:cubicBezTo>
                    <a:pt x="2" y="52"/>
                    <a:pt x="1" y="52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4" y="53"/>
                    <a:pt x="5" y="52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1" y="49"/>
                    <a:pt x="15" y="48"/>
                    <a:pt x="18" y="46"/>
                  </a:cubicBezTo>
                  <a:cubicBezTo>
                    <a:pt x="21" y="45"/>
                    <a:pt x="24" y="43"/>
                    <a:pt x="27" y="40"/>
                  </a:cubicBezTo>
                  <a:cubicBezTo>
                    <a:pt x="27" y="39"/>
                    <a:pt x="27" y="38"/>
                    <a:pt x="26" y="38"/>
                  </a:cubicBezTo>
                  <a:cubicBezTo>
                    <a:pt x="27" y="37"/>
                    <a:pt x="28" y="35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31"/>
                    <a:pt x="37" y="27"/>
                    <a:pt x="40" y="24"/>
                  </a:cubicBezTo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2" y="1"/>
                    <a:pt x="61" y="1"/>
                    <a:pt x="59" y="2"/>
                  </a:cubicBezTo>
                  <a:cubicBezTo>
                    <a:pt x="58" y="3"/>
                    <a:pt x="56" y="4"/>
                    <a:pt x="55" y="5"/>
                  </a:cubicBezTo>
                  <a:cubicBezTo>
                    <a:pt x="54" y="5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1" y="7"/>
                    <a:pt x="51" y="7"/>
                  </a:cubicBezTo>
                  <a:cubicBezTo>
                    <a:pt x="50" y="9"/>
                    <a:pt x="48" y="10"/>
                    <a:pt x="47" y="11"/>
                  </a:cubicBezTo>
                  <a:cubicBezTo>
                    <a:pt x="46" y="12"/>
                    <a:pt x="44" y="13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6"/>
                    <a:pt x="45" y="16"/>
                  </a:cubicBezTo>
                  <a:cubicBezTo>
                    <a:pt x="43" y="16"/>
                    <a:pt x="40" y="17"/>
                    <a:pt x="38" y="18"/>
                  </a:cubicBezTo>
                  <a:cubicBezTo>
                    <a:pt x="36" y="20"/>
                    <a:pt x="33" y="23"/>
                    <a:pt x="31" y="26"/>
                  </a:cubicBezTo>
                  <a:cubicBezTo>
                    <a:pt x="34" y="25"/>
                    <a:pt x="36" y="23"/>
                    <a:pt x="39" y="22"/>
                  </a:cubicBezTo>
                  <a:cubicBezTo>
                    <a:pt x="39" y="22"/>
                    <a:pt x="39" y="21"/>
                    <a:pt x="40" y="21"/>
                  </a:cubicBezTo>
                  <a:cubicBezTo>
                    <a:pt x="40" y="21"/>
                    <a:pt x="41" y="22"/>
                    <a:pt x="41" y="23"/>
                  </a:cubicBezTo>
                  <a:cubicBezTo>
                    <a:pt x="41" y="22"/>
                    <a:pt x="42" y="21"/>
                    <a:pt x="42" y="21"/>
                  </a:cubicBezTo>
                  <a:cubicBezTo>
                    <a:pt x="46" y="15"/>
                    <a:pt x="52" y="11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7"/>
                    <a:pt x="58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6" y="6"/>
                  </a:cubicBezTo>
                  <a:cubicBezTo>
                    <a:pt x="58" y="5"/>
                    <a:pt x="59" y="5"/>
                    <a:pt x="60" y="4"/>
                  </a:cubicBezTo>
                  <a:cubicBezTo>
                    <a:pt x="62" y="3"/>
                    <a:pt x="65" y="2"/>
                    <a:pt x="68" y="2"/>
                  </a:cubicBezTo>
                  <a:cubicBezTo>
                    <a:pt x="68" y="2"/>
                    <a:pt x="68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7" name="Freeform 154"/>
            <p:cNvSpPr>
              <a:spLocks noEditPoints="1"/>
            </p:cNvSpPr>
            <p:nvPr/>
          </p:nvSpPr>
          <p:spPr bwMode="auto">
            <a:xfrm>
              <a:off x="6456433" y="3434555"/>
              <a:ext cx="228600" cy="74613"/>
            </a:xfrm>
            <a:custGeom>
              <a:avLst/>
              <a:gdLst>
                <a:gd name="T0" fmla="*/ 40 w 106"/>
                <a:gd name="T1" fmla="*/ 13 h 35"/>
                <a:gd name="T2" fmla="*/ 38 w 106"/>
                <a:gd name="T3" fmla="*/ 15 h 35"/>
                <a:gd name="T4" fmla="*/ 44 w 106"/>
                <a:gd name="T5" fmla="*/ 14 h 35"/>
                <a:gd name="T6" fmla="*/ 53 w 106"/>
                <a:gd name="T7" fmla="*/ 8 h 35"/>
                <a:gd name="T8" fmla="*/ 20 w 106"/>
                <a:gd name="T9" fmla="*/ 18 h 35"/>
                <a:gd name="T10" fmla="*/ 1 w 106"/>
                <a:gd name="T11" fmla="*/ 33 h 35"/>
                <a:gd name="T12" fmla="*/ 1 w 106"/>
                <a:gd name="T13" fmla="*/ 35 h 35"/>
                <a:gd name="T14" fmla="*/ 2 w 106"/>
                <a:gd name="T15" fmla="*/ 34 h 35"/>
                <a:gd name="T16" fmla="*/ 12 w 106"/>
                <a:gd name="T17" fmla="*/ 26 h 35"/>
                <a:gd name="T18" fmla="*/ 8 w 106"/>
                <a:gd name="T19" fmla="*/ 31 h 35"/>
                <a:gd name="T20" fmla="*/ 9 w 106"/>
                <a:gd name="T21" fmla="*/ 32 h 35"/>
                <a:gd name="T22" fmla="*/ 21 w 106"/>
                <a:gd name="T23" fmla="*/ 19 h 35"/>
                <a:gd name="T24" fmla="*/ 32 w 106"/>
                <a:gd name="T25" fmla="*/ 16 h 35"/>
                <a:gd name="T26" fmla="*/ 37 w 106"/>
                <a:gd name="T27" fmla="*/ 13 h 35"/>
                <a:gd name="T28" fmla="*/ 28 w 106"/>
                <a:gd name="T29" fmla="*/ 14 h 35"/>
                <a:gd name="T30" fmla="*/ 49 w 106"/>
                <a:gd name="T31" fmla="*/ 11 h 35"/>
                <a:gd name="T32" fmla="*/ 92 w 106"/>
                <a:gd name="T33" fmla="*/ 22 h 35"/>
                <a:gd name="T34" fmla="*/ 100 w 106"/>
                <a:gd name="T35" fmla="*/ 10 h 35"/>
                <a:gd name="T36" fmla="*/ 92 w 106"/>
                <a:gd name="T37" fmla="*/ 22 h 35"/>
                <a:gd name="T38" fmla="*/ 84 w 106"/>
                <a:gd name="T39" fmla="*/ 2 h 35"/>
                <a:gd name="T40" fmla="*/ 61 w 106"/>
                <a:gd name="T41" fmla="*/ 8 h 35"/>
                <a:gd name="T42" fmla="*/ 54 w 106"/>
                <a:gd name="T43" fmla="*/ 8 h 35"/>
                <a:gd name="T44" fmla="*/ 50 w 106"/>
                <a:gd name="T45" fmla="*/ 13 h 35"/>
                <a:gd name="T46" fmla="*/ 62 w 106"/>
                <a:gd name="T47" fmla="*/ 9 h 35"/>
                <a:gd name="T48" fmla="*/ 68 w 106"/>
                <a:gd name="T49" fmla="*/ 8 h 35"/>
                <a:gd name="T50" fmla="*/ 69 w 106"/>
                <a:gd name="T51" fmla="*/ 8 h 35"/>
                <a:gd name="T52" fmla="*/ 82 w 106"/>
                <a:gd name="T53" fmla="*/ 6 h 35"/>
                <a:gd name="T54" fmla="*/ 83 w 106"/>
                <a:gd name="T55" fmla="*/ 5 h 35"/>
                <a:gd name="T56" fmla="*/ 84 w 106"/>
                <a:gd name="T57" fmla="*/ 5 h 35"/>
                <a:gd name="T58" fmla="*/ 99 w 106"/>
                <a:gd name="T59" fmla="*/ 2 h 35"/>
                <a:gd name="T60" fmla="*/ 100 w 106"/>
                <a:gd name="T61" fmla="*/ 2 h 35"/>
                <a:gd name="T62" fmla="*/ 94 w 106"/>
                <a:gd name="T63" fmla="*/ 13 h 35"/>
                <a:gd name="T64" fmla="*/ 89 w 106"/>
                <a:gd name="T65" fmla="*/ 24 h 35"/>
                <a:gd name="T66" fmla="*/ 90 w 106"/>
                <a:gd name="T67" fmla="*/ 25 h 35"/>
                <a:gd name="T68" fmla="*/ 91 w 106"/>
                <a:gd name="T69" fmla="*/ 25 h 35"/>
                <a:gd name="T70" fmla="*/ 100 w 106"/>
                <a:gd name="T71" fmla="*/ 13 h 35"/>
                <a:gd name="T72" fmla="*/ 105 w 106"/>
                <a:gd name="T73" fmla="*/ 3 h 35"/>
                <a:gd name="T74" fmla="*/ 105 w 106"/>
                <a:gd name="T75" fmla="*/ 2 h 35"/>
                <a:gd name="T76" fmla="*/ 97 w 106"/>
                <a:gd name="T7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35">
                  <a:moveTo>
                    <a:pt x="49" y="11"/>
                  </a:moveTo>
                  <a:cubicBezTo>
                    <a:pt x="46" y="12"/>
                    <a:pt x="43" y="12"/>
                    <a:pt x="40" y="13"/>
                  </a:cubicBezTo>
                  <a:cubicBezTo>
                    <a:pt x="40" y="13"/>
                    <a:pt x="40" y="14"/>
                    <a:pt x="40" y="14"/>
                  </a:cubicBezTo>
                  <a:cubicBezTo>
                    <a:pt x="39" y="14"/>
                    <a:pt x="38" y="15"/>
                    <a:pt x="38" y="15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6" y="13"/>
                    <a:pt x="47" y="12"/>
                    <a:pt x="49" y="11"/>
                  </a:cubicBezTo>
                  <a:moveTo>
                    <a:pt x="53" y="8"/>
                  </a:moveTo>
                  <a:cubicBezTo>
                    <a:pt x="45" y="9"/>
                    <a:pt x="36" y="8"/>
                    <a:pt x="28" y="12"/>
                  </a:cubicBezTo>
                  <a:cubicBezTo>
                    <a:pt x="25" y="13"/>
                    <a:pt x="22" y="15"/>
                    <a:pt x="20" y="18"/>
                  </a:cubicBezTo>
                  <a:cubicBezTo>
                    <a:pt x="13" y="21"/>
                    <a:pt x="8" y="28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3" y="33"/>
                    <a:pt x="4" y="33"/>
                    <a:pt x="5" y="32"/>
                  </a:cubicBezTo>
                  <a:cubicBezTo>
                    <a:pt x="8" y="30"/>
                    <a:pt x="10" y="28"/>
                    <a:pt x="12" y="26"/>
                  </a:cubicBezTo>
                  <a:cubicBezTo>
                    <a:pt x="11" y="27"/>
                    <a:pt x="9" y="29"/>
                    <a:pt x="8" y="30"/>
                  </a:cubicBezTo>
                  <a:cubicBezTo>
                    <a:pt x="8" y="31"/>
                    <a:pt x="7" y="31"/>
                    <a:pt x="8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4" y="27"/>
                    <a:pt x="17" y="23"/>
                    <a:pt x="21" y="19"/>
                  </a:cubicBezTo>
                  <a:cubicBezTo>
                    <a:pt x="22" y="19"/>
                    <a:pt x="23" y="18"/>
                    <a:pt x="24" y="18"/>
                  </a:cubicBezTo>
                  <a:cubicBezTo>
                    <a:pt x="27" y="17"/>
                    <a:pt x="29" y="17"/>
                    <a:pt x="32" y="16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4" y="15"/>
                    <a:pt x="36" y="14"/>
                    <a:pt x="37" y="13"/>
                  </a:cubicBezTo>
                  <a:cubicBezTo>
                    <a:pt x="33" y="14"/>
                    <a:pt x="30" y="14"/>
                    <a:pt x="26" y="15"/>
                  </a:cubicBezTo>
                  <a:cubicBezTo>
                    <a:pt x="27" y="15"/>
                    <a:pt x="28" y="14"/>
                    <a:pt x="28" y="14"/>
                  </a:cubicBezTo>
                  <a:cubicBezTo>
                    <a:pt x="32" y="12"/>
                    <a:pt x="37" y="11"/>
                    <a:pt x="42" y="11"/>
                  </a:cubicBezTo>
                  <a:cubicBezTo>
                    <a:pt x="44" y="11"/>
                    <a:pt x="47" y="11"/>
                    <a:pt x="49" y="11"/>
                  </a:cubicBezTo>
                  <a:cubicBezTo>
                    <a:pt x="50" y="10"/>
                    <a:pt x="51" y="9"/>
                    <a:pt x="53" y="8"/>
                  </a:cubicBezTo>
                  <a:moveTo>
                    <a:pt x="92" y="22"/>
                  </a:moveTo>
                  <a:cubicBezTo>
                    <a:pt x="92" y="18"/>
                    <a:pt x="95" y="16"/>
                    <a:pt x="97" y="13"/>
                  </a:cubicBezTo>
                  <a:cubicBezTo>
                    <a:pt x="98" y="12"/>
                    <a:pt x="99" y="11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4"/>
                    <a:pt x="95" y="18"/>
                    <a:pt x="92" y="22"/>
                  </a:cubicBezTo>
                  <a:moveTo>
                    <a:pt x="96" y="0"/>
                  </a:moveTo>
                  <a:cubicBezTo>
                    <a:pt x="92" y="0"/>
                    <a:pt x="88" y="1"/>
                    <a:pt x="84" y="2"/>
                  </a:cubicBezTo>
                  <a:cubicBezTo>
                    <a:pt x="80" y="3"/>
                    <a:pt x="76" y="4"/>
                    <a:pt x="71" y="5"/>
                  </a:cubicBezTo>
                  <a:cubicBezTo>
                    <a:pt x="68" y="6"/>
                    <a:pt x="65" y="7"/>
                    <a:pt x="61" y="8"/>
                  </a:cubicBezTo>
                  <a:cubicBezTo>
                    <a:pt x="60" y="8"/>
                    <a:pt x="58" y="8"/>
                    <a:pt x="57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9"/>
                    <a:pt x="55" y="10"/>
                    <a:pt x="54" y="10"/>
                  </a:cubicBezTo>
                  <a:cubicBezTo>
                    <a:pt x="52" y="11"/>
                    <a:pt x="51" y="12"/>
                    <a:pt x="50" y="13"/>
                  </a:cubicBezTo>
                  <a:cubicBezTo>
                    <a:pt x="53" y="12"/>
                    <a:pt x="56" y="11"/>
                    <a:pt x="59" y="10"/>
                  </a:cubicBezTo>
                  <a:cubicBezTo>
                    <a:pt x="60" y="10"/>
                    <a:pt x="61" y="10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4" y="9"/>
                    <a:pt x="66" y="8"/>
                    <a:pt x="68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7"/>
                    <a:pt x="79" y="7"/>
                    <a:pt x="82" y="6"/>
                  </a:cubicBezTo>
                  <a:cubicBezTo>
                    <a:pt x="82" y="6"/>
                    <a:pt x="82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8" y="4"/>
                    <a:pt x="91" y="4"/>
                    <a:pt x="94" y="3"/>
                  </a:cubicBezTo>
                  <a:cubicBezTo>
                    <a:pt x="95" y="3"/>
                    <a:pt x="97" y="2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2" y="3"/>
                    <a:pt x="103" y="3"/>
                  </a:cubicBezTo>
                  <a:cubicBezTo>
                    <a:pt x="100" y="7"/>
                    <a:pt x="97" y="10"/>
                    <a:pt x="94" y="13"/>
                  </a:cubicBezTo>
                  <a:cubicBezTo>
                    <a:pt x="92" y="16"/>
                    <a:pt x="90" y="19"/>
                    <a:pt x="89" y="23"/>
                  </a:cubicBezTo>
                  <a:cubicBezTo>
                    <a:pt x="89" y="23"/>
                    <a:pt x="89" y="24"/>
                    <a:pt x="89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5"/>
                  </a:cubicBezTo>
                  <a:cubicBezTo>
                    <a:pt x="91" y="25"/>
                    <a:pt x="92" y="25"/>
                    <a:pt x="92" y="24"/>
                  </a:cubicBezTo>
                  <a:cubicBezTo>
                    <a:pt x="95" y="21"/>
                    <a:pt x="98" y="17"/>
                    <a:pt x="100" y="13"/>
                  </a:cubicBezTo>
                  <a:cubicBezTo>
                    <a:pt x="101" y="11"/>
                    <a:pt x="103" y="9"/>
                    <a:pt x="104" y="7"/>
                  </a:cubicBezTo>
                  <a:cubicBezTo>
                    <a:pt x="105" y="6"/>
                    <a:pt x="106" y="5"/>
                    <a:pt x="105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4" y="2"/>
                    <a:pt x="104" y="2"/>
                  </a:cubicBezTo>
                  <a:cubicBezTo>
                    <a:pt x="103" y="0"/>
                    <a:pt x="99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8" name="Freeform 155"/>
            <p:cNvSpPr>
              <a:spLocks noEditPoints="1"/>
            </p:cNvSpPr>
            <p:nvPr/>
          </p:nvSpPr>
          <p:spPr bwMode="auto">
            <a:xfrm>
              <a:off x="6677095" y="3450430"/>
              <a:ext cx="204788" cy="209550"/>
            </a:xfrm>
            <a:custGeom>
              <a:avLst/>
              <a:gdLst>
                <a:gd name="T0" fmla="*/ 36 w 95"/>
                <a:gd name="T1" fmla="*/ 97 h 97"/>
                <a:gd name="T2" fmla="*/ 44 w 95"/>
                <a:gd name="T3" fmla="*/ 97 h 97"/>
                <a:gd name="T4" fmla="*/ 46 w 95"/>
                <a:gd name="T5" fmla="*/ 95 h 97"/>
                <a:gd name="T6" fmla="*/ 44 w 95"/>
                <a:gd name="T7" fmla="*/ 95 h 97"/>
                <a:gd name="T8" fmla="*/ 27 w 95"/>
                <a:gd name="T9" fmla="*/ 93 h 97"/>
                <a:gd name="T10" fmla="*/ 34 w 95"/>
                <a:gd name="T11" fmla="*/ 97 h 97"/>
                <a:gd name="T12" fmla="*/ 27 w 95"/>
                <a:gd name="T13" fmla="*/ 93 h 97"/>
                <a:gd name="T14" fmla="*/ 16 w 95"/>
                <a:gd name="T15" fmla="*/ 90 h 97"/>
                <a:gd name="T16" fmla="*/ 23 w 95"/>
                <a:gd name="T17" fmla="*/ 93 h 97"/>
                <a:gd name="T18" fmla="*/ 18 w 95"/>
                <a:gd name="T19" fmla="*/ 88 h 97"/>
                <a:gd name="T20" fmla="*/ 11 w 95"/>
                <a:gd name="T21" fmla="*/ 85 h 97"/>
                <a:gd name="T22" fmla="*/ 16 w 95"/>
                <a:gd name="T23" fmla="*/ 87 h 97"/>
                <a:gd name="T24" fmla="*/ 7 w 95"/>
                <a:gd name="T25" fmla="*/ 75 h 97"/>
                <a:gd name="T26" fmla="*/ 10 w 95"/>
                <a:gd name="T27" fmla="*/ 83 h 97"/>
                <a:gd name="T28" fmla="*/ 7 w 95"/>
                <a:gd name="T29" fmla="*/ 75 h 97"/>
                <a:gd name="T30" fmla="*/ 1 w 95"/>
                <a:gd name="T31" fmla="*/ 43 h 97"/>
                <a:gd name="T32" fmla="*/ 2 w 95"/>
                <a:gd name="T33" fmla="*/ 66 h 97"/>
                <a:gd name="T34" fmla="*/ 3 w 95"/>
                <a:gd name="T35" fmla="*/ 69 h 97"/>
                <a:gd name="T36" fmla="*/ 6 w 95"/>
                <a:gd name="T37" fmla="*/ 73 h 97"/>
                <a:gd name="T38" fmla="*/ 3 w 95"/>
                <a:gd name="T39" fmla="*/ 40 h 97"/>
                <a:gd name="T40" fmla="*/ 73 w 95"/>
                <a:gd name="T41" fmla="*/ 90 h 97"/>
                <a:gd name="T42" fmla="*/ 92 w 95"/>
                <a:gd name="T43" fmla="*/ 75 h 97"/>
                <a:gd name="T44" fmla="*/ 5 w 95"/>
                <a:gd name="T45" fmla="*/ 38 h 97"/>
                <a:gd name="T46" fmla="*/ 6 w 95"/>
                <a:gd name="T47" fmla="*/ 50 h 97"/>
                <a:gd name="T48" fmla="*/ 24 w 95"/>
                <a:gd name="T49" fmla="*/ 80 h 97"/>
                <a:gd name="T50" fmla="*/ 25 w 95"/>
                <a:gd name="T51" fmla="*/ 81 h 97"/>
                <a:gd name="T52" fmla="*/ 49 w 95"/>
                <a:gd name="T53" fmla="*/ 93 h 97"/>
                <a:gd name="T54" fmla="*/ 49 w 95"/>
                <a:gd name="T55" fmla="*/ 93 h 97"/>
                <a:gd name="T56" fmla="*/ 49 w 95"/>
                <a:gd name="T57" fmla="*/ 95 h 97"/>
                <a:gd name="T58" fmla="*/ 62 w 95"/>
                <a:gd name="T59" fmla="*/ 95 h 97"/>
                <a:gd name="T60" fmla="*/ 65 w 95"/>
                <a:gd name="T61" fmla="*/ 93 h 97"/>
                <a:gd name="T62" fmla="*/ 74 w 95"/>
                <a:gd name="T63" fmla="*/ 92 h 97"/>
                <a:gd name="T64" fmla="*/ 75 w 95"/>
                <a:gd name="T65" fmla="*/ 91 h 97"/>
                <a:gd name="T66" fmla="*/ 77 w 95"/>
                <a:gd name="T67" fmla="*/ 92 h 97"/>
                <a:gd name="T68" fmla="*/ 94 w 95"/>
                <a:gd name="T69" fmla="*/ 73 h 97"/>
                <a:gd name="T70" fmla="*/ 85 w 95"/>
                <a:gd name="T71" fmla="*/ 78 h 97"/>
                <a:gd name="T72" fmla="*/ 64 w 95"/>
                <a:gd name="T73" fmla="*/ 92 h 97"/>
                <a:gd name="T74" fmla="*/ 55 w 95"/>
                <a:gd name="T75" fmla="*/ 92 h 97"/>
                <a:gd name="T76" fmla="*/ 10 w 95"/>
                <a:gd name="T77" fmla="*/ 58 h 97"/>
                <a:gd name="T78" fmla="*/ 5 w 95"/>
                <a:gd name="T79" fmla="*/ 38 h 97"/>
                <a:gd name="T80" fmla="*/ 1 w 95"/>
                <a:gd name="T81" fmla="*/ 28 h 97"/>
                <a:gd name="T82" fmla="*/ 1 w 95"/>
                <a:gd name="T83" fmla="*/ 39 h 97"/>
                <a:gd name="T84" fmla="*/ 5 w 95"/>
                <a:gd name="T85" fmla="*/ 36 h 97"/>
                <a:gd name="T86" fmla="*/ 4 w 95"/>
                <a:gd name="T87" fmla="*/ 25 h 97"/>
                <a:gd name="T88" fmla="*/ 4 w 95"/>
                <a:gd name="T89" fmla="*/ 0 h 97"/>
                <a:gd name="T90" fmla="*/ 1 w 95"/>
                <a:gd name="T91" fmla="*/ 17 h 97"/>
                <a:gd name="T92" fmla="*/ 5 w 95"/>
                <a:gd name="T93" fmla="*/ 23 h 97"/>
                <a:gd name="T94" fmla="*/ 5 w 95"/>
                <a:gd name="T95" fmla="*/ 1 h 97"/>
                <a:gd name="T96" fmla="*/ 6 w 95"/>
                <a:gd name="T97" fmla="*/ 1 h 97"/>
                <a:gd name="T98" fmla="*/ 4 w 95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97">
                  <a:moveTo>
                    <a:pt x="38" y="95"/>
                  </a:moveTo>
                  <a:cubicBezTo>
                    <a:pt x="37" y="96"/>
                    <a:pt x="37" y="96"/>
                    <a:pt x="36" y="97"/>
                  </a:cubicBezTo>
                  <a:cubicBezTo>
                    <a:pt x="39" y="97"/>
                    <a:pt x="41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7"/>
                    <a:pt x="46" y="96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5"/>
                    <a:pt x="45" y="95"/>
                    <a:pt x="44" y="95"/>
                  </a:cubicBezTo>
                  <a:cubicBezTo>
                    <a:pt x="42" y="95"/>
                    <a:pt x="40" y="95"/>
                    <a:pt x="38" y="95"/>
                  </a:cubicBezTo>
                  <a:moveTo>
                    <a:pt x="27" y="93"/>
                  </a:moveTo>
                  <a:cubicBezTo>
                    <a:pt x="26" y="93"/>
                    <a:pt x="25" y="94"/>
                    <a:pt x="25" y="94"/>
                  </a:cubicBezTo>
                  <a:cubicBezTo>
                    <a:pt x="28" y="95"/>
                    <a:pt x="31" y="96"/>
                    <a:pt x="34" y="97"/>
                  </a:cubicBezTo>
                  <a:cubicBezTo>
                    <a:pt x="34" y="96"/>
                    <a:pt x="35" y="95"/>
                    <a:pt x="36" y="95"/>
                  </a:cubicBezTo>
                  <a:cubicBezTo>
                    <a:pt x="32" y="94"/>
                    <a:pt x="29" y="94"/>
                    <a:pt x="27" y="93"/>
                  </a:cubicBezTo>
                  <a:moveTo>
                    <a:pt x="18" y="88"/>
                  </a:moveTo>
                  <a:cubicBezTo>
                    <a:pt x="17" y="89"/>
                    <a:pt x="17" y="89"/>
                    <a:pt x="16" y="90"/>
                  </a:cubicBezTo>
                  <a:cubicBezTo>
                    <a:pt x="16" y="90"/>
                    <a:pt x="17" y="90"/>
                    <a:pt x="17" y="90"/>
                  </a:cubicBezTo>
                  <a:cubicBezTo>
                    <a:pt x="19" y="91"/>
                    <a:pt x="21" y="92"/>
                    <a:pt x="23" y="93"/>
                  </a:cubicBezTo>
                  <a:cubicBezTo>
                    <a:pt x="23" y="93"/>
                    <a:pt x="24" y="92"/>
                    <a:pt x="24" y="92"/>
                  </a:cubicBezTo>
                  <a:cubicBezTo>
                    <a:pt x="22" y="91"/>
                    <a:pt x="20" y="90"/>
                    <a:pt x="18" y="88"/>
                  </a:cubicBezTo>
                  <a:moveTo>
                    <a:pt x="12" y="84"/>
                  </a:moveTo>
                  <a:cubicBezTo>
                    <a:pt x="12" y="84"/>
                    <a:pt x="11" y="85"/>
                    <a:pt x="11" y="85"/>
                  </a:cubicBezTo>
                  <a:cubicBezTo>
                    <a:pt x="12" y="86"/>
                    <a:pt x="13" y="87"/>
                    <a:pt x="15" y="88"/>
                  </a:cubicBezTo>
                  <a:cubicBezTo>
                    <a:pt x="15" y="88"/>
                    <a:pt x="16" y="88"/>
                    <a:pt x="16" y="87"/>
                  </a:cubicBezTo>
                  <a:cubicBezTo>
                    <a:pt x="15" y="86"/>
                    <a:pt x="13" y="85"/>
                    <a:pt x="12" y="84"/>
                  </a:cubicBezTo>
                  <a:moveTo>
                    <a:pt x="7" y="75"/>
                  </a:moveTo>
                  <a:cubicBezTo>
                    <a:pt x="6" y="75"/>
                    <a:pt x="6" y="76"/>
                    <a:pt x="5" y="76"/>
                  </a:cubicBezTo>
                  <a:cubicBezTo>
                    <a:pt x="7" y="79"/>
                    <a:pt x="8" y="81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9" y="80"/>
                    <a:pt x="8" y="78"/>
                    <a:pt x="7" y="75"/>
                  </a:cubicBezTo>
                  <a:moveTo>
                    <a:pt x="3" y="40"/>
                  </a:moveTo>
                  <a:cubicBezTo>
                    <a:pt x="2" y="41"/>
                    <a:pt x="2" y="42"/>
                    <a:pt x="1" y="43"/>
                  </a:cubicBezTo>
                  <a:cubicBezTo>
                    <a:pt x="0" y="50"/>
                    <a:pt x="0" y="57"/>
                    <a:pt x="2" y="65"/>
                  </a:cubicBezTo>
                  <a:cubicBezTo>
                    <a:pt x="3" y="65"/>
                    <a:pt x="3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3" y="71"/>
                    <a:pt x="4" y="73"/>
                    <a:pt x="5" y="74"/>
                  </a:cubicBezTo>
                  <a:cubicBezTo>
                    <a:pt x="5" y="74"/>
                    <a:pt x="6" y="73"/>
                    <a:pt x="6" y="73"/>
                  </a:cubicBezTo>
                  <a:cubicBezTo>
                    <a:pt x="5" y="70"/>
                    <a:pt x="4" y="67"/>
                    <a:pt x="4" y="64"/>
                  </a:cubicBezTo>
                  <a:cubicBezTo>
                    <a:pt x="2" y="56"/>
                    <a:pt x="2" y="48"/>
                    <a:pt x="3" y="40"/>
                  </a:cubicBezTo>
                  <a:moveTo>
                    <a:pt x="71" y="91"/>
                  </a:moveTo>
                  <a:cubicBezTo>
                    <a:pt x="72" y="91"/>
                    <a:pt x="72" y="91"/>
                    <a:pt x="73" y="90"/>
                  </a:cubicBezTo>
                  <a:cubicBezTo>
                    <a:pt x="77" y="88"/>
                    <a:pt x="80" y="85"/>
                    <a:pt x="83" y="82"/>
                  </a:cubicBezTo>
                  <a:cubicBezTo>
                    <a:pt x="86" y="80"/>
                    <a:pt x="89" y="76"/>
                    <a:pt x="92" y="75"/>
                  </a:cubicBezTo>
                  <a:cubicBezTo>
                    <a:pt x="90" y="85"/>
                    <a:pt x="81" y="89"/>
                    <a:pt x="71" y="91"/>
                  </a:cubicBezTo>
                  <a:moveTo>
                    <a:pt x="5" y="38"/>
                  </a:moveTo>
                  <a:cubicBezTo>
                    <a:pt x="4" y="39"/>
                    <a:pt x="4" y="39"/>
                    <a:pt x="3" y="40"/>
                  </a:cubicBezTo>
                  <a:cubicBezTo>
                    <a:pt x="4" y="43"/>
                    <a:pt x="5" y="47"/>
                    <a:pt x="6" y="50"/>
                  </a:cubicBezTo>
                  <a:cubicBezTo>
                    <a:pt x="8" y="59"/>
                    <a:pt x="12" y="67"/>
                    <a:pt x="18" y="74"/>
                  </a:cubicBezTo>
                  <a:cubicBezTo>
                    <a:pt x="20" y="76"/>
                    <a:pt x="22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1"/>
                    <a:pt x="25" y="81"/>
                  </a:cubicBezTo>
                  <a:cubicBezTo>
                    <a:pt x="30" y="85"/>
                    <a:pt x="35" y="89"/>
                    <a:pt x="40" y="91"/>
                  </a:cubicBezTo>
                  <a:cubicBezTo>
                    <a:pt x="43" y="92"/>
                    <a:pt x="46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2" y="94"/>
                    <a:pt x="54" y="94"/>
                    <a:pt x="56" y="94"/>
                  </a:cubicBezTo>
                  <a:cubicBezTo>
                    <a:pt x="54" y="95"/>
                    <a:pt x="52" y="95"/>
                    <a:pt x="49" y="95"/>
                  </a:cubicBezTo>
                  <a:cubicBezTo>
                    <a:pt x="49" y="96"/>
                    <a:pt x="48" y="97"/>
                    <a:pt x="47" y="97"/>
                  </a:cubicBezTo>
                  <a:cubicBezTo>
                    <a:pt x="52" y="97"/>
                    <a:pt x="57" y="96"/>
                    <a:pt x="62" y="95"/>
                  </a:cubicBezTo>
                  <a:cubicBezTo>
                    <a:pt x="63" y="94"/>
                    <a:pt x="64" y="94"/>
                    <a:pt x="64" y="93"/>
                  </a:cubicBezTo>
                  <a:cubicBezTo>
                    <a:pt x="64" y="93"/>
                    <a:pt x="65" y="93"/>
                    <a:pt x="65" y="93"/>
                  </a:cubicBezTo>
                  <a:cubicBezTo>
                    <a:pt x="66" y="93"/>
                    <a:pt x="66" y="93"/>
                    <a:pt x="66" y="94"/>
                  </a:cubicBezTo>
                  <a:cubicBezTo>
                    <a:pt x="69" y="94"/>
                    <a:pt x="71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2"/>
                    <a:pt x="75" y="91"/>
                  </a:cubicBezTo>
                  <a:cubicBezTo>
                    <a:pt x="75" y="91"/>
                    <a:pt x="76" y="91"/>
                    <a:pt x="76" y="91"/>
                  </a:cubicBezTo>
                  <a:cubicBezTo>
                    <a:pt x="76" y="91"/>
                    <a:pt x="77" y="91"/>
                    <a:pt x="77" y="92"/>
                  </a:cubicBezTo>
                  <a:cubicBezTo>
                    <a:pt x="85" y="89"/>
                    <a:pt x="93" y="84"/>
                    <a:pt x="95" y="74"/>
                  </a:cubicBezTo>
                  <a:cubicBezTo>
                    <a:pt x="95" y="74"/>
                    <a:pt x="94" y="73"/>
                    <a:pt x="94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0" y="73"/>
                    <a:pt x="87" y="76"/>
                    <a:pt x="85" y="78"/>
                  </a:cubicBezTo>
                  <a:cubicBezTo>
                    <a:pt x="81" y="81"/>
                    <a:pt x="79" y="84"/>
                    <a:pt x="75" y="87"/>
                  </a:cubicBezTo>
                  <a:cubicBezTo>
                    <a:pt x="72" y="89"/>
                    <a:pt x="68" y="91"/>
                    <a:pt x="64" y="92"/>
                  </a:cubicBezTo>
                  <a:cubicBezTo>
                    <a:pt x="63" y="92"/>
                    <a:pt x="61" y="92"/>
                    <a:pt x="59" y="92"/>
                  </a:cubicBezTo>
                  <a:cubicBezTo>
                    <a:pt x="58" y="92"/>
                    <a:pt x="56" y="92"/>
                    <a:pt x="55" y="92"/>
                  </a:cubicBezTo>
                  <a:cubicBezTo>
                    <a:pt x="45" y="91"/>
                    <a:pt x="36" y="87"/>
                    <a:pt x="28" y="81"/>
                  </a:cubicBezTo>
                  <a:cubicBezTo>
                    <a:pt x="20" y="75"/>
                    <a:pt x="14" y="67"/>
                    <a:pt x="10" y="58"/>
                  </a:cubicBezTo>
                  <a:cubicBezTo>
                    <a:pt x="8" y="53"/>
                    <a:pt x="7" y="48"/>
                    <a:pt x="6" y="43"/>
                  </a:cubicBezTo>
                  <a:cubicBezTo>
                    <a:pt x="6" y="41"/>
                    <a:pt x="5" y="40"/>
                    <a:pt x="5" y="38"/>
                  </a:cubicBezTo>
                  <a:moveTo>
                    <a:pt x="4" y="25"/>
                  </a:moveTo>
                  <a:cubicBezTo>
                    <a:pt x="3" y="26"/>
                    <a:pt x="2" y="27"/>
                    <a:pt x="1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2" y="38"/>
                    <a:pt x="3" y="37"/>
                    <a:pt x="4" y="36"/>
                  </a:cubicBezTo>
                  <a:cubicBezTo>
                    <a:pt x="4" y="36"/>
                    <a:pt x="4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29"/>
                    <a:pt x="4" y="27"/>
                    <a:pt x="4" y="25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11"/>
                    <a:pt x="2" y="14"/>
                    <a:pt x="1" y="17"/>
                  </a:cubicBezTo>
                  <a:cubicBezTo>
                    <a:pt x="1" y="20"/>
                    <a:pt x="1" y="23"/>
                    <a:pt x="1" y="25"/>
                  </a:cubicBezTo>
                  <a:cubicBezTo>
                    <a:pt x="2" y="24"/>
                    <a:pt x="3" y="23"/>
                    <a:pt x="5" y="23"/>
                  </a:cubicBezTo>
                  <a:cubicBezTo>
                    <a:pt x="5" y="16"/>
                    <a:pt x="6" y="9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2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6" name="任意多边形 275"/>
            <p:cNvSpPr/>
            <p:nvPr/>
          </p:nvSpPr>
          <p:spPr bwMode="auto">
            <a:xfrm>
              <a:off x="6499831" y="2840830"/>
              <a:ext cx="676789" cy="1006475"/>
            </a:xfrm>
            <a:custGeom>
              <a:avLst/>
              <a:gdLst>
                <a:gd name="connsiteX0" fmla="*/ 612728 w 676789"/>
                <a:gd name="connsiteY0" fmla="*/ 981075 h 1006475"/>
                <a:gd name="connsiteX1" fmla="*/ 614865 w 676789"/>
                <a:gd name="connsiteY1" fmla="*/ 981075 h 1006475"/>
                <a:gd name="connsiteX2" fmla="*/ 614865 w 676789"/>
                <a:gd name="connsiteY2" fmla="*/ 983192 h 1006475"/>
                <a:gd name="connsiteX3" fmla="*/ 595632 w 676789"/>
                <a:gd name="connsiteY3" fmla="*/ 993775 h 1006475"/>
                <a:gd name="connsiteX4" fmla="*/ 565713 w 676789"/>
                <a:gd name="connsiteY4" fmla="*/ 1006475 h 1006475"/>
                <a:gd name="connsiteX5" fmla="*/ 563576 w 676789"/>
                <a:gd name="connsiteY5" fmla="*/ 1006475 h 1006475"/>
                <a:gd name="connsiteX6" fmla="*/ 561439 w 676789"/>
                <a:gd name="connsiteY6" fmla="*/ 1006475 h 1006475"/>
                <a:gd name="connsiteX7" fmla="*/ 563576 w 676789"/>
                <a:gd name="connsiteY7" fmla="*/ 1004358 h 1006475"/>
                <a:gd name="connsiteX8" fmla="*/ 593495 w 676789"/>
                <a:gd name="connsiteY8" fmla="*/ 989542 h 1006475"/>
                <a:gd name="connsiteX9" fmla="*/ 612728 w 676789"/>
                <a:gd name="connsiteY9" fmla="*/ 981075 h 1006475"/>
                <a:gd name="connsiteX10" fmla="*/ 636513 w 676789"/>
                <a:gd name="connsiteY10" fmla="*/ 941387 h 1006475"/>
                <a:gd name="connsiteX11" fmla="*/ 638663 w 676789"/>
                <a:gd name="connsiteY11" fmla="*/ 945683 h 1006475"/>
                <a:gd name="connsiteX12" fmla="*/ 632211 w 676789"/>
                <a:gd name="connsiteY12" fmla="*/ 947830 h 1006475"/>
                <a:gd name="connsiteX13" fmla="*/ 582742 w 676789"/>
                <a:gd name="connsiteY13" fmla="*/ 975752 h 1006475"/>
                <a:gd name="connsiteX14" fmla="*/ 578441 w 676789"/>
                <a:gd name="connsiteY14" fmla="*/ 977900 h 1006475"/>
                <a:gd name="connsiteX15" fmla="*/ 576290 w 676789"/>
                <a:gd name="connsiteY15" fmla="*/ 977900 h 1006475"/>
                <a:gd name="connsiteX16" fmla="*/ 576290 w 676789"/>
                <a:gd name="connsiteY16" fmla="*/ 973604 h 1006475"/>
                <a:gd name="connsiteX17" fmla="*/ 580592 w 676789"/>
                <a:gd name="connsiteY17" fmla="*/ 971456 h 1006475"/>
                <a:gd name="connsiteX18" fmla="*/ 589195 w 676789"/>
                <a:gd name="connsiteY18" fmla="*/ 967161 h 1006475"/>
                <a:gd name="connsiteX19" fmla="*/ 636513 w 676789"/>
                <a:gd name="connsiteY19" fmla="*/ 941387 h 1006475"/>
                <a:gd name="connsiteX20" fmla="*/ 642931 w 676789"/>
                <a:gd name="connsiteY20" fmla="*/ 914400 h 1006475"/>
                <a:gd name="connsiteX21" fmla="*/ 645048 w 676789"/>
                <a:gd name="connsiteY21" fmla="*/ 914400 h 1006475"/>
                <a:gd name="connsiteX22" fmla="*/ 645048 w 676789"/>
                <a:gd name="connsiteY22" fmla="*/ 916483 h 1006475"/>
                <a:gd name="connsiteX23" fmla="*/ 606948 w 676789"/>
                <a:gd name="connsiteY23" fmla="*/ 937320 h 1006475"/>
                <a:gd name="connsiteX24" fmla="*/ 600598 w 676789"/>
                <a:gd name="connsiteY24" fmla="*/ 939403 h 1006475"/>
                <a:gd name="connsiteX25" fmla="*/ 581548 w 676789"/>
                <a:gd name="connsiteY25" fmla="*/ 947738 h 1006475"/>
                <a:gd name="connsiteX26" fmla="*/ 579431 w 676789"/>
                <a:gd name="connsiteY26" fmla="*/ 943571 h 1006475"/>
                <a:gd name="connsiteX27" fmla="*/ 602714 w 676789"/>
                <a:gd name="connsiteY27" fmla="*/ 933152 h 1006475"/>
                <a:gd name="connsiteX28" fmla="*/ 609064 w 676789"/>
                <a:gd name="connsiteY28" fmla="*/ 931069 h 1006475"/>
                <a:gd name="connsiteX29" fmla="*/ 642931 w 676789"/>
                <a:gd name="connsiteY29" fmla="*/ 914400 h 1006475"/>
                <a:gd name="connsiteX30" fmla="*/ 656888 w 676789"/>
                <a:gd name="connsiteY30" fmla="*/ 892175 h 1006475"/>
                <a:gd name="connsiteX31" fmla="*/ 663437 w 676789"/>
                <a:gd name="connsiteY31" fmla="*/ 892175 h 1006475"/>
                <a:gd name="connsiteX32" fmla="*/ 665619 w 676789"/>
                <a:gd name="connsiteY32" fmla="*/ 892175 h 1006475"/>
                <a:gd name="connsiteX33" fmla="*/ 665619 w 676789"/>
                <a:gd name="connsiteY33" fmla="*/ 896408 h 1006475"/>
                <a:gd name="connsiteX34" fmla="*/ 663437 w 676789"/>
                <a:gd name="connsiteY34" fmla="*/ 896408 h 1006475"/>
                <a:gd name="connsiteX35" fmla="*/ 654705 w 676789"/>
                <a:gd name="connsiteY35" fmla="*/ 896408 h 1006475"/>
                <a:gd name="connsiteX36" fmla="*/ 632877 w 676789"/>
                <a:gd name="connsiteY36" fmla="*/ 904875 h 1006475"/>
                <a:gd name="connsiteX37" fmla="*/ 615415 w 676789"/>
                <a:gd name="connsiteY37" fmla="*/ 911225 h 1006475"/>
                <a:gd name="connsiteX38" fmla="*/ 608866 w 676789"/>
                <a:gd name="connsiteY38" fmla="*/ 913342 h 1006475"/>
                <a:gd name="connsiteX39" fmla="*/ 602318 w 676789"/>
                <a:gd name="connsiteY39" fmla="*/ 915458 h 1006475"/>
                <a:gd name="connsiteX40" fmla="*/ 602318 w 676789"/>
                <a:gd name="connsiteY40" fmla="*/ 917575 h 1006475"/>
                <a:gd name="connsiteX41" fmla="*/ 600135 w 676789"/>
                <a:gd name="connsiteY41" fmla="*/ 913342 h 1006475"/>
                <a:gd name="connsiteX42" fmla="*/ 611049 w 676789"/>
                <a:gd name="connsiteY42" fmla="*/ 909108 h 1006475"/>
                <a:gd name="connsiteX43" fmla="*/ 617598 w 676789"/>
                <a:gd name="connsiteY43" fmla="*/ 906992 h 1006475"/>
                <a:gd name="connsiteX44" fmla="*/ 656888 w 676789"/>
                <a:gd name="connsiteY44" fmla="*/ 892175 h 1006475"/>
                <a:gd name="connsiteX45" fmla="*/ 671438 w 676789"/>
                <a:gd name="connsiteY45" fmla="*/ 866775 h 1006475"/>
                <a:gd name="connsiteX46" fmla="*/ 671438 w 676789"/>
                <a:gd name="connsiteY46" fmla="*/ 871084 h 1006475"/>
                <a:gd name="connsiteX47" fmla="*/ 669287 w 676789"/>
                <a:gd name="connsiteY47" fmla="*/ 871084 h 1006475"/>
                <a:gd name="connsiteX48" fmla="*/ 660684 w 676789"/>
                <a:gd name="connsiteY48" fmla="*/ 873238 h 1006475"/>
                <a:gd name="connsiteX49" fmla="*/ 641326 w 676789"/>
                <a:gd name="connsiteY49" fmla="*/ 881856 h 1006475"/>
                <a:gd name="connsiteX50" fmla="*/ 619818 w 676789"/>
                <a:gd name="connsiteY50" fmla="*/ 894783 h 1006475"/>
                <a:gd name="connsiteX51" fmla="*/ 615517 w 676789"/>
                <a:gd name="connsiteY51" fmla="*/ 896938 h 1006475"/>
                <a:gd name="connsiteX52" fmla="*/ 613366 w 676789"/>
                <a:gd name="connsiteY52" fmla="*/ 896938 h 1006475"/>
                <a:gd name="connsiteX53" fmla="*/ 611215 w 676789"/>
                <a:gd name="connsiteY53" fmla="*/ 892629 h 1006475"/>
                <a:gd name="connsiteX54" fmla="*/ 615517 w 676789"/>
                <a:gd name="connsiteY54" fmla="*/ 892629 h 1006475"/>
                <a:gd name="connsiteX55" fmla="*/ 619818 w 676789"/>
                <a:gd name="connsiteY55" fmla="*/ 888320 h 1006475"/>
                <a:gd name="connsiteX56" fmla="*/ 643477 w 676789"/>
                <a:gd name="connsiteY56" fmla="*/ 877547 h 1006475"/>
                <a:gd name="connsiteX57" fmla="*/ 662834 w 676789"/>
                <a:gd name="connsiteY57" fmla="*/ 868929 h 1006475"/>
                <a:gd name="connsiteX58" fmla="*/ 671438 w 676789"/>
                <a:gd name="connsiteY58" fmla="*/ 866775 h 1006475"/>
                <a:gd name="connsiteX59" fmla="*/ 671474 w 676789"/>
                <a:gd name="connsiteY59" fmla="*/ 844550 h 1006475"/>
                <a:gd name="connsiteX60" fmla="*/ 673607 w 676789"/>
                <a:gd name="connsiteY60" fmla="*/ 844550 h 1006475"/>
                <a:gd name="connsiteX61" fmla="*/ 675740 w 676789"/>
                <a:gd name="connsiteY61" fmla="*/ 846704 h 1006475"/>
                <a:gd name="connsiteX62" fmla="*/ 675740 w 676789"/>
                <a:gd name="connsiteY62" fmla="*/ 848859 h 1006475"/>
                <a:gd name="connsiteX63" fmla="*/ 671474 w 676789"/>
                <a:gd name="connsiteY63" fmla="*/ 851013 h 1006475"/>
                <a:gd name="connsiteX64" fmla="*/ 669341 w 676789"/>
                <a:gd name="connsiteY64" fmla="*/ 851013 h 1006475"/>
                <a:gd name="connsiteX65" fmla="*/ 665074 w 676789"/>
                <a:gd name="connsiteY65" fmla="*/ 851013 h 1006475"/>
                <a:gd name="connsiteX66" fmla="*/ 639476 w 676789"/>
                <a:gd name="connsiteY66" fmla="*/ 859631 h 1006475"/>
                <a:gd name="connsiteX67" fmla="*/ 624543 w 676789"/>
                <a:gd name="connsiteY67" fmla="*/ 868249 h 1006475"/>
                <a:gd name="connsiteX68" fmla="*/ 620277 w 676789"/>
                <a:gd name="connsiteY68" fmla="*/ 870404 h 1006475"/>
                <a:gd name="connsiteX69" fmla="*/ 611744 w 676789"/>
                <a:gd name="connsiteY69" fmla="*/ 874713 h 1006475"/>
                <a:gd name="connsiteX70" fmla="*/ 609610 w 676789"/>
                <a:gd name="connsiteY70" fmla="*/ 874713 h 1006475"/>
                <a:gd name="connsiteX71" fmla="*/ 609610 w 676789"/>
                <a:gd name="connsiteY71" fmla="*/ 872558 h 1006475"/>
                <a:gd name="connsiteX72" fmla="*/ 620277 w 676789"/>
                <a:gd name="connsiteY72" fmla="*/ 866095 h 1006475"/>
                <a:gd name="connsiteX73" fmla="*/ 624543 w 676789"/>
                <a:gd name="connsiteY73" fmla="*/ 863940 h 1006475"/>
                <a:gd name="connsiteX74" fmla="*/ 641609 w 676789"/>
                <a:gd name="connsiteY74" fmla="*/ 855322 h 1006475"/>
                <a:gd name="connsiteX75" fmla="*/ 665074 w 676789"/>
                <a:gd name="connsiteY75" fmla="*/ 846704 h 1006475"/>
                <a:gd name="connsiteX76" fmla="*/ 669341 w 676789"/>
                <a:gd name="connsiteY76" fmla="*/ 846704 h 1006475"/>
                <a:gd name="connsiteX77" fmla="*/ 671474 w 676789"/>
                <a:gd name="connsiteY77" fmla="*/ 844550 h 1006475"/>
                <a:gd name="connsiteX78" fmla="*/ 667558 w 676789"/>
                <a:gd name="connsiteY78" fmla="*/ 825500 h 1006475"/>
                <a:gd name="connsiteX79" fmla="*/ 669756 w 676789"/>
                <a:gd name="connsiteY79" fmla="*/ 825500 h 1006475"/>
                <a:gd name="connsiteX80" fmla="*/ 671954 w 676789"/>
                <a:gd name="connsiteY80" fmla="*/ 825500 h 1006475"/>
                <a:gd name="connsiteX81" fmla="*/ 671954 w 676789"/>
                <a:gd name="connsiteY81" fmla="*/ 829830 h 1006475"/>
                <a:gd name="connsiteX82" fmla="*/ 667558 w 676789"/>
                <a:gd name="connsiteY82" fmla="*/ 831994 h 1006475"/>
                <a:gd name="connsiteX83" fmla="*/ 625795 w 676789"/>
                <a:gd name="connsiteY83" fmla="*/ 849313 h 1006475"/>
                <a:gd name="connsiteX84" fmla="*/ 621398 w 676789"/>
                <a:gd name="connsiteY84" fmla="*/ 849313 h 1006475"/>
                <a:gd name="connsiteX85" fmla="*/ 619200 w 676789"/>
                <a:gd name="connsiteY85" fmla="*/ 849313 h 1006475"/>
                <a:gd name="connsiteX86" fmla="*/ 619200 w 676789"/>
                <a:gd name="connsiteY86" fmla="*/ 847148 h 1006475"/>
                <a:gd name="connsiteX87" fmla="*/ 621398 w 676789"/>
                <a:gd name="connsiteY87" fmla="*/ 844983 h 1006475"/>
                <a:gd name="connsiteX88" fmla="*/ 625795 w 676789"/>
                <a:gd name="connsiteY88" fmla="*/ 844983 h 1006475"/>
                <a:gd name="connsiteX89" fmla="*/ 667558 w 676789"/>
                <a:gd name="connsiteY89" fmla="*/ 825500 h 1006475"/>
                <a:gd name="connsiteX90" fmla="*/ 315789 w 676789"/>
                <a:gd name="connsiteY90" fmla="*/ 811212 h 1006475"/>
                <a:gd name="connsiteX91" fmla="*/ 317964 w 676789"/>
                <a:gd name="connsiteY91" fmla="*/ 811212 h 1006475"/>
                <a:gd name="connsiteX92" fmla="*/ 320140 w 676789"/>
                <a:gd name="connsiteY92" fmla="*/ 813329 h 1006475"/>
                <a:gd name="connsiteX93" fmla="*/ 265753 w 676789"/>
                <a:gd name="connsiteY93" fmla="*/ 868362 h 1006475"/>
                <a:gd name="connsiteX94" fmla="*/ 263577 w 676789"/>
                <a:gd name="connsiteY94" fmla="*/ 864129 h 1006475"/>
                <a:gd name="connsiteX95" fmla="*/ 311438 w 676789"/>
                <a:gd name="connsiteY95" fmla="*/ 815445 h 1006475"/>
                <a:gd name="connsiteX96" fmla="*/ 315789 w 676789"/>
                <a:gd name="connsiteY96" fmla="*/ 811212 h 1006475"/>
                <a:gd name="connsiteX97" fmla="*/ 283075 w 676789"/>
                <a:gd name="connsiteY97" fmla="*/ 811212 h 1006475"/>
                <a:gd name="connsiteX98" fmla="*/ 285215 w 676789"/>
                <a:gd name="connsiteY98" fmla="*/ 815491 h 1006475"/>
                <a:gd name="connsiteX99" fmla="*/ 283075 w 676789"/>
                <a:gd name="connsiteY99" fmla="*/ 815491 h 1006475"/>
                <a:gd name="connsiteX100" fmla="*/ 278796 w 676789"/>
                <a:gd name="connsiteY100" fmla="*/ 819771 h 1006475"/>
                <a:gd name="connsiteX101" fmla="*/ 240281 w 676789"/>
                <a:gd name="connsiteY101" fmla="*/ 860425 h 1006475"/>
                <a:gd name="connsiteX102" fmla="*/ 238141 w 676789"/>
                <a:gd name="connsiteY102" fmla="*/ 856145 h 1006475"/>
                <a:gd name="connsiteX103" fmla="*/ 272377 w 676789"/>
                <a:gd name="connsiteY103" fmla="*/ 819771 h 1006475"/>
                <a:gd name="connsiteX104" fmla="*/ 276656 w 676789"/>
                <a:gd name="connsiteY104" fmla="*/ 815491 h 1006475"/>
                <a:gd name="connsiteX105" fmla="*/ 280935 w 676789"/>
                <a:gd name="connsiteY105" fmla="*/ 813352 h 1006475"/>
                <a:gd name="connsiteX106" fmla="*/ 283075 w 676789"/>
                <a:gd name="connsiteY106" fmla="*/ 811212 h 1006475"/>
                <a:gd name="connsiteX107" fmla="*/ 260290 w 676789"/>
                <a:gd name="connsiteY107" fmla="*/ 811212 h 1006475"/>
                <a:gd name="connsiteX108" fmla="*/ 262434 w 676789"/>
                <a:gd name="connsiteY108" fmla="*/ 811212 h 1006475"/>
                <a:gd name="connsiteX109" fmla="*/ 262434 w 676789"/>
                <a:gd name="connsiteY109" fmla="*/ 815508 h 1006475"/>
                <a:gd name="connsiteX110" fmla="*/ 260290 w 676789"/>
                <a:gd name="connsiteY110" fmla="*/ 815508 h 1006475"/>
                <a:gd name="connsiteX111" fmla="*/ 256004 w 676789"/>
                <a:gd name="connsiteY111" fmla="*/ 819803 h 1006475"/>
                <a:gd name="connsiteX112" fmla="*/ 228143 w 676789"/>
                <a:gd name="connsiteY112" fmla="*/ 847725 h 1006475"/>
                <a:gd name="connsiteX113" fmla="*/ 226000 w 676789"/>
                <a:gd name="connsiteY113" fmla="*/ 847725 h 1006475"/>
                <a:gd name="connsiteX114" fmla="*/ 223857 w 676789"/>
                <a:gd name="connsiteY114" fmla="*/ 845577 h 1006475"/>
                <a:gd name="connsiteX115" fmla="*/ 251718 w 676789"/>
                <a:gd name="connsiteY115" fmla="*/ 819803 h 1006475"/>
                <a:gd name="connsiteX116" fmla="*/ 256004 w 676789"/>
                <a:gd name="connsiteY116" fmla="*/ 815508 h 1006475"/>
                <a:gd name="connsiteX117" fmla="*/ 260290 w 676789"/>
                <a:gd name="connsiteY117" fmla="*/ 811212 h 1006475"/>
                <a:gd name="connsiteX118" fmla="*/ 339586 w 676789"/>
                <a:gd name="connsiteY118" fmla="*/ 806450 h 1006475"/>
                <a:gd name="connsiteX119" fmla="*/ 341769 w 676789"/>
                <a:gd name="connsiteY119" fmla="*/ 806450 h 1006475"/>
                <a:gd name="connsiteX120" fmla="*/ 343952 w 676789"/>
                <a:gd name="connsiteY120" fmla="*/ 808587 h 1006475"/>
                <a:gd name="connsiteX121" fmla="*/ 343952 w 676789"/>
                <a:gd name="connsiteY121" fmla="*/ 810724 h 1006475"/>
                <a:gd name="connsiteX122" fmla="*/ 295929 w 676789"/>
                <a:gd name="connsiteY122" fmla="*/ 859876 h 1006475"/>
                <a:gd name="connsiteX123" fmla="*/ 293747 w 676789"/>
                <a:gd name="connsiteY123" fmla="*/ 862013 h 1006475"/>
                <a:gd name="connsiteX124" fmla="*/ 291564 w 676789"/>
                <a:gd name="connsiteY124" fmla="*/ 857739 h 1006475"/>
                <a:gd name="connsiteX125" fmla="*/ 337403 w 676789"/>
                <a:gd name="connsiteY125" fmla="*/ 808587 h 1006475"/>
                <a:gd name="connsiteX126" fmla="*/ 339586 w 676789"/>
                <a:gd name="connsiteY126" fmla="*/ 806450 h 1006475"/>
                <a:gd name="connsiteX127" fmla="*/ 669335 w 676789"/>
                <a:gd name="connsiteY127" fmla="*/ 801687 h 1006475"/>
                <a:gd name="connsiteX128" fmla="*/ 671470 w 676789"/>
                <a:gd name="connsiteY128" fmla="*/ 801687 h 1006475"/>
                <a:gd name="connsiteX129" fmla="*/ 673605 w 676789"/>
                <a:gd name="connsiteY129" fmla="*/ 801687 h 1006475"/>
                <a:gd name="connsiteX130" fmla="*/ 673605 w 676789"/>
                <a:gd name="connsiteY130" fmla="*/ 806083 h 1006475"/>
                <a:gd name="connsiteX131" fmla="*/ 671470 w 676789"/>
                <a:gd name="connsiteY131" fmla="*/ 806083 h 1006475"/>
                <a:gd name="connsiteX132" fmla="*/ 669335 w 676789"/>
                <a:gd name="connsiteY132" fmla="*/ 806083 h 1006475"/>
                <a:gd name="connsiteX133" fmla="*/ 643716 w 676789"/>
                <a:gd name="connsiteY133" fmla="*/ 814875 h 1006475"/>
                <a:gd name="connsiteX134" fmla="*/ 626637 w 676789"/>
                <a:gd name="connsiteY134" fmla="*/ 825866 h 1006475"/>
                <a:gd name="connsiteX135" fmla="*/ 622367 w 676789"/>
                <a:gd name="connsiteY135" fmla="*/ 828064 h 1006475"/>
                <a:gd name="connsiteX136" fmla="*/ 620232 w 676789"/>
                <a:gd name="connsiteY136" fmla="*/ 828064 h 1006475"/>
                <a:gd name="connsiteX137" fmla="*/ 618097 w 676789"/>
                <a:gd name="connsiteY137" fmla="*/ 830262 h 1006475"/>
                <a:gd name="connsiteX138" fmla="*/ 615962 w 676789"/>
                <a:gd name="connsiteY138" fmla="*/ 830262 h 1006475"/>
                <a:gd name="connsiteX139" fmla="*/ 615962 w 676789"/>
                <a:gd name="connsiteY139" fmla="*/ 825866 h 1006475"/>
                <a:gd name="connsiteX140" fmla="*/ 620232 w 676789"/>
                <a:gd name="connsiteY140" fmla="*/ 823668 h 1006475"/>
                <a:gd name="connsiteX141" fmla="*/ 622367 w 676789"/>
                <a:gd name="connsiteY141" fmla="*/ 821470 h 1006475"/>
                <a:gd name="connsiteX142" fmla="*/ 626637 w 676789"/>
                <a:gd name="connsiteY142" fmla="*/ 819271 h 1006475"/>
                <a:gd name="connsiteX143" fmla="*/ 643716 w 676789"/>
                <a:gd name="connsiteY143" fmla="*/ 810479 h 1006475"/>
                <a:gd name="connsiteX144" fmla="*/ 669335 w 676789"/>
                <a:gd name="connsiteY144" fmla="*/ 801687 h 1006475"/>
                <a:gd name="connsiteX145" fmla="*/ 241109 w 676789"/>
                <a:gd name="connsiteY145" fmla="*/ 800100 h 1006475"/>
                <a:gd name="connsiteX146" fmla="*/ 243318 w 676789"/>
                <a:gd name="connsiteY146" fmla="*/ 800100 h 1006475"/>
                <a:gd name="connsiteX147" fmla="*/ 243318 w 676789"/>
                <a:gd name="connsiteY147" fmla="*/ 802217 h 1006475"/>
                <a:gd name="connsiteX148" fmla="*/ 236692 w 676789"/>
                <a:gd name="connsiteY148" fmla="*/ 810683 h 1006475"/>
                <a:gd name="connsiteX149" fmla="*/ 232275 w 676789"/>
                <a:gd name="connsiteY149" fmla="*/ 812800 h 1006475"/>
                <a:gd name="connsiteX150" fmla="*/ 199144 w 676789"/>
                <a:gd name="connsiteY150" fmla="*/ 844550 h 1006475"/>
                <a:gd name="connsiteX151" fmla="*/ 196935 w 676789"/>
                <a:gd name="connsiteY151" fmla="*/ 840317 h 1006475"/>
                <a:gd name="connsiteX152" fmla="*/ 227857 w 676789"/>
                <a:gd name="connsiteY152" fmla="*/ 810683 h 1006475"/>
                <a:gd name="connsiteX153" fmla="*/ 230066 w 676789"/>
                <a:gd name="connsiteY153" fmla="*/ 808567 h 1006475"/>
                <a:gd name="connsiteX154" fmla="*/ 241109 w 676789"/>
                <a:gd name="connsiteY154" fmla="*/ 800100 h 1006475"/>
                <a:gd name="connsiteX155" fmla="*/ 371393 w 676789"/>
                <a:gd name="connsiteY155" fmla="*/ 795337 h 1006475"/>
                <a:gd name="connsiteX156" fmla="*/ 373547 w 676789"/>
                <a:gd name="connsiteY156" fmla="*/ 795337 h 1006475"/>
                <a:gd name="connsiteX157" fmla="*/ 375702 w 676789"/>
                <a:gd name="connsiteY157" fmla="*/ 797472 h 1006475"/>
                <a:gd name="connsiteX158" fmla="*/ 375702 w 676789"/>
                <a:gd name="connsiteY158" fmla="*/ 801742 h 1006475"/>
                <a:gd name="connsiteX159" fmla="*/ 373547 w 676789"/>
                <a:gd name="connsiteY159" fmla="*/ 803877 h 1006475"/>
                <a:gd name="connsiteX160" fmla="*/ 371393 w 676789"/>
                <a:gd name="connsiteY160" fmla="*/ 801742 h 1006475"/>
                <a:gd name="connsiteX161" fmla="*/ 319686 w 676789"/>
                <a:gd name="connsiteY161" fmla="*/ 857250 h 1006475"/>
                <a:gd name="connsiteX162" fmla="*/ 317531 w 676789"/>
                <a:gd name="connsiteY162" fmla="*/ 852980 h 1006475"/>
                <a:gd name="connsiteX163" fmla="*/ 371393 w 676789"/>
                <a:gd name="connsiteY163" fmla="*/ 795337 h 1006475"/>
                <a:gd name="connsiteX164" fmla="*/ 404659 w 676789"/>
                <a:gd name="connsiteY164" fmla="*/ 790575 h 1006475"/>
                <a:gd name="connsiteX165" fmla="*/ 406849 w 676789"/>
                <a:gd name="connsiteY165" fmla="*/ 790575 h 1006475"/>
                <a:gd name="connsiteX166" fmla="*/ 406849 w 676789"/>
                <a:gd name="connsiteY166" fmla="*/ 792765 h 1006475"/>
                <a:gd name="connsiteX167" fmla="*/ 398090 w 676789"/>
                <a:gd name="connsiteY167" fmla="*/ 803713 h 1006475"/>
                <a:gd name="connsiteX168" fmla="*/ 391522 w 676789"/>
                <a:gd name="connsiteY168" fmla="*/ 810282 h 1006475"/>
                <a:gd name="connsiteX169" fmla="*/ 389332 w 676789"/>
                <a:gd name="connsiteY169" fmla="*/ 814661 h 1006475"/>
                <a:gd name="connsiteX170" fmla="*/ 382763 w 676789"/>
                <a:gd name="connsiteY170" fmla="*/ 821230 h 1006475"/>
                <a:gd name="connsiteX171" fmla="*/ 352108 w 676789"/>
                <a:gd name="connsiteY171" fmla="*/ 854075 h 1006475"/>
                <a:gd name="connsiteX172" fmla="*/ 349918 w 676789"/>
                <a:gd name="connsiteY172" fmla="*/ 854075 h 1006475"/>
                <a:gd name="connsiteX173" fmla="*/ 347728 w 676789"/>
                <a:gd name="connsiteY173" fmla="*/ 849696 h 1006475"/>
                <a:gd name="connsiteX174" fmla="*/ 384953 w 676789"/>
                <a:gd name="connsiteY174" fmla="*/ 812471 h 1006475"/>
                <a:gd name="connsiteX175" fmla="*/ 391522 w 676789"/>
                <a:gd name="connsiteY175" fmla="*/ 805902 h 1006475"/>
                <a:gd name="connsiteX176" fmla="*/ 395901 w 676789"/>
                <a:gd name="connsiteY176" fmla="*/ 801523 h 1006475"/>
                <a:gd name="connsiteX177" fmla="*/ 400280 w 676789"/>
                <a:gd name="connsiteY177" fmla="*/ 794954 h 1006475"/>
                <a:gd name="connsiteX178" fmla="*/ 404659 w 676789"/>
                <a:gd name="connsiteY178" fmla="*/ 790575 h 1006475"/>
                <a:gd name="connsiteX179" fmla="*/ 669756 w 676789"/>
                <a:gd name="connsiteY179" fmla="*/ 782637 h 1006475"/>
                <a:gd name="connsiteX180" fmla="*/ 671954 w 676789"/>
                <a:gd name="connsiteY180" fmla="*/ 782637 h 1006475"/>
                <a:gd name="connsiteX181" fmla="*/ 671954 w 676789"/>
                <a:gd name="connsiteY181" fmla="*/ 786967 h 1006475"/>
                <a:gd name="connsiteX182" fmla="*/ 669756 w 676789"/>
                <a:gd name="connsiteY182" fmla="*/ 786967 h 1006475"/>
                <a:gd name="connsiteX183" fmla="*/ 623596 w 676789"/>
                <a:gd name="connsiteY183" fmla="*/ 804285 h 1006475"/>
                <a:gd name="connsiteX184" fmla="*/ 621398 w 676789"/>
                <a:gd name="connsiteY184" fmla="*/ 806450 h 1006475"/>
                <a:gd name="connsiteX185" fmla="*/ 619200 w 676789"/>
                <a:gd name="connsiteY185" fmla="*/ 806450 h 1006475"/>
                <a:gd name="connsiteX186" fmla="*/ 619200 w 676789"/>
                <a:gd name="connsiteY186" fmla="*/ 802120 h 1006475"/>
                <a:gd name="connsiteX187" fmla="*/ 621398 w 676789"/>
                <a:gd name="connsiteY187" fmla="*/ 802120 h 1006475"/>
                <a:gd name="connsiteX188" fmla="*/ 623596 w 676789"/>
                <a:gd name="connsiteY188" fmla="*/ 799955 h 1006475"/>
                <a:gd name="connsiteX189" fmla="*/ 669756 w 676789"/>
                <a:gd name="connsiteY189" fmla="*/ 782637 h 1006475"/>
                <a:gd name="connsiteX190" fmla="*/ 227005 w 676789"/>
                <a:gd name="connsiteY190" fmla="*/ 782637 h 1006475"/>
                <a:gd name="connsiteX191" fmla="*/ 229122 w 676789"/>
                <a:gd name="connsiteY191" fmla="*/ 782637 h 1006475"/>
                <a:gd name="connsiteX192" fmla="*/ 231239 w 676789"/>
                <a:gd name="connsiteY192" fmla="*/ 784780 h 1006475"/>
                <a:gd name="connsiteX193" fmla="*/ 231239 w 676789"/>
                <a:gd name="connsiteY193" fmla="*/ 786923 h 1006475"/>
                <a:gd name="connsiteX194" fmla="*/ 216422 w 676789"/>
                <a:gd name="connsiteY194" fmla="*/ 799782 h 1006475"/>
                <a:gd name="connsiteX195" fmla="*/ 212189 w 676789"/>
                <a:gd name="connsiteY195" fmla="*/ 804068 h 1006475"/>
                <a:gd name="connsiteX196" fmla="*/ 191022 w 676789"/>
                <a:gd name="connsiteY196" fmla="*/ 825500 h 1006475"/>
                <a:gd name="connsiteX197" fmla="*/ 188905 w 676789"/>
                <a:gd name="connsiteY197" fmla="*/ 821214 h 1006475"/>
                <a:gd name="connsiteX198" fmla="*/ 210072 w 676789"/>
                <a:gd name="connsiteY198" fmla="*/ 799782 h 1006475"/>
                <a:gd name="connsiteX199" fmla="*/ 212189 w 676789"/>
                <a:gd name="connsiteY199" fmla="*/ 797639 h 1006475"/>
                <a:gd name="connsiteX200" fmla="*/ 227005 w 676789"/>
                <a:gd name="connsiteY200" fmla="*/ 782637 h 1006475"/>
                <a:gd name="connsiteX201" fmla="*/ 212622 w 676789"/>
                <a:gd name="connsiteY201" fmla="*/ 777875 h 1006475"/>
                <a:gd name="connsiteX202" fmla="*/ 214787 w 676789"/>
                <a:gd name="connsiteY202" fmla="*/ 777875 h 1006475"/>
                <a:gd name="connsiteX203" fmla="*/ 214787 w 676789"/>
                <a:gd name="connsiteY203" fmla="*/ 782161 h 1006475"/>
                <a:gd name="connsiteX204" fmla="*/ 203963 w 676789"/>
                <a:gd name="connsiteY204" fmla="*/ 790734 h 1006475"/>
                <a:gd name="connsiteX205" fmla="*/ 201798 w 676789"/>
                <a:gd name="connsiteY205" fmla="*/ 792877 h 1006475"/>
                <a:gd name="connsiteX206" fmla="*/ 173656 w 676789"/>
                <a:gd name="connsiteY206" fmla="*/ 818595 h 1006475"/>
                <a:gd name="connsiteX207" fmla="*/ 171492 w 676789"/>
                <a:gd name="connsiteY207" fmla="*/ 820738 h 1006475"/>
                <a:gd name="connsiteX208" fmla="*/ 169327 w 676789"/>
                <a:gd name="connsiteY208" fmla="*/ 816452 h 1006475"/>
                <a:gd name="connsiteX209" fmla="*/ 199634 w 676789"/>
                <a:gd name="connsiteY209" fmla="*/ 788591 h 1006475"/>
                <a:gd name="connsiteX210" fmla="*/ 201798 w 676789"/>
                <a:gd name="connsiteY210" fmla="*/ 786447 h 1006475"/>
                <a:gd name="connsiteX211" fmla="*/ 212622 w 676789"/>
                <a:gd name="connsiteY211" fmla="*/ 777875 h 1006475"/>
                <a:gd name="connsiteX212" fmla="*/ 195729 w 676789"/>
                <a:gd name="connsiteY212" fmla="*/ 763587 h 1006475"/>
                <a:gd name="connsiteX213" fmla="*/ 197902 w 676789"/>
                <a:gd name="connsiteY213" fmla="*/ 767765 h 1006475"/>
                <a:gd name="connsiteX214" fmla="*/ 193557 w 676789"/>
                <a:gd name="connsiteY214" fmla="*/ 771942 h 1006475"/>
                <a:gd name="connsiteX215" fmla="*/ 189212 w 676789"/>
                <a:gd name="connsiteY215" fmla="*/ 774031 h 1006475"/>
                <a:gd name="connsiteX216" fmla="*/ 163144 w 676789"/>
                <a:gd name="connsiteY216" fmla="*/ 803275 h 1006475"/>
                <a:gd name="connsiteX217" fmla="*/ 160971 w 676789"/>
                <a:gd name="connsiteY217" fmla="*/ 803275 h 1006475"/>
                <a:gd name="connsiteX218" fmla="*/ 158799 w 676789"/>
                <a:gd name="connsiteY218" fmla="*/ 799097 h 1006475"/>
                <a:gd name="connsiteX219" fmla="*/ 189212 w 676789"/>
                <a:gd name="connsiteY219" fmla="*/ 769853 h 1006475"/>
                <a:gd name="connsiteX220" fmla="*/ 191385 w 676789"/>
                <a:gd name="connsiteY220" fmla="*/ 767765 h 1006475"/>
                <a:gd name="connsiteX221" fmla="*/ 193557 w 676789"/>
                <a:gd name="connsiteY221" fmla="*/ 765676 h 1006475"/>
                <a:gd name="connsiteX222" fmla="*/ 195729 w 676789"/>
                <a:gd name="connsiteY222" fmla="*/ 763587 h 1006475"/>
                <a:gd name="connsiteX223" fmla="*/ 668861 w 676789"/>
                <a:gd name="connsiteY223" fmla="*/ 754062 h 1006475"/>
                <a:gd name="connsiteX224" fmla="*/ 668861 w 676789"/>
                <a:gd name="connsiteY224" fmla="*/ 758392 h 1006475"/>
                <a:gd name="connsiteX225" fmla="*/ 666744 w 676789"/>
                <a:gd name="connsiteY225" fmla="*/ 760556 h 1006475"/>
                <a:gd name="connsiteX226" fmla="*/ 624411 w 676789"/>
                <a:gd name="connsiteY226" fmla="*/ 775710 h 1006475"/>
                <a:gd name="connsiteX227" fmla="*/ 622294 w 676789"/>
                <a:gd name="connsiteY227" fmla="*/ 777875 h 1006475"/>
                <a:gd name="connsiteX228" fmla="*/ 622294 w 676789"/>
                <a:gd name="connsiteY228" fmla="*/ 773545 h 1006475"/>
                <a:gd name="connsiteX229" fmla="*/ 666744 w 676789"/>
                <a:gd name="connsiteY229" fmla="*/ 756227 h 1006475"/>
                <a:gd name="connsiteX230" fmla="*/ 668861 w 676789"/>
                <a:gd name="connsiteY230" fmla="*/ 754062 h 1006475"/>
                <a:gd name="connsiteX231" fmla="*/ 180757 w 676789"/>
                <a:gd name="connsiteY231" fmla="*/ 750887 h 1006475"/>
                <a:gd name="connsiteX232" fmla="*/ 182979 w 676789"/>
                <a:gd name="connsiteY232" fmla="*/ 750887 h 1006475"/>
                <a:gd name="connsiteX233" fmla="*/ 182979 w 676789"/>
                <a:gd name="connsiteY233" fmla="*/ 752976 h 1006475"/>
                <a:gd name="connsiteX234" fmla="*/ 149642 w 676789"/>
                <a:gd name="connsiteY234" fmla="*/ 786397 h 1006475"/>
                <a:gd name="connsiteX235" fmla="*/ 145197 w 676789"/>
                <a:gd name="connsiteY235" fmla="*/ 790575 h 1006475"/>
                <a:gd name="connsiteX236" fmla="*/ 142974 w 676789"/>
                <a:gd name="connsiteY236" fmla="*/ 790575 h 1006475"/>
                <a:gd name="connsiteX237" fmla="*/ 142974 w 676789"/>
                <a:gd name="connsiteY237" fmla="*/ 788486 h 1006475"/>
                <a:gd name="connsiteX238" fmla="*/ 145197 w 676789"/>
                <a:gd name="connsiteY238" fmla="*/ 786397 h 1006475"/>
                <a:gd name="connsiteX239" fmla="*/ 149642 w 676789"/>
                <a:gd name="connsiteY239" fmla="*/ 782220 h 1006475"/>
                <a:gd name="connsiteX240" fmla="*/ 180757 w 676789"/>
                <a:gd name="connsiteY240" fmla="*/ 750887 h 1006475"/>
                <a:gd name="connsiteX241" fmla="*/ 169724 w 676789"/>
                <a:gd name="connsiteY241" fmla="*/ 739775 h 1006475"/>
                <a:gd name="connsiteX242" fmla="*/ 171907 w 676789"/>
                <a:gd name="connsiteY242" fmla="*/ 739775 h 1006475"/>
                <a:gd name="connsiteX243" fmla="*/ 174090 w 676789"/>
                <a:gd name="connsiteY243" fmla="*/ 744141 h 1006475"/>
                <a:gd name="connsiteX244" fmla="*/ 160993 w 676789"/>
                <a:gd name="connsiteY244" fmla="*/ 757238 h 1006475"/>
                <a:gd name="connsiteX245" fmla="*/ 158810 w 676789"/>
                <a:gd name="connsiteY245" fmla="*/ 757238 h 1006475"/>
                <a:gd name="connsiteX246" fmla="*/ 158810 w 676789"/>
                <a:gd name="connsiteY246" fmla="*/ 755055 h 1006475"/>
                <a:gd name="connsiteX247" fmla="*/ 169724 w 676789"/>
                <a:gd name="connsiteY247" fmla="*/ 739775 h 1006475"/>
                <a:gd name="connsiteX248" fmla="*/ 673026 w 676789"/>
                <a:gd name="connsiteY248" fmla="*/ 730250 h 1006475"/>
                <a:gd name="connsiteX249" fmla="*/ 675176 w 676789"/>
                <a:gd name="connsiteY249" fmla="*/ 730250 h 1006475"/>
                <a:gd name="connsiteX250" fmla="*/ 675176 w 676789"/>
                <a:gd name="connsiteY250" fmla="*/ 732448 h 1006475"/>
                <a:gd name="connsiteX251" fmla="*/ 675176 w 676789"/>
                <a:gd name="connsiteY251" fmla="*/ 736844 h 1006475"/>
                <a:gd name="connsiteX252" fmla="*/ 673026 w 676789"/>
                <a:gd name="connsiteY252" fmla="*/ 734646 h 1006475"/>
                <a:gd name="connsiteX253" fmla="*/ 666573 w 676789"/>
                <a:gd name="connsiteY253" fmla="*/ 736844 h 1006475"/>
                <a:gd name="connsiteX254" fmla="*/ 662272 w 676789"/>
                <a:gd name="connsiteY254" fmla="*/ 736844 h 1006475"/>
                <a:gd name="connsiteX255" fmla="*/ 642914 w 676789"/>
                <a:gd name="connsiteY255" fmla="*/ 745636 h 1006475"/>
                <a:gd name="connsiteX256" fmla="*/ 617105 w 676789"/>
                <a:gd name="connsiteY256" fmla="*/ 756627 h 1006475"/>
                <a:gd name="connsiteX257" fmla="*/ 614954 w 676789"/>
                <a:gd name="connsiteY257" fmla="*/ 758825 h 1006475"/>
                <a:gd name="connsiteX258" fmla="*/ 612803 w 676789"/>
                <a:gd name="connsiteY258" fmla="*/ 758825 h 1006475"/>
                <a:gd name="connsiteX259" fmla="*/ 612803 w 676789"/>
                <a:gd name="connsiteY259" fmla="*/ 754429 h 1006475"/>
                <a:gd name="connsiteX260" fmla="*/ 617105 w 676789"/>
                <a:gd name="connsiteY260" fmla="*/ 752231 h 1006475"/>
                <a:gd name="connsiteX261" fmla="*/ 645065 w 676789"/>
                <a:gd name="connsiteY261" fmla="*/ 739042 h 1006475"/>
                <a:gd name="connsiteX262" fmla="*/ 662272 w 676789"/>
                <a:gd name="connsiteY262" fmla="*/ 732448 h 1006475"/>
                <a:gd name="connsiteX263" fmla="*/ 666573 w 676789"/>
                <a:gd name="connsiteY263" fmla="*/ 732448 h 1006475"/>
                <a:gd name="connsiteX264" fmla="*/ 673026 w 676789"/>
                <a:gd name="connsiteY264" fmla="*/ 730250 h 1006475"/>
                <a:gd name="connsiteX265" fmla="*/ 666744 w 676789"/>
                <a:gd name="connsiteY265" fmla="*/ 714375 h 1006475"/>
                <a:gd name="connsiteX266" fmla="*/ 668861 w 676789"/>
                <a:gd name="connsiteY266" fmla="*/ 718502 h 1006475"/>
                <a:gd name="connsiteX267" fmla="*/ 662511 w 676789"/>
                <a:gd name="connsiteY267" fmla="*/ 720566 h 1006475"/>
                <a:gd name="connsiteX268" fmla="*/ 660394 w 676789"/>
                <a:gd name="connsiteY268" fmla="*/ 722630 h 1006475"/>
                <a:gd name="connsiteX269" fmla="*/ 618061 w 676789"/>
                <a:gd name="connsiteY269" fmla="*/ 735013 h 1006475"/>
                <a:gd name="connsiteX270" fmla="*/ 615944 w 676789"/>
                <a:gd name="connsiteY270" fmla="*/ 730885 h 1006475"/>
                <a:gd name="connsiteX271" fmla="*/ 658277 w 676789"/>
                <a:gd name="connsiteY271" fmla="*/ 718502 h 1006475"/>
                <a:gd name="connsiteX272" fmla="*/ 662511 w 676789"/>
                <a:gd name="connsiteY272" fmla="*/ 716439 h 1006475"/>
                <a:gd name="connsiteX273" fmla="*/ 666744 w 676789"/>
                <a:gd name="connsiteY273" fmla="*/ 714375 h 1006475"/>
                <a:gd name="connsiteX274" fmla="*/ 186710 w 676789"/>
                <a:gd name="connsiteY274" fmla="*/ 687387 h 1006475"/>
                <a:gd name="connsiteX275" fmla="*/ 188853 w 676789"/>
                <a:gd name="connsiteY275" fmla="*/ 687387 h 1006475"/>
                <a:gd name="connsiteX276" fmla="*/ 190997 w 676789"/>
                <a:gd name="connsiteY276" fmla="*/ 691771 h 1006475"/>
                <a:gd name="connsiteX277" fmla="*/ 188853 w 676789"/>
                <a:gd name="connsiteY277" fmla="*/ 691771 h 1006475"/>
                <a:gd name="connsiteX278" fmla="*/ 184567 w 676789"/>
                <a:gd name="connsiteY278" fmla="*/ 696156 h 1006475"/>
                <a:gd name="connsiteX279" fmla="*/ 180281 w 676789"/>
                <a:gd name="connsiteY279" fmla="*/ 702733 h 1006475"/>
                <a:gd name="connsiteX280" fmla="*/ 154563 w 676789"/>
                <a:gd name="connsiteY280" fmla="*/ 733425 h 1006475"/>
                <a:gd name="connsiteX281" fmla="*/ 152420 w 676789"/>
                <a:gd name="connsiteY281" fmla="*/ 733425 h 1006475"/>
                <a:gd name="connsiteX282" fmla="*/ 150277 w 676789"/>
                <a:gd name="connsiteY282" fmla="*/ 731233 h 1006475"/>
                <a:gd name="connsiteX283" fmla="*/ 180281 w 676789"/>
                <a:gd name="connsiteY283" fmla="*/ 693964 h 1006475"/>
                <a:gd name="connsiteX284" fmla="*/ 186710 w 676789"/>
                <a:gd name="connsiteY284" fmla="*/ 687387 h 1006475"/>
                <a:gd name="connsiteX285" fmla="*/ 663423 w 676789"/>
                <a:gd name="connsiteY285" fmla="*/ 685800 h 1006475"/>
                <a:gd name="connsiteX286" fmla="*/ 665613 w 676789"/>
                <a:gd name="connsiteY286" fmla="*/ 685800 h 1006475"/>
                <a:gd name="connsiteX287" fmla="*/ 665613 w 676789"/>
                <a:gd name="connsiteY287" fmla="*/ 690033 h 1006475"/>
                <a:gd name="connsiteX288" fmla="*/ 654664 w 676789"/>
                <a:gd name="connsiteY288" fmla="*/ 692150 h 1006475"/>
                <a:gd name="connsiteX289" fmla="*/ 652475 w 676789"/>
                <a:gd name="connsiteY289" fmla="*/ 694267 h 1006475"/>
                <a:gd name="connsiteX290" fmla="*/ 606492 w 676789"/>
                <a:gd name="connsiteY290" fmla="*/ 711200 h 1006475"/>
                <a:gd name="connsiteX291" fmla="*/ 606492 w 676789"/>
                <a:gd name="connsiteY291" fmla="*/ 706967 h 1006475"/>
                <a:gd name="connsiteX292" fmla="*/ 650285 w 676789"/>
                <a:gd name="connsiteY292" fmla="*/ 690033 h 1006475"/>
                <a:gd name="connsiteX293" fmla="*/ 654664 w 676789"/>
                <a:gd name="connsiteY293" fmla="*/ 687917 h 1006475"/>
                <a:gd name="connsiteX294" fmla="*/ 663423 w 676789"/>
                <a:gd name="connsiteY294" fmla="*/ 685800 h 1006475"/>
                <a:gd name="connsiteX295" fmla="*/ 641608 w 676789"/>
                <a:gd name="connsiteY295" fmla="*/ 668337 h 1006475"/>
                <a:gd name="connsiteX296" fmla="*/ 645917 w 676789"/>
                <a:gd name="connsiteY296" fmla="*/ 668337 h 1006475"/>
                <a:gd name="connsiteX297" fmla="*/ 654535 w 676789"/>
                <a:gd name="connsiteY297" fmla="*/ 668337 h 1006475"/>
                <a:gd name="connsiteX298" fmla="*/ 652380 w 676789"/>
                <a:gd name="connsiteY298" fmla="*/ 672703 h 1006475"/>
                <a:gd name="connsiteX299" fmla="*/ 648071 w 676789"/>
                <a:gd name="connsiteY299" fmla="*/ 672703 h 1006475"/>
                <a:gd name="connsiteX300" fmla="*/ 645917 w 676789"/>
                <a:gd name="connsiteY300" fmla="*/ 672703 h 1006475"/>
                <a:gd name="connsiteX301" fmla="*/ 643762 w 676789"/>
                <a:gd name="connsiteY301" fmla="*/ 672703 h 1006475"/>
                <a:gd name="connsiteX302" fmla="*/ 626527 w 676789"/>
                <a:gd name="connsiteY302" fmla="*/ 677068 h 1006475"/>
                <a:gd name="connsiteX303" fmla="*/ 600673 w 676789"/>
                <a:gd name="connsiteY303" fmla="*/ 685800 h 1006475"/>
                <a:gd name="connsiteX304" fmla="*/ 598519 w 676789"/>
                <a:gd name="connsiteY304" fmla="*/ 685800 h 1006475"/>
                <a:gd name="connsiteX305" fmla="*/ 598519 w 676789"/>
                <a:gd name="connsiteY305" fmla="*/ 683617 h 1006475"/>
                <a:gd name="connsiteX306" fmla="*/ 598519 w 676789"/>
                <a:gd name="connsiteY306" fmla="*/ 681434 h 1006475"/>
                <a:gd name="connsiteX307" fmla="*/ 626527 w 676789"/>
                <a:gd name="connsiteY307" fmla="*/ 670520 h 1006475"/>
                <a:gd name="connsiteX308" fmla="*/ 641608 w 676789"/>
                <a:gd name="connsiteY308" fmla="*/ 668337 h 1006475"/>
                <a:gd name="connsiteX309" fmla="*/ 195709 w 676789"/>
                <a:gd name="connsiteY309" fmla="*/ 655637 h 1006475"/>
                <a:gd name="connsiteX310" fmla="*/ 195709 w 676789"/>
                <a:gd name="connsiteY310" fmla="*/ 659870 h 1006475"/>
                <a:gd name="connsiteX311" fmla="*/ 186940 w 676789"/>
                <a:gd name="connsiteY311" fmla="*/ 664104 h 1006475"/>
                <a:gd name="connsiteX312" fmla="*/ 180363 w 676789"/>
                <a:gd name="connsiteY312" fmla="*/ 670454 h 1006475"/>
                <a:gd name="connsiteX313" fmla="*/ 156248 w 676789"/>
                <a:gd name="connsiteY313" fmla="*/ 700087 h 1006475"/>
                <a:gd name="connsiteX314" fmla="*/ 154056 w 676789"/>
                <a:gd name="connsiteY314" fmla="*/ 695854 h 1006475"/>
                <a:gd name="connsiteX315" fmla="*/ 180363 w 676789"/>
                <a:gd name="connsiteY315" fmla="*/ 664104 h 1006475"/>
                <a:gd name="connsiteX316" fmla="*/ 189133 w 676789"/>
                <a:gd name="connsiteY316" fmla="*/ 659870 h 1006475"/>
                <a:gd name="connsiteX317" fmla="*/ 195709 w 676789"/>
                <a:gd name="connsiteY317" fmla="*/ 655637 h 1006475"/>
                <a:gd name="connsiteX318" fmla="*/ 634464 w 676789"/>
                <a:gd name="connsiteY318" fmla="*/ 644525 h 1006475"/>
                <a:gd name="connsiteX319" fmla="*/ 636581 w 676789"/>
                <a:gd name="connsiteY319" fmla="*/ 644525 h 1006475"/>
                <a:gd name="connsiteX320" fmla="*/ 638698 w 676789"/>
                <a:gd name="connsiteY320" fmla="*/ 644525 h 1006475"/>
                <a:gd name="connsiteX321" fmla="*/ 638698 w 676789"/>
                <a:gd name="connsiteY321" fmla="*/ 646793 h 1006475"/>
                <a:gd name="connsiteX322" fmla="*/ 638698 w 676789"/>
                <a:gd name="connsiteY322" fmla="*/ 649061 h 1006475"/>
                <a:gd name="connsiteX323" fmla="*/ 634464 w 676789"/>
                <a:gd name="connsiteY323" fmla="*/ 649061 h 1006475"/>
                <a:gd name="connsiteX324" fmla="*/ 585781 w 676789"/>
                <a:gd name="connsiteY324" fmla="*/ 658132 h 1006475"/>
                <a:gd name="connsiteX325" fmla="*/ 581548 w 676789"/>
                <a:gd name="connsiteY325" fmla="*/ 660400 h 1006475"/>
                <a:gd name="connsiteX326" fmla="*/ 579431 w 676789"/>
                <a:gd name="connsiteY326" fmla="*/ 660400 h 1006475"/>
                <a:gd name="connsiteX327" fmla="*/ 577314 w 676789"/>
                <a:gd name="connsiteY327" fmla="*/ 655864 h 1006475"/>
                <a:gd name="connsiteX328" fmla="*/ 579431 w 676789"/>
                <a:gd name="connsiteY328" fmla="*/ 655864 h 1006475"/>
                <a:gd name="connsiteX329" fmla="*/ 583664 w 676789"/>
                <a:gd name="connsiteY329" fmla="*/ 655864 h 1006475"/>
                <a:gd name="connsiteX330" fmla="*/ 634464 w 676789"/>
                <a:gd name="connsiteY330" fmla="*/ 644525 h 1006475"/>
                <a:gd name="connsiteX331" fmla="*/ 176043 w 676789"/>
                <a:gd name="connsiteY331" fmla="*/ 639762 h 1006475"/>
                <a:gd name="connsiteX332" fmla="*/ 178241 w 676789"/>
                <a:gd name="connsiteY332" fmla="*/ 644260 h 1006475"/>
                <a:gd name="connsiteX333" fmla="*/ 156260 w 676789"/>
                <a:gd name="connsiteY333" fmla="*/ 666750 h 1006475"/>
                <a:gd name="connsiteX334" fmla="*/ 154062 w 676789"/>
                <a:gd name="connsiteY334" fmla="*/ 666750 h 1006475"/>
                <a:gd name="connsiteX335" fmla="*/ 151864 w 676789"/>
                <a:gd name="connsiteY335" fmla="*/ 666750 h 1006475"/>
                <a:gd name="connsiteX336" fmla="*/ 151864 w 676789"/>
                <a:gd name="connsiteY336" fmla="*/ 664501 h 1006475"/>
                <a:gd name="connsiteX337" fmla="*/ 154062 w 676789"/>
                <a:gd name="connsiteY337" fmla="*/ 662252 h 1006475"/>
                <a:gd name="connsiteX338" fmla="*/ 176043 w 676789"/>
                <a:gd name="connsiteY338" fmla="*/ 639762 h 1006475"/>
                <a:gd name="connsiteX339" fmla="*/ 630144 w 676789"/>
                <a:gd name="connsiteY339" fmla="*/ 619125 h 1006475"/>
                <a:gd name="connsiteX340" fmla="*/ 632304 w 676789"/>
                <a:gd name="connsiteY340" fmla="*/ 619125 h 1006475"/>
                <a:gd name="connsiteX341" fmla="*/ 632304 w 676789"/>
                <a:gd name="connsiteY341" fmla="*/ 623207 h 1006475"/>
                <a:gd name="connsiteX342" fmla="*/ 630144 w 676789"/>
                <a:gd name="connsiteY342" fmla="*/ 623207 h 1006475"/>
                <a:gd name="connsiteX343" fmla="*/ 625822 w 676789"/>
                <a:gd name="connsiteY343" fmla="*/ 625248 h 1006475"/>
                <a:gd name="connsiteX344" fmla="*/ 567481 w 676789"/>
                <a:gd name="connsiteY344" fmla="*/ 633413 h 1006475"/>
                <a:gd name="connsiteX345" fmla="*/ 558838 w 676789"/>
                <a:gd name="connsiteY345" fmla="*/ 633413 h 1006475"/>
                <a:gd name="connsiteX346" fmla="*/ 556677 w 676789"/>
                <a:gd name="connsiteY346" fmla="*/ 633413 h 1006475"/>
                <a:gd name="connsiteX347" fmla="*/ 558838 w 676789"/>
                <a:gd name="connsiteY347" fmla="*/ 629331 h 1006475"/>
                <a:gd name="connsiteX348" fmla="*/ 563160 w 676789"/>
                <a:gd name="connsiteY348" fmla="*/ 629331 h 1006475"/>
                <a:gd name="connsiteX349" fmla="*/ 625822 w 676789"/>
                <a:gd name="connsiteY349" fmla="*/ 621166 h 1006475"/>
                <a:gd name="connsiteX350" fmla="*/ 630144 w 676789"/>
                <a:gd name="connsiteY350" fmla="*/ 619125 h 1006475"/>
                <a:gd name="connsiteX351" fmla="*/ 40184 w 676789"/>
                <a:gd name="connsiteY351" fmla="*/ 619125 h 1006475"/>
                <a:gd name="connsiteX352" fmla="*/ 42327 w 676789"/>
                <a:gd name="connsiteY352" fmla="*/ 621242 h 1006475"/>
                <a:gd name="connsiteX353" fmla="*/ 42327 w 676789"/>
                <a:gd name="connsiteY353" fmla="*/ 623358 h 1006475"/>
                <a:gd name="connsiteX354" fmla="*/ 38040 w 676789"/>
                <a:gd name="connsiteY354" fmla="*/ 625475 h 1006475"/>
                <a:gd name="connsiteX355" fmla="*/ 3750 w 676789"/>
                <a:gd name="connsiteY355" fmla="*/ 650875 h 1006475"/>
                <a:gd name="connsiteX356" fmla="*/ 1607 w 676789"/>
                <a:gd name="connsiteY356" fmla="*/ 650875 h 1006475"/>
                <a:gd name="connsiteX357" fmla="*/ 1607 w 676789"/>
                <a:gd name="connsiteY357" fmla="*/ 648758 h 1006475"/>
                <a:gd name="connsiteX358" fmla="*/ 27325 w 676789"/>
                <a:gd name="connsiteY358" fmla="*/ 627592 h 1006475"/>
                <a:gd name="connsiteX359" fmla="*/ 35897 w 676789"/>
                <a:gd name="connsiteY359" fmla="*/ 621242 h 1006475"/>
                <a:gd name="connsiteX360" fmla="*/ 40184 w 676789"/>
                <a:gd name="connsiteY360" fmla="*/ 619125 h 1006475"/>
                <a:gd name="connsiteX361" fmla="*/ 102103 w 676789"/>
                <a:gd name="connsiteY361" fmla="*/ 609600 h 1006475"/>
                <a:gd name="connsiteX362" fmla="*/ 104240 w 676789"/>
                <a:gd name="connsiteY362" fmla="*/ 609600 h 1006475"/>
                <a:gd name="connsiteX363" fmla="*/ 102103 w 676789"/>
                <a:gd name="connsiteY363" fmla="*/ 613965 h 1006475"/>
                <a:gd name="connsiteX364" fmla="*/ 74321 w 676789"/>
                <a:gd name="connsiteY364" fmla="*/ 627062 h 1006475"/>
                <a:gd name="connsiteX365" fmla="*/ 52951 w 676789"/>
                <a:gd name="connsiteY365" fmla="*/ 644525 h 1006475"/>
                <a:gd name="connsiteX366" fmla="*/ 50814 w 676789"/>
                <a:gd name="connsiteY366" fmla="*/ 644525 h 1006475"/>
                <a:gd name="connsiteX367" fmla="*/ 50814 w 676789"/>
                <a:gd name="connsiteY367" fmla="*/ 640159 h 1006475"/>
                <a:gd name="connsiteX368" fmla="*/ 76458 w 676789"/>
                <a:gd name="connsiteY368" fmla="*/ 620514 h 1006475"/>
                <a:gd name="connsiteX369" fmla="*/ 89280 w 676789"/>
                <a:gd name="connsiteY369" fmla="*/ 611783 h 1006475"/>
                <a:gd name="connsiteX370" fmla="*/ 102103 w 676789"/>
                <a:gd name="connsiteY370" fmla="*/ 609600 h 1006475"/>
                <a:gd name="connsiteX371" fmla="*/ 69759 w 676789"/>
                <a:gd name="connsiteY371" fmla="*/ 609600 h 1006475"/>
                <a:gd name="connsiteX372" fmla="*/ 71918 w 676789"/>
                <a:gd name="connsiteY372" fmla="*/ 609600 h 1006475"/>
                <a:gd name="connsiteX373" fmla="*/ 71918 w 676789"/>
                <a:gd name="connsiteY373" fmla="*/ 614010 h 1006475"/>
                <a:gd name="connsiteX374" fmla="*/ 63282 w 676789"/>
                <a:gd name="connsiteY374" fmla="*/ 620624 h 1006475"/>
                <a:gd name="connsiteX375" fmla="*/ 24420 w 676789"/>
                <a:gd name="connsiteY375" fmla="*/ 647083 h 1006475"/>
                <a:gd name="connsiteX376" fmla="*/ 24420 w 676789"/>
                <a:gd name="connsiteY376" fmla="*/ 649288 h 1006475"/>
                <a:gd name="connsiteX377" fmla="*/ 22261 w 676789"/>
                <a:gd name="connsiteY377" fmla="*/ 644878 h 1006475"/>
                <a:gd name="connsiteX378" fmla="*/ 50328 w 676789"/>
                <a:gd name="connsiteY378" fmla="*/ 622829 h 1006475"/>
                <a:gd name="connsiteX379" fmla="*/ 61123 w 676789"/>
                <a:gd name="connsiteY379" fmla="*/ 616215 h 1006475"/>
                <a:gd name="connsiteX380" fmla="*/ 69759 w 676789"/>
                <a:gd name="connsiteY380" fmla="*/ 609600 h 1006475"/>
                <a:gd name="connsiteX381" fmla="*/ 158632 w 676789"/>
                <a:gd name="connsiteY381" fmla="*/ 603250 h 1006475"/>
                <a:gd name="connsiteX382" fmla="*/ 160804 w 676789"/>
                <a:gd name="connsiteY382" fmla="*/ 605404 h 1006475"/>
                <a:gd name="connsiteX383" fmla="*/ 126046 w 676789"/>
                <a:gd name="connsiteY383" fmla="*/ 633413 h 1006475"/>
                <a:gd name="connsiteX384" fmla="*/ 123874 w 676789"/>
                <a:gd name="connsiteY384" fmla="*/ 631258 h 1006475"/>
                <a:gd name="connsiteX385" fmla="*/ 158632 w 676789"/>
                <a:gd name="connsiteY385" fmla="*/ 603250 h 1006475"/>
                <a:gd name="connsiteX386" fmla="*/ 134846 w 676789"/>
                <a:gd name="connsiteY386" fmla="*/ 603250 h 1006475"/>
                <a:gd name="connsiteX387" fmla="*/ 137005 w 676789"/>
                <a:gd name="connsiteY387" fmla="*/ 603250 h 1006475"/>
                <a:gd name="connsiteX388" fmla="*/ 137005 w 676789"/>
                <a:gd name="connsiteY388" fmla="*/ 607546 h 1006475"/>
                <a:gd name="connsiteX389" fmla="*/ 87348 w 676789"/>
                <a:gd name="connsiteY389" fmla="*/ 639763 h 1006475"/>
                <a:gd name="connsiteX390" fmla="*/ 85189 w 676789"/>
                <a:gd name="connsiteY390" fmla="*/ 635467 h 1006475"/>
                <a:gd name="connsiteX391" fmla="*/ 132687 w 676789"/>
                <a:gd name="connsiteY391" fmla="*/ 605398 h 1006475"/>
                <a:gd name="connsiteX392" fmla="*/ 134846 w 676789"/>
                <a:gd name="connsiteY392" fmla="*/ 603250 h 1006475"/>
                <a:gd name="connsiteX393" fmla="*/ 621223 w 676789"/>
                <a:gd name="connsiteY393" fmla="*/ 600075 h 1006475"/>
                <a:gd name="connsiteX394" fmla="*/ 621223 w 676789"/>
                <a:gd name="connsiteY394" fmla="*/ 603885 h 1006475"/>
                <a:gd name="connsiteX395" fmla="*/ 616963 w 676789"/>
                <a:gd name="connsiteY395" fmla="*/ 605790 h 1006475"/>
                <a:gd name="connsiteX396" fmla="*/ 574372 w 676789"/>
                <a:gd name="connsiteY396" fmla="*/ 609600 h 1006475"/>
                <a:gd name="connsiteX397" fmla="*/ 557335 w 676789"/>
                <a:gd name="connsiteY397" fmla="*/ 609600 h 1006475"/>
                <a:gd name="connsiteX398" fmla="*/ 542428 w 676789"/>
                <a:gd name="connsiteY398" fmla="*/ 609600 h 1006475"/>
                <a:gd name="connsiteX399" fmla="*/ 540298 w 676789"/>
                <a:gd name="connsiteY399" fmla="*/ 609600 h 1006475"/>
                <a:gd name="connsiteX400" fmla="*/ 538168 w 676789"/>
                <a:gd name="connsiteY400" fmla="*/ 609600 h 1006475"/>
                <a:gd name="connsiteX401" fmla="*/ 536039 w 676789"/>
                <a:gd name="connsiteY401" fmla="*/ 607695 h 1006475"/>
                <a:gd name="connsiteX402" fmla="*/ 538168 w 676789"/>
                <a:gd name="connsiteY402" fmla="*/ 605790 h 1006475"/>
                <a:gd name="connsiteX403" fmla="*/ 542428 w 676789"/>
                <a:gd name="connsiteY403" fmla="*/ 605790 h 1006475"/>
                <a:gd name="connsiteX404" fmla="*/ 557335 w 676789"/>
                <a:gd name="connsiteY404" fmla="*/ 605790 h 1006475"/>
                <a:gd name="connsiteX405" fmla="*/ 574372 w 676789"/>
                <a:gd name="connsiteY405" fmla="*/ 605790 h 1006475"/>
                <a:gd name="connsiteX406" fmla="*/ 614834 w 676789"/>
                <a:gd name="connsiteY406" fmla="*/ 601980 h 1006475"/>
                <a:gd name="connsiteX407" fmla="*/ 621223 w 676789"/>
                <a:gd name="connsiteY407" fmla="*/ 600075 h 1006475"/>
                <a:gd name="connsiteX408" fmla="*/ 611091 w 676789"/>
                <a:gd name="connsiteY408" fmla="*/ 579437 h 1006475"/>
                <a:gd name="connsiteX409" fmla="*/ 613253 w 676789"/>
                <a:gd name="connsiteY409" fmla="*/ 583882 h 1006475"/>
                <a:gd name="connsiteX410" fmla="*/ 611091 w 676789"/>
                <a:gd name="connsiteY410" fmla="*/ 586104 h 1006475"/>
                <a:gd name="connsiteX411" fmla="*/ 606767 w 676789"/>
                <a:gd name="connsiteY411" fmla="*/ 586104 h 1006475"/>
                <a:gd name="connsiteX412" fmla="*/ 522461 w 676789"/>
                <a:gd name="connsiteY412" fmla="*/ 599439 h 1006475"/>
                <a:gd name="connsiteX413" fmla="*/ 518137 w 676789"/>
                <a:gd name="connsiteY413" fmla="*/ 601662 h 1006475"/>
                <a:gd name="connsiteX414" fmla="*/ 515975 w 676789"/>
                <a:gd name="connsiteY414" fmla="*/ 597217 h 1006475"/>
                <a:gd name="connsiteX415" fmla="*/ 602444 w 676789"/>
                <a:gd name="connsiteY415" fmla="*/ 583882 h 1006475"/>
                <a:gd name="connsiteX416" fmla="*/ 606767 w 676789"/>
                <a:gd name="connsiteY416" fmla="*/ 581659 h 1006475"/>
                <a:gd name="connsiteX417" fmla="*/ 611091 w 676789"/>
                <a:gd name="connsiteY417" fmla="*/ 579437 h 1006475"/>
                <a:gd name="connsiteX418" fmla="*/ 563923 w 676789"/>
                <a:gd name="connsiteY418" fmla="*/ 563562 h 1006475"/>
                <a:gd name="connsiteX419" fmla="*/ 570395 w 676789"/>
                <a:gd name="connsiteY419" fmla="*/ 563562 h 1006475"/>
                <a:gd name="connsiteX420" fmla="*/ 572552 w 676789"/>
                <a:gd name="connsiteY420" fmla="*/ 565626 h 1006475"/>
                <a:gd name="connsiteX421" fmla="*/ 570395 w 676789"/>
                <a:gd name="connsiteY421" fmla="*/ 567689 h 1006475"/>
                <a:gd name="connsiteX422" fmla="*/ 492729 w 676789"/>
                <a:gd name="connsiteY422" fmla="*/ 584200 h 1006475"/>
                <a:gd name="connsiteX423" fmla="*/ 490571 w 676789"/>
                <a:gd name="connsiteY423" fmla="*/ 580072 h 1006475"/>
                <a:gd name="connsiteX424" fmla="*/ 563923 w 676789"/>
                <a:gd name="connsiteY424" fmla="*/ 563562 h 1006475"/>
                <a:gd name="connsiteX425" fmla="*/ 557173 w 676789"/>
                <a:gd name="connsiteY425" fmla="*/ 525462 h 1006475"/>
                <a:gd name="connsiteX426" fmla="*/ 559307 w 676789"/>
                <a:gd name="connsiteY426" fmla="*/ 527627 h 1006475"/>
                <a:gd name="connsiteX427" fmla="*/ 495310 w 676789"/>
                <a:gd name="connsiteY427" fmla="*/ 549275 h 1006475"/>
                <a:gd name="connsiteX428" fmla="*/ 495310 w 676789"/>
                <a:gd name="connsiteY428" fmla="*/ 544945 h 1006475"/>
                <a:gd name="connsiteX429" fmla="*/ 557173 w 676789"/>
                <a:gd name="connsiteY429" fmla="*/ 525462 h 1006475"/>
                <a:gd name="connsiteX430" fmla="*/ 579299 w 676789"/>
                <a:gd name="connsiteY430" fmla="*/ 509587 h 1006475"/>
                <a:gd name="connsiteX431" fmla="*/ 581481 w 676789"/>
                <a:gd name="connsiteY431" fmla="*/ 509587 h 1006475"/>
                <a:gd name="connsiteX432" fmla="*/ 583664 w 676789"/>
                <a:gd name="connsiteY432" fmla="*/ 513917 h 1006475"/>
                <a:gd name="connsiteX433" fmla="*/ 572750 w 676789"/>
                <a:gd name="connsiteY433" fmla="*/ 520411 h 1006475"/>
                <a:gd name="connsiteX434" fmla="*/ 570567 w 676789"/>
                <a:gd name="connsiteY434" fmla="*/ 520411 h 1006475"/>
                <a:gd name="connsiteX435" fmla="*/ 553104 w 676789"/>
                <a:gd name="connsiteY435" fmla="*/ 524741 h 1006475"/>
                <a:gd name="connsiteX436" fmla="*/ 518179 w 676789"/>
                <a:gd name="connsiteY436" fmla="*/ 533400 h 1006475"/>
                <a:gd name="connsiteX437" fmla="*/ 515997 w 676789"/>
                <a:gd name="connsiteY437" fmla="*/ 529070 h 1006475"/>
                <a:gd name="connsiteX438" fmla="*/ 550922 w 676789"/>
                <a:gd name="connsiteY438" fmla="*/ 522576 h 1006475"/>
                <a:gd name="connsiteX439" fmla="*/ 568385 w 676789"/>
                <a:gd name="connsiteY439" fmla="*/ 516081 h 1006475"/>
                <a:gd name="connsiteX440" fmla="*/ 579299 w 676789"/>
                <a:gd name="connsiteY440" fmla="*/ 509587 h 1006475"/>
                <a:gd name="connsiteX441" fmla="*/ 591999 w 676789"/>
                <a:gd name="connsiteY441" fmla="*/ 481012 h 1006475"/>
                <a:gd name="connsiteX442" fmla="*/ 594181 w 676789"/>
                <a:gd name="connsiteY442" fmla="*/ 481012 h 1006475"/>
                <a:gd name="connsiteX443" fmla="*/ 594181 w 676789"/>
                <a:gd name="connsiteY443" fmla="*/ 485245 h 1006475"/>
                <a:gd name="connsiteX444" fmla="*/ 530879 w 676789"/>
                <a:gd name="connsiteY444" fmla="*/ 506412 h 1006475"/>
                <a:gd name="connsiteX445" fmla="*/ 528697 w 676789"/>
                <a:gd name="connsiteY445" fmla="*/ 506412 h 1006475"/>
                <a:gd name="connsiteX446" fmla="*/ 528697 w 676789"/>
                <a:gd name="connsiteY446" fmla="*/ 502179 h 1006475"/>
                <a:gd name="connsiteX447" fmla="*/ 535245 w 676789"/>
                <a:gd name="connsiteY447" fmla="*/ 500062 h 1006475"/>
                <a:gd name="connsiteX448" fmla="*/ 591999 w 676789"/>
                <a:gd name="connsiteY448" fmla="*/ 481012 h 1006475"/>
                <a:gd name="connsiteX449" fmla="*/ 611064 w 676789"/>
                <a:gd name="connsiteY449" fmla="*/ 455612 h 1006475"/>
                <a:gd name="connsiteX450" fmla="*/ 613240 w 676789"/>
                <a:gd name="connsiteY450" fmla="*/ 459942 h 1006475"/>
                <a:gd name="connsiteX451" fmla="*/ 558852 w 676789"/>
                <a:gd name="connsiteY451" fmla="*/ 479425 h 1006475"/>
                <a:gd name="connsiteX452" fmla="*/ 558852 w 676789"/>
                <a:gd name="connsiteY452" fmla="*/ 475095 h 1006475"/>
                <a:gd name="connsiteX453" fmla="*/ 611064 w 676789"/>
                <a:gd name="connsiteY453" fmla="*/ 455612 h 1006475"/>
                <a:gd name="connsiteX454" fmla="*/ 624329 w 676789"/>
                <a:gd name="connsiteY454" fmla="*/ 422275 h 1006475"/>
                <a:gd name="connsiteX455" fmla="*/ 626527 w 676789"/>
                <a:gd name="connsiteY455" fmla="*/ 424473 h 1006475"/>
                <a:gd name="connsiteX456" fmla="*/ 626527 w 676789"/>
                <a:gd name="connsiteY456" fmla="*/ 426671 h 1006475"/>
                <a:gd name="connsiteX457" fmla="*/ 571575 w 676789"/>
                <a:gd name="connsiteY457" fmla="*/ 450850 h 1006475"/>
                <a:gd name="connsiteX458" fmla="*/ 571575 w 676789"/>
                <a:gd name="connsiteY458" fmla="*/ 446454 h 1006475"/>
                <a:gd name="connsiteX459" fmla="*/ 624329 w 676789"/>
                <a:gd name="connsiteY459" fmla="*/ 422275 h 1006475"/>
                <a:gd name="connsiteX460" fmla="*/ 630146 w 676789"/>
                <a:gd name="connsiteY460" fmla="*/ 403225 h 1006475"/>
                <a:gd name="connsiteX461" fmla="*/ 632305 w 676789"/>
                <a:gd name="connsiteY461" fmla="*/ 403225 h 1006475"/>
                <a:gd name="connsiteX462" fmla="*/ 632305 w 676789"/>
                <a:gd name="connsiteY462" fmla="*/ 405342 h 1006475"/>
                <a:gd name="connsiteX463" fmla="*/ 630146 w 676789"/>
                <a:gd name="connsiteY463" fmla="*/ 407458 h 1006475"/>
                <a:gd name="connsiteX464" fmla="*/ 584807 w 676789"/>
                <a:gd name="connsiteY464" fmla="*/ 428625 h 1006475"/>
                <a:gd name="connsiteX465" fmla="*/ 582648 w 676789"/>
                <a:gd name="connsiteY465" fmla="*/ 424392 h 1006475"/>
                <a:gd name="connsiteX466" fmla="*/ 630146 w 676789"/>
                <a:gd name="connsiteY466" fmla="*/ 403225 h 1006475"/>
                <a:gd name="connsiteX467" fmla="*/ 633289 w 676789"/>
                <a:gd name="connsiteY467" fmla="*/ 382587 h 1006475"/>
                <a:gd name="connsiteX468" fmla="*/ 635465 w 676789"/>
                <a:gd name="connsiteY468" fmla="*/ 382587 h 1006475"/>
                <a:gd name="connsiteX469" fmla="*/ 635465 w 676789"/>
                <a:gd name="connsiteY469" fmla="*/ 386820 h 1006475"/>
                <a:gd name="connsiteX470" fmla="*/ 583253 w 676789"/>
                <a:gd name="connsiteY470" fmla="*/ 414337 h 1006475"/>
                <a:gd name="connsiteX471" fmla="*/ 581078 w 676789"/>
                <a:gd name="connsiteY471" fmla="*/ 412220 h 1006475"/>
                <a:gd name="connsiteX472" fmla="*/ 581078 w 676789"/>
                <a:gd name="connsiteY472" fmla="*/ 410104 h 1006475"/>
                <a:gd name="connsiteX473" fmla="*/ 633289 w 676789"/>
                <a:gd name="connsiteY473" fmla="*/ 382587 h 1006475"/>
                <a:gd name="connsiteX474" fmla="*/ 636541 w 676789"/>
                <a:gd name="connsiteY474" fmla="*/ 358775 h 1006475"/>
                <a:gd name="connsiteX475" fmla="*/ 638678 w 676789"/>
                <a:gd name="connsiteY475" fmla="*/ 358775 h 1006475"/>
                <a:gd name="connsiteX476" fmla="*/ 638678 w 676789"/>
                <a:gd name="connsiteY476" fmla="*/ 363008 h 1006475"/>
                <a:gd name="connsiteX477" fmla="*/ 589526 w 676789"/>
                <a:gd name="connsiteY477" fmla="*/ 390525 h 1006475"/>
                <a:gd name="connsiteX478" fmla="*/ 587389 w 676789"/>
                <a:gd name="connsiteY478" fmla="*/ 390525 h 1006475"/>
                <a:gd name="connsiteX479" fmla="*/ 587389 w 676789"/>
                <a:gd name="connsiteY479" fmla="*/ 386292 h 1006475"/>
                <a:gd name="connsiteX480" fmla="*/ 636541 w 676789"/>
                <a:gd name="connsiteY480" fmla="*/ 358775 h 1006475"/>
                <a:gd name="connsiteX481" fmla="*/ 642931 w 676789"/>
                <a:gd name="connsiteY481" fmla="*/ 336550 h 1006475"/>
                <a:gd name="connsiteX482" fmla="*/ 645048 w 676789"/>
                <a:gd name="connsiteY482" fmla="*/ 340783 h 1006475"/>
                <a:gd name="connsiteX483" fmla="*/ 640814 w 676789"/>
                <a:gd name="connsiteY483" fmla="*/ 342900 h 1006475"/>
                <a:gd name="connsiteX484" fmla="*/ 594248 w 676789"/>
                <a:gd name="connsiteY484" fmla="*/ 366183 h 1006475"/>
                <a:gd name="connsiteX485" fmla="*/ 594248 w 676789"/>
                <a:gd name="connsiteY485" fmla="*/ 368300 h 1006475"/>
                <a:gd name="connsiteX486" fmla="*/ 592131 w 676789"/>
                <a:gd name="connsiteY486" fmla="*/ 364067 h 1006475"/>
                <a:gd name="connsiteX487" fmla="*/ 640814 w 676789"/>
                <a:gd name="connsiteY487" fmla="*/ 338667 h 1006475"/>
                <a:gd name="connsiteX488" fmla="*/ 642931 w 676789"/>
                <a:gd name="connsiteY488" fmla="*/ 336550 h 1006475"/>
                <a:gd name="connsiteX489" fmla="*/ 643814 w 676789"/>
                <a:gd name="connsiteY489" fmla="*/ 312737 h 1006475"/>
                <a:gd name="connsiteX490" fmla="*/ 648165 w 676789"/>
                <a:gd name="connsiteY490" fmla="*/ 312737 h 1006475"/>
                <a:gd name="connsiteX491" fmla="*/ 648165 w 676789"/>
                <a:gd name="connsiteY491" fmla="*/ 317046 h 1006475"/>
                <a:gd name="connsiteX492" fmla="*/ 645989 w 676789"/>
                <a:gd name="connsiteY492" fmla="*/ 317046 h 1006475"/>
                <a:gd name="connsiteX493" fmla="*/ 643814 w 676789"/>
                <a:gd name="connsiteY493" fmla="*/ 317046 h 1006475"/>
                <a:gd name="connsiteX494" fmla="*/ 635112 w 676789"/>
                <a:gd name="connsiteY494" fmla="*/ 319200 h 1006475"/>
                <a:gd name="connsiteX495" fmla="*/ 619884 w 676789"/>
                <a:gd name="connsiteY495" fmla="*/ 327818 h 1006475"/>
                <a:gd name="connsiteX496" fmla="*/ 595953 w 676789"/>
                <a:gd name="connsiteY496" fmla="*/ 342900 h 1006475"/>
                <a:gd name="connsiteX497" fmla="*/ 593778 w 676789"/>
                <a:gd name="connsiteY497" fmla="*/ 342900 h 1006475"/>
                <a:gd name="connsiteX498" fmla="*/ 593778 w 676789"/>
                <a:gd name="connsiteY498" fmla="*/ 338591 h 1006475"/>
                <a:gd name="connsiteX499" fmla="*/ 622059 w 676789"/>
                <a:gd name="connsiteY499" fmla="*/ 321355 h 1006475"/>
                <a:gd name="connsiteX500" fmla="*/ 637287 w 676789"/>
                <a:gd name="connsiteY500" fmla="*/ 314891 h 1006475"/>
                <a:gd name="connsiteX501" fmla="*/ 643814 w 676789"/>
                <a:gd name="connsiteY501" fmla="*/ 312737 h 1006475"/>
                <a:gd name="connsiteX502" fmla="*/ 645960 w 676789"/>
                <a:gd name="connsiteY502" fmla="*/ 292100 h 1006475"/>
                <a:gd name="connsiteX503" fmla="*/ 648150 w 676789"/>
                <a:gd name="connsiteY503" fmla="*/ 292100 h 1006475"/>
                <a:gd name="connsiteX504" fmla="*/ 650339 w 676789"/>
                <a:gd name="connsiteY504" fmla="*/ 296396 h 1006475"/>
                <a:gd name="connsiteX505" fmla="*/ 648150 w 676789"/>
                <a:gd name="connsiteY505" fmla="*/ 296396 h 1006475"/>
                <a:gd name="connsiteX506" fmla="*/ 641581 w 676789"/>
                <a:gd name="connsiteY506" fmla="*/ 298543 h 1006475"/>
                <a:gd name="connsiteX507" fmla="*/ 591219 w 676789"/>
                <a:gd name="connsiteY507" fmla="*/ 326465 h 1006475"/>
                <a:gd name="connsiteX508" fmla="*/ 591219 w 676789"/>
                <a:gd name="connsiteY508" fmla="*/ 328613 h 1006475"/>
                <a:gd name="connsiteX509" fmla="*/ 589029 w 676789"/>
                <a:gd name="connsiteY509" fmla="*/ 324317 h 1006475"/>
                <a:gd name="connsiteX510" fmla="*/ 591219 w 676789"/>
                <a:gd name="connsiteY510" fmla="*/ 322169 h 1006475"/>
                <a:gd name="connsiteX511" fmla="*/ 641581 w 676789"/>
                <a:gd name="connsiteY511" fmla="*/ 294248 h 1006475"/>
                <a:gd name="connsiteX512" fmla="*/ 645960 w 676789"/>
                <a:gd name="connsiteY512" fmla="*/ 292100 h 1006475"/>
                <a:gd name="connsiteX513" fmla="*/ 240197 w 676789"/>
                <a:gd name="connsiteY513" fmla="*/ 292100 h 1006475"/>
                <a:gd name="connsiteX514" fmla="*/ 240197 w 676789"/>
                <a:gd name="connsiteY514" fmla="*/ 294183 h 1006475"/>
                <a:gd name="connsiteX515" fmla="*/ 242352 w 676789"/>
                <a:gd name="connsiteY515" fmla="*/ 294183 h 1006475"/>
                <a:gd name="connsiteX516" fmla="*/ 240197 w 676789"/>
                <a:gd name="connsiteY516" fmla="*/ 296267 h 1006475"/>
                <a:gd name="connsiteX517" fmla="*/ 238043 w 676789"/>
                <a:gd name="connsiteY517" fmla="*/ 296267 h 1006475"/>
                <a:gd name="connsiteX518" fmla="*/ 229425 w 676789"/>
                <a:gd name="connsiteY518" fmla="*/ 300434 h 1006475"/>
                <a:gd name="connsiteX519" fmla="*/ 186336 w 676789"/>
                <a:gd name="connsiteY519" fmla="*/ 325438 h 1006475"/>
                <a:gd name="connsiteX520" fmla="*/ 184181 w 676789"/>
                <a:gd name="connsiteY520" fmla="*/ 325438 h 1006475"/>
                <a:gd name="connsiteX521" fmla="*/ 184181 w 676789"/>
                <a:gd name="connsiteY521" fmla="*/ 321271 h 1006475"/>
                <a:gd name="connsiteX522" fmla="*/ 210035 w 676789"/>
                <a:gd name="connsiteY522" fmla="*/ 304602 h 1006475"/>
                <a:gd name="connsiteX523" fmla="*/ 240197 w 676789"/>
                <a:gd name="connsiteY523" fmla="*/ 292100 h 1006475"/>
                <a:gd name="connsiteX524" fmla="*/ 256039 w 676789"/>
                <a:gd name="connsiteY524" fmla="*/ 277812 h 1006475"/>
                <a:gd name="connsiteX525" fmla="*/ 258227 w 676789"/>
                <a:gd name="connsiteY525" fmla="*/ 282222 h 1006475"/>
                <a:gd name="connsiteX526" fmla="*/ 256039 w 676789"/>
                <a:gd name="connsiteY526" fmla="*/ 282222 h 1006475"/>
                <a:gd name="connsiteX527" fmla="*/ 256039 w 676789"/>
                <a:gd name="connsiteY527" fmla="*/ 284427 h 1006475"/>
                <a:gd name="connsiteX528" fmla="*/ 245098 w 676789"/>
                <a:gd name="connsiteY528" fmla="*/ 288836 h 1006475"/>
                <a:gd name="connsiteX529" fmla="*/ 242909 w 676789"/>
                <a:gd name="connsiteY529" fmla="*/ 291041 h 1006475"/>
                <a:gd name="connsiteX530" fmla="*/ 240721 w 676789"/>
                <a:gd name="connsiteY530" fmla="*/ 291041 h 1006475"/>
                <a:gd name="connsiteX531" fmla="*/ 210087 w 676789"/>
                <a:gd name="connsiteY531" fmla="*/ 304271 h 1006475"/>
                <a:gd name="connsiteX532" fmla="*/ 181640 w 676789"/>
                <a:gd name="connsiteY532" fmla="*/ 317500 h 1006475"/>
                <a:gd name="connsiteX533" fmla="*/ 179452 w 676789"/>
                <a:gd name="connsiteY533" fmla="*/ 317500 h 1006475"/>
                <a:gd name="connsiteX534" fmla="*/ 177264 w 676789"/>
                <a:gd name="connsiteY534" fmla="*/ 315295 h 1006475"/>
                <a:gd name="connsiteX535" fmla="*/ 179452 w 676789"/>
                <a:gd name="connsiteY535" fmla="*/ 313090 h 1006475"/>
                <a:gd name="connsiteX536" fmla="*/ 236345 w 676789"/>
                <a:gd name="connsiteY536" fmla="*/ 288836 h 1006475"/>
                <a:gd name="connsiteX537" fmla="*/ 253850 w 676789"/>
                <a:gd name="connsiteY537" fmla="*/ 280017 h 1006475"/>
                <a:gd name="connsiteX538" fmla="*/ 256039 w 676789"/>
                <a:gd name="connsiteY538" fmla="*/ 277812 h 1006475"/>
                <a:gd name="connsiteX539" fmla="*/ 638680 w 676789"/>
                <a:gd name="connsiteY539" fmla="*/ 276225 h 1006475"/>
                <a:gd name="connsiteX540" fmla="*/ 640815 w 676789"/>
                <a:gd name="connsiteY540" fmla="*/ 278373 h 1006475"/>
                <a:gd name="connsiteX541" fmla="*/ 640815 w 676789"/>
                <a:gd name="connsiteY541" fmla="*/ 280521 h 1006475"/>
                <a:gd name="connsiteX542" fmla="*/ 638680 w 676789"/>
                <a:gd name="connsiteY542" fmla="*/ 280521 h 1006475"/>
                <a:gd name="connsiteX543" fmla="*/ 591712 w 676789"/>
                <a:gd name="connsiteY543" fmla="*/ 308442 h 1006475"/>
                <a:gd name="connsiteX544" fmla="*/ 587442 w 676789"/>
                <a:gd name="connsiteY544" fmla="*/ 310590 h 1006475"/>
                <a:gd name="connsiteX545" fmla="*/ 585307 w 676789"/>
                <a:gd name="connsiteY545" fmla="*/ 310590 h 1006475"/>
                <a:gd name="connsiteX546" fmla="*/ 583172 w 676789"/>
                <a:gd name="connsiteY546" fmla="*/ 312738 h 1006475"/>
                <a:gd name="connsiteX547" fmla="*/ 581037 w 676789"/>
                <a:gd name="connsiteY547" fmla="*/ 310590 h 1006475"/>
                <a:gd name="connsiteX548" fmla="*/ 581037 w 676789"/>
                <a:gd name="connsiteY548" fmla="*/ 308442 h 1006475"/>
                <a:gd name="connsiteX549" fmla="*/ 585307 w 676789"/>
                <a:gd name="connsiteY549" fmla="*/ 306294 h 1006475"/>
                <a:gd name="connsiteX550" fmla="*/ 587442 w 676789"/>
                <a:gd name="connsiteY550" fmla="*/ 306294 h 1006475"/>
                <a:gd name="connsiteX551" fmla="*/ 591712 w 676789"/>
                <a:gd name="connsiteY551" fmla="*/ 304147 h 1006475"/>
                <a:gd name="connsiteX552" fmla="*/ 638680 w 676789"/>
                <a:gd name="connsiteY552" fmla="*/ 278373 h 1006475"/>
                <a:gd name="connsiteX553" fmla="*/ 638680 w 676789"/>
                <a:gd name="connsiteY553" fmla="*/ 276225 h 1006475"/>
                <a:gd name="connsiteX554" fmla="*/ 259285 w 676789"/>
                <a:gd name="connsiteY554" fmla="*/ 263525 h 1006475"/>
                <a:gd name="connsiteX555" fmla="*/ 265635 w 676789"/>
                <a:gd name="connsiteY555" fmla="*/ 263525 h 1006475"/>
                <a:gd name="connsiteX556" fmla="*/ 265635 w 676789"/>
                <a:gd name="connsiteY556" fmla="*/ 267921 h 1006475"/>
                <a:gd name="connsiteX557" fmla="*/ 250818 w 676789"/>
                <a:gd name="connsiteY557" fmla="*/ 272317 h 1006475"/>
                <a:gd name="connsiteX558" fmla="*/ 208485 w 676789"/>
                <a:gd name="connsiteY558" fmla="*/ 292100 h 1006475"/>
                <a:gd name="connsiteX559" fmla="*/ 206368 w 676789"/>
                <a:gd name="connsiteY559" fmla="*/ 289902 h 1006475"/>
                <a:gd name="connsiteX560" fmla="*/ 259285 w 676789"/>
                <a:gd name="connsiteY560" fmla="*/ 263525 h 1006475"/>
                <a:gd name="connsiteX561" fmla="*/ 638678 w 676789"/>
                <a:gd name="connsiteY561" fmla="*/ 244475 h 1006475"/>
                <a:gd name="connsiteX562" fmla="*/ 640815 w 676789"/>
                <a:gd name="connsiteY562" fmla="*/ 248653 h 1006475"/>
                <a:gd name="connsiteX563" fmla="*/ 638678 w 676789"/>
                <a:gd name="connsiteY563" fmla="*/ 248653 h 1006475"/>
                <a:gd name="connsiteX564" fmla="*/ 636541 w 676789"/>
                <a:gd name="connsiteY564" fmla="*/ 250741 h 1006475"/>
                <a:gd name="connsiteX565" fmla="*/ 589526 w 676789"/>
                <a:gd name="connsiteY565" fmla="*/ 282074 h 1006475"/>
                <a:gd name="connsiteX566" fmla="*/ 587389 w 676789"/>
                <a:gd name="connsiteY566" fmla="*/ 284163 h 1006475"/>
                <a:gd name="connsiteX567" fmla="*/ 587389 w 676789"/>
                <a:gd name="connsiteY567" fmla="*/ 279985 h 1006475"/>
                <a:gd name="connsiteX568" fmla="*/ 589526 w 676789"/>
                <a:gd name="connsiteY568" fmla="*/ 277896 h 1006475"/>
                <a:gd name="connsiteX569" fmla="*/ 634404 w 676789"/>
                <a:gd name="connsiteY569" fmla="*/ 246564 h 1006475"/>
                <a:gd name="connsiteX570" fmla="*/ 638678 w 676789"/>
                <a:gd name="connsiteY570" fmla="*/ 246564 h 1006475"/>
                <a:gd name="connsiteX571" fmla="*/ 638678 w 676789"/>
                <a:gd name="connsiteY571" fmla="*/ 244475 h 1006475"/>
                <a:gd name="connsiteX572" fmla="*/ 281462 w 676789"/>
                <a:gd name="connsiteY572" fmla="*/ 244475 h 1006475"/>
                <a:gd name="connsiteX573" fmla="*/ 283627 w 676789"/>
                <a:gd name="connsiteY573" fmla="*/ 246592 h 1006475"/>
                <a:gd name="connsiteX574" fmla="*/ 281462 w 676789"/>
                <a:gd name="connsiteY574" fmla="*/ 248708 h 1006475"/>
                <a:gd name="connsiteX575" fmla="*/ 279297 w 676789"/>
                <a:gd name="connsiteY575" fmla="*/ 248708 h 1006475"/>
                <a:gd name="connsiteX576" fmla="*/ 216518 w 676789"/>
                <a:gd name="connsiteY576" fmla="*/ 269875 h 1006475"/>
                <a:gd name="connsiteX577" fmla="*/ 216518 w 676789"/>
                <a:gd name="connsiteY577" fmla="*/ 265642 h 1006475"/>
                <a:gd name="connsiteX578" fmla="*/ 244661 w 676789"/>
                <a:gd name="connsiteY578" fmla="*/ 255058 h 1006475"/>
                <a:gd name="connsiteX579" fmla="*/ 279297 w 676789"/>
                <a:gd name="connsiteY579" fmla="*/ 246592 h 1006475"/>
                <a:gd name="connsiteX580" fmla="*/ 281462 w 676789"/>
                <a:gd name="connsiteY580" fmla="*/ 244475 h 1006475"/>
                <a:gd name="connsiteX581" fmla="*/ 639688 w 676789"/>
                <a:gd name="connsiteY581" fmla="*/ 222250 h 1006475"/>
                <a:gd name="connsiteX582" fmla="*/ 641838 w 676789"/>
                <a:gd name="connsiteY582" fmla="*/ 222250 h 1006475"/>
                <a:gd name="connsiteX583" fmla="*/ 641838 w 676789"/>
                <a:gd name="connsiteY583" fmla="*/ 226615 h 1006475"/>
                <a:gd name="connsiteX584" fmla="*/ 637537 w 676789"/>
                <a:gd name="connsiteY584" fmla="*/ 228798 h 1006475"/>
                <a:gd name="connsiteX585" fmla="*/ 633235 w 676789"/>
                <a:gd name="connsiteY585" fmla="*/ 230981 h 1006475"/>
                <a:gd name="connsiteX586" fmla="*/ 585917 w 676789"/>
                <a:gd name="connsiteY586" fmla="*/ 254992 h 1006475"/>
                <a:gd name="connsiteX587" fmla="*/ 581616 w 676789"/>
                <a:gd name="connsiteY587" fmla="*/ 257175 h 1006475"/>
                <a:gd name="connsiteX588" fmla="*/ 579465 w 676789"/>
                <a:gd name="connsiteY588" fmla="*/ 257175 h 1006475"/>
                <a:gd name="connsiteX589" fmla="*/ 579465 w 676789"/>
                <a:gd name="connsiteY589" fmla="*/ 252809 h 1006475"/>
                <a:gd name="connsiteX590" fmla="*/ 585917 w 676789"/>
                <a:gd name="connsiteY590" fmla="*/ 250626 h 1006475"/>
                <a:gd name="connsiteX591" fmla="*/ 598822 w 676789"/>
                <a:gd name="connsiteY591" fmla="*/ 241895 h 1006475"/>
                <a:gd name="connsiteX592" fmla="*/ 609576 w 676789"/>
                <a:gd name="connsiteY592" fmla="*/ 237530 h 1006475"/>
                <a:gd name="connsiteX593" fmla="*/ 631084 w 676789"/>
                <a:gd name="connsiteY593" fmla="*/ 226615 h 1006475"/>
                <a:gd name="connsiteX594" fmla="*/ 635386 w 676789"/>
                <a:gd name="connsiteY594" fmla="*/ 224433 h 1006475"/>
                <a:gd name="connsiteX595" fmla="*/ 639688 w 676789"/>
                <a:gd name="connsiteY595" fmla="*/ 222250 h 1006475"/>
                <a:gd name="connsiteX596" fmla="*/ 632348 w 676789"/>
                <a:gd name="connsiteY596" fmla="*/ 215900 h 1006475"/>
                <a:gd name="connsiteX597" fmla="*/ 634464 w 676789"/>
                <a:gd name="connsiteY597" fmla="*/ 220133 h 1006475"/>
                <a:gd name="connsiteX598" fmla="*/ 630231 w 676789"/>
                <a:gd name="connsiteY598" fmla="*/ 222250 h 1006475"/>
                <a:gd name="connsiteX599" fmla="*/ 609064 w 676789"/>
                <a:gd name="connsiteY599" fmla="*/ 237067 h 1006475"/>
                <a:gd name="connsiteX600" fmla="*/ 598481 w 676789"/>
                <a:gd name="connsiteY600" fmla="*/ 241300 h 1006475"/>
                <a:gd name="connsiteX601" fmla="*/ 598481 w 676789"/>
                <a:gd name="connsiteY601" fmla="*/ 239183 h 1006475"/>
                <a:gd name="connsiteX602" fmla="*/ 628114 w 676789"/>
                <a:gd name="connsiteY602" fmla="*/ 218017 h 1006475"/>
                <a:gd name="connsiteX603" fmla="*/ 632348 w 676789"/>
                <a:gd name="connsiteY603" fmla="*/ 215900 h 1006475"/>
                <a:gd name="connsiteX604" fmla="*/ 625407 w 676789"/>
                <a:gd name="connsiteY604" fmla="*/ 203200 h 1006475"/>
                <a:gd name="connsiteX605" fmla="*/ 627554 w 676789"/>
                <a:gd name="connsiteY605" fmla="*/ 207530 h 1006475"/>
                <a:gd name="connsiteX606" fmla="*/ 625407 w 676789"/>
                <a:gd name="connsiteY606" fmla="*/ 209694 h 1006475"/>
                <a:gd name="connsiteX607" fmla="*/ 597485 w 676789"/>
                <a:gd name="connsiteY607" fmla="*/ 227013 h 1006475"/>
                <a:gd name="connsiteX608" fmla="*/ 595337 w 676789"/>
                <a:gd name="connsiteY608" fmla="*/ 227013 h 1006475"/>
                <a:gd name="connsiteX609" fmla="*/ 595337 w 676789"/>
                <a:gd name="connsiteY609" fmla="*/ 222683 h 1006475"/>
                <a:gd name="connsiteX610" fmla="*/ 623259 w 676789"/>
                <a:gd name="connsiteY610" fmla="*/ 205365 h 1006475"/>
                <a:gd name="connsiteX611" fmla="*/ 625407 w 676789"/>
                <a:gd name="connsiteY611" fmla="*/ 205365 h 1006475"/>
                <a:gd name="connsiteX612" fmla="*/ 625407 w 676789"/>
                <a:gd name="connsiteY612" fmla="*/ 203200 h 1006475"/>
                <a:gd name="connsiteX613" fmla="*/ 619592 w 676789"/>
                <a:gd name="connsiteY613" fmla="*/ 179387 h 1006475"/>
                <a:gd name="connsiteX614" fmla="*/ 619592 w 676789"/>
                <a:gd name="connsiteY614" fmla="*/ 181504 h 1006475"/>
                <a:gd name="connsiteX615" fmla="*/ 621764 w 676789"/>
                <a:gd name="connsiteY615" fmla="*/ 181504 h 1006475"/>
                <a:gd name="connsiteX616" fmla="*/ 619592 w 676789"/>
                <a:gd name="connsiteY616" fmla="*/ 183620 h 1006475"/>
                <a:gd name="connsiteX617" fmla="*/ 617420 w 676789"/>
                <a:gd name="connsiteY617" fmla="*/ 185737 h 1006475"/>
                <a:gd name="connsiteX618" fmla="*/ 584834 w 676789"/>
                <a:gd name="connsiteY618" fmla="*/ 204787 h 1006475"/>
                <a:gd name="connsiteX619" fmla="*/ 582662 w 676789"/>
                <a:gd name="connsiteY619" fmla="*/ 204787 h 1006475"/>
                <a:gd name="connsiteX620" fmla="*/ 582662 w 676789"/>
                <a:gd name="connsiteY620" fmla="*/ 200554 h 1006475"/>
                <a:gd name="connsiteX621" fmla="*/ 617420 w 676789"/>
                <a:gd name="connsiteY621" fmla="*/ 181504 h 1006475"/>
                <a:gd name="connsiteX622" fmla="*/ 619592 w 676789"/>
                <a:gd name="connsiteY622" fmla="*/ 179387 h 1006475"/>
                <a:gd name="connsiteX623" fmla="*/ 621236 w 676789"/>
                <a:gd name="connsiteY623" fmla="*/ 160337 h 1006475"/>
                <a:gd name="connsiteX624" fmla="*/ 623352 w 676789"/>
                <a:gd name="connsiteY624" fmla="*/ 164646 h 1006475"/>
                <a:gd name="connsiteX625" fmla="*/ 621236 w 676789"/>
                <a:gd name="connsiteY625" fmla="*/ 164646 h 1006475"/>
                <a:gd name="connsiteX626" fmla="*/ 619119 w 676789"/>
                <a:gd name="connsiteY626" fmla="*/ 166800 h 1006475"/>
                <a:gd name="connsiteX627" fmla="*/ 614886 w 676789"/>
                <a:gd name="connsiteY627" fmla="*/ 166800 h 1006475"/>
                <a:gd name="connsiteX628" fmla="*/ 610652 w 676789"/>
                <a:gd name="connsiteY628" fmla="*/ 168955 h 1006475"/>
                <a:gd name="connsiteX629" fmla="*/ 576786 w 676789"/>
                <a:gd name="connsiteY629" fmla="*/ 190500 h 1006475"/>
                <a:gd name="connsiteX630" fmla="*/ 574669 w 676789"/>
                <a:gd name="connsiteY630" fmla="*/ 188345 h 1006475"/>
                <a:gd name="connsiteX631" fmla="*/ 608536 w 676789"/>
                <a:gd name="connsiteY631" fmla="*/ 164646 h 1006475"/>
                <a:gd name="connsiteX632" fmla="*/ 612769 w 676789"/>
                <a:gd name="connsiteY632" fmla="*/ 164646 h 1006475"/>
                <a:gd name="connsiteX633" fmla="*/ 617002 w 676789"/>
                <a:gd name="connsiteY633" fmla="*/ 162491 h 1006475"/>
                <a:gd name="connsiteX634" fmla="*/ 621236 w 676789"/>
                <a:gd name="connsiteY634" fmla="*/ 160337 h 1006475"/>
                <a:gd name="connsiteX635" fmla="*/ 600929 w 676789"/>
                <a:gd name="connsiteY635" fmla="*/ 149225 h 1006475"/>
                <a:gd name="connsiteX636" fmla="*/ 603112 w 676789"/>
                <a:gd name="connsiteY636" fmla="*/ 149225 h 1006475"/>
                <a:gd name="connsiteX637" fmla="*/ 605294 w 676789"/>
                <a:gd name="connsiteY637" fmla="*/ 153534 h 1006475"/>
                <a:gd name="connsiteX638" fmla="*/ 603112 w 676789"/>
                <a:gd name="connsiteY638" fmla="*/ 153534 h 1006475"/>
                <a:gd name="connsiteX639" fmla="*/ 559454 w 676789"/>
                <a:gd name="connsiteY639" fmla="*/ 177233 h 1006475"/>
                <a:gd name="connsiteX640" fmla="*/ 557272 w 676789"/>
                <a:gd name="connsiteY640" fmla="*/ 177233 h 1006475"/>
                <a:gd name="connsiteX641" fmla="*/ 557272 w 676789"/>
                <a:gd name="connsiteY641" fmla="*/ 175079 h 1006475"/>
                <a:gd name="connsiteX642" fmla="*/ 557272 w 676789"/>
                <a:gd name="connsiteY642" fmla="*/ 172924 h 1006475"/>
                <a:gd name="connsiteX643" fmla="*/ 600929 w 676789"/>
                <a:gd name="connsiteY643" fmla="*/ 149225 h 1006475"/>
                <a:gd name="connsiteX644" fmla="*/ 587251 w 676789"/>
                <a:gd name="connsiteY644" fmla="*/ 133350 h 1006475"/>
                <a:gd name="connsiteX645" fmla="*/ 589427 w 676789"/>
                <a:gd name="connsiteY645" fmla="*/ 133350 h 1006475"/>
                <a:gd name="connsiteX646" fmla="*/ 589427 w 676789"/>
                <a:gd name="connsiteY646" fmla="*/ 137715 h 1006475"/>
                <a:gd name="connsiteX647" fmla="*/ 550268 w 676789"/>
                <a:gd name="connsiteY647" fmla="*/ 159544 h 1006475"/>
                <a:gd name="connsiteX648" fmla="*/ 545917 w 676789"/>
                <a:gd name="connsiteY648" fmla="*/ 163909 h 1006475"/>
                <a:gd name="connsiteX649" fmla="*/ 541566 w 676789"/>
                <a:gd name="connsiteY649" fmla="*/ 166092 h 1006475"/>
                <a:gd name="connsiteX650" fmla="*/ 537215 w 676789"/>
                <a:gd name="connsiteY650" fmla="*/ 168275 h 1006475"/>
                <a:gd name="connsiteX651" fmla="*/ 535039 w 676789"/>
                <a:gd name="connsiteY651" fmla="*/ 163909 h 1006475"/>
                <a:gd name="connsiteX652" fmla="*/ 539390 w 676789"/>
                <a:gd name="connsiteY652" fmla="*/ 161726 h 1006475"/>
                <a:gd name="connsiteX653" fmla="*/ 543741 w 676789"/>
                <a:gd name="connsiteY653" fmla="*/ 159544 h 1006475"/>
                <a:gd name="connsiteX654" fmla="*/ 548092 w 676789"/>
                <a:gd name="connsiteY654" fmla="*/ 157361 h 1006475"/>
                <a:gd name="connsiteX655" fmla="*/ 587251 w 676789"/>
                <a:gd name="connsiteY655" fmla="*/ 133350 h 1006475"/>
                <a:gd name="connsiteX656" fmla="*/ 572023 w 676789"/>
                <a:gd name="connsiteY656" fmla="*/ 119062 h 1006475"/>
                <a:gd name="connsiteX657" fmla="*/ 572023 w 676789"/>
                <a:gd name="connsiteY657" fmla="*/ 123371 h 1006475"/>
                <a:gd name="connsiteX658" fmla="*/ 538155 w 676789"/>
                <a:gd name="connsiteY658" fmla="*/ 142761 h 1006475"/>
                <a:gd name="connsiteX659" fmla="*/ 533922 w 676789"/>
                <a:gd name="connsiteY659" fmla="*/ 144916 h 1006475"/>
                <a:gd name="connsiteX660" fmla="*/ 531805 w 676789"/>
                <a:gd name="connsiteY660" fmla="*/ 144916 h 1006475"/>
                <a:gd name="connsiteX661" fmla="*/ 529689 w 676789"/>
                <a:gd name="connsiteY661" fmla="*/ 147070 h 1006475"/>
                <a:gd name="connsiteX662" fmla="*/ 527572 w 676789"/>
                <a:gd name="connsiteY662" fmla="*/ 149225 h 1006475"/>
                <a:gd name="connsiteX663" fmla="*/ 525455 w 676789"/>
                <a:gd name="connsiteY663" fmla="*/ 144916 h 1006475"/>
                <a:gd name="connsiteX664" fmla="*/ 529689 w 676789"/>
                <a:gd name="connsiteY664" fmla="*/ 142761 h 1006475"/>
                <a:gd name="connsiteX665" fmla="*/ 531805 w 676789"/>
                <a:gd name="connsiteY665" fmla="*/ 140607 h 1006475"/>
                <a:gd name="connsiteX666" fmla="*/ 533922 w 676789"/>
                <a:gd name="connsiteY666" fmla="*/ 138452 h 1006475"/>
                <a:gd name="connsiteX667" fmla="*/ 572023 w 676789"/>
                <a:gd name="connsiteY667" fmla="*/ 119062 h 1006475"/>
                <a:gd name="connsiteX668" fmla="*/ 563850 w 676789"/>
                <a:gd name="connsiteY668" fmla="*/ 100012 h 1006475"/>
                <a:gd name="connsiteX669" fmla="*/ 566026 w 676789"/>
                <a:gd name="connsiteY669" fmla="*/ 100012 h 1006475"/>
                <a:gd name="connsiteX670" fmla="*/ 570377 w 676789"/>
                <a:gd name="connsiteY670" fmla="*/ 100012 h 1006475"/>
                <a:gd name="connsiteX671" fmla="*/ 570377 w 676789"/>
                <a:gd name="connsiteY671" fmla="*/ 104245 h 1006475"/>
                <a:gd name="connsiteX672" fmla="*/ 568201 w 676789"/>
                <a:gd name="connsiteY672" fmla="*/ 104245 h 1006475"/>
                <a:gd name="connsiteX673" fmla="*/ 566026 w 676789"/>
                <a:gd name="connsiteY673" fmla="*/ 104245 h 1006475"/>
                <a:gd name="connsiteX674" fmla="*/ 555148 w 676789"/>
                <a:gd name="connsiteY674" fmla="*/ 108479 h 1006475"/>
                <a:gd name="connsiteX675" fmla="*/ 542095 w 676789"/>
                <a:gd name="connsiteY675" fmla="*/ 114829 h 1006475"/>
                <a:gd name="connsiteX676" fmla="*/ 524691 w 676789"/>
                <a:gd name="connsiteY676" fmla="*/ 127529 h 1006475"/>
                <a:gd name="connsiteX677" fmla="*/ 520340 w 676789"/>
                <a:gd name="connsiteY677" fmla="*/ 129645 h 1006475"/>
                <a:gd name="connsiteX678" fmla="*/ 518165 w 676789"/>
                <a:gd name="connsiteY678" fmla="*/ 131762 h 1006475"/>
                <a:gd name="connsiteX679" fmla="*/ 515989 w 676789"/>
                <a:gd name="connsiteY679" fmla="*/ 131762 h 1006475"/>
                <a:gd name="connsiteX680" fmla="*/ 515989 w 676789"/>
                <a:gd name="connsiteY680" fmla="*/ 127529 h 1006475"/>
                <a:gd name="connsiteX681" fmla="*/ 518165 w 676789"/>
                <a:gd name="connsiteY681" fmla="*/ 127529 h 1006475"/>
                <a:gd name="connsiteX682" fmla="*/ 520340 w 676789"/>
                <a:gd name="connsiteY682" fmla="*/ 125412 h 1006475"/>
                <a:gd name="connsiteX683" fmla="*/ 542095 w 676789"/>
                <a:gd name="connsiteY683" fmla="*/ 110595 h 1006475"/>
                <a:gd name="connsiteX684" fmla="*/ 563850 w 676789"/>
                <a:gd name="connsiteY684" fmla="*/ 100012 h 1006475"/>
                <a:gd name="connsiteX685" fmla="*/ 541834 w 676789"/>
                <a:gd name="connsiteY685" fmla="*/ 82550 h 1006475"/>
                <a:gd name="connsiteX686" fmla="*/ 543977 w 676789"/>
                <a:gd name="connsiteY686" fmla="*/ 86859 h 1006475"/>
                <a:gd name="connsiteX687" fmla="*/ 507543 w 676789"/>
                <a:gd name="connsiteY687" fmla="*/ 110558 h 1006475"/>
                <a:gd name="connsiteX688" fmla="*/ 505400 w 676789"/>
                <a:gd name="connsiteY688" fmla="*/ 112713 h 1006475"/>
                <a:gd name="connsiteX689" fmla="*/ 503257 w 676789"/>
                <a:gd name="connsiteY689" fmla="*/ 112713 h 1006475"/>
                <a:gd name="connsiteX690" fmla="*/ 503257 w 676789"/>
                <a:gd name="connsiteY690" fmla="*/ 108404 h 1006475"/>
                <a:gd name="connsiteX691" fmla="*/ 541834 w 676789"/>
                <a:gd name="connsiteY691" fmla="*/ 82550 h 1006475"/>
                <a:gd name="connsiteX692" fmla="*/ 526997 w 676789"/>
                <a:gd name="connsiteY692" fmla="*/ 69850 h 1006475"/>
                <a:gd name="connsiteX693" fmla="*/ 529137 w 676789"/>
                <a:gd name="connsiteY693" fmla="*/ 69850 h 1006475"/>
                <a:gd name="connsiteX694" fmla="*/ 531277 w 676789"/>
                <a:gd name="connsiteY694" fmla="*/ 71926 h 1006475"/>
                <a:gd name="connsiteX695" fmla="*/ 529137 w 676789"/>
                <a:gd name="connsiteY695" fmla="*/ 74002 h 1006475"/>
                <a:gd name="connsiteX696" fmla="*/ 488483 w 676789"/>
                <a:gd name="connsiteY696" fmla="*/ 96838 h 1006475"/>
                <a:gd name="connsiteX697" fmla="*/ 486343 w 676789"/>
                <a:gd name="connsiteY697" fmla="*/ 96838 h 1006475"/>
                <a:gd name="connsiteX698" fmla="*/ 484203 w 676789"/>
                <a:gd name="connsiteY698" fmla="*/ 92686 h 1006475"/>
                <a:gd name="connsiteX699" fmla="*/ 526997 w 676789"/>
                <a:gd name="connsiteY699" fmla="*/ 69850 h 1006475"/>
                <a:gd name="connsiteX700" fmla="*/ 503178 w 676789"/>
                <a:gd name="connsiteY700" fmla="*/ 53975 h 1006475"/>
                <a:gd name="connsiteX701" fmla="*/ 505322 w 676789"/>
                <a:gd name="connsiteY701" fmla="*/ 53975 h 1006475"/>
                <a:gd name="connsiteX702" fmla="*/ 507465 w 676789"/>
                <a:gd name="connsiteY702" fmla="*/ 56173 h 1006475"/>
                <a:gd name="connsiteX703" fmla="*/ 505322 w 676789"/>
                <a:gd name="connsiteY703" fmla="*/ 58371 h 1006475"/>
                <a:gd name="connsiteX704" fmla="*/ 466745 w 676789"/>
                <a:gd name="connsiteY704" fmla="*/ 82550 h 1006475"/>
                <a:gd name="connsiteX705" fmla="*/ 464602 w 676789"/>
                <a:gd name="connsiteY705" fmla="*/ 82550 h 1006475"/>
                <a:gd name="connsiteX706" fmla="*/ 464602 w 676789"/>
                <a:gd name="connsiteY706" fmla="*/ 78154 h 1006475"/>
                <a:gd name="connsiteX707" fmla="*/ 501035 w 676789"/>
                <a:gd name="connsiteY707" fmla="*/ 56173 h 1006475"/>
                <a:gd name="connsiteX708" fmla="*/ 503178 w 676789"/>
                <a:gd name="connsiteY708" fmla="*/ 53975 h 1006475"/>
                <a:gd name="connsiteX709" fmla="*/ 492609 w 676789"/>
                <a:gd name="connsiteY709" fmla="*/ 42862 h 1006475"/>
                <a:gd name="connsiteX710" fmla="*/ 494764 w 676789"/>
                <a:gd name="connsiteY710" fmla="*/ 45103 h 1006475"/>
                <a:gd name="connsiteX711" fmla="*/ 494764 w 676789"/>
                <a:gd name="connsiteY711" fmla="*/ 47344 h 1006475"/>
                <a:gd name="connsiteX712" fmla="*/ 492609 w 676789"/>
                <a:gd name="connsiteY712" fmla="*/ 47344 h 1006475"/>
                <a:gd name="connsiteX713" fmla="*/ 490455 w 676789"/>
                <a:gd name="connsiteY713" fmla="*/ 49585 h 1006475"/>
                <a:gd name="connsiteX714" fmla="*/ 449520 w 676789"/>
                <a:gd name="connsiteY714" fmla="*/ 71997 h 1006475"/>
                <a:gd name="connsiteX715" fmla="*/ 443057 w 676789"/>
                <a:gd name="connsiteY715" fmla="*/ 76480 h 1006475"/>
                <a:gd name="connsiteX716" fmla="*/ 438748 w 676789"/>
                <a:gd name="connsiteY716" fmla="*/ 78721 h 1006475"/>
                <a:gd name="connsiteX717" fmla="*/ 438748 w 676789"/>
                <a:gd name="connsiteY717" fmla="*/ 80962 h 1006475"/>
                <a:gd name="connsiteX718" fmla="*/ 436593 w 676789"/>
                <a:gd name="connsiteY718" fmla="*/ 76480 h 1006475"/>
                <a:gd name="connsiteX719" fmla="*/ 438748 w 676789"/>
                <a:gd name="connsiteY719" fmla="*/ 74238 h 1006475"/>
                <a:gd name="connsiteX720" fmla="*/ 447366 w 676789"/>
                <a:gd name="connsiteY720" fmla="*/ 69756 h 1006475"/>
                <a:gd name="connsiteX721" fmla="*/ 486146 w 676789"/>
                <a:gd name="connsiteY721" fmla="*/ 47344 h 1006475"/>
                <a:gd name="connsiteX722" fmla="*/ 490455 w 676789"/>
                <a:gd name="connsiteY722" fmla="*/ 45103 h 1006475"/>
                <a:gd name="connsiteX723" fmla="*/ 492609 w 676789"/>
                <a:gd name="connsiteY723" fmla="*/ 42862 h 1006475"/>
                <a:gd name="connsiteX724" fmla="*/ 460322 w 676789"/>
                <a:gd name="connsiteY724" fmla="*/ 34925 h 1006475"/>
                <a:gd name="connsiteX725" fmla="*/ 462462 w 676789"/>
                <a:gd name="connsiteY725" fmla="*/ 34925 h 1006475"/>
                <a:gd name="connsiteX726" fmla="*/ 464602 w 676789"/>
                <a:gd name="connsiteY726" fmla="*/ 34925 h 1006475"/>
                <a:gd name="connsiteX727" fmla="*/ 462462 w 676789"/>
                <a:gd name="connsiteY727" fmla="*/ 39158 h 1006475"/>
                <a:gd name="connsiteX728" fmla="*/ 428227 w 676789"/>
                <a:gd name="connsiteY728" fmla="*/ 58208 h 1006475"/>
                <a:gd name="connsiteX729" fmla="*/ 426087 w 676789"/>
                <a:gd name="connsiteY729" fmla="*/ 60325 h 1006475"/>
                <a:gd name="connsiteX730" fmla="*/ 423948 w 676789"/>
                <a:gd name="connsiteY730" fmla="*/ 62442 h 1006475"/>
                <a:gd name="connsiteX731" fmla="*/ 419668 w 676789"/>
                <a:gd name="connsiteY731" fmla="*/ 64558 h 1006475"/>
                <a:gd name="connsiteX732" fmla="*/ 419668 w 676789"/>
                <a:gd name="connsiteY732" fmla="*/ 66675 h 1006475"/>
                <a:gd name="connsiteX733" fmla="*/ 417528 w 676789"/>
                <a:gd name="connsiteY733" fmla="*/ 66675 h 1006475"/>
                <a:gd name="connsiteX734" fmla="*/ 415389 w 676789"/>
                <a:gd name="connsiteY734" fmla="*/ 64558 h 1006475"/>
                <a:gd name="connsiteX735" fmla="*/ 415389 w 676789"/>
                <a:gd name="connsiteY735" fmla="*/ 62442 h 1006475"/>
                <a:gd name="connsiteX736" fmla="*/ 417528 w 676789"/>
                <a:gd name="connsiteY736" fmla="*/ 60325 h 1006475"/>
                <a:gd name="connsiteX737" fmla="*/ 421808 w 676789"/>
                <a:gd name="connsiteY737" fmla="*/ 58208 h 1006475"/>
                <a:gd name="connsiteX738" fmla="*/ 423948 w 676789"/>
                <a:gd name="connsiteY738" fmla="*/ 56092 h 1006475"/>
                <a:gd name="connsiteX739" fmla="*/ 460322 w 676789"/>
                <a:gd name="connsiteY739" fmla="*/ 34925 h 1006475"/>
                <a:gd name="connsiteX740" fmla="*/ 447522 w 676789"/>
                <a:gd name="connsiteY740" fmla="*/ 23812 h 1006475"/>
                <a:gd name="connsiteX741" fmla="*/ 449712 w 676789"/>
                <a:gd name="connsiteY741" fmla="*/ 23812 h 1006475"/>
                <a:gd name="connsiteX742" fmla="*/ 451902 w 676789"/>
                <a:gd name="connsiteY742" fmla="*/ 26017 h 1006475"/>
                <a:gd name="connsiteX743" fmla="*/ 449712 w 676789"/>
                <a:gd name="connsiteY743" fmla="*/ 28222 h 1006475"/>
                <a:gd name="connsiteX744" fmla="*/ 447522 w 676789"/>
                <a:gd name="connsiteY744" fmla="*/ 28222 h 1006475"/>
                <a:gd name="connsiteX745" fmla="*/ 410298 w 676789"/>
                <a:gd name="connsiteY745" fmla="*/ 50271 h 1006475"/>
                <a:gd name="connsiteX746" fmla="*/ 408109 w 676789"/>
                <a:gd name="connsiteY746" fmla="*/ 54680 h 1006475"/>
                <a:gd name="connsiteX747" fmla="*/ 401540 w 676789"/>
                <a:gd name="connsiteY747" fmla="*/ 56885 h 1006475"/>
                <a:gd name="connsiteX748" fmla="*/ 397160 w 676789"/>
                <a:gd name="connsiteY748" fmla="*/ 59090 h 1006475"/>
                <a:gd name="connsiteX749" fmla="*/ 394971 w 676789"/>
                <a:gd name="connsiteY749" fmla="*/ 61295 h 1006475"/>
                <a:gd name="connsiteX750" fmla="*/ 392781 w 676789"/>
                <a:gd name="connsiteY750" fmla="*/ 63500 h 1006475"/>
                <a:gd name="connsiteX751" fmla="*/ 390591 w 676789"/>
                <a:gd name="connsiteY751" fmla="*/ 63500 h 1006475"/>
                <a:gd name="connsiteX752" fmla="*/ 390591 w 676789"/>
                <a:gd name="connsiteY752" fmla="*/ 59090 h 1006475"/>
                <a:gd name="connsiteX753" fmla="*/ 392781 w 676789"/>
                <a:gd name="connsiteY753" fmla="*/ 59090 h 1006475"/>
                <a:gd name="connsiteX754" fmla="*/ 397160 w 676789"/>
                <a:gd name="connsiteY754" fmla="*/ 54680 h 1006475"/>
                <a:gd name="connsiteX755" fmla="*/ 401540 w 676789"/>
                <a:gd name="connsiteY755" fmla="*/ 52475 h 1006475"/>
                <a:gd name="connsiteX756" fmla="*/ 405919 w 676789"/>
                <a:gd name="connsiteY756" fmla="*/ 48066 h 1006475"/>
                <a:gd name="connsiteX757" fmla="*/ 443143 w 676789"/>
                <a:gd name="connsiteY757" fmla="*/ 26017 h 1006475"/>
                <a:gd name="connsiteX758" fmla="*/ 447522 w 676789"/>
                <a:gd name="connsiteY758" fmla="*/ 23812 h 1006475"/>
                <a:gd name="connsiteX759" fmla="*/ 419547 w 676789"/>
                <a:gd name="connsiteY759" fmla="*/ 15875 h 1006475"/>
                <a:gd name="connsiteX760" fmla="*/ 419547 w 676789"/>
                <a:gd name="connsiteY760" fmla="*/ 20240 h 1006475"/>
                <a:gd name="connsiteX761" fmla="*/ 388855 w 676789"/>
                <a:gd name="connsiteY761" fmla="*/ 42069 h 1006475"/>
                <a:gd name="connsiteX762" fmla="*/ 384471 w 676789"/>
                <a:gd name="connsiteY762" fmla="*/ 46434 h 1006475"/>
                <a:gd name="connsiteX763" fmla="*/ 380086 w 676789"/>
                <a:gd name="connsiteY763" fmla="*/ 48617 h 1006475"/>
                <a:gd name="connsiteX764" fmla="*/ 377894 w 676789"/>
                <a:gd name="connsiteY764" fmla="*/ 50800 h 1006475"/>
                <a:gd name="connsiteX765" fmla="*/ 375702 w 676789"/>
                <a:gd name="connsiteY765" fmla="*/ 46434 h 1006475"/>
                <a:gd name="connsiteX766" fmla="*/ 380086 w 676789"/>
                <a:gd name="connsiteY766" fmla="*/ 44251 h 1006475"/>
                <a:gd name="connsiteX767" fmla="*/ 384471 w 676789"/>
                <a:gd name="connsiteY767" fmla="*/ 42069 h 1006475"/>
                <a:gd name="connsiteX768" fmla="*/ 415163 w 676789"/>
                <a:gd name="connsiteY768" fmla="*/ 18058 h 1006475"/>
                <a:gd name="connsiteX769" fmla="*/ 417355 w 676789"/>
                <a:gd name="connsiteY769" fmla="*/ 18058 h 1006475"/>
                <a:gd name="connsiteX770" fmla="*/ 419547 w 676789"/>
                <a:gd name="connsiteY770" fmla="*/ 15875 h 1006475"/>
                <a:gd name="connsiteX771" fmla="*/ 284013 w 676789"/>
                <a:gd name="connsiteY771" fmla="*/ 11112 h 1006475"/>
                <a:gd name="connsiteX772" fmla="*/ 286202 w 676789"/>
                <a:gd name="connsiteY772" fmla="*/ 15386 h 1006475"/>
                <a:gd name="connsiteX773" fmla="*/ 251191 w 676789"/>
                <a:gd name="connsiteY773" fmla="*/ 36756 h 1006475"/>
                <a:gd name="connsiteX774" fmla="*/ 244626 w 676789"/>
                <a:gd name="connsiteY774" fmla="*/ 41030 h 1006475"/>
                <a:gd name="connsiteX775" fmla="*/ 229309 w 676789"/>
                <a:gd name="connsiteY775" fmla="*/ 51716 h 1006475"/>
                <a:gd name="connsiteX776" fmla="*/ 220556 w 676789"/>
                <a:gd name="connsiteY776" fmla="*/ 60264 h 1006475"/>
                <a:gd name="connsiteX777" fmla="*/ 211803 w 676789"/>
                <a:gd name="connsiteY777" fmla="*/ 66675 h 1006475"/>
                <a:gd name="connsiteX778" fmla="*/ 209615 w 676789"/>
                <a:gd name="connsiteY778" fmla="*/ 66675 h 1006475"/>
                <a:gd name="connsiteX779" fmla="*/ 209615 w 676789"/>
                <a:gd name="connsiteY779" fmla="*/ 62401 h 1006475"/>
                <a:gd name="connsiteX780" fmla="*/ 220556 w 676789"/>
                <a:gd name="connsiteY780" fmla="*/ 55990 h 1006475"/>
                <a:gd name="connsiteX781" fmla="*/ 235873 w 676789"/>
                <a:gd name="connsiteY781" fmla="*/ 43167 h 1006475"/>
                <a:gd name="connsiteX782" fmla="*/ 242438 w 676789"/>
                <a:gd name="connsiteY782" fmla="*/ 36756 h 1006475"/>
                <a:gd name="connsiteX783" fmla="*/ 284013 w 676789"/>
                <a:gd name="connsiteY783" fmla="*/ 11112 h 1006475"/>
                <a:gd name="connsiteX784" fmla="*/ 261868 w 676789"/>
                <a:gd name="connsiteY784" fmla="*/ 9525 h 1006475"/>
                <a:gd name="connsiteX785" fmla="*/ 264016 w 676789"/>
                <a:gd name="connsiteY785" fmla="*/ 9525 h 1006475"/>
                <a:gd name="connsiteX786" fmla="*/ 266164 w 676789"/>
                <a:gd name="connsiteY786" fmla="*/ 11679 h 1006475"/>
                <a:gd name="connsiteX787" fmla="*/ 264016 w 676789"/>
                <a:gd name="connsiteY787" fmla="*/ 13834 h 1006475"/>
                <a:gd name="connsiteX788" fmla="*/ 231799 w 676789"/>
                <a:gd name="connsiteY788" fmla="*/ 39687 h 1006475"/>
                <a:gd name="connsiteX789" fmla="*/ 225356 w 676789"/>
                <a:gd name="connsiteY789" fmla="*/ 46151 h 1006475"/>
                <a:gd name="connsiteX790" fmla="*/ 210321 w 676789"/>
                <a:gd name="connsiteY790" fmla="*/ 59078 h 1006475"/>
                <a:gd name="connsiteX791" fmla="*/ 199582 w 676789"/>
                <a:gd name="connsiteY791" fmla="*/ 67695 h 1006475"/>
                <a:gd name="connsiteX792" fmla="*/ 197434 w 676789"/>
                <a:gd name="connsiteY792" fmla="*/ 69850 h 1006475"/>
                <a:gd name="connsiteX793" fmla="*/ 195287 w 676789"/>
                <a:gd name="connsiteY793" fmla="*/ 69850 h 1006475"/>
                <a:gd name="connsiteX794" fmla="*/ 195287 w 676789"/>
                <a:gd name="connsiteY794" fmla="*/ 65541 h 1006475"/>
                <a:gd name="connsiteX795" fmla="*/ 199582 w 676789"/>
                <a:gd name="connsiteY795" fmla="*/ 63386 h 1006475"/>
                <a:gd name="connsiteX796" fmla="*/ 216764 w 676789"/>
                <a:gd name="connsiteY796" fmla="*/ 48305 h 1006475"/>
                <a:gd name="connsiteX797" fmla="*/ 223208 w 676789"/>
                <a:gd name="connsiteY797" fmla="*/ 41842 h 1006475"/>
                <a:gd name="connsiteX798" fmla="*/ 255425 w 676789"/>
                <a:gd name="connsiteY798" fmla="*/ 13834 h 1006475"/>
                <a:gd name="connsiteX799" fmla="*/ 261868 w 676789"/>
                <a:gd name="connsiteY799" fmla="*/ 9525 h 1006475"/>
                <a:gd name="connsiteX800" fmla="*/ 395280 w 676789"/>
                <a:gd name="connsiteY800" fmla="*/ 6350 h 1006475"/>
                <a:gd name="connsiteX801" fmla="*/ 397397 w 676789"/>
                <a:gd name="connsiteY801" fmla="*/ 6350 h 1006475"/>
                <a:gd name="connsiteX802" fmla="*/ 399514 w 676789"/>
                <a:gd name="connsiteY802" fmla="*/ 8533 h 1006475"/>
                <a:gd name="connsiteX803" fmla="*/ 399514 w 676789"/>
                <a:gd name="connsiteY803" fmla="*/ 10715 h 1006475"/>
                <a:gd name="connsiteX804" fmla="*/ 393164 w 676789"/>
                <a:gd name="connsiteY804" fmla="*/ 12898 h 1006475"/>
                <a:gd name="connsiteX805" fmla="*/ 361414 w 676789"/>
                <a:gd name="connsiteY805" fmla="*/ 34726 h 1006475"/>
                <a:gd name="connsiteX806" fmla="*/ 357180 w 676789"/>
                <a:gd name="connsiteY806" fmla="*/ 39092 h 1006475"/>
                <a:gd name="connsiteX807" fmla="*/ 352947 w 676789"/>
                <a:gd name="connsiteY807" fmla="*/ 41275 h 1006475"/>
                <a:gd name="connsiteX808" fmla="*/ 350830 w 676789"/>
                <a:gd name="connsiteY808" fmla="*/ 41275 h 1006475"/>
                <a:gd name="connsiteX809" fmla="*/ 350830 w 676789"/>
                <a:gd name="connsiteY809" fmla="*/ 36909 h 1006475"/>
                <a:gd name="connsiteX810" fmla="*/ 357180 w 676789"/>
                <a:gd name="connsiteY810" fmla="*/ 34726 h 1006475"/>
                <a:gd name="connsiteX811" fmla="*/ 386814 w 676789"/>
                <a:gd name="connsiteY811" fmla="*/ 12898 h 1006475"/>
                <a:gd name="connsiteX812" fmla="*/ 393164 w 676789"/>
                <a:gd name="connsiteY812" fmla="*/ 8533 h 1006475"/>
                <a:gd name="connsiteX813" fmla="*/ 395280 w 676789"/>
                <a:gd name="connsiteY813" fmla="*/ 6350 h 1006475"/>
                <a:gd name="connsiteX814" fmla="*/ 367219 w 676789"/>
                <a:gd name="connsiteY814" fmla="*/ 4762 h 1006475"/>
                <a:gd name="connsiteX815" fmla="*/ 369352 w 676789"/>
                <a:gd name="connsiteY815" fmla="*/ 4762 h 1006475"/>
                <a:gd name="connsiteX816" fmla="*/ 369352 w 676789"/>
                <a:gd name="connsiteY816" fmla="*/ 6927 h 1006475"/>
                <a:gd name="connsiteX817" fmla="*/ 367219 w 676789"/>
                <a:gd name="connsiteY817" fmla="*/ 9091 h 1006475"/>
                <a:gd name="connsiteX818" fmla="*/ 362952 w 676789"/>
                <a:gd name="connsiteY818" fmla="*/ 11256 h 1006475"/>
                <a:gd name="connsiteX819" fmla="*/ 330954 w 676789"/>
                <a:gd name="connsiteY819" fmla="*/ 30739 h 1006475"/>
                <a:gd name="connsiteX820" fmla="*/ 324554 w 676789"/>
                <a:gd name="connsiteY820" fmla="*/ 35069 h 1006475"/>
                <a:gd name="connsiteX821" fmla="*/ 318155 w 676789"/>
                <a:gd name="connsiteY821" fmla="*/ 43728 h 1006475"/>
                <a:gd name="connsiteX822" fmla="*/ 311755 w 676789"/>
                <a:gd name="connsiteY822" fmla="*/ 45893 h 1006475"/>
                <a:gd name="connsiteX823" fmla="*/ 309622 w 676789"/>
                <a:gd name="connsiteY823" fmla="*/ 48057 h 1006475"/>
                <a:gd name="connsiteX824" fmla="*/ 305355 w 676789"/>
                <a:gd name="connsiteY824" fmla="*/ 52387 h 1006475"/>
                <a:gd name="connsiteX825" fmla="*/ 303222 w 676789"/>
                <a:gd name="connsiteY825" fmla="*/ 52387 h 1006475"/>
                <a:gd name="connsiteX826" fmla="*/ 303222 w 676789"/>
                <a:gd name="connsiteY826" fmla="*/ 48057 h 1006475"/>
                <a:gd name="connsiteX827" fmla="*/ 305355 w 676789"/>
                <a:gd name="connsiteY827" fmla="*/ 48057 h 1006475"/>
                <a:gd name="connsiteX828" fmla="*/ 309622 w 676789"/>
                <a:gd name="connsiteY828" fmla="*/ 43728 h 1006475"/>
                <a:gd name="connsiteX829" fmla="*/ 318155 w 676789"/>
                <a:gd name="connsiteY829" fmla="*/ 35069 h 1006475"/>
                <a:gd name="connsiteX830" fmla="*/ 324554 w 676789"/>
                <a:gd name="connsiteY830" fmla="*/ 30739 h 1006475"/>
                <a:gd name="connsiteX831" fmla="*/ 354419 w 676789"/>
                <a:gd name="connsiteY831" fmla="*/ 11256 h 1006475"/>
                <a:gd name="connsiteX832" fmla="*/ 360819 w 676789"/>
                <a:gd name="connsiteY832" fmla="*/ 6927 h 1006475"/>
                <a:gd name="connsiteX833" fmla="*/ 367219 w 676789"/>
                <a:gd name="connsiteY833" fmla="*/ 4762 h 1006475"/>
                <a:gd name="connsiteX834" fmla="*/ 328573 w 676789"/>
                <a:gd name="connsiteY834" fmla="*/ 0 h 1006475"/>
                <a:gd name="connsiteX835" fmla="*/ 330707 w 676789"/>
                <a:gd name="connsiteY835" fmla="*/ 0 h 1006475"/>
                <a:gd name="connsiteX836" fmla="*/ 332840 w 676789"/>
                <a:gd name="connsiteY836" fmla="*/ 4417 h 1006475"/>
                <a:gd name="connsiteX837" fmla="*/ 330707 w 676789"/>
                <a:gd name="connsiteY837" fmla="*/ 4417 h 1006475"/>
                <a:gd name="connsiteX838" fmla="*/ 326440 w 676789"/>
                <a:gd name="connsiteY838" fmla="*/ 4417 h 1006475"/>
                <a:gd name="connsiteX839" fmla="*/ 315774 w 676789"/>
                <a:gd name="connsiteY839" fmla="*/ 8835 h 1006475"/>
                <a:gd name="connsiteX840" fmla="*/ 285909 w 676789"/>
                <a:gd name="connsiteY840" fmla="*/ 33130 h 1006475"/>
                <a:gd name="connsiteX841" fmla="*/ 281643 w 676789"/>
                <a:gd name="connsiteY841" fmla="*/ 37548 h 1006475"/>
                <a:gd name="connsiteX842" fmla="*/ 270976 w 676789"/>
                <a:gd name="connsiteY842" fmla="*/ 46382 h 1006475"/>
                <a:gd name="connsiteX843" fmla="*/ 266710 w 676789"/>
                <a:gd name="connsiteY843" fmla="*/ 48591 h 1006475"/>
                <a:gd name="connsiteX844" fmla="*/ 266710 w 676789"/>
                <a:gd name="connsiteY844" fmla="*/ 50800 h 1006475"/>
                <a:gd name="connsiteX845" fmla="*/ 264577 w 676789"/>
                <a:gd name="connsiteY845" fmla="*/ 46382 h 1006475"/>
                <a:gd name="connsiteX846" fmla="*/ 273110 w 676789"/>
                <a:gd name="connsiteY846" fmla="*/ 37548 h 1006475"/>
                <a:gd name="connsiteX847" fmla="*/ 279509 w 676789"/>
                <a:gd name="connsiteY847" fmla="*/ 33130 h 1006475"/>
                <a:gd name="connsiteX848" fmla="*/ 307241 w 676789"/>
                <a:gd name="connsiteY848" fmla="*/ 8835 h 1006475"/>
                <a:gd name="connsiteX849" fmla="*/ 315774 w 676789"/>
                <a:gd name="connsiteY849" fmla="*/ 4417 h 1006475"/>
                <a:gd name="connsiteX850" fmla="*/ 320040 w 676789"/>
                <a:gd name="connsiteY850" fmla="*/ 4417 h 1006475"/>
                <a:gd name="connsiteX851" fmla="*/ 328573 w 676789"/>
                <a:gd name="connsiteY851" fmla="*/ 0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676789" h="1006475">
                  <a:moveTo>
                    <a:pt x="612728" y="981075"/>
                  </a:moveTo>
                  <a:cubicBezTo>
                    <a:pt x="614865" y="981075"/>
                    <a:pt x="614865" y="981075"/>
                    <a:pt x="614865" y="981075"/>
                  </a:cubicBezTo>
                  <a:cubicBezTo>
                    <a:pt x="614865" y="981075"/>
                    <a:pt x="617002" y="983192"/>
                    <a:pt x="614865" y="983192"/>
                  </a:cubicBezTo>
                  <a:cubicBezTo>
                    <a:pt x="608454" y="987425"/>
                    <a:pt x="602043" y="991658"/>
                    <a:pt x="595632" y="993775"/>
                  </a:cubicBezTo>
                  <a:cubicBezTo>
                    <a:pt x="584947" y="998008"/>
                    <a:pt x="576399" y="1002242"/>
                    <a:pt x="565713" y="1006475"/>
                  </a:cubicBezTo>
                  <a:cubicBezTo>
                    <a:pt x="565713" y="1006475"/>
                    <a:pt x="565713" y="1006475"/>
                    <a:pt x="563576" y="1006475"/>
                  </a:cubicBezTo>
                  <a:cubicBezTo>
                    <a:pt x="563576" y="1006475"/>
                    <a:pt x="563576" y="1006475"/>
                    <a:pt x="561439" y="1006475"/>
                  </a:cubicBezTo>
                  <a:cubicBezTo>
                    <a:pt x="561439" y="1004358"/>
                    <a:pt x="561439" y="1004358"/>
                    <a:pt x="563576" y="1004358"/>
                  </a:cubicBezTo>
                  <a:cubicBezTo>
                    <a:pt x="574261" y="1000125"/>
                    <a:pt x="582810" y="995892"/>
                    <a:pt x="593495" y="989542"/>
                  </a:cubicBezTo>
                  <a:cubicBezTo>
                    <a:pt x="599906" y="987425"/>
                    <a:pt x="606317" y="983192"/>
                    <a:pt x="612728" y="981075"/>
                  </a:cubicBezTo>
                  <a:close/>
                  <a:moveTo>
                    <a:pt x="636513" y="941387"/>
                  </a:moveTo>
                  <a:cubicBezTo>
                    <a:pt x="638663" y="941387"/>
                    <a:pt x="640814" y="945683"/>
                    <a:pt x="638663" y="945683"/>
                  </a:cubicBezTo>
                  <a:cubicBezTo>
                    <a:pt x="636513" y="947830"/>
                    <a:pt x="634362" y="947830"/>
                    <a:pt x="632211" y="947830"/>
                  </a:cubicBezTo>
                  <a:cubicBezTo>
                    <a:pt x="615005" y="956422"/>
                    <a:pt x="599949" y="965013"/>
                    <a:pt x="582742" y="975752"/>
                  </a:cubicBezTo>
                  <a:cubicBezTo>
                    <a:pt x="582742" y="975752"/>
                    <a:pt x="580592" y="977900"/>
                    <a:pt x="578441" y="977900"/>
                  </a:cubicBezTo>
                  <a:cubicBezTo>
                    <a:pt x="578441" y="977900"/>
                    <a:pt x="576290" y="977900"/>
                    <a:pt x="576290" y="977900"/>
                  </a:cubicBezTo>
                  <a:cubicBezTo>
                    <a:pt x="574139" y="977900"/>
                    <a:pt x="574139" y="975752"/>
                    <a:pt x="576290" y="973604"/>
                  </a:cubicBezTo>
                  <a:cubicBezTo>
                    <a:pt x="578441" y="973604"/>
                    <a:pt x="578441" y="971456"/>
                    <a:pt x="580592" y="971456"/>
                  </a:cubicBezTo>
                  <a:cubicBezTo>
                    <a:pt x="584893" y="969309"/>
                    <a:pt x="587044" y="967161"/>
                    <a:pt x="589195" y="967161"/>
                  </a:cubicBezTo>
                  <a:cubicBezTo>
                    <a:pt x="604251" y="958569"/>
                    <a:pt x="619306" y="949978"/>
                    <a:pt x="636513" y="941387"/>
                  </a:cubicBezTo>
                  <a:close/>
                  <a:moveTo>
                    <a:pt x="642931" y="914400"/>
                  </a:moveTo>
                  <a:cubicBezTo>
                    <a:pt x="645048" y="914400"/>
                    <a:pt x="645048" y="914400"/>
                    <a:pt x="645048" y="914400"/>
                  </a:cubicBezTo>
                  <a:cubicBezTo>
                    <a:pt x="647164" y="914400"/>
                    <a:pt x="647164" y="916483"/>
                    <a:pt x="645048" y="916483"/>
                  </a:cubicBezTo>
                  <a:cubicBezTo>
                    <a:pt x="632348" y="924818"/>
                    <a:pt x="619648" y="931069"/>
                    <a:pt x="606948" y="937320"/>
                  </a:cubicBezTo>
                  <a:cubicBezTo>
                    <a:pt x="604831" y="937320"/>
                    <a:pt x="602714" y="937320"/>
                    <a:pt x="600598" y="939403"/>
                  </a:cubicBezTo>
                  <a:cubicBezTo>
                    <a:pt x="594248" y="941487"/>
                    <a:pt x="587898" y="943571"/>
                    <a:pt x="581548" y="947738"/>
                  </a:cubicBezTo>
                  <a:cubicBezTo>
                    <a:pt x="579431" y="947738"/>
                    <a:pt x="577314" y="945654"/>
                    <a:pt x="579431" y="943571"/>
                  </a:cubicBezTo>
                  <a:cubicBezTo>
                    <a:pt x="587898" y="939403"/>
                    <a:pt x="596364" y="937320"/>
                    <a:pt x="602714" y="933152"/>
                  </a:cubicBezTo>
                  <a:cubicBezTo>
                    <a:pt x="604831" y="933152"/>
                    <a:pt x="606948" y="931069"/>
                    <a:pt x="609064" y="931069"/>
                  </a:cubicBezTo>
                  <a:cubicBezTo>
                    <a:pt x="619648" y="924818"/>
                    <a:pt x="632348" y="920651"/>
                    <a:pt x="642931" y="914400"/>
                  </a:cubicBezTo>
                  <a:close/>
                  <a:moveTo>
                    <a:pt x="656888" y="892175"/>
                  </a:moveTo>
                  <a:cubicBezTo>
                    <a:pt x="659071" y="892175"/>
                    <a:pt x="661254" y="892175"/>
                    <a:pt x="663437" y="892175"/>
                  </a:cubicBezTo>
                  <a:cubicBezTo>
                    <a:pt x="663437" y="892175"/>
                    <a:pt x="665619" y="892175"/>
                    <a:pt x="665619" y="892175"/>
                  </a:cubicBezTo>
                  <a:cubicBezTo>
                    <a:pt x="667802" y="892175"/>
                    <a:pt x="667802" y="896408"/>
                    <a:pt x="665619" y="896408"/>
                  </a:cubicBezTo>
                  <a:cubicBezTo>
                    <a:pt x="663437" y="896408"/>
                    <a:pt x="663437" y="896408"/>
                    <a:pt x="663437" y="896408"/>
                  </a:cubicBezTo>
                  <a:cubicBezTo>
                    <a:pt x="659071" y="896408"/>
                    <a:pt x="656888" y="896408"/>
                    <a:pt x="654705" y="896408"/>
                  </a:cubicBezTo>
                  <a:cubicBezTo>
                    <a:pt x="648157" y="898525"/>
                    <a:pt x="639426" y="900642"/>
                    <a:pt x="632877" y="904875"/>
                  </a:cubicBezTo>
                  <a:cubicBezTo>
                    <a:pt x="626329" y="906992"/>
                    <a:pt x="619780" y="909108"/>
                    <a:pt x="615415" y="911225"/>
                  </a:cubicBezTo>
                  <a:cubicBezTo>
                    <a:pt x="613232" y="911225"/>
                    <a:pt x="611049" y="913342"/>
                    <a:pt x="608866" y="913342"/>
                  </a:cubicBezTo>
                  <a:cubicBezTo>
                    <a:pt x="606683" y="915458"/>
                    <a:pt x="604501" y="915458"/>
                    <a:pt x="602318" y="915458"/>
                  </a:cubicBezTo>
                  <a:cubicBezTo>
                    <a:pt x="602318" y="917575"/>
                    <a:pt x="602318" y="917575"/>
                    <a:pt x="602318" y="917575"/>
                  </a:cubicBezTo>
                  <a:cubicBezTo>
                    <a:pt x="600135" y="917575"/>
                    <a:pt x="597952" y="913342"/>
                    <a:pt x="600135" y="913342"/>
                  </a:cubicBezTo>
                  <a:cubicBezTo>
                    <a:pt x="604501" y="911225"/>
                    <a:pt x="608866" y="909108"/>
                    <a:pt x="611049" y="909108"/>
                  </a:cubicBezTo>
                  <a:cubicBezTo>
                    <a:pt x="613232" y="906992"/>
                    <a:pt x="615415" y="906992"/>
                    <a:pt x="617598" y="906992"/>
                  </a:cubicBezTo>
                  <a:cubicBezTo>
                    <a:pt x="630694" y="900642"/>
                    <a:pt x="643791" y="894292"/>
                    <a:pt x="656888" y="892175"/>
                  </a:cubicBezTo>
                  <a:close/>
                  <a:moveTo>
                    <a:pt x="671438" y="866775"/>
                  </a:moveTo>
                  <a:cubicBezTo>
                    <a:pt x="675739" y="866775"/>
                    <a:pt x="675739" y="871084"/>
                    <a:pt x="671438" y="871084"/>
                  </a:cubicBezTo>
                  <a:cubicBezTo>
                    <a:pt x="671438" y="871084"/>
                    <a:pt x="671438" y="871084"/>
                    <a:pt x="669287" y="871084"/>
                  </a:cubicBezTo>
                  <a:cubicBezTo>
                    <a:pt x="667136" y="871084"/>
                    <a:pt x="662834" y="873238"/>
                    <a:pt x="660684" y="873238"/>
                  </a:cubicBezTo>
                  <a:cubicBezTo>
                    <a:pt x="654231" y="875393"/>
                    <a:pt x="647779" y="879702"/>
                    <a:pt x="641326" y="881856"/>
                  </a:cubicBezTo>
                  <a:cubicBezTo>
                    <a:pt x="634874" y="886165"/>
                    <a:pt x="626271" y="890474"/>
                    <a:pt x="619818" y="894783"/>
                  </a:cubicBezTo>
                  <a:cubicBezTo>
                    <a:pt x="617667" y="894783"/>
                    <a:pt x="615517" y="896938"/>
                    <a:pt x="615517" y="896938"/>
                  </a:cubicBezTo>
                  <a:cubicBezTo>
                    <a:pt x="615517" y="896938"/>
                    <a:pt x="615517" y="896938"/>
                    <a:pt x="613366" y="896938"/>
                  </a:cubicBezTo>
                  <a:cubicBezTo>
                    <a:pt x="611215" y="896938"/>
                    <a:pt x="609064" y="894783"/>
                    <a:pt x="611215" y="892629"/>
                  </a:cubicBezTo>
                  <a:cubicBezTo>
                    <a:pt x="613366" y="892629"/>
                    <a:pt x="615517" y="892629"/>
                    <a:pt x="615517" y="892629"/>
                  </a:cubicBezTo>
                  <a:cubicBezTo>
                    <a:pt x="617667" y="890474"/>
                    <a:pt x="619818" y="890474"/>
                    <a:pt x="619818" y="888320"/>
                  </a:cubicBezTo>
                  <a:cubicBezTo>
                    <a:pt x="628422" y="886165"/>
                    <a:pt x="634874" y="881856"/>
                    <a:pt x="643477" y="877547"/>
                  </a:cubicBezTo>
                  <a:cubicBezTo>
                    <a:pt x="647779" y="873238"/>
                    <a:pt x="654231" y="871084"/>
                    <a:pt x="662834" y="868929"/>
                  </a:cubicBezTo>
                  <a:cubicBezTo>
                    <a:pt x="664985" y="868929"/>
                    <a:pt x="667136" y="866775"/>
                    <a:pt x="671438" y="866775"/>
                  </a:cubicBezTo>
                  <a:close/>
                  <a:moveTo>
                    <a:pt x="671474" y="844550"/>
                  </a:moveTo>
                  <a:cubicBezTo>
                    <a:pt x="671474" y="844550"/>
                    <a:pt x="673607" y="844550"/>
                    <a:pt x="673607" y="844550"/>
                  </a:cubicBezTo>
                  <a:cubicBezTo>
                    <a:pt x="673607" y="844550"/>
                    <a:pt x="675740" y="846704"/>
                    <a:pt x="675740" y="846704"/>
                  </a:cubicBezTo>
                  <a:cubicBezTo>
                    <a:pt x="675740" y="846704"/>
                    <a:pt x="675740" y="848859"/>
                    <a:pt x="675740" y="848859"/>
                  </a:cubicBezTo>
                  <a:cubicBezTo>
                    <a:pt x="673607" y="848859"/>
                    <a:pt x="671474" y="851013"/>
                    <a:pt x="671474" y="851013"/>
                  </a:cubicBezTo>
                  <a:cubicBezTo>
                    <a:pt x="671474" y="851013"/>
                    <a:pt x="671474" y="851013"/>
                    <a:pt x="669341" y="851013"/>
                  </a:cubicBezTo>
                  <a:cubicBezTo>
                    <a:pt x="667207" y="851013"/>
                    <a:pt x="667207" y="851013"/>
                    <a:pt x="665074" y="851013"/>
                  </a:cubicBezTo>
                  <a:cubicBezTo>
                    <a:pt x="656541" y="853168"/>
                    <a:pt x="648008" y="857477"/>
                    <a:pt x="639476" y="859631"/>
                  </a:cubicBezTo>
                  <a:cubicBezTo>
                    <a:pt x="635209" y="863940"/>
                    <a:pt x="628809" y="866095"/>
                    <a:pt x="624543" y="868249"/>
                  </a:cubicBezTo>
                  <a:cubicBezTo>
                    <a:pt x="622410" y="870404"/>
                    <a:pt x="620277" y="870404"/>
                    <a:pt x="620277" y="870404"/>
                  </a:cubicBezTo>
                  <a:cubicBezTo>
                    <a:pt x="616010" y="872558"/>
                    <a:pt x="613877" y="874713"/>
                    <a:pt x="611744" y="874713"/>
                  </a:cubicBezTo>
                  <a:cubicBezTo>
                    <a:pt x="609610" y="874713"/>
                    <a:pt x="609610" y="874713"/>
                    <a:pt x="609610" y="874713"/>
                  </a:cubicBezTo>
                  <a:cubicBezTo>
                    <a:pt x="607477" y="874713"/>
                    <a:pt x="607477" y="872558"/>
                    <a:pt x="609610" y="872558"/>
                  </a:cubicBezTo>
                  <a:cubicBezTo>
                    <a:pt x="611744" y="870404"/>
                    <a:pt x="616010" y="868249"/>
                    <a:pt x="620277" y="866095"/>
                  </a:cubicBezTo>
                  <a:cubicBezTo>
                    <a:pt x="622410" y="866095"/>
                    <a:pt x="622410" y="863940"/>
                    <a:pt x="624543" y="863940"/>
                  </a:cubicBezTo>
                  <a:cubicBezTo>
                    <a:pt x="630943" y="861786"/>
                    <a:pt x="635209" y="857477"/>
                    <a:pt x="641609" y="855322"/>
                  </a:cubicBezTo>
                  <a:cubicBezTo>
                    <a:pt x="650142" y="851013"/>
                    <a:pt x="656541" y="848859"/>
                    <a:pt x="665074" y="846704"/>
                  </a:cubicBezTo>
                  <a:cubicBezTo>
                    <a:pt x="667207" y="846704"/>
                    <a:pt x="669341" y="846704"/>
                    <a:pt x="669341" y="846704"/>
                  </a:cubicBezTo>
                  <a:cubicBezTo>
                    <a:pt x="671474" y="844550"/>
                    <a:pt x="671474" y="844550"/>
                    <a:pt x="671474" y="844550"/>
                  </a:cubicBezTo>
                  <a:close/>
                  <a:moveTo>
                    <a:pt x="667558" y="825500"/>
                  </a:moveTo>
                  <a:cubicBezTo>
                    <a:pt x="669756" y="825500"/>
                    <a:pt x="669756" y="825500"/>
                    <a:pt x="669756" y="825500"/>
                  </a:cubicBezTo>
                  <a:cubicBezTo>
                    <a:pt x="671954" y="825500"/>
                    <a:pt x="671954" y="825500"/>
                    <a:pt x="671954" y="825500"/>
                  </a:cubicBezTo>
                  <a:cubicBezTo>
                    <a:pt x="674152" y="825500"/>
                    <a:pt x="674152" y="827665"/>
                    <a:pt x="671954" y="829830"/>
                  </a:cubicBezTo>
                  <a:cubicBezTo>
                    <a:pt x="671954" y="829830"/>
                    <a:pt x="669756" y="829830"/>
                    <a:pt x="667558" y="831994"/>
                  </a:cubicBezTo>
                  <a:cubicBezTo>
                    <a:pt x="654370" y="838489"/>
                    <a:pt x="638983" y="842818"/>
                    <a:pt x="625795" y="849313"/>
                  </a:cubicBezTo>
                  <a:cubicBezTo>
                    <a:pt x="623596" y="849313"/>
                    <a:pt x="621398" y="849313"/>
                    <a:pt x="621398" y="849313"/>
                  </a:cubicBezTo>
                  <a:cubicBezTo>
                    <a:pt x="619200" y="849313"/>
                    <a:pt x="619200" y="849313"/>
                    <a:pt x="619200" y="849313"/>
                  </a:cubicBezTo>
                  <a:cubicBezTo>
                    <a:pt x="617002" y="849313"/>
                    <a:pt x="617002" y="847148"/>
                    <a:pt x="619200" y="847148"/>
                  </a:cubicBezTo>
                  <a:cubicBezTo>
                    <a:pt x="619200" y="844983"/>
                    <a:pt x="619200" y="844983"/>
                    <a:pt x="621398" y="844983"/>
                  </a:cubicBezTo>
                  <a:cubicBezTo>
                    <a:pt x="621398" y="844983"/>
                    <a:pt x="623596" y="844983"/>
                    <a:pt x="625795" y="844983"/>
                  </a:cubicBezTo>
                  <a:cubicBezTo>
                    <a:pt x="638983" y="838489"/>
                    <a:pt x="654370" y="834159"/>
                    <a:pt x="667558" y="825500"/>
                  </a:cubicBezTo>
                  <a:close/>
                  <a:moveTo>
                    <a:pt x="315789" y="811212"/>
                  </a:moveTo>
                  <a:cubicBezTo>
                    <a:pt x="315789" y="811212"/>
                    <a:pt x="317964" y="811212"/>
                    <a:pt x="317964" y="811212"/>
                  </a:cubicBezTo>
                  <a:cubicBezTo>
                    <a:pt x="320140" y="811212"/>
                    <a:pt x="320140" y="811212"/>
                    <a:pt x="320140" y="813329"/>
                  </a:cubicBezTo>
                  <a:cubicBezTo>
                    <a:pt x="300560" y="830262"/>
                    <a:pt x="283157" y="849312"/>
                    <a:pt x="265753" y="868362"/>
                  </a:cubicBezTo>
                  <a:cubicBezTo>
                    <a:pt x="263577" y="868362"/>
                    <a:pt x="261402" y="866245"/>
                    <a:pt x="263577" y="864129"/>
                  </a:cubicBezTo>
                  <a:cubicBezTo>
                    <a:pt x="278806" y="847195"/>
                    <a:pt x="294034" y="830262"/>
                    <a:pt x="311438" y="815445"/>
                  </a:cubicBezTo>
                  <a:cubicBezTo>
                    <a:pt x="313613" y="813329"/>
                    <a:pt x="315789" y="813329"/>
                    <a:pt x="315789" y="811212"/>
                  </a:cubicBezTo>
                  <a:close/>
                  <a:moveTo>
                    <a:pt x="283075" y="811212"/>
                  </a:moveTo>
                  <a:cubicBezTo>
                    <a:pt x="285215" y="813352"/>
                    <a:pt x="285215" y="813352"/>
                    <a:pt x="285215" y="815491"/>
                  </a:cubicBezTo>
                  <a:cubicBezTo>
                    <a:pt x="283075" y="815491"/>
                    <a:pt x="283075" y="815491"/>
                    <a:pt x="283075" y="815491"/>
                  </a:cubicBezTo>
                  <a:cubicBezTo>
                    <a:pt x="283075" y="817631"/>
                    <a:pt x="280935" y="819771"/>
                    <a:pt x="278796" y="819771"/>
                  </a:cubicBezTo>
                  <a:cubicBezTo>
                    <a:pt x="265957" y="834749"/>
                    <a:pt x="253119" y="847587"/>
                    <a:pt x="240281" y="860425"/>
                  </a:cubicBezTo>
                  <a:cubicBezTo>
                    <a:pt x="238141" y="860425"/>
                    <a:pt x="236002" y="858285"/>
                    <a:pt x="238141" y="856145"/>
                  </a:cubicBezTo>
                  <a:cubicBezTo>
                    <a:pt x="248840" y="845447"/>
                    <a:pt x="261678" y="832609"/>
                    <a:pt x="272377" y="819771"/>
                  </a:cubicBezTo>
                  <a:cubicBezTo>
                    <a:pt x="274516" y="819771"/>
                    <a:pt x="276656" y="817631"/>
                    <a:pt x="276656" y="815491"/>
                  </a:cubicBezTo>
                  <a:cubicBezTo>
                    <a:pt x="278796" y="815491"/>
                    <a:pt x="280935" y="813352"/>
                    <a:pt x="280935" y="813352"/>
                  </a:cubicBezTo>
                  <a:cubicBezTo>
                    <a:pt x="280935" y="811212"/>
                    <a:pt x="283075" y="811212"/>
                    <a:pt x="283075" y="811212"/>
                  </a:cubicBezTo>
                  <a:close/>
                  <a:moveTo>
                    <a:pt x="260290" y="811212"/>
                  </a:moveTo>
                  <a:cubicBezTo>
                    <a:pt x="260290" y="811212"/>
                    <a:pt x="260290" y="811212"/>
                    <a:pt x="262434" y="811212"/>
                  </a:cubicBezTo>
                  <a:cubicBezTo>
                    <a:pt x="262434" y="811212"/>
                    <a:pt x="264577" y="813360"/>
                    <a:pt x="262434" y="815508"/>
                  </a:cubicBezTo>
                  <a:cubicBezTo>
                    <a:pt x="262434" y="815508"/>
                    <a:pt x="260290" y="815508"/>
                    <a:pt x="260290" y="815508"/>
                  </a:cubicBezTo>
                  <a:cubicBezTo>
                    <a:pt x="258147" y="817655"/>
                    <a:pt x="258147" y="817655"/>
                    <a:pt x="256004" y="819803"/>
                  </a:cubicBezTo>
                  <a:cubicBezTo>
                    <a:pt x="245288" y="828394"/>
                    <a:pt x="236716" y="839134"/>
                    <a:pt x="228143" y="847725"/>
                  </a:cubicBezTo>
                  <a:cubicBezTo>
                    <a:pt x="226000" y="847725"/>
                    <a:pt x="226000" y="847725"/>
                    <a:pt x="226000" y="847725"/>
                  </a:cubicBezTo>
                  <a:cubicBezTo>
                    <a:pt x="223857" y="847725"/>
                    <a:pt x="221714" y="845577"/>
                    <a:pt x="223857" y="845577"/>
                  </a:cubicBezTo>
                  <a:cubicBezTo>
                    <a:pt x="232430" y="836986"/>
                    <a:pt x="241002" y="826247"/>
                    <a:pt x="251718" y="819803"/>
                  </a:cubicBezTo>
                  <a:cubicBezTo>
                    <a:pt x="251718" y="817655"/>
                    <a:pt x="253861" y="815508"/>
                    <a:pt x="256004" y="815508"/>
                  </a:cubicBezTo>
                  <a:cubicBezTo>
                    <a:pt x="256004" y="813360"/>
                    <a:pt x="258147" y="811212"/>
                    <a:pt x="260290" y="811212"/>
                  </a:cubicBezTo>
                  <a:close/>
                  <a:moveTo>
                    <a:pt x="339586" y="806450"/>
                  </a:moveTo>
                  <a:cubicBezTo>
                    <a:pt x="339586" y="806450"/>
                    <a:pt x="341769" y="806450"/>
                    <a:pt x="341769" y="806450"/>
                  </a:cubicBezTo>
                  <a:cubicBezTo>
                    <a:pt x="341769" y="806450"/>
                    <a:pt x="343952" y="806450"/>
                    <a:pt x="343952" y="808587"/>
                  </a:cubicBezTo>
                  <a:cubicBezTo>
                    <a:pt x="343952" y="808587"/>
                    <a:pt x="343952" y="808587"/>
                    <a:pt x="343952" y="810724"/>
                  </a:cubicBezTo>
                  <a:cubicBezTo>
                    <a:pt x="326489" y="825683"/>
                    <a:pt x="311209" y="842780"/>
                    <a:pt x="295929" y="859876"/>
                  </a:cubicBezTo>
                  <a:cubicBezTo>
                    <a:pt x="295929" y="862013"/>
                    <a:pt x="293747" y="862013"/>
                    <a:pt x="293747" y="862013"/>
                  </a:cubicBezTo>
                  <a:cubicBezTo>
                    <a:pt x="291564" y="862013"/>
                    <a:pt x="291564" y="859876"/>
                    <a:pt x="291564" y="857739"/>
                  </a:cubicBezTo>
                  <a:cubicBezTo>
                    <a:pt x="306844" y="840642"/>
                    <a:pt x="322123" y="825683"/>
                    <a:pt x="337403" y="808587"/>
                  </a:cubicBezTo>
                  <a:cubicBezTo>
                    <a:pt x="337403" y="808587"/>
                    <a:pt x="339586" y="808587"/>
                    <a:pt x="339586" y="806450"/>
                  </a:cubicBezTo>
                  <a:close/>
                  <a:moveTo>
                    <a:pt x="669335" y="801687"/>
                  </a:moveTo>
                  <a:cubicBezTo>
                    <a:pt x="671470" y="801687"/>
                    <a:pt x="671470" y="801687"/>
                    <a:pt x="671470" y="801687"/>
                  </a:cubicBezTo>
                  <a:cubicBezTo>
                    <a:pt x="673605" y="801687"/>
                    <a:pt x="673605" y="801687"/>
                    <a:pt x="673605" y="801687"/>
                  </a:cubicBezTo>
                  <a:cubicBezTo>
                    <a:pt x="675740" y="801687"/>
                    <a:pt x="675740" y="803885"/>
                    <a:pt x="673605" y="806083"/>
                  </a:cubicBezTo>
                  <a:cubicBezTo>
                    <a:pt x="673605" y="806083"/>
                    <a:pt x="673605" y="806083"/>
                    <a:pt x="671470" y="806083"/>
                  </a:cubicBezTo>
                  <a:cubicBezTo>
                    <a:pt x="671470" y="806083"/>
                    <a:pt x="671470" y="806083"/>
                    <a:pt x="669335" y="806083"/>
                  </a:cubicBezTo>
                  <a:cubicBezTo>
                    <a:pt x="660796" y="806083"/>
                    <a:pt x="652256" y="810479"/>
                    <a:pt x="643716" y="814875"/>
                  </a:cubicBezTo>
                  <a:cubicBezTo>
                    <a:pt x="637311" y="817073"/>
                    <a:pt x="630907" y="821470"/>
                    <a:pt x="626637" y="825866"/>
                  </a:cubicBezTo>
                  <a:cubicBezTo>
                    <a:pt x="624502" y="825866"/>
                    <a:pt x="622367" y="825866"/>
                    <a:pt x="622367" y="828064"/>
                  </a:cubicBezTo>
                  <a:cubicBezTo>
                    <a:pt x="620232" y="828064"/>
                    <a:pt x="620232" y="828064"/>
                    <a:pt x="620232" y="828064"/>
                  </a:cubicBezTo>
                  <a:cubicBezTo>
                    <a:pt x="618097" y="828064"/>
                    <a:pt x="618097" y="828064"/>
                    <a:pt x="618097" y="830262"/>
                  </a:cubicBezTo>
                  <a:cubicBezTo>
                    <a:pt x="615962" y="830262"/>
                    <a:pt x="615962" y="830262"/>
                    <a:pt x="615962" y="830262"/>
                  </a:cubicBezTo>
                  <a:cubicBezTo>
                    <a:pt x="613827" y="828064"/>
                    <a:pt x="613827" y="825866"/>
                    <a:pt x="615962" y="825866"/>
                  </a:cubicBezTo>
                  <a:cubicBezTo>
                    <a:pt x="618097" y="823668"/>
                    <a:pt x="618097" y="823668"/>
                    <a:pt x="620232" y="823668"/>
                  </a:cubicBezTo>
                  <a:cubicBezTo>
                    <a:pt x="620232" y="823668"/>
                    <a:pt x="620232" y="821470"/>
                    <a:pt x="622367" y="821470"/>
                  </a:cubicBezTo>
                  <a:cubicBezTo>
                    <a:pt x="622367" y="821470"/>
                    <a:pt x="624502" y="821470"/>
                    <a:pt x="626637" y="819271"/>
                  </a:cubicBezTo>
                  <a:cubicBezTo>
                    <a:pt x="630907" y="817073"/>
                    <a:pt x="637311" y="812677"/>
                    <a:pt x="643716" y="810479"/>
                  </a:cubicBezTo>
                  <a:cubicBezTo>
                    <a:pt x="652256" y="806083"/>
                    <a:pt x="660796" y="801687"/>
                    <a:pt x="669335" y="801687"/>
                  </a:cubicBezTo>
                  <a:close/>
                  <a:moveTo>
                    <a:pt x="241109" y="800100"/>
                  </a:moveTo>
                  <a:cubicBezTo>
                    <a:pt x="243318" y="800100"/>
                    <a:pt x="243318" y="800100"/>
                    <a:pt x="243318" y="800100"/>
                  </a:cubicBezTo>
                  <a:cubicBezTo>
                    <a:pt x="245527" y="800100"/>
                    <a:pt x="245527" y="802217"/>
                    <a:pt x="243318" y="802217"/>
                  </a:cubicBezTo>
                  <a:cubicBezTo>
                    <a:pt x="241109" y="804333"/>
                    <a:pt x="238901" y="808567"/>
                    <a:pt x="236692" y="810683"/>
                  </a:cubicBezTo>
                  <a:cubicBezTo>
                    <a:pt x="234483" y="810683"/>
                    <a:pt x="232275" y="812800"/>
                    <a:pt x="232275" y="812800"/>
                  </a:cubicBezTo>
                  <a:cubicBezTo>
                    <a:pt x="221231" y="823383"/>
                    <a:pt x="210188" y="833967"/>
                    <a:pt x="199144" y="844550"/>
                  </a:cubicBezTo>
                  <a:cubicBezTo>
                    <a:pt x="196935" y="844550"/>
                    <a:pt x="194727" y="842433"/>
                    <a:pt x="196935" y="840317"/>
                  </a:cubicBezTo>
                  <a:cubicBezTo>
                    <a:pt x="207979" y="831850"/>
                    <a:pt x="216814" y="821267"/>
                    <a:pt x="227857" y="810683"/>
                  </a:cubicBezTo>
                  <a:cubicBezTo>
                    <a:pt x="227857" y="810683"/>
                    <a:pt x="230066" y="808567"/>
                    <a:pt x="230066" y="808567"/>
                  </a:cubicBezTo>
                  <a:cubicBezTo>
                    <a:pt x="234483" y="804333"/>
                    <a:pt x="238901" y="802217"/>
                    <a:pt x="241109" y="800100"/>
                  </a:cubicBezTo>
                  <a:close/>
                  <a:moveTo>
                    <a:pt x="371393" y="795337"/>
                  </a:moveTo>
                  <a:cubicBezTo>
                    <a:pt x="371393" y="795337"/>
                    <a:pt x="373547" y="795337"/>
                    <a:pt x="373547" y="795337"/>
                  </a:cubicBezTo>
                  <a:cubicBezTo>
                    <a:pt x="373547" y="795337"/>
                    <a:pt x="375702" y="795337"/>
                    <a:pt x="375702" y="797472"/>
                  </a:cubicBezTo>
                  <a:cubicBezTo>
                    <a:pt x="375702" y="799607"/>
                    <a:pt x="375702" y="799607"/>
                    <a:pt x="375702" y="801742"/>
                  </a:cubicBezTo>
                  <a:cubicBezTo>
                    <a:pt x="375702" y="801742"/>
                    <a:pt x="373547" y="803877"/>
                    <a:pt x="373547" y="803877"/>
                  </a:cubicBezTo>
                  <a:cubicBezTo>
                    <a:pt x="371393" y="803877"/>
                    <a:pt x="371393" y="801742"/>
                    <a:pt x="371393" y="801742"/>
                  </a:cubicBezTo>
                  <a:cubicBezTo>
                    <a:pt x="349848" y="814551"/>
                    <a:pt x="336921" y="838035"/>
                    <a:pt x="319686" y="857250"/>
                  </a:cubicBezTo>
                  <a:cubicBezTo>
                    <a:pt x="317531" y="857250"/>
                    <a:pt x="315377" y="855115"/>
                    <a:pt x="317531" y="852980"/>
                  </a:cubicBezTo>
                  <a:cubicBezTo>
                    <a:pt x="334767" y="833766"/>
                    <a:pt x="347694" y="810281"/>
                    <a:pt x="371393" y="795337"/>
                  </a:cubicBezTo>
                  <a:close/>
                  <a:moveTo>
                    <a:pt x="404659" y="790575"/>
                  </a:moveTo>
                  <a:cubicBezTo>
                    <a:pt x="404659" y="790575"/>
                    <a:pt x="406849" y="790575"/>
                    <a:pt x="406849" y="790575"/>
                  </a:cubicBezTo>
                  <a:cubicBezTo>
                    <a:pt x="406849" y="790575"/>
                    <a:pt x="409039" y="792765"/>
                    <a:pt x="406849" y="792765"/>
                  </a:cubicBezTo>
                  <a:cubicBezTo>
                    <a:pt x="404659" y="797144"/>
                    <a:pt x="402470" y="799333"/>
                    <a:pt x="398090" y="803713"/>
                  </a:cubicBezTo>
                  <a:cubicBezTo>
                    <a:pt x="395901" y="805902"/>
                    <a:pt x="393711" y="808092"/>
                    <a:pt x="391522" y="810282"/>
                  </a:cubicBezTo>
                  <a:cubicBezTo>
                    <a:pt x="391522" y="812471"/>
                    <a:pt x="391522" y="812471"/>
                    <a:pt x="389332" y="814661"/>
                  </a:cubicBezTo>
                  <a:cubicBezTo>
                    <a:pt x="387142" y="816851"/>
                    <a:pt x="384953" y="819040"/>
                    <a:pt x="382763" y="821230"/>
                  </a:cubicBezTo>
                  <a:cubicBezTo>
                    <a:pt x="374004" y="832178"/>
                    <a:pt x="363056" y="843127"/>
                    <a:pt x="352108" y="854075"/>
                  </a:cubicBezTo>
                  <a:cubicBezTo>
                    <a:pt x="349918" y="854075"/>
                    <a:pt x="349918" y="854075"/>
                    <a:pt x="349918" y="854075"/>
                  </a:cubicBezTo>
                  <a:cubicBezTo>
                    <a:pt x="347728" y="854075"/>
                    <a:pt x="345539" y="851885"/>
                    <a:pt x="347728" y="849696"/>
                  </a:cubicBezTo>
                  <a:cubicBezTo>
                    <a:pt x="360866" y="838747"/>
                    <a:pt x="374004" y="825609"/>
                    <a:pt x="384953" y="812471"/>
                  </a:cubicBezTo>
                  <a:cubicBezTo>
                    <a:pt x="387142" y="810282"/>
                    <a:pt x="389332" y="808092"/>
                    <a:pt x="391522" y="805902"/>
                  </a:cubicBezTo>
                  <a:cubicBezTo>
                    <a:pt x="391522" y="803713"/>
                    <a:pt x="393711" y="803713"/>
                    <a:pt x="395901" y="801523"/>
                  </a:cubicBezTo>
                  <a:cubicBezTo>
                    <a:pt x="395901" y="799333"/>
                    <a:pt x="398090" y="797144"/>
                    <a:pt x="400280" y="794954"/>
                  </a:cubicBezTo>
                  <a:cubicBezTo>
                    <a:pt x="402470" y="792765"/>
                    <a:pt x="402470" y="792765"/>
                    <a:pt x="404659" y="790575"/>
                  </a:cubicBezTo>
                  <a:close/>
                  <a:moveTo>
                    <a:pt x="669756" y="782637"/>
                  </a:moveTo>
                  <a:cubicBezTo>
                    <a:pt x="669756" y="782637"/>
                    <a:pt x="669756" y="782637"/>
                    <a:pt x="671954" y="782637"/>
                  </a:cubicBezTo>
                  <a:cubicBezTo>
                    <a:pt x="674152" y="782637"/>
                    <a:pt x="674152" y="786967"/>
                    <a:pt x="671954" y="786967"/>
                  </a:cubicBezTo>
                  <a:cubicBezTo>
                    <a:pt x="671954" y="786967"/>
                    <a:pt x="669756" y="786967"/>
                    <a:pt x="669756" y="786967"/>
                  </a:cubicBezTo>
                  <a:cubicBezTo>
                    <a:pt x="654370" y="791296"/>
                    <a:pt x="638983" y="799955"/>
                    <a:pt x="623596" y="804285"/>
                  </a:cubicBezTo>
                  <a:cubicBezTo>
                    <a:pt x="623596" y="804285"/>
                    <a:pt x="621398" y="806450"/>
                    <a:pt x="621398" y="806450"/>
                  </a:cubicBezTo>
                  <a:cubicBezTo>
                    <a:pt x="619200" y="806450"/>
                    <a:pt x="619200" y="806450"/>
                    <a:pt x="619200" y="806450"/>
                  </a:cubicBezTo>
                  <a:cubicBezTo>
                    <a:pt x="617002" y="806450"/>
                    <a:pt x="617002" y="802120"/>
                    <a:pt x="619200" y="802120"/>
                  </a:cubicBezTo>
                  <a:cubicBezTo>
                    <a:pt x="619200" y="802120"/>
                    <a:pt x="621398" y="802120"/>
                    <a:pt x="621398" y="802120"/>
                  </a:cubicBezTo>
                  <a:cubicBezTo>
                    <a:pt x="621398" y="799955"/>
                    <a:pt x="621398" y="799955"/>
                    <a:pt x="623596" y="799955"/>
                  </a:cubicBezTo>
                  <a:cubicBezTo>
                    <a:pt x="638983" y="795626"/>
                    <a:pt x="654370" y="786967"/>
                    <a:pt x="669756" y="782637"/>
                  </a:cubicBezTo>
                  <a:close/>
                  <a:moveTo>
                    <a:pt x="227005" y="782637"/>
                  </a:moveTo>
                  <a:cubicBezTo>
                    <a:pt x="229122" y="782637"/>
                    <a:pt x="229122" y="782637"/>
                    <a:pt x="229122" y="782637"/>
                  </a:cubicBezTo>
                  <a:cubicBezTo>
                    <a:pt x="231239" y="782637"/>
                    <a:pt x="231239" y="784780"/>
                    <a:pt x="231239" y="784780"/>
                  </a:cubicBezTo>
                  <a:cubicBezTo>
                    <a:pt x="231239" y="784780"/>
                    <a:pt x="231239" y="786923"/>
                    <a:pt x="231239" y="786923"/>
                  </a:cubicBezTo>
                  <a:cubicBezTo>
                    <a:pt x="224889" y="791209"/>
                    <a:pt x="220655" y="795496"/>
                    <a:pt x="216422" y="799782"/>
                  </a:cubicBezTo>
                  <a:cubicBezTo>
                    <a:pt x="214305" y="801925"/>
                    <a:pt x="214305" y="801925"/>
                    <a:pt x="212189" y="804068"/>
                  </a:cubicBezTo>
                  <a:cubicBezTo>
                    <a:pt x="205839" y="810498"/>
                    <a:pt x="199489" y="816927"/>
                    <a:pt x="191022" y="825500"/>
                  </a:cubicBezTo>
                  <a:cubicBezTo>
                    <a:pt x="188905" y="825500"/>
                    <a:pt x="186789" y="823357"/>
                    <a:pt x="188905" y="821214"/>
                  </a:cubicBezTo>
                  <a:cubicBezTo>
                    <a:pt x="195255" y="814784"/>
                    <a:pt x="201605" y="808355"/>
                    <a:pt x="210072" y="799782"/>
                  </a:cubicBezTo>
                  <a:cubicBezTo>
                    <a:pt x="210072" y="799782"/>
                    <a:pt x="212189" y="799782"/>
                    <a:pt x="212189" y="797639"/>
                  </a:cubicBezTo>
                  <a:cubicBezTo>
                    <a:pt x="216422" y="793353"/>
                    <a:pt x="222772" y="789066"/>
                    <a:pt x="227005" y="782637"/>
                  </a:cubicBezTo>
                  <a:close/>
                  <a:moveTo>
                    <a:pt x="212622" y="777875"/>
                  </a:moveTo>
                  <a:cubicBezTo>
                    <a:pt x="212622" y="777875"/>
                    <a:pt x="212622" y="777875"/>
                    <a:pt x="214787" y="777875"/>
                  </a:cubicBezTo>
                  <a:cubicBezTo>
                    <a:pt x="214787" y="777875"/>
                    <a:pt x="216952" y="782161"/>
                    <a:pt x="214787" y="782161"/>
                  </a:cubicBezTo>
                  <a:cubicBezTo>
                    <a:pt x="210457" y="784304"/>
                    <a:pt x="208293" y="788591"/>
                    <a:pt x="203963" y="790734"/>
                  </a:cubicBezTo>
                  <a:cubicBezTo>
                    <a:pt x="203963" y="790734"/>
                    <a:pt x="201798" y="792877"/>
                    <a:pt x="201798" y="792877"/>
                  </a:cubicBezTo>
                  <a:cubicBezTo>
                    <a:pt x="190974" y="801450"/>
                    <a:pt x="182315" y="810022"/>
                    <a:pt x="173656" y="818595"/>
                  </a:cubicBezTo>
                  <a:cubicBezTo>
                    <a:pt x="173656" y="820738"/>
                    <a:pt x="171492" y="820738"/>
                    <a:pt x="171492" y="820738"/>
                  </a:cubicBezTo>
                  <a:cubicBezTo>
                    <a:pt x="169327" y="820738"/>
                    <a:pt x="169327" y="818595"/>
                    <a:pt x="169327" y="816452"/>
                  </a:cubicBezTo>
                  <a:cubicBezTo>
                    <a:pt x="180151" y="807879"/>
                    <a:pt x="188810" y="797163"/>
                    <a:pt x="199634" y="788591"/>
                  </a:cubicBezTo>
                  <a:cubicBezTo>
                    <a:pt x="199634" y="788591"/>
                    <a:pt x="201798" y="788591"/>
                    <a:pt x="201798" y="786447"/>
                  </a:cubicBezTo>
                  <a:cubicBezTo>
                    <a:pt x="206128" y="784304"/>
                    <a:pt x="208293" y="782161"/>
                    <a:pt x="212622" y="777875"/>
                  </a:cubicBezTo>
                  <a:close/>
                  <a:moveTo>
                    <a:pt x="195729" y="763587"/>
                  </a:moveTo>
                  <a:cubicBezTo>
                    <a:pt x="197902" y="763587"/>
                    <a:pt x="197902" y="765676"/>
                    <a:pt x="197902" y="767765"/>
                  </a:cubicBezTo>
                  <a:cubicBezTo>
                    <a:pt x="195729" y="769853"/>
                    <a:pt x="195729" y="769853"/>
                    <a:pt x="193557" y="771942"/>
                  </a:cubicBezTo>
                  <a:cubicBezTo>
                    <a:pt x="191385" y="771942"/>
                    <a:pt x="191385" y="774031"/>
                    <a:pt x="189212" y="774031"/>
                  </a:cubicBezTo>
                  <a:cubicBezTo>
                    <a:pt x="180523" y="784475"/>
                    <a:pt x="171833" y="792831"/>
                    <a:pt x="163144" y="803275"/>
                  </a:cubicBezTo>
                  <a:cubicBezTo>
                    <a:pt x="160971" y="803275"/>
                    <a:pt x="160971" y="803275"/>
                    <a:pt x="160971" y="803275"/>
                  </a:cubicBezTo>
                  <a:cubicBezTo>
                    <a:pt x="158799" y="803275"/>
                    <a:pt x="156627" y="801186"/>
                    <a:pt x="158799" y="799097"/>
                  </a:cubicBezTo>
                  <a:cubicBezTo>
                    <a:pt x="169661" y="790742"/>
                    <a:pt x="178350" y="780298"/>
                    <a:pt x="189212" y="769853"/>
                  </a:cubicBezTo>
                  <a:cubicBezTo>
                    <a:pt x="189212" y="769853"/>
                    <a:pt x="191385" y="767765"/>
                    <a:pt x="191385" y="767765"/>
                  </a:cubicBezTo>
                  <a:cubicBezTo>
                    <a:pt x="193557" y="765676"/>
                    <a:pt x="193557" y="765676"/>
                    <a:pt x="193557" y="765676"/>
                  </a:cubicBezTo>
                  <a:cubicBezTo>
                    <a:pt x="193557" y="765676"/>
                    <a:pt x="195729" y="763587"/>
                    <a:pt x="195729" y="763587"/>
                  </a:cubicBezTo>
                  <a:close/>
                  <a:moveTo>
                    <a:pt x="668861" y="754062"/>
                  </a:moveTo>
                  <a:cubicBezTo>
                    <a:pt x="670977" y="754062"/>
                    <a:pt x="670977" y="758392"/>
                    <a:pt x="668861" y="758392"/>
                  </a:cubicBezTo>
                  <a:cubicBezTo>
                    <a:pt x="668861" y="758392"/>
                    <a:pt x="668861" y="760556"/>
                    <a:pt x="666744" y="760556"/>
                  </a:cubicBezTo>
                  <a:cubicBezTo>
                    <a:pt x="654044" y="767051"/>
                    <a:pt x="639227" y="771380"/>
                    <a:pt x="624411" y="775710"/>
                  </a:cubicBezTo>
                  <a:cubicBezTo>
                    <a:pt x="624411" y="775710"/>
                    <a:pt x="624411" y="777875"/>
                    <a:pt x="622294" y="777875"/>
                  </a:cubicBezTo>
                  <a:cubicBezTo>
                    <a:pt x="620177" y="777875"/>
                    <a:pt x="620177" y="773545"/>
                    <a:pt x="622294" y="773545"/>
                  </a:cubicBezTo>
                  <a:cubicBezTo>
                    <a:pt x="637111" y="767051"/>
                    <a:pt x="651927" y="762721"/>
                    <a:pt x="666744" y="756227"/>
                  </a:cubicBezTo>
                  <a:cubicBezTo>
                    <a:pt x="666744" y="754062"/>
                    <a:pt x="668861" y="754062"/>
                    <a:pt x="668861" y="754062"/>
                  </a:cubicBezTo>
                  <a:close/>
                  <a:moveTo>
                    <a:pt x="180757" y="750887"/>
                  </a:moveTo>
                  <a:cubicBezTo>
                    <a:pt x="180757" y="750887"/>
                    <a:pt x="180757" y="750887"/>
                    <a:pt x="182979" y="750887"/>
                  </a:cubicBezTo>
                  <a:cubicBezTo>
                    <a:pt x="185202" y="750887"/>
                    <a:pt x="185202" y="752976"/>
                    <a:pt x="182979" y="752976"/>
                  </a:cubicBezTo>
                  <a:cubicBezTo>
                    <a:pt x="171867" y="763420"/>
                    <a:pt x="160754" y="775953"/>
                    <a:pt x="149642" y="786397"/>
                  </a:cubicBezTo>
                  <a:cubicBezTo>
                    <a:pt x="147419" y="788486"/>
                    <a:pt x="147419" y="788486"/>
                    <a:pt x="145197" y="790575"/>
                  </a:cubicBezTo>
                  <a:cubicBezTo>
                    <a:pt x="145197" y="790575"/>
                    <a:pt x="145197" y="790575"/>
                    <a:pt x="142974" y="790575"/>
                  </a:cubicBezTo>
                  <a:cubicBezTo>
                    <a:pt x="142974" y="790575"/>
                    <a:pt x="140752" y="788486"/>
                    <a:pt x="142974" y="788486"/>
                  </a:cubicBezTo>
                  <a:cubicBezTo>
                    <a:pt x="142974" y="786397"/>
                    <a:pt x="145197" y="786397"/>
                    <a:pt x="145197" y="786397"/>
                  </a:cubicBezTo>
                  <a:cubicBezTo>
                    <a:pt x="145197" y="784308"/>
                    <a:pt x="147419" y="782220"/>
                    <a:pt x="149642" y="782220"/>
                  </a:cubicBezTo>
                  <a:cubicBezTo>
                    <a:pt x="158532" y="771775"/>
                    <a:pt x="169644" y="761331"/>
                    <a:pt x="180757" y="750887"/>
                  </a:cubicBezTo>
                  <a:close/>
                  <a:moveTo>
                    <a:pt x="169724" y="739775"/>
                  </a:moveTo>
                  <a:cubicBezTo>
                    <a:pt x="171907" y="739775"/>
                    <a:pt x="171907" y="739775"/>
                    <a:pt x="171907" y="739775"/>
                  </a:cubicBezTo>
                  <a:cubicBezTo>
                    <a:pt x="174090" y="739775"/>
                    <a:pt x="174090" y="741958"/>
                    <a:pt x="174090" y="744141"/>
                  </a:cubicBezTo>
                  <a:cubicBezTo>
                    <a:pt x="169724" y="748506"/>
                    <a:pt x="165358" y="752872"/>
                    <a:pt x="160993" y="757238"/>
                  </a:cubicBezTo>
                  <a:cubicBezTo>
                    <a:pt x="160993" y="757238"/>
                    <a:pt x="160993" y="757238"/>
                    <a:pt x="158810" y="757238"/>
                  </a:cubicBezTo>
                  <a:cubicBezTo>
                    <a:pt x="158810" y="757238"/>
                    <a:pt x="156627" y="755055"/>
                    <a:pt x="158810" y="755055"/>
                  </a:cubicBezTo>
                  <a:cubicBezTo>
                    <a:pt x="163175" y="748506"/>
                    <a:pt x="165358" y="744141"/>
                    <a:pt x="169724" y="739775"/>
                  </a:cubicBezTo>
                  <a:close/>
                  <a:moveTo>
                    <a:pt x="673026" y="730250"/>
                  </a:moveTo>
                  <a:cubicBezTo>
                    <a:pt x="673026" y="730250"/>
                    <a:pt x="675176" y="730250"/>
                    <a:pt x="675176" y="730250"/>
                  </a:cubicBezTo>
                  <a:cubicBezTo>
                    <a:pt x="675176" y="732448"/>
                    <a:pt x="675176" y="732448"/>
                    <a:pt x="675176" y="732448"/>
                  </a:cubicBezTo>
                  <a:cubicBezTo>
                    <a:pt x="677327" y="732448"/>
                    <a:pt x="677327" y="736844"/>
                    <a:pt x="675176" y="736844"/>
                  </a:cubicBezTo>
                  <a:cubicBezTo>
                    <a:pt x="675176" y="736844"/>
                    <a:pt x="675176" y="734646"/>
                    <a:pt x="673026" y="734646"/>
                  </a:cubicBezTo>
                  <a:cubicBezTo>
                    <a:pt x="670875" y="734646"/>
                    <a:pt x="668724" y="736844"/>
                    <a:pt x="666573" y="736844"/>
                  </a:cubicBezTo>
                  <a:cubicBezTo>
                    <a:pt x="666573" y="736844"/>
                    <a:pt x="664422" y="736844"/>
                    <a:pt x="662272" y="736844"/>
                  </a:cubicBezTo>
                  <a:cubicBezTo>
                    <a:pt x="655819" y="739042"/>
                    <a:pt x="649367" y="743438"/>
                    <a:pt x="642914" y="745636"/>
                  </a:cubicBezTo>
                  <a:cubicBezTo>
                    <a:pt x="634311" y="750033"/>
                    <a:pt x="625708" y="754429"/>
                    <a:pt x="617105" y="756627"/>
                  </a:cubicBezTo>
                  <a:cubicBezTo>
                    <a:pt x="617105" y="756627"/>
                    <a:pt x="614954" y="758825"/>
                    <a:pt x="614954" y="758825"/>
                  </a:cubicBezTo>
                  <a:cubicBezTo>
                    <a:pt x="614954" y="758825"/>
                    <a:pt x="612803" y="758825"/>
                    <a:pt x="612803" y="758825"/>
                  </a:cubicBezTo>
                  <a:cubicBezTo>
                    <a:pt x="610652" y="758825"/>
                    <a:pt x="610652" y="756627"/>
                    <a:pt x="612803" y="754429"/>
                  </a:cubicBezTo>
                  <a:cubicBezTo>
                    <a:pt x="614954" y="754429"/>
                    <a:pt x="614954" y="754429"/>
                    <a:pt x="617105" y="752231"/>
                  </a:cubicBezTo>
                  <a:cubicBezTo>
                    <a:pt x="625708" y="747834"/>
                    <a:pt x="636462" y="743438"/>
                    <a:pt x="645065" y="739042"/>
                  </a:cubicBezTo>
                  <a:cubicBezTo>
                    <a:pt x="651518" y="736844"/>
                    <a:pt x="655819" y="734646"/>
                    <a:pt x="662272" y="732448"/>
                  </a:cubicBezTo>
                  <a:cubicBezTo>
                    <a:pt x="664422" y="732448"/>
                    <a:pt x="664422" y="732448"/>
                    <a:pt x="666573" y="732448"/>
                  </a:cubicBezTo>
                  <a:cubicBezTo>
                    <a:pt x="668724" y="732448"/>
                    <a:pt x="670875" y="730250"/>
                    <a:pt x="673026" y="730250"/>
                  </a:cubicBezTo>
                  <a:close/>
                  <a:moveTo>
                    <a:pt x="666744" y="714375"/>
                  </a:moveTo>
                  <a:cubicBezTo>
                    <a:pt x="668861" y="714375"/>
                    <a:pt x="670977" y="716439"/>
                    <a:pt x="668861" y="718502"/>
                  </a:cubicBezTo>
                  <a:cubicBezTo>
                    <a:pt x="666744" y="718502"/>
                    <a:pt x="664627" y="720566"/>
                    <a:pt x="662511" y="720566"/>
                  </a:cubicBezTo>
                  <a:cubicBezTo>
                    <a:pt x="662511" y="720566"/>
                    <a:pt x="660394" y="722630"/>
                    <a:pt x="660394" y="722630"/>
                  </a:cubicBezTo>
                  <a:cubicBezTo>
                    <a:pt x="645577" y="728821"/>
                    <a:pt x="630761" y="730885"/>
                    <a:pt x="618061" y="735013"/>
                  </a:cubicBezTo>
                  <a:cubicBezTo>
                    <a:pt x="615944" y="735013"/>
                    <a:pt x="613827" y="730885"/>
                    <a:pt x="615944" y="730885"/>
                  </a:cubicBezTo>
                  <a:cubicBezTo>
                    <a:pt x="630761" y="726758"/>
                    <a:pt x="645577" y="724694"/>
                    <a:pt x="658277" y="718502"/>
                  </a:cubicBezTo>
                  <a:cubicBezTo>
                    <a:pt x="660394" y="718502"/>
                    <a:pt x="660394" y="716439"/>
                    <a:pt x="662511" y="716439"/>
                  </a:cubicBezTo>
                  <a:cubicBezTo>
                    <a:pt x="662511" y="716439"/>
                    <a:pt x="664627" y="714375"/>
                    <a:pt x="666744" y="714375"/>
                  </a:cubicBezTo>
                  <a:close/>
                  <a:moveTo>
                    <a:pt x="186710" y="687387"/>
                  </a:moveTo>
                  <a:cubicBezTo>
                    <a:pt x="186710" y="687387"/>
                    <a:pt x="186710" y="687387"/>
                    <a:pt x="188853" y="687387"/>
                  </a:cubicBezTo>
                  <a:cubicBezTo>
                    <a:pt x="190997" y="687387"/>
                    <a:pt x="193140" y="689579"/>
                    <a:pt x="190997" y="691771"/>
                  </a:cubicBezTo>
                  <a:cubicBezTo>
                    <a:pt x="190997" y="691771"/>
                    <a:pt x="188853" y="691771"/>
                    <a:pt x="188853" y="691771"/>
                  </a:cubicBezTo>
                  <a:cubicBezTo>
                    <a:pt x="186710" y="693964"/>
                    <a:pt x="186710" y="693964"/>
                    <a:pt x="184567" y="696156"/>
                  </a:cubicBezTo>
                  <a:cubicBezTo>
                    <a:pt x="182424" y="698348"/>
                    <a:pt x="182424" y="700541"/>
                    <a:pt x="180281" y="702733"/>
                  </a:cubicBezTo>
                  <a:cubicBezTo>
                    <a:pt x="171708" y="711502"/>
                    <a:pt x="163136" y="722463"/>
                    <a:pt x="154563" y="733425"/>
                  </a:cubicBezTo>
                  <a:cubicBezTo>
                    <a:pt x="152420" y="733425"/>
                    <a:pt x="152420" y="733425"/>
                    <a:pt x="152420" y="733425"/>
                  </a:cubicBezTo>
                  <a:cubicBezTo>
                    <a:pt x="150277" y="733425"/>
                    <a:pt x="150277" y="731233"/>
                    <a:pt x="150277" y="731233"/>
                  </a:cubicBezTo>
                  <a:cubicBezTo>
                    <a:pt x="160993" y="718079"/>
                    <a:pt x="169565" y="707117"/>
                    <a:pt x="180281" y="693964"/>
                  </a:cubicBezTo>
                  <a:cubicBezTo>
                    <a:pt x="182424" y="691771"/>
                    <a:pt x="184567" y="689579"/>
                    <a:pt x="186710" y="687387"/>
                  </a:cubicBezTo>
                  <a:close/>
                  <a:moveTo>
                    <a:pt x="663423" y="685800"/>
                  </a:moveTo>
                  <a:cubicBezTo>
                    <a:pt x="663423" y="685800"/>
                    <a:pt x="663423" y="685800"/>
                    <a:pt x="665613" y="685800"/>
                  </a:cubicBezTo>
                  <a:cubicBezTo>
                    <a:pt x="665613" y="685800"/>
                    <a:pt x="667802" y="687917"/>
                    <a:pt x="665613" y="690033"/>
                  </a:cubicBezTo>
                  <a:cubicBezTo>
                    <a:pt x="661233" y="690033"/>
                    <a:pt x="659044" y="692150"/>
                    <a:pt x="654664" y="692150"/>
                  </a:cubicBezTo>
                  <a:cubicBezTo>
                    <a:pt x="654664" y="692150"/>
                    <a:pt x="652475" y="694267"/>
                    <a:pt x="652475" y="694267"/>
                  </a:cubicBezTo>
                  <a:cubicBezTo>
                    <a:pt x="637147" y="698500"/>
                    <a:pt x="621819" y="706967"/>
                    <a:pt x="606492" y="711200"/>
                  </a:cubicBezTo>
                  <a:cubicBezTo>
                    <a:pt x="604302" y="711200"/>
                    <a:pt x="604302" y="709083"/>
                    <a:pt x="606492" y="706967"/>
                  </a:cubicBezTo>
                  <a:cubicBezTo>
                    <a:pt x="621819" y="702733"/>
                    <a:pt x="634957" y="696383"/>
                    <a:pt x="650285" y="690033"/>
                  </a:cubicBezTo>
                  <a:cubicBezTo>
                    <a:pt x="652475" y="690033"/>
                    <a:pt x="652475" y="687917"/>
                    <a:pt x="654664" y="687917"/>
                  </a:cubicBezTo>
                  <a:cubicBezTo>
                    <a:pt x="656854" y="687917"/>
                    <a:pt x="661233" y="685800"/>
                    <a:pt x="663423" y="685800"/>
                  </a:cubicBezTo>
                  <a:close/>
                  <a:moveTo>
                    <a:pt x="641608" y="668337"/>
                  </a:moveTo>
                  <a:cubicBezTo>
                    <a:pt x="643762" y="668337"/>
                    <a:pt x="643762" y="668337"/>
                    <a:pt x="645917" y="668337"/>
                  </a:cubicBezTo>
                  <a:cubicBezTo>
                    <a:pt x="650226" y="668337"/>
                    <a:pt x="652380" y="668337"/>
                    <a:pt x="654535" y="668337"/>
                  </a:cubicBezTo>
                  <a:cubicBezTo>
                    <a:pt x="656689" y="670520"/>
                    <a:pt x="654535" y="672703"/>
                    <a:pt x="652380" y="672703"/>
                  </a:cubicBezTo>
                  <a:cubicBezTo>
                    <a:pt x="650226" y="672703"/>
                    <a:pt x="650226" y="672703"/>
                    <a:pt x="648071" y="672703"/>
                  </a:cubicBezTo>
                  <a:cubicBezTo>
                    <a:pt x="648071" y="672703"/>
                    <a:pt x="645917" y="672703"/>
                    <a:pt x="645917" y="672703"/>
                  </a:cubicBezTo>
                  <a:cubicBezTo>
                    <a:pt x="645917" y="672703"/>
                    <a:pt x="643762" y="672703"/>
                    <a:pt x="643762" y="672703"/>
                  </a:cubicBezTo>
                  <a:cubicBezTo>
                    <a:pt x="637299" y="672703"/>
                    <a:pt x="630836" y="674885"/>
                    <a:pt x="626527" y="677068"/>
                  </a:cubicBezTo>
                  <a:cubicBezTo>
                    <a:pt x="617909" y="679251"/>
                    <a:pt x="609291" y="683617"/>
                    <a:pt x="600673" y="685800"/>
                  </a:cubicBezTo>
                  <a:cubicBezTo>
                    <a:pt x="600673" y="685800"/>
                    <a:pt x="600673" y="685800"/>
                    <a:pt x="598519" y="685800"/>
                  </a:cubicBezTo>
                  <a:cubicBezTo>
                    <a:pt x="598519" y="685800"/>
                    <a:pt x="598519" y="685800"/>
                    <a:pt x="598519" y="683617"/>
                  </a:cubicBezTo>
                  <a:cubicBezTo>
                    <a:pt x="596364" y="683617"/>
                    <a:pt x="598519" y="681434"/>
                    <a:pt x="598519" y="681434"/>
                  </a:cubicBezTo>
                  <a:cubicBezTo>
                    <a:pt x="609291" y="679251"/>
                    <a:pt x="617909" y="674885"/>
                    <a:pt x="626527" y="670520"/>
                  </a:cubicBezTo>
                  <a:cubicBezTo>
                    <a:pt x="630836" y="670520"/>
                    <a:pt x="637299" y="668337"/>
                    <a:pt x="641608" y="668337"/>
                  </a:cubicBezTo>
                  <a:close/>
                  <a:moveTo>
                    <a:pt x="195709" y="655637"/>
                  </a:moveTo>
                  <a:cubicBezTo>
                    <a:pt x="197902" y="655637"/>
                    <a:pt x="197902" y="657754"/>
                    <a:pt x="195709" y="659870"/>
                  </a:cubicBezTo>
                  <a:cubicBezTo>
                    <a:pt x="193517" y="659870"/>
                    <a:pt x="191325" y="661987"/>
                    <a:pt x="186940" y="664104"/>
                  </a:cubicBezTo>
                  <a:cubicBezTo>
                    <a:pt x="184748" y="666220"/>
                    <a:pt x="182556" y="668337"/>
                    <a:pt x="180363" y="670454"/>
                  </a:cubicBezTo>
                  <a:cubicBezTo>
                    <a:pt x="171594" y="678920"/>
                    <a:pt x="165017" y="689504"/>
                    <a:pt x="156248" y="700087"/>
                  </a:cubicBezTo>
                  <a:cubicBezTo>
                    <a:pt x="154056" y="700087"/>
                    <a:pt x="151864" y="697970"/>
                    <a:pt x="154056" y="695854"/>
                  </a:cubicBezTo>
                  <a:cubicBezTo>
                    <a:pt x="162825" y="685270"/>
                    <a:pt x="169402" y="674687"/>
                    <a:pt x="180363" y="664104"/>
                  </a:cubicBezTo>
                  <a:cubicBezTo>
                    <a:pt x="182556" y="661987"/>
                    <a:pt x="184748" y="659870"/>
                    <a:pt x="189133" y="659870"/>
                  </a:cubicBezTo>
                  <a:cubicBezTo>
                    <a:pt x="189133" y="657754"/>
                    <a:pt x="191325" y="657754"/>
                    <a:pt x="195709" y="655637"/>
                  </a:cubicBezTo>
                  <a:close/>
                  <a:moveTo>
                    <a:pt x="634464" y="644525"/>
                  </a:moveTo>
                  <a:cubicBezTo>
                    <a:pt x="634464" y="644525"/>
                    <a:pt x="636581" y="644525"/>
                    <a:pt x="636581" y="644525"/>
                  </a:cubicBezTo>
                  <a:cubicBezTo>
                    <a:pt x="636581" y="644525"/>
                    <a:pt x="638698" y="644525"/>
                    <a:pt x="638698" y="644525"/>
                  </a:cubicBezTo>
                  <a:cubicBezTo>
                    <a:pt x="638698" y="644525"/>
                    <a:pt x="640814" y="646793"/>
                    <a:pt x="638698" y="646793"/>
                  </a:cubicBezTo>
                  <a:cubicBezTo>
                    <a:pt x="638698" y="646793"/>
                    <a:pt x="638698" y="649061"/>
                    <a:pt x="638698" y="649061"/>
                  </a:cubicBezTo>
                  <a:cubicBezTo>
                    <a:pt x="636581" y="649061"/>
                    <a:pt x="636581" y="649061"/>
                    <a:pt x="634464" y="649061"/>
                  </a:cubicBezTo>
                  <a:cubicBezTo>
                    <a:pt x="619648" y="653596"/>
                    <a:pt x="602714" y="655864"/>
                    <a:pt x="585781" y="658132"/>
                  </a:cubicBezTo>
                  <a:cubicBezTo>
                    <a:pt x="583664" y="660400"/>
                    <a:pt x="581548" y="660400"/>
                    <a:pt x="581548" y="660400"/>
                  </a:cubicBezTo>
                  <a:cubicBezTo>
                    <a:pt x="581548" y="660400"/>
                    <a:pt x="581548" y="660400"/>
                    <a:pt x="579431" y="660400"/>
                  </a:cubicBezTo>
                  <a:cubicBezTo>
                    <a:pt x="579431" y="660400"/>
                    <a:pt x="577314" y="658132"/>
                    <a:pt x="577314" y="655864"/>
                  </a:cubicBezTo>
                  <a:cubicBezTo>
                    <a:pt x="579431" y="655864"/>
                    <a:pt x="579431" y="655864"/>
                    <a:pt x="579431" y="655864"/>
                  </a:cubicBezTo>
                  <a:cubicBezTo>
                    <a:pt x="581548" y="655864"/>
                    <a:pt x="581548" y="655864"/>
                    <a:pt x="583664" y="655864"/>
                  </a:cubicBezTo>
                  <a:cubicBezTo>
                    <a:pt x="600598" y="651328"/>
                    <a:pt x="617531" y="649061"/>
                    <a:pt x="634464" y="644525"/>
                  </a:cubicBezTo>
                  <a:close/>
                  <a:moveTo>
                    <a:pt x="176043" y="639762"/>
                  </a:moveTo>
                  <a:cubicBezTo>
                    <a:pt x="178241" y="639762"/>
                    <a:pt x="180439" y="642011"/>
                    <a:pt x="178241" y="644260"/>
                  </a:cubicBezTo>
                  <a:cubicBezTo>
                    <a:pt x="171646" y="651007"/>
                    <a:pt x="162854" y="660003"/>
                    <a:pt x="156260" y="666750"/>
                  </a:cubicBezTo>
                  <a:cubicBezTo>
                    <a:pt x="154062" y="666750"/>
                    <a:pt x="154062" y="666750"/>
                    <a:pt x="154062" y="666750"/>
                  </a:cubicBezTo>
                  <a:cubicBezTo>
                    <a:pt x="154062" y="666750"/>
                    <a:pt x="151864" y="666750"/>
                    <a:pt x="151864" y="666750"/>
                  </a:cubicBezTo>
                  <a:cubicBezTo>
                    <a:pt x="151864" y="664501"/>
                    <a:pt x="151864" y="664501"/>
                    <a:pt x="151864" y="664501"/>
                  </a:cubicBezTo>
                  <a:cubicBezTo>
                    <a:pt x="154062" y="662252"/>
                    <a:pt x="154062" y="662252"/>
                    <a:pt x="154062" y="662252"/>
                  </a:cubicBezTo>
                  <a:cubicBezTo>
                    <a:pt x="160656" y="655505"/>
                    <a:pt x="167250" y="646509"/>
                    <a:pt x="176043" y="639762"/>
                  </a:cubicBezTo>
                  <a:close/>
                  <a:moveTo>
                    <a:pt x="630144" y="619125"/>
                  </a:moveTo>
                  <a:cubicBezTo>
                    <a:pt x="632304" y="619125"/>
                    <a:pt x="632304" y="619125"/>
                    <a:pt x="632304" y="619125"/>
                  </a:cubicBezTo>
                  <a:cubicBezTo>
                    <a:pt x="634465" y="619125"/>
                    <a:pt x="634465" y="623207"/>
                    <a:pt x="632304" y="623207"/>
                  </a:cubicBezTo>
                  <a:cubicBezTo>
                    <a:pt x="632304" y="623207"/>
                    <a:pt x="632304" y="623207"/>
                    <a:pt x="630144" y="623207"/>
                  </a:cubicBezTo>
                  <a:cubicBezTo>
                    <a:pt x="630144" y="625248"/>
                    <a:pt x="627983" y="625248"/>
                    <a:pt x="625822" y="625248"/>
                  </a:cubicBezTo>
                  <a:cubicBezTo>
                    <a:pt x="606375" y="629331"/>
                    <a:pt x="586928" y="631372"/>
                    <a:pt x="567481" y="633413"/>
                  </a:cubicBezTo>
                  <a:cubicBezTo>
                    <a:pt x="565320" y="633413"/>
                    <a:pt x="560998" y="633413"/>
                    <a:pt x="558838" y="633413"/>
                  </a:cubicBezTo>
                  <a:cubicBezTo>
                    <a:pt x="556677" y="633413"/>
                    <a:pt x="556677" y="633413"/>
                    <a:pt x="556677" y="633413"/>
                  </a:cubicBezTo>
                  <a:cubicBezTo>
                    <a:pt x="556677" y="631372"/>
                    <a:pt x="556677" y="629331"/>
                    <a:pt x="558838" y="629331"/>
                  </a:cubicBezTo>
                  <a:cubicBezTo>
                    <a:pt x="560998" y="629331"/>
                    <a:pt x="563160" y="629331"/>
                    <a:pt x="563160" y="629331"/>
                  </a:cubicBezTo>
                  <a:cubicBezTo>
                    <a:pt x="584767" y="627289"/>
                    <a:pt x="604214" y="625248"/>
                    <a:pt x="625822" y="621166"/>
                  </a:cubicBezTo>
                  <a:cubicBezTo>
                    <a:pt x="625822" y="621166"/>
                    <a:pt x="627983" y="621166"/>
                    <a:pt x="630144" y="619125"/>
                  </a:cubicBezTo>
                  <a:close/>
                  <a:moveTo>
                    <a:pt x="40184" y="619125"/>
                  </a:moveTo>
                  <a:cubicBezTo>
                    <a:pt x="40184" y="619125"/>
                    <a:pt x="42327" y="619125"/>
                    <a:pt x="42327" y="621242"/>
                  </a:cubicBezTo>
                  <a:cubicBezTo>
                    <a:pt x="42327" y="621242"/>
                    <a:pt x="42327" y="623358"/>
                    <a:pt x="42327" y="623358"/>
                  </a:cubicBezTo>
                  <a:cubicBezTo>
                    <a:pt x="40184" y="623358"/>
                    <a:pt x="38040" y="625475"/>
                    <a:pt x="38040" y="625475"/>
                  </a:cubicBezTo>
                  <a:cubicBezTo>
                    <a:pt x="25182" y="633942"/>
                    <a:pt x="14466" y="642408"/>
                    <a:pt x="3750" y="650875"/>
                  </a:cubicBezTo>
                  <a:cubicBezTo>
                    <a:pt x="3750" y="650875"/>
                    <a:pt x="1607" y="650875"/>
                    <a:pt x="1607" y="650875"/>
                  </a:cubicBezTo>
                  <a:cubicBezTo>
                    <a:pt x="-536" y="650875"/>
                    <a:pt x="-536" y="648758"/>
                    <a:pt x="1607" y="648758"/>
                  </a:cubicBezTo>
                  <a:cubicBezTo>
                    <a:pt x="10180" y="640292"/>
                    <a:pt x="18752" y="633942"/>
                    <a:pt x="27325" y="627592"/>
                  </a:cubicBezTo>
                  <a:cubicBezTo>
                    <a:pt x="29468" y="625475"/>
                    <a:pt x="33754" y="623358"/>
                    <a:pt x="35897" y="621242"/>
                  </a:cubicBezTo>
                  <a:cubicBezTo>
                    <a:pt x="35897" y="621242"/>
                    <a:pt x="38040" y="621242"/>
                    <a:pt x="40184" y="619125"/>
                  </a:cubicBezTo>
                  <a:close/>
                  <a:moveTo>
                    <a:pt x="102103" y="609600"/>
                  </a:moveTo>
                  <a:cubicBezTo>
                    <a:pt x="102103" y="609600"/>
                    <a:pt x="104240" y="609600"/>
                    <a:pt x="104240" y="609600"/>
                  </a:cubicBezTo>
                  <a:cubicBezTo>
                    <a:pt x="104240" y="611783"/>
                    <a:pt x="104240" y="611783"/>
                    <a:pt x="102103" y="613965"/>
                  </a:cubicBezTo>
                  <a:cubicBezTo>
                    <a:pt x="93555" y="613965"/>
                    <a:pt x="82869" y="620514"/>
                    <a:pt x="74321" y="627062"/>
                  </a:cubicBezTo>
                  <a:cubicBezTo>
                    <a:pt x="67910" y="631428"/>
                    <a:pt x="59362" y="637976"/>
                    <a:pt x="52951" y="644525"/>
                  </a:cubicBezTo>
                  <a:cubicBezTo>
                    <a:pt x="52951" y="644525"/>
                    <a:pt x="50814" y="644525"/>
                    <a:pt x="50814" y="644525"/>
                  </a:cubicBezTo>
                  <a:cubicBezTo>
                    <a:pt x="48677" y="644525"/>
                    <a:pt x="48677" y="642342"/>
                    <a:pt x="50814" y="640159"/>
                  </a:cubicBezTo>
                  <a:cubicBezTo>
                    <a:pt x="59362" y="633611"/>
                    <a:pt x="67910" y="627062"/>
                    <a:pt x="76458" y="620514"/>
                  </a:cubicBezTo>
                  <a:cubicBezTo>
                    <a:pt x="80732" y="618331"/>
                    <a:pt x="85006" y="616148"/>
                    <a:pt x="89280" y="611783"/>
                  </a:cubicBezTo>
                  <a:cubicBezTo>
                    <a:pt x="93555" y="611783"/>
                    <a:pt x="97829" y="609600"/>
                    <a:pt x="102103" y="609600"/>
                  </a:cubicBezTo>
                  <a:close/>
                  <a:moveTo>
                    <a:pt x="69759" y="609600"/>
                  </a:moveTo>
                  <a:cubicBezTo>
                    <a:pt x="69759" y="609600"/>
                    <a:pt x="69759" y="609600"/>
                    <a:pt x="71918" y="609600"/>
                  </a:cubicBezTo>
                  <a:cubicBezTo>
                    <a:pt x="74077" y="611805"/>
                    <a:pt x="74077" y="614010"/>
                    <a:pt x="71918" y="614010"/>
                  </a:cubicBezTo>
                  <a:cubicBezTo>
                    <a:pt x="67600" y="616215"/>
                    <a:pt x="65441" y="618419"/>
                    <a:pt x="63282" y="620624"/>
                  </a:cubicBezTo>
                  <a:cubicBezTo>
                    <a:pt x="50328" y="629444"/>
                    <a:pt x="37374" y="638263"/>
                    <a:pt x="24420" y="647083"/>
                  </a:cubicBezTo>
                  <a:cubicBezTo>
                    <a:pt x="24420" y="649288"/>
                    <a:pt x="24420" y="649288"/>
                    <a:pt x="24420" y="649288"/>
                  </a:cubicBezTo>
                  <a:cubicBezTo>
                    <a:pt x="22261" y="649288"/>
                    <a:pt x="20102" y="644878"/>
                    <a:pt x="22261" y="644878"/>
                  </a:cubicBezTo>
                  <a:cubicBezTo>
                    <a:pt x="30897" y="638263"/>
                    <a:pt x="41692" y="629444"/>
                    <a:pt x="50328" y="622829"/>
                  </a:cubicBezTo>
                  <a:cubicBezTo>
                    <a:pt x="54646" y="620624"/>
                    <a:pt x="56805" y="618419"/>
                    <a:pt x="61123" y="616215"/>
                  </a:cubicBezTo>
                  <a:cubicBezTo>
                    <a:pt x="63282" y="614010"/>
                    <a:pt x="65441" y="611805"/>
                    <a:pt x="69759" y="609600"/>
                  </a:cubicBezTo>
                  <a:close/>
                  <a:moveTo>
                    <a:pt x="158632" y="603250"/>
                  </a:moveTo>
                  <a:cubicBezTo>
                    <a:pt x="160804" y="603250"/>
                    <a:pt x="162977" y="605404"/>
                    <a:pt x="160804" y="605404"/>
                  </a:cubicBezTo>
                  <a:cubicBezTo>
                    <a:pt x="149943" y="616177"/>
                    <a:pt x="136908" y="624795"/>
                    <a:pt x="126046" y="633413"/>
                  </a:cubicBezTo>
                  <a:cubicBezTo>
                    <a:pt x="123874" y="633413"/>
                    <a:pt x="121702" y="631258"/>
                    <a:pt x="123874" y="631258"/>
                  </a:cubicBezTo>
                  <a:cubicBezTo>
                    <a:pt x="134736" y="620486"/>
                    <a:pt x="147770" y="614022"/>
                    <a:pt x="158632" y="603250"/>
                  </a:cubicBezTo>
                  <a:close/>
                  <a:moveTo>
                    <a:pt x="134846" y="603250"/>
                  </a:moveTo>
                  <a:cubicBezTo>
                    <a:pt x="137005" y="603250"/>
                    <a:pt x="137005" y="603250"/>
                    <a:pt x="137005" y="603250"/>
                  </a:cubicBezTo>
                  <a:cubicBezTo>
                    <a:pt x="137005" y="605398"/>
                    <a:pt x="139164" y="607546"/>
                    <a:pt x="137005" y="607546"/>
                  </a:cubicBezTo>
                  <a:cubicBezTo>
                    <a:pt x="119733" y="616137"/>
                    <a:pt x="104620" y="626876"/>
                    <a:pt x="87348" y="639763"/>
                  </a:cubicBezTo>
                  <a:cubicBezTo>
                    <a:pt x="85189" y="639763"/>
                    <a:pt x="85189" y="635467"/>
                    <a:pt x="85189" y="635467"/>
                  </a:cubicBezTo>
                  <a:cubicBezTo>
                    <a:pt x="100302" y="624728"/>
                    <a:pt x="115415" y="613989"/>
                    <a:pt x="132687" y="605398"/>
                  </a:cubicBezTo>
                  <a:cubicBezTo>
                    <a:pt x="132687" y="605398"/>
                    <a:pt x="132687" y="605398"/>
                    <a:pt x="134846" y="603250"/>
                  </a:cubicBezTo>
                  <a:close/>
                  <a:moveTo>
                    <a:pt x="621223" y="600075"/>
                  </a:moveTo>
                  <a:cubicBezTo>
                    <a:pt x="623352" y="600075"/>
                    <a:pt x="623352" y="603885"/>
                    <a:pt x="621223" y="603885"/>
                  </a:cubicBezTo>
                  <a:cubicBezTo>
                    <a:pt x="621223" y="603885"/>
                    <a:pt x="619093" y="603885"/>
                    <a:pt x="616963" y="605790"/>
                  </a:cubicBezTo>
                  <a:cubicBezTo>
                    <a:pt x="604186" y="609600"/>
                    <a:pt x="589279" y="609600"/>
                    <a:pt x="574372" y="609600"/>
                  </a:cubicBezTo>
                  <a:cubicBezTo>
                    <a:pt x="567983" y="609600"/>
                    <a:pt x="563724" y="609600"/>
                    <a:pt x="557335" y="609600"/>
                  </a:cubicBezTo>
                  <a:cubicBezTo>
                    <a:pt x="553075" y="609600"/>
                    <a:pt x="546687" y="609600"/>
                    <a:pt x="542428" y="609600"/>
                  </a:cubicBezTo>
                  <a:cubicBezTo>
                    <a:pt x="542428" y="609600"/>
                    <a:pt x="540298" y="609600"/>
                    <a:pt x="540298" y="609600"/>
                  </a:cubicBezTo>
                  <a:cubicBezTo>
                    <a:pt x="540298" y="609600"/>
                    <a:pt x="538168" y="609600"/>
                    <a:pt x="538168" y="609600"/>
                  </a:cubicBezTo>
                  <a:cubicBezTo>
                    <a:pt x="536039" y="609600"/>
                    <a:pt x="536039" y="607695"/>
                    <a:pt x="536039" y="607695"/>
                  </a:cubicBezTo>
                  <a:cubicBezTo>
                    <a:pt x="536039" y="605790"/>
                    <a:pt x="536039" y="605790"/>
                    <a:pt x="538168" y="605790"/>
                  </a:cubicBezTo>
                  <a:cubicBezTo>
                    <a:pt x="538168" y="605790"/>
                    <a:pt x="540298" y="605790"/>
                    <a:pt x="542428" y="605790"/>
                  </a:cubicBezTo>
                  <a:cubicBezTo>
                    <a:pt x="546687" y="605790"/>
                    <a:pt x="553075" y="605790"/>
                    <a:pt x="557335" y="605790"/>
                  </a:cubicBezTo>
                  <a:cubicBezTo>
                    <a:pt x="563724" y="605790"/>
                    <a:pt x="567983" y="605790"/>
                    <a:pt x="574372" y="605790"/>
                  </a:cubicBezTo>
                  <a:cubicBezTo>
                    <a:pt x="587149" y="605790"/>
                    <a:pt x="602056" y="605790"/>
                    <a:pt x="614834" y="601980"/>
                  </a:cubicBezTo>
                  <a:cubicBezTo>
                    <a:pt x="616963" y="601980"/>
                    <a:pt x="619093" y="600075"/>
                    <a:pt x="621223" y="600075"/>
                  </a:cubicBezTo>
                  <a:close/>
                  <a:moveTo>
                    <a:pt x="611091" y="579437"/>
                  </a:moveTo>
                  <a:cubicBezTo>
                    <a:pt x="613253" y="579437"/>
                    <a:pt x="615414" y="583882"/>
                    <a:pt x="613253" y="583882"/>
                  </a:cubicBezTo>
                  <a:cubicBezTo>
                    <a:pt x="611091" y="583882"/>
                    <a:pt x="611091" y="583882"/>
                    <a:pt x="611091" y="586104"/>
                  </a:cubicBezTo>
                  <a:cubicBezTo>
                    <a:pt x="608929" y="586104"/>
                    <a:pt x="608929" y="586104"/>
                    <a:pt x="606767" y="586104"/>
                  </a:cubicBezTo>
                  <a:cubicBezTo>
                    <a:pt x="580827" y="597217"/>
                    <a:pt x="550563" y="597217"/>
                    <a:pt x="522461" y="599439"/>
                  </a:cubicBezTo>
                  <a:cubicBezTo>
                    <a:pt x="520299" y="601662"/>
                    <a:pt x="520299" y="601662"/>
                    <a:pt x="518137" y="601662"/>
                  </a:cubicBezTo>
                  <a:cubicBezTo>
                    <a:pt x="515975" y="601662"/>
                    <a:pt x="513814" y="597217"/>
                    <a:pt x="515975" y="597217"/>
                  </a:cubicBezTo>
                  <a:cubicBezTo>
                    <a:pt x="544078" y="592772"/>
                    <a:pt x="576504" y="594994"/>
                    <a:pt x="602444" y="583882"/>
                  </a:cubicBezTo>
                  <a:cubicBezTo>
                    <a:pt x="604606" y="583882"/>
                    <a:pt x="606767" y="581659"/>
                    <a:pt x="606767" y="581659"/>
                  </a:cubicBezTo>
                  <a:cubicBezTo>
                    <a:pt x="608929" y="581659"/>
                    <a:pt x="608929" y="581659"/>
                    <a:pt x="611091" y="579437"/>
                  </a:cubicBezTo>
                  <a:close/>
                  <a:moveTo>
                    <a:pt x="563923" y="563562"/>
                  </a:moveTo>
                  <a:cubicBezTo>
                    <a:pt x="566080" y="563562"/>
                    <a:pt x="568237" y="563562"/>
                    <a:pt x="570395" y="563562"/>
                  </a:cubicBezTo>
                  <a:cubicBezTo>
                    <a:pt x="572552" y="563562"/>
                    <a:pt x="572552" y="565626"/>
                    <a:pt x="572552" y="565626"/>
                  </a:cubicBezTo>
                  <a:cubicBezTo>
                    <a:pt x="572552" y="567689"/>
                    <a:pt x="572552" y="567689"/>
                    <a:pt x="570395" y="567689"/>
                  </a:cubicBezTo>
                  <a:cubicBezTo>
                    <a:pt x="544506" y="567689"/>
                    <a:pt x="518617" y="578008"/>
                    <a:pt x="492729" y="584200"/>
                  </a:cubicBezTo>
                  <a:cubicBezTo>
                    <a:pt x="488414" y="584200"/>
                    <a:pt x="488414" y="580072"/>
                    <a:pt x="490571" y="580072"/>
                  </a:cubicBezTo>
                  <a:cubicBezTo>
                    <a:pt x="516460" y="573881"/>
                    <a:pt x="540191" y="565626"/>
                    <a:pt x="563923" y="563562"/>
                  </a:cubicBezTo>
                  <a:close/>
                  <a:moveTo>
                    <a:pt x="557173" y="525462"/>
                  </a:moveTo>
                  <a:cubicBezTo>
                    <a:pt x="559307" y="525462"/>
                    <a:pt x="561440" y="527627"/>
                    <a:pt x="559307" y="527627"/>
                  </a:cubicBezTo>
                  <a:cubicBezTo>
                    <a:pt x="540108" y="536286"/>
                    <a:pt x="518775" y="542780"/>
                    <a:pt x="495310" y="549275"/>
                  </a:cubicBezTo>
                  <a:cubicBezTo>
                    <a:pt x="493177" y="549275"/>
                    <a:pt x="493177" y="544945"/>
                    <a:pt x="495310" y="544945"/>
                  </a:cubicBezTo>
                  <a:cubicBezTo>
                    <a:pt x="516642" y="538451"/>
                    <a:pt x="537974" y="534121"/>
                    <a:pt x="557173" y="525462"/>
                  </a:cubicBezTo>
                  <a:close/>
                  <a:moveTo>
                    <a:pt x="579299" y="509587"/>
                  </a:moveTo>
                  <a:cubicBezTo>
                    <a:pt x="579299" y="509587"/>
                    <a:pt x="581481" y="509587"/>
                    <a:pt x="581481" y="509587"/>
                  </a:cubicBezTo>
                  <a:cubicBezTo>
                    <a:pt x="583664" y="509587"/>
                    <a:pt x="583664" y="511752"/>
                    <a:pt x="583664" y="513917"/>
                  </a:cubicBezTo>
                  <a:cubicBezTo>
                    <a:pt x="579299" y="516081"/>
                    <a:pt x="574933" y="518246"/>
                    <a:pt x="572750" y="520411"/>
                  </a:cubicBezTo>
                  <a:cubicBezTo>
                    <a:pt x="572750" y="520411"/>
                    <a:pt x="570567" y="520411"/>
                    <a:pt x="570567" y="520411"/>
                  </a:cubicBezTo>
                  <a:cubicBezTo>
                    <a:pt x="566202" y="522576"/>
                    <a:pt x="559653" y="524741"/>
                    <a:pt x="553104" y="524741"/>
                  </a:cubicBezTo>
                  <a:cubicBezTo>
                    <a:pt x="542190" y="529070"/>
                    <a:pt x="529093" y="531235"/>
                    <a:pt x="518179" y="533400"/>
                  </a:cubicBezTo>
                  <a:cubicBezTo>
                    <a:pt x="515997" y="533400"/>
                    <a:pt x="513814" y="531235"/>
                    <a:pt x="515997" y="529070"/>
                  </a:cubicBezTo>
                  <a:cubicBezTo>
                    <a:pt x="526911" y="526905"/>
                    <a:pt x="540008" y="524741"/>
                    <a:pt x="550922" y="522576"/>
                  </a:cubicBezTo>
                  <a:cubicBezTo>
                    <a:pt x="557470" y="520411"/>
                    <a:pt x="561836" y="518246"/>
                    <a:pt x="568385" y="516081"/>
                  </a:cubicBezTo>
                  <a:cubicBezTo>
                    <a:pt x="572750" y="513917"/>
                    <a:pt x="577116" y="513917"/>
                    <a:pt x="579299" y="509587"/>
                  </a:cubicBezTo>
                  <a:close/>
                  <a:moveTo>
                    <a:pt x="591999" y="481012"/>
                  </a:moveTo>
                  <a:cubicBezTo>
                    <a:pt x="594181" y="481012"/>
                    <a:pt x="594181" y="481012"/>
                    <a:pt x="594181" y="481012"/>
                  </a:cubicBezTo>
                  <a:cubicBezTo>
                    <a:pt x="596364" y="481012"/>
                    <a:pt x="596364" y="483129"/>
                    <a:pt x="594181" y="485245"/>
                  </a:cubicBezTo>
                  <a:cubicBezTo>
                    <a:pt x="572353" y="489479"/>
                    <a:pt x="550525" y="500062"/>
                    <a:pt x="530879" y="506412"/>
                  </a:cubicBezTo>
                  <a:cubicBezTo>
                    <a:pt x="528697" y="506412"/>
                    <a:pt x="528697" y="506412"/>
                    <a:pt x="528697" y="506412"/>
                  </a:cubicBezTo>
                  <a:cubicBezTo>
                    <a:pt x="526514" y="506412"/>
                    <a:pt x="526514" y="502179"/>
                    <a:pt x="528697" y="502179"/>
                  </a:cubicBezTo>
                  <a:cubicBezTo>
                    <a:pt x="530879" y="502179"/>
                    <a:pt x="533062" y="502179"/>
                    <a:pt x="535245" y="500062"/>
                  </a:cubicBezTo>
                  <a:cubicBezTo>
                    <a:pt x="554890" y="493712"/>
                    <a:pt x="572353" y="485245"/>
                    <a:pt x="591999" y="481012"/>
                  </a:cubicBezTo>
                  <a:close/>
                  <a:moveTo>
                    <a:pt x="611064" y="455612"/>
                  </a:moveTo>
                  <a:cubicBezTo>
                    <a:pt x="613240" y="455612"/>
                    <a:pt x="615415" y="459942"/>
                    <a:pt x="613240" y="459942"/>
                  </a:cubicBezTo>
                  <a:cubicBezTo>
                    <a:pt x="593660" y="466436"/>
                    <a:pt x="576257" y="472930"/>
                    <a:pt x="558852" y="479425"/>
                  </a:cubicBezTo>
                  <a:cubicBezTo>
                    <a:pt x="556677" y="479425"/>
                    <a:pt x="556677" y="477260"/>
                    <a:pt x="558852" y="475095"/>
                  </a:cubicBezTo>
                  <a:cubicBezTo>
                    <a:pt x="576257" y="468601"/>
                    <a:pt x="593660" y="462106"/>
                    <a:pt x="611064" y="455612"/>
                  </a:cubicBezTo>
                  <a:close/>
                  <a:moveTo>
                    <a:pt x="624329" y="422275"/>
                  </a:moveTo>
                  <a:cubicBezTo>
                    <a:pt x="624329" y="422275"/>
                    <a:pt x="626527" y="424473"/>
                    <a:pt x="626527" y="424473"/>
                  </a:cubicBezTo>
                  <a:cubicBezTo>
                    <a:pt x="626527" y="424473"/>
                    <a:pt x="626527" y="426671"/>
                    <a:pt x="626527" y="426671"/>
                  </a:cubicBezTo>
                  <a:cubicBezTo>
                    <a:pt x="606745" y="435463"/>
                    <a:pt x="589160" y="444256"/>
                    <a:pt x="571575" y="450850"/>
                  </a:cubicBezTo>
                  <a:cubicBezTo>
                    <a:pt x="569377" y="450850"/>
                    <a:pt x="569377" y="448652"/>
                    <a:pt x="571575" y="446454"/>
                  </a:cubicBezTo>
                  <a:cubicBezTo>
                    <a:pt x="589160" y="439859"/>
                    <a:pt x="606745" y="431067"/>
                    <a:pt x="624329" y="422275"/>
                  </a:cubicBezTo>
                  <a:close/>
                  <a:moveTo>
                    <a:pt x="630146" y="403225"/>
                  </a:moveTo>
                  <a:cubicBezTo>
                    <a:pt x="630146" y="403225"/>
                    <a:pt x="630146" y="403225"/>
                    <a:pt x="632305" y="403225"/>
                  </a:cubicBezTo>
                  <a:cubicBezTo>
                    <a:pt x="634464" y="403225"/>
                    <a:pt x="634464" y="405342"/>
                    <a:pt x="632305" y="405342"/>
                  </a:cubicBezTo>
                  <a:cubicBezTo>
                    <a:pt x="630146" y="407458"/>
                    <a:pt x="630146" y="407458"/>
                    <a:pt x="630146" y="407458"/>
                  </a:cubicBezTo>
                  <a:cubicBezTo>
                    <a:pt x="612874" y="409575"/>
                    <a:pt x="599920" y="420158"/>
                    <a:pt x="584807" y="428625"/>
                  </a:cubicBezTo>
                  <a:cubicBezTo>
                    <a:pt x="582648" y="428625"/>
                    <a:pt x="580489" y="424392"/>
                    <a:pt x="582648" y="424392"/>
                  </a:cubicBezTo>
                  <a:cubicBezTo>
                    <a:pt x="597761" y="415925"/>
                    <a:pt x="612874" y="403225"/>
                    <a:pt x="630146" y="403225"/>
                  </a:cubicBezTo>
                  <a:close/>
                  <a:moveTo>
                    <a:pt x="633289" y="382587"/>
                  </a:moveTo>
                  <a:cubicBezTo>
                    <a:pt x="633289" y="382587"/>
                    <a:pt x="633289" y="382587"/>
                    <a:pt x="635465" y="382587"/>
                  </a:cubicBezTo>
                  <a:cubicBezTo>
                    <a:pt x="637640" y="384704"/>
                    <a:pt x="637640" y="386820"/>
                    <a:pt x="635465" y="386820"/>
                  </a:cubicBezTo>
                  <a:cubicBezTo>
                    <a:pt x="615885" y="395287"/>
                    <a:pt x="600657" y="405870"/>
                    <a:pt x="583253" y="414337"/>
                  </a:cubicBezTo>
                  <a:cubicBezTo>
                    <a:pt x="581078" y="414337"/>
                    <a:pt x="581078" y="414337"/>
                    <a:pt x="581078" y="412220"/>
                  </a:cubicBezTo>
                  <a:cubicBezTo>
                    <a:pt x="578902" y="412220"/>
                    <a:pt x="578902" y="410104"/>
                    <a:pt x="581078" y="410104"/>
                  </a:cubicBezTo>
                  <a:cubicBezTo>
                    <a:pt x="598482" y="401637"/>
                    <a:pt x="615885" y="391054"/>
                    <a:pt x="633289" y="382587"/>
                  </a:cubicBezTo>
                  <a:close/>
                  <a:moveTo>
                    <a:pt x="636541" y="358775"/>
                  </a:moveTo>
                  <a:cubicBezTo>
                    <a:pt x="636541" y="358775"/>
                    <a:pt x="638678" y="358775"/>
                    <a:pt x="638678" y="358775"/>
                  </a:cubicBezTo>
                  <a:cubicBezTo>
                    <a:pt x="640815" y="360892"/>
                    <a:pt x="640815" y="363008"/>
                    <a:pt x="638678" y="363008"/>
                  </a:cubicBezTo>
                  <a:cubicBezTo>
                    <a:pt x="619445" y="367242"/>
                    <a:pt x="604486" y="379942"/>
                    <a:pt x="589526" y="390525"/>
                  </a:cubicBezTo>
                  <a:cubicBezTo>
                    <a:pt x="589526" y="390525"/>
                    <a:pt x="589526" y="390525"/>
                    <a:pt x="587389" y="390525"/>
                  </a:cubicBezTo>
                  <a:cubicBezTo>
                    <a:pt x="585252" y="390525"/>
                    <a:pt x="585252" y="388408"/>
                    <a:pt x="587389" y="386292"/>
                  </a:cubicBezTo>
                  <a:cubicBezTo>
                    <a:pt x="602349" y="377825"/>
                    <a:pt x="617308" y="363008"/>
                    <a:pt x="636541" y="358775"/>
                  </a:cubicBezTo>
                  <a:close/>
                  <a:moveTo>
                    <a:pt x="642931" y="336550"/>
                  </a:moveTo>
                  <a:cubicBezTo>
                    <a:pt x="645048" y="336550"/>
                    <a:pt x="647164" y="338667"/>
                    <a:pt x="645048" y="340783"/>
                  </a:cubicBezTo>
                  <a:cubicBezTo>
                    <a:pt x="642931" y="340783"/>
                    <a:pt x="640814" y="340783"/>
                    <a:pt x="640814" y="342900"/>
                  </a:cubicBezTo>
                  <a:cubicBezTo>
                    <a:pt x="623881" y="349250"/>
                    <a:pt x="609064" y="357717"/>
                    <a:pt x="594248" y="366183"/>
                  </a:cubicBezTo>
                  <a:cubicBezTo>
                    <a:pt x="594248" y="368300"/>
                    <a:pt x="594248" y="368300"/>
                    <a:pt x="594248" y="368300"/>
                  </a:cubicBezTo>
                  <a:cubicBezTo>
                    <a:pt x="592131" y="368300"/>
                    <a:pt x="590014" y="364067"/>
                    <a:pt x="592131" y="364067"/>
                  </a:cubicBezTo>
                  <a:cubicBezTo>
                    <a:pt x="609064" y="355600"/>
                    <a:pt x="623881" y="345017"/>
                    <a:pt x="640814" y="338667"/>
                  </a:cubicBezTo>
                  <a:cubicBezTo>
                    <a:pt x="640814" y="336550"/>
                    <a:pt x="642931" y="336550"/>
                    <a:pt x="642931" y="336550"/>
                  </a:cubicBezTo>
                  <a:close/>
                  <a:moveTo>
                    <a:pt x="643814" y="312737"/>
                  </a:moveTo>
                  <a:cubicBezTo>
                    <a:pt x="645989" y="312737"/>
                    <a:pt x="645989" y="312737"/>
                    <a:pt x="648165" y="312737"/>
                  </a:cubicBezTo>
                  <a:cubicBezTo>
                    <a:pt x="650340" y="314891"/>
                    <a:pt x="648165" y="314891"/>
                    <a:pt x="648165" y="317046"/>
                  </a:cubicBezTo>
                  <a:cubicBezTo>
                    <a:pt x="648165" y="317046"/>
                    <a:pt x="648165" y="317046"/>
                    <a:pt x="645989" y="317046"/>
                  </a:cubicBezTo>
                  <a:cubicBezTo>
                    <a:pt x="645989" y="317046"/>
                    <a:pt x="643814" y="317046"/>
                    <a:pt x="643814" y="317046"/>
                  </a:cubicBezTo>
                  <a:cubicBezTo>
                    <a:pt x="641638" y="317046"/>
                    <a:pt x="637287" y="319200"/>
                    <a:pt x="635112" y="319200"/>
                  </a:cubicBezTo>
                  <a:cubicBezTo>
                    <a:pt x="630761" y="321355"/>
                    <a:pt x="624234" y="323509"/>
                    <a:pt x="619884" y="327818"/>
                  </a:cubicBezTo>
                  <a:cubicBezTo>
                    <a:pt x="611182" y="332127"/>
                    <a:pt x="604655" y="338591"/>
                    <a:pt x="595953" y="342900"/>
                  </a:cubicBezTo>
                  <a:cubicBezTo>
                    <a:pt x="595953" y="342900"/>
                    <a:pt x="593778" y="342900"/>
                    <a:pt x="593778" y="342900"/>
                  </a:cubicBezTo>
                  <a:cubicBezTo>
                    <a:pt x="591602" y="342900"/>
                    <a:pt x="591602" y="340745"/>
                    <a:pt x="593778" y="338591"/>
                  </a:cubicBezTo>
                  <a:cubicBezTo>
                    <a:pt x="602480" y="334282"/>
                    <a:pt x="611182" y="327818"/>
                    <a:pt x="622059" y="321355"/>
                  </a:cubicBezTo>
                  <a:cubicBezTo>
                    <a:pt x="626410" y="319200"/>
                    <a:pt x="632936" y="314891"/>
                    <a:pt x="637287" y="314891"/>
                  </a:cubicBezTo>
                  <a:cubicBezTo>
                    <a:pt x="639463" y="312737"/>
                    <a:pt x="641638" y="312737"/>
                    <a:pt x="643814" y="312737"/>
                  </a:cubicBezTo>
                  <a:close/>
                  <a:moveTo>
                    <a:pt x="645960" y="292100"/>
                  </a:moveTo>
                  <a:cubicBezTo>
                    <a:pt x="648150" y="292100"/>
                    <a:pt x="648150" y="292100"/>
                    <a:pt x="648150" y="292100"/>
                  </a:cubicBezTo>
                  <a:cubicBezTo>
                    <a:pt x="650339" y="292100"/>
                    <a:pt x="650339" y="294248"/>
                    <a:pt x="650339" y="296396"/>
                  </a:cubicBezTo>
                  <a:cubicBezTo>
                    <a:pt x="650339" y="296396"/>
                    <a:pt x="648150" y="296396"/>
                    <a:pt x="648150" y="296396"/>
                  </a:cubicBezTo>
                  <a:cubicBezTo>
                    <a:pt x="645960" y="296396"/>
                    <a:pt x="643770" y="296396"/>
                    <a:pt x="641581" y="298543"/>
                  </a:cubicBezTo>
                  <a:cubicBezTo>
                    <a:pt x="624063" y="307135"/>
                    <a:pt x="608736" y="317874"/>
                    <a:pt x="591219" y="326465"/>
                  </a:cubicBezTo>
                  <a:cubicBezTo>
                    <a:pt x="591219" y="328613"/>
                    <a:pt x="591219" y="328613"/>
                    <a:pt x="591219" y="328613"/>
                  </a:cubicBezTo>
                  <a:cubicBezTo>
                    <a:pt x="589029" y="328613"/>
                    <a:pt x="586839" y="324317"/>
                    <a:pt x="589029" y="324317"/>
                  </a:cubicBezTo>
                  <a:cubicBezTo>
                    <a:pt x="589029" y="324317"/>
                    <a:pt x="589029" y="324317"/>
                    <a:pt x="591219" y="322169"/>
                  </a:cubicBezTo>
                  <a:cubicBezTo>
                    <a:pt x="606546" y="313578"/>
                    <a:pt x="624063" y="302839"/>
                    <a:pt x="641581" y="294248"/>
                  </a:cubicBezTo>
                  <a:cubicBezTo>
                    <a:pt x="643770" y="292100"/>
                    <a:pt x="645960" y="292100"/>
                    <a:pt x="645960" y="292100"/>
                  </a:cubicBezTo>
                  <a:close/>
                  <a:moveTo>
                    <a:pt x="240197" y="292100"/>
                  </a:moveTo>
                  <a:cubicBezTo>
                    <a:pt x="240197" y="292100"/>
                    <a:pt x="240197" y="294183"/>
                    <a:pt x="240197" y="294183"/>
                  </a:cubicBezTo>
                  <a:cubicBezTo>
                    <a:pt x="242352" y="294183"/>
                    <a:pt x="242352" y="294183"/>
                    <a:pt x="242352" y="294183"/>
                  </a:cubicBezTo>
                  <a:cubicBezTo>
                    <a:pt x="242352" y="296267"/>
                    <a:pt x="242352" y="296267"/>
                    <a:pt x="240197" y="296267"/>
                  </a:cubicBezTo>
                  <a:cubicBezTo>
                    <a:pt x="240197" y="296267"/>
                    <a:pt x="240197" y="296267"/>
                    <a:pt x="238043" y="296267"/>
                  </a:cubicBezTo>
                  <a:cubicBezTo>
                    <a:pt x="235888" y="298351"/>
                    <a:pt x="231579" y="300434"/>
                    <a:pt x="229425" y="300434"/>
                  </a:cubicBezTo>
                  <a:cubicBezTo>
                    <a:pt x="214344" y="308769"/>
                    <a:pt x="199262" y="315020"/>
                    <a:pt x="186336" y="325438"/>
                  </a:cubicBezTo>
                  <a:cubicBezTo>
                    <a:pt x="186336" y="325438"/>
                    <a:pt x="186336" y="325438"/>
                    <a:pt x="184181" y="325438"/>
                  </a:cubicBezTo>
                  <a:cubicBezTo>
                    <a:pt x="184181" y="325438"/>
                    <a:pt x="182027" y="323354"/>
                    <a:pt x="184181" y="321271"/>
                  </a:cubicBezTo>
                  <a:cubicBezTo>
                    <a:pt x="190645" y="315020"/>
                    <a:pt x="201417" y="310852"/>
                    <a:pt x="210035" y="304602"/>
                  </a:cubicBezTo>
                  <a:cubicBezTo>
                    <a:pt x="220807" y="302518"/>
                    <a:pt x="231579" y="298351"/>
                    <a:pt x="240197" y="292100"/>
                  </a:cubicBezTo>
                  <a:close/>
                  <a:moveTo>
                    <a:pt x="256039" y="277812"/>
                  </a:moveTo>
                  <a:cubicBezTo>
                    <a:pt x="256039" y="277812"/>
                    <a:pt x="258227" y="280017"/>
                    <a:pt x="258227" y="282222"/>
                  </a:cubicBezTo>
                  <a:cubicBezTo>
                    <a:pt x="258227" y="282222"/>
                    <a:pt x="256039" y="282222"/>
                    <a:pt x="256039" y="282222"/>
                  </a:cubicBezTo>
                  <a:cubicBezTo>
                    <a:pt x="256039" y="282222"/>
                    <a:pt x="256039" y="284427"/>
                    <a:pt x="256039" y="284427"/>
                  </a:cubicBezTo>
                  <a:cubicBezTo>
                    <a:pt x="251662" y="286631"/>
                    <a:pt x="249474" y="286631"/>
                    <a:pt x="245098" y="288836"/>
                  </a:cubicBezTo>
                  <a:cubicBezTo>
                    <a:pt x="245098" y="291041"/>
                    <a:pt x="242909" y="291041"/>
                    <a:pt x="242909" y="291041"/>
                  </a:cubicBezTo>
                  <a:cubicBezTo>
                    <a:pt x="242909" y="291041"/>
                    <a:pt x="240721" y="291041"/>
                    <a:pt x="240721" y="291041"/>
                  </a:cubicBezTo>
                  <a:cubicBezTo>
                    <a:pt x="231968" y="297656"/>
                    <a:pt x="221028" y="302066"/>
                    <a:pt x="210087" y="304271"/>
                  </a:cubicBezTo>
                  <a:cubicBezTo>
                    <a:pt x="201334" y="308680"/>
                    <a:pt x="190393" y="313090"/>
                    <a:pt x="181640" y="317500"/>
                  </a:cubicBezTo>
                  <a:cubicBezTo>
                    <a:pt x="179452" y="317500"/>
                    <a:pt x="179452" y="317500"/>
                    <a:pt x="179452" y="317500"/>
                  </a:cubicBezTo>
                  <a:cubicBezTo>
                    <a:pt x="179452" y="317500"/>
                    <a:pt x="177264" y="315295"/>
                    <a:pt x="177264" y="315295"/>
                  </a:cubicBezTo>
                  <a:cubicBezTo>
                    <a:pt x="177264" y="313090"/>
                    <a:pt x="177264" y="313090"/>
                    <a:pt x="179452" y="313090"/>
                  </a:cubicBezTo>
                  <a:cubicBezTo>
                    <a:pt x="196957" y="304271"/>
                    <a:pt x="216651" y="297656"/>
                    <a:pt x="236345" y="288836"/>
                  </a:cubicBezTo>
                  <a:cubicBezTo>
                    <a:pt x="242909" y="286631"/>
                    <a:pt x="247286" y="282222"/>
                    <a:pt x="253850" y="280017"/>
                  </a:cubicBezTo>
                  <a:cubicBezTo>
                    <a:pt x="253850" y="280017"/>
                    <a:pt x="253850" y="277812"/>
                    <a:pt x="256039" y="277812"/>
                  </a:cubicBezTo>
                  <a:close/>
                  <a:moveTo>
                    <a:pt x="638680" y="276225"/>
                  </a:moveTo>
                  <a:cubicBezTo>
                    <a:pt x="638680" y="276225"/>
                    <a:pt x="638680" y="278373"/>
                    <a:pt x="640815" y="278373"/>
                  </a:cubicBezTo>
                  <a:cubicBezTo>
                    <a:pt x="640815" y="278373"/>
                    <a:pt x="640815" y="280521"/>
                    <a:pt x="640815" y="280521"/>
                  </a:cubicBezTo>
                  <a:cubicBezTo>
                    <a:pt x="640815" y="280521"/>
                    <a:pt x="640815" y="280521"/>
                    <a:pt x="638680" y="280521"/>
                  </a:cubicBezTo>
                  <a:cubicBezTo>
                    <a:pt x="623736" y="289112"/>
                    <a:pt x="606656" y="299851"/>
                    <a:pt x="591712" y="308442"/>
                  </a:cubicBezTo>
                  <a:cubicBezTo>
                    <a:pt x="589577" y="308442"/>
                    <a:pt x="587442" y="308442"/>
                    <a:pt x="587442" y="310590"/>
                  </a:cubicBezTo>
                  <a:cubicBezTo>
                    <a:pt x="587442" y="310590"/>
                    <a:pt x="587442" y="310590"/>
                    <a:pt x="585307" y="310590"/>
                  </a:cubicBezTo>
                  <a:cubicBezTo>
                    <a:pt x="585307" y="310590"/>
                    <a:pt x="585307" y="310590"/>
                    <a:pt x="583172" y="312738"/>
                  </a:cubicBezTo>
                  <a:cubicBezTo>
                    <a:pt x="581037" y="312738"/>
                    <a:pt x="581037" y="312738"/>
                    <a:pt x="581037" y="310590"/>
                  </a:cubicBezTo>
                  <a:cubicBezTo>
                    <a:pt x="578902" y="310590"/>
                    <a:pt x="578902" y="308442"/>
                    <a:pt x="581037" y="308442"/>
                  </a:cubicBezTo>
                  <a:cubicBezTo>
                    <a:pt x="583172" y="308442"/>
                    <a:pt x="585307" y="306294"/>
                    <a:pt x="585307" y="306294"/>
                  </a:cubicBezTo>
                  <a:cubicBezTo>
                    <a:pt x="587442" y="306294"/>
                    <a:pt x="587442" y="306294"/>
                    <a:pt x="587442" y="306294"/>
                  </a:cubicBezTo>
                  <a:cubicBezTo>
                    <a:pt x="587442" y="304147"/>
                    <a:pt x="589577" y="304147"/>
                    <a:pt x="591712" y="304147"/>
                  </a:cubicBezTo>
                  <a:cubicBezTo>
                    <a:pt x="606656" y="295555"/>
                    <a:pt x="621601" y="284816"/>
                    <a:pt x="638680" y="278373"/>
                  </a:cubicBezTo>
                  <a:cubicBezTo>
                    <a:pt x="638680" y="276225"/>
                    <a:pt x="638680" y="276225"/>
                    <a:pt x="638680" y="276225"/>
                  </a:cubicBezTo>
                  <a:close/>
                  <a:moveTo>
                    <a:pt x="259285" y="263525"/>
                  </a:moveTo>
                  <a:cubicBezTo>
                    <a:pt x="261402" y="263525"/>
                    <a:pt x="263518" y="263525"/>
                    <a:pt x="265635" y="263525"/>
                  </a:cubicBezTo>
                  <a:cubicBezTo>
                    <a:pt x="267752" y="263525"/>
                    <a:pt x="267752" y="267921"/>
                    <a:pt x="265635" y="267921"/>
                  </a:cubicBezTo>
                  <a:cubicBezTo>
                    <a:pt x="261402" y="267921"/>
                    <a:pt x="255052" y="270119"/>
                    <a:pt x="250818" y="272317"/>
                  </a:cubicBezTo>
                  <a:cubicBezTo>
                    <a:pt x="236002" y="278911"/>
                    <a:pt x="223302" y="285506"/>
                    <a:pt x="208485" y="292100"/>
                  </a:cubicBezTo>
                  <a:cubicBezTo>
                    <a:pt x="206368" y="292100"/>
                    <a:pt x="204252" y="289902"/>
                    <a:pt x="206368" y="289902"/>
                  </a:cubicBezTo>
                  <a:cubicBezTo>
                    <a:pt x="225418" y="281109"/>
                    <a:pt x="242352" y="270119"/>
                    <a:pt x="259285" y="263525"/>
                  </a:cubicBezTo>
                  <a:close/>
                  <a:moveTo>
                    <a:pt x="638678" y="244475"/>
                  </a:moveTo>
                  <a:cubicBezTo>
                    <a:pt x="640815" y="246564"/>
                    <a:pt x="640815" y="248653"/>
                    <a:pt x="640815" y="248653"/>
                  </a:cubicBezTo>
                  <a:cubicBezTo>
                    <a:pt x="640815" y="248653"/>
                    <a:pt x="640815" y="248653"/>
                    <a:pt x="638678" y="248653"/>
                  </a:cubicBezTo>
                  <a:cubicBezTo>
                    <a:pt x="638678" y="250741"/>
                    <a:pt x="636541" y="250741"/>
                    <a:pt x="636541" y="250741"/>
                  </a:cubicBezTo>
                  <a:cubicBezTo>
                    <a:pt x="619445" y="259097"/>
                    <a:pt x="604486" y="271630"/>
                    <a:pt x="589526" y="282074"/>
                  </a:cubicBezTo>
                  <a:cubicBezTo>
                    <a:pt x="589526" y="284163"/>
                    <a:pt x="589526" y="284163"/>
                    <a:pt x="587389" y="284163"/>
                  </a:cubicBezTo>
                  <a:cubicBezTo>
                    <a:pt x="587389" y="284163"/>
                    <a:pt x="585252" y="279985"/>
                    <a:pt x="587389" y="279985"/>
                  </a:cubicBezTo>
                  <a:cubicBezTo>
                    <a:pt x="587389" y="277896"/>
                    <a:pt x="587389" y="277896"/>
                    <a:pt x="589526" y="277896"/>
                  </a:cubicBezTo>
                  <a:cubicBezTo>
                    <a:pt x="604486" y="267452"/>
                    <a:pt x="619445" y="254919"/>
                    <a:pt x="634404" y="246564"/>
                  </a:cubicBezTo>
                  <a:cubicBezTo>
                    <a:pt x="636541" y="246564"/>
                    <a:pt x="636541" y="246564"/>
                    <a:pt x="638678" y="246564"/>
                  </a:cubicBezTo>
                  <a:cubicBezTo>
                    <a:pt x="638678" y="244475"/>
                    <a:pt x="638678" y="244475"/>
                    <a:pt x="638678" y="244475"/>
                  </a:cubicBezTo>
                  <a:close/>
                  <a:moveTo>
                    <a:pt x="281462" y="244475"/>
                  </a:moveTo>
                  <a:cubicBezTo>
                    <a:pt x="281462" y="244475"/>
                    <a:pt x="283627" y="246592"/>
                    <a:pt x="283627" y="246592"/>
                  </a:cubicBezTo>
                  <a:cubicBezTo>
                    <a:pt x="283627" y="248708"/>
                    <a:pt x="283627" y="248708"/>
                    <a:pt x="281462" y="248708"/>
                  </a:cubicBezTo>
                  <a:cubicBezTo>
                    <a:pt x="281462" y="248708"/>
                    <a:pt x="279297" y="248708"/>
                    <a:pt x="279297" y="248708"/>
                  </a:cubicBezTo>
                  <a:cubicBezTo>
                    <a:pt x="257649" y="252942"/>
                    <a:pt x="238166" y="263525"/>
                    <a:pt x="216518" y="269875"/>
                  </a:cubicBezTo>
                  <a:cubicBezTo>
                    <a:pt x="214354" y="269875"/>
                    <a:pt x="212189" y="265642"/>
                    <a:pt x="216518" y="265642"/>
                  </a:cubicBezTo>
                  <a:cubicBezTo>
                    <a:pt x="225177" y="261408"/>
                    <a:pt x="236001" y="259292"/>
                    <a:pt x="244661" y="255058"/>
                  </a:cubicBezTo>
                  <a:cubicBezTo>
                    <a:pt x="255485" y="250825"/>
                    <a:pt x="268473" y="248708"/>
                    <a:pt x="279297" y="246592"/>
                  </a:cubicBezTo>
                  <a:cubicBezTo>
                    <a:pt x="281462" y="244475"/>
                    <a:pt x="281462" y="244475"/>
                    <a:pt x="281462" y="244475"/>
                  </a:cubicBezTo>
                  <a:close/>
                  <a:moveTo>
                    <a:pt x="639688" y="222250"/>
                  </a:moveTo>
                  <a:cubicBezTo>
                    <a:pt x="639688" y="222250"/>
                    <a:pt x="641838" y="222250"/>
                    <a:pt x="641838" y="222250"/>
                  </a:cubicBezTo>
                  <a:cubicBezTo>
                    <a:pt x="643989" y="222250"/>
                    <a:pt x="643989" y="226615"/>
                    <a:pt x="641838" y="226615"/>
                  </a:cubicBezTo>
                  <a:cubicBezTo>
                    <a:pt x="639688" y="226615"/>
                    <a:pt x="637537" y="228798"/>
                    <a:pt x="637537" y="228798"/>
                  </a:cubicBezTo>
                  <a:cubicBezTo>
                    <a:pt x="635386" y="228798"/>
                    <a:pt x="633235" y="228798"/>
                    <a:pt x="633235" y="230981"/>
                  </a:cubicBezTo>
                  <a:cubicBezTo>
                    <a:pt x="616029" y="237530"/>
                    <a:pt x="600973" y="246261"/>
                    <a:pt x="585917" y="254992"/>
                  </a:cubicBezTo>
                  <a:cubicBezTo>
                    <a:pt x="583767" y="254992"/>
                    <a:pt x="583767" y="254992"/>
                    <a:pt x="581616" y="257175"/>
                  </a:cubicBezTo>
                  <a:cubicBezTo>
                    <a:pt x="581616" y="257175"/>
                    <a:pt x="581616" y="257175"/>
                    <a:pt x="579465" y="257175"/>
                  </a:cubicBezTo>
                  <a:cubicBezTo>
                    <a:pt x="577314" y="257175"/>
                    <a:pt x="577314" y="252809"/>
                    <a:pt x="579465" y="252809"/>
                  </a:cubicBezTo>
                  <a:cubicBezTo>
                    <a:pt x="581616" y="252809"/>
                    <a:pt x="583767" y="250626"/>
                    <a:pt x="585917" y="250626"/>
                  </a:cubicBezTo>
                  <a:cubicBezTo>
                    <a:pt x="590219" y="248444"/>
                    <a:pt x="594521" y="246261"/>
                    <a:pt x="598822" y="241895"/>
                  </a:cubicBezTo>
                  <a:cubicBezTo>
                    <a:pt x="603124" y="241895"/>
                    <a:pt x="605275" y="239712"/>
                    <a:pt x="609576" y="237530"/>
                  </a:cubicBezTo>
                  <a:cubicBezTo>
                    <a:pt x="616029" y="233164"/>
                    <a:pt x="624632" y="228798"/>
                    <a:pt x="631084" y="226615"/>
                  </a:cubicBezTo>
                  <a:cubicBezTo>
                    <a:pt x="633235" y="224433"/>
                    <a:pt x="635386" y="224433"/>
                    <a:pt x="635386" y="224433"/>
                  </a:cubicBezTo>
                  <a:cubicBezTo>
                    <a:pt x="637537" y="224433"/>
                    <a:pt x="637537" y="222250"/>
                    <a:pt x="639688" y="222250"/>
                  </a:cubicBezTo>
                  <a:close/>
                  <a:moveTo>
                    <a:pt x="632348" y="215900"/>
                  </a:moveTo>
                  <a:cubicBezTo>
                    <a:pt x="634464" y="215900"/>
                    <a:pt x="634464" y="218017"/>
                    <a:pt x="634464" y="220133"/>
                  </a:cubicBezTo>
                  <a:cubicBezTo>
                    <a:pt x="632348" y="220133"/>
                    <a:pt x="630231" y="222250"/>
                    <a:pt x="630231" y="222250"/>
                  </a:cubicBezTo>
                  <a:cubicBezTo>
                    <a:pt x="621764" y="226483"/>
                    <a:pt x="615414" y="232833"/>
                    <a:pt x="609064" y="237067"/>
                  </a:cubicBezTo>
                  <a:cubicBezTo>
                    <a:pt x="604831" y="239183"/>
                    <a:pt x="602714" y="241300"/>
                    <a:pt x="598481" y="241300"/>
                  </a:cubicBezTo>
                  <a:cubicBezTo>
                    <a:pt x="598481" y="241300"/>
                    <a:pt x="596364" y="239183"/>
                    <a:pt x="598481" y="239183"/>
                  </a:cubicBezTo>
                  <a:cubicBezTo>
                    <a:pt x="609064" y="230717"/>
                    <a:pt x="619648" y="224367"/>
                    <a:pt x="628114" y="218017"/>
                  </a:cubicBezTo>
                  <a:cubicBezTo>
                    <a:pt x="630231" y="218017"/>
                    <a:pt x="630231" y="218017"/>
                    <a:pt x="632348" y="215900"/>
                  </a:cubicBezTo>
                  <a:close/>
                  <a:moveTo>
                    <a:pt x="625407" y="203200"/>
                  </a:moveTo>
                  <a:cubicBezTo>
                    <a:pt x="627554" y="203200"/>
                    <a:pt x="629702" y="207530"/>
                    <a:pt x="627554" y="207530"/>
                  </a:cubicBezTo>
                  <a:cubicBezTo>
                    <a:pt x="625407" y="207530"/>
                    <a:pt x="625407" y="209694"/>
                    <a:pt x="625407" y="209694"/>
                  </a:cubicBezTo>
                  <a:cubicBezTo>
                    <a:pt x="616815" y="214024"/>
                    <a:pt x="606076" y="220518"/>
                    <a:pt x="597485" y="227013"/>
                  </a:cubicBezTo>
                  <a:cubicBezTo>
                    <a:pt x="597485" y="227013"/>
                    <a:pt x="597485" y="227013"/>
                    <a:pt x="595337" y="227013"/>
                  </a:cubicBezTo>
                  <a:cubicBezTo>
                    <a:pt x="595337" y="227013"/>
                    <a:pt x="593189" y="224848"/>
                    <a:pt x="595337" y="222683"/>
                  </a:cubicBezTo>
                  <a:cubicBezTo>
                    <a:pt x="603928" y="216189"/>
                    <a:pt x="614667" y="209694"/>
                    <a:pt x="623259" y="205365"/>
                  </a:cubicBezTo>
                  <a:cubicBezTo>
                    <a:pt x="623259" y="205365"/>
                    <a:pt x="625407" y="205365"/>
                    <a:pt x="625407" y="205365"/>
                  </a:cubicBezTo>
                  <a:cubicBezTo>
                    <a:pt x="625407" y="203200"/>
                    <a:pt x="625407" y="203200"/>
                    <a:pt x="625407" y="203200"/>
                  </a:cubicBezTo>
                  <a:close/>
                  <a:moveTo>
                    <a:pt x="619592" y="179387"/>
                  </a:moveTo>
                  <a:cubicBezTo>
                    <a:pt x="619592" y="179387"/>
                    <a:pt x="619592" y="181504"/>
                    <a:pt x="619592" y="181504"/>
                  </a:cubicBezTo>
                  <a:cubicBezTo>
                    <a:pt x="621764" y="181504"/>
                    <a:pt x="621764" y="181504"/>
                    <a:pt x="621764" y="181504"/>
                  </a:cubicBezTo>
                  <a:cubicBezTo>
                    <a:pt x="621764" y="183620"/>
                    <a:pt x="621764" y="183620"/>
                    <a:pt x="619592" y="183620"/>
                  </a:cubicBezTo>
                  <a:cubicBezTo>
                    <a:pt x="619592" y="185737"/>
                    <a:pt x="617420" y="185737"/>
                    <a:pt x="617420" y="185737"/>
                  </a:cubicBezTo>
                  <a:cubicBezTo>
                    <a:pt x="606558" y="189970"/>
                    <a:pt x="595696" y="196320"/>
                    <a:pt x="584834" y="204787"/>
                  </a:cubicBezTo>
                  <a:cubicBezTo>
                    <a:pt x="582662" y="204787"/>
                    <a:pt x="582662" y="204787"/>
                    <a:pt x="582662" y="204787"/>
                  </a:cubicBezTo>
                  <a:cubicBezTo>
                    <a:pt x="580489" y="204787"/>
                    <a:pt x="580489" y="200554"/>
                    <a:pt x="582662" y="200554"/>
                  </a:cubicBezTo>
                  <a:cubicBezTo>
                    <a:pt x="593523" y="194204"/>
                    <a:pt x="604385" y="185737"/>
                    <a:pt x="617420" y="181504"/>
                  </a:cubicBezTo>
                  <a:cubicBezTo>
                    <a:pt x="619592" y="179387"/>
                    <a:pt x="619592" y="179387"/>
                    <a:pt x="619592" y="179387"/>
                  </a:cubicBezTo>
                  <a:close/>
                  <a:moveTo>
                    <a:pt x="621236" y="160337"/>
                  </a:moveTo>
                  <a:cubicBezTo>
                    <a:pt x="623352" y="160337"/>
                    <a:pt x="623352" y="162491"/>
                    <a:pt x="623352" y="164646"/>
                  </a:cubicBezTo>
                  <a:cubicBezTo>
                    <a:pt x="623352" y="164646"/>
                    <a:pt x="621236" y="164646"/>
                    <a:pt x="621236" y="164646"/>
                  </a:cubicBezTo>
                  <a:cubicBezTo>
                    <a:pt x="621236" y="164646"/>
                    <a:pt x="619119" y="164646"/>
                    <a:pt x="619119" y="166800"/>
                  </a:cubicBezTo>
                  <a:cubicBezTo>
                    <a:pt x="617002" y="166800"/>
                    <a:pt x="614886" y="166800"/>
                    <a:pt x="614886" y="166800"/>
                  </a:cubicBezTo>
                  <a:cubicBezTo>
                    <a:pt x="612769" y="168955"/>
                    <a:pt x="612769" y="168955"/>
                    <a:pt x="610652" y="168955"/>
                  </a:cubicBezTo>
                  <a:cubicBezTo>
                    <a:pt x="597952" y="175418"/>
                    <a:pt x="587369" y="184036"/>
                    <a:pt x="576786" y="190500"/>
                  </a:cubicBezTo>
                  <a:cubicBezTo>
                    <a:pt x="574669" y="190500"/>
                    <a:pt x="572552" y="188345"/>
                    <a:pt x="574669" y="188345"/>
                  </a:cubicBezTo>
                  <a:cubicBezTo>
                    <a:pt x="585252" y="179727"/>
                    <a:pt x="595836" y="171109"/>
                    <a:pt x="608536" y="164646"/>
                  </a:cubicBezTo>
                  <a:cubicBezTo>
                    <a:pt x="610652" y="164646"/>
                    <a:pt x="610652" y="164646"/>
                    <a:pt x="612769" y="164646"/>
                  </a:cubicBezTo>
                  <a:cubicBezTo>
                    <a:pt x="612769" y="162491"/>
                    <a:pt x="614886" y="162491"/>
                    <a:pt x="617002" y="162491"/>
                  </a:cubicBezTo>
                  <a:cubicBezTo>
                    <a:pt x="617002" y="162491"/>
                    <a:pt x="619119" y="160337"/>
                    <a:pt x="621236" y="160337"/>
                  </a:cubicBezTo>
                  <a:close/>
                  <a:moveTo>
                    <a:pt x="600929" y="149225"/>
                  </a:moveTo>
                  <a:cubicBezTo>
                    <a:pt x="603112" y="149225"/>
                    <a:pt x="603112" y="149225"/>
                    <a:pt x="603112" y="149225"/>
                  </a:cubicBezTo>
                  <a:cubicBezTo>
                    <a:pt x="605294" y="149225"/>
                    <a:pt x="607477" y="153534"/>
                    <a:pt x="605294" y="153534"/>
                  </a:cubicBezTo>
                  <a:cubicBezTo>
                    <a:pt x="605294" y="153534"/>
                    <a:pt x="603112" y="153534"/>
                    <a:pt x="603112" y="153534"/>
                  </a:cubicBezTo>
                  <a:cubicBezTo>
                    <a:pt x="587832" y="157843"/>
                    <a:pt x="574735" y="168615"/>
                    <a:pt x="559454" y="177233"/>
                  </a:cubicBezTo>
                  <a:cubicBezTo>
                    <a:pt x="559454" y="177233"/>
                    <a:pt x="559454" y="177233"/>
                    <a:pt x="557272" y="177233"/>
                  </a:cubicBezTo>
                  <a:lnTo>
                    <a:pt x="557272" y="175079"/>
                  </a:lnTo>
                  <a:cubicBezTo>
                    <a:pt x="557272" y="175079"/>
                    <a:pt x="557272" y="172924"/>
                    <a:pt x="557272" y="172924"/>
                  </a:cubicBezTo>
                  <a:cubicBezTo>
                    <a:pt x="572552" y="164306"/>
                    <a:pt x="585649" y="155688"/>
                    <a:pt x="600929" y="149225"/>
                  </a:cubicBezTo>
                  <a:close/>
                  <a:moveTo>
                    <a:pt x="587251" y="133350"/>
                  </a:moveTo>
                  <a:cubicBezTo>
                    <a:pt x="589427" y="133350"/>
                    <a:pt x="589427" y="133350"/>
                    <a:pt x="589427" y="133350"/>
                  </a:cubicBezTo>
                  <a:cubicBezTo>
                    <a:pt x="591602" y="133350"/>
                    <a:pt x="591602" y="137715"/>
                    <a:pt x="589427" y="137715"/>
                  </a:cubicBezTo>
                  <a:cubicBezTo>
                    <a:pt x="576374" y="144264"/>
                    <a:pt x="563321" y="152995"/>
                    <a:pt x="550268" y="159544"/>
                  </a:cubicBezTo>
                  <a:cubicBezTo>
                    <a:pt x="548092" y="161726"/>
                    <a:pt x="548092" y="161726"/>
                    <a:pt x="545917" y="163909"/>
                  </a:cubicBezTo>
                  <a:cubicBezTo>
                    <a:pt x="543741" y="163909"/>
                    <a:pt x="543741" y="163909"/>
                    <a:pt x="541566" y="166092"/>
                  </a:cubicBezTo>
                  <a:cubicBezTo>
                    <a:pt x="539390" y="166092"/>
                    <a:pt x="539390" y="168275"/>
                    <a:pt x="537215" y="168275"/>
                  </a:cubicBezTo>
                  <a:cubicBezTo>
                    <a:pt x="535039" y="168275"/>
                    <a:pt x="532864" y="166092"/>
                    <a:pt x="535039" y="163909"/>
                  </a:cubicBezTo>
                  <a:cubicBezTo>
                    <a:pt x="537215" y="163909"/>
                    <a:pt x="537215" y="161726"/>
                    <a:pt x="539390" y="161726"/>
                  </a:cubicBezTo>
                  <a:cubicBezTo>
                    <a:pt x="539390" y="161726"/>
                    <a:pt x="541566" y="159544"/>
                    <a:pt x="543741" y="159544"/>
                  </a:cubicBezTo>
                  <a:cubicBezTo>
                    <a:pt x="545917" y="157361"/>
                    <a:pt x="545917" y="157361"/>
                    <a:pt x="548092" y="157361"/>
                  </a:cubicBezTo>
                  <a:cubicBezTo>
                    <a:pt x="561145" y="148630"/>
                    <a:pt x="574198" y="139898"/>
                    <a:pt x="587251" y="133350"/>
                  </a:cubicBezTo>
                  <a:close/>
                  <a:moveTo>
                    <a:pt x="572023" y="119062"/>
                  </a:moveTo>
                  <a:cubicBezTo>
                    <a:pt x="574139" y="119062"/>
                    <a:pt x="574139" y="121216"/>
                    <a:pt x="572023" y="123371"/>
                  </a:cubicBezTo>
                  <a:cubicBezTo>
                    <a:pt x="559322" y="127680"/>
                    <a:pt x="548739" y="134143"/>
                    <a:pt x="538155" y="142761"/>
                  </a:cubicBezTo>
                  <a:cubicBezTo>
                    <a:pt x="536039" y="142761"/>
                    <a:pt x="536039" y="144916"/>
                    <a:pt x="533922" y="144916"/>
                  </a:cubicBezTo>
                  <a:cubicBezTo>
                    <a:pt x="533922" y="144916"/>
                    <a:pt x="533922" y="144916"/>
                    <a:pt x="531805" y="144916"/>
                  </a:cubicBezTo>
                  <a:cubicBezTo>
                    <a:pt x="531805" y="147070"/>
                    <a:pt x="529689" y="147070"/>
                    <a:pt x="529689" y="147070"/>
                  </a:cubicBezTo>
                  <a:cubicBezTo>
                    <a:pt x="527572" y="147070"/>
                    <a:pt x="527572" y="149225"/>
                    <a:pt x="527572" y="149225"/>
                  </a:cubicBezTo>
                  <a:cubicBezTo>
                    <a:pt x="525455" y="149225"/>
                    <a:pt x="523339" y="144916"/>
                    <a:pt x="525455" y="144916"/>
                  </a:cubicBezTo>
                  <a:cubicBezTo>
                    <a:pt x="527572" y="142761"/>
                    <a:pt x="527572" y="142761"/>
                    <a:pt x="529689" y="142761"/>
                  </a:cubicBezTo>
                  <a:cubicBezTo>
                    <a:pt x="529689" y="142761"/>
                    <a:pt x="529689" y="142761"/>
                    <a:pt x="531805" y="140607"/>
                  </a:cubicBezTo>
                  <a:cubicBezTo>
                    <a:pt x="531805" y="140607"/>
                    <a:pt x="533922" y="140607"/>
                    <a:pt x="533922" y="138452"/>
                  </a:cubicBezTo>
                  <a:cubicBezTo>
                    <a:pt x="546622" y="131989"/>
                    <a:pt x="557205" y="123371"/>
                    <a:pt x="572023" y="119062"/>
                  </a:cubicBezTo>
                  <a:close/>
                  <a:moveTo>
                    <a:pt x="563850" y="100012"/>
                  </a:moveTo>
                  <a:cubicBezTo>
                    <a:pt x="566026" y="100012"/>
                    <a:pt x="566026" y="100012"/>
                    <a:pt x="566026" y="100012"/>
                  </a:cubicBezTo>
                  <a:cubicBezTo>
                    <a:pt x="568201" y="100012"/>
                    <a:pt x="570377" y="100012"/>
                    <a:pt x="570377" y="100012"/>
                  </a:cubicBezTo>
                  <a:cubicBezTo>
                    <a:pt x="572552" y="100012"/>
                    <a:pt x="572552" y="104245"/>
                    <a:pt x="570377" y="104245"/>
                  </a:cubicBezTo>
                  <a:cubicBezTo>
                    <a:pt x="568201" y="104245"/>
                    <a:pt x="568201" y="104245"/>
                    <a:pt x="568201" y="104245"/>
                  </a:cubicBezTo>
                  <a:cubicBezTo>
                    <a:pt x="568201" y="104245"/>
                    <a:pt x="568201" y="104245"/>
                    <a:pt x="566026" y="104245"/>
                  </a:cubicBezTo>
                  <a:cubicBezTo>
                    <a:pt x="563850" y="104245"/>
                    <a:pt x="559499" y="106362"/>
                    <a:pt x="555148" y="108479"/>
                  </a:cubicBezTo>
                  <a:cubicBezTo>
                    <a:pt x="550797" y="110595"/>
                    <a:pt x="546446" y="112712"/>
                    <a:pt x="542095" y="114829"/>
                  </a:cubicBezTo>
                  <a:cubicBezTo>
                    <a:pt x="535569" y="119062"/>
                    <a:pt x="529042" y="123295"/>
                    <a:pt x="524691" y="127529"/>
                  </a:cubicBezTo>
                  <a:cubicBezTo>
                    <a:pt x="522516" y="127529"/>
                    <a:pt x="522516" y="129645"/>
                    <a:pt x="520340" y="129645"/>
                  </a:cubicBezTo>
                  <a:cubicBezTo>
                    <a:pt x="520340" y="129645"/>
                    <a:pt x="520340" y="129645"/>
                    <a:pt x="518165" y="131762"/>
                  </a:cubicBezTo>
                  <a:cubicBezTo>
                    <a:pt x="515989" y="131762"/>
                    <a:pt x="515989" y="131762"/>
                    <a:pt x="515989" y="131762"/>
                  </a:cubicBezTo>
                  <a:cubicBezTo>
                    <a:pt x="513814" y="131762"/>
                    <a:pt x="513814" y="129645"/>
                    <a:pt x="515989" y="127529"/>
                  </a:cubicBezTo>
                  <a:cubicBezTo>
                    <a:pt x="515989" y="127529"/>
                    <a:pt x="515989" y="127529"/>
                    <a:pt x="518165" y="127529"/>
                  </a:cubicBezTo>
                  <a:cubicBezTo>
                    <a:pt x="518165" y="125412"/>
                    <a:pt x="520340" y="125412"/>
                    <a:pt x="520340" y="125412"/>
                  </a:cubicBezTo>
                  <a:cubicBezTo>
                    <a:pt x="529042" y="119062"/>
                    <a:pt x="535569" y="114829"/>
                    <a:pt x="542095" y="110595"/>
                  </a:cubicBezTo>
                  <a:cubicBezTo>
                    <a:pt x="548621" y="106362"/>
                    <a:pt x="557323" y="100012"/>
                    <a:pt x="563850" y="100012"/>
                  </a:cubicBezTo>
                  <a:close/>
                  <a:moveTo>
                    <a:pt x="541834" y="82550"/>
                  </a:moveTo>
                  <a:cubicBezTo>
                    <a:pt x="543977" y="82550"/>
                    <a:pt x="543977" y="84704"/>
                    <a:pt x="543977" y="86859"/>
                  </a:cubicBezTo>
                  <a:cubicBezTo>
                    <a:pt x="531118" y="95477"/>
                    <a:pt x="518259" y="101940"/>
                    <a:pt x="507543" y="110558"/>
                  </a:cubicBezTo>
                  <a:cubicBezTo>
                    <a:pt x="505400" y="112713"/>
                    <a:pt x="505400" y="112713"/>
                    <a:pt x="505400" y="112713"/>
                  </a:cubicBezTo>
                  <a:cubicBezTo>
                    <a:pt x="505400" y="112713"/>
                    <a:pt x="503257" y="112713"/>
                    <a:pt x="503257" y="112713"/>
                  </a:cubicBezTo>
                  <a:cubicBezTo>
                    <a:pt x="501114" y="112713"/>
                    <a:pt x="501114" y="110558"/>
                    <a:pt x="503257" y="108404"/>
                  </a:cubicBezTo>
                  <a:cubicBezTo>
                    <a:pt x="516116" y="99786"/>
                    <a:pt x="528975" y="91168"/>
                    <a:pt x="541834" y="82550"/>
                  </a:cubicBezTo>
                  <a:close/>
                  <a:moveTo>
                    <a:pt x="526997" y="69850"/>
                  </a:moveTo>
                  <a:cubicBezTo>
                    <a:pt x="526997" y="69850"/>
                    <a:pt x="526997" y="69850"/>
                    <a:pt x="529137" y="69850"/>
                  </a:cubicBezTo>
                  <a:cubicBezTo>
                    <a:pt x="529137" y="69850"/>
                    <a:pt x="531277" y="71926"/>
                    <a:pt x="531277" y="71926"/>
                  </a:cubicBezTo>
                  <a:cubicBezTo>
                    <a:pt x="531277" y="74002"/>
                    <a:pt x="531277" y="74002"/>
                    <a:pt x="529137" y="74002"/>
                  </a:cubicBezTo>
                  <a:cubicBezTo>
                    <a:pt x="514159" y="78154"/>
                    <a:pt x="501321" y="88534"/>
                    <a:pt x="488483" y="96838"/>
                  </a:cubicBezTo>
                  <a:cubicBezTo>
                    <a:pt x="488483" y="96838"/>
                    <a:pt x="486343" y="96838"/>
                    <a:pt x="486343" y="96838"/>
                  </a:cubicBezTo>
                  <a:cubicBezTo>
                    <a:pt x="484203" y="96838"/>
                    <a:pt x="482064" y="94762"/>
                    <a:pt x="484203" y="92686"/>
                  </a:cubicBezTo>
                  <a:cubicBezTo>
                    <a:pt x="499181" y="84382"/>
                    <a:pt x="512019" y="74002"/>
                    <a:pt x="526997" y="69850"/>
                  </a:cubicBezTo>
                  <a:close/>
                  <a:moveTo>
                    <a:pt x="503178" y="53975"/>
                  </a:moveTo>
                  <a:cubicBezTo>
                    <a:pt x="503178" y="53975"/>
                    <a:pt x="505322" y="53975"/>
                    <a:pt x="505322" y="53975"/>
                  </a:cubicBezTo>
                  <a:cubicBezTo>
                    <a:pt x="507465" y="53975"/>
                    <a:pt x="507465" y="56173"/>
                    <a:pt x="507465" y="56173"/>
                  </a:cubicBezTo>
                  <a:cubicBezTo>
                    <a:pt x="505322" y="58371"/>
                    <a:pt x="505322" y="58371"/>
                    <a:pt x="505322" y="58371"/>
                  </a:cubicBezTo>
                  <a:cubicBezTo>
                    <a:pt x="494606" y="67163"/>
                    <a:pt x="479604" y="73758"/>
                    <a:pt x="466745" y="82550"/>
                  </a:cubicBezTo>
                  <a:cubicBezTo>
                    <a:pt x="466745" y="82550"/>
                    <a:pt x="464602" y="82550"/>
                    <a:pt x="464602" y="82550"/>
                  </a:cubicBezTo>
                  <a:cubicBezTo>
                    <a:pt x="464602" y="80352"/>
                    <a:pt x="464602" y="80352"/>
                    <a:pt x="464602" y="78154"/>
                  </a:cubicBezTo>
                  <a:cubicBezTo>
                    <a:pt x="477461" y="71559"/>
                    <a:pt x="490320" y="64965"/>
                    <a:pt x="501035" y="56173"/>
                  </a:cubicBezTo>
                  <a:cubicBezTo>
                    <a:pt x="501035" y="56173"/>
                    <a:pt x="503178" y="53975"/>
                    <a:pt x="503178" y="53975"/>
                  </a:cubicBezTo>
                  <a:close/>
                  <a:moveTo>
                    <a:pt x="492609" y="42862"/>
                  </a:moveTo>
                  <a:cubicBezTo>
                    <a:pt x="494764" y="42862"/>
                    <a:pt x="494764" y="42862"/>
                    <a:pt x="494764" y="45103"/>
                  </a:cubicBezTo>
                  <a:cubicBezTo>
                    <a:pt x="494764" y="45103"/>
                    <a:pt x="494764" y="45103"/>
                    <a:pt x="494764" y="47344"/>
                  </a:cubicBezTo>
                  <a:cubicBezTo>
                    <a:pt x="494764" y="47344"/>
                    <a:pt x="494764" y="47344"/>
                    <a:pt x="492609" y="47344"/>
                  </a:cubicBezTo>
                  <a:cubicBezTo>
                    <a:pt x="492609" y="47344"/>
                    <a:pt x="490455" y="49585"/>
                    <a:pt x="490455" y="49585"/>
                  </a:cubicBezTo>
                  <a:cubicBezTo>
                    <a:pt x="475374" y="54068"/>
                    <a:pt x="462447" y="63032"/>
                    <a:pt x="449520" y="71997"/>
                  </a:cubicBezTo>
                  <a:cubicBezTo>
                    <a:pt x="447366" y="74238"/>
                    <a:pt x="445211" y="76480"/>
                    <a:pt x="443057" y="76480"/>
                  </a:cubicBezTo>
                  <a:cubicBezTo>
                    <a:pt x="443057" y="78721"/>
                    <a:pt x="440902" y="78721"/>
                    <a:pt x="438748" y="78721"/>
                  </a:cubicBezTo>
                  <a:cubicBezTo>
                    <a:pt x="438748" y="80962"/>
                    <a:pt x="438748" y="80962"/>
                    <a:pt x="438748" y="80962"/>
                  </a:cubicBezTo>
                  <a:cubicBezTo>
                    <a:pt x="436593" y="80962"/>
                    <a:pt x="434439" y="76480"/>
                    <a:pt x="436593" y="76480"/>
                  </a:cubicBezTo>
                  <a:cubicBezTo>
                    <a:pt x="438748" y="76480"/>
                    <a:pt x="438748" y="74238"/>
                    <a:pt x="438748" y="74238"/>
                  </a:cubicBezTo>
                  <a:cubicBezTo>
                    <a:pt x="440902" y="74238"/>
                    <a:pt x="443057" y="71997"/>
                    <a:pt x="447366" y="69756"/>
                  </a:cubicBezTo>
                  <a:cubicBezTo>
                    <a:pt x="458138" y="60791"/>
                    <a:pt x="471065" y="51827"/>
                    <a:pt x="486146" y="47344"/>
                  </a:cubicBezTo>
                  <a:cubicBezTo>
                    <a:pt x="486146" y="45103"/>
                    <a:pt x="488300" y="45103"/>
                    <a:pt x="490455" y="45103"/>
                  </a:cubicBezTo>
                  <a:cubicBezTo>
                    <a:pt x="490455" y="42862"/>
                    <a:pt x="490455" y="42862"/>
                    <a:pt x="492609" y="42862"/>
                  </a:cubicBezTo>
                  <a:close/>
                  <a:moveTo>
                    <a:pt x="460322" y="34925"/>
                  </a:moveTo>
                  <a:cubicBezTo>
                    <a:pt x="462462" y="34925"/>
                    <a:pt x="462462" y="34925"/>
                    <a:pt x="462462" y="34925"/>
                  </a:cubicBezTo>
                  <a:cubicBezTo>
                    <a:pt x="462462" y="34925"/>
                    <a:pt x="464602" y="34925"/>
                    <a:pt x="464602" y="34925"/>
                  </a:cubicBezTo>
                  <a:cubicBezTo>
                    <a:pt x="464602" y="37042"/>
                    <a:pt x="462462" y="37042"/>
                    <a:pt x="462462" y="39158"/>
                  </a:cubicBezTo>
                  <a:cubicBezTo>
                    <a:pt x="449624" y="43392"/>
                    <a:pt x="438925" y="49742"/>
                    <a:pt x="428227" y="58208"/>
                  </a:cubicBezTo>
                  <a:cubicBezTo>
                    <a:pt x="428227" y="60325"/>
                    <a:pt x="426087" y="60325"/>
                    <a:pt x="426087" y="60325"/>
                  </a:cubicBezTo>
                  <a:cubicBezTo>
                    <a:pt x="423948" y="62442"/>
                    <a:pt x="423948" y="62442"/>
                    <a:pt x="423948" y="62442"/>
                  </a:cubicBezTo>
                  <a:cubicBezTo>
                    <a:pt x="421808" y="64558"/>
                    <a:pt x="419668" y="64558"/>
                    <a:pt x="419668" y="64558"/>
                  </a:cubicBezTo>
                  <a:cubicBezTo>
                    <a:pt x="419668" y="66675"/>
                    <a:pt x="419668" y="66675"/>
                    <a:pt x="419668" y="66675"/>
                  </a:cubicBezTo>
                  <a:cubicBezTo>
                    <a:pt x="417528" y="66675"/>
                    <a:pt x="417528" y="66675"/>
                    <a:pt x="417528" y="66675"/>
                  </a:cubicBezTo>
                  <a:cubicBezTo>
                    <a:pt x="415389" y="66675"/>
                    <a:pt x="415389" y="64558"/>
                    <a:pt x="415389" y="64558"/>
                  </a:cubicBezTo>
                  <a:cubicBezTo>
                    <a:pt x="415389" y="62442"/>
                    <a:pt x="415389" y="62442"/>
                    <a:pt x="415389" y="62442"/>
                  </a:cubicBezTo>
                  <a:cubicBezTo>
                    <a:pt x="417528" y="62442"/>
                    <a:pt x="417528" y="62442"/>
                    <a:pt x="417528" y="60325"/>
                  </a:cubicBezTo>
                  <a:cubicBezTo>
                    <a:pt x="419668" y="60325"/>
                    <a:pt x="419668" y="60325"/>
                    <a:pt x="421808" y="58208"/>
                  </a:cubicBezTo>
                  <a:cubicBezTo>
                    <a:pt x="421808" y="58208"/>
                    <a:pt x="423948" y="58208"/>
                    <a:pt x="423948" y="56092"/>
                  </a:cubicBezTo>
                  <a:cubicBezTo>
                    <a:pt x="436786" y="47625"/>
                    <a:pt x="447484" y="39158"/>
                    <a:pt x="460322" y="34925"/>
                  </a:cubicBezTo>
                  <a:close/>
                  <a:moveTo>
                    <a:pt x="447522" y="23812"/>
                  </a:moveTo>
                  <a:cubicBezTo>
                    <a:pt x="449712" y="23812"/>
                    <a:pt x="449712" y="23812"/>
                    <a:pt x="449712" y="23812"/>
                  </a:cubicBezTo>
                  <a:cubicBezTo>
                    <a:pt x="449712" y="23812"/>
                    <a:pt x="451902" y="23812"/>
                    <a:pt x="451902" y="26017"/>
                  </a:cubicBezTo>
                  <a:cubicBezTo>
                    <a:pt x="451902" y="26017"/>
                    <a:pt x="451902" y="28222"/>
                    <a:pt x="449712" y="28222"/>
                  </a:cubicBezTo>
                  <a:cubicBezTo>
                    <a:pt x="449712" y="28222"/>
                    <a:pt x="449712" y="28222"/>
                    <a:pt x="447522" y="28222"/>
                  </a:cubicBezTo>
                  <a:cubicBezTo>
                    <a:pt x="436574" y="34836"/>
                    <a:pt x="423436" y="43656"/>
                    <a:pt x="410298" y="50271"/>
                  </a:cubicBezTo>
                  <a:cubicBezTo>
                    <a:pt x="410298" y="52475"/>
                    <a:pt x="408109" y="52475"/>
                    <a:pt x="408109" y="54680"/>
                  </a:cubicBezTo>
                  <a:cubicBezTo>
                    <a:pt x="405919" y="54680"/>
                    <a:pt x="403729" y="54680"/>
                    <a:pt x="401540" y="56885"/>
                  </a:cubicBezTo>
                  <a:cubicBezTo>
                    <a:pt x="401540" y="56885"/>
                    <a:pt x="399350" y="59090"/>
                    <a:pt x="397160" y="59090"/>
                  </a:cubicBezTo>
                  <a:cubicBezTo>
                    <a:pt x="397160" y="61295"/>
                    <a:pt x="397160" y="61295"/>
                    <a:pt x="394971" y="61295"/>
                  </a:cubicBezTo>
                  <a:cubicBezTo>
                    <a:pt x="394971" y="61295"/>
                    <a:pt x="392781" y="63500"/>
                    <a:pt x="392781" y="63500"/>
                  </a:cubicBezTo>
                  <a:cubicBezTo>
                    <a:pt x="392781" y="63500"/>
                    <a:pt x="392781" y="63500"/>
                    <a:pt x="390591" y="63500"/>
                  </a:cubicBezTo>
                  <a:cubicBezTo>
                    <a:pt x="390591" y="63500"/>
                    <a:pt x="388402" y="61295"/>
                    <a:pt x="390591" y="59090"/>
                  </a:cubicBezTo>
                  <a:cubicBezTo>
                    <a:pt x="390591" y="59090"/>
                    <a:pt x="392781" y="59090"/>
                    <a:pt x="392781" y="59090"/>
                  </a:cubicBezTo>
                  <a:cubicBezTo>
                    <a:pt x="394971" y="56885"/>
                    <a:pt x="394971" y="56885"/>
                    <a:pt x="397160" y="54680"/>
                  </a:cubicBezTo>
                  <a:cubicBezTo>
                    <a:pt x="399350" y="54680"/>
                    <a:pt x="401540" y="52475"/>
                    <a:pt x="401540" y="52475"/>
                  </a:cubicBezTo>
                  <a:cubicBezTo>
                    <a:pt x="403729" y="50271"/>
                    <a:pt x="405919" y="50271"/>
                    <a:pt x="405919" y="48066"/>
                  </a:cubicBezTo>
                  <a:cubicBezTo>
                    <a:pt x="419057" y="41451"/>
                    <a:pt x="430005" y="34836"/>
                    <a:pt x="443143" y="26017"/>
                  </a:cubicBezTo>
                  <a:cubicBezTo>
                    <a:pt x="445333" y="26017"/>
                    <a:pt x="447522" y="26017"/>
                    <a:pt x="447522" y="23812"/>
                  </a:cubicBezTo>
                  <a:close/>
                  <a:moveTo>
                    <a:pt x="419547" y="15875"/>
                  </a:moveTo>
                  <a:cubicBezTo>
                    <a:pt x="419547" y="15875"/>
                    <a:pt x="421740" y="18058"/>
                    <a:pt x="419547" y="20240"/>
                  </a:cubicBezTo>
                  <a:cubicBezTo>
                    <a:pt x="408586" y="28972"/>
                    <a:pt x="399817" y="35520"/>
                    <a:pt x="388855" y="42069"/>
                  </a:cubicBezTo>
                  <a:cubicBezTo>
                    <a:pt x="386663" y="44251"/>
                    <a:pt x="386663" y="44251"/>
                    <a:pt x="384471" y="46434"/>
                  </a:cubicBezTo>
                  <a:cubicBezTo>
                    <a:pt x="382279" y="46434"/>
                    <a:pt x="382279" y="48617"/>
                    <a:pt x="380086" y="48617"/>
                  </a:cubicBezTo>
                  <a:cubicBezTo>
                    <a:pt x="380086" y="50800"/>
                    <a:pt x="377894" y="50800"/>
                    <a:pt x="377894" y="50800"/>
                  </a:cubicBezTo>
                  <a:cubicBezTo>
                    <a:pt x="375702" y="50800"/>
                    <a:pt x="375702" y="48617"/>
                    <a:pt x="375702" y="46434"/>
                  </a:cubicBezTo>
                  <a:cubicBezTo>
                    <a:pt x="377894" y="46434"/>
                    <a:pt x="377894" y="44251"/>
                    <a:pt x="380086" y="44251"/>
                  </a:cubicBezTo>
                  <a:cubicBezTo>
                    <a:pt x="380086" y="44251"/>
                    <a:pt x="382279" y="42069"/>
                    <a:pt x="384471" y="42069"/>
                  </a:cubicBezTo>
                  <a:cubicBezTo>
                    <a:pt x="393240" y="33337"/>
                    <a:pt x="404201" y="26789"/>
                    <a:pt x="415163" y="18058"/>
                  </a:cubicBezTo>
                  <a:cubicBezTo>
                    <a:pt x="415163" y="18058"/>
                    <a:pt x="417355" y="18058"/>
                    <a:pt x="417355" y="18058"/>
                  </a:cubicBezTo>
                  <a:cubicBezTo>
                    <a:pt x="417355" y="18058"/>
                    <a:pt x="417355" y="15875"/>
                    <a:pt x="419547" y="15875"/>
                  </a:cubicBezTo>
                  <a:close/>
                  <a:moveTo>
                    <a:pt x="284013" y="11112"/>
                  </a:moveTo>
                  <a:cubicBezTo>
                    <a:pt x="286202" y="11112"/>
                    <a:pt x="288390" y="13249"/>
                    <a:pt x="286202" y="15386"/>
                  </a:cubicBezTo>
                  <a:cubicBezTo>
                    <a:pt x="273072" y="19660"/>
                    <a:pt x="262131" y="28208"/>
                    <a:pt x="251191" y="36756"/>
                  </a:cubicBezTo>
                  <a:cubicBezTo>
                    <a:pt x="249002" y="36756"/>
                    <a:pt x="246814" y="38893"/>
                    <a:pt x="244626" y="41030"/>
                  </a:cubicBezTo>
                  <a:cubicBezTo>
                    <a:pt x="240250" y="45304"/>
                    <a:pt x="235873" y="49579"/>
                    <a:pt x="229309" y="51716"/>
                  </a:cubicBezTo>
                  <a:cubicBezTo>
                    <a:pt x="227120" y="55990"/>
                    <a:pt x="224932" y="58127"/>
                    <a:pt x="220556" y="60264"/>
                  </a:cubicBezTo>
                  <a:cubicBezTo>
                    <a:pt x="218368" y="62401"/>
                    <a:pt x="213991" y="64538"/>
                    <a:pt x="211803" y="66675"/>
                  </a:cubicBezTo>
                  <a:cubicBezTo>
                    <a:pt x="211803" y="66675"/>
                    <a:pt x="211803" y="66675"/>
                    <a:pt x="209615" y="66675"/>
                  </a:cubicBezTo>
                  <a:cubicBezTo>
                    <a:pt x="209615" y="66675"/>
                    <a:pt x="207427" y="64538"/>
                    <a:pt x="209615" y="62401"/>
                  </a:cubicBezTo>
                  <a:cubicBezTo>
                    <a:pt x="213991" y="60264"/>
                    <a:pt x="216180" y="58127"/>
                    <a:pt x="220556" y="55990"/>
                  </a:cubicBezTo>
                  <a:cubicBezTo>
                    <a:pt x="224932" y="51716"/>
                    <a:pt x="231497" y="47442"/>
                    <a:pt x="235873" y="43167"/>
                  </a:cubicBezTo>
                  <a:cubicBezTo>
                    <a:pt x="238061" y="41030"/>
                    <a:pt x="240250" y="38893"/>
                    <a:pt x="242438" y="36756"/>
                  </a:cubicBezTo>
                  <a:cubicBezTo>
                    <a:pt x="255567" y="26071"/>
                    <a:pt x="268696" y="17523"/>
                    <a:pt x="284013" y="11112"/>
                  </a:cubicBezTo>
                  <a:close/>
                  <a:moveTo>
                    <a:pt x="261868" y="9525"/>
                  </a:moveTo>
                  <a:cubicBezTo>
                    <a:pt x="261868" y="9525"/>
                    <a:pt x="264016" y="9525"/>
                    <a:pt x="264016" y="9525"/>
                  </a:cubicBezTo>
                  <a:cubicBezTo>
                    <a:pt x="264016" y="9525"/>
                    <a:pt x="266164" y="11679"/>
                    <a:pt x="266164" y="11679"/>
                  </a:cubicBezTo>
                  <a:cubicBezTo>
                    <a:pt x="266164" y="11679"/>
                    <a:pt x="264016" y="13834"/>
                    <a:pt x="264016" y="13834"/>
                  </a:cubicBezTo>
                  <a:cubicBezTo>
                    <a:pt x="253277" y="22452"/>
                    <a:pt x="242538" y="31070"/>
                    <a:pt x="231799" y="39687"/>
                  </a:cubicBezTo>
                  <a:cubicBezTo>
                    <a:pt x="229651" y="41842"/>
                    <a:pt x="227503" y="43996"/>
                    <a:pt x="225356" y="46151"/>
                  </a:cubicBezTo>
                  <a:cubicBezTo>
                    <a:pt x="218912" y="50460"/>
                    <a:pt x="214617" y="54769"/>
                    <a:pt x="210321" y="59078"/>
                  </a:cubicBezTo>
                  <a:cubicBezTo>
                    <a:pt x="206026" y="61232"/>
                    <a:pt x="203878" y="65541"/>
                    <a:pt x="199582" y="67695"/>
                  </a:cubicBezTo>
                  <a:cubicBezTo>
                    <a:pt x="199582" y="67695"/>
                    <a:pt x="199582" y="67695"/>
                    <a:pt x="197434" y="69850"/>
                  </a:cubicBezTo>
                  <a:cubicBezTo>
                    <a:pt x="195287" y="69850"/>
                    <a:pt x="195287" y="69850"/>
                    <a:pt x="195287" y="69850"/>
                  </a:cubicBezTo>
                  <a:cubicBezTo>
                    <a:pt x="195287" y="67695"/>
                    <a:pt x="193139" y="67695"/>
                    <a:pt x="195287" y="65541"/>
                  </a:cubicBezTo>
                  <a:cubicBezTo>
                    <a:pt x="195287" y="65541"/>
                    <a:pt x="197434" y="63386"/>
                    <a:pt x="199582" y="63386"/>
                  </a:cubicBezTo>
                  <a:cubicBezTo>
                    <a:pt x="203878" y="56923"/>
                    <a:pt x="210321" y="52614"/>
                    <a:pt x="216764" y="48305"/>
                  </a:cubicBezTo>
                  <a:cubicBezTo>
                    <a:pt x="218912" y="46151"/>
                    <a:pt x="221060" y="43996"/>
                    <a:pt x="223208" y="41842"/>
                  </a:cubicBezTo>
                  <a:cubicBezTo>
                    <a:pt x="233947" y="33224"/>
                    <a:pt x="244686" y="22452"/>
                    <a:pt x="255425" y="13834"/>
                  </a:cubicBezTo>
                  <a:cubicBezTo>
                    <a:pt x="257573" y="13834"/>
                    <a:pt x="259720" y="11679"/>
                    <a:pt x="261868" y="9525"/>
                  </a:cubicBezTo>
                  <a:close/>
                  <a:moveTo>
                    <a:pt x="395280" y="6350"/>
                  </a:moveTo>
                  <a:cubicBezTo>
                    <a:pt x="395280" y="6350"/>
                    <a:pt x="397397" y="6350"/>
                    <a:pt x="397397" y="6350"/>
                  </a:cubicBezTo>
                  <a:cubicBezTo>
                    <a:pt x="399514" y="6350"/>
                    <a:pt x="399514" y="6350"/>
                    <a:pt x="399514" y="8533"/>
                  </a:cubicBezTo>
                  <a:cubicBezTo>
                    <a:pt x="399514" y="8533"/>
                    <a:pt x="399514" y="8533"/>
                    <a:pt x="399514" y="10715"/>
                  </a:cubicBezTo>
                  <a:cubicBezTo>
                    <a:pt x="397397" y="10715"/>
                    <a:pt x="395280" y="12898"/>
                    <a:pt x="393164" y="12898"/>
                  </a:cubicBezTo>
                  <a:cubicBezTo>
                    <a:pt x="382580" y="19447"/>
                    <a:pt x="371997" y="28178"/>
                    <a:pt x="361414" y="34726"/>
                  </a:cubicBezTo>
                  <a:cubicBezTo>
                    <a:pt x="361414" y="36909"/>
                    <a:pt x="359297" y="36909"/>
                    <a:pt x="357180" y="39092"/>
                  </a:cubicBezTo>
                  <a:cubicBezTo>
                    <a:pt x="355064" y="39092"/>
                    <a:pt x="355064" y="41275"/>
                    <a:pt x="352947" y="41275"/>
                  </a:cubicBezTo>
                  <a:cubicBezTo>
                    <a:pt x="352947" y="41275"/>
                    <a:pt x="352947" y="41275"/>
                    <a:pt x="350830" y="41275"/>
                  </a:cubicBezTo>
                  <a:cubicBezTo>
                    <a:pt x="350830" y="41275"/>
                    <a:pt x="348714" y="39092"/>
                    <a:pt x="350830" y="36909"/>
                  </a:cubicBezTo>
                  <a:cubicBezTo>
                    <a:pt x="352947" y="36909"/>
                    <a:pt x="355064" y="34726"/>
                    <a:pt x="357180" y="34726"/>
                  </a:cubicBezTo>
                  <a:cubicBezTo>
                    <a:pt x="365647" y="25995"/>
                    <a:pt x="376230" y="19447"/>
                    <a:pt x="386814" y="12898"/>
                  </a:cubicBezTo>
                  <a:cubicBezTo>
                    <a:pt x="388930" y="10715"/>
                    <a:pt x="391047" y="10715"/>
                    <a:pt x="393164" y="8533"/>
                  </a:cubicBezTo>
                  <a:cubicBezTo>
                    <a:pt x="393164" y="8533"/>
                    <a:pt x="395280" y="8533"/>
                    <a:pt x="395280" y="6350"/>
                  </a:cubicBezTo>
                  <a:close/>
                  <a:moveTo>
                    <a:pt x="367219" y="4762"/>
                  </a:moveTo>
                  <a:cubicBezTo>
                    <a:pt x="367219" y="4762"/>
                    <a:pt x="367219" y="4762"/>
                    <a:pt x="369352" y="4762"/>
                  </a:cubicBezTo>
                  <a:cubicBezTo>
                    <a:pt x="369352" y="4762"/>
                    <a:pt x="369352" y="6927"/>
                    <a:pt x="369352" y="6927"/>
                  </a:cubicBezTo>
                  <a:cubicBezTo>
                    <a:pt x="369352" y="6927"/>
                    <a:pt x="369352" y="9091"/>
                    <a:pt x="367219" y="9091"/>
                  </a:cubicBezTo>
                  <a:cubicBezTo>
                    <a:pt x="365085" y="9091"/>
                    <a:pt x="365085" y="11256"/>
                    <a:pt x="362952" y="11256"/>
                  </a:cubicBezTo>
                  <a:cubicBezTo>
                    <a:pt x="350153" y="15586"/>
                    <a:pt x="341620" y="24245"/>
                    <a:pt x="330954" y="30739"/>
                  </a:cubicBezTo>
                  <a:cubicBezTo>
                    <a:pt x="328821" y="32904"/>
                    <a:pt x="326687" y="35069"/>
                    <a:pt x="324554" y="35069"/>
                  </a:cubicBezTo>
                  <a:cubicBezTo>
                    <a:pt x="322421" y="37233"/>
                    <a:pt x="320288" y="41563"/>
                    <a:pt x="318155" y="43728"/>
                  </a:cubicBezTo>
                  <a:cubicBezTo>
                    <a:pt x="316021" y="43728"/>
                    <a:pt x="313888" y="45893"/>
                    <a:pt x="311755" y="45893"/>
                  </a:cubicBezTo>
                  <a:cubicBezTo>
                    <a:pt x="311755" y="48057"/>
                    <a:pt x="311755" y="48057"/>
                    <a:pt x="309622" y="48057"/>
                  </a:cubicBezTo>
                  <a:cubicBezTo>
                    <a:pt x="309622" y="50222"/>
                    <a:pt x="307488" y="50222"/>
                    <a:pt x="305355" y="52387"/>
                  </a:cubicBezTo>
                  <a:cubicBezTo>
                    <a:pt x="303222" y="52387"/>
                    <a:pt x="303222" y="52387"/>
                    <a:pt x="303222" y="52387"/>
                  </a:cubicBezTo>
                  <a:cubicBezTo>
                    <a:pt x="303222" y="52387"/>
                    <a:pt x="301089" y="50222"/>
                    <a:pt x="303222" y="48057"/>
                  </a:cubicBezTo>
                  <a:cubicBezTo>
                    <a:pt x="303222" y="48057"/>
                    <a:pt x="303222" y="48057"/>
                    <a:pt x="305355" y="48057"/>
                  </a:cubicBezTo>
                  <a:cubicBezTo>
                    <a:pt x="307488" y="45893"/>
                    <a:pt x="307488" y="43728"/>
                    <a:pt x="309622" y="43728"/>
                  </a:cubicBezTo>
                  <a:cubicBezTo>
                    <a:pt x="313888" y="41563"/>
                    <a:pt x="316021" y="37233"/>
                    <a:pt x="318155" y="35069"/>
                  </a:cubicBezTo>
                  <a:cubicBezTo>
                    <a:pt x="320288" y="35069"/>
                    <a:pt x="322421" y="32904"/>
                    <a:pt x="324554" y="30739"/>
                  </a:cubicBezTo>
                  <a:cubicBezTo>
                    <a:pt x="333087" y="24245"/>
                    <a:pt x="343753" y="15586"/>
                    <a:pt x="354419" y="11256"/>
                  </a:cubicBezTo>
                  <a:cubicBezTo>
                    <a:pt x="356552" y="9091"/>
                    <a:pt x="358686" y="6927"/>
                    <a:pt x="360819" y="6927"/>
                  </a:cubicBezTo>
                  <a:cubicBezTo>
                    <a:pt x="362952" y="6927"/>
                    <a:pt x="365085" y="4762"/>
                    <a:pt x="367219" y="4762"/>
                  </a:cubicBezTo>
                  <a:close/>
                  <a:moveTo>
                    <a:pt x="328573" y="0"/>
                  </a:moveTo>
                  <a:cubicBezTo>
                    <a:pt x="330707" y="0"/>
                    <a:pt x="330707" y="0"/>
                    <a:pt x="330707" y="0"/>
                  </a:cubicBezTo>
                  <a:cubicBezTo>
                    <a:pt x="332840" y="0"/>
                    <a:pt x="332840" y="2209"/>
                    <a:pt x="332840" y="4417"/>
                  </a:cubicBezTo>
                  <a:cubicBezTo>
                    <a:pt x="330707" y="4417"/>
                    <a:pt x="330707" y="4417"/>
                    <a:pt x="330707" y="4417"/>
                  </a:cubicBezTo>
                  <a:cubicBezTo>
                    <a:pt x="328573" y="4417"/>
                    <a:pt x="328573" y="4417"/>
                    <a:pt x="326440" y="4417"/>
                  </a:cubicBezTo>
                  <a:cubicBezTo>
                    <a:pt x="324307" y="6626"/>
                    <a:pt x="320040" y="8835"/>
                    <a:pt x="315774" y="8835"/>
                  </a:cubicBezTo>
                  <a:cubicBezTo>
                    <a:pt x="305108" y="15461"/>
                    <a:pt x="296575" y="24296"/>
                    <a:pt x="285909" y="33130"/>
                  </a:cubicBezTo>
                  <a:cubicBezTo>
                    <a:pt x="283776" y="35339"/>
                    <a:pt x="283776" y="35339"/>
                    <a:pt x="281643" y="37548"/>
                  </a:cubicBezTo>
                  <a:cubicBezTo>
                    <a:pt x="277376" y="41965"/>
                    <a:pt x="275243" y="44174"/>
                    <a:pt x="270976" y="46382"/>
                  </a:cubicBezTo>
                  <a:cubicBezTo>
                    <a:pt x="270976" y="48591"/>
                    <a:pt x="268843" y="48591"/>
                    <a:pt x="266710" y="48591"/>
                  </a:cubicBezTo>
                  <a:cubicBezTo>
                    <a:pt x="266710" y="50800"/>
                    <a:pt x="266710" y="50800"/>
                    <a:pt x="266710" y="50800"/>
                  </a:cubicBezTo>
                  <a:cubicBezTo>
                    <a:pt x="264577" y="50800"/>
                    <a:pt x="264577" y="48591"/>
                    <a:pt x="264577" y="46382"/>
                  </a:cubicBezTo>
                  <a:cubicBezTo>
                    <a:pt x="266710" y="44174"/>
                    <a:pt x="270976" y="41965"/>
                    <a:pt x="273110" y="37548"/>
                  </a:cubicBezTo>
                  <a:cubicBezTo>
                    <a:pt x="275243" y="37548"/>
                    <a:pt x="277376" y="35339"/>
                    <a:pt x="279509" y="33130"/>
                  </a:cubicBezTo>
                  <a:cubicBezTo>
                    <a:pt x="288042" y="24296"/>
                    <a:pt x="298708" y="15461"/>
                    <a:pt x="307241" y="8835"/>
                  </a:cubicBezTo>
                  <a:cubicBezTo>
                    <a:pt x="311508" y="8835"/>
                    <a:pt x="313641" y="6626"/>
                    <a:pt x="315774" y="4417"/>
                  </a:cubicBezTo>
                  <a:cubicBezTo>
                    <a:pt x="317907" y="4417"/>
                    <a:pt x="317907" y="4417"/>
                    <a:pt x="320040" y="4417"/>
                  </a:cubicBezTo>
                  <a:cubicBezTo>
                    <a:pt x="322174" y="2209"/>
                    <a:pt x="326440" y="0"/>
                    <a:pt x="328573" y="0"/>
                  </a:cubicBezTo>
                  <a:close/>
                </a:path>
              </a:pathLst>
            </a:custGeom>
            <a:solidFill>
              <a:srgbClr val="FEFEFB"/>
            </a:solidFill>
            <a:ln w="9525">
              <a:solidFill>
                <a:schemeClr val="accent2"/>
              </a:solidFill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</p:grpSp>
      <p:grpSp>
        <p:nvGrpSpPr>
          <p:cNvPr id="8" name="组合 272"/>
          <p:cNvGrpSpPr/>
          <p:nvPr/>
        </p:nvGrpSpPr>
        <p:grpSpPr>
          <a:xfrm>
            <a:off x="5472085" y="2181381"/>
            <a:ext cx="779270" cy="1062104"/>
            <a:chOff x="4902519" y="2902743"/>
            <a:chExt cx="779462" cy="1062039"/>
          </a:xfrm>
          <a:solidFill>
            <a:schemeClr val="accent4"/>
          </a:solidFill>
        </p:grpSpPr>
        <p:sp>
          <p:nvSpPr>
            <p:cNvPr id="131" name="Freeform 88"/>
            <p:cNvSpPr>
              <a:spLocks noEditPoints="1"/>
            </p:cNvSpPr>
            <p:nvPr/>
          </p:nvSpPr>
          <p:spPr bwMode="auto">
            <a:xfrm>
              <a:off x="4902519" y="2937669"/>
              <a:ext cx="717550" cy="1022350"/>
            </a:xfrm>
            <a:custGeom>
              <a:avLst/>
              <a:gdLst>
                <a:gd name="T0" fmla="*/ 154 w 333"/>
                <a:gd name="T1" fmla="*/ 469 h 475"/>
                <a:gd name="T2" fmla="*/ 324 w 333"/>
                <a:gd name="T3" fmla="*/ 376 h 475"/>
                <a:gd name="T4" fmla="*/ 303 w 333"/>
                <a:gd name="T5" fmla="*/ 472 h 475"/>
                <a:gd name="T6" fmla="*/ 332 w 333"/>
                <a:gd name="T7" fmla="*/ 466 h 475"/>
                <a:gd name="T8" fmla="*/ 324 w 333"/>
                <a:gd name="T9" fmla="*/ 372 h 475"/>
                <a:gd name="T10" fmla="*/ 324 w 333"/>
                <a:gd name="T11" fmla="*/ 361 h 475"/>
                <a:gd name="T12" fmla="*/ 296 w 333"/>
                <a:gd name="T13" fmla="*/ 357 h 475"/>
                <a:gd name="T14" fmla="*/ 227 w 333"/>
                <a:gd name="T15" fmla="*/ 356 h 475"/>
                <a:gd name="T16" fmla="*/ 186 w 333"/>
                <a:gd name="T17" fmla="*/ 352 h 475"/>
                <a:gd name="T18" fmla="*/ 313 w 333"/>
                <a:gd name="T19" fmla="*/ 353 h 475"/>
                <a:gd name="T20" fmla="*/ 208 w 333"/>
                <a:gd name="T21" fmla="*/ 304 h 475"/>
                <a:gd name="T22" fmla="*/ 252 w 333"/>
                <a:gd name="T23" fmla="*/ 261 h 475"/>
                <a:gd name="T24" fmla="*/ 258 w 333"/>
                <a:gd name="T25" fmla="*/ 255 h 475"/>
                <a:gd name="T26" fmla="*/ 280 w 333"/>
                <a:gd name="T27" fmla="*/ 83 h 475"/>
                <a:gd name="T28" fmla="*/ 123 w 333"/>
                <a:gd name="T29" fmla="*/ 255 h 475"/>
                <a:gd name="T30" fmla="*/ 104 w 333"/>
                <a:gd name="T31" fmla="*/ 268 h 475"/>
                <a:gd name="T32" fmla="*/ 29 w 333"/>
                <a:gd name="T33" fmla="*/ 182 h 475"/>
                <a:gd name="T34" fmla="*/ 160 w 333"/>
                <a:gd name="T35" fmla="*/ 208 h 475"/>
                <a:gd name="T36" fmla="*/ 9 w 333"/>
                <a:gd name="T37" fmla="*/ 149 h 475"/>
                <a:gd name="T38" fmla="*/ 280 w 333"/>
                <a:gd name="T39" fmla="*/ 199 h 475"/>
                <a:gd name="T40" fmla="*/ 77 w 333"/>
                <a:gd name="T41" fmla="*/ 177 h 475"/>
                <a:gd name="T42" fmla="*/ 84 w 333"/>
                <a:gd name="T43" fmla="*/ 177 h 475"/>
                <a:gd name="T44" fmla="*/ 184 w 333"/>
                <a:gd name="T45" fmla="*/ 145 h 475"/>
                <a:gd name="T46" fmla="*/ 60 w 333"/>
                <a:gd name="T47" fmla="*/ 44 h 475"/>
                <a:gd name="T48" fmla="*/ 173 w 333"/>
                <a:gd name="T49" fmla="*/ 3 h 475"/>
                <a:gd name="T50" fmla="*/ 57 w 333"/>
                <a:gd name="T51" fmla="*/ 44 h 475"/>
                <a:gd name="T52" fmla="*/ 99 w 333"/>
                <a:gd name="T53" fmla="*/ 13 h 475"/>
                <a:gd name="T54" fmla="*/ 5 w 333"/>
                <a:gd name="T55" fmla="*/ 178 h 475"/>
                <a:gd name="T56" fmla="*/ 73 w 333"/>
                <a:gd name="T57" fmla="*/ 186 h 475"/>
                <a:gd name="T58" fmla="*/ 89 w 333"/>
                <a:gd name="T59" fmla="*/ 169 h 475"/>
                <a:gd name="T60" fmla="*/ 95 w 333"/>
                <a:gd name="T61" fmla="*/ 160 h 475"/>
                <a:gd name="T62" fmla="*/ 107 w 333"/>
                <a:gd name="T63" fmla="*/ 144 h 475"/>
                <a:gd name="T64" fmla="*/ 132 w 333"/>
                <a:gd name="T65" fmla="*/ 124 h 475"/>
                <a:gd name="T66" fmla="*/ 146 w 333"/>
                <a:gd name="T67" fmla="*/ 124 h 475"/>
                <a:gd name="T68" fmla="*/ 169 w 333"/>
                <a:gd name="T69" fmla="*/ 136 h 475"/>
                <a:gd name="T70" fmla="*/ 2 w 333"/>
                <a:gd name="T71" fmla="*/ 432 h 475"/>
                <a:gd name="T72" fmla="*/ 37 w 333"/>
                <a:gd name="T73" fmla="*/ 474 h 475"/>
                <a:gd name="T74" fmla="*/ 54 w 333"/>
                <a:gd name="T75" fmla="*/ 319 h 475"/>
                <a:gd name="T76" fmla="*/ 145 w 333"/>
                <a:gd name="T77" fmla="*/ 115 h 475"/>
                <a:gd name="T78" fmla="*/ 14 w 333"/>
                <a:gd name="T79" fmla="*/ 178 h 475"/>
                <a:gd name="T80" fmla="*/ 79 w 333"/>
                <a:gd name="T81" fmla="*/ 31 h 475"/>
                <a:gd name="T82" fmla="*/ 271 w 333"/>
                <a:gd name="T83" fmla="*/ 218 h 475"/>
                <a:gd name="T84" fmla="*/ 165 w 333"/>
                <a:gd name="T85" fmla="*/ 356 h 475"/>
                <a:gd name="T86" fmla="*/ 182 w 333"/>
                <a:gd name="T87" fmla="*/ 352 h 475"/>
                <a:gd name="T88" fmla="*/ 172 w 333"/>
                <a:gd name="T89" fmla="*/ 337 h 475"/>
                <a:gd name="T90" fmla="*/ 198 w 333"/>
                <a:gd name="T91" fmla="*/ 311 h 475"/>
                <a:gd name="T92" fmla="*/ 182 w 333"/>
                <a:gd name="T93" fmla="*/ 322 h 475"/>
                <a:gd name="T94" fmla="*/ 267 w 333"/>
                <a:gd name="T95" fmla="*/ 230 h 475"/>
                <a:gd name="T96" fmla="*/ 277 w 333"/>
                <a:gd name="T97" fmla="*/ 220 h 475"/>
                <a:gd name="T98" fmla="*/ 290 w 333"/>
                <a:gd name="T99" fmla="*/ 174 h 475"/>
                <a:gd name="T100" fmla="*/ 291 w 333"/>
                <a:gd name="T101" fmla="*/ 179 h 475"/>
                <a:gd name="T102" fmla="*/ 278 w 333"/>
                <a:gd name="T103" fmla="*/ 86 h 475"/>
                <a:gd name="T104" fmla="*/ 261 w 333"/>
                <a:gd name="T105" fmla="*/ 52 h 475"/>
                <a:gd name="T106" fmla="*/ 263 w 333"/>
                <a:gd name="T107" fmla="*/ 52 h 475"/>
                <a:gd name="T108" fmla="*/ 245 w 333"/>
                <a:gd name="T109" fmla="*/ 36 h 475"/>
                <a:gd name="T110" fmla="*/ 227 w 333"/>
                <a:gd name="T111" fmla="*/ 22 h 475"/>
                <a:gd name="T112" fmla="*/ 262 w 333"/>
                <a:gd name="T113" fmla="*/ 58 h 475"/>
                <a:gd name="T114" fmla="*/ 169 w 333"/>
                <a:gd name="T115" fmla="*/ 5 h 475"/>
                <a:gd name="T116" fmla="*/ 195 w 333"/>
                <a:gd name="T117" fmla="*/ 6 h 475"/>
                <a:gd name="T118" fmla="*/ 164 w 333"/>
                <a:gd name="T1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3" h="475">
                  <a:moveTo>
                    <a:pt x="45" y="472"/>
                  </a:moveTo>
                  <a:cubicBezTo>
                    <a:pt x="43" y="472"/>
                    <a:pt x="41" y="472"/>
                    <a:pt x="39" y="472"/>
                  </a:cubicBezTo>
                  <a:cubicBezTo>
                    <a:pt x="42" y="473"/>
                    <a:pt x="46" y="473"/>
                    <a:pt x="50" y="474"/>
                  </a:cubicBezTo>
                  <a:cubicBezTo>
                    <a:pt x="55" y="473"/>
                    <a:pt x="60" y="473"/>
                    <a:pt x="66" y="472"/>
                  </a:cubicBezTo>
                  <a:cubicBezTo>
                    <a:pt x="59" y="472"/>
                    <a:pt x="52" y="472"/>
                    <a:pt x="45" y="472"/>
                  </a:cubicBezTo>
                  <a:moveTo>
                    <a:pt x="228" y="470"/>
                  </a:moveTo>
                  <a:cubicBezTo>
                    <a:pt x="226" y="470"/>
                    <a:pt x="224" y="470"/>
                    <a:pt x="222" y="470"/>
                  </a:cubicBezTo>
                  <a:cubicBezTo>
                    <a:pt x="225" y="470"/>
                    <a:pt x="227" y="470"/>
                    <a:pt x="230" y="470"/>
                  </a:cubicBezTo>
                  <a:cubicBezTo>
                    <a:pt x="230" y="470"/>
                    <a:pt x="229" y="470"/>
                    <a:pt x="228" y="470"/>
                  </a:cubicBezTo>
                  <a:moveTo>
                    <a:pt x="154" y="469"/>
                  </a:moveTo>
                  <a:cubicBezTo>
                    <a:pt x="146" y="469"/>
                    <a:pt x="137" y="469"/>
                    <a:pt x="129" y="469"/>
                  </a:cubicBezTo>
                  <a:cubicBezTo>
                    <a:pt x="119" y="469"/>
                    <a:pt x="108" y="469"/>
                    <a:pt x="98" y="469"/>
                  </a:cubicBezTo>
                  <a:cubicBezTo>
                    <a:pt x="93" y="469"/>
                    <a:pt x="88" y="469"/>
                    <a:pt x="83" y="469"/>
                  </a:cubicBezTo>
                  <a:cubicBezTo>
                    <a:pt x="78" y="469"/>
                    <a:pt x="73" y="469"/>
                    <a:pt x="68" y="470"/>
                  </a:cubicBezTo>
                  <a:cubicBezTo>
                    <a:pt x="72" y="470"/>
                    <a:pt x="77" y="470"/>
                    <a:pt x="81" y="470"/>
                  </a:cubicBezTo>
                  <a:cubicBezTo>
                    <a:pt x="85" y="470"/>
                    <a:pt x="89" y="470"/>
                    <a:pt x="93" y="470"/>
                  </a:cubicBezTo>
                  <a:cubicBezTo>
                    <a:pt x="113" y="470"/>
                    <a:pt x="134" y="470"/>
                    <a:pt x="154" y="469"/>
                  </a:cubicBezTo>
                  <a:moveTo>
                    <a:pt x="324" y="372"/>
                  </a:moveTo>
                  <a:cubicBezTo>
                    <a:pt x="324" y="373"/>
                    <a:pt x="323" y="373"/>
                    <a:pt x="323" y="374"/>
                  </a:cubicBezTo>
                  <a:cubicBezTo>
                    <a:pt x="323" y="375"/>
                    <a:pt x="323" y="375"/>
                    <a:pt x="324" y="376"/>
                  </a:cubicBezTo>
                  <a:cubicBezTo>
                    <a:pt x="324" y="384"/>
                    <a:pt x="325" y="392"/>
                    <a:pt x="326" y="399"/>
                  </a:cubicBezTo>
                  <a:cubicBezTo>
                    <a:pt x="326" y="408"/>
                    <a:pt x="327" y="417"/>
                    <a:pt x="328" y="426"/>
                  </a:cubicBezTo>
                  <a:cubicBezTo>
                    <a:pt x="328" y="429"/>
                    <a:pt x="329" y="432"/>
                    <a:pt x="329" y="434"/>
                  </a:cubicBezTo>
                  <a:cubicBezTo>
                    <a:pt x="329" y="435"/>
                    <a:pt x="329" y="436"/>
                    <a:pt x="329" y="436"/>
                  </a:cubicBezTo>
                  <a:cubicBezTo>
                    <a:pt x="329" y="437"/>
                    <a:pt x="329" y="438"/>
                    <a:pt x="329" y="439"/>
                  </a:cubicBezTo>
                  <a:cubicBezTo>
                    <a:pt x="330" y="445"/>
                    <a:pt x="331" y="451"/>
                    <a:pt x="331" y="457"/>
                  </a:cubicBezTo>
                  <a:cubicBezTo>
                    <a:pt x="331" y="462"/>
                    <a:pt x="331" y="468"/>
                    <a:pt x="328" y="471"/>
                  </a:cubicBezTo>
                  <a:cubicBezTo>
                    <a:pt x="325" y="473"/>
                    <a:pt x="322" y="473"/>
                    <a:pt x="318" y="473"/>
                  </a:cubicBezTo>
                  <a:cubicBezTo>
                    <a:pt x="318" y="473"/>
                    <a:pt x="317" y="473"/>
                    <a:pt x="317" y="473"/>
                  </a:cubicBezTo>
                  <a:cubicBezTo>
                    <a:pt x="312" y="473"/>
                    <a:pt x="307" y="472"/>
                    <a:pt x="303" y="472"/>
                  </a:cubicBezTo>
                  <a:cubicBezTo>
                    <a:pt x="292" y="470"/>
                    <a:pt x="280" y="470"/>
                    <a:pt x="269" y="469"/>
                  </a:cubicBezTo>
                  <a:cubicBezTo>
                    <a:pt x="263" y="469"/>
                    <a:pt x="257" y="469"/>
                    <a:pt x="251" y="469"/>
                  </a:cubicBezTo>
                  <a:cubicBezTo>
                    <a:pt x="245" y="469"/>
                    <a:pt x="240" y="469"/>
                    <a:pt x="235" y="469"/>
                  </a:cubicBezTo>
                  <a:cubicBezTo>
                    <a:pt x="235" y="470"/>
                    <a:pt x="235" y="470"/>
                    <a:pt x="235" y="470"/>
                  </a:cubicBezTo>
                  <a:cubicBezTo>
                    <a:pt x="246" y="470"/>
                    <a:pt x="257" y="471"/>
                    <a:pt x="267" y="471"/>
                  </a:cubicBezTo>
                  <a:cubicBezTo>
                    <a:pt x="279" y="472"/>
                    <a:pt x="291" y="472"/>
                    <a:pt x="303" y="474"/>
                  </a:cubicBezTo>
                  <a:cubicBezTo>
                    <a:pt x="307" y="474"/>
                    <a:pt x="311" y="475"/>
                    <a:pt x="316" y="475"/>
                  </a:cubicBezTo>
                  <a:cubicBezTo>
                    <a:pt x="316" y="475"/>
                    <a:pt x="317" y="475"/>
                    <a:pt x="318" y="475"/>
                  </a:cubicBezTo>
                  <a:cubicBezTo>
                    <a:pt x="321" y="475"/>
                    <a:pt x="324" y="475"/>
                    <a:pt x="327" y="474"/>
                  </a:cubicBezTo>
                  <a:cubicBezTo>
                    <a:pt x="330" y="472"/>
                    <a:pt x="332" y="470"/>
                    <a:pt x="332" y="466"/>
                  </a:cubicBezTo>
                  <a:cubicBezTo>
                    <a:pt x="333" y="463"/>
                    <a:pt x="333" y="459"/>
                    <a:pt x="333" y="456"/>
                  </a:cubicBezTo>
                  <a:cubicBezTo>
                    <a:pt x="333" y="456"/>
                    <a:pt x="333" y="455"/>
                    <a:pt x="333" y="455"/>
                  </a:cubicBezTo>
                  <a:cubicBezTo>
                    <a:pt x="330" y="448"/>
                    <a:pt x="330" y="439"/>
                    <a:pt x="330" y="431"/>
                  </a:cubicBezTo>
                  <a:cubicBezTo>
                    <a:pt x="330" y="431"/>
                    <a:pt x="330" y="431"/>
                    <a:pt x="330" y="431"/>
                  </a:cubicBezTo>
                  <a:cubicBezTo>
                    <a:pt x="330" y="425"/>
                    <a:pt x="329" y="418"/>
                    <a:pt x="329" y="412"/>
                  </a:cubicBezTo>
                  <a:cubicBezTo>
                    <a:pt x="328" y="404"/>
                    <a:pt x="328" y="397"/>
                    <a:pt x="327" y="389"/>
                  </a:cubicBezTo>
                  <a:cubicBezTo>
                    <a:pt x="327" y="386"/>
                    <a:pt x="326" y="383"/>
                    <a:pt x="326" y="381"/>
                  </a:cubicBezTo>
                  <a:cubicBezTo>
                    <a:pt x="326" y="381"/>
                    <a:pt x="326" y="380"/>
                    <a:pt x="326" y="380"/>
                  </a:cubicBezTo>
                  <a:cubicBezTo>
                    <a:pt x="326" y="378"/>
                    <a:pt x="325" y="376"/>
                    <a:pt x="325" y="374"/>
                  </a:cubicBezTo>
                  <a:cubicBezTo>
                    <a:pt x="325" y="374"/>
                    <a:pt x="324" y="373"/>
                    <a:pt x="324" y="372"/>
                  </a:cubicBezTo>
                  <a:moveTo>
                    <a:pt x="322" y="358"/>
                  </a:moveTo>
                  <a:cubicBezTo>
                    <a:pt x="322" y="359"/>
                    <a:pt x="322" y="361"/>
                    <a:pt x="322" y="362"/>
                  </a:cubicBezTo>
                  <a:cubicBezTo>
                    <a:pt x="323" y="364"/>
                    <a:pt x="323" y="367"/>
                    <a:pt x="323" y="369"/>
                  </a:cubicBezTo>
                  <a:cubicBezTo>
                    <a:pt x="323" y="369"/>
                    <a:pt x="323" y="369"/>
                    <a:pt x="323" y="369"/>
                  </a:cubicBezTo>
                  <a:cubicBezTo>
                    <a:pt x="324" y="369"/>
                    <a:pt x="324" y="369"/>
                    <a:pt x="324" y="370"/>
                  </a:cubicBezTo>
                  <a:cubicBezTo>
                    <a:pt x="324" y="370"/>
                    <a:pt x="325" y="370"/>
                    <a:pt x="325" y="370"/>
                  </a:cubicBezTo>
                  <a:cubicBezTo>
                    <a:pt x="325" y="370"/>
                    <a:pt x="325" y="369"/>
                    <a:pt x="325" y="369"/>
                  </a:cubicBezTo>
                  <a:cubicBezTo>
                    <a:pt x="325" y="366"/>
                    <a:pt x="325" y="363"/>
                    <a:pt x="324" y="361"/>
                  </a:cubicBezTo>
                  <a:cubicBezTo>
                    <a:pt x="324" y="361"/>
                    <a:pt x="324" y="361"/>
                    <a:pt x="324" y="360"/>
                  </a:cubicBezTo>
                  <a:cubicBezTo>
                    <a:pt x="324" y="360"/>
                    <a:pt x="324" y="361"/>
                    <a:pt x="324" y="361"/>
                  </a:cubicBezTo>
                  <a:cubicBezTo>
                    <a:pt x="324" y="361"/>
                    <a:pt x="323" y="361"/>
                    <a:pt x="323" y="361"/>
                  </a:cubicBezTo>
                  <a:cubicBezTo>
                    <a:pt x="323" y="361"/>
                    <a:pt x="322" y="360"/>
                    <a:pt x="323" y="359"/>
                  </a:cubicBezTo>
                  <a:cubicBezTo>
                    <a:pt x="322" y="359"/>
                    <a:pt x="322" y="359"/>
                    <a:pt x="322" y="358"/>
                  </a:cubicBezTo>
                  <a:moveTo>
                    <a:pt x="206" y="354"/>
                  </a:moveTo>
                  <a:cubicBezTo>
                    <a:pt x="203" y="354"/>
                    <a:pt x="200" y="354"/>
                    <a:pt x="197" y="354"/>
                  </a:cubicBezTo>
                  <a:cubicBezTo>
                    <a:pt x="196" y="354"/>
                    <a:pt x="196" y="354"/>
                    <a:pt x="195" y="354"/>
                  </a:cubicBezTo>
                  <a:cubicBezTo>
                    <a:pt x="198" y="354"/>
                    <a:pt x="201" y="355"/>
                    <a:pt x="204" y="355"/>
                  </a:cubicBezTo>
                  <a:cubicBezTo>
                    <a:pt x="220" y="356"/>
                    <a:pt x="235" y="358"/>
                    <a:pt x="250" y="359"/>
                  </a:cubicBezTo>
                  <a:cubicBezTo>
                    <a:pt x="253" y="359"/>
                    <a:pt x="256" y="359"/>
                    <a:pt x="259" y="359"/>
                  </a:cubicBezTo>
                  <a:cubicBezTo>
                    <a:pt x="272" y="359"/>
                    <a:pt x="284" y="358"/>
                    <a:pt x="296" y="357"/>
                  </a:cubicBezTo>
                  <a:cubicBezTo>
                    <a:pt x="300" y="356"/>
                    <a:pt x="304" y="356"/>
                    <a:pt x="307" y="355"/>
                  </a:cubicBezTo>
                  <a:cubicBezTo>
                    <a:pt x="307" y="355"/>
                    <a:pt x="307" y="355"/>
                    <a:pt x="306" y="355"/>
                  </a:cubicBezTo>
                  <a:cubicBezTo>
                    <a:pt x="302" y="355"/>
                    <a:pt x="298" y="355"/>
                    <a:pt x="294" y="355"/>
                  </a:cubicBezTo>
                  <a:cubicBezTo>
                    <a:pt x="291" y="355"/>
                    <a:pt x="289" y="356"/>
                    <a:pt x="286" y="356"/>
                  </a:cubicBezTo>
                  <a:cubicBezTo>
                    <a:pt x="282" y="356"/>
                    <a:pt x="278" y="356"/>
                    <a:pt x="274" y="356"/>
                  </a:cubicBezTo>
                  <a:cubicBezTo>
                    <a:pt x="269" y="357"/>
                    <a:pt x="265" y="357"/>
                    <a:pt x="260" y="357"/>
                  </a:cubicBezTo>
                  <a:cubicBezTo>
                    <a:pt x="249" y="357"/>
                    <a:pt x="239" y="356"/>
                    <a:pt x="228" y="355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7" y="355"/>
                    <a:pt x="227" y="355"/>
                    <a:pt x="227" y="355"/>
                  </a:cubicBezTo>
                  <a:cubicBezTo>
                    <a:pt x="227" y="355"/>
                    <a:pt x="227" y="356"/>
                    <a:pt x="227" y="356"/>
                  </a:cubicBezTo>
                  <a:cubicBezTo>
                    <a:pt x="226" y="356"/>
                    <a:pt x="226" y="355"/>
                    <a:pt x="226" y="355"/>
                  </a:cubicBezTo>
                  <a:cubicBezTo>
                    <a:pt x="224" y="355"/>
                    <a:pt x="223" y="355"/>
                    <a:pt x="222" y="355"/>
                  </a:cubicBezTo>
                  <a:cubicBezTo>
                    <a:pt x="220" y="354"/>
                    <a:pt x="218" y="354"/>
                    <a:pt x="216" y="354"/>
                  </a:cubicBezTo>
                  <a:cubicBezTo>
                    <a:pt x="213" y="354"/>
                    <a:pt x="209" y="354"/>
                    <a:pt x="206" y="354"/>
                  </a:cubicBezTo>
                  <a:moveTo>
                    <a:pt x="309" y="353"/>
                  </a:moveTo>
                  <a:cubicBezTo>
                    <a:pt x="309" y="353"/>
                    <a:pt x="309" y="353"/>
                    <a:pt x="309" y="353"/>
                  </a:cubicBezTo>
                  <a:cubicBezTo>
                    <a:pt x="308" y="353"/>
                    <a:pt x="308" y="353"/>
                    <a:pt x="307" y="353"/>
                  </a:cubicBezTo>
                  <a:cubicBezTo>
                    <a:pt x="308" y="353"/>
                    <a:pt x="309" y="353"/>
                    <a:pt x="309" y="353"/>
                  </a:cubicBezTo>
                  <a:cubicBezTo>
                    <a:pt x="309" y="353"/>
                    <a:pt x="309" y="353"/>
                    <a:pt x="309" y="353"/>
                  </a:cubicBezTo>
                  <a:moveTo>
                    <a:pt x="186" y="352"/>
                  </a:moveTo>
                  <a:cubicBezTo>
                    <a:pt x="185" y="352"/>
                    <a:pt x="185" y="352"/>
                    <a:pt x="185" y="352"/>
                  </a:cubicBezTo>
                  <a:cubicBezTo>
                    <a:pt x="186" y="353"/>
                    <a:pt x="188" y="353"/>
                    <a:pt x="189" y="353"/>
                  </a:cubicBezTo>
                  <a:cubicBezTo>
                    <a:pt x="191" y="353"/>
                    <a:pt x="193" y="352"/>
                    <a:pt x="195" y="352"/>
                  </a:cubicBezTo>
                  <a:cubicBezTo>
                    <a:pt x="195" y="352"/>
                    <a:pt x="194" y="352"/>
                    <a:pt x="193" y="352"/>
                  </a:cubicBezTo>
                  <a:cubicBezTo>
                    <a:pt x="191" y="352"/>
                    <a:pt x="188" y="352"/>
                    <a:pt x="186" y="352"/>
                  </a:cubicBezTo>
                  <a:moveTo>
                    <a:pt x="318" y="352"/>
                  </a:moveTo>
                  <a:cubicBezTo>
                    <a:pt x="318" y="352"/>
                    <a:pt x="317" y="352"/>
                    <a:pt x="316" y="352"/>
                  </a:cubicBezTo>
                  <a:cubicBezTo>
                    <a:pt x="315" y="352"/>
                    <a:pt x="314" y="352"/>
                    <a:pt x="312" y="352"/>
                  </a:cubicBezTo>
                  <a:cubicBezTo>
                    <a:pt x="312" y="353"/>
                    <a:pt x="312" y="353"/>
                    <a:pt x="311" y="353"/>
                  </a:cubicBezTo>
                  <a:cubicBezTo>
                    <a:pt x="312" y="353"/>
                    <a:pt x="312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7" y="353"/>
                    <a:pt x="318" y="353"/>
                  </a:cubicBezTo>
                  <a:cubicBezTo>
                    <a:pt x="319" y="353"/>
                    <a:pt x="320" y="354"/>
                    <a:pt x="321" y="355"/>
                  </a:cubicBezTo>
                  <a:cubicBezTo>
                    <a:pt x="321" y="355"/>
                    <a:pt x="321" y="355"/>
                    <a:pt x="321" y="356"/>
                  </a:cubicBezTo>
                  <a:cubicBezTo>
                    <a:pt x="322" y="356"/>
                    <a:pt x="323" y="357"/>
                    <a:pt x="324" y="357"/>
                  </a:cubicBezTo>
                  <a:cubicBezTo>
                    <a:pt x="324" y="357"/>
                    <a:pt x="324" y="357"/>
                    <a:pt x="324" y="356"/>
                  </a:cubicBezTo>
                  <a:cubicBezTo>
                    <a:pt x="323" y="353"/>
                    <a:pt x="321" y="352"/>
                    <a:pt x="318" y="352"/>
                  </a:cubicBezTo>
                  <a:moveTo>
                    <a:pt x="244" y="273"/>
                  </a:moveTo>
                  <a:cubicBezTo>
                    <a:pt x="242" y="274"/>
                    <a:pt x="240" y="275"/>
                    <a:pt x="239" y="276"/>
                  </a:cubicBezTo>
                  <a:cubicBezTo>
                    <a:pt x="229" y="286"/>
                    <a:pt x="218" y="295"/>
                    <a:pt x="208" y="304"/>
                  </a:cubicBezTo>
                  <a:cubicBezTo>
                    <a:pt x="207" y="304"/>
                    <a:pt x="207" y="305"/>
                    <a:pt x="207" y="305"/>
                  </a:cubicBezTo>
                  <a:cubicBezTo>
                    <a:pt x="211" y="302"/>
                    <a:pt x="215" y="300"/>
                    <a:pt x="218" y="297"/>
                  </a:cubicBezTo>
                  <a:cubicBezTo>
                    <a:pt x="227" y="290"/>
                    <a:pt x="236" y="282"/>
                    <a:pt x="244" y="273"/>
                  </a:cubicBezTo>
                  <a:moveTo>
                    <a:pt x="247" y="264"/>
                  </a:moveTo>
                  <a:cubicBezTo>
                    <a:pt x="245" y="265"/>
                    <a:pt x="243" y="266"/>
                    <a:pt x="241" y="267"/>
                  </a:cubicBezTo>
                  <a:cubicBezTo>
                    <a:pt x="237" y="271"/>
                    <a:pt x="233" y="276"/>
                    <a:pt x="228" y="280"/>
                  </a:cubicBezTo>
                  <a:cubicBezTo>
                    <a:pt x="231" y="278"/>
                    <a:pt x="233" y="277"/>
                    <a:pt x="235" y="276"/>
                  </a:cubicBezTo>
                  <a:cubicBezTo>
                    <a:pt x="239" y="272"/>
                    <a:pt x="243" y="268"/>
                    <a:pt x="247" y="264"/>
                  </a:cubicBezTo>
                  <a:moveTo>
                    <a:pt x="256" y="258"/>
                  </a:moveTo>
                  <a:cubicBezTo>
                    <a:pt x="255" y="259"/>
                    <a:pt x="253" y="260"/>
                    <a:pt x="252" y="261"/>
                  </a:cubicBezTo>
                  <a:cubicBezTo>
                    <a:pt x="249" y="264"/>
                    <a:pt x="246" y="268"/>
                    <a:pt x="243" y="271"/>
                  </a:cubicBezTo>
                  <a:cubicBezTo>
                    <a:pt x="245" y="271"/>
                    <a:pt x="247" y="270"/>
                    <a:pt x="248" y="269"/>
                  </a:cubicBezTo>
                  <a:cubicBezTo>
                    <a:pt x="248" y="268"/>
                    <a:pt x="249" y="268"/>
                    <a:pt x="249" y="268"/>
                  </a:cubicBezTo>
                  <a:cubicBezTo>
                    <a:pt x="251" y="265"/>
                    <a:pt x="254" y="262"/>
                    <a:pt x="256" y="258"/>
                  </a:cubicBezTo>
                  <a:moveTo>
                    <a:pt x="264" y="245"/>
                  </a:moveTo>
                  <a:cubicBezTo>
                    <a:pt x="263" y="245"/>
                    <a:pt x="263" y="246"/>
                    <a:pt x="262" y="246"/>
                  </a:cubicBezTo>
                  <a:cubicBezTo>
                    <a:pt x="262" y="246"/>
                    <a:pt x="262" y="246"/>
                    <a:pt x="262" y="246"/>
                  </a:cubicBezTo>
                  <a:cubicBezTo>
                    <a:pt x="262" y="246"/>
                    <a:pt x="261" y="246"/>
                    <a:pt x="261" y="246"/>
                  </a:cubicBezTo>
                  <a:cubicBezTo>
                    <a:pt x="259" y="250"/>
                    <a:pt x="257" y="253"/>
                    <a:pt x="255" y="257"/>
                  </a:cubicBezTo>
                  <a:cubicBezTo>
                    <a:pt x="256" y="256"/>
                    <a:pt x="257" y="255"/>
                    <a:pt x="258" y="255"/>
                  </a:cubicBezTo>
                  <a:cubicBezTo>
                    <a:pt x="260" y="252"/>
                    <a:pt x="262" y="248"/>
                    <a:pt x="264" y="245"/>
                  </a:cubicBezTo>
                  <a:moveTo>
                    <a:pt x="283" y="83"/>
                  </a:moveTo>
                  <a:cubicBezTo>
                    <a:pt x="282" y="84"/>
                    <a:pt x="281" y="84"/>
                    <a:pt x="281" y="85"/>
                  </a:cubicBezTo>
                  <a:cubicBezTo>
                    <a:pt x="281" y="85"/>
                    <a:pt x="281" y="85"/>
                    <a:pt x="281" y="86"/>
                  </a:cubicBezTo>
                  <a:cubicBezTo>
                    <a:pt x="282" y="88"/>
                    <a:pt x="283" y="90"/>
                    <a:pt x="283" y="92"/>
                  </a:cubicBezTo>
                  <a:cubicBezTo>
                    <a:pt x="284" y="91"/>
                    <a:pt x="284" y="91"/>
                    <a:pt x="285" y="91"/>
                  </a:cubicBezTo>
                  <a:cubicBezTo>
                    <a:pt x="284" y="88"/>
                    <a:pt x="283" y="86"/>
                    <a:pt x="283" y="83"/>
                  </a:cubicBezTo>
                  <a:moveTo>
                    <a:pt x="279" y="75"/>
                  </a:moveTo>
                  <a:cubicBezTo>
                    <a:pt x="278" y="75"/>
                    <a:pt x="278" y="75"/>
                    <a:pt x="277" y="76"/>
                  </a:cubicBezTo>
                  <a:cubicBezTo>
                    <a:pt x="278" y="78"/>
                    <a:pt x="279" y="80"/>
                    <a:pt x="280" y="83"/>
                  </a:cubicBezTo>
                  <a:cubicBezTo>
                    <a:pt x="281" y="82"/>
                    <a:pt x="281" y="82"/>
                    <a:pt x="282" y="82"/>
                  </a:cubicBezTo>
                  <a:cubicBezTo>
                    <a:pt x="281" y="79"/>
                    <a:pt x="280" y="77"/>
                    <a:pt x="279" y="75"/>
                  </a:cubicBezTo>
                  <a:moveTo>
                    <a:pt x="161" y="354"/>
                  </a:moveTo>
                  <a:cubicBezTo>
                    <a:pt x="163" y="350"/>
                    <a:pt x="165" y="346"/>
                    <a:pt x="167" y="342"/>
                  </a:cubicBezTo>
                  <a:cubicBezTo>
                    <a:pt x="167" y="345"/>
                    <a:pt x="166" y="347"/>
                    <a:pt x="166" y="350"/>
                  </a:cubicBezTo>
                  <a:cubicBezTo>
                    <a:pt x="165" y="351"/>
                    <a:pt x="165" y="353"/>
                    <a:pt x="165" y="354"/>
                  </a:cubicBezTo>
                  <a:cubicBezTo>
                    <a:pt x="164" y="354"/>
                    <a:pt x="163" y="354"/>
                    <a:pt x="162" y="354"/>
                  </a:cubicBezTo>
                  <a:cubicBezTo>
                    <a:pt x="162" y="354"/>
                    <a:pt x="162" y="354"/>
                    <a:pt x="161" y="354"/>
                  </a:cubicBezTo>
                  <a:moveTo>
                    <a:pt x="122" y="255"/>
                  </a:moveTo>
                  <a:cubicBezTo>
                    <a:pt x="122" y="255"/>
                    <a:pt x="122" y="255"/>
                    <a:pt x="123" y="255"/>
                  </a:cubicBezTo>
                  <a:cubicBezTo>
                    <a:pt x="129" y="250"/>
                    <a:pt x="135" y="245"/>
                    <a:pt x="140" y="239"/>
                  </a:cubicBezTo>
                  <a:cubicBezTo>
                    <a:pt x="133" y="246"/>
                    <a:pt x="125" y="253"/>
                    <a:pt x="118" y="260"/>
                  </a:cubicBezTo>
                  <a:cubicBezTo>
                    <a:pt x="97" y="278"/>
                    <a:pt x="76" y="295"/>
                    <a:pt x="56" y="314"/>
                  </a:cubicBezTo>
                  <a:cubicBezTo>
                    <a:pt x="38" y="332"/>
                    <a:pt x="20" y="352"/>
                    <a:pt x="10" y="377"/>
                  </a:cubicBezTo>
                  <a:cubicBezTo>
                    <a:pt x="7" y="386"/>
                    <a:pt x="5" y="396"/>
                    <a:pt x="4" y="406"/>
                  </a:cubicBezTo>
                  <a:cubicBezTo>
                    <a:pt x="3" y="397"/>
                    <a:pt x="3" y="388"/>
                    <a:pt x="3" y="379"/>
                  </a:cubicBezTo>
                  <a:cubicBezTo>
                    <a:pt x="3" y="378"/>
                    <a:pt x="3" y="378"/>
                    <a:pt x="3" y="378"/>
                  </a:cubicBezTo>
                  <a:cubicBezTo>
                    <a:pt x="4" y="369"/>
                    <a:pt x="6" y="359"/>
                    <a:pt x="11" y="351"/>
                  </a:cubicBezTo>
                  <a:cubicBezTo>
                    <a:pt x="18" y="340"/>
                    <a:pt x="28" y="333"/>
                    <a:pt x="38" y="325"/>
                  </a:cubicBezTo>
                  <a:cubicBezTo>
                    <a:pt x="61" y="308"/>
                    <a:pt x="83" y="288"/>
                    <a:pt x="104" y="268"/>
                  </a:cubicBezTo>
                  <a:cubicBezTo>
                    <a:pt x="110" y="264"/>
                    <a:pt x="115" y="259"/>
                    <a:pt x="121" y="254"/>
                  </a:cubicBezTo>
                  <a:cubicBezTo>
                    <a:pt x="121" y="255"/>
                    <a:pt x="121" y="255"/>
                    <a:pt x="122" y="255"/>
                  </a:cubicBezTo>
                  <a:moveTo>
                    <a:pt x="174" y="198"/>
                  </a:moveTo>
                  <a:cubicBezTo>
                    <a:pt x="174" y="198"/>
                    <a:pt x="175" y="197"/>
                    <a:pt x="175" y="196"/>
                  </a:cubicBezTo>
                  <a:cubicBezTo>
                    <a:pt x="174" y="198"/>
                    <a:pt x="173" y="200"/>
                    <a:pt x="172" y="202"/>
                  </a:cubicBezTo>
                  <a:cubicBezTo>
                    <a:pt x="166" y="211"/>
                    <a:pt x="160" y="219"/>
                    <a:pt x="153" y="227"/>
                  </a:cubicBezTo>
                  <a:cubicBezTo>
                    <a:pt x="161" y="218"/>
                    <a:pt x="168" y="209"/>
                    <a:pt x="174" y="198"/>
                  </a:cubicBezTo>
                  <a:moveTo>
                    <a:pt x="24" y="182"/>
                  </a:moveTo>
                  <a:cubicBezTo>
                    <a:pt x="24" y="182"/>
                    <a:pt x="25" y="182"/>
                    <a:pt x="25" y="182"/>
                  </a:cubicBezTo>
                  <a:cubicBezTo>
                    <a:pt x="26" y="182"/>
                    <a:pt x="28" y="182"/>
                    <a:pt x="29" y="182"/>
                  </a:cubicBezTo>
                  <a:cubicBezTo>
                    <a:pt x="32" y="182"/>
                    <a:pt x="34" y="182"/>
                    <a:pt x="36" y="182"/>
                  </a:cubicBezTo>
                  <a:cubicBezTo>
                    <a:pt x="38" y="182"/>
                    <a:pt x="39" y="182"/>
                    <a:pt x="41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5" y="182"/>
                    <a:pt x="47" y="183"/>
                    <a:pt x="49" y="183"/>
                  </a:cubicBezTo>
                  <a:cubicBezTo>
                    <a:pt x="41" y="183"/>
                    <a:pt x="34" y="182"/>
                    <a:pt x="26" y="182"/>
                  </a:cubicBezTo>
                  <a:cubicBezTo>
                    <a:pt x="26" y="182"/>
                    <a:pt x="25" y="182"/>
                    <a:pt x="24" y="182"/>
                  </a:cubicBezTo>
                  <a:moveTo>
                    <a:pt x="26" y="332"/>
                  </a:moveTo>
                  <a:cubicBezTo>
                    <a:pt x="42" y="316"/>
                    <a:pt x="59" y="302"/>
                    <a:pt x="77" y="287"/>
                  </a:cubicBezTo>
                  <a:cubicBezTo>
                    <a:pt x="97" y="271"/>
                    <a:pt x="117" y="255"/>
                    <a:pt x="135" y="237"/>
                  </a:cubicBezTo>
                  <a:cubicBezTo>
                    <a:pt x="144" y="228"/>
                    <a:pt x="153" y="218"/>
                    <a:pt x="160" y="208"/>
                  </a:cubicBezTo>
                  <a:cubicBezTo>
                    <a:pt x="168" y="197"/>
                    <a:pt x="174" y="186"/>
                    <a:pt x="179" y="173"/>
                  </a:cubicBezTo>
                  <a:cubicBezTo>
                    <a:pt x="181" y="166"/>
                    <a:pt x="182" y="159"/>
                    <a:pt x="181" y="152"/>
                  </a:cubicBezTo>
                  <a:cubicBezTo>
                    <a:pt x="182" y="156"/>
                    <a:pt x="183" y="160"/>
                    <a:pt x="183" y="164"/>
                  </a:cubicBezTo>
                  <a:cubicBezTo>
                    <a:pt x="183" y="176"/>
                    <a:pt x="178" y="188"/>
                    <a:pt x="171" y="198"/>
                  </a:cubicBezTo>
                  <a:cubicBezTo>
                    <a:pt x="165" y="209"/>
                    <a:pt x="156" y="219"/>
                    <a:pt x="147" y="228"/>
                  </a:cubicBezTo>
                  <a:cubicBezTo>
                    <a:pt x="137" y="237"/>
                    <a:pt x="127" y="246"/>
                    <a:pt x="117" y="255"/>
                  </a:cubicBezTo>
                  <a:cubicBezTo>
                    <a:pt x="95" y="274"/>
                    <a:pt x="74" y="294"/>
                    <a:pt x="51" y="312"/>
                  </a:cubicBezTo>
                  <a:cubicBezTo>
                    <a:pt x="43" y="319"/>
                    <a:pt x="35" y="325"/>
                    <a:pt x="26" y="332"/>
                  </a:cubicBezTo>
                  <a:moveTo>
                    <a:pt x="8" y="162"/>
                  </a:moveTo>
                  <a:cubicBezTo>
                    <a:pt x="9" y="158"/>
                    <a:pt x="9" y="154"/>
                    <a:pt x="9" y="149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7"/>
                    <a:pt x="10" y="163"/>
                    <a:pt x="9" y="169"/>
                  </a:cubicBezTo>
                  <a:cubicBezTo>
                    <a:pt x="9" y="173"/>
                    <a:pt x="8" y="179"/>
                    <a:pt x="12" y="181"/>
                  </a:cubicBezTo>
                  <a:cubicBezTo>
                    <a:pt x="12" y="181"/>
                    <a:pt x="13" y="182"/>
                    <a:pt x="13" y="182"/>
                  </a:cubicBezTo>
                  <a:cubicBezTo>
                    <a:pt x="13" y="182"/>
                    <a:pt x="12" y="182"/>
                    <a:pt x="12" y="182"/>
                  </a:cubicBezTo>
                  <a:cubicBezTo>
                    <a:pt x="10" y="182"/>
                    <a:pt x="9" y="182"/>
                    <a:pt x="8" y="181"/>
                  </a:cubicBezTo>
                  <a:cubicBezTo>
                    <a:pt x="7" y="181"/>
                    <a:pt x="7" y="177"/>
                    <a:pt x="7" y="176"/>
                  </a:cubicBezTo>
                  <a:cubicBezTo>
                    <a:pt x="8" y="172"/>
                    <a:pt x="8" y="168"/>
                    <a:pt x="8" y="164"/>
                  </a:cubicBezTo>
                  <a:cubicBezTo>
                    <a:pt x="8" y="163"/>
                    <a:pt x="8" y="163"/>
                    <a:pt x="8" y="162"/>
                  </a:cubicBezTo>
                  <a:moveTo>
                    <a:pt x="280" y="199"/>
                  </a:moveTo>
                  <a:cubicBezTo>
                    <a:pt x="281" y="197"/>
                    <a:pt x="281" y="195"/>
                    <a:pt x="282" y="192"/>
                  </a:cubicBezTo>
                  <a:cubicBezTo>
                    <a:pt x="285" y="179"/>
                    <a:pt x="287" y="165"/>
                    <a:pt x="287" y="152"/>
                  </a:cubicBezTo>
                  <a:cubicBezTo>
                    <a:pt x="288" y="146"/>
                    <a:pt x="287" y="140"/>
                    <a:pt x="287" y="135"/>
                  </a:cubicBezTo>
                  <a:cubicBezTo>
                    <a:pt x="287" y="135"/>
                    <a:pt x="287" y="136"/>
                    <a:pt x="287" y="136"/>
                  </a:cubicBezTo>
                  <a:cubicBezTo>
                    <a:pt x="288" y="145"/>
                    <a:pt x="289" y="154"/>
                    <a:pt x="290" y="162"/>
                  </a:cubicBezTo>
                  <a:cubicBezTo>
                    <a:pt x="288" y="175"/>
                    <a:pt x="285" y="187"/>
                    <a:pt x="280" y="199"/>
                  </a:cubicBezTo>
                  <a:moveTo>
                    <a:pt x="44" y="180"/>
                  </a:moveTo>
                  <a:cubicBezTo>
                    <a:pt x="49" y="180"/>
                    <a:pt x="54" y="180"/>
                    <a:pt x="59" y="180"/>
                  </a:cubicBezTo>
                  <a:cubicBezTo>
                    <a:pt x="62" y="179"/>
                    <a:pt x="66" y="179"/>
                    <a:pt x="69" y="179"/>
                  </a:cubicBezTo>
                  <a:cubicBezTo>
                    <a:pt x="72" y="178"/>
                    <a:pt x="75" y="178"/>
                    <a:pt x="77" y="177"/>
                  </a:cubicBezTo>
                  <a:cubicBezTo>
                    <a:pt x="81" y="176"/>
                    <a:pt x="84" y="172"/>
                    <a:pt x="86" y="168"/>
                  </a:cubicBezTo>
                  <a:cubicBezTo>
                    <a:pt x="88" y="164"/>
                    <a:pt x="90" y="160"/>
                    <a:pt x="92" y="156"/>
                  </a:cubicBezTo>
                  <a:cubicBezTo>
                    <a:pt x="94" y="152"/>
                    <a:pt x="98" y="149"/>
                    <a:pt x="101" y="145"/>
                  </a:cubicBezTo>
                  <a:cubicBezTo>
                    <a:pt x="107" y="138"/>
                    <a:pt x="114" y="132"/>
                    <a:pt x="123" y="127"/>
                  </a:cubicBezTo>
                  <a:cubicBezTo>
                    <a:pt x="126" y="125"/>
                    <a:pt x="129" y="123"/>
                    <a:pt x="132" y="121"/>
                  </a:cubicBezTo>
                  <a:cubicBezTo>
                    <a:pt x="125" y="125"/>
                    <a:pt x="119" y="130"/>
                    <a:pt x="114" y="135"/>
                  </a:cubicBezTo>
                  <a:cubicBezTo>
                    <a:pt x="112" y="137"/>
                    <a:pt x="110" y="139"/>
                    <a:pt x="108" y="142"/>
                  </a:cubicBezTo>
                  <a:cubicBezTo>
                    <a:pt x="106" y="143"/>
                    <a:pt x="104" y="145"/>
                    <a:pt x="103" y="146"/>
                  </a:cubicBezTo>
                  <a:cubicBezTo>
                    <a:pt x="98" y="151"/>
                    <a:pt x="94" y="155"/>
                    <a:pt x="91" y="161"/>
                  </a:cubicBezTo>
                  <a:cubicBezTo>
                    <a:pt x="88" y="166"/>
                    <a:pt x="87" y="172"/>
                    <a:pt x="84" y="177"/>
                  </a:cubicBezTo>
                  <a:cubicBezTo>
                    <a:pt x="84" y="179"/>
                    <a:pt x="82" y="180"/>
                    <a:pt x="80" y="180"/>
                  </a:cubicBezTo>
                  <a:cubicBezTo>
                    <a:pt x="76" y="180"/>
                    <a:pt x="73" y="180"/>
                    <a:pt x="69" y="180"/>
                  </a:cubicBezTo>
                  <a:cubicBezTo>
                    <a:pt x="64" y="180"/>
                    <a:pt x="59" y="180"/>
                    <a:pt x="54" y="180"/>
                  </a:cubicBezTo>
                  <a:cubicBezTo>
                    <a:pt x="51" y="180"/>
                    <a:pt x="48" y="180"/>
                    <a:pt x="46" y="180"/>
                  </a:cubicBezTo>
                  <a:cubicBezTo>
                    <a:pt x="45" y="180"/>
                    <a:pt x="45" y="180"/>
                    <a:pt x="44" y="180"/>
                  </a:cubicBezTo>
                  <a:moveTo>
                    <a:pt x="152" y="115"/>
                  </a:moveTo>
                  <a:cubicBezTo>
                    <a:pt x="156" y="114"/>
                    <a:pt x="160" y="113"/>
                    <a:pt x="164" y="113"/>
                  </a:cubicBezTo>
                  <a:cubicBezTo>
                    <a:pt x="171" y="113"/>
                    <a:pt x="178" y="116"/>
                    <a:pt x="183" y="123"/>
                  </a:cubicBezTo>
                  <a:cubicBezTo>
                    <a:pt x="189" y="133"/>
                    <a:pt x="188" y="144"/>
                    <a:pt x="186" y="155"/>
                  </a:cubicBezTo>
                  <a:cubicBezTo>
                    <a:pt x="186" y="152"/>
                    <a:pt x="185" y="148"/>
                    <a:pt x="184" y="145"/>
                  </a:cubicBezTo>
                  <a:cubicBezTo>
                    <a:pt x="182" y="135"/>
                    <a:pt x="175" y="125"/>
                    <a:pt x="167" y="119"/>
                  </a:cubicBezTo>
                  <a:cubicBezTo>
                    <a:pt x="162" y="117"/>
                    <a:pt x="157" y="115"/>
                    <a:pt x="152" y="115"/>
                  </a:cubicBezTo>
                  <a:moveTo>
                    <a:pt x="9" y="139"/>
                  </a:moveTo>
                  <a:cubicBezTo>
                    <a:pt x="10" y="132"/>
                    <a:pt x="10" y="125"/>
                    <a:pt x="12" y="118"/>
                  </a:cubicBezTo>
                  <a:cubicBezTo>
                    <a:pt x="13" y="115"/>
                    <a:pt x="14" y="111"/>
                    <a:pt x="15" y="108"/>
                  </a:cubicBezTo>
                  <a:cubicBezTo>
                    <a:pt x="13" y="115"/>
                    <a:pt x="11" y="122"/>
                    <a:pt x="10" y="129"/>
                  </a:cubicBezTo>
                  <a:cubicBezTo>
                    <a:pt x="10" y="132"/>
                    <a:pt x="10" y="135"/>
                    <a:pt x="10" y="137"/>
                  </a:cubicBezTo>
                  <a:cubicBezTo>
                    <a:pt x="10" y="138"/>
                    <a:pt x="10" y="138"/>
                    <a:pt x="9" y="139"/>
                  </a:cubicBezTo>
                  <a:moveTo>
                    <a:pt x="36" y="69"/>
                  </a:moveTo>
                  <a:cubicBezTo>
                    <a:pt x="43" y="60"/>
                    <a:pt x="51" y="51"/>
                    <a:pt x="60" y="44"/>
                  </a:cubicBezTo>
                  <a:cubicBezTo>
                    <a:pt x="50" y="53"/>
                    <a:pt x="42" y="64"/>
                    <a:pt x="35" y="76"/>
                  </a:cubicBezTo>
                  <a:cubicBezTo>
                    <a:pt x="27" y="89"/>
                    <a:pt x="22" y="104"/>
                    <a:pt x="16" y="119"/>
                  </a:cubicBezTo>
                  <a:cubicBezTo>
                    <a:pt x="15" y="122"/>
                    <a:pt x="14" y="125"/>
                    <a:pt x="13" y="128"/>
                  </a:cubicBezTo>
                  <a:cubicBezTo>
                    <a:pt x="13" y="125"/>
                    <a:pt x="13" y="123"/>
                    <a:pt x="14" y="121"/>
                  </a:cubicBezTo>
                  <a:cubicBezTo>
                    <a:pt x="16" y="107"/>
                    <a:pt x="22" y="94"/>
                    <a:pt x="29" y="82"/>
                  </a:cubicBezTo>
                  <a:cubicBezTo>
                    <a:pt x="31" y="78"/>
                    <a:pt x="33" y="74"/>
                    <a:pt x="36" y="69"/>
                  </a:cubicBezTo>
                  <a:moveTo>
                    <a:pt x="164" y="0"/>
                  </a:moveTo>
                  <a:cubicBezTo>
                    <a:pt x="163" y="1"/>
                    <a:pt x="162" y="1"/>
                    <a:pt x="162" y="2"/>
                  </a:cubicBezTo>
                  <a:cubicBezTo>
                    <a:pt x="167" y="2"/>
                    <a:pt x="173" y="2"/>
                    <a:pt x="178" y="4"/>
                  </a:cubicBezTo>
                  <a:cubicBezTo>
                    <a:pt x="176" y="4"/>
                    <a:pt x="175" y="3"/>
                    <a:pt x="173" y="3"/>
                  </a:cubicBezTo>
                  <a:cubicBezTo>
                    <a:pt x="172" y="3"/>
                    <a:pt x="170" y="3"/>
                    <a:pt x="169" y="3"/>
                  </a:cubicBezTo>
                  <a:cubicBezTo>
                    <a:pt x="165" y="3"/>
                    <a:pt x="162" y="3"/>
                    <a:pt x="159" y="4"/>
                  </a:cubicBezTo>
                  <a:cubicBezTo>
                    <a:pt x="158" y="4"/>
                    <a:pt x="158" y="5"/>
                    <a:pt x="157" y="5"/>
                  </a:cubicBezTo>
                  <a:cubicBezTo>
                    <a:pt x="157" y="5"/>
                    <a:pt x="157" y="5"/>
                    <a:pt x="156" y="5"/>
                  </a:cubicBezTo>
                  <a:cubicBezTo>
                    <a:pt x="156" y="5"/>
                    <a:pt x="155" y="5"/>
                    <a:pt x="156" y="4"/>
                  </a:cubicBezTo>
                  <a:cubicBezTo>
                    <a:pt x="144" y="5"/>
                    <a:pt x="132" y="8"/>
                    <a:pt x="121" y="11"/>
                  </a:cubicBezTo>
                  <a:cubicBezTo>
                    <a:pt x="109" y="14"/>
                    <a:pt x="96" y="19"/>
                    <a:pt x="85" y="25"/>
                  </a:cubicBezTo>
                  <a:cubicBezTo>
                    <a:pt x="83" y="26"/>
                    <a:pt x="81" y="28"/>
                    <a:pt x="79" y="29"/>
                  </a:cubicBezTo>
                  <a:cubicBezTo>
                    <a:pt x="74" y="31"/>
                    <a:pt x="70" y="34"/>
                    <a:pt x="66" y="36"/>
                  </a:cubicBezTo>
                  <a:cubicBezTo>
                    <a:pt x="63" y="39"/>
                    <a:pt x="60" y="41"/>
                    <a:pt x="57" y="44"/>
                  </a:cubicBezTo>
                  <a:cubicBezTo>
                    <a:pt x="64" y="37"/>
                    <a:pt x="72" y="30"/>
                    <a:pt x="81" y="25"/>
                  </a:cubicBezTo>
                  <a:cubicBezTo>
                    <a:pt x="92" y="18"/>
                    <a:pt x="104" y="13"/>
                    <a:pt x="117" y="10"/>
                  </a:cubicBezTo>
                  <a:cubicBezTo>
                    <a:pt x="118" y="10"/>
                    <a:pt x="119" y="10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8"/>
                    <a:pt x="124" y="7"/>
                    <a:pt x="125" y="6"/>
                  </a:cubicBezTo>
                  <a:cubicBezTo>
                    <a:pt x="124" y="6"/>
                    <a:pt x="122" y="7"/>
                    <a:pt x="120" y="7"/>
                  </a:cubicBezTo>
                  <a:cubicBezTo>
                    <a:pt x="115" y="9"/>
                    <a:pt x="109" y="10"/>
                    <a:pt x="104" y="12"/>
                  </a:cubicBezTo>
                  <a:cubicBezTo>
                    <a:pt x="103" y="13"/>
                    <a:pt x="102" y="13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99" y="14"/>
                    <a:pt x="99" y="13"/>
                  </a:cubicBezTo>
                  <a:cubicBezTo>
                    <a:pt x="88" y="18"/>
                    <a:pt x="78" y="24"/>
                    <a:pt x="68" y="31"/>
                  </a:cubicBezTo>
                  <a:cubicBezTo>
                    <a:pt x="56" y="41"/>
                    <a:pt x="45" y="52"/>
                    <a:pt x="36" y="66"/>
                  </a:cubicBezTo>
                  <a:cubicBezTo>
                    <a:pt x="30" y="74"/>
                    <a:pt x="25" y="84"/>
                    <a:pt x="20" y="94"/>
                  </a:cubicBezTo>
                  <a:cubicBezTo>
                    <a:pt x="16" y="100"/>
                    <a:pt x="14" y="106"/>
                    <a:pt x="11" y="113"/>
                  </a:cubicBezTo>
                  <a:cubicBezTo>
                    <a:pt x="9" y="120"/>
                    <a:pt x="8" y="127"/>
                    <a:pt x="8" y="134"/>
                  </a:cubicBezTo>
                  <a:cubicBezTo>
                    <a:pt x="7" y="141"/>
                    <a:pt x="7" y="149"/>
                    <a:pt x="7" y="156"/>
                  </a:cubicBezTo>
                  <a:cubicBezTo>
                    <a:pt x="7" y="159"/>
                    <a:pt x="6" y="161"/>
                    <a:pt x="6" y="163"/>
                  </a:cubicBezTo>
                  <a:cubicBezTo>
                    <a:pt x="6" y="165"/>
                    <a:pt x="6" y="167"/>
                    <a:pt x="5" y="168"/>
                  </a:cubicBezTo>
                  <a:cubicBezTo>
                    <a:pt x="5" y="169"/>
                    <a:pt x="5" y="169"/>
                    <a:pt x="6" y="169"/>
                  </a:cubicBezTo>
                  <a:cubicBezTo>
                    <a:pt x="6" y="172"/>
                    <a:pt x="5" y="175"/>
                    <a:pt x="5" y="178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3" y="184"/>
                    <a:pt x="14" y="184"/>
                  </a:cubicBezTo>
                  <a:cubicBezTo>
                    <a:pt x="14" y="184"/>
                    <a:pt x="15" y="184"/>
                    <a:pt x="16" y="184"/>
                  </a:cubicBezTo>
                  <a:cubicBezTo>
                    <a:pt x="16" y="184"/>
                    <a:pt x="17" y="184"/>
                    <a:pt x="18" y="184"/>
                  </a:cubicBezTo>
                  <a:cubicBezTo>
                    <a:pt x="18" y="184"/>
                    <a:pt x="19" y="184"/>
                    <a:pt x="19" y="184"/>
                  </a:cubicBezTo>
                  <a:cubicBezTo>
                    <a:pt x="23" y="184"/>
                    <a:pt x="27" y="184"/>
                    <a:pt x="31" y="184"/>
                  </a:cubicBezTo>
                  <a:cubicBezTo>
                    <a:pt x="43" y="185"/>
                    <a:pt x="55" y="185"/>
                    <a:pt x="67" y="186"/>
                  </a:cubicBezTo>
                  <a:cubicBezTo>
                    <a:pt x="68" y="186"/>
                    <a:pt x="70" y="186"/>
                    <a:pt x="71" y="186"/>
                  </a:cubicBezTo>
                  <a:cubicBezTo>
                    <a:pt x="72" y="186"/>
                    <a:pt x="72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4" y="186"/>
                    <a:pt x="74" y="184"/>
                    <a:pt x="73" y="184"/>
                  </a:cubicBezTo>
                  <a:cubicBezTo>
                    <a:pt x="71" y="184"/>
                    <a:pt x="69" y="184"/>
                    <a:pt x="67" y="184"/>
                  </a:cubicBezTo>
                  <a:cubicBezTo>
                    <a:pt x="63" y="184"/>
                    <a:pt x="60" y="183"/>
                    <a:pt x="56" y="182"/>
                  </a:cubicBezTo>
                  <a:cubicBezTo>
                    <a:pt x="60" y="182"/>
                    <a:pt x="64" y="182"/>
                    <a:pt x="67" y="182"/>
                  </a:cubicBezTo>
                  <a:cubicBezTo>
                    <a:pt x="71" y="182"/>
                    <a:pt x="75" y="182"/>
                    <a:pt x="78" y="182"/>
                  </a:cubicBezTo>
                  <a:cubicBezTo>
                    <a:pt x="80" y="182"/>
                    <a:pt x="82" y="182"/>
                    <a:pt x="84" y="181"/>
                  </a:cubicBezTo>
                  <a:cubicBezTo>
                    <a:pt x="85" y="180"/>
                    <a:pt x="86" y="179"/>
                    <a:pt x="87" y="178"/>
                  </a:cubicBezTo>
                  <a:cubicBezTo>
                    <a:pt x="88" y="175"/>
                    <a:pt x="89" y="172"/>
                    <a:pt x="89" y="169"/>
                  </a:cubicBezTo>
                  <a:cubicBezTo>
                    <a:pt x="89" y="169"/>
                    <a:pt x="89" y="169"/>
                    <a:pt x="90" y="169"/>
                  </a:cubicBezTo>
                  <a:cubicBezTo>
                    <a:pt x="89" y="171"/>
                    <a:pt x="90" y="172"/>
                    <a:pt x="90" y="173"/>
                  </a:cubicBezTo>
                  <a:cubicBezTo>
                    <a:pt x="90" y="174"/>
                    <a:pt x="90" y="174"/>
                    <a:pt x="91" y="174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5" y="171"/>
                    <a:pt x="96" y="166"/>
                    <a:pt x="98" y="162"/>
                  </a:cubicBezTo>
                  <a:cubicBezTo>
                    <a:pt x="97" y="162"/>
                    <a:pt x="97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5" y="166"/>
                    <a:pt x="93" y="168"/>
                    <a:pt x="92" y="171"/>
                  </a:cubicBezTo>
                  <a:cubicBezTo>
                    <a:pt x="91" y="167"/>
                    <a:pt x="93" y="163"/>
                    <a:pt x="95" y="160"/>
                  </a:cubicBezTo>
                  <a:cubicBezTo>
                    <a:pt x="97" y="157"/>
                    <a:pt x="98" y="155"/>
                    <a:pt x="100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9" y="155"/>
                    <a:pt x="98" y="158"/>
                    <a:pt x="97" y="161"/>
                  </a:cubicBezTo>
                  <a:cubicBezTo>
                    <a:pt x="98" y="160"/>
                    <a:pt x="98" y="160"/>
                    <a:pt x="99" y="160"/>
                  </a:cubicBezTo>
                  <a:cubicBezTo>
                    <a:pt x="100" y="158"/>
                    <a:pt x="101" y="156"/>
                    <a:pt x="102" y="155"/>
                  </a:cubicBezTo>
                  <a:cubicBezTo>
                    <a:pt x="101" y="154"/>
                    <a:pt x="101" y="154"/>
                    <a:pt x="102" y="154"/>
                  </a:cubicBezTo>
                  <a:cubicBezTo>
                    <a:pt x="102" y="153"/>
                    <a:pt x="103" y="152"/>
                    <a:pt x="103" y="152"/>
                  </a:cubicBezTo>
                  <a:cubicBezTo>
                    <a:pt x="104" y="150"/>
                    <a:pt x="106" y="148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7" y="146"/>
                    <a:pt x="106" y="145"/>
                    <a:pt x="107" y="144"/>
                  </a:cubicBezTo>
                  <a:cubicBezTo>
                    <a:pt x="109" y="143"/>
                    <a:pt x="111" y="142"/>
                    <a:pt x="113" y="141"/>
                  </a:cubicBezTo>
                  <a:cubicBezTo>
                    <a:pt x="119" y="137"/>
                    <a:pt x="125" y="134"/>
                    <a:pt x="132" y="132"/>
                  </a:cubicBezTo>
                  <a:cubicBezTo>
                    <a:pt x="133" y="132"/>
                    <a:pt x="134" y="132"/>
                    <a:pt x="135" y="131"/>
                  </a:cubicBezTo>
                  <a:cubicBezTo>
                    <a:pt x="136" y="130"/>
                    <a:pt x="137" y="130"/>
                    <a:pt x="138" y="129"/>
                  </a:cubicBezTo>
                  <a:cubicBezTo>
                    <a:pt x="133" y="130"/>
                    <a:pt x="129" y="131"/>
                    <a:pt x="124" y="133"/>
                  </a:cubicBezTo>
                  <a:cubicBezTo>
                    <a:pt x="129" y="130"/>
                    <a:pt x="134" y="128"/>
                    <a:pt x="140" y="127"/>
                  </a:cubicBezTo>
                  <a:cubicBezTo>
                    <a:pt x="141" y="126"/>
                    <a:pt x="142" y="126"/>
                    <a:pt x="143" y="125"/>
                  </a:cubicBezTo>
                  <a:cubicBezTo>
                    <a:pt x="133" y="126"/>
                    <a:pt x="125" y="130"/>
                    <a:pt x="117" y="135"/>
                  </a:cubicBezTo>
                  <a:cubicBezTo>
                    <a:pt x="117" y="135"/>
                    <a:pt x="117" y="135"/>
                    <a:pt x="116" y="135"/>
                  </a:cubicBezTo>
                  <a:cubicBezTo>
                    <a:pt x="121" y="131"/>
                    <a:pt x="126" y="127"/>
                    <a:pt x="132" y="124"/>
                  </a:cubicBezTo>
                  <a:cubicBezTo>
                    <a:pt x="136" y="121"/>
                    <a:pt x="141" y="119"/>
                    <a:pt x="145" y="117"/>
                  </a:cubicBezTo>
                  <a:cubicBezTo>
                    <a:pt x="146" y="117"/>
                    <a:pt x="147" y="117"/>
                    <a:pt x="148" y="117"/>
                  </a:cubicBezTo>
                  <a:cubicBezTo>
                    <a:pt x="149" y="117"/>
                    <a:pt x="150" y="117"/>
                    <a:pt x="151" y="117"/>
                  </a:cubicBezTo>
                  <a:cubicBezTo>
                    <a:pt x="159" y="117"/>
                    <a:pt x="166" y="120"/>
                    <a:pt x="172" y="126"/>
                  </a:cubicBezTo>
                  <a:cubicBezTo>
                    <a:pt x="179" y="134"/>
                    <a:pt x="183" y="143"/>
                    <a:pt x="184" y="153"/>
                  </a:cubicBezTo>
                  <a:cubicBezTo>
                    <a:pt x="183" y="149"/>
                    <a:pt x="181" y="145"/>
                    <a:pt x="177" y="141"/>
                  </a:cubicBezTo>
                  <a:cubicBezTo>
                    <a:pt x="177" y="140"/>
                    <a:pt x="176" y="139"/>
                    <a:pt x="175" y="138"/>
                  </a:cubicBezTo>
                  <a:cubicBezTo>
                    <a:pt x="169" y="129"/>
                    <a:pt x="160" y="125"/>
                    <a:pt x="150" y="124"/>
                  </a:cubicBezTo>
                  <a:cubicBezTo>
                    <a:pt x="149" y="124"/>
                    <a:pt x="148" y="124"/>
                    <a:pt x="148" y="124"/>
                  </a:cubicBezTo>
                  <a:cubicBezTo>
                    <a:pt x="147" y="124"/>
                    <a:pt x="147" y="124"/>
                    <a:pt x="146" y="124"/>
                  </a:cubicBezTo>
                  <a:cubicBezTo>
                    <a:pt x="145" y="125"/>
                    <a:pt x="144" y="126"/>
                    <a:pt x="143" y="127"/>
                  </a:cubicBezTo>
                  <a:cubicBezTo>
                    <a:pt x="145" y="126"/>
                    <a:pt x="147" y="126"/>
                    <a:pt x="148" y="126"/>
                  </a:cubicBezTo>
                  <a:cubicBezTo>
                    <a:pt x="148" y="126"/>
                    <a:pt x="148" y="126"/>
                    <a:pt x="149" y="126"/>
                  </a:cubicBezTo>
                  <a:cubicBezTo>
                    <a:pt x="156" y="126"/>
                    <a:pt x="164" y="129"/>
                    <a:pt x="169" y="134"/>
                  </a:cubicBezTo>
                  <a:cubicBezTo>
                    <a:pt x="163" y="130"/>
                    <a:pt x="156" y="129"/>
                    <a:pt x="149" y="128"/>
                  </a:cubicBezTo>
                  <a:cubicBezTo>
                    <a:pt x="148" y="128"/>
                    <a:pt x="147" y="128"/>
                    <a:pt x="146" y="128"/>
                  </a:cubicBezTo>
                  <a:cubicBezTo>
                    <a:pt x="145" y="128"/>
                    <a:pt x="143" y="128"/>
                    <a:pt x="141" y="128"/>
                  </a:cubicBezTo>
                  <a:cubicBezTo>
                    <a:pt x="140" y="129"/>
                    <a:pt x="140" y="130"/>
                    <a:pt x="139" y="131"/>
                  </a:cubicBezTo>
                  <a:cubicBezTo>
                    <a:pt x="141" y="130"/>
                    <a:pt x="144" y="130"/>
                    <a:pt x="146" y="130"/>
                  </a:cubicBezTo>
                  <a:cubicBezTo>
                    <a:pt x="154" y="130"/>
                    <a:pt x="162" y="132"/>
                    <a:pt x="169" y="136"/>
                  </a:cubicBezTo>
                  <a:cubicBezTo>
                    <a:pt x="172" y="138"/>
                    <a:pt x="174" y="140"/>
                    <a:pt x="176" y="142"/>
                  </a:cubicBezTo>
                  <a:cubicBezTo>
                    <a:pt x="183" y="155"/>
                    <a:pt x="179" y="170"/>
                    <a:pt x="173" y="182"/>
                  </a:cubicBezTo>
                  <a:cubicBezTo>
                    <a:pt x="167" y="194"/>
                    <a:pt x="160" y="206"/>
                    <a:pt x="151" y="216"/>
                  </a:cubicBezTo>
                  <a:cubicBezTo>
                    <a:pt x="136" y="236"/>
                    <a:pt x="116" y="253"/>
                    <a:pt x="96" y="269"/>
                  </a:cubicBezTo>
                  <a:cubicBezTo>
                    <a:pt x="75" y="287"/>
                    <a:pt x="53" y="304"/>
                    <a:pt x="33" y="323"/>
                  </a:cubicBezTo>
                  <a:cubicBezTo>
                    <a:pt x="28" y="327"/>
                    <a:pt x="23" y="333"/>
                    <a:pt x="18" y="338"/>
                  </a:cubicBezTo>
                  <a:cubicBezTo>
                    <a:pt x="14" y="343"/>
                    <a:pt x="9" y="348"/>
                    <a:pt x="6" y="353"/>
                  </a:cubicBezTo>
                  <a:cubicBezTo>
                    <a:pt x="1" y="361"/>
                    <a:pt x="1" y="370"/>
                    <a:pt x="1" y="379"/>
                  </a:cubicBezTo>
                  <a:cubicBezTo>
                    <a:pt x="0" y="386"/>
                    <a:pt x="0" y="394"/>
                    <a:pt x="1" y="402"/>
                  </a:cubicBezTo>
                  <a:cubicBezTo>
                    <a:pt x="1" y="412"/>
                    <a:pt x="2" y="422"/>
                    <a:pt x="2" y="432"/>
                  </a:cubicBezTo>
                  <a:cubicBezTo>
                    <a:pt x="2" y="444"/>
                    <a:pt x="3" y="457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8" y="470"/>
                    <a:pt x="9" y="469"/>
                    <a:pt x="8" y="468"/>
                  </a:cubicBezTo>
                  <a:cubicBezTo>
                    <a:pt x="7" y="463"/>
                    <a:pt x="6" y="458"/>
                    <a:pt x="6" y="452"/>
                  </a:cubicBezTo>
                  <a:cubicBezTo>
                    <a:pt x="7" y="456"/>
                    <a:pt x="8" y="460"/>
                    <a:pt x="10" y="464"/>
                  </a:cubicBezTo>
                  <a:cubicBezTo>
                    <a:pt x="12" y="467"/>
                    <a:pt x="15" y="470"/>
                    <a:pt x="19" y="472"/>
                  </a:cubicBezTo>
                  <a:cubicBezTo>
                    <a:pt x="24" y="474"/>
                    <a:pt x="30" y="474"/>
                    <a:pt x="35" y="474"/>
                  </a:cubicBezTo>
                  <a:cubicBezTo>
                    <a:pt x="36" y="474"/>
                    <a:pt x="36" y="474"/>
                    <a:pt x="37" y="474"/>
                  </a:cubicBezTo>
                  <a:cubicBezTo>
                    <a:pt x="38" y="474"/>
                    <a:pt x="38" y="474"/>
                    <a:pt x="38" y="474"/>
                  </a:cubicBezTo>
                  <a:cubicBezTo>
                    <a:pt x="38" y="474"/>
                    <a:pt x="37" y="474"/>
                    <a:pt x="36" y="474"/>
                  </a:cubicBezTo>
                  <a:cubicBezTo>
                    <a:pt x="33" y="473"/>
                    <a:pt x="31" y="473"/>
                    <a:pt x="28" y="472"/>
                  </a:cubicBezTo>
                  <a:cubicBezTo>
                    <a:pt x="25" y="472"/>
                    <a:pt x="22" y="471"/>
                    <a:pt x="19" y="470"/>
                  </a:cubicBezTo>
                  <a:cubicBezTo>
                    <a:pt x="15" y="468"/>
                    <a:pt x="12" y="464"/>
                    <a:pt x="10" y="459"/>
                  </a:cubicBezTo>
                  <a:cubicBezTo>
                    <a:pt x="8" y="455"/>
                    <a:pt x="8" y="450"/>
                    <a:pt x="7" y="446"/>
                  </a:cubicBezTo>
                  <a:cubicBezTo>
                    <a:pt x="6" y="439"/>
                    <a:pt x="5" y="432"/>
                    <a:pt x="5" y="425"/>
                  </a:cubicBezTo>
                  <a:cubicBezTo>
                    <a:pt x="5" y="424"/>
                    <a:pt x="5" y="423"/>
                    <a:pt x="5" y="422"/>
                  </a:cubicBezTo>
                  <a:cubicBezTo>
                    <a:pt x="5" y="409"/>
                    <a:pt x="6" y="397"/>
                    <a:pt x="10" y="385"/>
                  </a:cubicBezTo>
                  <a:cubicBezTo>
                    <a:pt x="17" y="359"/>
                    <a:pt x="35" y="338"/>
                    <a:pt x="54" y="319"/>
                  </a:cubicBezTo>
                  <a:cubicBezTo>
                    <a:pt x="73" y="300"/>
                    <a:pt x="94" y="283"/>
                    <a:pt x="115" y="266"/>
                  </a:cubicBezTo>
                  <a:cubicBezTo>
                    <a:pt x="125" y="257"/>
                    <a:pt x="135" y="247"/>
                    <a:pt x="144" y="238"/>
                  </a:cubicBezTo>
                  <a:cubicBezTo>
                    <a:pt x="154" y="229"/>
                    <a:pt x="162" y="220"/>
                    <a:pt x="170" y="209"/>
                  </a:cubicBezTo>
                  <a:cubicBezTo>
                    <a:pt x="177" y="198"/>
                    <a:pt x="182" y="186"/>
                    <a:pt x="185" y="172"/>
                  </a:cubicBezTo>
                  <a:cubicBezTo>
                    <a:pt x="186" y="165"/>
                    <a:pt x="187" y="158"/>
                    <a:pt x="189" y="152"/>
                  </a:cubicBezTo>
                  <a:cubicBezTo>
                    <a:pt x="190" y="146"/>
                    <a:pt x="190" y="140"/>
                    <a:pt x="189" y="134"/>
                  </a:cubicBezTo>
                  <a:cubicBezTo>
                    <a:pt x="188" y="124"/>
                    <a:pt x="181" y="115"/>
                    <a:pt x="172" y="112"/>
                  </a:cubicBezTo>
                  <a:cubicBezTo>
                    <a:pt x="169" y="111"/>
                    <a:pt x="167" y="111"/>
                    <a:pt x="164" y="111"/>
                  </a:cubicBezTo>
                  <a:cubicBezTo>
                    <a:pt x="158" y="111"/>
                    <a:pt x="151" y="113"/>
                    <a:pt x="146" y="115"/>
                  </a:cubicBezTo>
                  <a:cubicBezTo>
                    <a:pt x="146" y="115"/>
                    <a:pt x="145" y="115"/>
                    <a:pt x="145" y="115"/>
                  </a:cubicBezTo>
                  <a:cubicBezTo>
                    <a:pt x="145" y="115"/>
                    <a:pt x="144" y="115"/>
                    <a:pt x="144" y="115"/>
                  </a:cubicBezTo>
                  <a:cubicBezTo>
                    <a:pt x="135" y="117"/>
                    <a:pt x="127" y="121"/>
                    <a:pt x="119" y="126"/>
                  </a:cubicBezTo>
                  <a:cubicBezTo>
                    <a:pt x="111" y="132"/>
                    <a:pt x="104" y="138"/>
                    <a:pt x="98" y="145"/>
                  </a:cubicBezTo>
                  <a:cubicBezTo>
                    <a:pt x="95" y="148"/>
                    <a:pt x="92" y="151"/>
                    <a:pt x="90" y="155"/>
                  </a:cubicBezTo>
                  <a:cubicBezTo>
                    <a:pt x="88" y="159"/>
                    <a:pt x="86" y="164"/>
                    <a:pt x="84" y="168"/>
                  </a:cubicBezTo>
                  <a:cubicBezTo>
                    <a:pt x="81" y="172"/>
                    <a:pt x="78" y="176"/>
                    <a:pt x="73" y="176"/>
                  </a:cubicBezTo>
                  <a:cubicBezTo>
                    <a:pt x="65" y="177"/>
                    <a:pt x="58" y="178"/>
                    <a:pt x="50" y="178"/>
                  </a:cubicBezTo>
                  <a:cubicBezTo>
                    <a:pt x="46" y="178"/>
                    <a:pt x="42" y="178"/>
                    <a:pt x="37" y="178"/>
                  </a:cubicBezTo>
                  <a:cubicBezTo>
                    <a:pt x="30" y="178"/>
                    <a:pt x="22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3" y="178"/>
                  </a:cubicBezTo>
                  <a:cubicBezTo>
                    <a:pt x="13" y="178"/>
                    <a:pt x="12" y="179"/>
                    <a:pt x="13" y="179"/>
                  </a:cubicBezTo>
                  <a:cubicBezTo>
                    <a:pt x="12" y="179"/>
                    <a:pt x="12" y="179"/>
                    <a:pt x="12" y="178"/>
                  </a:cubicBezTo>
                  <a:cubicBezTo>
                    <a:pt x="11" y="177"/>
                    <a:pt x="11" y="174"/>
                    <a:pt x="11" y="171"/>
                  </a:cubicBezTo>
                  <a:cubicBezTo>
                    <a:pt x="11" y="169"/>
                    <a:pt x="11" y="166"/>
                    <a:pt x="11" y="163"/>
                  </a:cubicBezTo>
                  <a:cubicBezTo>
                    <a:pt x="11" y="155"/>
                    <a:pt x="11" y="146"/>
                    <a:pt x="12" y="137"/>
                  </a:cubicBezTo>
                  <a:cubicBezTo>
                    <a:pt x="13" y="133"/>
                    <a:pt x="14" y="130"/>
                    <a:pt x="15" y="126"/>
                  </a:cubicBezTo>
                  <a:cubicBezTo>
                    <a:pt x="20" y="113"/>
                    <a:pt x="25" y="100"/>
                    <a:pt x="31" y="87"/>
                  </a:cubicBezTo>
                  <a:cubicBezTo>
                    <a:pt x="42" y="64"/>
                    <a:pt x="58" y="45"/>
                    <a:pt x="79" y="31"/>
                  </a:cubicBezTo>
                  <a:cubicBezTo>
                    <a:pt x="81" y="30"/>
                    <a:pt x="82" y="30"/>
                    <a:pt x="83" y="29"/>
                  </a:cubicBezTo>
                  <a:cubicBezTo>
                    <a:pt x="95" y="23"/>
                    <a:pt x="107" y="18"/>
                    <a:pt x="120" y="14"/>
                  </a:cubicBezTo>
                  <a:cubicBezTo>
                    <a:pt x="129" y="11"/>
                    <a:pt x="138" y="10"/>
                    <a:pt x="147" y="9"/>
                  </a:cubicBezTo>
                  <a:cubicBezTo>
                    <a:pt x="150" y="9"/>
                    <a:pt x="153" y="9"/>
                    <a:pt x="156" y="9"/>
                  </a:cubicBezTo>
                  <a:cubicBezTo>
                    <a:pt x="178" y="9"/>
                    <a:pt x="198" y="15"/>
                    <a:pt x="217" y="26"/>
                  </a:cubicBezTo>
                  <a:cubicBezTo>
                    <a:pt x="238" y="39"/>
                    <a:pt x="254" y="60"/>
                    <a:pt x="267" y="82"/>
                  </a:cubicBezTo>
                  <a:cubicBezTo>
                    <a:pt x="273" y="93"/>
                    <a:pt x="278" y="104"/>
                    <a:pt x="282" y="117"/>
                  </a:cubicBezTo>
                  <a:cubicBezTo>
                    <a:pt x="285" y="130"/>
                    <a:pt x="286" y="143"/>
                    <a:pt x="285" y="157"/>
                  </a:cubicBezTo>
                  <a:cubicBezTo>
                    <a:pt x="285" y="171"/>
                    <a:pt x="282" y="185"/>
                    <a:pt x="278" y="198"/>
                  </a:cubicBezTo>
                  <a:cubicBezTo>
                    <a:pt x="276" y="205"/>
                    <a:pt x="274" y="212"/>
                    <a:pt x="271" y="218"/>
                  </a:cubicBezTo>
                  <a:cubicBezTo>
                    <a:pt x="271" y="219"/>
                    <a:pt x="271" y="219"/>
                    <a:pt x="271" y="220"/>
                  </a:cubicBezTo>
                  <a:cubicBezTo>
                    <a:pt x="268" y="224"/>
                    <a:pt x="266" y="229"/>
                    <a:pt x="263" y="233"/>
                  </a:cubicBezTo>
                  <a:cubicBezTo>
                    <a:pt x="257" y="244"/>
                    <a:pt x="248" y="254"/>
                    <a:pt x="239" y="263"/>
                  </a:cubicBezTo>
                  <a:cubicBezTo>
                    <a:pt x="229" y="273"/>
                    <a:pt x="218" y="282"/>
                    <a:pt x="208" y="291"/>
                  </a:cubicBezTo>
                  <a:cubicBezTo>
                    <a:pt x="199" y="299"/>
                    <a:pt x="190" y="309"/>
                    <a:pt x="182" y="319"/>
                  </a:cubicBezTo>
                  <a:cubicBezTo>
                    <a:pt x="177" y="324"/>
                    <a:pt x="173" y="330"/>
                    <a:pt x="170" y="336"/>
                  </a:cubicBezTo>
                  <a:cubicBezTo>
                    <a:pt x="165" y="342"/>
                    <a:pt x="161" y="348"/>
                    <a:pt x="159" y="355"/>
                  </a:cubicBezTo>
                  <a:cubicBezTo>
                    <a:pt x="159" y="355"/>
                    <a:pt x="159" y="356"/>
                    <a:pt x="160" y="356"/>
                  </a:cubicBezTo>
                  <a:cubicBezTo>
                    <a:pt x="161" y="356"/>
                    <a:pt x="162" y="356"/>
                    <a:pt x="162" y="356"/>
                  </a:cubicBezTo>
                  <a:cubicBezTo>
                    <a:pt x="163" y="356"/>
                    <a:pt x="164" y="356"/>
                    <a:pt x="165" y="356"/>
                  </a:cubicBezTo>
                  <a:cubicBezTo>
                    <a:pt x="165" y="356"/>
                    <a:pt x="165" y="356"/>
                    <a:pt x="165" y="356"/>
                  </a:cubicBezTo>
                  <a:cubicBezTo>
                    <a:pt x="165" y="357"/>
                    <a:pt x="166" y="357"/>
                    <a:pt x="166" y="357"/>
                  </a:cubicBezTo>
                  <a:cubicBezTo>
                    <a:pt x="167" y="357"/>
                    <a:pt x="167" y="357"/>
                    <a:pt x="167" y="356"/>
                  </a:cubicBezTo>
                  <a:cubicBezTo>
                    <a:pt x="167" y="356"/>
                    <a:pt x="168" y="356"/>
                    <a:pt x="168" y="355"/>
                  </a:cubicBezTo>
                  <a:cubicBezTo>
                    <a:pt x="168" y="355"/>
                    <a:pt x="169" y="355"/>
                    <a:pt x="169" y="355"/>
                  </a:cubicBezTo>
                  <a:cubicBezTo>
                    <a:pt x="173" y="354"/>
                    <a:pt x="178" y="354"/>
                    <a:pt x="182" y="354"/>
                  </a:cubicBezTo>
                  <a:cubicBezTo>
                    <a:pt x="182" y="354"/>
                    <a:pt x="183" y="354"/>
                    <a:pt x="184" y="354"/>
                  </a:cubicBezTo>
                  <a:cubicBezTo>
                    <a:pt x="183" y="354"/>
                    <a:pt x="183" y="354"/>
                    <a:pt x="182" y="354"/>
                  </a:cubicBezTo>
                  <a:cubicBezTo>
                    <a:pt x="182" y="353"/>
                    <a:pt x="181" y="353"/>
                    <a:pt x="182" y="352"/>
                  </a:cubicBezTo>
                  <a:cubicBezTo>
                    <a:pt x="182" y="352"/>
                    <a:pt x="182" y="352"/>
                    <a:pt x="182" y="352"/>
                  </a:cubicBezTo>
                  <a:cubicBezTo>
                    <a:pt x="180" y="352"/>
                    <a:pt x="178" y="352"/>
                    <a:pt x="176" y="352"/>
                  </a:cubicBezTo>
                  <a:cubicBezTo>
                    <a:pt x="174" y="353"/>
                    <a:pt x="171" y="353"/>
                    <a:pt x="169" y="353"/>
                  </a:cubicBezTo>
                  <a:cubicBezTo>
                    <a:pt x="169" y="353"/>
                    <a:pt x="169" y="353"/>
                    <a:pt x="168" y="353"/>
                  </a:cubicBezTo>
                  <a:cubicBezTo>
                    <a:pt x="171" y="346"/>
                    <a:pt x="175" y="339"/>
                    <a:pt x="179" y="332"/>
                  </a:cubicBezTo>
                  <a:cubicBezTo>
                    <a:pt x="179" y="333"/>
                    <a:pt x="179" y="333"/>
                    <a:pt x="178" y="333"/>
                  </a:cubicBezTo>
                  <a:cubicBezTo>
                    <a:pt x="178" y="333"/>
                    <a:pt x="178" y="333"/>
                    <a:pt x="178" y="333"/>
                  </a:cubicBezTo>
                  <a:cubicBezTo>
                    <a:pt x="177" y="333"/>
                    <a:pt x="177" y="333"/>
                    <a:pt x="177" y="332"/>
                  </a:cubicBezTo>
                  <a:cubicBezTo>
                    <a:pt x="174" y="337"/>
                    <a:pt x="171" y="341"/>
                    <a:pt x="169" y="346"/>
                  </a:cubicBezTo>
                  <a:cubicBezTo>
                    <a:pt x="169" y="347"/>
                    <a:pt x="168" y="348"/>
                    <a:pt x="168" y="349"/>
                  </a:cubicBezTo>
                  <a:cubicBezTo>
                    <a:pt x="168" y="345"/>
                    <a:pt x="170" y="341"/>
                    <a:pt x="172" y="337"/>
                  </a:cubicBezTo>
                  <a:cubicBezTo>
                    <a:pt x="173" y="335"/>
                    <a:pt x="175" y="334"/>
                    <a:pt x="177" y="332"/>
                  </a:cubicBezTo>
                  <a:cubicBezTo>
                    <a:pt x="177" y="332"/>
                    <a:pt x="177" y="331"/>
                    <a:pt x="177" y="331"/>
                  </a:cubicBezTo>
                  <a:cubicBezTo>
                    <a:pt x="179" y="330"/>
                    <a:pt x="181" y="329"/>
                    <a:pt x="182" y="328"/>
                  </a:cubicBezTo>
                  <a:cubicBezTo>
                    <a:pt x="183" y="327"/>
                    <a:pt x="184" y="326"/>
                    <a:pt x="184" y="325"/>
                  </a:cubicBezTo>
                  <a:cubicBezTo>
                    <a:pt x="192" y="319"/>
                    <a:pt x="200" y="313"/>
                    <a:pt x="207" y="307"/>
                  </a:cubicBezTo>
                  <a:cubicBezTo>
                    <a:pt x="205" y="308"/>
                    <a:pt x="202" y="310"/>
                    <a:pt x="200" y="312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199" y="312"/>
                    <a:pt x="199" y="312"/>
                    <a:pt x="198" y="311"/>
                  </a:cubicBezTo>
                  <a:cubicBezTo>
                    <a:pt x="197" y="313"/>
                    <a:pt x="195" y="314"/>
                    <a:pt x="193" y="316"/>
                  </a:cubicBezTo>
                  <a:cubicBezTo>
                    <a:pt x="195" y="314"/>
                    <a:pt x="196" y="312"/>
                    <a:pt x="198" y="311"/>
                  </a:cubicBezTo>
                  <a:cubicBezTo>
                    <a:pt x="198" y="310"/>
                    <a:pt x="198" y="310"/>
                    <a:pt x="199" y="310"/>
                  </a:cubicBezTo>
                  <a:cubicBezTo>
                    <a:pt x="199" y="310"/>
                    <a:pt x="199" y="310"/>
                    <a:pt x="199" y="309"/>
                  </a:cubicBezTo>
                  <a:cubicBezTo>
                    <a:pt x="206" y="303"/>
                    <a:pt x="212" y="297"/>
                    <a:pt x="218" y="292"/>
                  </a:cubicBezTo>
                  <a:cubicBezTo>
                    <a:pt x="222" y="288"/>
                    <a:pt x="226" y="285"/>
                    <a:pt x="230" y="281"/>
                  </a:cubicBezTo>
                  <a:cubicBezTo>
                    <a:pt x="227" y="283"/>
                    <a:pt x="225" y="284"/>
                    <a:pt x="223" y="285"/>
                  </a:cubicBezTo>
                  <a:cubicBezTo>
                    <a:pt x="212" y="295"/>
                    <a:pt x="202" y="304"/>
                    <a:pt x="192" y="314"/>
                  </a:cubicBezTo>
                  <a:cubicBezTo>
                    <a:pt x="189" y="317"/>
                    <a:pt x="186" y="320"/>
                    <a:pt x="183" y="324"/>
                  </a:cubicBezTo>
                  <a:cubicBezTo>
                    <a:pt x="182" y="325"/>
                    <a:pt x="180" y="327"/>
                    <a:pt x="178" y="328"/>
                  </a:cubicBezTo>
                  <a:cubicBezTo>
                    <a:pt x="177" y="329"/>
                    <a:pt x="176" y="330"/>
                    <a:pt x="175" y="331"/>
                  </a:cubicBezTo>
                  <a:cubicBezTo>
                    <a:pt x="177" y="328"/>
                    <a:pt x="179" y="325"/>
                    <a:pt x="182" y="322"/>
                  </a:cubicBezTo>
                  <a:cubicBezTo>
                    <a:pt x="189" y="312"/>
                    <a:pt x="198" y="303"/>
                    <a:pt x="208" y="294"/>
                  </a:cubicBezTo>
                  <a:cubicBezTo>
                    <a:pt x="209" y="293"/>
                    <a:pt x="210" y="292"/>
                    <a:pt x="211" y="291"/>
                  </a:cubicBezTo>
                  <a:cubicBezTo>
                    <a:pt x="210" y="291"/>
                    <a:pt x="210" y="290"/>
                    <a:pt x="211" y="289"/>
                  </a:cubicBezTo>
                  <a:cubicBezTo>
                    <a:pt x="213" y="288"/>
                    <a:pt x="215" y="287"/>
                    <a:pt x="216" y="286"/>
                  </a:cubicBezTo>
                  <a:cubicBezTo>
                    <a:pt x="223" y="280"/>
                    <a:pt x="231" y="274"/>
                    <a:pt x="237" y="267"/>
                  </a:cubicBezTo>
                  <a:cubicBezTo>
                    <a:pt x="237" y="267"/>
                    <a:pt x="237" y="267"/>
                    <a:pt x="238" y="267"/>
                  </a:cubicBezTo>
                  <a:cubicBezTo>
                    <a:pt x="238" y="267"/>
                    <a:pt x="238" y="266"/>
                    <a:pt x="238" y="266"/>
                  </a:cubicBezTo>
                  <a:cubicBezTo>
                    <a:pt x="238" y="266"/>
                    <a:pt x="239" y="266"/>
                    <a:pt x="239" y="266"/>
                  </a:cubicBezTo>
                  <a:cubicBezTo>
                    <a:pt x="248" y="257"/>
                    <a:pt x="256" y="247"/>
                    <a:pt x="263" y="237"/>
                  </a:cubicBezTo>
                  <a:cubicBezTo>
                    <a:pt x="265" y="235"/>
                    <a:pt x="266" y="232"/>
                    <a:pt x="267" y="230"/>
                  </a:cubicBezTo>
                  <a:cubicBezTo>
                    <a:pt x="267" y="232"/>
                    <a:pt x="266" y="233"/>
                    <a:pt x="266" y="235"/>
                  </a:cubicBezTo>
                  <a:cubicBezTo>
                    <a:pt x="262" y="241"/>
                    <a:pt x="257" y="248"/>
                    <a:pt x="252" y="254"/>
                  </a:cubicBezTo>
                  <a:cubicBezTo>
                    <a:pt x="250" y="257"/>
                    <a:pt x="248" y="260"/>
                    <a:pt x="245" y="262"/>
                  </a:cubicBezTo>
                  <a:cubicBezTo>
                    <a:pt x="247" y="261"/>
                    <a:pt x="249" y="260"/>
                    <a:pt x="251" y="259"/>
                  </a:cubicBezTo>
                  <a:cubicBezTo>
                    <a:pt x="254" y="255"/>
                    <a:pt x="258" y="250"/>
                    <a:pt x="261" y="246"/>
                  </a:cubicBezTo>
                  <a:cubicBezTo>
                    <a:pt x="261" y="245"/>
                    <a:pt x="261" y="245"/>
                    <a:pt x="261" y="244"/>
                  </a:cubicBezTo>
                  <a:cubicBezTo>
                    <a:pt x="263" y="243"/>
                    <a:pt x="264" y="243"/>
                    <a:pt x="265" y="242"/>
                  </a:cubicBezTo>
                  <a:cubicBezTo>
                    <a:pt x="266" y="240"/>
                    <a:pt x="267" y="238"/>
                    <a:pt x="267" y="236"/>
                  </a:cubicBezTo>
                  <a:cubicBezTo>
                    <a:pt x="269" y="234"/>
                    <a:pt x="270" y="231"/>
                    <a:pt x="272" y="229"/>
                  </a:cubicBezTo>
                  <a:cubicBezTo>
                    <a:pt x="274" y="226"/>
                    <a:pt x="275" y="223"/>
                    <a:pt x="277" y="220"/>
                  </a:cubicBezTo>
                  <a:cubicBezTo>
                    <a:pt x="276" y="220"/>
                    <a:pt x="276" y="219"/>
                    <a:pt x="277" y="218"/>
                  </a:cubicBezTo>
                  <a:cubicBezTo>
                    <a:pt x="277" y="218"/>
                    <a:pt x="278" y="218"/>
                    <a:pt x="278" y="218"/>
                  </a:cubicBezTo>
                  <a:cubicBezTo>
                    <a:pt x="280" y="215"/>
                    <a:pt x="281" y="212"/>
                    <a:pt x="282" y="210"/>
                  </a:cubicBezTo>
                  <a:cubicBezTo>
                    <a:pt x="282" y="210"/>
                    <a:pt x="281" y="210"/>
                    <a:pt x="281" y="210"/>
                  </a:cubicBezTo>
                  <a:cubicBezTo>
                    <a:pt x="281" y="210"/>
                    <a:pt x="280" y="211"/>
                    <a:pt x="280" y="211"/>
                  </a:cubicBezTo>
                  <a:cubicBezTo>
                    <a:pt x="280" y="211"/>
                    <a:pt x="280" y="210"/>
                    <a:pt x="280" y="210"/>
                  </a:cubicBezTo>
                  <a:cubicBezTo>
                    <a:pt x="278" y="213"/>
                    <a:pt x="277" y="216"/>
                    <a:pt x="275" y="219"/>
                  </a:cubicBezTo>
                  <a:cubicBezTo>
                    <a:pt x="274" y="222"/>
                    <a:pt x="272" y="225"/>
                    <a:pt x="270" y="227"/>
                  </a:cubicBezTo>
                  <a:cubicBezTo>
                    <a:pt x="271" y="225"/>
                    <a:pt x="272" y="223"/>
                    <a:pt x="273" y="221"/>
                  </a:cubicBezTo>
                  <a:cubicBezTo>
                    <a:pt x="280" y="206"/>
                    <a:pt x="286" y="190"/>
                    <a:pt x="290" y="174"/>
                  </a:cubicBezTo>
                  <a:cubicBezTo>
                    <a:pt x="290" y="175"/>
                    <a:pt x="289" y="177"/>
                    <a:pt x="289" y="179"/>
                  </a:cubicBezTo>
                  <a:cubicBezTo>
                    <a:pt x="288" y="189"/>
                    <a:pt x="285" y="199"/>
                    <a:pt x="280" y="208"/>
                  </a:cubicBezTo>
                  <a:cubicBezTo>
                    <a:pt x="282" y="208"/>
                    <a:pt x="283" y="207"/>
                    <a:pt x="284" y="207"/>
                  </a:cubicBezTo>
                  <a:cubicBezTo>
                    <a:pt x="286" y="202"/>
                    <a:pt x="287" y="197"/>
                    <a:pt x="289" y="192"/>
                  </a:cubicBezTo>
                  <a:cubicBezTo>
                    <a:pt x="289" y="192"/>
                    <a:pt x="288" y="192"/>
                    <a:pt x="288" y="192"/>
                  </a:cubicBezTo>
                  <a:cubicBezTo>
                    <a:pt x="287" y="192"/>
                    <a:pt x="287" y="191"/>
                    <a:pt x="288" y="190"/>
                  </a:cubicBezTo>
                  <a:cubicBezTo>
                    <a:pt x="288" y="190"/>
                    <a:pt x="289" y="190"/>
                    <a:pt x="289" y="189"/>
                  </a:cubicBezTo>
                  <a:cubicBezTo>
                    <a:pt x="290" y="186"/>
                    <a:pt x="291" y="182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0" y="179"/>
                    <a:pt x="289" y="177"/>
                    <a:pt x="290" y="177"/>
                  </a:cubicBezTo>
                  <a:cubicBezTo>
                    <a:pt x="290" y="177"/>
                    <a:pt x="291" y="176"/>
                    <a:pt x="291" y="176"/>
                  </a:cubicBezTo>
                  <a:cubicBezTo>
                    <a:pt x="292" y="171"/>
                    <a:pt x="292" y="167"/>
                    <a:pt x="292" y="162"/>
                  </a:cubicBezTo>
                  <a:cubicBezTo>
                    <a:pt x="295" y="139"/>
                    <a:pt x="292" y="116"/>
                    <a:pt x="286" y="93"/>
                  </a:cubicBezTo>
                  <a:cubicBezTo>
                    <a:pt x="286" y="93"/>
                    <a:pt x="286" y="93"/>
                    <a:pt x="286" y="92"/>
                  </a:cubicBezTo>
                  <a:cubicBezTo>
                    <a:pt x="285" y="93"/>
                    <a:pt x="284" y="93"/>
                    <a:pt x="284" y="94"/>
                  </a:cubicBezTo>
                  <a:cubicBezTo>
                    <a:pt x="287" y="103"/>
                    <a:pt x="289" y="114"/>
                    <a:pt x="290" y="124"/>
                  </a:cubicBezTo>
                  <a:cubicBezTo>
                    <a:pt x="291" y="133"/>
                    <a:pt x="291" y="141"/>
                    <a:pt x="291" y="150"/>
                  </a:cubicBezTo>
                  <a:cubicBezTo>
                    <a:pt x="291" y="150"/>
                    <a:pt x="291" y="150"/>
                    <a:pt x="291" y="150"/>
                  </a:cubicBezTo>
                  <a:cubicBezTo>
                    <a:pt x="289" y="128"/>
                    <a:pt x="285" y="107"/>
                    <a:pt x="278" y="86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7" y="86"/>
                    <a:pt x="277" y="85"/>
                    <a:pt x="277" y="84"/>
                  </a:cubicBezTo>
                  <a:cubicBezTo>
                    <a:pt x="276" y="82"/>
                    <a:pt x="275" y="80"/>
                    <a:pt x="274" y="77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4" y="78"/>
                    <a:pt x="273" y="78"/>
                    <a:pt x="273" y="78"/>
                  </a:cubicBezTo>
                  <a:cubicBezTo>
                    <a:pt x="272" y="78"/>
                    <a:pt x="272" y="76"/>
                    <a:pt x="273" y="76"/>
                  </a:cubicBezTo>
                  <a:cubicBezTo>
                    <a:pt x="273" y="76"/>
                    <a:pt x="273" y="75"/>
                    <a:pt x="274" y="75"/>
                  </a:cubicBezTo>
                  <a:cubicBezTo>
                    <a:pt x="273" y="74"/>
                    <a:pt x="273" y="73"/>
                    <a:pt x="272" y="72"/>
                  </a:cubicBezTo>
                  <a:cubicBezTo>
                    <a:pt x="267" y="61"/>
                    <a:pt x="260" y="51"/>
                    <a:pt x="252" y="43"/>
                  </a:cubicBezTo>
                  <a:cubicBezTo>
                    <a:pt x="255" y="46"/>
                    <a:pt x="258" y="49"/>
                    <a:pt x="261" y="52"/>
                  </a:cubicBezTo>
                  <a:cubicBezTo>
                    <a:pt x="267" y="58"/>
                    <a:pt x="272" y="66"/>
                    <a:pt x="276" y="74"/>
                  </a:cubicBezTo>
                  <a:cubicBezTo>
                    <a:pt x="277" y="74"/>
                    <a:pt x="277" y="73"/>
                    <a:pt x="278" y="73"/>
                  </a:cubicBezTo>
                  <a:cubicBezTo>
                    <a:pt x="277" y="71"/>
                    <a:pt x="276" y="69"/>
                    <a:pt x="275" y="68"/>
                  </a:cubicBezTo>
                  <a:cubicBezTo>
                    <a:pt x="275" y="68"/>
                    <a:pt x="275" y="68"/>
                    <a:pt x="274" y="68"/>
                  </a:cubicBezTo>
                  <a:cubicBezTo>
                    <a:pt x="274" y="68"/>
                    <a:pt x="274" y="68"/>
                    <a:pt x="274" y="68"/>
                  </a:cubicBezTo>
                  <a:cubicBezTo>
                    <a:pt x="273" y="68"/>
                    <a:pt x="272" y="67"/>
                    <a:pt x="273" y="67"/>
                  </a:cubicBezTo>
                  <a:cubicBezTo>
                    <a:pt x="274" y="66"/>
                    <a:pt x="274" y="66"/>
                    <a:pt x="274" y="66"/>
                  </a:cubicBezTo>
                  <a:cubicBezTo>
                    <a:pt x="273" y="64"/>
                    <a:pt x="271" y="61"/>
                    <a:pt x="269" y="59"/>
                  </a:cubicBezTo>
                  <a:cubicBezTo>
                    <a:pt x="268" y="56"/>
                    <a:pt x="266" y="54"/>
                    <a:pt x="264" y="52"/>
                  </a:cubicBezTo>
                  <a:cubicBezTo>
                    <a:pt x="264" y="52"/>
                    <a:pt x="264" y="52"/>
                    <a:pt x="263" y="52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62" y="52"/>
                    <a:pt x="261" y="51"/>
                    <a:pt x="262" y="50"/>
                  </a:cubicBezTo>
                  <a:cubicBezTo>
                    <a:pt x="262" y="50"/>
                    <a:pt x="262" y="50"/>
                    <a:pt x="263" y="50"/>
                  </a:cubicBezTo>
                  <a:cubicBezTo>
                    <a:pt x="261" y="49"/>
                    <a:pt x="260" y="48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8" y="47"/>
                    <a:pt x="258" y="47"/>
                  </a:cubicBezTo>
                  <a:cubicBezTo>
                    <a:pt x="258" y="47"/>
                    <a:pt x="257" y="46"/>
                    <a:pt x="258" y="45"/>
                  </a:cubicBezTo>
                  <a:cubicBezTo>
                    <a:pt x="254" y="42"/>
                    <a:pt x="250" y="38"/>
                    <a:pt x="246" y="35"/>
                  </a:cubicBezTo>
                  <a:cubicBezTo>
                    <a:pt x="246" y="35"/>
                    <a:pt x="245" y="35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4" y="36"/>
                    <a:pt x="243" y="34"/>
                    <a:pt x="244" y="34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3" y="33"/>
                    <a:pt x="243" y="32"/>
                    <a:pt x="242" y="32"/>
                  </a:cubicBezTo>
                  <a:cubicBezTo>
                    <a:pt x="240" y="30"/>
                    <a:pt x="238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5" y="28"/>
                    <a:pt x="235" y="28"/>
                  </a:cubicBezTo>
                  <a:cubicBezTo>
                    <a:pt x="235" y="28"/>
                    <a:pt x="234" y="27"/>
                    <a:pt x="235" y="26"/>
                  </a:cubicBezTo>
                  <a:cubicBezTo>
                    <a:pt x="233" y="25"/>
                    <a:pt x="231" y="24"/>
                    <a:pt x="229" y="22"/>
                  </a:cubicBezTo>
                  <a:cubicBezTo>
                    <a:pt x="229" y="22"/>
                    <a:pt x="229" y="22"/>
                    <a:pt x="228" y="22"/>
                  </a:cubicBezTo>
                  <a:cubicBezTo>
                    <a:pt x="228" y="22"/>
                    <a:pt x="228" y="22"/>
                    <a:pt x="227" y="22"/>
                  </a:cubicBezTo>
                  <a:cubicBezTo>
                    <a:pt x="224" y="20"/>
                    <a:pt x="221" y="18"/>
                    <a:pt x="218" y="16"/>
                  </a:cubicBezTo>
                  <a:cubicBezTo>
                    <a:pt x="217" y="17"/>
                    <a:pt x="216" y="17"/>
                    <a:pt x="215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4" y="18"/>
                    <a:pt x="213" y="16"/>
                    <a:pt x="214" y="16"/>
                  </a:cubicBezTo>
                  <a:cubicBezTo>
                    <a:pt x="215" y="16"/>
                    <a:pt x="215" y="15"/>
                    <a:pt x="216" y="15"/>
                  </a:cubicBezTo>
                  <a:cubicBezTo>
                    <a:pt x="214" y="14"/>
                    <a:pt x="211" y="12"/>
                    <a:pt x="209" y="11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7" y="12"/>
                    <a:pt x="206" y="12"/>
                    <a:pt x="205" y="13"/>
                  </a:cubicBezTo>
                  <a:cubicBezTo>
                    <a:pt x="215" y="18"/>
                    <a:pt x="226" y="25"/>
                    <a:pt x="235" y="32"/>
                  </a:cubicBezTo>
                  <a:cubicBezTo>
                    <a:pt x="246" y="39"/>
                    <a:pt x="255" y="47"/>
                    <a:pt x="262" y="58"/>
                  </a:cubicBezTo>
                  <a:cubicBezTo>
                    <a:pt x="270" y="70"/>
                    <a:pt x="275" y="83"/>
                    <a:pt x="279" y="95"/>
                  </a:cubicBezTo>
                  <a:cubicBezTo>
                    <a:pt x="282" y="104"/>
                    <a:pt x="284" y="113"/>
                    <a:pt x="285" y="122"/>
                  </a:cubicBezTo>
                  <a:cubicBezTo>
                    <a:pt x="284" y="119"/>
                    <a:pt x="284" y="116"/>
                    <a:pt x="283" y="113"/>
                  </a:cubicBezTo>
                  <a:cubicBezTo>
                    <a:pt x="279" y="101"/>
                    <a:pt x="274" y="90"/>
                    <a:pt x="268" y="79"/>
                  </a:cubicBezTo>
                  <a:cubicBezTo>
                    <a:pt x="255" y="58"/>
                    <a:pt x="240" y="38"/>
                    <a:pt x="219" y="25"/>
                  </a:cubicBezTo>
                  <a:cubicBezTo>
                    <a:pt x="200" y="13"/>
                    <a:pt x="179" y="7"/>
                    <a:pt x="157" y="7"/>
                  </a:cubicBezTo>
                  <a:cubicBezTo>
                    <a:pt x="155" y="7"/>
                    <a:pt x="153" y="7"/>
                    <a:pt x="151" y="7"/>
                  </a:cubicBezTo>
                  <a:cubicBezTo>
                    <a:pt x="149" y="7"/>
                    <a:pt x="146" y="8"/>
                    <a:pt x="143" y="8"/>
                  </a:cubicBezTo>
                  <a:cubicBezTo>
                    <a:pt x="148" y="7"/>
                    <a:pt x="152" y="6"/>
                    <a:pt x="157" y="6"/>
                  </a:cubicBezTo>
                  <a:cubicBezTo>
                    <a:pt x="161" y="5"/>
                    <a:pt x="165" y="5"/>
                    <a:pt x="169" y="5"/>
                  </a:cubicBezTo>
                  <a:cubicBezTo>
                    <a:pt x="177" y="5"/>
                    <a:pt x="185" y="6"/>
                    <a:pt x="192" y="8"/>
                  </a:cubicBezTo>
                  <a:cubicBezTo>
                    <a:pt x="195" y="9"/>
                    <a:pt x="198" y="10"/>
                    <a:pt x="201" y="11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2" y="12"/>
                    <a:pt x="203" y="12"/>
                    <a:pt x="203" y="12"/>
                  </a:cubicBezTo>
                  <a:cubicBezTo>
                    <a:pt x="204" y="11"/>
                    <a:pt x="205" y="11"/>
                    <a:pt x="206" y="10"/>
                  </a:cubicBezTo>
                  <a:cubicBezTo>
                    <a:pt x="203" y="9"/>
                    <a:pt x="200" y="8"/>
                    <a:pt x="197" y="7"/>
                  </a:cubicBezTo>
                  <a:cubicBezTo>
                    <a:pt x="196" y="8"/>
                    <a:pt x="196" y="8"/>
                    <a:pt x="195" y="8"/>
                  </a:cubicBezTo>
                  <a:cubicBezTo>
                    <a:pt x="195" y="9"/>
                    <a:pt x="195" y="9"/>
                    <a:pt x="194" y="9"/>
                  </a:cubicBezTo>
                  <a:cubicBezTo>
                    <a:pt x="194" y="9"/>
                    <a:pt x="193" y="7"/>
                    <a:pt x="194" y="7"/>
                  </a:cubicBezTo>
                  <a:cubicBezTo>
                    <a:pt x="194" y="7"/>
                    <a:pt x="194" y="6"/>
                    <a:pt x="195" y="6"/>
                  </a:cubicBezTo>
                  <a:cubicBezTo>
                    <a:pt x="194" y="6"/>
                    <a:pt x="193" y="6"/>
                    <a:pt x="193" y="6"/>
                  </a:cubicBezTo>
                  <a:cubicBezTo>
                    <a:pt x="190" y="5"/>
                    <a:pt x="188" y="4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3"/>
                    <a:pt x="183" y="3"/>
                    <a:pt x="182" y="3"/>
                  </a:cubicBezTo>
                  <a:cubicBezTo>
                    <a:pt x="179" y="2"/>
                    <a:pt x="176" y="1"/>
                    <a:pt x="173" y="1"/>
                  </a:cubicBezTo>
                  <a:cubicBezTo>
                    <a:pt x="173" y="1"/>
                    <a:pt x="172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0" y="2"/>
                    <a:pt x="170" y="1"/>
                    <a:pt x="170" y="0"/>
                  </a:cubicBezTo>
                  <a:cubicBezTo>
                    <a:pt x="168" y="0"/>
                    <a:pt x="166" y="0"/>
                    <a:pt x="164" y="0"/>
                  </a:cubicBezTo>
                  <a:moveTo>
                    <a:pt x="161" y="0"/>
                  </a:moveTo>
                  <a:cubicBezTo>
                    <a:pt x="155" y="0"/>
                    <a:pt x="149" y="1"/>
                    <a:pt x="143" y="2"/>
                  </a:cubicBezTo>
                  <a:cubicBezTo>
                    <a:pt x="141" y="2"/>
                    <a:pt x="140" y="3"/>
                    <a:pt x="139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3"/>
                    <a:pt x="138" y="3"/>
                  </a:cubicBezTo>
                  <a:cubicBezTo>
                    <a:pt x="136" y="3"/>
                    <a:pt x="134" y="4"/>
                    <a:pt x="131" y="4"/>
                  </a:cubicBezTo>
                  <a:cubicBezTo>
                    <a:pt x="130" y="5"/>
                    <a:pt x="128" y="7"/>
                    <a:pt x="126" y="8"/>
                  </a:cubicBezTo>
                  <a:cubicBezTo>
                    <a:pt x="136" y="5"/>
                    <a:pt x="147" y="2"/>
                    <a:pt x="158" y="2"/>
                  </a:cubicBezTo>
                  <a:cubicBezTo>
                    <a:pt x="159" y="1"/>
                    <a:pt x="160" y="1"/>
                    <a:pt x="161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" name="Freeform 89"/>
            <p:cNvSpPr>
              <a:spLocks noEditPoints="1"/>
            </p:cNvSpPr>
            <p:nvPr/>
          </p:nvSpPr>
          <p:spPr bwMode="auto">
            <a:xfrm>
              <a:off x="4916806" y="3691732"/>
              <a:ext cx="709613" cy="273050"/>
            </a:xfrm>
            <a:custGeom>
              <a:avLst/>
              <a:gdLst>
                <a:gd name="T0" fmla="*/ 321 w 329"/>
                <a:gd name="T1" fmla="*/ 50 h 127"/>
                <a:gd name="T2" fmla="*/ 326 w 329"/>
                <a:gd name="T3" fmla="*/ 105 h 127"/>
                <a:gd name="T4" fmla="*/ 329 w 329"/>
                <a:gd name="T5" fmla="*/ 92 h 127"/>
                <a:gd name="T6" fmla="*/ 325 w 329"/>
                <a:gd name="T7" fmla="*/ 86 h 127"/>
                <a:gd name="T8" fmla="*/ 327 w 329"/>
                <a:gd name="T9" fmla="*/ 82 h 127"/>
                <a:gd name="T10" fmla="*/ 326 w 329"/>
                <a:gd name="T11" fmla="*/ 65 h 127"/>
                <a:gd name="T12" fmla="*/ 325 w 329"/>
                <a:gd name="T13" fmla="*/ 53 h 127"/>
                <a:gd name="T14" fmla="*/ 325 w 329"/>
                <a:gd name="T15" fmla="*/ 51 h 127"/>
                <a:gd name="T16" fmla="*/ 322 w 329"/>
                <a:gd name="T17" fmla="*/ 39 h 127"/>
                <a:gd name="T18" fmla="*/ 322 w 329"/>
                <a:gd name="T19" fmla="*/ 29 h 127"/>
                <a:gd name="T20" fmla="*/ 225 w 329"/>
                <a:gd name="T21" fmla="*/ 120 h 127"/>
                <a:gd name="T22" fmla="*/ 169 w 329"/>
                <a:gd name="T23" fmla="*/ 123 h 127"/>
                <a:gd name="T24" fmla="*/ 43 w 329"/>
                <a:gd name="T25" fmla="*/ 124 h 127"/>
                <a:gd name="T26" fmla="*/ 59 w 329"/>
                <a:gd name="T27" fmla="*/ 122 h 127"/>
                <a:gd name="T28" fmla="*/ 117 w 329"/>
                <a:gd name="T29" fmla="*/ 122 h 127"/>
                <a:gd name="T30" fmla="*/ 321 w 329"/>
                <a:gd name="T31" fmla="*/ 20 h 127"/>
                <a:gd name="T32" fmla="*/ 317 w 329"/>
                <a:gd name="T33" fmla="*/ 20 h 127"/>
                <a:gd name="T34" fmla="*/ 314 w 329"/>
                <a:gd name="T35" fmla="*/ 31 h 127"/>
                <a:gd name="T36" fmla="*/ 321 w 329"/>
                <a:gd name="T37" fmla="*/ 102 h 127"/>
                <a:gd name="T38" fmla="*/ 289 w 329"/>
                <a:gd name="T39" fmla="*/ 113 h 127"/>
                <a:gd name="T40" fmla="*/ 193 w 329"/>
                <a:gd name="T41" fmla="*/ 118 h 127"/>
                <a:gd name="T42" fmla="*/ 74 w 329"/>
                <a:gd name="T43" fmla="*/ 120 h 127"/>
                <a:gd name="T44" fmla="*/ 26 w 329"/>
                <a:gd name="T45" fmla="*/ 120 h 127"/>
                <a:gd name="T46" fmla="*/ 3 w 329"/>
                <a:gd name="T47" fmla="*/ 96 h 127"/>
                <a:gd name="T48" fmla="*/ 21 w 329"/>
                <a:gd name="T49" fmla="*/ 122 h 127"/>
                <a:gd name="T50" fmla="*/ 104 w 329"/>
                <a:gd name="T51" fmla="*/ 126 h 127"/>
                <a:gd name="T52" fmla="*/ 208 w 329"/>
                <a:gd name="T53" fmla="*/ 125 h 127"/>
                <a:gd name="T54" fmla="*/ 244 w 329"/>
                <a:gd name="T55" fmla="*/ 119 h 127"/>
                <a:gd name="T56" fmla="*/ 323 w 329"/>
                <a:gd name="T57" fmla="*/ 106 h 127"/>
                <a:gd name="T58" fmla="*/ 321 w 329"/>
                <a:gd name="T59" fmla="*/ 76 h 127"/>
                <a:gd name="T60" fmla="*/ 317 w 329"/>
                <a:gd name="T61" fmla="*/ 22 h 127"/>
                <a:gd name="T62" fmla="*/ 322 w 329"/>
                <a:gd name="T63" fmla="*/ 19 h 127"/>
                <a:gd name="T64" fmla="*/ 320 w 329"/>
                <a:gd name="T65" fmla="*/ 18 h 127"/>
                <a:gd name="T66" fmla="*/ 224 w 329"/>
                <a:gd name="T67" fmla="*/ 3 h 127"/>
                <a:gd name="T68" fmla="*/ 279 w 329"/>
                <a:gd name="T69" fmla="*/ 6 h 127"/>
                <a:gd name="T70" fmla="*/ 306 w 329"/>
                <a:gd name="T71" fmla="*/ 5 h 127"/>
                <a:gd name="T72" fmla="*/ 317 w 329"/>
                <a:gd name="T73" fmla="*/ 8 h 127"/>
                <a:gd name="T74" fmla="*/ 306 w 329"/>
                <a:gd name="T75" fmla="*/ 3 h 127"/>
                <a:gd name="T76" fmla="*/ 302 w 329"/>
                <a:gd name="T77" fmla="*/ 3 h 127"/>
                <a:gd name="T78" fmla="*/ 279 w 329"/>
                <a:gd name="T79" fmla="*/ 4 h 127"/>
                <a:gd name="T80" fmla="*/ 252 w 329"/>
                <a:gd name="T81" fmla="*/ 4 h 127"/>
                <a:gd name="T82" fmla="*/ 179 w 329"/>
                <a:gd name="T83" fmla="*/ 0 h 127"/>
                <a:gd name="T84" fmla="*/ 177 w 329"/>
                <a:gd name="T85" fmla="*/ 4 h 127"/>
                <a:gd name="T86" fmla="*/ 199 w 329"/>
                <a:gd name="T87" fmla="*/ 4 h 127"/>
                <a:gd name="T88" fmla="*/ 219 w 329"/>
                <a:gd name="T89" fmla="*/ 4 h 127"/>
                <a:gd name="T90" fmla="*/ 211 w 329"/>
                <a:gd name="T91" fmla="*/ 3 h 127"/>
                <a:gd name="T92" fmla="*/ 189 w 329"/>
                <a:gd name="T93" fmla="*/ 2 h 127"/>
                <a:gd name="T94" fmla="*/ 179 w 329"/>
                <a:gd name="T95" fmla="*/ 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127">
                  <a:moveTo>
                    <a:pt x="322" y="29"/>
                  </a:moveTo>
                  <a:cubicBezTo>
                    <a:pt x="322" y="30"/>
                    <a:pt x="321" y="31"/>
                    <a:pt x="321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1" y="38"/>
                    <a:pt x="321" y="44"/>
                    <a:pt x="321" y="50"/>
                  </a:cubicBezTo>
                  <a:cubicBezTo>
                    <a:pt x="322" y="58"/>
                    <a:pt x="323" y="65"/>
                    <a:pt x="324" y="73"/>
                  </a:cubicBezTo>
                  <a:cubicBezTo>
                    <a:pt x="324" y="75"/>
                    <a:pt x="323" y="78"/>
                    <a:pt x="323" y="81"/>
                  </a:cubicBezTo>
                  <a:cubicBezTo>
                    <a:pt x="323" y="81"/>
                    <a:pt x="323" y="81"/>
                    <a:pt x="323" y="81"/>
                  </a:cubicBezTo>
                  <a:cubicBezTo>
                    <a:pt x="323" y="89"/>
                    <a:pt x="323" y="98"/>
                    <a:pt x="326" y="105"/>
                  </a:cubicBezTo>
                  <a:cubicBezTo>
                    <a:pt x="326" y="105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5"/>
                  </a:cubicBezTo>
                  <a:cubicBezTo>
                    <a:pt x="329" y="101"/>
                    <a:pt x="329" y="96"/>
                    <a:pt x="329" y="92"/>
                  </a:cubicBezTo>
                  <a:cubicBezTo>
                    <a:pt x="328" y="89"/>
                    <a:pt x="328" y="87"/>
                    <a:pt x="327" y="84"/>
                  </a:cubicBezTo>
                  <a:cubicBezTo>
                    <a:pt x="327" y="84"/>
                    <a:pt x="326" y="85"/>
                    <a:pt x="325" y="85"/>
                  </a:cubicBezTo>
                  <a:cubicBezTo>
                    <a:pt x="327" y="91"/>
                    <a:pt x="328" y="96"/>
                    <a:pt x="327" y="102"/>
                  </a:cubicBezTo>
                  <a:cubicBezTo>
                    <a:pt x="325" y="96"/>
                    <a:pt x="325" y="91"/>
                    <a:pt x="325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5" y="86"/>
                    <a:pt x="324" y="86"/>
                  </a:cubicBezTo>
                  <a:cubicBezTo>
                    <a:pt x="324" y="86"/>
                    <a:pt x="323" y="85"/>
                    <a:pt x="324" y="84"/>
                  </a:cubicBezTo>
                  <a:cubicBezTo>
                    <a:pt x="325" y="83"/>
                    <a:pt x="326" y="83"/>
                    <a:pt x="327" y="82"/>
                  </a:cubicBezTo>
                  <a:cubicBezTo>
                    <a:pt x="327" y="80"/>
                    <a:pt x="326" y="78"/>
                    <a:pt x="326" y="76"/>
                  </a:cubicBezTo>
                  <a:cubicBezTo>
                    <a:pt x="326" y="75"/>
                    <a:pt x="326" y="73"/>
                    <a:pt x="326" y="72"/>
                  </a:cubicBezTo>
                  <a:cubicBezTo>
                    <a:pt x="326" y="69"/>
                    <a:pt x="326" y="67"/>
                    <a:pt x="326" y="65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25" y="65"/>
                    <a:pt x="324" y="64"/>
                    <a:pt x="325" y="63"/>
                  </a:cubicBezTo>
                  <a:cubicBezTo>
                    <a:pt x="325" y="63"/>
                    <a:pt x="325" y="63"/>
                    <a:pt x="326" y="62"/>
                  </a:cubicBezTo>
                  <a:cubicBezTo>
                    <a:pt x="326" y="60"/>
                    <a:pt x="325" y="58"/>
                    <a:pt x="325" y="55"/>
                  </a:cubicBezTo>
                  <a:cubicBezTo>
                    <a:pt x="325" y="55"/>
                    <a:pt x="325" y="54"/>
                    <a:pt x="325" y="53"/>
                  </a:cubicBezTo>
                  <a:cubicBezTo>
                    <a:pt x="325" y="53"/>
                    <a:pt x="325" y="53"/>
                    <a:pt x="325" y="53"/>
                  </a:cubicBezTo>
                  <a:cubicBezTo>
                    <a:pt x="325" y="53"/>
                    <a:pt x="325" y="53"/>
                    <a:pt x="324" y="53"/>
                  </a:cubicBezTo>
                  <a:cubicBezTo>
                    <a:pt x="324" y="53"/>
                    <a:pt x="323" y="52"/>
                    <a:pt x="324" y="51"/>
                  </a:cubicBezTo>
                  <a:cubicBezTo>
                    <a:pt x="324" y="51"/>
                    <a:pt x="325" y="51"/>
                    <a:pt x="325" y="51"/>
                  </a:cubicBezTo>
                  <a:cubicBezTo>
                    <a:pt x="325" y="47"/>
                    <a:pt x="324" y="44"/>
                    <a:pt x="324" y="40"/>
                  </a:cubicBezTo>
                  <a:cubicBezTo>
                    <a:pt x="324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2" y="41"/>
                    <a:pt x="321" y="40"/>
                    <a:pt x="322" y="39"/>
                  </a:cubicBezTo>
                  <a:cubicBezTo>
                    <a:pt x="323" y="39"/>
                    <a:pt x="323" y="38"/>
                    <a:pt x="324" y="38"/>
                  </a:cubicBezTo>
                  <a:cubicBezTo>
                    <a:pt x="324" y="37"/>
                    <a:pt x="324" y="37"/>
                    <a:pt x="323" y="36"/>
                  </a:cubicBezTo>
                  <a:cubicBezTo>
                    <a:pt x="323" y="34"/>
                    <a:pt x="323" y="32"/>
                    <a:pt x="322" y="30"/>
                  </a:cubicBezTo>
                  <a:cubicBezTo>
                    <a:pt x="322" y="30"/>
                    <a:pt x="322" y="30"/>
                    <a:pt x="322" y="29"/>
                  </a:cubicBezTo>
                  <a:moveTo>
                    <a:pt x="215" y="120"/>
                  </a:moveTo>
                  <a:cubicBezTo>
                    <a:pt x="217" y="120"/>
                    <a:pt x="219" y="120"/>
                    <a:pt x="221" y="120"/>
                  </a:cubicBezTo>
                  <a:cubicBezTo>
                    <a:pt x="222" y="120"/>
                    <a:pt x="223" y="120"/>
                    <a:pt x="223" y="120"/>
                  </a:cubicBezTo>
                  <a:cubicBezTo>
                    <a:pt x="224" y="120"/>
                    <a:pt x="224" y="120"/>
                    <a:pt x="225" y="120"/>
                  </a:cubicBezTo>
                  <a:cubicBezTo>
                    <a:pt x="220" y="122"/>
                    <a:pt x="214" y="123"/>
                    <a:pt x="209" y="123"/>
                  </a:cubicBezTo>
                  <a:cubicBezTo>
                    <a:pt x="206" y="123"/>
                    <a:pt x="203" y="123"/>
                    <a:pt x="200" y="122"/>
                  </a:cubicBezTo>
                  <a:cubicBezTo>
                    <a:pt x="196" y="122"/>
                    <a:pt x="192" y="122"/>
                    <a:pt x="187" y="122"/>
                  </a:cubicBezTo>
                  <a:cubicBezTo>
                    <a:pt x="181" y="122"/>
                    <a:pt x="175" y="122"/>
                    <a:pt x="169" y="123"/>
                  </a:cubicBezTo>
                  <a:cubicBezTo>
                    <a:pt x="156" y="123"/>
                    <a:pt x="143" y="124"/>
                    <a:pt x="130" y="124"/>
                  </a:cubicBezTo>
                  <a:cubicBezTo>
                    <a:pt x="117" y="124"/>
                    <a:pt x="104" y="124"/>
                    <a:pt x="91" y="124"/>
                  </a:cubicBezTo>
                  <a:cubicBezTo>
                    <a:pt x="83" y="125"/>
                    <a:pt x="75" y="125"/>
                    <a:pt x="68" y="125"/>
                  </a:cubicBezTo>
                  <a:cubicBezTo>
                    <a:pt x="59" y="125"/>
                    <a:pt x="51" y="124"/>
                    <a:pt x="43" y="124"/>
                  </a:cubicBezTo>
                  <a:cubicBezTo>
                    <a:pt x="39" y="123"/>
                    <a:pt x="35" y="123"/>
                    <a:pt x="32" y="122"/>
                  </a:cubicBezTo>
                  <a:cubicBezTo>
                    <a:pt x="31" y="122"/>
                    <a:pt x="30" y="122"/>
                    <a:pt x="30" y="122"/>
                  </a:cubicBezTo>
                  <a:cubicBezTo>
                    <a:pt x="32" y="122"/>
                    <a:pt x="35" y="122"/>
                    <a:pt x="38" y="122"/>
                  </a:cubicBezTo>
                  <a:cubicBezTo>
                    <a:pt x="45" y="122"/>
                    <a:pt x="52" y="122"/>
                    <a:pt x="59" y="122"/>
                  </a:cubicBezTo>
                  <a:cubicBezTo>
                    <a:pt x="62" y="122"/>
                    <a:pt x="66" y="122"/>
                    <a:pt x="70" y="122"/>
                  </a:cubicBezTo>
                  <a:cubicBezTo>
                    <a:pt x="81" y="122"/>
                    <a:pt x="92" y="122"/>
                    <a:pt x="102" y="122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3" y="122"/>
                    <a:pt x="117" y="122"/>
                  </a:cubicBezTo>
                  <a:cubicBezTo>
                    <a:pt x="139" y="122"/>
                    <a:pt x="161" y="121"/>
                    <a:pt x="183" y="121"/>
                  </a:cubicBezTo>
                  <a:cubicBezTo>
                    <a:pt x="194" y="121"/>
                    <a:pt x="204" y="120"/>
                    <a:pt x="215" y="120"/>
                  </a:cubicBezTo>
                  <a:moveTo>
                    <a:pt x="322" y="19"/>
                  </a:moveTo>
                  <a:cubicBezTo>
                    <a:pt x="321" y="19"/>
                    <a:pt x="321" y="19"/>
                    <a:pt x="321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21"/>
                    <a:pt x="320" y="23"/>
                    <a:pt x="320" y="24"/>
                  </a:cubicBezTo>
                  <a:cubicBezTo>
                    <a:pt x="319" y="23"/>
                    <a:pt x="319" y="21"/>
                    <a:pt x="318" y="20"/>
                  </a:cubicBezTo>
                  <a:cubicBezTo>
                    <a:pt x="318" y="20"/>
                    <a:pt x="317" y="20"/>
                    <a:pt x="317" y="20"/>
                  </a:cubicBezTo>
                  <a:cubicBezTo>
                    <a:pt x="317" y="19"/>
                    <a:pt x="317" y="19"/>
                    <a:pt x="316" y="19"/>
                  </a:cubicBezTo>
                  <a:cubicBezTo>
                    <a:pt x="316" y="19"/>
                    <a:pt x="316" y="19"/>
                    <a:pt x="316" y="19"/>
                  </a:cubicBezTo>
                  <a:cubicBezTo>
                    <a:pt x="316" y="20"/>
                    <a:pt x="316" y="20"/>
                    <a:pt x="316" y="20"/>
                  </a:cubicBezTo>
                  <a:cubicBezTo>
                    <a:pt x="314" y="23"/>
                    <a:pt x="314" y="27"/>
                    <a:pt x="314" y="31"/>
                  </a:cubicBezTo>
                  <a:cubicBezTo>
                    <a:pt x="314" y="35"/>
                    <a:pt x="314" y="39"/>
                    <a:pt x="315" y="44"/>
                  </a:cubicBezTo>
                  <a:cubicBezTo>
                    <a:pt x="317" y="54"/>
                    <a:pt x="318" y="65"/>
                    <a:pt x="319" y="75"/>
                  </a:cubicBezTo>
                  <a:cubicBezTo>
                    <a:pt x="320" y="82"/>
                    <a:pt x="320" y="88"/>
                    <a:pt x="321" y="95"/>
                  </a:cubicBezTo>
                  <a:cubicBezTo>
                    <a:pt x="321" y="97"/>
                    <a:pt x="321" y="100"/>
                    <a:pt x="321" y="102"/>
                  </a:cubicBezTo>
                  <a:cubicBezTo>
                    <a:pt x="321" y="104"/>
                    <a:pt x="321" y="106"/>
                    <a:pt x="321" y="107"/>
                  </a:cubicBezTo>
                  <a:cubicBezTo>
                    <a:pt x="320" y="108"/>
                    <a:pt x="319" y="109"/>
                    <a:pt x="317" y="110"/>
                  </a:cubicBezTo>
                  <a:cubicBezTo>
                    <a:pt x="315" y="110"/>
                    <a:pt x="312" y="111"/>
                    <a:pt x="309" y="111"/>
                  </a:cubicBezTo>
                  <a:cubicBezTo>
                    <a:pt x="302" y="112"/>
                    <a:pt x="296" y="113"/>
                    <a:pt x="289" y="113"/>
                  </a:cubicBezTo>
                  <a:cubicBezTo>
                    <a:pt x="266" y="115"/>
                    <a:pt x="244" y="117"/>
                    <a:pt x="221" y="118"/>
                  </a:cubicBezTo>
                  <a:cubicBezTo>
                    <a:pt x="219" y="117"/>
                    <a:pt x="217" y="117"/>
                    <a:pt x="214" y="117"/>
                  </a:cubicBezTo>
                  <a:cubicBezTo>
                    <a:pt x="213" y="117"/>
                    <a:pt x="212" y="117"/>
                    <a:pt x="211" y="117"/>
                  </a:cubicBezTo>
                  <a:cubicBezTo>
                    <a:pt x="205" y="118"/>
                    <a:pt x="199" y="118"/>
                    <a:pt x="193" y="118"/>
                  </a:cubicBezTo>
                  <a:cubicBezTo>
                    <a:pt x="180" y="118"/>
                    <a:pt x="167" y="118"/>
                    <a:pt x="153" y="119"/>
                  </a:cubicBezTo>
                  <a:cubicBezTo>
                    <a:pt x="151" y="119"/>
                    <a:pt x="149" y="119"/>
                    <a:pt x="147" y="119"/>
                  </a:cubicBezTo>
                  <a:cubicBezTo>
                    <a:pt x="127" y="120"/>
                    <a:pt x="106" y="120"/>
                    <a:pt x="86" y="120"/>
                  </a:cubicBezTo>
                  <a:cubicBezTo>
                    <a:pt x="82" y="120"/>
                    <a:pt x="78" y="120"/>
                    <a:pt x="74" y="120"/>
                  </a:cubicBezTo>
                  <a:cubicBezTo>
                    <a:pt x="70" y="120"/>
                    <a:pt x="65" y="120"/>
                    <a:pt x="61" y="120"/>
                  </a:cubicBezTo>
                  <a:cubicBezTo>
                    <a:pt x="49" y="120"/>
                    <a:pt x="38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5" y="120"/>
                    <a:pt x="25" y="121"/>
                  </a:cubicBezTo>
                  <a:cubicBezTo>
                    <a:pt x="20" y="120"/>
                    <a:pt x="15" y="118"/>
                    <a:pt x="11" y="113"/>
                  </a:cubicBezTo>
                  <a:cubicBezTo>
                    <a:pt x="6" y="109"/>
                    <a:pt x="4" y="102"/>
                    <a:pt x="3" y="96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5"/>
                    <a:pt x="0" y="95"/>
                    <a:pt x="1" y="96"/>
                  </a:cubicBezTo>
                  <a:cubicBezTo>
                    <a:pt x="3" y="103"/>
                    <a:pt x="5" y="110"/>
                    <a:pt x="10" y="115"/>
                  </a:cubicBezTo>
                  <a:cubicBezTo>
                    <a:pt x="13" y="119"/>
                    <a:pt x="17" y="120"/>
                    <a:pt x="21" y="122"/>
                  </a:cubicBezTo>
                  <a:cubicBezTo>
                    <a:pt x="24" y="123"/>
                    <a:pt x="26" y="123"/>
                    <a:pt x="29" y="124"/>
                  </a:cubicBezTo>
                  <a:cubicBezTo>
                    <a:pt x="30" y="124"/>
                    <a:pt x="31" y="124"/>
                    <a:pt x="31" y="124"/>
                  </a:cubicBezTo>
                  <a:cubicBezTo>
                    <a:pt x="44" y="126"/>
                    <a:pt x="56" y="127"/>
                    <a:pt x="68" y="127"/>
                  </a:cubicBezTo>
                  <a:cubicBezTo>
                    <a:pt x="80" y="127"/>
                    <a:pt x="92" y="126"/>
                    <a:pt x="104" y="126"/>
                  </a:cubicBezTo>
                  <a:cubicBezTo>
                    <a:pt x="128" y="126"/>
                    <a:pt x="153" y="125"/>
                    <a:pt x="177" y="124"/>
                  </a:cubicBezTo>
                  <a:cubicBezTo>
                    <a:pt x="180" y="124"/>
                    <a:pt x="183" y="124"/>
                    <a:pt x="186" y="124"/>
                  </a:cubicBezTo>
                  <a:cubicBezTo>
                    <a:pt x="192" y="124"/>
                    <a:pt x="198" y="124"/>
                    <a:pt x="204" y="125"/>
                  </a:cubicBezTo>
                  <a:cubicBezTo>
                    <a:pt x="206" y="125"/>
                    <a:pt x="207" y="125"/>
                    <a:pt x="208" y="125"/>
                  </a:cubicBezTo>
                  <a:cubicBezTo>
                    <a:pt x="215" y="125"/>
                    <a:pt x="222" y="124"/>
                    <a:pt x="228" y="121"/>
                  </a:cubicBezTo>
                  <a:cubicBezTo>
                    <a:pt x="228" y="121"/>
                    <a:pt x="228" y="120"/>
                    <a:pt x="228" y="120"/>
                  </a:cubicBezTo>
                  <a:cubicBezTo>
                    <a:pt x="228" y="120"/>
                    <a:pt x="228" y="120"/>
                    <a:pt x="228" y="119"/>
                  </a:cubicBezTo>
                  <a:cubicBezTo>
                    <a:pt x="233" y="119"/>
                    <a:pt x="238" y="119"/>
                    <a:pt x="244" y="119"/>
                  </a:cubicBezTo>
                  <a:cubicBezTo>
                    <a:pt x="250" y="118"/>
                    <a:pt x="256" y="118"/>
                    <a:pt x="262" y="117"/>
                  </a:cubicBezTo>
                  <a:cubicBezTo>
                    <a:pt x="275" y="116"/>
                    <a:pt x="288" y="115"/>
                    <a:pt x="301" y="114"/>
                  </a:cubicBezTo>
                  <a:cubicBezTo>
                    <a:pt x="306" y="114"/>
                    <a:pt x="312" y="113"/>
                    <a:pt x="318" y="111"/>
                  </a:cubicBezTo>
                  <a:cubicBezTo>
                    <a:pt x="321" y="111"/>
                    <a:pt x="322" y="109"/>
                    <a:pt x="323" y="106"/>
                  </a:cubicBezTo>
                  <a:cubicBezTo>
                    <a:pt x="323" y="104"/>
                    <a:pt x="323" y="101"/>
                    <a:pt x="323" y="98"/>
                  </a:cubicBezTo>
                  <a:cubicBezTo>
                    <a:pt x="323" y="94"/>
                    <a:pt x="322" y="90"/>
                    <a:pt x="322" y="86"/>
                  </a:cubicBezTo>
                  <a:cubicBezTo>
                    <a:pt x="322" y="86"/>
                    <a:pt x="322" y="85"/>
                    <a:pt x="322" y="84"/>
                  </a:cubicBezTo>
                  <a:cubicBezTo>
                    <a:pt x="322" y="82"/>
                    <a:pt x="321" y="79"/>
                    <a:pt x="321" y="76"/>
                  </a:cubicBezTo>
                  <a:cubicBezTo>
                    <a:pt x="320" y="70"/>
                    <a:pt x="319" y="63"/>
                    <a:pt x="319" y="57"/>
                  </a:cubicBezTo>
                  <a:cubicBezTo>
                    <a:pt x="318" y="51"/>
                    <a:pt x="317" y="45"/>
                    <a:pt x="316" y="39"/>
                  </a:cubicBezTo>
                  <a:cubicBezTo>
                    <a:pt x="316" y="34"/>
                    <a:pt x="315" y="29"/>
                    <a:pt x="316" y="24"/>
                  </a:cubicBezTo>
                  <a:cubicBezTo>
                    <a:pt x="316" y="23"/>
                    <a:pt x="317" y="23"/>
                    <a:pt x="317" y="22"/>
                  </a:cubicBezTo>
                  <a:cubicBezTo>
                    <a:pt x="317" y="23"/>
                    <a:pt x="318" y="24"/>
                    <a:pt x="318" y="24"/>
                  </a:cubicBezTo>
                  <a:cubicBezTo>
                    <a:pt x="319" y="26"/>
                    <a:pt x="320" y="27"/>
                    <a:pt x="320" y="29"/>
                  </a:cubicBezTo>
                  <a:cubicBezTo>
                    <a:pt x="321" y="28"/>
                    <a:pt x="322" y="27"/>
                    <a:pt x="322" y="27"/>
                  </a:cubicBezTo>
                  <a:cubicBezTo>
                    <a:pt x="322" y="24"/>
                    <a:pt x="322" y="21"/>
                    <a:pt x="322" y="19"/>
                  </a:cubicBezTo>
                  <a:moveTo>
                    <a:pt x="318" y="9"/>
                  </a:moveTo>
                  <a:cubicBezTo>
                    <a:pt x="318" y="10"/>
                    <a:pt x="318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9" y="13"/>
                    <a:pt x="319" y="15"/>
                    <a:pt x="320" y="18"/>
                  </a:cubicBezTo>
                  <a:cubicBezTo>
                    <a:pt x="320" y="17"/>
                    <a:pt x="321" y="17"/>
                    <a:pt x="321" y="16"/>
                  </a:cubicBezTo>
                  <a:cubicBezTo>
                    <a:pt x="321" y="16"/>
                    <a:pt x="321" y="15"/>
                    <a:pt x="321" y="14"/>
                  </a:cubicBezTo>
                  <a:cubicBezTo>
                    <a:pt x="320" y="12"/>
                    <a:pt x="319" y="11"/>
                    <a:pt x="318" y="9"/>
                  </a:cubicBezTo>
                  <a:moveTo>
                    <a:pt x="224" y="3"/>
                  </a:moveTo>
                  <a:cubicBezTo>
                    <a:pt x="223" y="4"/>
                    <a:pt x="222" y="4"/>
                    <a:pt x="221" y="5"/>
                  </a:cubicBezTo>
                  <a:cubicBezTo>
                    <a:pt x="230" y="5"/>
                    <a:pt x="239" y="6"/>
                    <a:pt x="248" y="6"/>
                  </a:cubicBezTo>
                  <a:cubicBezTo>
                    <a:pt x="249" y="6"/>
                    <a:pt x="250" y="6"/>
                    <a:pt x="251" y="6"/>
                  </a:cubicBezTo>
                  <a:cubicBezTo>
                    <a:pt x="261" y="6"/>
                    <a:pt x="270" y="6"/>
                    <a:pt x="279" y="6"/>
                  </a:cubicBezTo>
                  <a:cubicBezTo>
                    <a:pt x="282" y="6"/>
                    <a:pt x="284" y="5"/>
                    <a:pt x="287" y="5"/>
                  </a:cubicBezTo>
                  <a:cubicBezTo>
                    <a:pt x="291" y="5"/>
                    <a:pt x="295" y="5"/>
                    <a:pt x="299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2" y="5"/>
                    <a:pt x="304" y="5"/>
                    <a:pt x="306" y="5"/>
                  </a:cubicBezTo>
                  <a:cubicBezTo>
                    <a:pt x="310" y="6"/>
                    <a:pt x="313" y="6"/>
                    <a:pt x="315" y="8"/>
                  </a:cubicBezTo>
                  <a:cubicBezTo>
                    <a:pt x="315" y="9"/>
                    <a:pt x="315" y="9"/>
                    <a:pt x="316" y="9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6" y="8"/>
                    <a:pt x="317" y="8"/>
                    <a:pt x="317" y="8"/>
                  </a:cubicBezTo>
                  <a:cubicBezTo>
                    <a:pt x="317" y="8"/>
                    <a:pt x="317" y="8"/>
                    <a:pt x="317" y="7"/>
                  </a:cubicBezTo>
                  <a:cubicBezTo>
                    <a:pt x="316" y="7"/>
                    <a:pt x="315" y="6"/>
                    <a:pt x="314" y="6"/>
                  </a:cubicBezTo>
                  <a:cubicBezTo>
                    <a:pt x="313" y="5"/>
                    <a:pt x="311" y="4"/>
                    <a:pt x="309" y="4"/>
                  </a:cubicBezTo>
                  <a:cubicBezTo>
                    <a:pt x="308" y="4"/>
                    <a:pt x="307" y="3"/>
                    <a:pt x="306" y="3"/>
                  </a:cubicBezTo>
                  <a:cubicBezTo>
                    <a:pt x="305" y="3"/>
                    <a:pt x="305" y="3"/>
                    <a:pt x="304" y="3"/>
                  </a:cubicBezTo>
                  <a:cubicBezTo>
                    <a:pt x="304" y="3"/>
                    <a:pt x="304" y="4"/>
                    <a:pt x="304" y="4"/>
                  </a:cubicBezTo>
                  <a:cubicBezTo>
                    <a:pt x="303" y="4"/>
                    <a:pt x="303" y="4"/>
                    <a:pt x="303" y="4"/>
                  </a:cubicBezTo>
                  <a:cubicBezTo>
                    <a:pt x="303" y="4"/>
                    <a:pt x="302" y="4"/>
                    <a:pt x="302" y="3"/>
                  </a:cubicBezTo>
                  <a:cubicBezTo>
                    <a:pt x="302" y="3"/>
                    <a:pt x="301" y="3"/>
                    <a:pt x="300" y="3"/>
                  </a:cubicBezTo>
                  <a:cubicBezTo>
                    <a:pt x="299" y="3"/>
                    <a:pt x="298" y="3"/>
                    <a:pt x="297" y="3"/>
                  </a:cubicBezTo>
                  <a:cubicBezTo>
                    <a:pt x="292" y="3"/>
                    <a:pt x="286" y="3"/>
                    <a:pt x="280" y="4"/>
                  </a:cubicBezTo>
                  <a:cubicBezTo>
                    <a:pt x="280" y="4"/>
                    <a:pt x="280" y="4"/>
                    <a:pt x="279" y="4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8" y="4"/>
                    <a:pt x="278" y="4"/>
                    <a:pt x="278" y="4"/>
                  </a:cubicBezTo>
                  <a:cubicBezTo>
                    <a:pt x="276" y="4"/>
                    <a:pt x="274" y="4"/>
                    <a:pt x="272" y="4"/>
                  </a:cubicBezTo>
                  <a:cubicBezTo>
                    <a:pt x="265" y="4"/>
                    <a:pt x="259" y="4"/>
                    <a:pt x="252" y="4"/>
                  </a:cubicBezTo>
                  <a:cubicBezTo>
                    <a:pt x="247" y="4"/>
                    <a:pt x="243" y="4"/>
                    <a:pt x="239" y="4"/>
                  </a:cubicBezTo>
                  <a:cubicBezTo>
                    <a:pt x="234" y="4"/>
                    <a:pt x="229" y="3"/>
                    <a:pt x="224" y="3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7" y="0"/>
                    <a:pt x="176" y="1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3"/>
                    <a:pt x="175" y="3"/>
                    <a:pt x="175" y="4"/>
                  </a:cubicBezTo>
                  <a:cubicBezTo>
                    <a:pt x="176" y="4"/>
                    <a:pt x="176" y="4"/>
                    <a:pt x="177" y="4"/>
                  </a:cubicBezTo>
                  <a:cubicBezTo>
                    <a:pt x="178" y="5"/>
                    <a:pt x="180" y="5"/>
                    <a:pt x="182" y="5"/>
                  </a:cubicBezTo>
                  <a:cubicBezTo>
                    <a:pt x="184" y="5"/>
                    <a:pt x="186" y="4"/>
                    <a:pt x="188" y="4"/>
                  </a:cubicBezTo>
                  <a:cubicBezTo>
                    <a:pt x="189" y="4"/>
                    <a:pt x="189" y="4"/>
                    <a:pt x="190" y="4"/>
                  </a:cubicBezTo>
                  <a:cubicBezTo>
                    <a:pt x="193" y="4"/>
                    <a:pt x="196" y="4"/>
                    <a:pt x="199" y="4"/>
                  </a:cubicBezTo>
                  <a:cubicBezTo>
                    <a:pt x="202" y="4"/>
                    <a:pt x="206" y="4"/>
                    <a:pt x="209" y="4"/>
                  </a:cubicBezTo>
                  <a:cubicBezTo>
                    <a:pt x="211" y="4"/>
                    <a:pt x="213" y="4"/>
                    <a:pt x="215" y="5"/>
                  </a:cubicBezTo>
                  <a:cubicBezTo>
                    <a:pt x="216" y="5"/>
                    <a:pt x="217" y="5"/>
                    <a:pt x="219" y="5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7" y="3"/>
                    <a:pt x="215" y="3"/>
                    <a:pt x="212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3"/>
                    <a:pt x="211" y="3"/>
                    <a:pt x="210" y="2"/>
                  </a:cubicBezTo>
                  <a:cubicBezTo>
                    <a:pt x="209" y="2"/>
                    <a:pt x="207" y="2"/>
                    <a:pt x="205" y="2"/>
                  </a:cubicBezTo>
                  <a:cubicBezTo>
                    <a:pt x="203" y="2"/>
                    <a:pt x="200" y="2"/>
                    <a:pt x="198" y="2"/>
                  </a:cubicBezTo>
                  <a:cubicBezTo>
                    <a:pt x="195" y="2"/>
                    <a:pt x="192" y="2"/>
                    <a:pt x="189" y="2"/>
                  </a:cubicBezTo>
                  <a:cubicBezTo>
                    <a:pt x="189" y="2"/>
                    <a:pt x="188" y="2"/>
                    <a:pt x="188" y="2"/>
                  </a:cubicBezTo>
                  <a:cubicBezTo>
                    <a:pt x="186" y="2"/>
                    <a:pt x="184" y="3"/>
                    <a:pt x="182" y="3"/>
                  </a:cubicBezTo>
                  <a:cubicBezTo>
                    <a:pt x="181" y="3"/>
                    <a:pt x="179" y="3"/>
                    <a:pt x="178" y="2"/>
                  </a:cubicBezTo>
                  <a:cubicBezTo>
                    <a:pt x="178" y="2"/>
                    <a:pt x="178" y="2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80" y="2"/>
                    <a:pt x="180" y="0"/>
                    <a:pt x="179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" name="Freeform 90"/>
            <p:cNvSpPr>
              <a:spLocks noEditPoints="1"/>
            </p:cNvSpPr>
            <p:nvPr/>
          </p:nvSpPr>
          <p:spPr bwMode="auto">
            <a:xfrm>
              <a:off x="5112069" y="2909094"/>
              <a:ext cx="509588" cy="787400"/>
            </a:xfrm>
            <a:custGeom>
              <a:avLst/>
              <a:gdLst>
                <a:gd name="T0" fmla="*/ 213 w 237"/>
                <a:gd name="T1" fmla="*/ 234 h 365"/>
                <a:gd name="T2" fmla="*/ 223 w 237"/>
                <a:gd name="T3" fmla="*/ 198 h 365"/>
                <a:gd name="T4" fmla="*/ 213 w 237"/>
                <a:gd name="T5" fmla="*/ 227 h 365"/>
                <a:gd name="T6" fmla="*/ 205 w 237"/>
                <a:gd name="T7" fmla="*/ 249 h 365"/>
                <a:gd name="T8" fmla="*/ 189 w 237"/>
                <a:gd name="T9" fmla="*/ 274 h 365"/>
                <a:gd name="T10" fmla="*/ 165 w 237"/>
                <a:gd name="T11" fmla="*/ 303 h 365"/>
                <a:gd name="T12" fmla="*/ 185 w 237"/>
                <a:gd name="T13" fmla="*/ 276 h 365"/>
                <a:gd name="T14" fmla="*/ 129 w 237"/>
                <a:gd name="T15" fmla="*/ 331 h 365"/>
                <a:gd name="T16" fmla="*/ 80 w 237"/>
                <a:gd name="T17" fmla="*/ 365 h 365"/>
                <a:gd name="T18" fmla="*/ 110 w 237"/>
                <a:gd name="T19" fmla="*/ 342 h 365"/>
                <a:gd name="T20" fmla="*/ 150 w 237"/>
                <a:gd name="T21" fmla="*/ 319 h 365"/>
                <a:gd name="T22" fmla="*/ 219 w 237"/>
                <a:gd name="T23" fmla="*/ 222 h 365"/>
                <a:gd name="T24" fmla="*/ 228 w 237"/>
                <a:gd name="T25" fmla="*/ 187 h 365"/>
                <a:gd name="T26" fmla="*/ 227 w 237"/>
                <a:gd name="T27" fmla="*/ 158 h 365"/>
                <a:gd name="T28" fmla="*/ 230 w 237"/>
                <a:gd name="T29" fmla="*/ 154 h 365"/>
                <a:gd name="T30" fmla="*/ 226 w 237"/>
                <a:gd name="T31" fmla="*/ 110 h 365"/>
                <a:gd name="T32" fmla="*/ 230 w 237"/>
                <a:gd name="T33" fmla="*/ 120 h 365"/>
                <a:gd name="T34" fmla="*/ 194 w 237"/>
                <a:gd name="T35" fmla="*/ 47 h 365"/>
                <a:gd name="T36" fmla="*/ 195 w 237"/>
                <a:gd name="T37" fmla="*/ 48 h 365"/>
                <a:gd name="T38" fmla="*/ 206 w 237"/>
                <a:gd name="T39" fmla="*/ 63 h 365"/>
                <a:gd name="T40" fmla="*/ 213 w 237"/>
                <a:gd name="T41" fmla="*/ 79 h 365"/>
                <a:gd name="T42" fmla="*/ 219 w 237"/>
                <a:gd name="T43" fmla="*/ 87 h 365"/>
                <a:gd name="T44" fmla="*/ 224 w 237"/>
                <a:gd name="T45" fmla="*/ 102 h 365"/>
                <a:gd name="T46" fmla="*/ 228 w 237"/>
                <a:gd name="T47" fmla="*/ 108 h 365"/>
                <a:gd name="T48" fmla="*/ 210 w 237"/>
                <a:gd name="T49" fmla="*/ 63 h 365"/>
                <a:gd name="T50" fmla="*/ 232 w 237"/>
                <a:gd name="T51" fmla="*/ 163 h 365"/>
                <a:gd name="T52" fmla="*/ 228 w 237"/>
                <a:gd name="T53" fmla="*/ 161 h 365"/>
                <a:gd name="T54" fmla="*/ 228 w 237"/>
                <a:gd name="T55" fmla="*/ 185 h 365"/>
                <a:gd name="T56" fmla="*/ 237 w 237"/>
                <a:gd name="T57" fmla="*/ 142 h 365"/>
                <a:gd name="T58" fmla="*/ 115 w 237"/>
                <a:gd name="T59" fmla="*/ 2 h 365"/>
                <a:gd name="T60" fmla="*/ 125 w 237"/>
                <a:gd name="T61" fmla="*/ 4 h 365"/>
                <a:gd name="T62" fmla="*/ 124 w 237"/>
                <a:gd name="T63" fmla="*/ 7 h 365"/>
                <a:gd name="T64" fmla="*/ 139 w 237"/>
                <a:gd name="T65" fmla="*/ 11 h 365"/>
                <a:gd name="T66" fmla="*/ 136 w 237"/>
                <a:gd name="T67" fmla="*/ 8 h 365"/>
                <a:gd name="T68" fmla="*/ 166 w 237"/>
                <a:gd name="T69" fmla="*/ 21 h 365"/>
                <a:gd name="T70" fmla="*/ 155 w 237"/>
                <a:gd name="T71" fmla="*/ 18 h 365"/>
                <a:gd name="T72" fmla="*/ 159 w 237"/>
                <a:gd name="T73" fmla="*/ 20 h 365"/>
                <a:gd name="T74" fmla="*/ 166 w 237"/>
                <a:gd name="T75" fmla="*/ 22 h 365"/>
                <a:gd name="T76" fmla="*/ 177 w 237"/>
                <a:gd name="T77" fmla="*/ 29 h 365"/>
                <a:gd name="T78" fmla="*/ 187 w 237"/>
                <a:gd name="T79" fmla="*/ 39 h 365"/>
                <a:gd name="T80" fmla="*/ 188 w 237"/>
                <a:gd name="T81" fmla="*/ 37 h 365"/>
                <a:gd name="T82" fmla="*/ 115 w 237"/>
                <a:gd name="T83" fmla="*/ 2 h 365"/>
                <a:gd name="T84" fmla="*/ 7 w 237"/>
                <a:gd name="T85" fmla="*/ 23 h 365"/>
                <a:gd name="T86" fmla="*/ 33 w 237"/>
                <a:gd name="T87" fmla="*/ 5 h 365"/>
                <a:gd name="T88" fmla="*/ 12 w 237"/>
                <a:gd name="T89" fmla="*/ 15 h 365"/>
                <a:gd name="T90" fmla="*/ 2 w 237"/>
                <a:gd name="T91" fmla="*/ 25 h 365"/>
                <a:gd name="T92" fmla="*/ 3 w 237"/>
                <a:gd name="T93" fmla="*/ 27 h 365"/>
                <a:gd name="T94" fmla="*/ 30 w 237"/>
                <a:gd name="T95" fmla="*/ 8 h 365"/>
                <a:gd name="T96" fmla="*/ 40 w 237"/>
                <a:gd name="T97" fmla="*/ 5 h 365"/>
                <a:gd name="T98" fmla="*/ 55 w 237"/>
                <a:gd name="T99" fmla="*/ 3 h 365"/>
                <a:gd name="T100" fmla="*/ 93 w 237"/>
                <a:gd name="T101" fmla="*/ 2 h 365"/>
                <a:gd name="T102" fmla="*/ 106 w 237"/>
                <a:gd name="T103" fmla="*/ 3 h 365"/>
                <a:gd name="T104" fmla="*/ 97 w 237"/>
                <a:gd name="T105" fmla="*/ 0 h 365"/>
                <a:gd name="T106" fmla="*/ 92 w 237"/>
                <a:gd name="T107" fmla="*/ 0 h 365"/>
                <a:gd name="T108" fmla="*/ 66 w 237"/>
                <a:gd name="T109" fmla="*/ 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" h="365">
                  <a:moveTo>
                    <a:pt x="213" y="234"/>
                  </a:moveTo>
                  <a:cubicBezTo>
                    <a:pt x="213" y="233"/>
                    <a:pt x="214" y="231"/>
                    <a:pt x="214" y="229"/>
                  </a:cubicBezTo>
                  <a:cubicBezTo>
                    <a:pt x="215" y="225"/>
                    <a:pt x="217" y="222"/>
                    <a:pt x="218" y="219"/>
                  </a:cubicBezTo>
                  <a:cubicBezTo>
                    <a:pt x="216" y="224"/>
                    <a:pt x="215" y="229"/>
                    <a:pt x="213" y="234"/>
                  </a:cubicBezTo>
                  <a:moveTo>
                    <a:pt x="228" y="187"/>
                  </a:moveTo>
                  <a:cubicBezTo>
                    <a:pt x="227" y="187"/>
                    <a:pt x="226" y="187"/>
                    <a:pt x="224" y="188"/>
                  </a:cubicBezTo>
                  <a:cubicBezTo>
                    <a:pt x="224" y="191"/>
                    <a:pt x="224" y="194"/>
                    <a:pt x="223" y="197"/>
                  </a:cubicBezTo>
                  <a:cubicBezTo>
                    <a:pt x="223" y="197"/>
                    <a:pt x="223" y="198"/>
                    <a:pt x="223" y="198"/>
                  </a:cubicBezTo>
                  <a:cubicBezTo>
                    <a:pt x="222" y="200"/>
                    <a:pt x="221" y="202"/>
                    <a:pt x="221" y="203"/>
                  </a:cubicBezTo>
                  <a:cubicBezTo>
                    <a:pt x="221" y="204"/>
                    <a:pt x="221" y="205"/>
                    <a:pt x="220" y="205"/>
                  </a:cubicBezTo>
                  <a:cubicBezTo>
                    <a:pt x="218" y="212"/>
                    <a:pt x="215" y="220"/>
                    <a:pt x="213" y="227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214" y="227"/>
                    <a:pt x="214" y="229"/>
                    <a:pt x="213" y="229"/>
                  </a:cubicBezTo>
                  <a:cubicBezTo>
                    <a:pt x="213" y="229"/>
                    <a:pt x="212" y="230"/>
                    <a:pt x="212" y="230"/>
                  </a:cubicBezTo>
                  <a:cubicBezTo>
                    <a:pt x="212" y="231"/>
                    <a:pt x="211" y="231"/>
                    <a:pt x="211" y="232"/>
                  </a:cubicBezTo>
                  <a:cubicBezTo>
                    <a:pt x="209" y="238"/>
                    <a:pt x="207" y="243"/>
                    <a:pt x="205" y="249"/>
                  </a:cubicBezTo>
                  <a:cubicBezTo>
                    <a:pt x="202" y="254"/>
                    <a:pt x="198" y="259"/>
                    <a:pt x="195" y="263"/>
                  </a:cubicBezTo>
                  <a:cubicBezTo>
                    <a:pt x="192" y="267"/>
                    <a:pt x="189" y="270"/>
                    <a:pt x="187" y="274"/>
                  </a:cubicBezTo>
                  <a:cubicBezTo>
                    <a:pt x="187" y="274"/>
                    <a:pt x="188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3" y="270"/>
                    <a:pt x="197" y="265"/>
                    <a:pt x="200" y="260"/>
                  </a:cubicBezTo>
                  <a:cubicBezTo>
                    <a:pt x="200" y="259"/>
                    <a:pt x="201" y="259"/>
                    <a:pt x="201" y="259"/>
                  </a:cubicBezTo>
                  <a:cubicBezTo>
                    <a:pt x="196" y="266"/>
                    <a:pt x="192" y="272"/>
                    <a:pt x="186" y="278"/>
                  </a:cubicBezTo>
                  <a:cubicBezTo>
                    <a:pt x="180" y="287"/>
                    <a:pt x="172" y="295"/>
                    <a:pt x="165" y="303"/>
                  </a:cubicBezTo>
                  <a:cubicBezTo>
                    <a:pt x="169" y="298"/>
                    <a:pt x="173" y="293"/>
                    <a:pt x="177" y="288"/>
                  </a:cubicBezTo>
                  <a:cubicBezTo>
                    <a:pt x="181" y="284"/>
                    <a:pt x="184" y="280"/>
                    <a:pt x="187" y="276"/>
                  </a:cubicBezTo>
                  <a:cubicBezTo>
                    <a:pt x="187" y="276"/>
                    <a:pt x="187" y="276"/>
                    <a:pt x="186" y="276"/>
                  </a:cubicBezTo>
                  <a:cubicBezTo>
                    <a:pt x="186" y="276"/>
                    <a:pt x="185" y="276"/>
                    <a:pt x="185" y="276"/>
                  </a:cubicBezTo>
                  <a:cubicBezTo>
                    <a:pt x="180" y="281"/>
                    <a:pt x="175" y="287"/>
                    <a:pt x="171" y="292"/>
                  </a:cubicBezTo>
                  <a:cubicBezTo>
                    <a:pt x="164" y="300"/>
                    <a:pt x="158" y="310"/>
                    <a:pt x="149" y="317"/>
                  </a:cubicBezTo>
                  <a:cubicBezTo>
                    <a:pt x="145" y="321"/>
                    <a:pt x="141" y="324"/>
                    <a:pt x="137" y="326"/>
                  </a:cubicBezTo>
                  <a:cubicBezTo>
                    <a:pt x="134" y="328"/>
                    <a:pt x="131" y="330"/>
                    <a:pt x="129" y="331"/>
                  </a:cubicBezTo>
                  <a:cubicBezTo>
                    <a:pt x="111" y="341"/>
                    <a:pt x="92" y="348"/>
                    <a:pt x="79" y="363"/>
                  </a:cubicBezTo>
                  <a:cubicBezTo>
                    <a:pt x="78" y="364"/>
                    <a:pt x="79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9" y="357"/>
                    <a:pt x="98" y="351"/>
                    <a:pt x="108" y="345"/>
                  </a:cubicBezTo>
                  <a:cubicBezTo>
                    <a:pt x="108" y="345"/>
                    <a:pt x="108" y="344"/>
                    <a:pt x="108" y="344"/>
                  </a:cubicBezTo>
                  <a:cubicBezTo>
                    <a:pt x="108" y="343"/>
                    <a:pt x="109" y="343"/>
                    <a:pt x="110" y="342"/>
                  </a:cubicBezTo>
                  <a:cubicBezTo>
                    <a:pt x="110" y="342"/>
                    <a:pt x="111" y="342"/>
                    <a:pt x="111" y="342"/>
                  </a:cubicBezTo>
                  <a:cubicBezTo>
                    <a:pt x="111" y="342"/>
                    <a:pt x="112" y="343"/>
                    <a:pt x="112" y="343"/>
                  </a:cubicBezTo>
                  <a:cubicBezTo>
                    <a:pt x="118" y="339"/>
                    <a:pt x="125" y="336"/>
                    <a:pt x="132" y="332"/>
                  </a:cubicBezTo>
                  <a:cubicBezTo>
                    <a:pt x="138" y="328"/>
                    <a:pt x="145" y="324"/>
                    <a:pt x="150" y="319"/>
                  </a:cubicBezTo>
                  <a:cubicBezTo>
                    <a:pt x="155" y="315"/>
                    <a:pt x="160" y="311"/>
                    <a:pt x="165" y="306"/>
                  </a:cubicBezTo>
                  <a:cubicBezTo>
                    <a:pt x="172" y="298"/>
                    <a:pt x="180" y="289"/>
                    <a:pt x="187" y="281"/>
                  </a:cubicBezTo>
                  <a:cubicBezTo>
                    <a:pt x="194" y="272"/>
                    <a:pt x="201" y="263"/>
                    <a:pt x="206" y="254"/>
                  </a:cubicBezTo>
                  <a:cubicBezTo>
                    <a:pt x="212" y="244"/>
                    <a:pt x="215" y="233"/>
                    <a:pt x="219" y="222"/>
                  </a:cubicBezTo>
                  <a:cubicBezTo>
                    <a:pt x="221" y="214"/>
                    <a:pt x="223" y="206"/>
                    <a:pt x="225" y="198"/>
                  </a:cubicBezTo>
                  <a:cubicBezTo>
                    <a:pt x="225" y="197"/>
                    <a:pt x="226" y="196"/>
                    <a:pt x="226" y="195"/>
                  </a:cubicBezTo>
                  <a:cubicBezTo>
                    <a:pt x="227" y="192"/>
                    <a:pt x="227" y="190"/>
                    <a:pt x="228" y="187"/>
                  </a:cubicBezTo>
                  <a:cubicBezTo>
                    <a:pt x="228" y="187"/>
                    <a:pt x="228" y="187"/>
                    <a:pt x="228" y="187"/>
                  </a:cubicBezTo>
                  <a:moveTo>
                    <a:pt x="230" y="143"/>
                  </a:moveTo>
                  <a:cubicBezTo>
                    <a:pt x="230" y="143"/>
                    <a:pt x="229" y="144"/>
                    <a:pt x="228" y="144"/>
                  </a:cubicBezTo>
                  <a:cubicBezTo>
                    <a:pt x="228" y="145"/>
                    <a:pt x="228" y="147"/>
                    <a:pt x="228" y="148"/>
                  </a:cubicBezTo>
                  <a:cubicBezTo>
                    <a:pt x="228" y="152"/>
                    <a:pt x="228" y="155"/>
                    <a:pt x="227" y="158"/>
                  </a:cubicBezTo>
                  <a:cubicBezTo>
                    <a:pt x="228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30" y="157"/>
                    <a:pt x="230" y="155"/>
                    <a:pt x="230" y="154"/>
                  </a:cubicBezTo>
                  <a:cubicBezTo>
                    <a:pt x="230" y="150"/>
                    <a:pt x="230" y="147"/>
                    <a:pt x="230" y="143"/>
                  </a:cubicBezTo>
                  <a:moveTo>
                    <a:pt x="228" y="108"/>
                  </a:moveTo>
                  <a:cubicBezTo>
                    <a:pt x="228" y="109"/>
                    <a:pt x="228" y="110"/>
                    <a:pt x="227" y="110"/>
                  </a:cubicBezTo>
                  <a:cubicBezTo>
                    <a:pt x="227" y="110"/>
                    <a:pt x="226" y="110"/>
                    <a:pt x="226" y="110"/>
                  </a:cubicBezTo>
                  <a:cubicBezTo>
                    <a:pt x="226" y="111"/>
                    <a:pt x="227" y="113"/>
                    <a:pt x="227" y="114"/>
                  </a:cubicBezTo>
                  <a:cubicBezTo>
                    <a:pt x="229" y="123"/>
                    <a:pt x="229" y="133"/>
                    <a:pt x="229" y="142"/>
                  </a:cubicBezTo>
                  <a:cubicBezTo>
                    <a:pt x="229" y="142"/>
                    <a:pt x="230" y="141"/>
                    <a:pt x="231" y="141"/>
                  </a:cubicBezTo>
                  <a:cubicBezTo>
                    <a:pt x="231" y="134"/>
                    <a:pt x="231" y="127"/>
                    <a:pt x="230" y="120"/>
                  </a:cubicBezTo>
                  <a:cubicBezTo>
                    <a:pt x="229" y="116"/>
                    <a:pt x="229" y="112"/>
                    <a:pt x="228" y="108"/>
                  </a:cubicBezTo>
                  <a:moveTo>
                    <a:pt x="193" y="42"/>
                  </a:moveTo>
                  <a:cubicBezTo>
                    <a:pt x="192" y="42"/>
                    <a:pt x="191" y="42"/>
                    <a:pt x="190" y="42"/>
                  </a:cubicBezTo>
                  <a:cubicBezTo>
                    <a:pt x="192" y="44"/>
                    <a:pt x="193" y="45"/>
                    <a:pt x="194" y="47"/>
                  </a:cubicBezTo>
                  <a:cubicBezTo>
                    <a:pt x="195" y="46"/>
                    <a:pt x="195" y="46"/>
                    <a:pt x="196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8" y="46"/>
                    <a:pt x="198" y="48"/>
                    <a:pt x="197" y="48"/>
                  </a:cubicBezTo>
                  <a:cubicBezTo>
                    <a:pt x="196" y="48"/>
                    <a:pt x="196" y="48"/>
                    <a:pt x="195" y="48"/>
                  </a:cubicBezTo>
                  <a:cubicBezTo>
                    <a:pt x="199" y="53"/>
                    <a:pt x="202" y="57"/>
                    <a:pt x="204" y="62"/>
                  </a:cubicBezTo>
                  <a:cubicBezTo>
                    <a:pt x="205" y="62"/>
                    <a:pt x="205" y="62"/>
                    <a:pt x="205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7" y="62"/>
                    <a:pt x="207" y="63"/>
                    <a:pt x="206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8" y="68"/>
                    <a:pt x="210" y="73"/>
                    <a:pt x="213" y="77"/>
                  </a:cubicBezTo>
                  <a:cubicBezTo>
                    <a:pt x="213" y="77"/>
                    <a:pt x="214" y="78"/>
                    <a:pt x="213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4" y="81"/>
                    <a:pt x="215" y="82"/>
                    <a:pt x="216" y="84"/>
                  </a:cubicBezTo>
                  <a:cubicBezTo>
                    <a:pt x="217" y="85"/>
                    <a:pt x="217" y="86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8" y="87"/>
                    <a:pt x="218" y="87"/>
                    <a:pt x="219" y="87"/>
                  </a:cubicBezTo>
                  <a:cubicBezTo>
                    <a:pt x="220" y="87"/>
                    <a:pt x="219" y="89"/>
                    <a:pt x="218" y="89"/>
                  </a:cubicBezTo>
                  <a:cubicBezTo>
                    <a:pt x="220" y="92"/>
                    <a:pt x="222" y="96"/>
                    <a:pt x="223" y="100"/>
                  </a:cubicBezTo>
                  <a:cubicBezTo>
                    <a:pt x="223" y="100"/>
                    <a:pt x="224" y="100"/>
                    <a:pt x="224" y="100"/>
                  </a:cubicBezTo>
                  <a:cubicBezTo>
                    <a:pt x="225" y="101"/>
                    <a:pt x="224" y="102"/>
                    <a:pt x="224" y="102"/>
                  </a:cubicBezTo>
                  <a:cubicBezTo>
                    <a:pt x="224" y="104"/>
                    <a:pt x="225" y="106"/>
                    <a:pt x="226" y="108"/>
                  </a:cubicBezTo>
                  <a:cubicBezTo>
                    <a:pt x="226" y="108"/>
                    <a:pt x="227" y="108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08"/>
                    <a:pt x="228" y="108"/>
                    <a:pt x="228" y="108"/>
                  </a:cubicBezTo>
                  <a:cubicBezTo>
                    <a:pt x="227" y="107"/>
                    <a:pt x="227" y="105"/>
                    <a:pt x="227" y="104"/>
                  </a:cubicBezTo>
                  <a:cubicBezTo>
                    <a:pt x="225" y="99"/>
                    <a:pt x="223" y="94"/>
                    <a:pt x="221" y="90"/>
                  </a:cubicBezTo>
                  <a:cubicBezTo>
                    <a:pt x="215" y="76"/>
                    <a:pt x="208" y="63"/>
                    <a:pt x="200" y="51"/>
                  </a:cubicBezTo>
                  <a:cubicBezTo>
                    <a:pt x="203" y="55"/>
                    <a:pt x="207" y="59"/>
                    <a:pt x="210" y="63"/>
                  </a:cubicBezTo>
                  <a:cubicBezTo>
                    <a:pt x="217" y="72"/>
                    <a:pt x="223" y="82"/>
                    <a:pt x="227" y="93"/>
                  </a:cubicBezTo>
                  <a:cubicBezTo>
                    <a:pt x="231" y="104"/>
                    <a:pt x="233" y="116"/>
                    <a:pt x="234" y="127"/>
                  </a:cubicBezTo>
                  <a:cubicBezTo>
                    <a:pt x="235" y="133"/>
                    <a:pt x="235" y="139"/>
                    <a:pt x="235" y="145"/>
                  </a:cubicBezTo>
                  <a:cubicBezTo>
                    <a:pt x="235" y="151"/>
                    <a:pt x="234" y="157"/>
                    <a:pt x="232" y="163"/>
                  </a:cubicBezTo>
                  <a:cubicBezTo>
                    <a:pt x="231" y="170"/>
                    <a:pt x="229" y="177"/>
                    <a:pt x="227" y="184"/>
                  </a:cubicBezTo>
                  <a:cubicBezTo>
                    <a:pt x="228" y="176"/>
                    <a:pt x="229" y="168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8" y="161"/>
                    <a:pt x="228" y="161"/>
                    <a:pt x="228" y="161"/>
                  </a:cubicBezTo>
                  <a:cubicBezTo>
                    <a:pt x="228" y="161"/>
                    <a:pt x="227" y="161"/>
                    <a:pt x="227" y="161"/>
                  </a:cubicBezTo>
                  <a:cubicBezTo>
                    <a:pt x="227" y="168"/>
                    <a:pt x="226" y="175"/>
                    <a:pt x="225" y="182"/>
                  </a:cubicBezTo>
                  <a:cubicBezTo>
                    <a:pt x="225" y="183"/>
                    <a:pt x="225" y="184"/>
                    <a:pt x="225" y="186"/>
                  </a:cubicBezTo>
                  <a:cubicBezTo>
                    <a:pt x="226" y="185"/>
                    <a:pt x="227" y="185"/>
                    <a:pt x="228" y="185"/>
                  </a:cubicBezTo>
                  <a:cubicBezTo>
                    <a:pt x="228" y="185"/>
                    <a:pt x="228" y="185"/>
                    <a:pt x="229" y="185"/>
                  </a:cubicBezTo>
                  <a:cubicBezTo>
                    <a:pt x="229" y="182"/>
                    <a:pt x="230" y="180"/>
                    <a:pt x="231" y="177"/>
                  </a:cubicBezTo>
                  <a:cubicBezTo>
                    <a:pt x="232" y="171"/>
                    <a:pt x="234" y="165"/>
                    <a:pt x="235" y="159"/>
                  </a:cubicBezTo>
                  <a:cubicBezTo>
                    <a:pt x="236" y="154"/>
                    <a:pt x="237" y="148"/>
                    <a:pt x="237" y="142"/>
                  </a:cubicBezTo>
                  <a:cubicBezTo>
                    <a:pt x="237" y="136"/>
                    <a:pt x="236" y="130"/>
                    <a:pt x="236" y="125"/>
                  </a:cubicBezTo>
                  <a:cubicBezTo>
                    <a:pt x="234" y="113"/>
                    <a:pt x="232" y="102"/>
                    <a:pt x="228" y="91"/>
                  </a:cubicBezTo>
                  <a:cubicBezTo>
                    <a:pt x="221" y="72"/>
                    <a:pt x="208" y="55"/>
                    <a:pt x="193" y="42"/>
                  </a:cubicBezTo>
                  <a:moveTo>
                    <a:pt x="115" y="2"/>
                  </a:moveTo>
                  <a:cubicBezTo>
                    <a:pt x="115" y="2"/>
                    <a:pt x="115" y="2"/>
                    <a:pt x="114" y="3"/>
                  </a:cubicBezTo>
                  <a:cubicBezTo>
                    <a:pt x="113" y="3"/>
                    <a:pt x="111" y="3"/>
                    <a:pt x="110" y="4"/>
                  </a:cubicBezTo>
                  <a:cubicBezTo>
                    <a:pt x="113" y="4"/>
                    <a:pt x="117" y="5"/>
                    <a:pt x="120" y="6"/>
                  </a:cubicBezTo>
                  <a:cubicBezTo>
                    <a:pt x="122" y="5"/>
                    <a:pt x="123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7" y="6"/>
                    <a:pt x="125" y="6"/>
                  </a:cubicBezTo>
                  <a:cubicBezTo>
                    <a:pt x="125" y="6"/>
                    <a:pt x="124" y="6"/>
                    <a:pt x="124" y="6"/>
                  </a:cubicBezTo>
                  <a:cubicBezTo>
                    <a:pt x="124" y="6"/>
                    <a:pt x="124" y="7"/>
                    <a:pt x="124" y="7"/>
                  </a:cubicBezTo>
                  <a:cubicBezTo>
                    <a:pt x="128" y="8"/>
                    <a:pt x="132" y="9"/>
                    <a:pt x="136" y="10"/>
                  </a:cubicBezTo>
                  <a:cubicBezTo>
                    <a:pt x="137" y="10"/>
                    <a:pt x="138" y="10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0" y="9"/>
                    <a:pt x="140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41" y="12"/>
                    <a:pt x="143" y="13"/>
                    <a:pt x="145" y="13"/>
                  </a:cubicBezTo>
                  <a:cubicBezTo>
                    <a:pt x="146" y="13"/>
                    <a:pt x="147" y="13"/>
                    <a:pt x="148" y="13"/>
                  </a:cubicBezTo>
                  <a:cubicBezTo>
                    <a:pt x="144" y="11"/>
                    <a:pt x="140" y="9"/>
                    <a:pt x="136" y="8"/>
                  </a:cubicBezTo>
                  <a:cubicBezTo>
                    <a:pt x="134" y="7"/>
                    <a:pt x="132" y="7"/>
                    <a:pt x="130" y="6"/>
                  </a:cubicBezTo>
                  <a:cubicBezTo>
                    <a:pt x="140" y="8"/>
                    <a:pt x="151" y="12"/>
                    <a:pt x="160" y="17"/>
                  </a:cubicBezTo>
                  <a:cubicBezTo>
                    <a:pt x="163" y="19"/>
                    <a:pt x="166" y="21"/>
                    <a:pt x="169" y="23"/>
                  </a:cubicBezTo>
                  <a:cubicBezTo>
                    <a:pt x="168" y="23"/>
                    <a:pt x="167" y="22"/>
                    <a:pt x="166" y="21"/>
                  </a:cubicBezTo>
                  <a:cubicBezTo>
                    <a:pt x="161" y="19"/>
                    <a:pt x="156" y="16"/>
                    <a:pt x="150" y="14"/>
                  </a:cubicBezTo>
                  <a:cubicBezTo>
                    <a:pt x="150" y="14"/>
                    <a:pt x="150" y="15"/>
                    <a:pt x="149" y="15"/>
                  </a:cubicBezTo>
                  <a:cubicBezTo>
                    <a:pt x="149" y="15"/>
                    <a:pt x="148" y="15"/>
                    <a:pt x="148" y="15"/>
                  </a:cubicBezTo>
                  <a:cubicBezTo>
                    <a:pt x="151" y="16"/>
                    <a:pt x="153" y="17"/>
                    <a:pt x="155" y="18"/>
                  </a:cubicBezTo>
                  <a:cubicBezTo>
                    <a:pt x="156" y="18"/>
                    <a:pt x="156" y="19"/>
                    <a:pt x="157" y="19"/>
                  </a:cubicBezTo>
                  <a:cubicBezTo>
                    <a:pt x="157" y="18"/>
                    <a:pt x="157" y="18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18"/>
                    <a:pt x="160" y="19"/>
                    <a:pt x="159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21"/>
                    <a:pt x="163" y="22"/>
                    <a:pt x="165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2"/>
                    <a:pt x="167" y="23"/>
                    <a:pt x="167" y="24"/>
                  </a:cubicBezTo>
                  <a:cubicBezTo>
                    <a:pt x="170" y="26"/>
                    <a:pt x="173" y="28"/>
                    <a:pt x="176" y="30"/>
                  </a:cubicBezTo>
                  <a:cubicBezTo>
                    <a:pt x="176" y="29"/>
                    <a:pt x="176" y="29"/>
                    <a:pt x="177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8" y="29"/>
                    <a:pt x="178" y="30"/>
                    <a:pt x="178" y="31"/>
                  </a:cubicBezTo>
                  <a:cubicBezTo>
                    <a:pt x="179" y="32"/>
                    <a:pt x="180" y="32"/>
                    <a:pt x="180" y="33"/>
                  </a:cubicBezTo>
                  <a:cubicBezTo>
                    <a:pt x="183" y="35"/>
                    <a:pt x="185" y="37"/>
                    <a:pt x="187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8" y="39"/>
                    <a:pt x="188" y="40"/>
                    <a:pt x="189" y="41"/>
                  </a:cubicBezTo>
                  <a:cubicBezTo>
                    <a:pt x="190" y="40"/>
                    <a:pt x="191" y="40"/>
                    <a:pt x="191" y="40"/>
                  </a:cubicBezTo>
                  <a:cubicBezTo>
                    <a:pt x="191" y="39"/>
                    <a:pt x="190" y="39"/>
                    <a:pt x="189" y="38"/>
                  </a:cubicBezTo>
                  <a:cubicBezTo>
                    <a:pt x="189" y="38"/>
                    <a:pt x="188" y="37"/>
                    <a:pt x="188" y="37"/>
                  </a:cubicBezTo>
                  <a:cubicBezTo>
                    <a:pt x="186" y="35"/>
                    <a:pt x="185" y="34"/>
                    <a:pt x="183" y="33"/>
                  </a:cubicBezTo>
                  <a:cubicBezTo>
                    <a:pt x="179" y="29"/>
                    <a:pt x="174" y="25"/>
                    <a:pt x="169" y="21"/>
                  </a:cubicBezTo>
                  <a:cubicBezTo>
                    <a:pt x="162" y="16"/>
                    <a:pt x="155" y="12"/>
                    <a:pt x="146" y="9"/>
                  </a:cubicBezTo>
                  <a:cubicBezTo>
                    <a:pt x="136" y="5"/>
                    <a:pt x="126" y="3"/>
                    <a:pt x="115" y="2"/>
                  </a:cubicBezTo>
                  <a:moveTo>
                    <a:pt x="16" y="15"/>
                  </a:moveTo>
                  <a:cubicBezTo>
                    <a:pt x="18" y="13"/>
                    <a:pt x="21" y="12"/>
                    <a:pt x="24" y="11"/>
                  </a:cubicBezTo>
                  <a:cubicBezTo>
                    <a:pt x="22" y="12"/>
                    <a:pt x="20" y="13"/>
                    <a:pt x="18" y="14"/>
                  </a:cubicBezTo>
                  <a:cubicBezTo>
                    <a:pt x="14" y="17"/>
                    <a:pt x="11" y="20"/>
                    <a:pt x="7" y="23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2" y="17"/>
                    <a:pt x="14" y="16"/>
                    <a:pt x="16" y="15"/>
                  </a:cubicBezTo>
                  <a:moveTo>
                    <a:pt x="65" y="0"/>
                  </a:moveTo>
                  <a:cubicBezTo>
                    <a:pt x="54" y="1"/>
                    <a:pt x="43" y="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6"/>
                    <a:pt x="18" y="10"/>
                    <a:pt x="12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7" y="18"/>
                    <a:pt x="4" y="21"/>
                    <a:pt x="1" y="23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3" y="24"/>
                    <a:pt x="3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5" y="26"/>
                    <a:pt x="6" y="26"/>
                    <a:pt x="7" y="25"/>
                  </a:cubicBezTo>
                  <a:cubicBezTo>
                    <a:pt x="11" y="22"/>
                    <a:pt x="16" y="18"/>
                    <a:pt x="20" y="15"/>
                  </a:cubicBezTo>
                  <a:cubicBezTo>
                    <a:pt x="24" y="13"/>
                    <a:pt x="27" y="11"/>
                    <a:pt x="30" y="8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7" y="6"/>
                    <a:pt x="38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5"/>
                    <a:pt x="48" y="4"/>
                    <a:pt x="52" y="4"/>
                  </a:cubicBezTo>
                  <a:cubicBezTo>
                    <a:pt x="53" y="3"/>
                    <a:pt x="53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5" y="3"/>
                  </a:cubicBezTo>
                  <a:cubicBezTo>
                    <a:pt x="57" y="3"/>
                    <a:pt x="59" y="3"/>
                    <a:pt x="61" y="3"/>
                  </a:cubicBezTo>
                  <a:cubicBezTo>
                    <a:pt x="63" y="2"/>
                    <a:pt x="64" y="1"/>
                    <a:pt x="65" y="0"/>
                  </a:cubicBezTo>
                  <a:moveTo>
                    <a:pt x="97" y="0"/>
                  </a:moveTo>
                  <a:cubicBezTo>
                    <a:pt x="95" y="1"/>
                    <a:pt x="94" y="1"/>
                    <a:pt x="93" y="2"/>
                  </a:cubicBezTo>
                  <a:cubicBezTo>
                    <a:pt x="93" y="2"/>
                    <a:pt x="94" y="2"/>
                    <a:pt x="95" y="2"/>
                  </a:cubicBezTo>
                  <a:cubicBezTo>
                    <a:pt x="95" y="3"/>
                    <a:pt x="95" y="3"/>
                    <a:pt x="96" y="3"/>
                  </a:cubicBezTo>
                  <a:cubicBezTo>
                    <a:pt x="97" y="3"/>
                    <a:pt x="99" y="3"/>
                    <a:pt x="100" y="3"/>
                  </a:cubicBezTo>
                  <a:cubicBezTo>
                    <a:pt x="102" y="3"/>
                    <a:pt x="104" y="3"/>
                    <a:pt x="106" y="3"/>
                  </a:cubicBezTo>
                  <a:cubicBezTo>
                    <a:pt x="107" y="2"/>
                    <a:pt x="109" y="2"/>
                    <a:pt x="110" y="1"/>
                  </a:cubicBezTo>
                  <a:cubicBezTo>
                    <a:pt x="109" y="1"/>
                    <a:pt x="108" y="1"/>
                    <a:pt x="107" y="1"/>
                  </a:cubicBezTo>
                  <a:cubicBezTo>
                    <a:pt x="106" y="1"/>
                    <a:pt x="106" y="1"/>
                    <a:pt x="105" y="1"/>
                  </a:cubicBezTo>
                  <a:cubicBezTo>
                    <a:pt x="102" y="1"/>
                    <a:pt x="99" y="0"/>
                    <a:pt x="97" y="0"/>
                  </a:cubicBezTo>
                  <a:moveTo>
                    <a:pt x="88" y="0"/>
                  </a:moveTo>
                  <a:cubicBezTo>
                    <a:pt x="87" y="1"/>
                    <a:pt x="85" y="1"/>
                    <a:pt x="84" y="2"/>
                  </a:cubicBezTo>
                  <a:cubicBezTo>
                    <a:pt x="85" y="2"/>
                    <a:pt x="87" y="2"/>
                    <a:pt x="89" y="2"/>
                  </a:cubicBezTo>
                  <a:cubicBezTo>
                    <a:pt x="90" y="1"/>
                    <a:pt x="91" y="1"/>
                    <a:pt x="92" y="0"/>
                  </a:cubicBezTo>
                  <a:cubicBezTo>
                    <a:pt x="91" y="0"/>
                    <a:pt x="89" y="0"/>
                    <a:pt x="88" y="0"/>
                  </a:cubicBezTo>
                  <a:moveTo>
                    <a:pt x="83" y="0"/>
                  </a:moveTo>
                  <a:cubicBezTo>
                    <a:pt x="79" y="0"/>
                    <a:pt x="75" y="0"/>
                    <a:pt x="70" y="0"/>
                  </a:cubicBezTo>
                  <a:cubicBezTo>
                    <a:pt x="69" y="1"/>
                    <a:pt x="67" y="2"/>
                    <a:pt x="66" y="2"/>
                  </a:cubicBezTo>
                  <a:cubicBezTo>
                    <a:pt x="70" y="2"/>
                    <a:pt x="75" y="2"/>
                    <a:pt x="80" y="2"/>
                  </a:cubicBezTo>
                  <a:cubicBezTo>
                    <a:pt x="81" y="1"/>
                    <a:pt x="82" y="1"/>
                    <a:pt x="83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" name="Freeform 92"/>
            <p:cNvSpPr>
              <a:spLocks noEditPoints="1"/>
            </p:cNvSpPr>
            <p:nvPr/>
          </p:nvSpPr>
          <p:spPr bwMode="auto">
            <a:xfrm>
              <a:off x="5628006" y="3650457"/>
              <a:ext cx="53975" cy="265113"/>
            </a:xfrm>
            <a:custGeom>
              <a:avLst/>
              <a:gdLst>
                <a:gd name="T0" fmla="*/ 11 w 25"/>
                <a:gd name="T1" fmla="*/ 46 h 123"/>
                <a:gd name="T2" fmla="*/ 13 w 25"/>
                <a:gd name="T3" fmla="*/ 60 h 123"/>
                <a:gd name="T4" fmla="*/ 13 w 25"/>
                <a:gd name="T5" fmla="*/ 67 h 123"/>
                <a:gd name="T6" fmla="*/ 15 w 25"/>
                <a:gd name="T7" fmla="*/ 67 h 123"/>
                <a:gd name="T8" fmla="*/ 11 w 25"/>
                <a:gd name="T9" fmla="*/ 24 h 123"/>
                <a:gd name="T10" fmla="*/ 10 w 25"/>
                <a:gd name="T11" fmla="*/ 30 h 123"/>
                <a:gd name="T12" fmla="*/ 11 w 25"/>
                <a:gd name="T13" fmla="*/ 33 h 123"/>
                <a:gd name="T14" fmla="*/ 10 w 25"/>
                <a:gd name="T15" fmla="*/ 35 h 123"/>
                <a:gd name="T16" fmla="*/ 11 w 25"/>
                <a:gd name="T17" fmla="*/ 44 h 123"/>
                <a:gd name="T18" fmla="*/ 12 w 25"/>
                <a:gd name="T19" fmla="*/ 33 h 123"/>
                <a:gd name="T20" fmla="*/ 10 w 25"/>
                <a:gd name="T21" fmla="*/ 12 h 123"/>
                <a:gd name="T22" fmla="*/ 9 w 25"/>
                <a:gd name="T23" fmla="*/ 17 h 123"/>
                <a:gd name="T24" fmla="*/ 11 w 25"/>
                <a:gd name="T25" fmla="*/ 22 h 123"/>
                <a:gd name="T26" fmla="*/ 10 w 25"/>
                <a:gd name="T27" fmla="*/ 12 h 123"/>
                <a:gd name="T28" fmla="*/ 9 w 25"/>
                <a:gd name="T29" fmla="*/ 5 h 123"/>
                <a:gd name="T30" fmla="*/ 10 w 25"/>
                <a:gd name="T31" fmla="*/ 10 h 123"/>
                <a:gd name="T32" fmla="*/ 10 w 25"/>
                <a:gd name="T33" fmla="*/ 5 h 123"/>
                <a:gd name="T34" fmla="*/ 12 w 25"/>
                <a:gd name="T35" fmla="*/ 109 h 123"/>
                <a:gd name="T36" fmla="*/ 20 w 25"/>
                <a:gd name="T37" fmla="*/ 69 h 123"/>
                <a:gd name="T38" fmla="*/ 17 w 25"/>
                <a:gd name="T39" fmla="*/ 21 h 123"/>
                <a:gd name="T40" fmla="*/ 21 w 25"/>
                <a:gd name="T41" fmla="*/ 69 h 123"/>
                <a:gd name="T42" fmla="*/ 10 w 25"/>
                <a:gd name="T43" fmla="*/ 111 h 123"/>
                <a:gd name="T44" fmla="*/ 15 w 25"/>
                <a:gd name="T45" fmla="*/ 1 h 123"/>
                <a:gd name="T46" fmla="*/ 15 w 25"/>
                <a:gd name="T47" fmla="*/ 7 h 123"/>
                <a:gd name="T48" fmla="*/ 16 w 25"/>
                <a:gd name="T49" fmla="*/ 9 h 123"/>
                <a:gd name="T50" fmla="*/ 15 w 25"/>
                <a:gd name="T51" fmla="*/ 11 h 123"/>
                <a:gd name="T52" fmla="*/ 15 w 25"/>
                <a:gd name="T53" fmla="*/ 34 h 123"/>
                <a:gd name="T54" fmla="*/ 18 w 25"/>
                <a:gd name="T55" fmla="*/ 96 h 123"/>
                <a:gd name="T56" fmla="*/ 16 w 25"/>
                <a:gd name="T57" fmla="*/ 98 h 123"/>
                <a:gd name="T58" fmla="*/ 16 w 25"/>
                <a:gd name="T59" fmla="*/ 77 h 123"/>
                <a:gd name="T60" fmla="*/ 15 w 25"/>
                <a:gd name="T61" fmla="*/ 69 h 123"/>
                <a:gd name="T62" fmla="*/ 14 w 25"/>
                <a:gd name="T63" fmla="*/ 78 h 123"/>
                <a:gd name="T64" fmla="*/ 15 w 25"/>
                <a:gd name="T65" fmla="*/ 77 h 123"/>
                <a:gd name="T66" fmla="*/ 15 w 25"/>
                <a:gd name="T67" fmla="*/ 80 h 123"/>
                <a:gd name="T68" fmla="*/ 15 w 25"/>
                <a:gd name="T69" fmla="*/ 95 h 123"/>
                <a:gd name="T70" fmla="*/ 6 w 25"/>
                <a:gd name="T71" fmla="*/ 114 h 123"/>
                <a:gd name="T72" fmla="*/ 5 w 25"/>
                <a:gd name="T73" fmla="*/ 115 h 123"/>
                <a:gd name="T74" fmla="*/ 1 w 25"/>
                <a:gd name="T75" fmla="*/ 123 h 123"/>
                <a:gd name="T76" fmla="*/ 7 w 25"/>
                <a:gd name="T77" fmla="*/ 115 h 123"/>
                <a:gd name="T78" fmla="*/ 23 w 25"/>
                <a:gd name="T79" fmla="*/ 73 h 123"/>
                <a:gd name="T80" fmla="*/ 18 w 25"/>
                <a:gd name="T81" fmla="*/ 18 h 123"/>
                <a:gd name="T82" fmla="*/ 17 w 25"/>
                <a:gd name="T8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123">
                  <a:moveTo>
                    <a:pt x="13" y="46"/>
                  </a:moveTo>
                  <a:cubicBezTo>
                    <a:pt x="12" y="46"/>
                    <a:pt x="12" y="46"/>
                    <a:pt x="11" y="46"/>
                  </a:cubicBezTo>
                  <a:cubicBezTo>
                    <a:pt x="12" y="51"/>
                    <a:pt x="12" y="55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3"/>
                    <a:pt x="13" y="64"/>
                  </a:cubicBezTo>
                  <a:cubicBezTo>
                    <a:pt x="13" y="65"/>
                    <a:pt x="13" y="66"/>
                    <a:pt x="13" y="67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0"/>
                    <a:pt x="14" y="53"/>
                    <a:pt x="13" y="46"/>
                  </a:cubicBezTo>
                  <a:moveTo>
                    <a:pt x="11" y="24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10" y="26"/>
                    <a:pt x="10" y="28"/>
                    <a:pt x="10" y="30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4"/>
                    <a:pt x="12" y="35"/>
                    <a:pt x="11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8"/>
                    <a:pt x="11" y="41"/>
                    <a:pt x="11" y="44"/>
                  </a:cubicBezTo>
                  <a:cubicBezTo>
                    <a:pt x="12" y="44"/>
                    <a:pt x="12" y="44"/>
                    <a:pt x="13" y="44"/>
                  </a:cubicBezTo>
                  <a:cubicBezTo>
                    <a:pt x="13" y="40"/>
                    <a:pt x="12" y="37"/>
                    <a:pt x="12" y="33"/>
                  </a:cubicBezTo>
                  <a:cubicBezTo>
                    <a:pt x="12" y="30"/>
                    <a:pt x="12" y="27"/>
                    <a:pt x="11" y="24"/>
                  </a:cubicBezTo>
                  <a:moveTo>
                    <a:pt x="10" y="12"/>
                  </a:moveTo>
                  <a:cubicBezTo>
                    <a:pt x="9" y="12"/>
                    <a:pt x="9" y="13"/>
                    <a:pt x="8" y="13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1" y="16"/>
                    <a:pt x="10" y="14"/>
                    <a:pt x="10" y="12"/>
                  </a:cubicBezTo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8" y="7"/>
                    <a:pt x="8" y="9"/>
                    <a:pt x="8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11" y="5"/>
                    <a:pt x="11" y="5"/>
                    <a:pt x="10" y="5"/>
                  </a:cubicBezTo>
                  <a:moveTo>
                    <a:pt x="10" y="111"/>
                  </a:moveTo>
                  <a:cubicBezTo>
                    <a:pt x="11" y="111"/>
                    <a:pt x="11" y="110"/>
                    <a:pt x="12" y="109"/>
                  </a:cubicBezTo>
                  <a:cubicBezTo>
                    <a:pt x="15" y="106"/>
                    <a:pt x="18" y="102"/>
                    <a:pt x="19" y="97"/>
                  </a:cubicBezTo>
                  <a:cubicBezTo>
                    <a:pt x="23" y="88"/>
                    <a:pt x="21" y="78"/>
                    <a:pt x="20" y="69"/>
                  </a:cubicBezTo>
                  <a:cubicBezTo>
                    <a:pt x="18" y="57"/>
                    <a:pt x="18" y="45"/>
                    <a:pt x="17" y="34"/>
                  </a:cubicBezTo>
                  <a:cubicBezTo>
                    <a:pt x="17" y="30"/>
                    <a:pt x="17" y="25"/>
                    <a:pt x="17" y="21"/>
                  </a:cubicBezTo>
                  <a:cubicBezTo>
                    <a:pt x="17" y="25"/>
                    <a:pt x="18" y="29"/>
                    <a:pt x="18" y="33"/>
                  </a:cubicBezTo>
                  <a:cubicBezTo>
                    <a:pt x="19" y="45"/>
                    <a:pt x="20" y="57"/>
                    <a:pt x="21" y="69"/>
                  </a:cubicBezTo>
                  <a:cubicBezTo>
                    <a:pt x="22" y="78"/>
                    <a:pt x="23" y="87"/>
                    <a:pt x="21" y="95"/>
                  </a:cubicBezTo>
                  <a:cubicBezTo>
                    <a:pt x="20" y="102"/>
                    <a:pt x="16" y="108"/>
                    <a:pt x="10" y="111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3"/>
                    <a:pt x="15" y="5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8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3"/>
                    <a:pt x="15" y="15"/>
                    <a:pt x="15" y="16"/>
                  </a:cubicBezTo>
                  <a:cubicBezTo>
                    <a:pt x="15" y="22"/>
                    <a:pt x="15" y="28"/>
                    <a:pt x="15" y="34"/>
                  </a:cubicBezTo>
                  <a:cubicBezTo>
                    <a:pt x="16" y="45"/>
                    <a:pt x="16" y="57"/>
                    <a:pt x="18" y="68"/>
                  </a:cubicBezTo>
                  <a:cubicBezTo>
                    <a:pt x="19" y="77"/>
                    <a:pt x="21" y="87"/>
                    <a:pt x="18" y="96"/>
                  </a:cubicBezTo>
                  <a:cubicBezTo>
                    <a:pt x="17" y="98"/>
                    <a:pt x="16" y="101"/>
                    <a:pt x="14" y="103"/>
                  </a:cubicBezTo>
                  <a:cubicBezTo>
                    <a:pt x="15" y="101"/>
                    <a:pt x="15" y="100"/>
                    <a:pt x="16" y="98"/>
                  </a:cubicBezTo>
                  <a:cubicBezTo>
                    <a:pt x="17" y="94"/>
                    <a:pt x="18" y="89"/>
                    <a:pt x="17" y="84"/>
                  </a:cubicBezTo>
                  <a:cubicBezTo>
                    <a:pt x="17" y="82"/>
                    <a:pt x="17" y="80"/>
                    <a:pt x="16" y="77"/>
                  </a:cubicBezTo>
                  <a:cubicBezTo>
                    <a:pt x="16" y="75"/>
                    <a:pt x="16" y="72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4" y="72"/>
                    <a:pt x="14" y="75"/>
                    <a:pt x="14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7" y="78"/>
                    <a:pt x="16" y="79"/>
                  </a:cubicBezTo>
                  <a:cubicBezTo>
                    <a:pt x="16" y="79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85"/>
                    <a:pt x="16" y="90"/>
                    <a:pt x="15" y="95"/>
                  </a:cubicBezTo>
                  <a:cubicBezTo>
                    <a:pt x="13" y="101"/>
                    <a:pt x="11" y="106"/>
                    <a:pt x="8" y="111"/>
                  </a:cubicBezTo>
                  <a:cubicBezTo>
                    <a:pt x="7" y="112"/>
                    <a:pt x="6" y="113"/>
                    <a:pt x="6" y="114"/>
                  </a:cubicBezTo>
                  <a:cubicBezTo>
                    <a:pt x="6" y="114"/>
                    <a:pt x="5" y="114"/>
                    <a:pt x="5" y="114"/>
                  </a:cubicBezTo>
                  <a:cubicBezTo>
                    <a:pt x="5" y="114"/>
                    <a:pt x="5" y="115"/>
                    <a:pt x="5" y="115"/>
                  </a:cubicBezTo>
                  <a:cubicBezTo>
                    <a:pt x="3" y="117"/>
                    <a:pt x="2" y="119"/>
                    <a:pt x="0" y="121"/>
                  </a:cubicBezTo>
                  <a:cubicBezTo>
                    <a:pt x="0" y="122"/>
                    <a:pt x="0" y="123"/>
                    <a:pt x="1" y="123"/>
                  </a:cubicBezTo>
                  <a:cubicBezTo>
                    <a:pt x="1" y="123"/>
                    <a:pt x="1" y="123"/>
                    <a:pt x="2" y="122"/>
                  </a:cubicBezTo>
                  <a:cubicBezTo>
                    <a:pt x="4" y="120"/>
                    <a:pt x="6" y="118"/>
                    <a:pt x="7" y="115"/>
                  </a:cubicBezTo>
                  <a:cubicBezTo>
                    <a:pt x="15" y="112"/>
                    <a:pt x="20" y="106"/>
                    <a:pt x="22" y="98"/>
                  </a:cubicBezTo>
                  <a:cubicBezTo>
                    <a:pt x="25" y="90"/>
                    <a:pt x="24" y="82"/>
                    <a:pt x="23" y="73"/>
                  </a:cubicBezTo>
                  <a:cubicBezTo>
                    <a:pt x="22" y="61"/>
                    <a:pt x="21" y="48"/>
                    <a:pt x="20" y="35"/>
                  </a:cubicBezTo>
                  <a:cubicBezTo>
                    <a:pt x="20" y="30"/>
                    <a:pt x="19" y="24"/>
                    <a:pt x="18" y="18"/>
                  </a:cubicBezTo>
                  <a:cubicBezTo>
                    <a:pt x="18" y="16"/>
                    <a:pt x="17" y="13"/>
                    <a:pt x="17" y="10"/>
                  </a:cubicBezTo>
                  <a:cubicBezTo>
                    <a:pt x="17" y="7"/>
                    <a:pt x="18" y="4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" name="Freeform 93"/>
            <p:cNvSpPr>
              <a:spLocks noEditPoints="1"/>
            </p:cNvSpPr>
            <p:nvPr/>
          </p:nvSpPr>
          <p:spPr bwMode="auto">
            <a:xfrm>
              <a:off x="5107306" y="3193257"/>
              <a:ext cx="122238" cy="119063"/>
            </a:xfrm>
            <a:custGeom>
              <a:avLst/>
              <a:gdLst>
                <a:gd name="T0" fmla="*/ 27 w 57"/>
                <a:gd name="T1" fmla="*/ 34 h 55"/>
                <a:gd name="T2" fmla="*/ 22 w 57"/>
                <a:gd name="T3" fmla="*/ 37 h 55"/>
                <a:gd name="T4" fmla="*/ 21 w 57"/>
                <a:gd name="T5" fmla="*/ 40 h 55"/>
                <a:gd name="T6" fmla="*/ 21 w 57"/>
                <a:gd name="T7" fmla="*/ 40 h 55"/>
                <a:gd name="T8" fmla="*/ 21 w 57"/>
                <a:gd name="T9" fmla="*/ 40 h 55"/>
                <a:gd name="T10" fmla="*/ 21 w 57"/>
                <a:gd name="T11" fmla="*/ 40 h 55"/>
                <a:gd name="T12" fmla="*/ 20 w 57"/>
                <a:gd name="T13" fmla="*/ 41 h 55"/>
                <a:gd name="T14" fmla="*/ 16 w 57"/>
                <a:gd name="T15" fmla="*/ 44 h 55"/>
                <a:gd name="T16" fmla="*/ 15 w 57"/>
                <a:gd name="T17" fmla="*/ 44 h 55"/>
                <a:gd name="T18" fmla="*/ 14 w 57"/>
                <a:gd name="T19" fmla="*/ 44 h 55"/>
                <a:gd name="T20" fmla="*/ 13 w 57"/>
                <a:gd name="T21" fmla="*/ 44 h 55"/>
                <a:gd name="T22" fmla="*/ 1 w 57"/>
                <a:gd name="T23" fmla="*/ 50 h 55"/>
                <a:gd name="T24" fmla="*/ 1 w 57"/>
                <a:gd name="T25" fmla="*/ 52 h 55"/>
                <a:gd name="T26" fmla="*/ 1 w 57"/>
                <a:gd name="T27" fmla="*/ 52 h 55"/>
                <a:gd name="T28" fmla="*/ 6 w 57"/>
                <a:gd name="T29" fmla="*/ 50 h 55"/>
                <a:gd name="T30" fmla="*/ 6 w 57"/>
                <a:gd name="T31" fmla="*/ 50 h 55"/>
                <a:gd name="T32" fmla="*/ 5 w 57"/>
                <a:gd name="T33" fmla="*/ 50 h 55"/>
                <a:gd name="T34" fmla="*/ 1 w 57"/>
                <a:gd name="T35" fmla="*/ 53 h 55"/>
                <a:gd name="T36" fmla="*/ 1 w 57"/>
                <a:gd name="T37" fmla="*/ 55 h 55"/>
                <a:gd name="T38" fmla="*/ 2 w 57"/>
                <a:gd name="T39" fmla="*/ 55 h 55"/>
                <a:gd name="T40" fmla="*/ 2 w 57"/>
                <a:gd name="T41" fmla="*/ 55 h 55"/>
                <a:gd name="T42" fmla="*/ 2 w 57"/>
                <a:gd name="T43" fmla="*/ 55 h 55"/>
                <a:gd name="T44" fmla="*/ 9 w 57"/>
                <a:gd name="T45" fmla="*/ 51 h 55"/>
                <a:gd name="T46" fmla="*/ 13 w 57"/>
                <a:gd name="T47" fmla="*/ 49 h 55"/>
                <a:gd name="T48" fmla="*/ 18 w 57"/>
                <a:gd name="T49" fmla="*/ 46 h 55"/>
                <a:gd name="T50" fmla="*/ 18 w 57"/>
                <a:gd name="T51" fmla="*/ 45 h 55"/>
                <a:gd name="T52" fmla="*/ 24 w 57"/>
                <a:gd name="T53" fmla="*/ 40 h 55"/>
                <a:gd name="T54" fmla="*/ 27 w 57"/>
                <a:gd name="T55" fmla="*/ 34 h 55"/>
                <a:gd name="T56" fmla="*/ 34 w 57"/>
                <a:gd name="T57" fmla="*/ 25 h 55"/>
                <a:gd name="T58" fmla="*/ 29 w 57"/>
                <a:gd name="T59" fmla="*/ 26 h 55"/>
                <a:gd name="T60" fmla="*/ 24 w 57"/>
                <a:gd name="T61" fmla="*/ 34 h 55"/>
                <a:gd name="T62" fmla="*/ 29 w 57"/>
                <a:gd name="T63" fmla="*/ 31 h 55"/>
                <a:gd name="T64" fmla="*/ 32 w 57"/>
                <a:gd name="T65" fmla="*/ 27 h 55"/>
                <a:gd name="T66" fmla="*/ 34 w 57"/>
                <a:gd name="T67" fmla="*/ 25 h 55"/>
                <a:gd name="T68" fmla="*/ 41 w 57"/>
                <a:gd name="T69" fmla="*/ 15 h 55"/>
                <a:gd name="T70" fmla="*/ 37 w 57"/>
                <a:gd name="T71" fmla="*/ 16 h 55"/>
                <a:gd name="T72" fmla="*/ 31 w 57"/>
                <a:gd name="T73" fmla="*/ 23 h 55"/>
                <a:gd name="T74" fmla="*/ 36 w 57"/>
                <a:gd name="T75" fmla="*/ 22 h 55"/>
                <a:gd name="T76" fmla="*/ 36 w 57"/>
                <a:gd name="T77" fmla="*/ 22 h 55"/>
                <a:gd name="T78" fmla="*/ 37 w 57"/>
                <a:gd name="T79" fmla="*/ 22 h 55"/>
                <a:gd name="T80" fmla="*/ 46 w 57"/>
                <a:gd name="T81" fmla="*/ 17 h 55"/>
                <a:gd name="T82" fmla="*/ 46 w 57"/>
                <a:gd name="T83" fmla="*/ 15 h 55"/>
                <a:gd name="T84" fmla="*/ 44 w 57"/>
                <a:gd name="T85" fmla="*/ 15 h 55"/>
                <a:gd name="T86" fmla="*/ 40 w 57"/>
                <a:gd name="T87" fmla="*/ 16 h 55"/>
                <a:gd name="T88" fmla="*/ 41 w 57"/>
                <a:gd name="T89" fmla="*/ 15 h 55"/>
                <a:gd name="T90" fmla="*/ 56 w 57"/>
                <a:gd name="T91" fmla="*/ 0 h 55"/>
                <a:gd name="T92" fmla="*/ 55 w 57"/>
                <a:gd name="T93" fmla="*/ 0 h 55"/>
                <a:gd name="T94" fmla="*/ 48 w 57"/>
                <a:gd name="T95" fmla="*/ 6 h 55"/>
                <a:gd name="T96" fmla="*/ 45 w 57"/>
                <a:gd name="T97" fmla="*/ 8 h 55"/>
                <a:gd name="T98" fmla="*/ 43 w 57"/>
                <a:gd name="T99" fmla="*/ 10 h 55"/>
                <a:gd name="T100" fmla="*/ 40 w 57"/>
                <a:gd name="T101" fmla="*/ 12 h 55"/>
                <a:gd name="T102" fmla="*/ 40 w 57"/>
                <a:gd name="T103" fmla="*/ 13 h 55"/>
                <a:gd name="T104" fmla="*/ 43 w 57"/>
                <a:gd name="T105" fmla="*/ 12 h 55"/>
                <a:gd name="T106" fmla="*/ 43 w 57"/>
                <a:gd name="T107" fmla="*/ 12 h 55"/>
                <a:gd name="T108" fmla="*/ 44 w 57"/>
                <a:gd name="T109" fmla="*/ 12 h 55"/>
                <a:gd name="T110" fmla="*/ 44 w 57"/>
                <a:gd name="T111" fmla="*/ 12 h 55"/>
                <a:gd name="T112" fmla="*/ 46 w 57"/>
                <a:gd name="T113" fmla="*/ 9 h 55"/>
                <a:gd name="T114" fmla="*/ 48 w 57"/>
                <a:gd name="T115" fmla="*/ 8 h 55"/>
                <a:gd name="T116" fmla="*/ 51 w 57"/>
                <a:gd name="T117" fmla="*/ 5 h 55"/>
                <a:gd name="T118" fmla="*/ 56 w 57"/>
                <a:gd name="T119" fmla="*/ 2 h 55"/>
                <a:gd name="T120" fmla="*/ 56 w 57"/>
                <a:gd name="T1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55">
                  <a:moveTo>
                    <a:pt x="27" y="34"/>
                  </a:moveTo>
                  <a:cubicBezTo>
                    <a:pt x="26" y="35"/>
                    <a:pt x="24" y="36"/>
                    <a:pt x="22" y="37"/>
                  </a:cubicBezTo>
                  <a:cubicBezTo>
                    <a:pt x="22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19" y="42"/>
                    <a:pt x="18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9" y="46"/>
                    <a:pt x="5" y="49"/>
                    <a:pt x="1" y="50"/>
                  </a:cubicBezTo>
                  <a:cubicBezTo>
                    <a:pt x="0" y="50"/>
                    <a:pt x="0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3" y="51"/>
                    <a:pt x="4" y="51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0"/>
                  </a:cubicBezTo>
                  <a:cubicBezTo>
                    <a:pt x="4" y="51"/>
                    <a:pt x="2" y="52"/>
                    <a:pt x="1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4"/>
                    <a:pt x="6" y="53"/>
                    <a:pt x="9" y="51"/>
                  </a:cubicBezTo>
                  <a:cubicBezTo>
                    <a:pt x="10" y="51"/>
                    <a:pt x="11" y="50"/>
                    <a:pt x="13" y="49"/>
                  </a:cubicBezTo>
                  <a:cubicBezTo>
                    <a:pt x="15" y="48"/>
                    <a:pt x="17" y="47"/>
                    <a:pt x="18" y="46"/>
                  </a:cubicBezTo>
                  <a:cubicBezTo>
                    <a:pt x="19" y="46"/>
                    <a:pt x="19" y="45"/>
                    <a:pt x="18" y="45"/>
                  </a:cubicBezTo>
                  <a:cubicBezTo>
                    <a:pt x="21" y="43"/>
                    <a:pt x="22" y="42"/>
                    <a:pt x="24" y="40"/>
                  </a:cubicBezTo>
                  <a:cubicBezTo>
                    <a:pt x="25" y="38"/>
                    <a:pt x="26" y="36"/>
                    <a:pt x="27" y="34"/>
                  </a:cubicBezTo>
                  <a:moveTo>
                    <a:pt x="34" y="25"/>
                  </a:moveTo>
                  <a:cubicBezTo>
                    <a:pt x="32" y="25"/>
                    <a:pt x="31" y="26"/>
                    <a:pt x="29" y="26"/>
                  </a:cubicBezTo>
                  <a:cubicBezTo>
                    <a:pt x="27" y="28"/>
                    <a:pt x="26" y="31"/>
                    <a:pt x="24" y="34"/>
                  </a:cubicBezTo>
                  <a:cubicBezTo>
                    <a:pt x="26" y="33"/>
                    <a:pt x="28" y="32"/>
                    <a:pt x="29" y="31"/>
                  </a:cubicBezTo>
                  <a:cubicBezTo>
                    <a:pt x="30" y="30"/>
                    <a:pt x="31" y="28"/>
                    <a:pt x="32" y="27"/>
                  </a:cubicBezTo>
                  <a:cubicBezTo>
                    <a:pt x="32" y="26"/>
                    <a:pt x="33" y="26"/>
                    <a:pt x="34" y="25"/>
                  </a:cubicBezTo>
                  <a:moveTo>
                    <a:pt x="41" y="15"/>
                  </a:moveTo>
                  <a:cubicBezTo>
                    <a:pt x="40" y="15"/>
                    <a:pt x="38" y="16"/>
                    <a:pt x="37" y="16"/>
                  </a:cubicBezTo>
                  <a:cubicBezTo>
                    <a:pt x="35" y="18"/>
                    <a:pt x="33" y="21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40" y="20"/>
                    <a:pt x="43" y="18"/>
                    <a:pt x="46" y="17"/>
                  </a:cubicBezTo>
                  <a:cubicBezTo>
                    <a:pt x="47" y="16"/>
                    <a:pt x="47" y="15"/>
                    <a:pt x="46" y="15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3" y="15"/>
                    <a:pt x="41" y="15"/>
                    <a:pt x="40" y="16"/>
                  </a:cubicBezTo>
                  <a:cubicBezTo>
                    <a:pt x="40" y="15"/>
                    <a:pt x="41" y="15"/>
                    <a:pt x="41" y="15"/>
                  </a:cubicBezTo>
                  <a:moveTo>
                    <a:pt x="56" y="0"/>
                  </a:moveTo>
                  <a:cubicBezTo>
                    <a:pt x="56" y="0"/>
                    <a:pt x="55" y="0"/>
                    <a:pt x="55" y="0"/>
                  </a:cubicBezTo>
                  <a:cubicBezTo>
                    <a:pt x="53" y="2"/>
                    <a:pt x="50" y="4"/>
                    <a:pt x="48" y="6"/>
                  </a:cubicBezTo>
                  <a:cubicBezTo>
                    <a:pt x="47" y="7"/>
                    <a:pt x="46" y="7"/>
                    <a:pt x="45" y="8"/>
                  </a:cubicBezTo>
                  <a:cubicBezTo>
                    <a:pt x="44" y="9"/>
                    <a:pt x="43" y="9"/>
                    <a:pt x="43" y="10"/>
                  </a:cubicBezTo>
                  <a:cubicBezTo>
                    <a:pt x="42" y="11"/>
                    <a:pt x="41" y="11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2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10"/>
                    <a:pt x="46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3" y="4"/>
                    <a:pt x="54" y="3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71" name="任意多边形 270"/>
            <p:cNvSpPr/>
            <p:nvPr/>
          </p:nvSpPr>
          <p:spPr bwMode="auto">
            <a:xfrm>
              <a:off x="5107838" y="2902743"/>
              <a:ext cx="556146" cy="974726"/>
            </a:xfrm>
            <a:custGeom>
              <a:avLst/>
              <a:gdLst>
                <a:gd name="connsiteX0" fmla="*/ 527047 w 556146"/>
                <a:gd name="connsiteY0" fmla="*/ 954088 h 974726"/>
                <a:gd name="connsiteX1" fmla="*/ 529164 w 556146"/>
                <a:gd name="connsiteY1" fmla="*/ 954088 h 974726"/>
                <a:gd name="connsiteX2" fmla="*/ 529164 w 556146"/>
                <a:gd name="connsiteY2" fmla="*/ 958674 h 974726"/>
                <a:gd name="connsiteX3" fmla="*/ 514347 w 556146"/>
                <a:gd name="connsiteY3" fmla="*/ 970140 h 974726"/>
                <a:gd name="connsiteX4" fmla="*/ 510114 w 556146"/>
                <a:gd name="connsiteY4" fmla="*/ 972433 h 974726"/>
                <a:gd name="connsiteX5" fmla="*/ 510114 w 556146"/>
                <a:gd name="connsiteY5" fmla="*/ 974726 h 974726"/>
                <a:gd name="connsiteX6" fmla="*/ 507997 w 556146"/>
                <a:gd name="connsiteY6" fmla="*/ 974726 h 974726"/>
                <a:gd name="connsiteX7" fmla="*/ 507997 w 556146"/>
                <a:gd name="connsiteY7" fmla="*/ 970140 h 974726"/>
                <a:gd name="connsiteX8" fmla="*/ 514347 w 556146"/>
                <a:gd name="connsiteY8" fmla="*/ 965554 h 974726"/>
                <a:gd name="connsiteX9" fmla="*/ 527047 w 556146"/>
                <a:gd name="connsiteY9" fmla="*/ 954088 h 974726"/>
                <a:gd name="connsiteX10" fmla="*/ 550414 w 556146"/>
                <a:gd name="connsiteY10" fmla="*/ 914400 h 974726"/>
                <a:gd name="connsiteX11" fmla="*/ 552503 w 556146"/>
                <a:gd name="connsiteY11" fmla="*/ 914400 h 974726"/>
                <a:gd name="connsiteX12" fmla="*/ 554591 w 556146"/>
                <a:gd name="connsiteY12" fmla="*/ 918696 h 974726"/>
                <a:gd name="connsiteX13" fmla="*/ 552503 w 556146"/>
                <a:gd name="connsiteY13" fmla="*/ 920844 h 974726"/>
                <a:gd name="connsiteX14" fmla="*/ 521170 w 556146"/>
                <a:gd name="connsiteY14" fmla="*/ 948765 h 974726"/>
                <a:gd name="connsiteX15" fmla="*/ 519081 w 556146"/>
                <a:gd name="connsiteY15" fmla="*/ 950913 h 974726"/>
                <a:gd name="connsiteX16" fmla="*/ 516992 w 556146"/>
                <a:gd name="connsiteY16" fmla="*/ 946617 h 974726"/>
                <a:gd name="connsiteX17" fmla="*/ 550414 w 556146"/>
                <a:gd name="connsiteY17" fmla="*/ 916548 h 974726"/>
                <a:gd name="connsiteX18" fmla="*/ 550414 w 556146"/>
                <a:gd name="connsiteY18" fmla="*/ 914400 h 974726"/>
                <a:gd name="connsiteX19" fmla="*/ 548121 w 556146"/>
                <a:gd name="connsiteY19" fmla="*/ 892175 h 974726"/>
                <a:gd name="connsiteX20" fmla="*/ 552401 w 556146"/>
                <a:gd name="connsiteY20" fmla="*/ 892175 h 974726"/>
                <a:gd name="connsiteX21" fmla="*/ 554541 w 556146"/>
                <a:gd name="connsiteY21" fmla="*/ 892175 h 974726"/>
                <a:gd name="connsiteX22" fmla="*/ 554541 w 556146"/>
                <a:gd name="connsiteY22" fmla="*/ 896471 h 974726"/>
                <a:gd name="connsiteX23" fmla="*/ 552401 w 556146"/>
                <a:gd name="connsiteY23" fmla="*/ 896471 h 974726"/>
                <a:gd name="connsiteX24" fmla="*/ 548121 w 556146"/>
                <a:gd name="connsiteY24" fmla="*/ 896471 h 974726"/>
                <a:gd name="connsiteX25" fmla="*/ 531004 w 556146"/>
                <a:gd name="connsiteY25" fmla="*/ 909358 h 974726"/>
                <a:gd name="connsiteX26" fmla="*/ 511747 w 556146"/>
                <a:gd name="connsiteY26" fmla="*/ 926540 h 974726"/>
                <a:gd name="connsiteX27" fmla="*/ 511747 w 556146"/>
                <a:gd name="connsiteY27" fmla="*/ 928688 h 974726"/>
                <a:gd name="connsiteX28" fmla="*/ 509607 w 556146"/>
                <a:gd name="connsiteY28" fmla="*/ 924392 h 974726"/>
                <a:gd name="connsiteX29" fmla="*/ 511747 w 556146"/>
                <a:gd name="connsiteY29" fmla="*/ 922245 h 974726"/>
                <a:gd name="connsiteX30" fmla="*/ 531004 w 556146"/>
                <a:gd name="connsiteY30" fmla="*/ 902914 h 974726"/>
                <a:gd name="connsiteX31" fmla="*/ 548121 w 556146"/>
                <a:gd name="connsiteY31" fmla="*/ 892175 h 974726"/>
                <a:gd name="connsiteX32" fmla="*/ 544457 w 556146"/>
                <a:gd name="connsiteY32" fmla="*/ 874713 h 974726"/>
                <a:gd name="connsiteX33" fmla="*/ 546600 w 556146"/>
                <a:gd name="connsiteY33" fmla="*/ 874713 h 974726"/>
                <a:gd name="connsiteX34" fmla="*/ 548743 w 556146"/>
                <a:gd name="connsiteY34" fmla="*/ 876911 h 974726"/>
                <a:gd name="connsiteX35" fmla="*/ 546600 w 556146"/>
                <a:gd name="connsiteY35" fmla="*/ 879109 h 974726"/>
                <a:gd name="connsiteX36" fmla="*/ 510167 w 556146"/>
                <a:gd name="connsiteY36" fmla="*/ 903288 h 974726"/>
                <a:gd name="connsiteX37" fmla="*/ 508023 w 556146"/>
                <a:gd name="connsiteY37" fmla="*/ 903288 h 974726"/>
                <a:gd name="connsiteX38" fmla="*/ 508023 w 556146"/>
                <a:gd name="connsiteY38" fmla="*/ 898892 h 974726"/>
                <a:gd name="connsiteX39" fmla="*/ 510167 w 556146"/>
                <a:gd name="connsiteY39" fmla="*/ 898892 h 974726"/>
                <a:gd name="connsiteX40" fmla="*/ 544457 w 556146"/>
                <a:gd name="connsiteY40" fmla="*/ 874713 h 974726"/>
                <a:gd name="connsiteX41" fmla="*/ 544297 w 556146"/>
                <a:gd name="connsiteY41" fmla="*/ 842963 h 974726"/>
                <a:gd name="connsiteX42" fmla="*/ 548615 w 556146"/>
                <a:gd name="connsiteY42" fmla="*/ 842963 h 974726"/>
                <a:gd name="connsiteX43" fmla="*/ 550774 w 556146"/>
                <a:gd name="connsiteY43" fmla="*/ 842963 h 974726"/>
                <a:gd name="connsiteX44" fmla="*/ 552933 w 556146"/>
                <a:gd name="connsiteY44" fmla="*/ 842963 h 974726"/>
                <a:gd name="connsiteX45" fmla="*/ 552933 w 556146"/>
                <a:gd name="connsiteY45" fmla="*/ 847130 h 974726"/>
                <a:gd name="connsiteX46" fmla="*/ 550774 w 556146"/>
                <a:gd name="connsiteY46" fmla="*/ 847130 h 974726"/>
                <a:gd name="connsiteX47" fmla="*/ 548615 w 556146"/>
                <a:gd name="connsiteY47" fmla="*/ 847130 h 974726"/>
                <a:gd name="connsiteX48" fmla="*/ 544297 w 556146"/>
                <a:gd name="connsiteY48" fmla="*/ 847130 h 974726"/>
                <a:gd name="connsiteX49" fmla="*/ 524866 w 556146"/>
                <a:gd name="connsiteY49" fmla="*/ 859632 h 974726"/>
                <a:gd name="connsiteX50" fmla="*/ 507594 w 556146"/>
                <a:gd name="connsiteY50" fmla="*/ 874218 h 974726"/>
                <a:gd name="connsiteX51" fmla="*/ 505435 w 556146"/>
                <a:gd name="connsiteY51" fmla="*/ 876301 h 974726"/>
                <a:gd name="connsiteX52" fmla="*/ 503276 w 556146"/>
                <a:gd name="connsiteY52" fmla="*/ 872134 h 974726"/>
                <a:gd name="connsiteX53" fmla="*/ 507594 w 556146"/>
                <a:gd name="connsiteY53" fmla="*/ 870050 h 974726"/>
                <a:gd name="connsiteX54" fmla="*/ 527025 w 556146"/>
                <a:gd name="connsiteY54" fmla="*/ 853381 h 974726"/>
                <a:gd name="connsiteX55" fmla="*/ 544297 w 556146"/>
                <a:gd name="connsiteY55" fmla="*/ 842963 h 974726"/>
                <a:gd name="connsiteX56" fmla="*/ 542738 w 556146"/>
                <a:gd name="connsiteY56" fmla="*/ 819150 h 974726"/>
                <a:gd name="connsiteX57" fmla="*/ 544947 w 556146"/>
                <a:gd name="connsiteY57" fmla="*/ 819150 h 974726"/>
                <a:gd name="connsiteX58" fmla="*/ 544947 w 556146"/>
                <a:gd name="connsiteY58" fmla="*/ 823446 h 974726"/>
                <a:gd name="connsiteX59" fmla="*/ 542738 w 556146"/>
                <a:gd name="connsiteY59" fmla="*/ 823446 h 974726"/>
                <a:gd name="connsiteX60" fmla="*/ 531694 w 556146"/>
                <a:gd name="connsiteY60" fmla="*/ 827741 h 974726"/>
                <a:gd name="connsiteX61" fmla="*/ 520651 w 556146"/>
                <a:gd name="connsiteY61" fmla="*/ 838481 h 974726"/>
                <a:gd name="connsiteX62" fmla="*/ 502981 w 556146"/>
                <a:gd name="connsiteY62" fmla="*/ 851367 h 974726"/>
                <a:gd name="connsiteX63" fmla="*/ 500773 w 556146"/>
                <a:gd name="connsiteY63" fmla="*/ 855663 h 974726"/>
                <a:gd name="connsiteX64" fmla="*/ 498564 w 556146"/>
                <a:gd name="connsiteY64" fmla="*/ 855663 h 974726"/>
                <a:gd name="connsiteX65" fmla="*/ 496355 w 556146"/>
                <a:gd name="connsiteY65" fmla="*/ 855663 h 974726"/>
                <a:gd name="connsiteX66" fmla="*/ 496355 w 556146"/>
                <a:gd name="connsiteY66" fmla="*/ 853515 h 974726"/>
                <a:gd name="connsiteX67" fmla="*/ 498564 w 556146"/>
                <a:gd name="connsiteY67" fmla="*/ 851367 h 974726"/>
                <a:gd name="connsiteX68" fmla="*/ 502981 w 556146"/>
                <a:gd name="connsiteY68" fmla="*/ 847072 h 974726"/>
                <a:gd name="connsiteX69" fmla="*/ 520651 w 556146"/>
                <a:gd name="connsiteY69" fmla="*/ 832037 h 974726"/>
                <a:gd name="connsiteX70" fmla="*/ 542738 w 556146"/>
                <a:gd name="connsiteY70" fmla="*/ 819150 h 974726"/>
                <a:gd name="connsiteX71" fmla="*/ 546583 w 556146"/>
                <a:gd name="connsiteY71" fmla="*/ 793750 h 974726"/>
                <a:gd name="connsiteX72" fmla="*/ 546583 w 556146"/>
                <a:gd name="connsiteY72" fmla="*/ 797983 h 974726"/>
                <a:gd name="connsiteX73" fmla="*/ 544424 w 556146"/>
                <a:gd name="connsiteY73" fmla="*/ 800100 h 974726"/>
                <a:gd name="connsiteX74" fmla="*/ 540106 w 556146"/>
                <a:gd name="connsiteY74" fmla="*/ 800100 h 974726"/>
                <a:gd name="connsiteX75" fmla="*/ 520675 w 556146"/>
                <a:gd name="connsiteY75" fmla="*/ 812800 h 974726"/>
                <a:gd name="connsiteX76" fmla="*/ 503403 w 556146"/>
                <a:gd name="connsiteY76" fmla="*/ 829733 h 974726"/>
                <a:gd name="connsiteX77" fmla="*/ 501244 w 556146"/>
                <a:gd name="connsiteY77" fmla="*/ 831850 h 974726"/>
                <a:gd name="connsiteX78" fmla="*/ 499085 w 556146"/>
                <a:gd name="connsiteY78" fmla="*/ 831850 h 974726"/>
                <a:gd name="connsiteX79" fmla="*/ 496926 w 556146"/>
                <a:gd name="connsiteY79" fmla="*/ 827617 h 974726"/>
                <a:gd name="connsiteX80" fmla="*/ 499085 w 556146"/>
                <a:gd name="connsiteY80" fmla="*/ 827617 h 974726"/>
                <a:gd name="connsiteX81" fmla="*/ 501244 w 556146"/>
                <a:gd name="connsiteY81" fmla="*/ 823383 h 974726"/>
                <a:gd name="connsiteX82" fmla="*/ 522834 w 556146"/>
                <a:gd name="connsiteY82" fmla="*/ 806450 h 974726"/>
                <a:gd name="connsiteX83" fmla="*/ 540106 w 556146"/>
                <a:gd name="connsiteY83" fmla="*/ 795867 h 974726"/>
                <a:gd name="connsiteX84" fmla="*/ 544424 w 556146"/>
                <a:gd name="connsiteY84" fmla="*/ 795867 h 974726"/>
                <a:gd name="connsiteX85" fmla="*/ 546583 w 556146"/>
                <a:gd name="connsiteY85" fmla="*/ 793750 h 974726"/>
                <a:gd name="connsiteX86" fmla="*/ 552414 w 556146"/>
                <a:gd name="connsiteY86" fmla="*/ 763588 h 974726"/>
                <a:gd name="connsiteX87" fmla="*/ 554547 w 556146"/>
                <a:gd name="connsiteY87" fmla="*/ 763588 h 974726"/>
                <a:gd name="connsiteX88" fmla="*/ 554547 w 556146"/>
                <a:gd name="connsiteY88" fmla="*/ 767868 h 974726"/>
                <a:gd name="connsiteX89" fmla="*/ 552414 w 556146"/>
                <a:gd name="connsiteY89" fmla="*/ 767868 h 974726"/>
                <a:gd name="connsiteX90" fmla="*/ 541748 w 556146"/>
                <a:gd name="connsiteY90" fmla="*/ 774287 h 974726"/>
                <a:gd name="connsiteX91" fmla="*/ 537481 w 556146"/>
                <a:gd name="connsiteY91" fmla="*/ 776426 h 974726"/>
                <a:gd name="connsiteX92" fmla="*/ 494817 w 556146"/>
                <a:gd name="connsiteY92" fmla="*/ 808522 h 974726"/>
                <a:gd name="connsiteX93" fmla="*/ 492684 w 556146"/>
                <a:gd name="connsiteY93" fmla="*/ 810661 h 974726"/>
                <a:gd name="connsiteX94" fmla="*/ 492684 w 556146"/>
                <a:gd name="connsiteY94" fmla="*/ 812801 h 974726"/>
                <a:gd name="connsiteX95" fmla="*/ 490550 w 556146"/>
                <a:gd name="connsiteY95" fmla="*/ 812801 h 974726"/>
                <a:gd name="connsiteX96" fmla="*/ 490550 w 556146"/>
                <a:gd name="connsiteY96" fmla="*/ 808522 h 974726"/>
                <a:gd name="connsiteX97" fmla="*/ 492684 w 556146"/>
                <a:gd name="connsiteY97" fmla="*/ 806382 h 974726"/>
                <a:gd name="connsiteX98" fmla="*/ 537481 w 556146"/>
                <a:gd name="connsiteY98" fmla="*/ 772147 h 974726"/>
                <a:gd name="connsiteX99" fmla="*/ 541748 w 556146"/>
                <a:gd name="connsiteY99" fmla="*/ 770007 h 974726"/>
                <a:gd name="connsiteX100" fmla="*/ 552414 w 556146"/>
                <a:gd name="connsiteY100" fmla="*/ 763588 h 974726"/>
                <a:gd name="connsiteX101" fmla="*/ 526951 w 556146"/>
                <a:gd name="connsiteY101" fmla="*/ 752475 h 974726"/>
                <a:gd name="connsiteX102" fmla="*/ 529115 w 556146"/>
                <a:gd name="connsiteY102" fmla="*/ 752475 h 974726"/>
                <a:gd name="connsiteX103" fmla="*/ 529115 w 556146"/>
                <a:gd name="connsiteY103" fmla="*/ 756708 h 974726"/>
                <a:gd name="connsiteX104" fmla="*/ 466337 w 556146"/>
                <a:gd name="connsiteY104" fmla="*/ 792692 h 974726"/>
                <a:gd name="connsiteX105" fmla="*/ 464172 w 556146"/>
                <a:gd name="connsiteY105" fmla="*/ 794808 h 974726"/>
                <a:gd name="connsiteX106" fmla="*/ 464172 w 556146"/>
                <a:gd name="connsiteY106" fmla="*/ 796925 h 974726"/>
                <a:gd name="connsiteX107" fmla="*/ 462007 w 556146"/>
                <a:gd name="connsiteY107" fmla="*/ 796925 h 974726"/>
                <a:gd name="connsiteX108" fmla="*/ 459842 w 556146"/>
                <a:gd name="connsiteY108" fmla="*/ 794808 h 974726"/>
                <a:gd name="connsiteX109" fmla="*/ 462007 w 556146"/>
                <a:gd name="connsiteY109" fmla="*/ 792692 h 974726"/>
                <a:gd name="connsiteX110" fmla="*/ 526951 w 556146"/>
                <a:gd name="connsiteY110" fmla="*/ 752475 h 974726"/>
                <a:gd name="connsiteX111" fmla="*/ 456090 w 556146"/>
                <a:gd name="connsiteY111" fmla="*/ 752475 h 974726"/>
                <a:gd name="connsiteX112" fmla="*/ 458255 w 556146"/>
                <a:gd name="connsiteY112" fmla="*/ 754618 h 974726"/>
                <a:gd name="connsiteX113" fmla="*/ 456090 w 556146"/>
                <a:gd name="connsiteY113" fmla="*/ 756761 h 974726"/>
                <a:gd name="connsiteX114" fmla="*/ 421454 w 556146"/>
                <a:gd name="connsiteY114" fmla="*/ 773907 h 974726"/>
                <a:gd name="connsiteX115" fmla="*/ 391147 w 556146"/>
                <a:gd name="connsiteY115" fmla="*/ 795338 h 974726"/>
                <a:gd name="connsiteX116" fmla="*/ 388982 w 556146"/>
                <a:gd name="connsiteY116" fmla="*/ 791052 h 974726"/>
                <a:gd name="connsiteX117" fmla="*/ 421454 w 556146"/>
                <a:gd name="connsiteY117" fmla="*/ 767477 h 974726"/>
                <a:gd name="connsiteX118" fmla="*/ 440937 w 556146"/>
                <a:gd name="connsiteY118" fmla="*/ 756761 h 974726"/>
                <a:gd name="connsiteX119" fmla="*/ 456090 w 556146"/>
                <a:gd name="connsiteY119" fmla="*/ 752475 h 974726"/>
                <a:gd name="connsiteX120" fmla="*/ 432175 w 556146"/>
                <a:gd name="connsiteY120" fmla="*/ 749300 h 974726"/>
                <a:gd name="connsiteX121" fmla="*/ 438639 w 556146"/>
                <a:gd name="connsiteY121" fmla="*/ 749300 h 974726"/>
                <a:gd name="connsiteX122" fmla="*/ 438639 w 556146"/>
                <a:gd name="connsiteY122" fmla="*/ 751465 h 974726"/>
                <a:gd name="connsiteX123" fmla="*/ 438639 w 556146"/>
                <a:gd name="connsiteY123" fmla="*/ 753630 h 974726"/>
                <a:gd name="connsiteX124" fmla="*/ 436484 w 556146"/>
                <a:gd name="connsiteY124" fmla="*/ 753630 h 974726"/>
                <a:gd name="connsiteX125" fmla="*/ 432175 w 556146"/>
                <a:gd name="connsiteY125" fmla="*/ 753630 h 974726"/>
                <a:gd name="connsiteX126" fmla="*/ 425712 w 556146"/>
                <a:gd name="connsiteY126" fmla="*/ 755794 h 974726"/>
                <a:gd name="connsiteX127" fmla="*/ 417094 w 556146"/>
                <a:gd name="connsiteY127" fmla="*/ 760124 h 974726"/>
                <a:gd name="connsiteX128" fmla="*/ 397704 w 556146"/>
                <a:gd name="connsiteY128" fmla="*/ 770948 h 974726"/>
                <a:gd name="connsiteX129" fmla="*/ 354614 w 556146"/>
                <a:gd name="connsiteY129" fmla="*/ 796925 h 974726"/>
                <a:gd name="connsiteX130" fmla="*/ 352460 w 556146"/>
                <a:gd name="connsiteY130" fmla="*/ 796925 h 974726"/>
                <a:gd name="connsiteX131" fmla="*/ 352460 w 556146"/>
                <a:gd name="connsiteY131" fmla="*/ 792596 h 974726"/>
                <a:gd name="connsiteX132" fmla="*/ 399858 w 556146"/>
                <a:gd name="connsiteY132" fmla="*/ 764454 h 974726"/>
                <a:gd name="connsiteX133" fmla="*/ 414940 w 556146"/>
                <a:gd name="connsiteY133" fmla="*/ 755794 h 974726"/>
                <a:gd name="connsiteX134" fmla="*/ 421403 w 556146"/>
                <a:gd name="connsiteY134" fmla="*/ 751465 h 974726"/>
                <a:gd name="connsiteX135" fmla="*/ 423557 w 556146"/>
                <a:gd name="connsiteY135" fmla="*/ 751465 h 974726"/>
                <a:gd name="connsiteX136" fmla="*/ 432175 w 556146"/>
                <a:gd name="connsiteY136" fmla="*/ 749300 h 974726"/>
                <a:gd name="connsiteX137" fmla="*/ 294198 w 556146"/>
                <a:gd name="connsiteY137" fmla="*/ 748242 h 974726"/>
                <a:gd name="connsiteX138" fmla="*/ 294198 w 556146"/>
                <a:gd name="connsiteY138" fmla="*/ 750358 h 974726"/>
                <a:gd name="connsiteX139" fmla="*/ 287803 w 556146"/>
                <a:gd name="connsiteY139" fmla="*/ 754592 h 974726"/>
                <a:gd name="connsiteX140" fmla="*/ 225981 w 556146"/>
                <a:gd name="connsiteY140" fmla="*/ 790575 h 974726"/>
                <a:gd name="connsiteX141" fmla="*/ 223849 w 556146"/>
                <a:gd name="connsiteY141" fmla="*/ 790575 h 974726"/>
                <a:gd name="connsiteX142" fmla="*/ 223849 w 556146"/>
                <a:gd name="connsiteY142" fmla="*/ 786342 h 974726"/>
                <a:gd name="connsiteX143" fmla="*/ 275012 w 556146"/>
                <a:gd name="connsiteY143" fmla="*/ 754592 h 974726"/>
                <a:gd name="connsiteX144" fmla="*/ 294198 w 556146"/>
                <a:gd name="connsiteY144" fmla="*/ 748242 h 974726"/>
                <a:gd name="connsiteX145" fmla="*/ 503541 w 556146"/>
                <a:gd name="connsiteY145" fmla="*/ 747713 h 974726"/>
                <a:gd name="connsiteX146" fmla="*/ 510058 w 556146"/>
                <a:gd name="connsiteY146" fmla="*/ 749878 h 974726"/>
                <a:gd name="connsiteX147" fmla="*/ 507886 w 556146"/>
                <a:gd name="connsiteY147" fmla="*/ 754207 h 974726"/>
                <a:gd name="connsiteX148" fmla="*/ 507886 w 556146"/>
                <a:gd name="connsiteY148" fmla="*/ 752043 h 974726"/>
                <a:gd name="connsiteX149" fmla="*/ 503541 w 556146"/>
                <a:gd name="connsiteY149" fmla="*/ 752043 h 974726"/>
                <a:gd name="connsiteX150" fmla="*/ 492679 w 556146"/>
                <a:gd name="connsiteY150" fmla="*/ 756372 h 974726"/>
                <a:gd name="connsiteX151" fmla="*/ 468783 w 556146"/>
                <a:gd name="connsiteY151" fmla="*/ 769361 h 974726"/>
                <a:gd name="connsiteX152" fmla="*/ 434025 w 556146"/>
                <a:gd name="connsiteY152" fmla="*/ 795338 h 974726"/>
                <a:gd name="connsiteX153" fmla="*/ 431853 w 556146"/>
                <a:gd name="connsiteY153" fmla="*/ 795338 h 974726"/>
                <a:gd name="connsiteX154" fmla="*/ 431853 w 556146"/>
                <a:gd name="connsiteY154" fmla="*/ 791009 h 974726"/>
                <a:gd name="connsiteX155" fmla="*/ 470955 w 556146"/>
                <a:gd name="connsiteY155" fmla="*/ 762867 h 974726"/>
                <a:gd name="connsiteX156" fmla="*/ 488334 w 556146"/>
                <a:gd name="connsiteY156" fmla="*/ 752043 h 974726"/>
                <a:gd name="connsiteX157" fmla="*/ 494851 w 556146"/>
                <a:gd name="connsiteY157" fmla="*/ 749878 h 974726"/>
                <a:gd name="connsiteX158" fmla="*/ 503541 w 556146"/>
                <a:gd name="connsiteY158" fmla="*/ 747713 h 974726"/>
                <a:gd name="connsiteX159" fmla="*/ 368221 w 556146"/>
                <a:gd name="connsiteY159" fmla="*/ 747713 h 974726"/>
                <a:gd name="connsiteX160" fmla="*/ 370376 w 556146"/>
                <a:gd name="connsiteY160" fmla="*/ 747713 h 974726"/>
                <a:gd name="connsiteX161" fmla="*/ 368221 w 556146"/>
                <a:gd name="connsiteY161" fmla="*/ 752031 h 974726"/>
                <a:gd name="connsiteX162" fmla="*/ 359603 w 556146"/>
                <a:gd name="connsiteY162" fmla="*/ 754190 h 974726"/>
                <a:gd name="connsiteX163" fmla="*/ 348831 w 556146"/>
                <a:gd name="connsiteY163" fmla="*/ 760667 h 974726"/>
                <a:gd name="connsiteX164" fmla="*/ 329441 w 556146"/>
                <a:gd name="connsiteY164" fmla="*/ 773621 h 974726"/>
                <a:gd name="connsiteX165" fmla="*/ 292815 w 556146"/>
                <a:gd name="connsiteY165" fmla="*/ 795211 h 974726"/>
                <a:gd name="connsiteX166" fmla="*/ 286351 w 556146"/>
                <a:gd name="connsiteY166" fmla="*/ 799529 h 974726"/>
                <a:gd name="connsiteX167" fmla="*/ 284197 w 556146"/>
                <a:gd name="connsiteY167" fmla="*/ 799529 h 974726"/>
                <a:gd name="connsiteX168" fmla="*/ 284197 w 556146"/>
                <a:gd name="connsiteY168" fmla="*/ 801688 h 974726"/>
                <a:gd name="connsiteX169" fmla="*/ 282042 w 556146"/>
                <a:gd name="connsiteY169" fmla="*/ 799529 h 974726"/>
                <a:gd name="connsiteX170" fmla="*/ 282042 w 556146"/>
                <a:gd name="connsiteY170" fmla="*/ 797370 h 974726"/>
                <a:gd name="connsiteX171" fmla="*/ 284197 w 556146"/>
                <a:gd name="connsiteY171" fmla="*/ 795211 h 974726"/>
                <a:gd name="connsiteX172" fmla="*/ 331595 w 556146"/>
                <a:gd name="connsiteY172" fmla="*/ 767144 h 974726"/>
                <a:gd name="connsiteX173" fmla="*/ 350985 w 556146"/>
                <a:gd name="connsiteY173" fmla="*/ 754190 h 974726"/>
                <a:gd name="connsiteX174" fmla="*/ 368221 w 556146"/>
                <a:gd name="connsiteY174" fmla="*/ 747713 h 974726"/>
                <a:gd name="connsiteX175" fmla="*/ 333251 w 556146"/>
                <a:gd name="connsiteY175" fmla="*/ 747713 h 974726"/>
                <a:gd name="connsiteX176" fmla="*/ 335428 w 556146"/>
                <a:gd name="connsiteY176" fmla="*/ 747713 h 974726"/>
                <a:gd name="connsiteX177" fmla="*/ 335428 w 556146"/>
                <a:gd name="connsiteY177" fmla="*/ 752043 h 974726"/>
                <a:gd name="connsiteX178" fmla="*/ 333251 w 556146"/>
                <a:gd name="connsiteY178" fmla="*/ 754207 h 974726"/>
                <a:gd name="connsiteX179" fmla="*/ 265760 w 556146"/>
                <a:gd name="connsiteY179" fmla="*/ 793173 h 974726"/>
                <a:gd name="connsiteX180" fmla="*/ 263582 w 556146"/>
                <a:gd name="connsiteY180" fmla="*/ 795338 h 974726"/>
                <a:gd name="connsiteX181" fmla="*/ 261405 w 556146"/>
                <a:gd name="connsiteY181" fmla="*/ 793173 h 974726"/>
                <a:gd name="connsiteX182" fmla="*/ 263582 w 556146"/>
                <a:gd name="connsiteY182" fmla="*/ 791009 h 974726"/>
                <a:gd name="connsiteX183" fmla="*/ 324542 w 556146"/>
                <a:gd name="connsiteY183" fmla="*/ 754207 h 974726"/>
                <a:gd name="connsiteX184" fmla="*/ 333251 w 556146"/>
                <a:gd name="connsiteY184" fmla="*/ 747713 h 974726"/>
                <a:gd name="connsiteX185" fmla="*/ 481523 w 556146"/>
                <a:gd name="connsiteY185" fmla="*/ 746125 h 974726"/>
                <a:gd name="connsiteX186" fmla="*/ 483655 w 556146"/>
                <a:gd name="connsiteY186" fmla="*/ 748242 h 974726"/>
                <a:gd name="connsiteX187" fmla="*/ 483655 w 556146"/>
                <a:gd name="connsiteY187" fmla="*/ 750358 h 974726"/>
                <a:gd name="connsiteX188" fmla="*/ 481523 w 556146"/>
                <a:gd name="connsiteY188" fmla="*/ 750358 h 974726"/>
                <a:gd name="connsiteX189" fmla="*/ 475128 w 556146"/>
                <a:gd name="connsiteY189" fmla="*/ 754592 h 974726"/>
                <a:gd name="connsiteX190" fmla="*/ 413306 w 556146"/>
                <a:gd name="connsiteY190" fmla="*/ 796925 h 974726"/>
                <a:gd name="connsiteX191" fmla="*/ 411174 w 556146"/>
                <a:gd name="connsiteY191" fmla="*/ 796925 h 974726"/>
                <a:gd name="connsiteX192" fmla="*/ 409042 w 556146"/>
                <a:gd name="connsiteY192" fmla="*/ 796925 h 974726"/>
                <a:gd name="connsiteX193" fmla="*/ 409042 w 556146"/>
                <a:gd name="connsiteY193" fmla="*/ 794808 h 974726"/>
                <a:gd name="connsiteX194" fmla="*/ 464469 w 556146"/>
                <a:gd name="connsiteY194" fmla="*/ 754592 h 974726"/>
                <a:gd name="connsiteX195" fmla="*/ 472996 w 556146"/>
                <a:gd name="connsiteY195" fmla="*/ 750358 h 974726"/>
                <a:gd name="connsiteX196" fmla="*/ 477260 w 556146"/>
                <a:gd name="connsiteY196" fmla="*/ 748242 h 974726"/>
                <a:gd name="connsiteX197" fmla="*/ 479392 w 556146"/>
                <a:gd name="connsiteY197" fmla="*/ 748242 h 974726"/>
                <a:gd name="connsiteX198" fmla="*/ 481523 w 556146"/>
                <a:gd name="connsiteY198" fmla="*/ 746125 h 974726"/>
                <a:gd name="connsiteX199" fmla="*/ 396145 w 556146"/>
                <a:gd name="connsiteY199" fmla="*/ 746125 h 974726"/>
                <a:gd name="connsiteX200" fmla="*/ 398328 w 556146"/>
                <a:gd name="connsiteY200" fmla="*/ 746125 h 974726"/>
                <a:gd name="connsiteX201" fmla="*/ 400510 w 556146"/>
                <a:gd name="connsiteY201" fmla="*/ 746125 h 974726"/>
                <a:gd name="connsiteX202" fmla="*/ 402693 w 556146"/>
                <a:gd name="connsiteY202" fmla="*/ 746125 h 974726"/>
                <a:gd name="connsiteX203" fmla="*/ 400510 w 556146"/>
                <a:gd name="connsiteY203" fmla="*/ 750358 h 974726"/>
                <a:gd name="connsiteX204" fmla="*/ 398328 w 556146"/>
                <a:gd name="connsiteY204" fmla="*/ 750358 h 974726"/>
                <a:gd name="connsiteX205" fmla="*/ 396145 w 556146"/>
                <a:gd name="connsiteY205" fmla="*/ 752475 h 974726"/>
                <a:gd name="connsiteX206" fmla="*/ 387413 w 556146"/>
                <a:gd name="connsiteY206" fmla="*/ 756708 h 974726"/>
                <a:gd name="connsiteX207" fmla="*/ 319746 w 556146"/>
                <a:gd name="connsiteY207" fmla="*/ 796925 h 974726"/>
                <a:gd name="connsiteX208" fmla="*/ 317563 w 556146"/>
                <a:gd name="connsiteY208" fmla="*/ 796925 h 974726"/>
                <a:gd name="connsiteX209" fmla="*/ 317563 w 556146"/>
                <a:gd name="connsiteY209" fmla="*/ 792692 h 974726"/>
                <a:gd name="connsiteX210" fmla="*/ 378682 w 556146"/>
                <a:gd name="connsiteY210" fmla="*/ 756708 h 974726"/>
                <a:gd name="connsiteX211" fmla="*/ 387413 w 556146"/>
                <a:gd name="connsiteY211" fmla="*/ 752475 h 974726"/>
                <a:gd name="connsiteX212" fmla="*/ 396145 w 556146"/>
                <a:gd name="connsiteY212" fmla="*/ 746125 h 974726"/>
                <a:gd name="connsiteX213" fmla="*/ 331673 w 556146"/>
                <a:gd name="connsiteY213" fmla="*/ 673100 h 974726"/>
                <a:gd name="connsiteX214" fmla="*/ 331673 w 556146"/>
                <a:gd name="connsiteY214" fmla="*/ 677379 h 974726"/>
                <a:gd name="connsiteX215" fmla="*/ 257812 w 556146"/>
                <a:gd name="connsiteY215" fmla="*/ 722313 h 974726"/>
                <a:gd name="connsiteX216" fmla="*/ 175262 w 556146"/>
                <a:gd name="connsiteY216" fmla="*/ 771525 h 974726"/>
                <a:gd name="connsiteX217" fmla="*/ 173090 w 556146"/>
                <a:gd name="connsiteY217" fmla="*/ 767246 h 974726"/>
                <a:gd name="connsiteX218" fmla="*/ 255640 w 556146"/>
                <a:gd name="connsiteY218" fmla="*/ 718033 h 974726"/>
                <a:gd name="connsiteX219" fmla="*/ 331673 w 556146"/>
                <a:gd name="connsiteY219" fmla="*/ 675240 h 974726"/>
                <a:gd name="connsiteX220" fmla="*/ 331673 w 556146"/>
                <a:gd name="connsiteY220" fmla="*/ 673100 h 974726"/>
                <a:gd name="connsiteX221" fmla="*/ 358699 w 556146"/>
                <a:gd name="connsiteY221" fmla="*/ 638175 h 974726"/>
                <a:gd name="connsiteX222" fmla="*/ 360852 w 556146"/>
                <a:gd name="connsiteY222" fmla="*/ 642488 h 974726"/>
                <a:gd name="connsiteX223" fmla="*/ 317789 w 556146"/>
                <a:gd name="connsiteY223" fmla="*/ 668368 h 974726"/>
                <a:gd name="connsiteX224" fmla="*/ 272572 w 556146"/>
                <a:gd name="connsiteY224" fmla="*/ 696403 h 974726"/>
                <a:gd name="connsiteX225" fmla="*/ 179987 w 556146"/>
                <a:gd name="connsiteY225" fmla="*/ 750319 h 974726"/>
                <a:gd name="connsiteX226" fmla="*/ 177833 w 556146"/>
                <a:gd name="connsiteY226" fmla="*/ 752475 h 974726"/>
                <a:gd name="connsiteX227" fmla="*/ 175680 w 556146"/>
                <a:gd name="connsiteY227" fmla="*/ 750319 h 974726"/>
                <a:gd name="connsiteX228" fmla="*/ 175680 w 556146"/>
                <a:gd name="connsiteY228" fmla="*/ 748162 h 974726"/>
                <a:gd name="connsiteX229" fmla="*/ 186446 w 556146"/>
                <a:gd name="connsiteY229" fmla="*/ 741692 h 974726"/>
                <a:gd name="connsiteX230" fmla="*/ 272572 w 556146"/>
                <a:gd name="connsiteY230" fmla="*/ 689934 h 974726"/>
                <a:gd name="connsiteX231" fmla="*/ 317789 w 556146"/>
                <a:gd name="connsiteY231" fmla="*/ 661898 h 974726"/>
                <a:gd name="connsiteX232" fmla="*/ 358699 w 556146"/>
                <a:gd name="connsiteY232" fmla="*/ 640332 h 974726"/>
                <a:gd name="connsiteX233" fmla="*/ 358699 w 556146"/>
                <a:gd name="connsiteY233" fmla="*/ 638175 h 974726"/>
                <a:gd name="connsiteX234" fmla="*/ 404190 w 556146"/>
                <a:gd name="connsiteY234" fmla="*/ 596900 h 974726"/>
                <a:gd name="connsiteX235" fmla="*/ 406337 w 556146"/>
                <a:gd name="connsiteY235" fmla="*/ 596900 h 974726"/>
                <a:gd name="connsiteX236" fmla="*/ 408484 w 556146"/>
                <a:gd name="connsiteY236" fmla="*/ 596900 h 974726"/>
                <a:gd name="connsiteX237" fmla="*/ 410630 w 556146"/>
                <a:gd name="connsiteY237" fmla="*/ 596900 h 974726"/>
                <a:gd name="connsiteX238" fmla="*/ 408484 w 556146"/>
                <a:gd name="connsiteY238" fmla="*/ 601196 h 974726"/>
                <a:gd name="connsiteX239" fmla="*/ 406337 w 556146"/>
                <a:gd name="connsiteY239" fmla="*/ 601196 h 974726"/>
                <a:gd name="connsiteX240" fmla="*/ 404190 w 556146"/>
                <a:gd name="connsiteY240" fmla="*/ 601196 h 974726"/>
                <a:gd name="connsiteX241" fmla="*/ 402043 w 556146"/>
                <a:gd name="connsiteY241" fmla="*/ 601196 h 974726"/>
                <a:gd name="connsiteX242" fmla="*/ 393456 w 556146"/>
                <a:gd name="connsiteY242" fmla="*/ 605491 h 974726"/>
                <a:gd name="connsiteX243" fmla="*/ 382723 w 556146"/>
                <a:gd name="connsiteY243" fmla="*/ 609787 h 974726"/>
                <a:gd name="connsiteX244" fmla="*/ 361255 w 556146"/>
                <a:gd name="connsiteY244" fmla="*/ 622674 h 974726"/>
                <a:gd name="connsiteX245" fmla="*/ 316174 w 556146"/>
                <a:gd name="connsiteY245" fmla="*/ 650595 h 974726"/>
                <a:gd name="connsiteX246" fmla="*/ 241038 w 556146"/>
                <a:gd name="connsiteY246" fmla="*/ 695699 h 974726"/>
                <a:gd name="connsiteX247" fmla="*/ 226011 w 556146"/>
                <a:gd name="connsiteY247" fmla="*/ 706438 h 974726"/>
                <a:gd name="connsiteX248" fmla="*/ 223864 w 556146"/>
                <a:gd name="connsiteY248" fmla="*/ 706438 h 974726"/>
                <a:gd name="connsiteX249" fmla="*/ 221717 w 556146"/>
                <a:gd name="connsiteY249" fmla="*/ 704290 h 974726"/>
                <a:gd name="connsiteX250" fmla="*/ 223864 w 556146"/>
                <a:gd name="connsiteY250" fmla="*/ 702143 h 974726"/>
                <a:gd name="connsiteX251" fmla="*/ 223864 w 556146"/>
                <a:gd name="connsiteY251" fmla="*/ 699995 h 974726"/>
                <a:gd name="connsiteX252" fmla="*/ 241038 w 556146"/>
                <a:gd name="connsiteY252" fmla="*/ 691404 h 974726"/>
                <a:gd name="connsiteX253" fmla="*/ 264652 w 556146"/>
                <a:gd name="connsiteY253" fmla="*/ 674221 h 974726"/>
                <a:gd name="connsiteX254" fmla="*/ 318320 w 556146"/>
                <a:gd name="connsiteY254" fmla="*/ 642004 h 974726"/>
                <a:gd name="connsiteX255" fmla="*/ 367695 w 556146"/>
                <a:gd name="connsiteY255" fmla="*/ 614083 h 974726"/>
                <a:gd name="connsiteX256" fmla="*/ 391310 w 556146"/>
                <a:gd name="connsiteY256" fmla="*/ 601196 h 974726"/>
                <a:gd name="connsiteX257" fmla="*/ 404190 w 556146"/>
                <a:gd name="connsiteY257" fmla="*/ 596900 h 974726"/>
                <a:gd name="connsiteX258" fmla="*/ 431737 w 556146"/>
                <a:gd name="connsiteY258" fmla="*/ 552450 h 974726"/>
                <a:gd name="connsiteX259" fmla="*/ 433884 w 556146"/>
                <a:gd name="connsiteY259" fmla="*/ 552450 h 974726"/>
                <a:gd name="connsiteX260" fmla="*/ 433884 w 556146"/>
                <a:gd name="connsiteY260" fmla="*/ 556746 h 974726"/>
                <a:gd name="connsiteX261" fmla="*/ 431737 w 556146"/>
                <a:gd name="connsiteY261" fmla="*/ 556746 h 974726"/>
                <a:gd name="connsiteX262" fmla="*/ 418856 w 556146"/>
                <a:gd name="connsiteY262" fmla="*/ 561041 h 974726"/>
                <a:gd name="connsiteX263" fmla="*/ 401682 w 556146"/>
                <a:gd name="connsiteY263" fmla="*/ 571780 h 974726"/>
                <a:gd name="connsiteX264" fmla="*/ 371628 w 556146"/>
                <a:gd name="connsiteY264" fmla="*/ 593258 h 974726"/>
                <a:gd name="connsiteX265" fmla="*/ 320106 w 556146"/>
                <a:gd name="connsiteY265" fmla="*/ 623328 h 974726"/>
                <a:gd name="connsiteX266" fmla="*/ 309373 w 556146"/>
                <a:gd name="connsiteY266" fmla="*/ 629771 h 974726"/>
                <a:gd name="connsiteX267" fmla="*/ 290052 w 556146"/>
                <a:gd name="connsiteY267" fmla="*/ 640510 h 974726"/>
                <a:gd name="connsiteX268" fmla="*/ 275025 w 556146"/>
                <a:gd name="connsiteY268" fmla="*/ 649101 h 974726"/>
                <a:gd name="connsiteX269" fmla="*/ 251411 w 556146"/>
                <a:gd name="connsiteY269" fmla="*/ 661988 h 974726"/>
                <a:gd name="connsiteX270" fmla="*/ 249264 w 556146"/>
                <a:gd name="connsiteY270" fmla="*/ 661988 h 974726"/>
                <a:gd name="connsiteX271" fmla="*/ 249264 w 556146"/>
                <a:gd name="connsiteY271" fmla="*/ 657693 h 974726"/>
                <a:gd name="connsiteX272" fmla="*/ 259998 w 556146"/>
                <a:gd name="connsiteY272" fmla="*/ 651249 h 974726"/>
                <a:gd name="connsiteX273" fmla="*/ 285759 w 556146"/>
                <a:gd name="connsiteY273" fmla="*/ 638362 h 974726"/>
                <a:gd name="connsiteX274" fmla="*/ 300786 w 556146"/>
                <a:gd name="connsiteY274" fmla="*/ 629771 h 974726"/>
                <a:gd name="connsiteX275" fmla="*/ 311519 w 556146"/>
                <a:gd name="connsiteY275" fmla="*/ 623328 h 974726"/>
                <a:gd name="connsiteX276" fmla="*/ 317960 w 556146"/>
                <a:gd name="connsiteY276" fmla="*/ 619032 h 974726"/>
                <a:gd name="connsiteX277" fmla="*/ 328693 w 556146"/>
                <a:gd name="connsiteY277" fmla="*/ 614736 h 974726"/>
                <a:gd name="connsiteX278" fmla="*/ 371628 w 556146"/>
                <a:gd name="connsiteY278" fmla="*/ 588963 h 974726"/>
                <a:gd name="connsiteX279" fmla="*/ 403829 w 556146"/>
                <a:gd name="connsiteY279" fmla="*/ 565337 h 974726"/>
                <a:gd name="connsiteX280" fmla="*/ 421003 w 556146"/>
                <a:gd name="connsiteY280" fmla="*/ 554598 h 974726"/>
                <a:gd name="connsiteX281" fmla="*/ 431737 w 556146"/>
                <a:gd name="connsiteY281" fmla="*/ 552450 h 974726"/>
                <a:gd name="connsiteX282" fmla="*/ 441257 w 556146"/>
                <a:gd name="connsiteY282" fmla="*/ 523875 h 974726"/>
                <a:gd name="connsiteX283" fmla="*/ 443406 w 556146"/>
                <a:gd name="connsiteY283" fmla="*/ 526030 h 974726"/>
                <a:gd name="connsiteX284" fmla="*/ 419764 w 556146"/>
                <a:gd name="connsiteY284" fmla="*/ 547574 h 974726"/>
                <a:gd name="connsiteX285" fmla="*/ 391824 w 556146"/>
                <a:gd name="connsiteY285" fmla="*/ 564810 h 974726"/>
                <a:gd name="connsiteX286" fmla="*/ 346691 w 556146"/>
                <a:gd name="connsiteY286" fmla="*/ 590664 h 974726"/>
                <a:gd name="connsiteX287" fmla="*/ 338094 w 556146"/>
                <a:gd name="connsiteY287" fmla="*/ 597127 h 974726"/>
                <a:gd name="connsiteX288" fmla="*/ 327348 w 556146"/>
                <a:gd name="connsiteY288" fmla="*/ 603591 h 974726"/>
                <a:gd name="connsiteX289" fmla="*/ 314452 w 556146"/>
                <a:gd name="connsiteY289" fmla="*/ 610054 h 974726"/>
                <a:gd name="connsiteX290" fmla="*/ 310154 w 556146"/>
                <a:gd name="connsiteY290" fmla="*/ 612209 h 974726"/>
                <a:gd name="connsiteX291" fmla="*/ 308004 w 556146"/>
                <a:gd name="connsiteY291" fmla="*/ 614363 h 974726"/>
                <a:gd name="connsiteX292" fmla="*/ 305855 w 556146"/>
                <a:gd name="connsiteY292" fmla="*/ 610054 h 974726"/>
                <a:gd name="connsiteX293" fmla="*/ 308004 w 556146"/>
                <a:gd name="connsiteY293" fmla="*/ 610054 h 974726"/>
                <a:gd name="connsiteX294" fmla="*/ 308004 w 556146"/>
                <a:gd name="connsiteY294" fmla="*/ 607900 h 974726"/>
                <a:gd name="connsiteX295" fmla="*/ 323049 w 556146"/>
                <a:gd name="connsiteY295" fmla="*/ 599282 h 974726"/>
                <a:gd name="connsiteX296" fmla="*/ 335944 w 556146"/>
                <a:gd name="connsiteY296" fmla="*/ 592818 h 974726"/>
                <a:gd name="connsiteX297" fmla="*/ 344541 w 556146"/>
                <a:gd name="connsiteY297" fmla="*/ 588509 h 974726"/>
                <a:gd name="connsiteX298" fmla="*/ 350989 w 556146"/>
                <a:gd name="connsiteY298" fmla="*/ 584200 h 974726"/>
                <a:gd name="connsiteX299" fmla="*/ 385377 w 556146"/>
                <a:gd name="connsiteY299" fmla="*/ 562656 h 974726"/>
                <a:gd name="connsiteX300" fmla="*/ 415466 w 556146"/>
                <a:gd name="connsiteY300" fmla="*/ 545420 h 974726"/>
                <a:gd name="connsiteX301" fmla="*/ 441257 w 556146"/>
                <a:gd name="connsiteY301" fmla="*/ 523875 h 974726"/>
                <a:gd name="connsiteX302" fmla="*/ 462446 w 556146"/>
                <a:gd name="connsiteY302" fmla="*/ 495300 h 974726"/>
                <a:gd name="connsiteX303" fmla="*/ 462446 w 556146"/>
                <a:gd name="connsiteY303" fmla="*/ 499666 h 974726"/>
                <a:gd name="connsiteX304" fmla="*/ 460287 w 556146"/>
                <a:gd name="connsiteY304" fmla="*/ 501849 h 974726"/>
                <a:gd name="connsiteX305" fmla="*/ 363132 w 556146"/>
                <a:gd name="connsiteY305" fmla="*/ 562967 h 974726"/>
                <a:gd name="connsiteX306" fmla="*/ 358814 w 556146"/>
                <a:gd name="connsiteY306" fmla="*/ 565150 h 974726"/>
                <a:gd name="connsiteX307" fmla="*/ 356655 w 556146"/>
                <a:gd name="connsiteY307" fmla="*/ 565150 h 974726"/>
                <a:gd name="connsiteX308" fmla="*/ 356655 w 556146"/>
                <a:gd name="connsiteY308" fmla="*/ 560785 h 974726"/>
                <a:gd name="connsiteX309" fmla="*/ 365291 w 556146"/>
                <a:gd name="connsiteY309" fmla="*/ 556419 h 974726"/>
                <a:gd name="connsiteX310" fmla="*/ 462446 w 556146"/>
                <a:gd name="connsiteY310" fmla="*/ 495300 h 974726"/>
                <a:gd name="connsiteX311" fmla="*/ 462473 w 556146"/>
                <a:gd name="connsiteY311" fmla="*/ 471488 h 974726"/>
                <a:gd name="connsiteX312" fmla="*/ 462473 w 556146"/>
                <a:gd name="connsiteY312" fmla="*/ 475784 h 974726"/>
                <a:gd name="connsiteX313" fmla="*/ 460342 w 556146"/>
                <a:gd name="connsiteY313" fmla="*/ 475784 h 974726"/>
                <a:gd name="connsiteX314" fmla="*/ 445419 w 556146"/>
                <a:gd name="connsiteY314" fmla="*/ 482227 h 974726"/>
                <a:gd name="connsiteX315" fmla="*/ 428365 w 556146"/>
                <a:gd name="connsiteY315" fmla="*/ 490819 h 974726"/>
                <a:gd name="connsiteX316" fmla="*/ 394256 w 556146"/>
                <a:gd name="connsiteY316" fmla="*/ 508001 h 974726"/>
                <a:gd name="connsiteX317" fmla="*/ 392124 w 556146"/>
                <a:gd name="connsiteY317" fmla="*/ 508001 h 974726"/>
                <a:gd name="connsiteX318" fmla="*/ 392124 w 556146"/>
                <a:gd name="connsiteY318" fmla="*/ 503705 h 974726"/>
                <a:gd name="connsiteX319" fmla="*/ 394256 w 556146"/>
                <a:gd name="connsiteY319" fmla="*/ 503705 h 974726"/>
                <a:gd name="connsiteX320" fmla="*/ 430496 w 556146"/>
                <a:gd name="connsiteY320" fmla="*/ 484375 h 974726"/>
                <a:gd name="connsiteX321" fmla="*/ 447551 w 556146"/>
                <a:gd name="connsiteY321" fmla="*/ 475784 h 974726"/>
                <a:gd name="connsiteX322" fmla="*/ 462473 w 556146"/>
                <a:gd name="connsiteY322" fmla="*/ 471488 h 974726"/>
                <a:gd name="connsiteX323" fmla="*/ 476165 w 556146"/>
                <a:gd name="connsiteY323" fmla="*/ 444500 h 974726"/>
                <a:gd name="connsiteX324" fmla="*/ 478323 w 556146"/>
                <a:gd name="connsiteY324" fmla="*/ 444500 h 974726"/>
                <a:gd name="connsiteX325" fmla="*/ 480480 w 556146"/>
                <a:gd name="connsiteY325" fmla="*/ 444500 h 974726"/>
                <a:gd name="connsiteX326" fmla="*/ 478323 w 556146"/>
                <a:gd name="connsiteY326" fmla="*/ 448733 h 974726"/>
                <a:gd name="connsiteX327" fmla="*/ 476165 w 556146"/>
                <a:gd name="connsiteY327" fmla="*/ 448733 h 974726"/>
                <a:gd name="connsiteX328" fmla="*/ 458906 w 556146"/>
                <a:gd name="connsiteY328" fmla="*/ 455083 h 974726"/>
                <a:gd name="connsiteX329" fmla="*/ 441647 w 556146"/>
                <a:gd name="connsiteY329" fmla="*/ 465667 h 974726"/>
                <a:gd name="connsiteX330" fmla="*/ 402814 w 556146"/>
                <a:gd name="connsiteY330" fmla="*/ 486833 h 974726"/>
                <a:gd name="connsiteX331" fmla="*/ 400657 w 556146"/>
                <a:gd name="connsiteY331" fmla="*/ 486833 h 974726"/>
                <a:gd name="connsiteX332" fmla="*/ 398500 w 556146"/>
                <a:gd name="connsiteY332" fmla="*/ 488950 h 974726"/>
                <a:gd name="connsiteX333" fmla="*/ 398500 w 556146"/>
                <a:gd name="connsiteY333" fmla="*/ 486833 h 974726"/>
                <a:gd name="connsiteX334" fmla="*/ 398500 w 556146"/>
                <a:gd name="connsiteY334" fmla="*/ 484717 h 974726"/>
                <a:gd name="connsiteX335" fmla="*/ 398500 w 556146"/>
                <a:gd name="connsiteY335" fmla="*/ 482600 h 974726"/>
                <a:gd name="connsiteX336" fmla="*/ 407129 w 556146"/>
                <a:gd name="connsiteY336" fmla="*/ 480483 h 974726"/>
                <a:gd name="connsiteX337" fmla="*/ 443805 w 556146"/>
                <a:gd name="connsiteY337" fmla="*/ 459317 h 974726"/>
                <a:gd name="connsiteX338" fmla="*/ 463221 w 556146"/>
                <a:gd name="connsiteY338" fmla="*/ 448733 h 974726"/>
                <a:gd name="connsiteX339" fmla="*/ 476165 w 556146"/>
                <a:gd name="connsiteY339" fmla="*/ 444500 h 974726"/>
                <a:gd name="connsiteX340" fmla="*/ 495165 w 556146"/>
                <a:gd name="connsiteY340" fmla="*/ 404813 h 974726"/>
                <a:gd name="connsiteX341" fmla="*/ 497347 w 556146"/>
                <a:gd name="connsiteY341" fmla="*/ 404813 h 974726"/>
                <a:gd name="connsiteX342" fmla="*/ 497347 w 556146"/>
                <a:gd name="connsiteY342" fmla="*/ 409099 h 974726"/>
                <a:gd name="connsiteX343" fmla="*/ 495165 w 556146"/>
                <a:gd name="connsiteY343" fmla="*/ 409099 h 974726"/>
                <a:gd name="connsiteX344" fmla="*/ 486433 w 556146"/>
                <a:gd name="connsiteY344" fmla="*/ 411243 h 974726"/>
                <a:gd name="connsiteX345" fmla="*/ 475519 w 556146"/>
                <a:gd name="connsiteY345" fmla="*/ 415529 h 974726"/>
                <a:gd name="connsiteX346" fmla="*/ 455874 w 556146"/>
                <a:gd name="connsiteY346" fmla="*/ 426245 h 974726"/>
                <a:gd name="connsiteX347" fmla="*/ 416583 w 556146"/>
                <a:gd name="connsiteY347" fmla="*/ 447676 h 974726"/>
                <a:gd name="connsiteX348" fmla="*/ 414400 w 556146"/>
                <a:gd name="connsiteY348" fmla="*/ 447676 h 974726"/>
                <a:gd name="connsiteX349" fmla="*/ 414400 w 556146"/>
                <a:gd name="connsiteY349" fmla="*/ 443390 h 974726"/>
                <a:gd name="connsiteX350" fmla="*/ 416583 w 556146"/>
                <a:gd name="connsiteY350" fmla="*/ 441247 h 974726"/>
                <a:gd name="connsiteX351" fmla="*/ 458057 w 556146"/>
                <a:gd name="connsiteY351" fmla="*/ 421958 h 974726"/>
                <a:gd name="connsiteX352" fmla="*/ 479885 w 556146"/>
                <a:gd name="connsiteY352" fmla="*/ 409099 h 974726"/>
                <a:gd name="connsiteX353" fmla="*/ 488616 w 556146"/>
                <a:gd name="connsiteY353" fmla="*/ 406956 h 974726"/>
                <a:gd name="connsiteX354" fmla="*/ 495165 w 556146"/>
                <a:gd name="connsiteY354" fmla="*/ 404813 h 974726"/>
                <a:gd name="connsiteX355" fmla="*/ 486253 w 556146"/>
                <a:gd name="connsiteY355" fmla="*/ 385763 h 974726"/>
                <a:gd name="connsiteX356" fmla="*/ 486253 w 556146"/>
                <a:gd name="connsiteY356" fmla="*/ 390129 h 974726"/>
                <a:gd name="connsiteX357" fmla="*/ 451617 w 556146"/>
                <a:gd name="connsiteY357" fmla="*/ 403226 h 974726"/>
                <a:gd name="connsiteX358" fmla="*/ 421310 w 556146"/>
                <a:gd name="connsiteY358" fmla="*/ 420688 h 974726"/>
                <a:gd name="connsiteX359" fmla="*/ 419145 w 556146"/>
                <a:gd name="connsiteY359" fmla="*/ 416323 h 974726"/>
                <a:gd name="connsiteX360" fmla="*/ 421310 w 556146"/>
                <a:gd name="connsiteY360" fmla="*/ 414140 h 974726"/>
                <a:gd name="connsiteX361" fmla="*/ 486253 w 556146"/>
                <a:gd name="connsiteY361" fmla="*/ 385763 h 974726"/>
                <a:gd name="connsiteX362" fmla="*/ 69817 w 556146"/>
                <a:gd name="connsiteY362" fmla="*/ 350838 h 974726"/>
                <a:gd name="connsiteX363" fmla="*/ 71948 w 556146"/>
                <a:gd name="connsiteY363" fmla="*/ 355204 h 974726"/>
                <a:gd name="connsiteX364" fmla="*/ 57026 w 556146"/>
                <a:gd name="connsiteY364" fmla="*/ 363935 h 974726"/>
                <a:gd name="connsiteX365" fmla="*/ 46367 w 556146"/>
                <a:gd name="connsiteY365" fmla="*/ 370483 h 974726"/>
                <a:gd name="connsiteX366" fmla="*/ 5863 w 556146"/>
                <a:gd name="connsiteY366" fmla="*/ 383580 h 974726"/>
                <a:gd name="connsiteX367" fmla="*/ 1599 w 556146"/>
                <a:gd name="connsiteY367" fmla="*/ 385763 h 974726"/>
                <a:gd name="connsiteX368" fmla="*/ 1599 w 556146"/>
                <a:gd name="connsiteY368" fmla="*/ 381398 h 974726"/>
                <a:gd name="connsiteX369" fmla="*/ 3731 w 556146"/>
                <a:gd name="connsiteY369" fmla="*/ 381398 h 974726"/>
                <a:gd name="connsiteX370" fmla="*/ 7994 w 556146"/>
                <a:gd name="connsiteY370" fmla="*/ 379215 h 974726"/>
                <a:gd name="connsiteX371" fmla="*/ 50630 w 556146"/>
                <a:gd name="connsiteY371" fmla="*/ 363935 h 974726"/>
                <a:gd name="connsiteX372" fmla="*/ 61289 w 556146"/>
                <a:gd name="connsiteY372" fmla="*/ 357387 h 974726"/>
                <a:gd name="connsiteX373" fmla="*/ 69817 w 556146"/>
                <a:gd name="connsiteY373" fmla="*/ 353021 h 974726"/>
                <a:gd name="connsiteX374" fmla="*/ 69817 w 556146"/>
                <a:gd name="connsiteY374" fmla="*/ 350838 h 974726"/>
                <a:gd name="connsiteX375" fmla="*/ 492982 w 556146"/>
                <a:gd name="connsiteY375" fmla="*/ 347663 h 974726"/>
                <a:gd name="connsiteX376" fmla="*/ 497347 w 556146"/>
                <a:gd name="connsiteY376" fmla="*/ 347663 h 974726"/>
                <a:gd name="connsiteX377" fmla="*/ 499530 w 556146"/>
                <a:gd name="connsiteY377" fmla="*/ 351830 h 974726"/>
                <a:gd name="connsiteX378" fmla="*/ 497347 w 556146"/>
                <a:gd name="connsiteY378" fmla="*/ 353914 h 974726"/>
                <a:gd name="connsiteX379" fmla="*/ 495165 w 556146"/>
                <a:gd name="connsiteY379" fmla="*/ 353914 h 974726"/>
                <a:gd name="connsiteX380" fmla="*/ 492982 w 556146"/>
                <a:gd name="connsiteY380" fmla="*/ 353914 h 974726"/>
                <a:gd name="connsiteX381" fmla="*/ 492982 w 556146"/>
                <a:gd name="connsiteY381" fmla="*/ 351830 h 974726"/>
                <a:gd name="connsiteX382" fmla="*/ 464605 w 556146"/>
                <a:gd name="connsiteY382" fmla="*/ 364332 h 974726"/>
                <a:gd name="connsiteX383" fmla="*/ 434046 w 556146"/>
                <a:gd name="connsiteY383" fmla="*/ 381001 h 974726"/>
                <a:gd name="connsiteX384" fmla="*/ 431863 w 556146"/>
                <a:gd name="connsiteY384" fmla="*/ 376834 h 974726"/>
                <a:gd name="connsiteX385" fmla="*/ 464605 w 556146"/>
                <a:gd name="connsiteY385" fmla="*/ 360165 h 974726"/>
                <a:gd name="connsiteX386" fmla="*/ 492982 w 556146"/>
                <a:gd name="connsiteY386" fmla="*/ 347663 h 974726"/>
                <a:gd name="connsiteX387" fmla="*/ 76691 w 556146"/>
                <a:gd name="connsiteY387" fmla="*/ 338138 h 974726"/>
                <a:gd name="connsiteX388" fmla="*/ 78842 w 556146"/>
                <a:gd name="connsiteY388" fmla="*/ 338138 h 974726"/>
                <a:gd name="connsiteX389" fmla="*/ 76691 w 556146"/>
                <a:gd name="connsiteY389" fmla="*/ 342447 h 974726"/>
                <a:gd name="connsiteX390" fmla="*/ 72390 w 556146"/>
                <a:gd name="connsiteY390" fmla="*/ 344601 h 974726"/>
                <a:gd name="connsiteX391" fmla="*/ 61636 w 556146"/>
                <a:gd name="connsiteY391" fmla="*/ 346756 h 974726"/>
                <a:gd name="connsiteX392" fmla="*/ 44429 w 556146"/>
                <a:gd name="connsiteY392" fmla="*/ 351065 h 974726"/>
                <a:gd name="connsiteX393" fmla="*/ 16469 w 556146"/>
                <a:gd name="connsiteY393" fmla="*/ 368301 h 974726"/>
                <a:gd name="connsiteX394" fmla="*/ 14318 w 556146"/>
                <a:gd name="connsiteY394" fmla="*/ 368301 h 974726"/>
                <a:gd name="connsiteX395" fmla="*/ 14318 w 556146"/>
                <a:gd name="connsiteY395" fmla="*/ 366147 h 974726"/>
                <a:gd name="connsiteX396" fmla="*/ 16469 w 556146"/>
                <a:gd name="connsiteY396" fmla="*/ 361838 h 974726"/>
                <a:gd name="connsiteX397" fmla="*/ 42279 w 556146"/>
                <a:gd name="connsiteY397" fmla="*/ 346756 h 974726"/>
                <a:gd name="connsiteX398" fmla="*/ 65937 w 556146"/>
                <a:gd name="connsiteY398" fmla="*/ 340292 h 974726"/>
                <a:gd name="connsiteX399" fmla="*/ 76691 w 556146"/>
                <a:gd name="connsiteY399" fmla="*/ 338138 h 974726"/>
                <a:gd name="connsiteX400" fmla="*/ 92553 w 556146"/>
                <a:gd name="connsiteY400" fmla="*/ 317500 h 974726"/>
                <a:gd name="connsiteX401" fmla="*/ 94718 w 556146"/>
                <a:gd name="connsiteY401" fmla="*/ 317500 h 974726"/>
                <a:gd name="connsiteX402" fmla="*/ 92553 w 556146"/>
                <a:gd name="connsiteY402" fmla="*/ 321733 h 974726"/>
                <a:gd name="connsiteX403" fmla="*/ 88224 w 556146"/>
                <a:gd name="connsiteY403" fmla="*/ 323850 h 974726"/>
                <a:gd name="connsiteX404" fmla="*/ 79565 w 556146"/>
                <a:gd name="connsiteY404" fmla="*/ 325967 h 974726"/>
                <a:gd name="connsiteX405" fmla="*/ 27610 w 556146"/>
                <a:gd name="connsiteY405" fmla="*/ 349250 h 974726"/>
                <a:gd name="connsiteX406" fmla="*/ 25445 w 556146"/>
                <a:gd name="connsiteY406" fmla="*/ 349250 h 974726"/>
                <a:gd name="connsiteX407" fmla="*/ 25445 w 556146"/>
                <a:gd name="connsiteY407" fmla="*/ 345017 h 974726"/>
                <a:gd name="connsiteX408" fmla="*/ 38434 w 556146"/>
                <a:gd name="connsiteY408" fmla="*/ 338667 h 974726"/>
                <a:gd name="connsiteX409" fmla="*/ 86059 w 556146"/>
                <a:gd name="connsiteY409" fmla="*/ 319617 h 974726"/>
                <a:gd name="connsiteX410" fmla="*/ 92553 w 556146"/>
                <a:gd name="connsiteY410" fmla="*/ 317500 h 974726"/>
                <a:gd name="connsiteX411" fmla="*/ 508486 w 556146"/>
                <a:gd name="connsiteY411" fmla="*/ 307975 h 974726"/>
                <a:gd name="connsiteX412" fmla="*/ 510643 w 556146"/>
                <a:gd name="connsiteY412" fmla="*/ 310115 h 974726"/>
                <a:gd name="connsiteX413" fmla="*/ 508486 w 556146"/>
                <a:gd name="connsiteY413" fmla="*/ 314394 h 974726"/>
                <a:gd name="connsiteX414" fmla="*/ 506328 w 556146"/>
                <a:gd name="connsiteY414" fmla="*/ 316534 h 974726"/>
                <a:gd name="connsiteX415" fmla="*/ 504171 w 556146"/>
                <a:gd name="connsiteY415" fmla="*/ 312254 h 974726"/>
                <a:gd name="connsiteX416" fmla="*/ 499856 w 556146"/>
                <a:gd name="connsiteY416" fmla="*/ 314394 h 974726"/>
                <a:gd name="connsiteX417" fmla="*/ 495542 w 556146"/>
                <a:gd name="connsiteY417" fmla="*/ 316534 h 974726"/>
                <a:gd name="connsiteX418" fmla="*/ 430820 w 556146"/>
                <a:gd name="connsiteY418" fmla="*/ 355048 h 974726"/>
                <a:gd name="connsiteX419" fmla="*/ 430820 w 556146"/>
                <a:gd name="connsiteY419" fmla="*/ 357188 h 974726"/>
                <a:gd name="connsiteX420" fmla="*/ 428663 w 556146"/>
                <a:gd name="connsiteY420" fmla="*/ 352909 h 974726"/>
                <a:gd name="connsiteX421" fmla="*/ 497699 w 556146"/>
                <a:gd name="connsiteY421" fmla="*/ 312254 h 974726"/>
                <a:gd name="connsiteX422" fmla="*/ 502014 w 556146"/>
                <a:gd name="connsiteY422" fmla="*/ 310115 h 974726"/>
                <a:gd name="connsiteX423" fmla="*/ 508486 w 556146"/>
                <a:gd name="connsiteY423" fmla="*/ 307975 h 974726"/>
                <a:gd name="connsiteX424" fmla="*/ 481954 w 556146"/>
                <a:gd name="connsiteY424" fmla="*/ 293688 h 974726"/>
                <a:gd name="connsiteX425" fmla="*/ 486263 w 556146"/>
                <a:gd name="connsiteY425" fmla="*/ 297855 h 974726"/>
                <a:gd name="connsiteX426" fmla="*/ 484108 w 556146"/>
                <a:gd name="connsiteY426" fmla="*/ 299939 h 974726"/>
                <a:gd name="connsiteX427" fmla="*/ 481954 w 556146"/>
                <a:gd name="connsiteY427" fmla="*/ 297855 h 974726"/>
                <a:gd name="connsiteX428" fmla="*/ 432401 w 556146"/>
                <a:gd name="connsiteY428" fmla="*/ 327026 h 974726"/>
                <a:gd name="connsiteX429" fmla="*/ 430247 w 556146"/>
                <a:gd name="connsiteY429" fmla="*/ 327026 h 974726"/>
                <a:gd name="connsiteX430" fmla="*/ 430247 w 556146"/>
                <a:gd name="connsiteY430" fmla="*/ 322859 h 974726"/>
                <a:gd name="connsiteX431" fmla="*/ 460409 w 556146"/>
                <a:gd name="connsiteY431" fmla="*/ 304106 h 974726"/>
                <a:gd name="connsiteX432" fmla="*/ 477645 w 556146"/>
                <a:gd name="connsiteY432" fmla="*/ 295771 h 974726"/>
                <a:gd name="connsiteX433" fmla="*/ 481954 w 556146"/>
                <a:gd name="connsiteY433" fmla="*/ 293688 h 974726"/>
                <a:gd name="connsiteX434" fmla="*/ 488879 w 556146"/>
                <a:gd name="connsiteY434" fmla="*/ 269875 h 974726"/>
                <a:gd name="connsiteX435" fmla="*/ 491029 w 556146"/>
                <a:gd name="connsiteY435" fmla="*/ 269875 h 974726"/>
                <a:gd name="connsiteX436" fmla="*/ 493180 w 556146"/>
                <a:gd name="connsiteY436" fmla="*/ 271992 h 974726"/>
                <a:gd name="connsiteX437" fmla="*/ 488879 w 556146"/>
                <a:gd name="connsiteY437" fmla="*/ 276225 h 974726"/>
                <a:gd name="connsiteX438" fmla="*/ 486728 w 556146"/>
                <a:gd name="connsiteY438" fmla="*/ 274108 h 974726"/>
                <a:gd name="connsiteX439" fmla="*/ 430807 w 556146"/>
                <a:gd name="connsiteY439" fmla="*/ 305858 h 974726"/>
                <a:gd name="connsiteX440" fmla="*/ 428656 w 556146"/>
                <a:gd name="connsiteY440" fmla="*/ 307975 h 974726"/>
                <a:gd name="connsiteX441" fmla="*/ 428656 w 556146"/>
                <a:gd name="connsiteY441" fmla="*/ 303742 h 974726"/>
                <a:gd name="connsiteX442" fmla="*/ 488879 w 556146"/>
                <a:gd name="connsiteY442" fmla="*/ 269875 h 974726"/>
                <a:gd name="connsiteX443" fmla="*/ 490502 w 556146"/>
                <a:gd name="connsiteY443" fmla="*/ 239713 h 974726"/>
                <a:gd name="connsiteX444" fmla="*/ 492635 w 556146"/>
                <a:gd name="connsiteY444" fmla="*/ 239713 h 974726"/>
                <a:gd name="connsiteX445" fmla="*/ 494768 w 556146"/>
                <a:gd name="connsiteY445" fmla="*/ 239713 h 974726"/>
                <a:gd name="connsiteX446" fmla="*/ 492635 w 556146"/>
                <a:gd name="connsiteY446" fmla="*/ 243946 h 974726"/>
                <a:gd name="connsiteX447" fmla="*/ 490502 w 556146"/>
                <a:gd name="connsiteY447" fmla="*/ 243946 h 974726"/>
                <a:gd name="connsiteX448" fmla="*/ 460637 w 556146"/>
                <a:gd name="connsiteY448" fmla="*/ 256646 h 974726"/>
                <a:gd name="connsiteX449" fmla="*/ 430772 w 556146"/>
                <a:gd name="connsiteY449" fmla="*/ 277813 h 974726"/>
                <a:gd name="connsiteX450" fmla="*/ 428638 w 556146"/>
                <a:gd name="connsiteY450" fmla="*/ 273580 h 974726"/>
                <a:gd name="connsiteX451" fmla="*/ 460637 w 556146"/>
                <a:gd name="connsiteY451" fmla="*/ 252413 h 974726"/>
                <a:gd name="connsiteX452" fmla="*/ 490502 w 556146"/>
                <a:gd name="connsiteY452" fmla="*/ 239713 h 974726"/>
                <a:gd name="connsiteX453" fmla="*/ 473265 w 556146"/>
                <a:gd name="connsiteY453" fmla="*/ 222250 h 974726"/>
                <a:gd name="connsiteX454" fmla="*/ 481924 w 556146"/>
                <a:gd name="connsiteY454" fmla="*/ 222250 h 974726"/>
                <a:gd name="connsiteX455" fmla="*/ 484089 w 556146"/>
                <a:gd name="connsiteY455" fmla="*/ 222250 h 974726"/>
                <a:gd name="connsiteX456" fmla="*/ 486253 w 556146"/>
                <a:gd name="connsiteY456" fmla="*/ 222250 h 974726"/>
                <a:gd name="connsiteX457" fmla="*/ 486253 w 556146"/>
                <a:gd name="connsiteY457" fmla="*/ 226546 h 974726"/>
                <a:gd name="connsiteX458" fmla="*/ 484089 w 556146"/>
                <a:gd name="connsiteY458" fmla="*/ 226546 h 974726"/>
                <a:gd name="connsiteX459" fmla="*/ 479759 w 556146"/>
                <a:gd name="connsiteY459" fmla="*/ 226546 h 974726"/>
                <a:gd name="connsiteX460" fmla="*/ 471100 w 556146"/>
                <a:gd name="connsiteY460" fmla="*/ 228693 h 974726"/>
                <a:gd name="connsiteX461" fmla="*/ 451617 w 556146"/>
                <a:gd name="connsiteY461" fmla="*/ 239432 h 974726"/>
                <a:gd name="connsiteX462" fmla="*/ 421310 w 556146"/>
                <a:gd name="connsiteY462" fmla="*/ 258763 h 974726"/>
                <a:gd name="connsiteX463" fmla="*/ 419145 w 556146"/>
                <a:gd name="connsiteY463" fmla="*/ 254467 h 974726"/>
                <a:gd name="connsiteX464" fmla="*/ 453782 w 556146"/>
                <a:gd name="connsiteY464" fmla="*/ 232989 h 974726"/>
                <a:gd name="connsiteX465" fmla="*/ 473265 w 556146"/>
                <a:gd name="connsiteY465" fmla="*/ 222250 h 974726"/>
                <a:gd name="connsiteX466" fmla="*/ 470823 w 556146"/>
                <a:gd name="connsiteY466" fmla="*/ 193675 h 974726"/>
                <a:gd name="connsiteX467" fmla="*/ 475144 w 556146"/>
                <a:gd name="connsiteY467" fmla="*/ 193675 h 974726"/>
                <a:gd name="connsiteX468" fmla="*/ 472984 w 556146"/>
                <a:gd name="connsiteY468" fmla="*/ 197961 h 974726"/>
                <a:gd name="connsiteX469" fmla="*/ 470823 w 556146"/>
                <a:gd name="connsiteY469" fmla="*/ 197961 h 974726"/>
                <a:gd name="connsiteX470" fmla="*/ 464341 w 556146"/>
                <a:gd name="connsiteY470" fmla="*/ 200104 h 974726"/>
                <a:gd name="connsiteX471" fmla="*/ 455697 w 556146"/>
                <a:gd name="connsiteY471" fmla="*/ 204391 h 974726"/>
                <a:gd name="connsiteX472" fmla="*/ 438411 w 556146"/>
                <a:gd name="connsiteY472" fmla="*/ 215106 h 974726"/>
                <a:gd name="connsiteX473" fmla="*/ 410321 w 556146"/>
                <a:gd name="connsiteY473" fmla="*/ 232252 h 974726"/>
                <a:gd name="connsiteX474" fmla="*/ 406000 w 556146"/>
                <a:gd name="connsiteY474" fmla="*/ 236538 h 974726"/>
                <a:gd name="connsiteX475" fmla="*/ 403839 w 556146"/>
                <a:gd name="connsiteY475" fmla="*/ 236538 h 974726"/>
                <a:gd name="connsiteX476" fmla="*/ 401678 w 556146"/>
                <a:gd name="connsiteY476" fmla="*/ 236538 h 974726"/>
                <a:gd name="connsiteX477" fmla="*/ 401678 w 556146"/>
                <a:gd name="connsiteY477" fmla="*/ 232252 h 974726"/>
                <a:gd name="connsiteX478" fmla="*/ 403839 w 556146"/>
                <a:gd name="connsiteY478" fmla="*/ 232252 h 974726"/>
                <a:gd name="connsiteX479" fmla="*/ 408160 w 556146"/>
                <a:gd name="connsiteY479" fmla="*/ 230108 h 974726"/>
                <a:gd name="connsiteX480" fmla="*/ 442733 w 556146"/>
                <a:gd name="connsiteY480" fmla="*/ 208677 h 974726"/>
                <a:gd name="connsiteX481" fmla="*/ 462180 w 556146"/>
                <a:gd name="connsiteY481" fmla="*/ 197961 h 974726"/>
                <a:gd name="connsiteX482" fmla="*/ 470823 w 556146"/>
                <a:gd name="connsiteY482" fmla="*/ 193675 h 974726"/>
                <a:gd name="connsiteX483" fmla="*/ 460310 w 556146"/>
                <a:gd name="connsiteY483" fmla="*/ 173038 h 974726"/>
                <a:gd name="connsiteX484" fmla="*/ 462457 w 556146"/>
                <a:gd name="connsiteY484" fmla="*/ 173038 h 974726"/>
                <a:gd name="connsiteX485" fmla="*/ 462457 w 556146"/>
                <a:gd name="connsiteY485" fmla="*/ 177367 h 974726"/>
                <a:gd name="connsiteX486" fmla="*/ 462457 w 556146"/>
                <a:gd name="connsiteY486" fmla="*/ 181697 h 974726"/>
                <a:gd name="connsiteX487" fmla="*/ 460310 w 556146"/>
                <a:gd name="connsiteY487" fmla="*/ 181697 h 974726"/>
                <a:gd name="connsiteX488" fmla="*/ 458162 w 556146"/>
                <a:gd name="connsiteY488" fmla="*/ 179532 h 974726"/>
                <a:gd name="connsiteX489" fmla="*/ 404467 w 556146"/>
                <a:gd name="connsiteY489" fmla="*/ 214169 h 974726"/>
                <a:gd name="connsiteX490" fmla="*/ 400171 w 556146"/>
                <a:gd name="connsiteY490" fmla="*/ 218498 h 974726"/>
                <a:gd name="connsiteX491" fmla="*/ 393728 w 556146"/>
                <a:gd name="connsiteY491" fmla="*/ 220663 h 974726"/>
                <a:gd name="connsiteX492" fmla="*/ 391580 w 556146"/>
                <a:gd name="connsiteY492" fmla="*/ 216333 h 974726"/>
                <a:gd name="connsiteX493" fmla="*/ 398024 w 556146"/>
                <a:gd name="connsiteY493" fmla="*/ 214169 h 974726"/>
                <a:gd name="connsiteX494" fmla="*/ 402319 w 556146"/>
                <a:gd name="connsiteY494" fmla="*/ 212004 h 974726"/>
                <a:gd name="connsiteX495" fmla="*/ 460310 w 556146"/>
                <a:gd name="connsiteY495" fmla="*/ 173038 h 974726"/>
                <a:gd name="connsiteX496" fmla="*/ 449197 w 556146"/>
                <a:gd name="connsiteY496" fmla="*/ 161925 h 974726"/>
                <a:gd name="connsiteX497" fmla="*/ 451344 w 556146"/>
                <a:gd name="connsiteY497" fmla="*/ 166270 h 974726"/>
                <a:gd name="connsiteX498" fmla="*/ 395502 w 556146"/>
                <a:gd name="connsiteY498" fmla="*/ 196683 h 974726"/>
                <a:gd name="connsiteX499" fmla="*/ 391206 w 556146"/>
                <a:gd name="connsiteY499" fmla="*/ 198855 h 974726"/>
                <a:gd name="connsiteX500" fmla="*/ 384763 w 556146"/>
                <a:gd name="connsiteY500" fmla="*/ 201028 h 974726"/>
                <a:gd name="connsiteX501" fmla="*/ 382615 w 556146"/>
                <a:gd name="connsiteY501" fmla="*/ 203200 h 974726"/>
                <a:gd name="connsiteX502" fmla="*/ 382615 w 556146"/>
                <a:gd name="connsiteY502" fmla="*/ 198855 h 974726"/>
                <a:gd name="connsiteX503" fmla="*/ 384763 w 556146"/>
                <a:gd name="connsiteY503" fmla="*/ 196683 h 974726"/>
                <a:gd name="connsiteX504" fmla="*/ 389058 w 556146"/>
                <a:gd name="connsiteY504" fmla="*/ 194510 h 974726"/>
                <a:gd name="connsiteX505" fmla="*/ 393354 w 556146"/>
                <a:gd name="connsiteY505" fmla="*/ 192338 h 974726"/>
                <a:gd name="connsiteX506" fmla="*/ 449197 w 556146"/>
                <a:gd name="connsiteY506" fmla="*/ 161925 h 974726"/>
                <a:gd name="connsiteX507" fmla="*/ 443769 w 556146"/>
                <a:gd name="connsiteY507" fmla="*/ 139700 h 974726"/>
                <a:gd name="connsiteX508" fmla="*/ 445952 w 556146"/>
                <a:gd name="connsiteY508" fmla="*/ 139700 h 974726"/>
                <a:gd name="connsiteX509" fmla="*/ 448134 w 556146"/>
                <a:gd name="connsiteY509" fmla="*/ 139700 h 974726"/>
                <a:gd name="connsiteX510" fmla="*/ 448134 w 556146"/>
                <a:gd name="connsiteY510" fmla="*/ 141872 h 974726"/>
                <a:gd name="connsiteX511" fmla="*/ 448134 w 556146"/>
                <a:gd name="connsiteY511" fmla="*/ 144045 h 974726"/>
                <a:gd name="connsiteX512" fmla="*/ 387016 w 556146"/>
                <a:gd name="connsiteY512" fmla="*/ 180975 h 974726"/>
                <a:gd name="connsiteX513" fmla="*/ 384833 w 556146"/>
                <a:gd name="connsiteY513" fmla="*/ 180975 h 974726"/>
                <a:gd name="connsiteX514" fmla="*/ 382650 w 556146"/>
                <a:gd name="connsiteY514" fmla="*/ 178803 h 974726"/>
                <a:gd name="connsiteX515" fmla="*/ 384833 w 556146"/>
                <a:gd name="connsiteY515" fmla="*/ 176630 h 974726"/>
                <a:gd name="connsiteX516" fmla="*/ 443769 w 556146"/>
                <a:gd name="connsiteY516" fmla="*/ 139700 h 974726"/>
                <a:gd name="connsiteX517" fmla="*/ 431760 w 556146"/>
                <a:gd name="connsiteY517" fmla="*/ 125413 h 974726"/>
                <a:gd name="connsiteX518" fmla="*/ 436030 w 556146"/>
                <a:gd name="connsiteY518" fmla="*/ 129709 h 974726"/>
                <a:gd name="connsiteX519" fmla="*/ 433895 w 556146"/>
                <a:gd name="connsiteY519" fmla="*/ 131856 h 974726"/>
                <a:gd name="connsiteX520" fmla="*/ 431760 w 556146"/>
                <a:gd name="connsiteY520" fmla="*/ 129709 h 974726"/>
                <a:gd name="connsiteX521" fmla="*/ 429625 w 556146"/>
                <a:gd name="connsiteY521" fmla="*/ 131856 h 974726"/>
                <a:gd name="connsiteX522" fmla="*/ 427491 w 556146"/>
                <a:gd name="connsiteY522" fmla="*/ 134004 h 974726"/>
                <a:gd name="connsiteX523" fmla="*/ 421086 w 556146"/>
                <a:gd name="connsiteY523" fmla="*/ 136152 h 974726"/>
                <a:gd name="connsiteX524" fmla="*/ 406141 w 556146"/>
                <a:gd name="connsiteY524" fmla="*/ 144743 h 974726"/>
                <a:gd name="connsiteX525" fmla="*/ 378387 w 556146"/>
                <a:gd name="connsiteY525" fmla="*/ 161926 h 974726"/>
                <a:gd name="connsiteX526" fmla="*/ 376252 w 556146"/>
                <a:gd name="connsiteY526" fmla="*/ 161926 h 974726"/>
                <a:gd name="connsiteX527" fmla="*/ 376252 w 556146"/>
                <a:gd name="connsiteY527" fmla="*/ 157630 h 974726"/>
                <a:gd name="connsiteX528" fmla="*/ 412546 w 556146"/>
                <a:gd name="connsiteY528" fmla="*/ 136152 h 974726"/>
                <a:gd name="connsiteX529" fmla="*/ 429625 w 556146"/>
                <a:gd name="connsiteY529" fmla="*/ 127561 h 974726"/>
                <a:gd name="connsiteX530" fmla="*/ 431760 w 556146"/>
                <a:gd name="connsiteY530" fmla="*/ 125413 h 974726"/>
                <a:gd name="connsiteX531" fmla="*/ 425385 w 556146"/>
                <a:gd name="connsiteY531" fmla="*/ 106363 h 974726"/>
                <a:gd name="connsiteX532" fmla="*/ 427532 w 556146"/>
                <a:gd name="connsiteY532" fmla="*/ 110541 h 974726"/>
                <a:gd name="connsiteX533" fmla="*/ 423237 w 556146"/>
                <a:gd name="connsiteY533" fmla="*/ 110541 h 974726"/>
                <a:gd name="connsiteX534" fmla="*/ 363099 w 556146"/>
                <a:gd name="connsiteY534" fmla="*/ 146051 h 974726"/>
                <a:gd name="connsiteX535" fmla="*/ 360951 w 556146"/>
                <a:gd name="connsiteY535" fmla="*/ 146051 h 974726"/>
                <a:gd name="connsiteX536" fmla="*/ 358803 w 556146"/>
                <a:gd name="connsiteY536" fmla="*/ 141873 h 974726"/>
                <a:gd name="connsiteX537" fmla="*/ 360951 w 556146"/>
                <a:gd name="connsiteY537" fmla="*/ 141873 h 974726"/>
                <a:gd name="connsiteX538" fmla="*/ 421089 w 556146"/>
                <a:gd name="connsiteY538" fmla="*/ 108452 h 974726"/>
                <a:gd name="connsiteX539" fmla="*/ 425385 w 556146"/>
                <a:gd name="connsiteY539" fmla="*/ 106363 h 974726"/>
                <a:gd name="connsiteX540" fmla="*/ 415299 w 556146"/>
                <a:gd name="connsiteY540" fmla="*/ 93663 h 974726"/>
                <a:gd name="connsiteX541" fmla="*/ 419594 w 556146"/>
                <a:gd name="connsiteY541" fmla="*/ 93663 h 974726"/>
                <a:gd name="connsiteX542" fmla="*/ 419594 w 556146"/>
                <a:gd name="connsiteY542" fmla="*/ 97949 h 974726"/>
                <a:gd name="connsiteX543" fmla="*/ 413151 w 556146"/>
                <a:gd name="connsiteY543" fmla="*/ 97949 h 974726"/>
                <a:gd name="connsiteX544" fmla="*/ 383082 w 556146"/>
                <a:gd name="connsiteY544" fmla="*/ 115094 h 974726"/>
                <a:gd name="connsiteX545" fmla="*/ 353013 w 556146"/>
                <a:gd name="connsiteY545" fmla="*/ 136526 h 974726"/>
                <a:gd name="connsiteX546" fmla="*/ 350865 w 556146"/>
                <a:gd name="connsiteY546" fmla="*/ 136526 h 974726"/>
                <a:gd name="connsiteX547" fmla="*/ 350865 w 556146"/>
                <a:gd name="connsiteY547" fmla="*/ 132240 h 974726"/>
                <a:gd name="connsiteX548" fmla="*/ 383082 w 556146"/>
                <a:gd name="connsiteY548" fmla="*/ 108665 h 974726"/>
                <a:gd name="connsiteX549" fmla="*/ 411003 w 556146"/>
                <a:gd name="connsiteY549" fmla="*/ 95806 h 974726"/>
                <a:gd name="connsiteX550" fmla="*/ 415299 w 556146"/>
                <a:gd name="connsiteY550" fmla="*/ 93663 h 974726"/>
                <a:gd name="connsiteX551" fmla="*/ 387784 w 556146"/>
                <a:gd name="connsiteY551" fmla="*/ 84138 h 974726"/>
                <a:gd name="connsiteX552" fmla="*/ 387784 w 556146"/>
                <a:gd name="connsiteY552" fmla="*/ 86286 h 974726"/>
                <a:gd name="connsiteX553" fmla="*/ 343610 w 556146"/>
                <a:gd name="connsiteY553" fmla="*/ 118503 h 974726"/>
                <a:gd name="connsiteX554" fmla="*/ 341401 w 556146"/>
                <a:gd name="connsiteY554" fmla="*/ 120651 h 974726"/>
                <a:gd name="connsiteX555" fmla="*/ 341401 w 556146"/>
                <a:gd name="connsiteY555" fmla="*/ 116355 h 974726"/>
                <a:gd name="connsiteX556" fmla="*/ 387784 w 556146"/>
                <a:gd name="connsiteY556" fmla="*/ 84138 h 974726"/>
                <a:gd name="connsiteX557" fmla="*/ 384685 w 556146"/>
                <a:gd name="connsiteY557" fmla="*/ 69850 h 974726"/>
                <a:gd name="connsiteX558" fmla="*/ 386818 w 556146"/>
                <a:gd name="connsiteY558" fmla="*/ 74136 h 974726"/>
                <a:gd name="connsiteX559" fmla="*/ 384685 w 556146"/>
                <a:gd name="connsiteY559" fmla="*/ 74136 h 974726"/>
                <a:gd name="connsiteX560" fmla="*/ 324955 w 556146"/>
                <a:gd name="connsiteY560" fmla="*/ 110570 h 974726"/>
                <a:gd name="connsiteX561" fmla="*/ 322822 w 556146"/>
                <a:gd name="connsiteY561" fmla="*/ 110570 h 974726"/>
                <a:gd name="connsiteX562" fmla="*/ 322822 w 556146"/>
                <a:gd name="connsiteY562" fmla="*/ 112713 h 974726"/>
                <a:gd name="connsiteX563" fmla="*/ 320688 w 556146"/>
                <a:gd name="connsiteY563" fmla="*/ 108427 h 974726"/>
                <a:gd name="connsiteX564" fmla="*/ 382552 w 556146"/>
                <a:gd name="connsiteY564" fmla="*/ 71993 h 974726"/>
                <a:gd name="connsiteX565" fmla="*/ 384685 w 556146"/>
                <a:gd name="connsiteY565" fmla="*/ 69850 h 974726"/>
                <a:gd name="connsiteX566" fmla="*/ 360889 w 556146"/>
                <a:gd name="connsiteY566" fmla="*/ 53975 h 974726"/>
                <a:gd name="connsiteX567" fmla="*/ 363005 w 556146"/>
                <a:gd name="connsiteY567" fmla="*/ 58320 h 974726"/>
                <a:gd name="connsiteX568" fmla="*/ 360889 w 556146"/>
                <a:gd name="connsiteY568" fmla="*/ 58320 h 974726"/>
                <a:gd name="connsiteX569" fmla="*/ 303739 w 556146"/>
                <a:gd name="connsiteY569" fmla="*/ 95250 h 974726"/>
                <a:gd name="connsiteX570" fmla="*/ 301622 w 556146"/>
                <a:gd name="connsiteY570" fmla="*/ 95250 h 974726"/>
                <a:gd name="connsiteX571" fmla="*/ 301622 w 556146"/>
                <a:gd name="connsiteY571" fmla="*/ 90905 h 974726"/>
                <a:gd name="connsiteX572" fmla="*/ 358772 w 556146"/>
                <a:gd name="connsiteY572" fmla="*/ 56147 h 974726"/>
                <a:gd name="connsiteX573" fmla="*/ 360889 w 556146"/>
                <a:gd name="connsiteY573" fmla="*/ 53975 h 974726"/>
                <a:gd name="connsiteX574" fmla="*/ 344379 w 556146"/>
                <a:gd name="connsiteY574" fmla="*/ 46038 h 974726"/>
                <a:gd name="connsiteX575" fmla="*/ 346549 w 556146"/>
                <a:gd name="connsiteY575" fmla="*/ 50334 h 974726"/>
                <a:gd name="connsiteX576" fmla="*/ 287969 w 556146"/>
                <a:gd name="connsiteY576" fmla="*/ 82551 h 974726"/>
                <a:gd name="connsiteX577" fmla="*/ 285800 w 556146"/>
                <a:gd name="connsiteY577" fmla="*/ 82551 h 974726"/>
                <a:gd name="connsiteX578" fmla="*/ 283630 w 556146"/>
                <a:gd name="connsiteY578" fmla="*/ 82551 h 974726"/>
                <a:gd name="connsiteX579" fmla="*/ 285800 w 556146"/>
                <a:gd name="connsiteY579" fmla="*/ 80403 h 974726"/>
                <a:gd name="connsiteX580" fmla="*/ 342209 w 556146"/>
                <a:gd name="connsiteY580" fmla="*/ 48186 h 974726"/>
                <a:gd name="connsiteX581" fmla="*/ 344379 w 556146"/>
                <a:gd name="connsiteY581" fmla="*/ 46038 h 974726"/>
                <a:gd name="connsiteX582" fmla="*/ 315753 w 556146"/>
                <a:gd name="connsiteY582" fmla="*/ 34925 h 974726"/>
                <a:gd name="connsiteX583" fmla="*/ 322197 w 556146"/>
                <a:gd name="connsiteY583" fmla="*/ 34925 h 974726"/>
                <a:gd name="connsiteX584" fmla="*/ 324344 w 556146"/>
                <a:gd name="connsiteY584" fmla="*/ 34925 h 974726"/>
                <a:gd name="connsiteX585" fmla="*/ 326492 w 556146"/>
                <a:gd name="connsiteY585" fmla="*/ 37042 h 974726"/>
                <a:gd name="connsiteX586" fmla="*/ 324344 w 556146"/>
                <a:gd name="connsiteY586" fmla="*/ 39158 h 974726"/>
                <a:gd name="connsiteX587" fmla="*/ 322197 w 556146"/>
                <a:gd name="connsiteY587" fmla="*/ 39158 h 974726"/>
                <a:gd name="connsiteX588" fmla="*/ 287832 w 556146"/>
                <a:gd name="connsiteY588" fmla="*/ 53975 h 974726"/>
                <a:gd name="connsiteX589" fmla="*/ 264206 w 556146"/>
                <a:gd name="connsiteY589" fmla="*/ 68792 h 974726"/>
                <a:gd name="connsiteX590" fmla="*/ 257763 w 556146"/>
                <a:gd name="connsiteY590" fmla="*/ 73025 h 974726"/>
                <a:gd name="connsiteX591" fmla="*/ 255615 w 556146"/>
                <a:gd name="connsiteY591" fmla="*/ 68792 h 974726"/>
                <a:gd name="connsiteX592" fmla="*/ 259911 w 556146"/>
                <a:gd name="connsiteY592" fmla="*/ 66675 h 974726"/>
                <a:gd name="connsiteX593" fmla="*/ 289980 w 556146"/>
                <a:gd name="connsiteY593" fmla="*/ 47625 h 974726"/>
                <a:gd name="connsiteX594" fmla="*/ 315753 w 556146"/>
                <a:gd name="connsiteY594" fmla="*/ 34925 h 974726"/>
                <a:gd name="connsiteX595" fmla="*/ 303678 w 556146"/>
                <a:gd name="connsiteY595" fmla="*/ 25400 h 974726"/>
                <a:gd name="connsiteX596" fmla="*/ 303678 w 556146"/>
                <a:gd name="connsiteY596" fmla="*/ 29810 h 974726"/>
                <a:gd name="connsiteX597" fmla="*/ 244895 w 556146"/>
                <a:gd name="connsiteY597" fmla="*/ 58473 h 974726"/>
                <a:gd name="connsiteX598" fmla="*/ 236187 w 556146"/>
                <a:gd name="connsiteY598" fmla="*/ 62883 h 974726"/>
                <a:gd name="connsiteX599" fmla="*/ 234010 w 556146"/>
                <a:gd name="connsiteY599" fmla="*/ 65088 h 974726"/>
                <a:gd name="connsiteX600" fmla="*/ 231832 w 556146"/>
                <a:gd name="connsiteY600" fmla="*/ 65088 h 974726"/>
                <a:gd name="connsiteX601" fmla="*/ 229655 w 556146"/>
                <a:gd name="connsiteY601" fmla="*/ 60678 h 974726"/>
                <a:gd name="connsiteX602" fmla="*/ 231832 w 556146"/>
                <a:gd name="connsiteY602" fmla="*/ 60678 h 974726"/>
                <a:gd name="connsiteX603" fmla="*/ 238364 w 556146"/>
                <a:gd name="connsiteY603" fmla="*/ 56268 h 974726"/>
                <a:gd name="connsiteX604" fmla="*/ 297147 w 556146"/>
                <a:gd name="connsiteY604" fmla="*/ 27605 h 974726"/>
                <a:gd name="connsiteX605" fmla="*/ 303678 w 556146"/>
                <a:gd name="connsiteY605" fmla="*/ 25400 h 974726"/>
                <a:gd name="connsiteX606" fmla="*/ 87790 w 556146"/>
                <a:gd name="connsiteY606" fmla="*/ 17463 h 974726"/>
                <a:gd name="connsiteX607" fmla="*/ 89955 w 556146"/>
                <a:gd name="connsiteY607" fmla="*/ 17463 h 974726"/>
                <a:gd name="connsiteX608" fmla="*/ 89955 w 556146"/>
                <a:gd name="connsiteY608" fmla="*/ 19580 h 974726"/>
                <a:gd name="connsiteX609" fmla="*/ 46660 w 556146"/>
                <a:gd name="connsiteY609" fmla="*/ 49213 h 974726"/>
                <a:gd name="connsiteX610" fmla="*/ 44495 w 556146"/>
                <a:gd name="connsiteY610" fmla="*/ 49213 h 974726"/>
                <a:gd name="connsiteX611" fmla="*/ 44495 w 556146"/>
                <a:gd name="connsiteY611" fmla="*/ 44980 h 974726"/>
                <a:gd name="connsiteX612" fmla="*/ 81296 w 556146"/>
                <a:gd name="connsiteY612" fmla="*/ 19580 h 974726"/>
                <a:gd name="connsiteX613" fmla="*/ 87790 w 556146"/>
                <a:gd name="connsiteY613" fmla="*/ 17463 h 974726"/>
                <a:gd name="connsiteX614" fmla="*/ 272979 w 556146"/>
                <a:gd name="connsiteY614" fmla="*/ 15875 h 974726"/>
                <a:gd name="connsiteX615" fmla="*/ 272979 w 556146"/>
                <a:gd name="connsiteY615" fmla="*/ 20108 h 974726"/>
                <a:gd name="connsiteX616" fmla="*/ 270828 w 556146"/>
                <a:gd name="connsiteY616" fmla="*/ 20108 h 974726"/>
                <a:gd name="connsiteX617" fmla="*/ 219208 w 556146"/>
                <a:gd name="connsiteY617" fmla="*/ 49742 h 974726"/>
                <a:gd name="connsiteX618" fmla="*/ 214907 w 556146"/>
                <a:gd name="connsiteY618" fmla="*/ 51858 h 974726"/>
                <a:gd name="connsiteX619" fmla="*/ 212756 w 556146"/>
                <a:gd name="connsiteY619" fmla="*/ 53975 h 974726"/>
                <a:gd name="connsiteX620" fmla="*/ 212756 w 556146"/>
                <a:gd name="connsiteY620" fmla="*/ 49742 h 974726"/>
                <a:gd name="connsiteX621" fmla="*/ 214907 w 556146"/>
                <a:gd name="connsiteY621" fmla="*/ 47625 h 974726"/>
                <a:gd name="connsiteX622" fmla="*/ 262225 w 556146"/>
                <a:gd name="connsiteY622" fmla="*/ 20108 h 974726"/>
                <a:gd name="connsiteX623" fmla="*/ 272979 w 556146"/>
                <a:gd name="connsiteY623" fmla="*/ 15875 h 974726"/>
                <a:gd name="connsiteX624" fmla="*/ 119572 w 556146"/>
                <a:gd name="connsiteY624" fmla="*/ 11113 h 974726"/>
                <a:gd name="connsiteX625" fmla="*/ 121705 w 556146"/>
                <a:gd name="connsiteY625" fmla="*/ 13278 h 974726"/>
                <a:gd name="connsiteX626" fmla="*/ 121705 w 556146"/>
                <a:gd name="connsiteY626" fmla="*/ 15442 h 974726"/>
                <a:gd name="connsiteX627" fmla="*/ 76908 w 556146"/>
                <a:gd name="connsiteY627" fmla="*/ 43584 h 974726"/>
                <a:gd name="connsiteX628" fmla="*/ 66242 w 556146"/>
                <a:gd name="connsiteY628" fmla="*/ 52244 h 974726"/>
                <a:gd name="connsiteX629" fmla="*/ 55575 w 556146"/>
                <a:gd name="connsiteY629" fmla="*/ 58738 h 974726"/>
                <a:gd name="connsiteX630" fmla="*/ 53442 w 556146"/>
                <a:gd name="connsiteY630" fmla="*/ 54408 h 974726"/>
                <a:gd name="connsiteX631" fmla="*/ 64108 w 556146"/>
                <a:gd name="connsiteY631" fmla="*/ 47914 h 974726"/>
                <a:gd name="connsiteX632" fmla="*/ 115306 w 556146"/>
                <a:gd name="connsiteY632" fmla="*/ 15442 h 974726"/>
                <a:gd name="connsiteX633" fmla="*/ 119572 w 556146"/>
                <a:gd name="connsiteY633" fmla="*/ 11113 h 974726"/>
                <a:gd name="connsiteX634" fmla="*/ 240932 w 556146"/>
                <a:gd name="connsiteY634" fmla="*/ 9525 h 974726"/>
                <a:gd name="connsiteX635" fmla="*/ 249691 w 556146"/>
                <a:gd name="connsiteY635" fmla="*/ 9525 h 974726"/>
                <a:gd name="connsiteX636" fmla="*/ 251880 w 556146"/>
                <a:gd name="connsiteY636" fmla="*/ 11642 h 974726"/>
                <a:gd name="connsiteX637" fmla="*/ 249691 w 556146"/>
                <a:gd name="connsiteY637" fmla="*/ 13758 h 974726"/>
                <a:gd name="connsiteX638" fmla="*/ 240932 w 556146"/>
                <a:gd name="connsiteY638" fmla="*/ 15875 h 974726"/>
                <a:gd name="connsiteX639" fmla="*/ 192760 w 556146"/>
                <a:gd name="connsiteY639" fmla="*/ 41275 h 974726"/>
                <a:gd name="connsiteX640" fmla="*/ 190570 w 556146"/>
                <a:gd name="connsiteY640" fmla="*/ 41275 h 974726"/>
                <a:gd name="connsiteX641" fmla="*/ 190570 w 556146"/>
                <a:gd name="connsiteY641" fmla="*/ 39158 h 974726"/>
                <a:gd name="connsiteX642" fmla="*/ 232173 w 556146"/>
                <a:gd name="connsiteY642" fmla="*/ 13758 h 974726"/>
                <a:gd name="connsiteX643" fmla="*/ 240932 w 556146"/>
                <a:gd name="connsiteY643" fmla="*/ 9525 h 974726"/>
                <a:gd name="connsiteX644" fmla="*/ 152291 w 556146"/>
                <a:gd name="connsiteY644" fmla="*/ 3175 h 974726"/>
                <a:gd name="connsiteX645" fmla="*/ 154461 w 556146"/>
                <a:gd name="connsiteY645" fmla="*/ 3175 h 974726"/>
                <a:gd name="connsiteX646" fmla="*/ 154461 w 556146"/>
                <a:gd name="connsiteY646" fmla="*/ 7353 h 974726"/>
                <a:gd name="connsiteX647" fmla="*/ 145782 w 556146"/>
                <a:gd name="connsiteY647" fmla="*/ 11530 h 974726"/>
                <a:gd name="connsiteX648" fmla="*/ 102390 w 556146"/>
                <a:gd name="connsiteY648" fmla="*/ 38685 h 974726"/>
                <a:gd name="connsiteX649" fmla="*/ 93712 w 556146"/>
                <a:gd name="connsiteY649" fmla="*/ 42863 h 974726"/>
                <a:gd name="connsiteX650" fmla="*/ 91542 w 556146"/>
                <a:gd name="connsiteY650" fmla="*/ 40774 h 974726"/>
                <a:gd name="connsiteX651" fmla="*/ 91542 w 556146"/>
                <a:gd name="connsiteY651" fmla="*/ 38685 h 974726"/>
                <a:gd name="connsiteX652" fmla="*/ 134934 w 556146"/>
                <a:gd name="connsiteY652" fmla="*/ 13619 h 974726"/>
                <a:gd name="connsiteX653" fmla="*/ 143613 w 556146"/>
                <a:gd name="connsiteY653" fmla="*/ 7353 h 974726"/>
                <a:gd name="connsiteX654" fmla="*/ 152291 w 556146"/>
                <a:gd name="connsiteY654" fmla="*/ 3175 h 974726"/>
                <a:gd name="connsiteX655" fmla="*/ 219035 w 556146"/>
                <a:gd name="connsiteY655" fmla="*/ 0 h 974726"/>
                <a:gd name="connsiteX656" fmla="*/ 221170 w 556146"/>
                <a:gd name="connsiteY656" fmla="*/ 4410 h 974726"/>
                <a:gd name="connsiteX657" fmla="*/ 212631 w 556146"/>
                <a:gd name="connsiteY657" fmla="*/ 6615 h 974726"/>
                <a:gd name="connsiteX658" fmla="*/ 204091 w 556146"/>
                <a:gd name="connsiteY658" fmla="*/ 11024 h 974726"/>
                <a:gd name="connsiteX659" fmla="*/ 189146 w 556146"/>
                <a:gd name="connsiteY659" fmla="*/ 19844 h 974726"/>
                <a:gd name="connsiteX660" fmla="*/ 167797 w 556146"/>
                <a:gd name="connsiteY660" fmla="*/ 37483 h 974726"/>
                <a:gd name="connsiteX661" fmla="*/ 163527 w 556146"/>
                <a:gd name="connsiteY661" fmla="*/ 39688 h 974726"/>
                <a:gd name="connsiteX662" fmla="*/ 161392 w 556146"/>
                <a:gd name="connsiteY662" fmla="*/ 35278 h 974726"/>
                <a:gd name="connsiteX663" fmla="*/ 195551 w 556146"/>
                <a:gd name="connsiteY663" fmla="*/ 11024 h 974726"/>
                <a:gd name="connsiteX664" fmla="*/ 201956 w 556146"/>
                <a:gd name="connsiteY664" fmla="*/ 6615 h 974726"/>
                <a:gd name="connsiteX665" fmla="*/ 219035 w 556146"/>
                <a:gd name="connsiteY665" fmla="*/ 0 h 974726"/>
                <a:gd name="connsiteX666" fmla="*/ 197328 w 556146"/>
                <a:gd name="connsiteY666" fmla="*/ 0 h 974726"/>
                <a:gd name="connsiteX667" fmla="*/ 197328 w 556146"/>
                <a:gd name="connsiteY667" fmla="*/ 4384 h 974726"/>
                <a:gd name="connsiteX668" fmla="*/ 192999 w 556146"/>
                <a:gd name="connsiteY668" fmla="*/ 6577 h 974726"/>
                <a:gd name="connsiteX669" fmla="*/ 184340 w 556146"/>
                <a:gd name="connsiteY669" fmla="*/ 10961 h 974726"/>
                <a:gd name="connsiteX670" fmla="*/ 147538 w 556146"/>
                <a:gd name="connsiteY670" fmla="*/ 35076 h 974726"/>
                <a:gd name="connsiteX671" fmla="*/ 143209 w 556146"/>
                <a:gd name="connsiteY671" fmla="*/ 39461 h 974726"/>
                <a:gd name="connsiteX672" fmla="*/ 136714 w 556146"/>
                <a:gd name="connsiteY672" fmla="*/ 43846 h 974726"/>
                <a:gd name="connsiteX673" fmla="*/ 132385 w 556146"/>
                <a:gd name="connsiteY673" fmla="*/ 46038 h 974726"/>
                <a:gd name="connsiteX674" fmla="*/ 130220 w 556146"/>
                <a:gd name="connsiteY674" fmla="*/ 46038 h 974726"/>
                <a:gd name="connsiteX675" fmla="*/ 130220 w 556146"/>
                <a:gd name="connsiteY675" fmla="*/ 43846 h 974726"/>
                <a:gd name="connsiteX676" fmla="*/ 130220 w 556146"/>
                <a:gd name="connsiteY676" fmla="*/ 41653 h 974726"/>
                <a:gd name="connsiteX677" fmla="*/ 134550 w 556146"/>
                <a:gd name="connsiteY677" fmla="*/ 39461 h 974726"/>
                <a:gd name="connsiteX678" fmla="*/ 141044 w 556146"/>
                <a:gd name="connsiteY678" fmla="*/ 35076 h 974726"/>
                <a:gd name="connsiteX679" fmla="*/ 175681 w 556146"/>
                <a:gd name="connsiteY679" fmla="*/ 10961 h 974726"/>
                <a:gd name="connsiteX680" fmla="*/ 182175 w 556146"/>
                <a:gd name="connsiteY680" fmla="*/ 6577 h 974726"/>
                <a:gd name="connsiteX681" fmla="*/ 197328 w 556146"/>
                <a:gd name="connsiteY681" fmla="*/ 0 h 97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</a:cxnLst>
              <a:rect l="l" t="t" r="r" b="b"/>
              <a:pathLst>
                <a:path w="556146" h="974726">
                  <a:moveTo>
                    <a:pt x="527047" y="954088"/>
                  </a:moveTo>
                  <a:cubicBezTo>
                    <a:pt x="527047" y="954088"/>
                    <a:pt x="527047" y="954088"/>
                    <a:pt x="529164" y="954088"/>
                  </a:cubicBezTo>
                  <a:cubicBezTo>
                    <a:pt x="529164" y="954088"/>
                    <a:pt x="531280" y="956381"/>
                    <a:pt x="529164" y="958674"/>
                  </a:cubicBezTo>
                  <a:cubicBezTo>
                    <a:pt x="524930" y="963261"/>
                    <a:pt x="518580" y="965554"/>
                    <a:pt x="514347" y="970140"/>
                  </a:cubicBezTo>
                  <a:cubicBezTo>
                    <a:pt x="514347" y="970140"/>
                    <a:pt x="512230" y="972433"/>
                    <a:pt x="510114" y="972433"/>
                  </a:cubicBezTo>
                  <a:cubicBezTo>
                    <a:pt x="510114" y="974726"/>
                    <a:pt x="510114" y="974726"/>
                    <a:pt x="510114" y="974726"/>
                  </a:cubicBezTo>
                  <a:cubicBezTo>
                    <a:pt x="510114" y="974726"/>
                    <a:pt x="510114" y="974726"/>
                    <a:pt x="507997" y="974726"/>
                  </a:cubicBezTo>
                  <a:cubicBezTo>
                    <a:pt x="507997" y="974726"/>
                    <a:pt x="505880" y="972433"/>
                    <a:pt x="507997" y="970140"/>
                  </a:cubicBezTo>
                  <a:cubicBezTo>
                    <a:pt x="510114" y="967847"/>
                    <a:pt x="512230" y="967847"/>
                    <a:pt x="514347" y="965554"/>
                  </a:cubicBezTo>
                  <a:cubicBezTo>
                    <a:pt x="518580" y="960967"/>
                    <a:pt x="522814" y="958674"/>
                    <a:pt x="527047" y="954088"/>
                  </a:cubicBezTo>
                  <a:close/>
                  <a:moveTo>
                    <a:pt x="550414" y="914400"/>
                  </a:moveTo>
                  <a:cubicBezTo>
                    <a:pt x="552503" y="914400"/>
                    <a:pt x="552503" y="914400"/>
                    <a:pt x="552503" y="914400"/>
                  </a:cubicBezTo>
                  <a:cubicBezTo>
                    <a:pt x="554591" y="914400"/>
                    <a:pt x="556680" y="916548"/>
                    <a:pt x="554591" y="918696"/>
                  </a:cubicBezTo>
                  <a:cubicBezTo>
                    <a:pt x="554591" y="918696"/>
                    <a:pt x="552503" y="920844"/>
                    <a:pt x="552503" y="920844"/>
                  </a:cubicBezTo>
                  <a:cubicBezTo>
                    <a:pt x="542058" y="931583"/>
                    <a:pt x="531614" y="940174"/>
                    <a:pt x="521170" y="948765"/>
                  </a:cubicBezTo>
                  <a:cubicBezTo>
                    <a:pt x="521170" y="948765"/>
                    <a:pt x="519081" y="950913"/>
                    <a:pt x="519081" y="950913"/>
                  </a:cubicBezTo>
                  <a:cubicBezTo>
                    <a:pt x="516992" y="950913"/>
                    <a:pt x="516992" y="948765"/>
                    <a:pt x="516992" y="946617"/>
                  </a:cubicBezTo>
                  <a:cubicBezTo>
                    <a:pt x="529525" y="935878"/>
                    <a:pt x="539970" y="927287"/>
                    <a:pt x="550414" y="916548"/>
                  </a:cubicBezTo>
                  <a:cubicBezTo>
                    <a:pt x="550414" y="914400"/>
                    <a:pt x="550414" y="914400"/>
                    <a:pt x="550414" y="914400"/>
                  </a:cubicBezTo>
                  <a:close/>
                  <a:moveTo>
                    <a:pt x="548121" y="892175"/>
                  </a:moveTo>
                  <a:cubicBezTo>
                    <a:pt x="550261" y="892175"/>
                    <a:pt x="550261" y="892175"/>
                    <a:pt x="552401" y="892175"/>
                  </a:cubicBezTo>
                  <a:cubicBezTo>
                    <a:pt x="552401" y="892175"/>
                    <a:pt x="554541" y="892175"/>
                    <a:pt x="554541" y="892175"/>
                  </a:cubicBezTo>
                  <a:cubicBezTo>
                    <a:pt x="556680" y="892175"/>
                    <a:pt x="556680" y="896471"/>
                    <a:pt x="554541" y="896471"/>
                  </a:cubicBezTo>
                  <a:cubicBezTo>
                    <a:pt x="552401" y="896471"/>
                    <a:pt x="552401" y="896471"/>
                    <a:pt x="552401" y="896471"/>
                  </a:cubicBezTo>
                  <a:cubicBezTo>
                    <a:pt x="550261" y="896471"/>
                    <a:pt x="550261" y="896471"/>
                    <a:pt x="548121" y="896471"/>
                  </a:cubicBezTo>
                  <a:cubicBezTo>
                    <a:pt x="541702" y="898619"/>
                    <a:pt x="535283" y="905062"/>
                    <a:pt x="531004" y="909358"/>
                  </a:cubicBezTo>
                  <a:cubicBezTo>
                    <a:pt x="524585" y="915801"/>
                    <a:pt x="518166" y="922245"/>
                    <a:pt x="511747" y="926540"/>
                  </a:cubicBezTo>
                  <a:cubicBezTo>
                    <a:pt x="511747" y="928688"/>
                    <a:pt x="511747" y="928688"/>
                    <a:pt x="511747" y="928688"/>
                  </a:cubicBezTo>
                  <a:cubicBezTo>
                    <a:pt x="509607" y="928688"/>
                    <a:pt x="507467" y="926540"/>
                    <a:pt x="509607" y="924392"/>
                  </a:cubicBezTo>
                  <a:cubicBezTo>
                    <a:pt x="509607" y="924392"/>
                    <a:pt x="509607" y="924392"/>
                    <a:pt x="511747" y="922245"/>
                  </a:cubicBezTo>
                  <a:cubicBezTo>
                    <a:pt x="518166" y="915801"/>
                    <a:pt x="522445" y="909358"/>
                    <a:pt x="531004" y="902914"/>
                  </a:cubicBezTo>
                  <a:cubicBezTo>
                    <a:pt x="535283" y="898619"/>
                    <a:pt x="541702" y="894323"/>
                    <a:pt x="548121" y="892175"/>
                  </a:cubicBezTo>
                  <a:close/>
                  <a:moveTo>
                    <a:pt x="544457" y="874713"/>
                  </a:moveTo>
                  <a:cubicBezTo>
                    <a:pt x="544457" y="874713"/>
                    <a:pt x="544457" y="874713"/>
                    <a:pt x="546600" y="874713"/>
                  </a:cubicBezTo>
                  <a:cubicBezTo>
                    <a:pt x="546600" y="874713"/>
                    <a:pt x="548743" y="874713"/>
                    <a:pt x="548743" y="876911"/>
                  </a:cubicBezTo>
                  <a:cubicBezTo>
                    <a:pt x="548743" y="876911"/>
                    <a:pt x="546600" y="876911"/>
                    <a:pt x="546600" y="879109"/>
                  </a:cubicBezTo>
                  <a:cubicBezTo>
                    <a:pt x="533741" y="883505"/>
                    <a:pt x="523025" y="894496"/>
                    <a:pt x="510167" y="903288"/>
                  </a:cubicBezTo>
                  <a:cubicBezTo>
                    <a:pt x="510167" y="903288"/>
                    <a:pt x="510167" y="903288"/>
                    <a:pt x="508023" y="903288"/>
                  </a:cubicBezTo>
                  <a:cubicBezTo>
                    <a:pt x="508023" y="903288"/>
                    <a:pt x="505880" y="901090"/>
                    <a:pt x="508023" y="898892"/>
                  </a:cubicBezTo>
                  <a:cubicBezTo>
                    <a:pt x="508023" y="898892"/>
                    <a:pt x="510167" y="898892"/>
                    <a:pt x="510167" y="898892"/>
                  </a:cubicBezTo>
                  <a:cubicBezTo>
                    <a:pt x="520882" y="890100"/>
                    <a:pt x="531598" y="881307"/>
                    <a:pt x="544457" y="874713"/>
                  </a:cubicBezTo>
                  <a:close/>
                  <a:moveTo>
                    <a:pt x="544297" y="842963"/>
                  </a:moveTo>
                  <a:cubicBezTo>
                    <a:pt x="546456" y="842963"/>
                    <a:pt x="546456" y="842963"/>
                    <a:pt x="548615" y="842963"/>
                  </a:cubicBezTo>
                  <a:cubicBezTo>
                    <a:pt x="548615" y="842963"/>
                    <a:pt x="550774" y="842963"/>
                    <a:pt x="550774" y="842963"/>
                  </a:cubicBezTo>
                  <a:cubicBezTo>
                    <a:pt x="550774" y="842963"/>
                    <a:pt x="550774" y="842963"/>
                    <a:pt x="552933" y="842963"/>
                  </a:cubicBezTo>
                  <a:cubicBezTo>
                    <a:pt x="555092" y="842963"/>
                    <a:pt x="555092" y="847130"/>
                    <a:pt x="552933" y="847130"/>
                  </a:cubicBezTo>
                  <a:cubicBezTo>
                    <a:pt x="550774" y="847130"/>
                    <a:pt x="550774" y="847130"/>
                    <a:pt x="550774" y="847130"/>
                  </a:cubicBezTo>
                  <a:cubicBezTo>
                    <a:pt x="550774" y="847130"/>
                    <a:pt x="548615" y="847130"/>
                    <a:pt x="548615" y="847130"/>
                  </a:cubicBezTo>
                  <a:cubicBezTo>
                    <a:pt x="546456" y="847130"/>
                    <a:pt x="546456" y="847130"/>
                    <a:pt x="544297" y="847130"/>
                  </a:cubicBezTo>
                  <a:cubicBezTo>
                    <a:pt x="537820" y="849214"/>
                    <a:pt x="531343" y="855465"/>
                    <a:pt x="524866" y="859632"/>
                  </a:cubicBezTo>
                  <a:cubicBezTo>
                    <a:pt x="520548" y="863799"/>
                    <a:pt x="514071" y="870050"/>
                    <a:pt x="507594" y="874218"/>
                  </a:cubicBezTo>
                  <a:cubicBezTo>
                    <a:pt x="507594" y="876301"/>
                    <a:pt x="505435" y="876301"/>
                    <a:pt x="505435" y="876301"/>
                  </a:cubicBezTo>
                  <a:cubicBezTo>
                    <a:pt x="503276" y="876301"/>
                    <a:pt x="501117" y="874218"/>
                    <a:pt x="503276" y="872134"/>
                  </a:cubicBezTo>
                  <a:cubicBezTo>
                    <a:pt x="505435" y="872134"/>
                    <a:pt x="505435" y="870050"/>
                    <a:pt x="507594" y="870050"/>
                  </a:cubicBezTo>
                  <a:cubicBezTo>
                    <a:pt x="514071" y="863799"/>
                    <a:pt x="520548" y="857549"/>
                    <a:pt x="527025" y="853381"/>
                  </a:cubicBezTo>
                  <a:cubicBezTo>
                    <a:pt x="531343" y="849214"/>
                    <a:pt x="537820" y="845047"/>
                    <a:pt x="544297" y="842963"/>
                  </a:cubicBezTo>
                  <a:close/>
                  <a:moveTo>
                    <a:pt x="542738" y="819150"/>
                  </a:moveTo>
                  <a:cubicBezTo>
                    <a:pt x="542738" y="819150"/>
                    <a:pt x="544947" y="819150"/>
                    <a:pt x="544947" y="819150"/>
                  </a:cubicBezTo>
                  <a:cubicBezTo>
                    <a:pt x="547155" y="821298"/>
                    <a:pt x="547155" y="823446"/>
                    <a:pt x="544947" y="823446"/>
                  </a:cubicBezTo>
                  <a:cubicBezTo>
                    <a:pt x="542738" y="823446"/>
                    <a:pt x="542738" y="823446"/>
                    <a:pt x="542738" y="823446"/>
                  </a:cubicBezTo>
                  <a:cubicBezTo>
                    <a:pt x="538320" y="823446"/>
                    <a:pt x="536112" y="825594"/>
                    <a:pt x="531694" y="827741"/>
                  </a:cubicBezTo>
                  <a:cubicBezTo>
                    <a:pt x="527277" y="829889"/>
                    <a:pt x="522860" y="834185"/>
                    <a:pt x="520651" y="838481"/>
                  </a:cubicBezTo>
                  <a:cubicBezTo>
                    <a:pt x="514025" y="842776"/>
                    <a:pt x="509607" y="847072"/>
                    <a:pt x="502981" y="851367"/>
                  </a:cubicBezTo>
                  <a:cubicBezTo>
                    <a:pt x="502981" y="853515"/>
                    <a:pt x="500773" y="855663"/>
                    <a:pt x="500773" y="855663"/>
                  </a:cubicBezTo>
                  <a:cubicBezTo>
                    <a:pt x="498564" y="855663"/>
                    <a:pt x="498564" y="855663"/>
                    <a:pt x="498564" y="855663"/>
                  </a:cubicBezTo>
                  <a:cubicBezTo>
                    <a:pt x="496355" y="855663"/>
                    <a:pt x="496355" y="855663"/>
                    <a:pt x="496355" y="855663"/>
                  </a:cubicBezTo>
                  <a:cubicBezTo>
                    <a:pt x="496355" y="855663"/>
                    <a:pt x="496355" y="853515"/>
                    <a:pt x="496355" y="853515"/>
                  </a:cubicBezTo>
                  <a:cubicBezTo>
                    <a:pt x="496355" y="851367"/>
                    <a:pt x="498564" y="851367"/>
                    <a:pt x="498564" y="851367"/>
                  </a:cubicBezTo>
                  <a:cubicBezTo>
                    <a:pt x="500773" y="849220"/>
                    <a:pt x="502981" y="847072"/>
                    <a:pt x="502981" y="847072"/>
                  </a:cubicBezTo>
                  <a:cubicBezTo>
                    <a:pt x="509607" y="840628"/>
                    <a:pt x="514025" y="836333"/>
                    <a:pt x="520651" y="832037"/>
                  </a:cubicBezTo>
                  <a:cubicBezTo>
                    <a:pt x="525068" y="827741"/>
                    <a:pt x="533903" y="819150"/>
                    <a:pt x="542738" y="819150"/>
                  </a:cubicBezTo>
                  <a:close/>
                  <a:moveTo>
                    <a:pt x="546583" y="793750"/>
                  </a:moveTo>
                  <a:cubicBezTo>
                    <a:pt x="548742" y="793750"/>
                    <a:pt x="548742" y="797983"/>
                    <a:pt x="546583" y="797983"/>
                  </a:cubicBezTo>
                  <a:cubicBezTo>
                    <a:pt x="546583" y="797983"/>
                    <a:pt x="546583" y="797983"/>
                    <a:pt x="544424" y="800100"/>
                  </a:cubicBezTo>
                  <a:cubicBezTo>
                    <a:pt x="544424" y="800100"/>
                    <a:pt x="542265" y="800100"/>
                    <a:pt x="540106" y="800100"/>
                  </a:cubicBezTo>
                  <a:cubicBezTo>
                    <a:pt x="533629" y="802217"/>
                    <a:pt x="527152" y="808567"/>
                    <a:pt x="520675" y="812800"/>
                  </a:cubicBezTo>
                  <a:cubicBezTo>
                    <a:pt x="514198" y="819150"/>
                    <a:pt x="509880" y="823383"/>
                    <a:pt x="503403" y="829733"/>
                  </a:cubicBezTo>
                  <a:cubicBezTo>
                    <a:pt x="501244" y="829733"/>
                    <a:pt x="501244" y="829733"/>
                    <a:pt x="501244" y="831850"/>
                  </a:cubicBezTo>
                  <a:cubicBezTo>
                    <a:pt x="499085" y="831850"/>
                    <a:pt x="499085" y="831850"/>
                    <a:pt x="499085" y="831850"/>
                  </a:cubicBezTo>
                  <a:cubicBezTo>
                    <a:pt x="496926" y="831850"/>
                    <a:pt x="494767" y="829733"/>
                    <a:pt x="496926" y="827617"/>
                  </a:cubicBezTo>
                  <a:cubicBezTo>
                    <a:pt x="496926" y="827617"/>
                    <a:pt x="499085" y="827617"/>
                    <a:pt x="499085" y="827617"/>
                  </a:cubicBezTo>
                  <a:cubicBezTo>
                    <a:pt x="499085" y="825500"/>
                    <a:pt x="501244" y="825500"/>
                    <a:pt x="501244" y="823383"/>
                  </a:cubicBezTo>
                  <a:cubicBezTo>
                    <a:pt x="507721" y="819150"/>
                    <a:pt x="514198" y="812800"/>
                    <a:pt x="522834" y="806450"/>
                  </a:cubicBezTo>
                  <a:cubicBezTo>
                    <a:pt x="527152" y="802217"/>
                    <a:pt x="533629" y="797983"/>
                    <a:pt x="540106" y="795867"/>
                  </a:cubicBezTo>
                  <a:cubicBezTo>
                    <a:pt x="542265" y="795867"/>
                    <a:pt x="542265" y="795867"/>
                    <a:pt x="544424" y="795867"/>
                  </a:cubicBezTo>
                  <a:cubicBezTo>
                    <a:pt x="546583" y="793750"/>
                    <a:pt x="546583" y="793750"/>
                    <a:pt x="546583" y="793750"/>
                  </a:cubicBezTo>
                  <a:close/>
                  <a:moveTo>
                    <a:pt x="552414" y="763588"/>
                  </a:moveTo>
                  <a:cubicBezTo>
                    <a:pt x="552414" y="763588"/>
                    <a:pt x="554547" y="763588"/>
                    <a:pt x="554547" y="763588"/>
                  </a:cubicBezTo>
                  <a:cubicBezTo>
                    <a:pt x="556680" y="763588"/>
                    <a:pt x="556680" y="765728"/>
                    <a:pt x="554547" y="767868"/>
                  </a:cubicBezTo>
                  <a:cubicBezTo>
                    <a:pt x="554547" y="767868"/>
                    <a:pt x="552414" y="767868"/>
                    <a:pt x="552414" y="767868"/>
                  </a:cubicBezTo>
                  <a:cubicBezTo>
                    <a:pt x="548147" y="770007"/>
                    <a:pt x="546014" y="772147"/>
                    <a:pt x="541748" y="774287"/>
                  </a:cubicBezTo>
                  <a:cubicBezTo>
                    <a:pt x="539614" y="774287"/>
                    <a:pt x="539614" y="776426"/>
                    <a:pt x="537481" y="776426"/>
                  </a:cubicBezTo>
                  <a:cubicBezTo>
                    <a:pt x="522549" y="784985"/>
                    <a:pt x="509749" y="797823"/>
                    <a:pt x="494817" y="808522"/>
                  </a:cubicBezTo>
                  <a:cubicBezTo>
                    <a:pt x="494817" y="810661"/>
                    <a:pt x="494817" y="810661"/>
                    <a:pt x="492684" y="810661"/>
                  </a:cubicBezTo>
                  <a:cubicBezTo>
                    <a:pt x="492684" y="810661"/>
                    <a:pt x="492684" y="812801"/>
                    <a:pt x="492684" y="812801"/>
                  </a:cubicBezTo>
                  <a:cubicBezTo>
                    <a:pt x="492684" y="812801"/>
                    <a:pt x="490550" y="812801"/>
                    <a:pt x="490550" y="812801"/>
                  </a:cubicBezTo>
                  <a:cubicBezTo>
                    <a:pt x="490550" y="812801"/>
                    <a:pt x="488417" y="810661"/>
                    <a:pt x="490550" y="808522"/>
                  </a:cubicBezTo>
                  <a:cubicBezTo>
                    <a:pt x="490550" y="806382"/>
                    <a:pt x="492684" y="806382"/>
                    <a:pt x="492684" y="806382"/>
                  </a:cubicBezTo>
                  <a:cubicBezTo>
                    <a:pt x="507616" y="793544"/>
                    <a:pt x="522549" y="780706"/>
                    <a:pt x="537481" y="772147"/>
                  </a:cubicBezTo>
                  <a:cubicBezTo>
                    <a:pt x="539614" y="770007"/>
                    <a:pt x="541748" y="770007"/>
                    <a:pt x="541748" y="770007"/>
                  </a:cubicBezTo>
                  <a:cubicBezTo>
                    <a:pt x="546014" y="767868"/>
                    <a:pt x="548147" y="765728"/>
                    <a:pt x="552414" y="763588"/>
                  </a:cubicBezTo>
                  <a:close/>
                  <a:moveTo>
                    <a:pt x="526951" y="752475"/>
                  </a:moveTo>
                  <a:cubicBezTo>
                    <a:pt x="526951" y="752475"/>
                    <a:pt x="529115" y="752475"/>
                    <a:pt x="529115" y="752475"/>
                  </a:cubicBezTo>
                  <a:cubicBezTo>
                    <a:pt x="531280" y="752475"/>
                    <a:pt x="531280" y="756708"/>
                    <a:pt x="529115" y="756708"/>
                  </a:cubicBezTo>
                  <a:cubicBezTo>
                    <a:pt x="505303" y="765175"/>
                    <a:pt x="485820" y="779992"/>
                    <a:pt x="466337" y="792692"/>
                  </a:cubicBezTo>
                  <a:cubicBezTo>
                    <a:pt x="466337" y="794808"/>
                    <a:pt x="466337" y="794808"/>
                    <a:pt x="464172" y="794808"/>
                  </a:cubicBezTo>
                  <a:cubicBezTo>
                    <a:pt x="464172" y="794808"/>
                    <a:pt x="464172" y="796925"/>
                    <a:pt x="464172" y="796925"/>
                  </a:cubicBezTo>
                  <a:cubicBezTo>
                    <a:pt x="462007" y="796925"/>
                    <a:pt x="462007" y="796925"/>
                    <a:pt x="462007" y="796925"/>
                  </a:cubicBezTo>
                  <a:cubicBezTo>
                    <a:pt x="462007" y="796925"/>
                    <a:pt x="459842" y="796925"/>
                    <a:pt x="459842" y="794808"/>
                  </a:cubicBezTo>
                  <a:cubicBezTo>
                    <a:pt x="459842" y="794808"/>
                    <a:pt x="459842" y="792692"/>
                    <a:pt x="462007" y="792692"/>
                  </a:cubicBezTo>
                  <a:cubicBezTo>
                    <a:pt x="481490" y="777875"/>
                    <a:pt x="503138" y="760942"/>
                    <a:pt x="526951" y="752475"/>
                  </a:cubicBezTo>
                  <a:close/>
                  <a:moveTo>
                    <a:pt x="456090" y="752475"/>
                  </a:moveTo>
                  <a:cubicBezTo>
                    <a:pt x="458255" y="752475"/>
                    <a:pt x="458255" y="754618"/>
                    <a:pt x="458255" y="754618"/>
                  </a:cubicBezTo>
                  <a:cubicBezTo>
                    <a:pt x="458255" y="756761"/>
                    <a:pt x="458255" y="756761"/>
                    <a:pt x="456090" y="756761"/>
                  </a:cubicBezTo>
                  <a:cubicBezTo>
                    <a:pt x="443102" y="756761"/>
                    <a:pt x="432278" y="765334"/>
                    <a:pt x="421454" y="773907"/>
                  </a:cubicBezTo>
                  <a:cubicBezTo>
                    <a:pt x="410630" y="780336"/>
                    <a:pt x="401971" y="788909"/>
                    <a:pt x="391147" y="795338"/>
                  </a:cubicBezTo>
                  <a:cubicBezTo>
                    <a:pt x="388982" y="795338"/>
                    <a:pt x="386817" y="793195"/>
                    <a:pt x="388982" y="791052"/>
                  </a:cubicBezTo>
                  <a:cubicBezTo>
                    <a:pt x="399806" y="784622"/>
                    <a:pt x="410630" y="773907"/>
                    <a:pt x="421454" y="767477"/>
                  </a:cubicBezTo>
                  <a:cubicBezTo>
                    <a:pt x="427948" y="763191"/>
                    <a:pt x="434443" y="758905"/>
                    <a:pt x="440937" y="756761"/>
                  </a:cubicBezTo>
                  <a:cubicBezTo>
                    <a:pt x="445267" y="754618"/>
                    <a:pt x="451761" y="752475"/>
                    <a:pt x="456090" y="752475"/>
                  </a:cubicBezTo>
                  <a:close/>
                  <a:moveTo>
                    <a:pt x="432175" y="749300"/>
                  </a:moveTo>
                  <a:cubicBezTo>
                    <a:pt x="434330" y="749300"/>
                    <a:pt x="436484" y="749300"/>
                    <a:pt x="438639" y="749300"/>
                  </a:cubicBezTo>
                  <a:cubicBezTo>
                    <a:pt x="438639" y="749300"/>
                    <a:pt x="438639" y="749300"/>
                    <a:pt x="438639" y="751465"/>
                  </a:cubicBezTo>
                  <a:cubicBezTo>
                    <a:pt x="440793" y="751465"/>
                    <a:pt x="438639" y="753630"/>
                    <a:pt x="438639" y="753630"/>
                  </a:cubicBezTo>
                  <a:cubicBezTo>
                    <a:pt x="438639" y="753630"/>
                    <a:pt x="436484" y="753630"/>
                    <a:pt x="436484" y="753630"/>
                  </a:cubicBezTo>
                  <a:cubicBezTo>
                    <a:pt x="436484" y="753630"/>
                    <a:pt x="434330" y="753630"/>
                    <a:pt x="432175" y="753630"/>
                  </a:cubicBezTo>
                  <a:cubicBezTo>
                    <a:pt x="430021" y="753630"/>
                    <a:pt x="427866" y="753630"/>
                    <a:pt x="425712" y="755794"/>
                  </a:cubicBezTo>
                  <a:cubicBezTo>
                    <a:pt x="421403" y="755794"/>
                    <a:pt x="419248" y="757959"/>
                    <a:pt x="417094" y="760124"/>
                  </a:cubicBezTo>
                  <a:cubicBezTo>
                    <a:pt x="410631" y="762289"/>
                    <a:pt x="404167" y="766618"/>
                    <a:pt x="397704" y="770948"/>
                  </a:cubicBezTo>
                  <a:cubicBezTo>
                    <a:pt x="382622" y="777442"/>
                    <a:pt x="369696" y="786101"/>
                    <a:pt x="354614" y="796925"/>
                  </a:cubicBezTo>
                  <a:cubicBezTo>
                    <a:pt x="354614" y="796925"/>
                    <a:pt x="354614" y="796925"/>
                    <a:pt x="352460" y="796925"/>
                  </a:cubicBezTo>
                  <a:cubicBezTo>
                    <a:pt x="352460" y="796925"/>
                    <a:pt x="350305" y="792596"/>
                    <a:pt x="352460" y="792596"/>
                  </a:cubicBezTo>
                  <a:cubicBezTo>
                    <a:pt x="367541" y="781772"/>
                    <a:pt x="384777" y="773113"/>
                    <a:pt x="399858" y="764454"/>
                  </a:cubicBezTo>
                  <a:cubicBezTo>
                    <a:pt x="404167" y="760124"/>
                    <a:pt x="410631" y="757959"/>
                    <a:pt x="414940" y="755794"/>
                  </a:cubicBezTo>
                  <a:cubicBezTo>
                    <a:pt x="417094" y="753630"/>
                    <a:pt x="419248" y="753630"/>
                    <a:pt x="421403" y="751465"/>
                  </a:cubicBezTo>
                  <a:cubicBezTo>
                    <a:pt x="421403" y="751465"/>
                    <a:pt x="423557" y="751465"/>
                    <a:pt x="423557" y="751465"/>
                  </a:cubicBezTo>
                  <a:cubicBezTo>
                    <a:pt x="427866" y="749300"/>
                    <a:pt x="430021" y="749300"/>
                    <a:pt x="432175" y="749300"/>
                  </a:cubicBezTo>
                  <a:close/>
                  <a:moveTo>
                    <a:pt x="294198" y="748242"/>
                  </a:moveTo>
                  <a:lnTo>
                    <a:pt x="294198" y="750358"/>
                  </a:lnTo>
                  <a:cubicBezTo>
                    <a:pt x="292067" y="752475"/>
                    <a:pt x="289935" y="752475"/>
                    <a:pt x="287803" y="754592"/>
                  </a:cubicBezTo>
                  <a:cubicBezTo>
                    <a:pt x="264353" y="763058"/>
                    <a:pt x="245167" y="777875"/>
                    <a:pt x="225981" y="790575"/>
                  </a:cubicBezTo>
                  <a:cubicBezTo>
                    <a:pt x="223849" y="790575"/>
                    <a:pt x="223849" y="790575"/>
                    <a:pt x="223849" y="790575"/>
                  </a:cubicBezTo>
                  <a:cubicBezTo>
                    <a:pt x="221717" y="790575"/>
                    <a:pt x="221717" y="788458"/>
                    <a:pt x="223849" y="786342"/>
                  </a:cubicBezTo>
                  <a:cubicBezTo>
                    <a:pt x="240903" y="775758"/>
                    <a:pt x="257958" y="763058"/>
                    <a:pt x="275012" y="754592"/>
                  </a:cubicBezTo>
                  <a:cubicBezTo>
                    <a:pt x="281408" y="752475"/>
                    <a:pt x="287803" y="750358"/>
                    <a:pt x="294198" y="748242"/>
                  </a:cubicBezTo>
                  <a:close/>
                  <a:moveTo>
                    <a:pt x="503541" y="747713"/>
                  </a:moveTo>
                  <a:cubicBezTo>
                    <a:pt x="505713" y="747713"/>
                    <a:pt x="507886" y="747713"/>
                    <a:pt x="510058" y="749878"/>
                  </a:cubicBezTo>
                  <a:cubicBezTo>
                    <a:pt x="512230" y="752043"/>
                    <a:pt x="510058" y="754207"/>
                    <a:pt x="507886" y="754207"/>
                  </a:cubicBezTo>
                  <a:cubicBezTo>
                    <a:pt x="507886" y="754207"/>
                    <a:pt x="507886" y="754207"/>
                    <a:pt x="507886" y="752043"/>
                  </a:cubicBezTo>
                  <a:cubicBezTo>
                    <a:pt x="505713" y="752043"/>
                    <a:pt x="505713" y="752043"/>
                    <a:pt x="503541" y="752043"/>
                  </a:cubicBezTo>
                  <a:cubicBezTo>
                    <a:pt x="501368" y="752043"/>
                    <a:pt x="494851" y="754207"/>
                    <a:pt x="492679" y="756372"/>
                  </a:cubicBezTo>
                  <a:cubicBezTo>
                    <a:pt x="483989" y="758537"/>
                    <a:pt x="477472" y="765031"/>
                    <a:pt x="468783" y="769361"/>
                  </a:cubicBezTo>
                  <a:cubicBezTo>
                    <a:pt x="457921" y="778020"/>
                    <a:pt x="444887" y="786679"/>
                    <a:pt x="434025" y="795338"/>
                  </a:cubicBezTo>
                  <a:cubicBezTo>
                    <a:pt x="434025" y="795338"/>
                    <a:pt x="431853" y="795338"/>
                    <a:pt x="431853" y="795338"/>
                  </a:cubicBezTo>
                  <a:cubicBezTo>
                    <a:pt x="429680" y="795338"/>
                    <a:pt x="429680" y="793173"/>
                    <a:pt x="431853" y="791009"/>
                  </a:cubicBezTo>
                  <a:cubicBezTo>
                    <a:pt x="444887" y="782349"/>
                    <a:pt x="457921" y="771526"/>
                    <a:pt x="470955" y="762867"/>
                  </a:cubicBezTo>
                  <a:cubicBezTo>
                    <a:pt x="477472" y="760702"/>
                    <a:pt x="481817" y="756372"/>
                    <a:pt x="488334" y="752043"/>
                  </a:cubicBezTo>
                  <a:cubicBezTo>
                    <a:pt x="490507" y="752043"/>
                    <a:pt x="492679" y="749878"/>
                    <a:pt x="494851" y="749878"/>
                  </a:cubicBezTo>
                  <a:cubicBezTo>
                    <a:pt x="497024" y="747713"/>
                    <a:pt x="501368" y="747713"/>
                    <a:pt x="503541" y="747713"/>
                  </a:cubicBezTo>
                  <a:close/>
                  <a:moveTo>
                    <a:pt x="368221" y="747713"/>
                  </a:moveTo>
                  <a:cubicBezTo>
                    <a:pt x="368221" y="747713"/>
                    <a:pt x="368221" y="747713"/>
                    <a:pt x="370376" y="747713"/>
                  </a:cubicBezTo>
                  <a:cubicBezTo>
                    <a:pt x="372530" y="747713"/>
                    <a:pt x="372530" y="752031"/>
                    <a:pt x="368221" y="752031"/>
                  </a:cubicBezTo>
                  <a:cubicBezTo>
                    <a:pt x="366067" y="752031"/>
                    <a:pt x="361758" y="754190"/>
                    <a:pt x="359603" y="754190"/>
                  </a:cubicBezTo>
                  <a:cubicBezTo>
                    <a:pt x="355294" y="756349"/>
                    <a:pt x="350985" y="758508"/>
                    <a:pt x="348831" y="760667"/>
                  </a:cubicBezTo>
                  <a:cubicBezTo>
                    <a:pt x="342368" y="764985"/>
                    <a:pt x="335904" y="769303"/>
                    <a:pt x="329441" y="773621"/>
                  </a:cubicBezTo>
                  <a:cubicBezTo>
                    <a:pt x="316514" y="780098"/>
                    <a:pt x="303587" y="788734"/>
                    <a:pt x="292815" y="795211"/>
                  </a:cubicBezTo>
                  <a:cubicBezTo>
                    <a:pt x="290660" y="797370"/>
                    <a:pt x="288506" y="797370"/>
                    <a:pt x="286351" y="799529"/>
                  </a:cubicBezTo>
                  <a:cubicBezTo>
                    <a:pt x="284197" y="799529"/>
                    <a:pt x="284197" y="799529"/>
                    <a:pt x="284197" y="799529"/>
                  </a:cubicBezTo>
                  <a:cubicBezTo>
                    <a:pt x="284197" y="799529"/>
                    <a:pt x="284197" y="801688"/>
                    <a:pt x="284197" y="801688"/>
                  </a:cubicBezTo>
                  <a:cubicBezTo>
                    <a:pt x="282042" y="801688"/>
                    <a:pt x="282042" y="799529"/>
                    <a:pt x="282042" y="799529"/>
                  </a:cubicBezTo>
                  <a:cubicBezTo>
                    <a:pt x="282042" y="797370"/>
                    <a:pt x="282042" y="797370"/>
                    <a:pt x="282042" y="797370"/>
                  </a:cubicBezTo>
                  <a:cubicBezTo>
                    <a:pt x="284197" y="795211"/>
                    <a:pt x="284197" y="795211"/>
                    <a:pt x="284197" y="795211"/>
                  </a:cubicBezTo>
                  <a:cubicBezTo>
                    <a:pt x="299278" y="786575"/>
                    <a:pt x="314359" y="775780"/>
                    <a:pt x="331595" y="767144"/>
                  </a:cubicBezTo>
                  <a:cubicBezTo>
                    <a:pt x="338059" y="762826"/>
                    <a:pt x="344522" y="758508"/>
                    <a:pt x="350985" y="754190"/>
                  </a:cubicBezTo>
                  <a:cubicBezTo>
                    <a:pt x="357449" y="752031"/>
                    <a:pt x="361758" y="747713"/>
                    <a:pt x="368221" y="747713"/>
                  </a:cubicBezTo>
                  <a:close/>
                  <a:moveTo>
                    <a:pt x="333251" y="747713"/>
                  </a:moveTo>
                  <a:cubicBezTo>
                    <a:pt x="335428" y="747713"/>
                    <a:pt x="335428" y="747713"/>
                    <a:pt x="335428" y="747713"/>
                  </a:cubicBezTo>
                  <a:cubicBezTo>
                    <a:pt x="337605" y="747713"/>
                    <a:pt x="337605" y="749878"/>
                    <a:pt x="335428" y="752043"/>
                  </a:cubicBezTo>
                  <a:cubicBezTo>
                    <a:pt x="335428" y="752043"/>
                    <a:pt x="333251" y="752043"/>
                    <a:pt x="333251" y="754207"/>
                  </a:cubicBezTo>
                  <a:cubicBezTo>
                    <a:pt x="309302" y="765031"/>
                    <a:pt x="287531" y="780185"/>
                    <a:pt x="265760" y="793173"/>
                  </a:cubicBezTo>
                  <a:cubicBezTo>
                    <a:pt x="263582" y="795338"/>
                    <a:pt x="263582" y="795338"/>
                    <a:pt x="263582" y="795338"/>
                  </a:cubicBezTo>
                  <a:cubicBezTo>
                    <a:pt x="263582" y="795338"/>
                    <a:pt x="263582" y="795338"/>
                    <a:pt x="261405" y="793173"/>
                  </a:cubicBezTo>
                  <a:cubicBezTo>
                    <a:pt x="261405" y="793173"/>
                    <a:pt x="261405" y="791009"/>
                    <a:pt x="263582" y="791009"/>
                  </a:cubicBezTo>
                  <a:cubicBezTo>
                    <a:pt x="283177" y="778020"/>
                    <a:pt x="302771" y="765031"/>
                    <a:pt x="324542" y="754207"/>
                  </a:cubicBezTo>
                  <a:cubicBezTo>
                    <a:pt x="326720" y="752043"/>
                    <a:pt x="331074" y="749878"/>
                    <a:pt x="333251" y="747713"/>
                  </a:cubicBezTo>
                  <a:close/>
                  <a:moveTo>
                    <a:pt x="481523" y="746125"/>
                  </a:moveTo>
                  <a:cubicBezTo>
                    <a:pt x="481523" y="746125"/>
                    <a:pt x="481523" y="748242"/>
                    <a:pt x="483655" y="748242"/>
                  </a:cubicBezTo>
                  <a:cubicBezTo>
                    <a:pt x="483655" y="748242"/>
                    <a:pt x="483655" y="748242"/>
                    <a:pt x="483655" y="750358"/>
                  </a:cubicBezTo>
                  <a:cubicBezTo>
                    <a:pt x="483655" y="750358"/>
                    <a:pt x="481523" y="750358"/>
                    <a:pt x="481523" y="750358"/>
                  </a:cubicBezTo>
                  <a:cubicBezTo>
                    <a:pt x="479392" y="752475"/>
                    <a:pt x="477260" y="752475"/>
                    <a:pt x="475128" y="754592"/>
                  </a:cubicBezTo>
                  <a:cubicBezTo>
                    <a:pt x="451678" y="765175"/>
                    <a:pt x="432492" y="782108"/>
                    <a:pt x="413306" y="796925"/>
                  </a:cubicBezTo>
                  <a:cubicBezTo>
                    <a:pt x="413306" y="796925"/>
                    <a:pt x="413306" y="796925"/>
                    <a:pt x="411174" y="796925"/>
                  </a:cubicBezTo>
                  <a:cubicBezTo>
                    <a:pt x="409042" y="796925"/>
                    <a:pt x="409042" y="796925"/>
                    <a:pt x="409042" y="796925"/>
                  </a:cubicBezTo>
                  <a:cubicBezTo>
                    <a:pt x="409042" y="794808"/>
                    <a:pt x="409042" y="794808"/>
                    <a:pt x="409042" y="794808"/>
                  </a:cubicBezTo>
                  <a:cubicBezTo>
                    <a:pt x="428228" y="779992"/>
                    <a:pt x="445283" y="765175"/>
                    <a:pt x="464469" y="754592"/>
                  </a:cubicBezTo>
                  <a:cubicBezTo>
                    <a:pt x="466601" y="752475"/>
                    <a:pt x="470864" y="752475"/>
                    <a:pt x="472996" y="750358"/>
                  </a:cubicBezTo>
                  <a:cubicBezTo>
                    <a:pt x="475128" y="750358"/>
                    <a:pt x="477260" y="748242"/>
                    <a:pt x="477260" y="748242"/>
                  </a:cubicBezTo>
                  <a:cubicBezTo>
                    <a:pt x="479392" y="748242"/>
                    <a:pt x="479392" y="748242"/>
                    <a:pt x="479392" y="748242"/>
                  </a:cubicBezTo>
                  <a:cubicBezTo>
                    <a:pt x="481523" y="748242"/>
                    <a:pt x="481523" y="746125"/>
                    <a:pt x="481523" y="746125"/>
                  </a:cubicBezTo>
                  <a:close/>
                  <a:moveTo>
                    <a:pt x="396145" y="746125"/>
                  </a:moveTo>
                  <a:cubicBezTo>
                    <a:pt x="398328" y="746125"/>
                    <a:pt x="398328" y="746125"/>
                    <a:pt x="398328" y="746125"/>
                  </a:cubicBezTo>
                  <a:cubicBezTo>
                    <a:pt x="398328" y="746125"/>
                    <a:pt x="400510" y="746125"/>
                    <a:pt x="400510" y="746125"/>
                  </a:cubicBezTo>
                  <a:cubicBezTo>
                    <a:pt x="400510" y="746125"/>
                    <a:pt x="400510" y="746125"/>
                    <a:pt x="402693" y="746125"/>
                  </a:cubicBezTo>
                  <a:cubicBezTo>
                    <a:pt x="402693" y="748242"/>
                    <a:pt x="402693" y="748242"/>
                    <a:pt x="400510" y="750358"/>
                  </a:cubicBezTo>
                  <a:cubicBezTo>
                    <a:pt x="400510" y="750358"/>
                    <a:pt x="398328" y="750358"/>
                    <a:pt x="398328" y="750358"/>
                  </a:cubicBezTo>
                  <a:cubicBezTo>
                    <a:pt x="398328" y="752475"/>
                    <a:pt x="396145" y="752475"/>
                    <a:pt x="396145" y="752475"/>
                  </a:cubicBezTo>
                  <a:cubicBezTo>
                    <a:pt x="393962" y="752475"/>
                    <a:pt x="391779" y="754592"/>
                    <a:pt x="387413" y="756708"/>
                  </a:cubicBezTo>
                  <a:cubicBezTo>
                    <a:pt x="363402" y="767292"/>
                    <a:pt x="341574" y="782108"/>
                    <a:pt x="319746" y="796925"/>
                  </a:cubicBezTo>
                  <a:cubicBezTo>
                    <a:pt x="319746" y="796925"/>
                    <a:pt x="317563" y="796925"/>
                    <a:pt x="317563" y="796925"/>
                  </a:cubicBezTo>
                  <a:cubicBezTo>
                    <a:pt x="317563" y="796925"/>
                    <a:pt x="315380" y="794808"/>
                    <a:pt x="317563" y="792692"/>
                  </a:cubicBezTo>
                  <a:cubicBezTo>
                    <a:pt x="337208" y="779992"/>
                    <a:pt x="356854" y="767292"/>
                    <a:pt x="378682" y="756708"/>
                  </a:cubicBezTo>
                  <a:cubicBezTo>
                    <a:pt x="380865" y="754592"/>
                    <a:pt x="385231" y="752475"/>
                    <a:pt x="387413" y="752475"/>
                  </a:cubicBezTo>
                  <a:cubicBezTo>
                    <a:pt x="389596" y="750358"/>
                    <a:pt x="393962" y="748242"/>
                    <a:pt x="396145" y="746125"/>
                  </a:cubicBezTo>
                  <a:close/>
                  <a:moveTo>
                    <a:pt x="331673" y="673100"/>
                  </a:moveTo>
                  <a:cubicBezTo>
                    <a:pt x="333845" y="673100"/>
                    <a:pt x="336017" y="677379"/>
                    <a:pt x="331673" y="677379"/>
                  </a:cubicBezTo>
                  <a:cubicBezTo>
                    <a:pt x="305604" y="688078"/>
                    <a:pt x="281708" y="707335"/>
                    <a:pt x="257812" y="722313"/>
                  </a:cubicBezTo>
                  <a:cubicBezTo>
                    <a:pt x="229571" y="739430"/>
                    <a:pt x="203503" y="754408"/>
                    <a:pt x="175262" y="771525"/>
                  </a:cubicBezTo>
                  <a:cubicBezTo>
                    <a:pt x="173090" y="771525"/>
                    <a:pt x="170917" y="769385"/>
                    <a:pt x="173090" y="767246"/>
                  </a:cubicBezTo>
                  <a:cubicBezTo>
                    <a:pt x="201330" y="750128"/>
                    <a:pt x="229571" y="735151"/>
                    <a:pt x="255640" y="718033"/>
                  </a:cubicBezTo>
                  <a:cubicBezTo>
                    <a:pt x="279536" y="703056"/>
                    <a:pt x="303432" y="683798"/>
                    <a:pt x="331673" y="675240"/>
                  </a:cubicBezTo>
                  <a:cubicBezTo>
                    <a:pt x="331673" y="675240"/>
                    <a:pt x="331673" y="673100"/>
                    <a:pt x="331673" y="673100"/>
                  </a:cubicBezTo>
                  <a:close/>
                  <a:moveTo>
                    <a:pt x="358699" y="638175"/>
                  </a:moveTo>
                  <a:cubicBezTo>
                    <a:pt x="360852" y="638175"/>
                    <a:pt x="363005" y="642488"/>
                    <a:pt x="360852" y="642488"/>
                  </a:cubicBezTo>
                  <a:cubicBezTo>
                    <a:pt x="343627" y="648958"/>
                    <a:pt x="330708" y="659741"/>
                    <a:pt x="317789" y="668368"/>
                  </a:cubicBezTo>
                  <a:cubicBezTo>
                    <a:pt x="302717" y="676994"/>
                    <a:pt x="287645" y="687777"/>
                    <a:pt x="272572" y="696403"/>
                  </a:cubicBezTo>
                  <a:cubicBezTo>
                    <a:pt x="242428" y="713656"/>
                    <a:pt x="210131" y="733066"/>
                    <a:pt x="179987" y="750319"/>
                  </a:cubicBezTo>
                  <a:cubicBezTo>
                    <a:pt x="179987" y="752475"/>
                    <a:pt x="179987" y="752475"/>
                    <a:pt x="177833" y="752475"/>
                  </a:cubicBezTo>
                  <a:cubicBezTo>
                    <a:pt x="175680" y="752475"/>
                    <a:pt x="175680" y="752475"/>
                    <a:pt x="175680" y="750319"/>
                  </a:cubicBezTo>
                  <a:cubicBezTo>
                    <a:pt x="175680" y="750319"/>
                    <a:pt x="175680" y="748162"/>
                    <a:pt x="175680" y="748162"/>
                  </a:cubicBezTo>
                  <a:cubicBezTo>
                    <a:pt x="179987" y="746005"/>
                    <a:pt x="184293" y="743849"/>
                    <a:pt x="186446" y="741692"/>
                  </a:cubicBezTo>
                  <a:cubicBezTo>
                    <a:pt x="216590" y="724439"/>
                    <a:pt x="244581" y="707186"/>
                    <a:pt x="272572" y="689934"/>
                  </a:cubicBezTo>
                  <a:cubicBezTo>
                    <a:pt x="287645" y="681307"/>
                    <a:pt x="302717" y="672681"/>
                    <a:pt x="317789" y="661898"/>
                  </a:cubicBezTo>
                  <a:cubicBezTo>
                    <a:pt x="330708" y="653271"/>
                    <a:pt x="343627" y="644645"/>
                    <a:pt x="358699" y="640332"/>
                  </a:cubicBezTo>
                  <a:cubicBezTo>
                    <a:pt x="358699" y="638175"/>
                    <a:pt x="358699" y="638175"/>
                    <a:pt x="358699" y="638175"/>
                  </a:cubicBezTo>
                  <a:close/>
                  <a:moveTo>
                    <a:pt x="404190" y="596900"/>
                  </a:moveTo>
                  <a:cubicBezTo>
                    <a:pt x="404190" y="596900"/>
                    <a:pt x="404190" y="596900"/>
                    <a:pt x="406337" y="596900"/>
                  </a:cubicBezTo>
                  <a:cubicBezTo>
                    <a:pt x="406337" y="596900"/>
                    <a:pt x="408484" y="596900"/>
                    <a:pt x="408484" y="596900"/>
                  </a:cubicBezTo>
                  <a:cubicBezTo>
                    <a:pt x="408484" y="596900"/>
                    <a:pt x="410630" y="596900"/>
                    <a:pt x="410630" y="596900"/>
                  </a:cubicBezTo>
                  <a:cubicBezTo>
                    <a:pt x="410630" y="599048"/>
                    <a:pt x="410630" y="601196"/>
                    <a:pt x="408484" y="601196"/>
                  </a:cubicBezTo>
                  <a:cubicBezTo>
                    <a:pt x="406337" y="601196"/>
                    <a:pt x="406337" y="601196"/>
                    <a:pt x="406337" y="601196"/>
                  </a:cubicBezTo>
                  <a:cubicBezTo>
                    <a:pt x="406337" y="601196"/>
                    <a:pt x="406337" y="601196"/>
                    <a:pt x="404190" y="601196"/>
                  </a:cubicBezTo>
                  <a:cubicBezTo>
                    <a:pt x="404190" y="601196"/>
                    <a:pt x="402043" y="601196"/>
                    <a:pt x="402043" y="601196"/>
                  </a:cubicBezTo>
                  <a:cubicBezTo>
                    <a:pt x="397750" y="601196"/>
                    <a:pt x="395603" y="603344"/>
                    <a:pt x="393456" y="605491"/>
                  </a:cubicBezTo>
                  <a:cubicBezTo>
                    <a:pt x="391310" y="607639"/>
                    <a:pt x="387016" y="607639"/>
                    <a:pt x="382723" y="609787"/>
                  </a:cubicBezTo>
                  <a:cubicBezTo>
                    <a:pt x="376282" y="614083"/>
                    <a:pt x="367695" y="618378"/>
                    <a:pt x="361255" y="622674"/>
                  </a:cubicBezTo>
                  <a:cubicBezTo>
                    <a:pt x="346228" y="631265"/>
                    <a:pt x="331201" y="639856"/>
                    <a:pt x="316174" y="650595"/>
                  </a:cubicBezTo>
                  <a:cubicBezTo>
                    <a:pt x="290413" y="663482"/>
                    <a:pt x="266799" y="680664"/>
                    <a:pt x="241038" y="695699"/>
                  </a:cubicBezTo>
                  <a:cubicBezTo>
                    <a:pt x="236744" y="697847"/>
                    <a:pt x="230304" y="702143"/>
                    <a:pt x="226011" y="706438"/>
                  </a:cubicBezTo>
                  <a:cubicBezTo>
                    <a:pt x="223864" y="706438"/>
                    <a:pt x="223864" y="706438"/>
                    <a:pt x="223864" y="706438"/>
                  </a:cubicBezTo>
                  <a:cubicBezTo>
                    <a:pt x="223864" y="706438"/>
                    <a:pt x="223864" y="706438"/>
                    <a:pt x="221717" y="704290"/>
                  </a:cubicBezTo>
                  <a:cubicBezTo>
                    <a:pt x="221717" y="702143"/>
                    <a:pt x="221717" y="702143"/>
                    <a:pt x="223864" y="702143"/>
                  </a:cubicBezTo>
                  <a:cubicBezTo>
                    <a:pt x="223864" y="702143"/>
                    <a:pt x="223864" y="702143"/>
                    <a:pt x="223864" y="699995"/>
                  </a:cubicBezTo>
                  <a:cubicBezTo>
                    <a:pt x="230304" y="697847"/>
                    <a:pt x="234598" y="693551"/>
                    <a:pt x="241038" y="691404"/>
                  </a:cubicBezTo>
                  <a:cubicBezTo>
                    <a:pt x="249625" y="684960"/>
                    <a:pt x="258212" y="680664"/>
                    <a:pt x="264652" y="674221"/>
                  </a:cubicBezTo>
                  <a:cubicBezTo>
                    <a:pt x="283973" y="663482"/>
                    <a:pt x="301147" y="652743"/>
                    <a:pt x="318320" y="642004"/>
                  </a:cubicBezTo>
                  <a:cubicBezTo>
                    <a:pt x="335494" y="633413"/>
                    <a:pt x="350522" y="622674"/>
                    <a:pt x="367695" y="614083"/>
                  </a:cubicBezTo>
                  <a:cubicBezTo>
                    <a:pt x="374136" y="609787"/>
                    <a:pt x="382723" y="605491"/>
                    <a:pt x="391310" y="601196"/>
                  </a:cubicBezTo>
                  <a:cubicBezTo>
                    <a:pt x="395603" y="599048"/>
                    <a:pt x="399897" y="596900"/>
                    <a:pt x="404190" y="596900"/>
                  </a:cubicBezTo>
                  <a:close/>
                  <a:moveTo>
                    <a:pt x="431737" y="552450"/>
                  </a:moveTo>
                  <a:cubicBezTo>
                    <a:pt x="431737" y="552450"/>
                    <a:pt x="433884" y="552450"/>
                    <a:pt x="433884" y="552450"/>
                  </a:cubicBezTo>
                  <a:cubicBezTo>
                    <a:pt x="436030" y="552450"/>
                    <a:pt x="436030" y="556746"/>
                    <a:pt x="433884" y="556746"/>
                  </a:cubicBezTo>
                  <a:cubicBezTo>
                    <a:pt x="431737" y="556746"/>
                    <a:pt x="431737" y="556746"/>
                    <a:pt x="431737" y="556746"/>
                  </a:cubicBezTo>
                  <a:cubicBezTo>
                    <a:pt x="427443" y="556746"/>
                    <a:pt x="423150" y="558894"/>
                    <a:pt x="418856" y="561041"/>
                  </a:cubicBezTo>
                  <a:cubicBezTo>
                    <a:pt x="412416" y="565337"/>
                    <a:pt x="408123" y="567485"/>
                    <a:pt x="401682" y="571780"/>
                  </a:cubicBezTo>
                  <a:cubicBezTo>
                    <a:pt x="390949" y="580372"/>
                    <a:pt x="382362" y="586815"/>
                    <a:pt x="371628" y="593258"/>
                  </a:cubicBezTo>
                  <a:cubicBezTo>
                    <a:pt x="354454" y="603997"/>
                    <a:pt x="337280" y="614736"/>
                    <a:pt x="320106" y="623328"/>
                  </a:cubicBezTo>
                  <a:cubicBezTo>
                    <a:pt x="315813" y="625475"/>
                    <a:pt x="311519" y="627623"/>
                    <a:pt x="309373" y="629771"/>
                  </a:cubicBezTo>
                  <a:cubicBezTo>
                    <a:pt x="302932" y="634067"/>
                    <a:pt x="296492" y="638362"/>
                    <a:pt x="290052" y="640510"/>
                  </a:cubicBezTo>
                  <a:cubicBezTo>
                    <a:pt x="283612" y="644806"/>
                    <a:pt x="279318" y="646954"/>
                    <a:pt x="275025" y="649101"/>
                  </a:cubicBezTo>
                  <a:cubicBezTo>
                    <a:pt x="266438" y="653397"/>
                    <a:pt x="257851" y="657693"/>
                    <a:pt x="251411" y="661988"/>
                  </a:cubicBezTo>
                  <a:cubicBezTo>
                    <a:pt x="249264" y="661988"/>
                    <a:pt x="249264" y="661988"/>
                    <a:pt x="249264" y="661988"/>
                  </a:cubicBezTo>
                  <a:cubicBezTo>
                    <a:pt x="247117" y="661988"/>
                    <a:pt x="247117" y="659840"/>
                    <a:pt x="249264" y="657693"/>
                  </a:cubicBezTo>
                  <a:cubicBezTo>
                    <a:pt x="253557" y="655545"/>
                    <a:pt x="257851" y="653397"/>
                    <a:pt x="259998" y="651249"/>
                  </a:cubicBezTo>
                  <a:cubicBezTo>
                    <a:pt x="268585" y="646954"/>
                    <a:pt x="277172" y="642658"/>
                    <a:pt x="285759" y="638362"/>
                  </a:cubicBezTo>
                  <a:cubicBezTo>
                    <a:pt x="292199" y="634067"/>
                    <a:pt x="296492" y="631919"/>
                    <a:pt x="300786" y="629771"/>
                  </a:cubicBezTo>
                  <a:cubicBezTo>
                    <a:pt x="305079" y="627623"/>
                    <a:pt x="309373" y="625475"/>
                    <a:pt x="311519" y="623328"/>
                  </a:cubicBezTo>
                  <a:cubicBezTo>
                    <a:pt x="313666" y="621180"/>
                    <a:pt x="315813" y="621180"/>
                    <a:pt x="317960" y="619032"/>
                  </a:cubicBezTo>
                  <a:cubicBezTo>
                    <a:pt x="322253" y="619032"/>
                    <a:pt x="326547" y="616884"/>
                    <a:pt x="328693" y="614736"/>
                  </a:cubicBezTo>
                  <a:cubicBezTo>
                    <a:pt x="343720" y="606145"/>
                    <a:pt x="358748" y="597554"/>
                    <a:pt x="371628" y="588963"/>
                  </a:cubicBezTo>
                  <a:cubicBezTo>
                    <a:pt x="382362" y="582519"/>
                    <a:pt x="393095" y="573928"/>
                    <a:pt x="403829" y="565337"/>
                  </a:cubicBezTo>
                  <a:cubicBezTo>
                    <a:pt x="410269" y="561041"/>
                    <a:pt x="416710" y="558894"/>
                    <a:pt x="421003" y="554598"/>
                  </a:cubicBezTo>
                  <a:cubicBezTo>
                    <a:pt x="425297" y="554598"/>
                    <a:pt x="427443" y="552450"/>
                    <a:pt x="431737" y="552450"/>
                  </a:cubicBezTo>
                  <a:close/>
                  <a:moveTo>
                    <a:pt x="441257" y="523875"/>
                  </a:moveTo>
                  <a:cubicBezTo>
                    <a:pt x="443406" y="523875"/>
                    <a:pt x="445555" y="526030"/>
                    <a:pt x="443406" y="526030"/>
                  </a:cubicBezTo>
                  <a:cubicBezTo>
                    <a:pt x="439108" y="536802"/>
                    <a:pt x="428361" y="543265"/>
                    <a:pt x="419764" y="547574"/>
                  </a:cubicBezTo>
                  <a:cubicBezTo>
                    <a:pt x="411168" y="554038"/>
                    <a:pt x="400421" y="558347"/>
                    <a:pt x="391824" y="564810"/>
                  </a:cubicBezTo>
                  <a:cubicBezTo>
                    <a:pt x="376780" y="573428"/>
                    <a:pt x="361735" y="582046"/>
                    <a:pt x="346691" y="590664"/>
                  </a:cubicBezTo>
                  <a:cubicBezTo>
                    <a:pt x="344541" y="592818"/>
                    <a:pt x="340243" y="594973"/>
                    <a:pt x="338094" y="597127"/>
                  </a:cubicBezTo>
                  <a:cubicBezTo>
                    <a:pt x="333795" y="599282"/>
                    <a:pt x="329497" y="601436"/>
                    <a:pt x="327348" y="603591"/>
                  </a:cubicBezTo>
                  <a:cubicBezTo>
                    <a:pt x="323049" y="605745"/>
                    <a:pt x="318751" y="607900"/>
                    <a:pt x="314452" y="610054"/>
                  </a:cubicBezTo>
                  <a:cubicBezTo>
                    <a:pt x="312303" y="612209"/>
                    <a:pt x="310154" y="612209"/>
                    <a:pt x="310154" y="612209"/>
                  </a:cubicBezTo>
                  <a:cubicBezTo>
                    <a:pt x="310154" y="614363"/>
                    <a:pt x="308004" y="614363"/>
                    <a:pt x="308004" y="614363"/>
                  </a:cubicBezTo>
                  <a:cubicBezTo>
                    <a:pt x="308004" y="614363"/>
                    <a:pt x="305855" y="612209"/>
                    <a:pt x="305855" y="610054"/>
                  </a:cubicBezTo>
                  <a:cubicBezTo>
                    <a:pt x="305855" y="610054"/>
                    <a:pt x="305855" y="610054"/>
                    <a:pt x="308004" y="610054"/>
                  </a:cubicBezTo>
                  <a:cubicBezTo>
                    <a:pt x="308004" y="610054"/>
                    <a:pt x="308004" y="607900"/>
                    <a:pt x="308004" y="607900"/>
                  </a:cubicBezTo>
                  <a:cubicBezTo>
                    <a:pt x="314452" y="605745"/>
                    <a:pt x="318751" y="603591"/>
                    <a:pt x="323049" y="599282"/>
                  </a:cubicBezTo>
                  <a:cubicBezTo>
                    <a:pt x="327348" y="597127"/>
                    <a:pt x="331646" y="594973"/>
                    <a:pt x="335944" y="592818"/>
                  </a:cubicBezTo>
                  <a:cubicBezTo>
                    <a:pt x="338094" y="590664"/>
                    <a:pt x="340243" y="590664"/>
                    <a:pt x="344541" y="588509"/>
                  </a:cubicBezTo>
                  <a:cubicBezTo>
                    <a:pt x="346691" y="586355"/>
                    <a:pt x="348840" y="584200"/>
                    <a:pt x="350989" y="584200"/>
                  </a:cubicBezTo>
                  <a:cubicBezTo>
                    <a:pt x="363884" y="577737"/>
                    <a:pt x="374631" y="569119"/>
                    <a:pt x="385377" y="562656"/>
                  </a:cubicBezTo>
                  <a:cubicBezTo>
                    <a:pt x="396123" y="556192"/>
                    <a:pt x="404720" y="551883"/>
                    <a:pt x="415466" y="545420"/>
                  </a:cubicBezTo>
                  <a:cubicBezTo>
                    <a:pt x="424063" y="538956"/>
                    <a:pt x="434809" y="534648"/>
                    <a:pt x="441257" y="523875"/>
                  </a:cubicBezTo>
                  <a:close/>
                  <a:moveTo>
                    <a:pt x="462446" y="495300"/>
                  </a:moveTo>
                  <a:cubicBezTo>
                    <a:pt x="464605" y="495300"/>
                    <a:pt x="464605" y="499666"/>
                    <a:pt x="462446" y="499666"/>
                  </a:cubicBezTo>
                  <a:cubicBezTo>
                    <a:pt x="462446" y="499666"/>
                    <a:pt x="460287" y="501849"/>
                    <a:pt x="460287" y="501849"/>
                  </a:cubicBezTo>
                  <a:cubicBezTo>
                    <a:pt x="425743" y="517128"/>
                    <a:pt x="393358" y="541139"/>
                    <a:pt x="363132" y="562967"/>
                  </a:cubicBezTo>
                  <a:cubicBezTo>
                    <a:pt x="360973" y="562967"/>
                    <a:pt x="360973" y="565150"/>
                    <a:pt x="358814" y="565150"/>
                  </a:cubicBezTo>
                  <a:cubicBezTo>
                    <a:pt x="358814" y="565150"/>
                    <a:pt x="356655" y="565150"/>
                    <a:pt x="356655" y="565150"/>
                  </a:cubicBezTo>
                  <a:cubicBezTo>
                    <a:pt x="356655" y="562967"/>
                    <a:pt x="356655" y="562967"/>
                    <a:pt x="356655" y="560785"/>
                  </a:cubicBezTo>
                  <a:cubicBezTo>
                    <a:pt x="360973" y="558602"/>
                    <a:pt x="363132" y="558602"/>
                    <a:pt x="365291" y="556419"/>
                  </a:cubicBezTo>
                  <a:cubicBezTo>
                    <a:pt x="397676" y="534591"/>
                    <a:pt x="427902" y="510580"/>
                    <a:pt x="462446" y="495300"/>
                  </a:cubicBezTo>
                  <a:close/>
                  <a:moveTo>
                    <a:pt x="462473" y="471488"/>
                  </a:moveTo>
                  <a:cubicBezTo>
                    <a:pt x="464605" y="471488"/>
                    <a:pt x="464605" y="475784"/>
                    <a:pt x="462473" y="475784"/>
                  </a:cubicBezTo>
                  <a:cubicBezTo>
                    <a:pt x="462473" y="475784"/>
                    <a:pt x="462473" y="475784"/>
                    <a:pt x="460342" y="475784"/>
                  </a:cubicBezTo>
                  <a:cubicBezTo>
                    <a:pt x="456078" y="475784"/>
                    <a:pt x="449683" y="480079"/>
                    <a:pt x="445419" y="482227"/>
                  </a:cubicBezTo>
                  <a:cubicBezTo>
                    <a:pt x="439024" y="484375"/>
                    <a:pt x="432628" y="488671"/>
                    <a:pt x="428365" y="490819"/>
                  </a:cubicBezTo>
                  <a:cubicBezTo>
                    <a:pt x="415574" y="497262"/>
                    <a:pt x="404915" y="503705"/>
                    <a:pt x="394256" y="508001"/>
                  </a:cubicBezTo>
                  <a:cubicBezTo>
                    <a:pt x="394256" y="508001"/>
                    <a:pt x="394256" y="508001"/>
                    <a:pt x="392124" y="508001"/>
                  </a:cubicBezTo>
                  <a:cubicBezTo>
                    <a:pt x="389992" y="508001"/>
                    <a:pt x="389992" y="505853"/>
                    <a:pt x="392124" y="503705"/>
                  </a:cubicBezTo>
                  <a:cubicBezTo>
                    <a:pt x="392124" y="503705"/>
                    <a:pt x="394256" y="503705"/>
                    <a:pt x="394256" y="503705"/>
                  </a:cubicBezTo>
                  <a:cubicBezTo>
                    <a:pt x="407047" y="497262"/>
                    <a:pt x="417706" y="490819"/>
                    <a:pt x="430496" y="484375"/>
                  </a:cubicBezTo>
                  <a:cubicBezTo>
                    <a:pt x="436892" y="482227"/>
                    <a:pt x="443287" y="480079"/>
                    <a:pt x="447551" y="475784"/>
                  </a:cubicBezTo>
                  <a:cubicBezTo>
                    <a:pt x="451814" y="473636"/>
                    <a:pt x="456078" y="471488"/>
                    <a:pt x="462473" y="471488"/>
                  </a:cubicBezTo>
                  <a:close/>
                  <a:moveTo>
                    <a:pt x="476165" y="444500"/>
                  </a:moveTo>
                  <a:cubicBezTo>
                    <a:pt x="478323" y="444500"/>
                    <a:pt x="478323" y="444500"/>
                    <a:pt x="478323" y="444500"/>
                  </a:cubicBezTo>
                  <a:cubicBezTo>
                    <a:pt x="478323" y="444500"/>
                    <a:pt x="480480" y="444500"/>
                    <a:pt x="480480" y="444500"/>
                  </a:cubicBezTo>
                  <a:cubicBezTo>
                    <a:pt x="480480" y="446617"/>
                    <a:pt x="480480" y="448733"/>
                    <a:pt x="478323" y="448733"/>
                  </a:cubicBezTo>
                  <a:cubicBezTo>
                    <a:pt x="478323" y="448733"/>
                    <a:pt x="478323" y="448733"/>
                    <a:pt x="476165" y="448733"/>
                  </a:cubicBezTo>
                  <a:cubicBezTo>
                    <a:pt x="469693" y="448733"/>
                    <a:pt x="465379" y="452967"/>
                    <a:pt x="458906" y="455083"/>
                  </a:cubicBezTo>
                  <a:cubicBezTo>
                    <a:pt x="454592" y="459317"/>
                    <a:pt x="448119" y="463550"/>
                    <a:pt x="441647" y="465667"/>
                  </a:cubicBezTo>
                  <a:cubicBezTo>
                    <a:pt x="428703" y="472017"/>
                    <a:pt x="415759" y="478367"/>
                    <a:pt x="402814" y="486833"/>
                  </a:cubicBezTo>
                  <a:cubicBezTo>
                    <a:pt x="402814" y="486833"/>
                    <a:pt x="400657" y="486833"/>
                    <a:pt x="400657" y="486833"/>
                  </a:cubicBezTo>
                  <a:cubicBezTo>
                    <a:pt x="400657" y="486833"/>
                    <a:pt x="398500" y="488950"/>
                    <a:pt x="398500" y="488950"/>
                  </a:cubicBezTo>
                  <a:cubicBezTo>
                    <a:pt x="398500" y="488950"/>
                    <a:pt x="398500" y="486833"/>
                    <a:pt x="398500" y="486833"/>
                  </a:cubicBezTo>
                  <a:cubicBezTo>
                    <a:pt x="396342" y="486833"/>
                    <a:pt x="396342" y="484717"/>
                    <a:pt x="398500" y="484717"/>
                  </a:cubicBezTo>
                  <a:cubicBezTo>
                    <a:pt x="398500" y="482600"/>
                    <a:pt x="398500" y="482600"/>
                    <a:pt x="398500" y="482600"/>
                  </a:cubicBezTo>
                  <a:cubicBezTo>
                    <a:pt x="402814" y="482600"/>
                    <a:pt x="404972" y="480483"/>
                    <a:pt x="407129" y="480483"/>
                  </a:cubicBezTo>
                  <a:cubicBezTo>
                    <a:pt x="417916" y="474133"/>
                    <a:pt x="430860" y="465667"/>
                    <a:pt x="443805" y="459317"/>
                  </a:cubicBezTo>
                  <a:cubicBezTo>
                    <a:pt x="450277" y="457200"/>
                    <a:pt x="456749" y="452967"/>
                    <a:pt x="463221" y="448733"/>
                  </a:cubicBezTo>
                  <a:cubicBezTo>
                    <a:pt x="467536" y="446617"/>
                    <a:pt x="471851" y="444500"/>
                    <a:pt x="476165" y="444500"/>
                  </a:cubicBezTo>
                  <a:close/>
                  <a:moveTo>
                    <a:pt x="495165" y="404813"/>
                  </a:moveTo>
                  <a:cubicBezTo>
                    <a:pt x="495165" y="404813"/>
                    <a:pt x="495165" y="404813"/>
                    <a:pt x="497347" y="404813"/>
                  </a:cubicBezTo>
                  <a:cubicBezTo>
                    <a:pt x="499530" y="404813"/>
                    <a:pt x="499530" y="409099"/>
                    <a:pt x="497347" y="409099"/>
                  </a:cubicBezTo>
                  <a:cubicBezTo>
                    <a:pt x="495165" y="409099"/>
                    <a:pt x="495165" y="409099"/>
                    <a:pt x="495165" y="409099"/>
                  </a:cubicBezTo>
                  <a:cubicBezTo>
                    <a:pt x="492982" y="409099"/>
                    <a:pt x="490799" y="409099"/>
                    <a:pt x="486433" y="411243"/>
                  </a:cubicBezTo>
                  <a:cubicBezTo>
                    <a:pt x="484250" y="411243"/>
                    <a:pt x="479885" y="415529"/>
                    <a:pt x="475519" y="415529"/>
                  </a:cubicBezTo>
                  <a:cubicBezTo>
                    <a:pt x="468971" y="419815"/>
                    <a:pt x="462422" y="424101"/>
                    <a:pt x="455874" y="426245"/>
                  </a:cubicBezTo>
                  <a:cubicBezTo>
                    <a:pt x="442777" y="434817"/>
                    <a:pt x="429680" y="441247"/>
                    <a:pt x="416583" y="447676"/>
                  </a:cubicBezTo>
                  <a:cubicBezTo>
                    <a:pt x="416583" y="447676"/>
                    <a:pt x="414400" y="447676"/>
                    <a:pt x="414400" y="447676"/>
                  </a:cubicBezTo>
                  <a:cubicBezTo>
                    <a:pt x="412217" y="447676"/>
                    <a:pt x="412217" y="445533"/>
                    <a:pt x="414400" y="443390"/>
                  </a:cubicBezTo>
                  <a:cubicBezTo>
                    <a:pt x="414400" y="443390"/>
                    <a:pt x="416583" y="443390"/>
                    <a:pt x="416583" y="441247"/>
                  </a:cubicBezTo>
                  <a:cubicBezTo>
                    <a:pt x="431863" y="434817"/>
                    <a:pt x="444960" y="428388"/>
                    <a:pt x="458057" y="421958"/>
                  </a:cubicBezTo>
                  <a:cubicBezTo>
                    <a:pt x="464605" y="417672"/>
                    <a:pt x="471154" y="413386"/>
                    <a:pt x="479885" y="409099"/>
                  </a:cubicBezTo>
                  <a:cubicBezTo>
                    <a:pt x="482068" y="409099"/>
                    <a:pt x="484250" y="406956"/>
                    <a:pt x="488616" y="406956"/>
                  </a:cubicBezTo>
                  <a:cubicBezTo>
                    <a:pt x="490799" y="404813"/>
                    <a:pt x="492982" y="404813"/>
                    <a:pt x="495165" y="404813"/>
                  </a:cubicBezTo>
                  <a:close/>
                  <a:moveTo>
                    <a:pt x="486253" y="385763"/>
                  </a:moveTo>
                  <a:cubicBezTo>
                    <a:pt x="488418" y="385763"/>
                    <a:pt x="488418" y="390129"/>
                    <a:pt x="486253" y="390129"/>
                  </a:cubicBezTo>
                  <a:cubicBezTo>
                    <a:pt x="473265" y="392312"/>
                    <a:pt x="462441" y="396677"/>
                    <a:pt x="451617" y="403226"/>
                  </a:cubicBezTo>
                  <a:cubicBezTo>
                    <a:pt x="440793" y="407591"/>
                    <a:pt x="432134" y="414140"/>
                    <a:pt x="421310" y="420688"/>
                  </a:cubicBezTo>
                  <a:cubicBezTo>
                    <a:pt x="419145" y="420688"/>
                    <a:pt x="416980" y="416323"/>
                    <a:pt x="419145" y="416323"/>
                  </a:cubicBezTo>
                  <a:cubicBezTo>
                    <a:pt x="419145" y="416323"/>
                    <a:pt x="421310" y="414140"/>
                    <a:pt x="421310" y="414140"/>
                  </a:cubicBezTo>
                  <a:cubicBezTo>
                    <a:pt x="442958" y="403226"/>
                    <a:pt x="462441" y="387946"/>
                    <a:pt x="486253" y="385763"/>
                  </a:cubicBezTo>
                  <a:close/>
                  <a:moveTo>
                    <a:pt x="69817" y="350838"/>
                  </a:moveTo>
                  <a:cubicBezTo>
                    <a:pt x="71948" y="350838"/>
                    <a:pt x="74080" y="355204"/>
                    <a:pt x="71948" y="355204"/>
                  </a:cubicBezTo>
                  <a:cubicBezTo>
                    <a:pt x="67685" y="359569"/>
                    <a:pt x="63421" y="361752"/>
                    <a:pt x="57026" y="363935"/>
                  </a:cubicBezTo>
                  <a:cubicBezTo>
                    <a:pt x="54894" y="366118"/>
                    <a:pt x="50630" y="368301"/>
                    <a:pt x="46367" y="370483"/>
                  </a:cubicBezTo>
                  <a:cubicBezTo>
                    <a:pt x="33576" y="374849"/>
                    <a:pt x="20785" y="381398"/>
                    <a:pt x="5863" y="383580"/>
                  </a:cubicBezTo>
                  <a:cubicBezTo>
                    <a:pt x="3731" y="383580"/>
                    <a:pt x="3731" y="385763"/>
                    <a:pt x="1599" y="385763"/>
                  </a:cubicBezTo>
                  <a:cubicBezTo>
                    <a:pt x="-533" y="385763"/>
                    <a:pt x="-533" y="381398"/>
                    <a:pt x="1599" y="381398"/>
                  </a:cubicBezTo>
                  <a:cubicBezTo>
                    <a:pt x="1599" y="381398"/>
                    <a:pt x="1599" y="381398"/>
                    <a:pt x="3731" y="381398"/>
                  </a:cubicBezTo>
                  <a:cubicBezTo>
                    <a:pt x="5863" y="379215"/>
                    <a:pt x="5863" y="379215"/>
                    <a:pt x="7994" y="379215"/>
                  </a:cubicBezTo>
                  <a:cubicBezTo>
                    <a:pt x="22917" y="374849"/>
                    <a:pt x="37840" y="370483"/>
                    <a:pt x="50630" y="363935"/>
                  </a:cubicBezTo>
                  <a:cubicBezTo>
                    <a:pt x="54894" y="361752"/>
                    <a:pt x="59158" y="359569"/>
                    <a:pt x="61289" y="357387"/>
                  </a:cubicBezTo>
                  <a:cubicBezTo>
                    <a:pt x="65553" y="355204"/>
                    <a:pt x="67685" y="353021"/>
                    <a:pt x="69817" y="353021"/>
                  </a:cubicBezTo>
                  <a:cubicBezTo>
                    <a:pt x="69817" y="353021"/>
                    <a:pt x="69817" y="350838"/>
                    <a:pt x="69817" y="350838"/>
                  </a:cubicBezTo>
                  <a:close/>
                  <a:moveTo>
                    <a:pt x="492982" y="347663"/>
                  </a:moveTo>
                  <a:cubicBezTo>
                    <a:pt x="495165" y="347663"/>
                    <a:pt x="497347" y="347663"/>
                    <a:pt x="497347" y="347663"/>
                  </a:cubicBezTo>
                  <a:cubicBezTo>
                    <a:pt x="499530" y="347663"/>
                    <a:pt x="499530" y="349746"/>
                    <a:pt x="499530" y="351830"/>
                  </a:cubicBezTo>
                  <a:cubicBezTo>
                    <a:pt x="499530" y="351830"/>
                    <a:pt x="499530" y="351830"/>
                    <a:pt x="497347" y="353914"/>
                  </a:cubicBezTo>
                  <a:cubicBezTo>
                    <a:pt x="495165" y="353914"/>
                    <a:pt x="495165" y="353914"/>
                    <a:pt x="495165" y="353914"/>
                  </a:cubicBezTo>
                  <a:cubicBezTo>
                    <a:pt x="495165" y="353914"/>
                    <a:pt x="492982" y="353914"/>
                    <a:pt x="492982" y="353914"/>
                  </a:cubicBezTo>
                  <a:cubicBezTo>
                    <a:pt x="492982" y="353914"/>
                    <a:pt x="492982" y="351830"/>
                    <a:pt x="492982" y="351830"/>
                  </a:cubicBezTo>
                  <a:cubicBezTo>
                    <a:pt x="484251" y="353914"/>
                    <a:pt x="473336" y="360165"/>
                    <a:pt x="464605" y="364332"/>
                  </a:cubicBezTo>
                  <a:cubicBezTo>
                    <a:pt x="453691" y="368499"/>
                    <a:pt x="444960" y="374750"/>
                    <a:pt x="434046" y="381001"/>
                  </a:cubicBezTo>
                  <a:cubicBezTo>
                    <a:pt x="431863" y="381001"/>
                    <a:pt x="429680" y="378918"/>
                    <a:pt x="431863" y="376834"/>
                  </a:cubicBezTo>
                  <a:cubicBezTo>
                    <a:pt x="442777" y="370583"/>
                    <a:pt x="453691" y="364332"/>
                    <a:pt x="464605" y="360165"/>
                  </a:cubicBezTo>
                  <a:cubicBezTo>
                    <a:pt x="473336" y="353914"/>
                    <a:pt x="484251" y="349746"/>
                    <a:pt x="492982" y="347663"/>
                  </a:cubicBezTo>
                  <a:close/>
                  <a:moveTo>
                    <a:pt x="76691" y="338138"/>
                  </a:moveTo>
                  <a:cubicBezTo>
                    <a:pt x="76691" y="338138"/>
                    <a:pt x="76691" y="338138"/>
                    <a:pt x="78842" y="338138"/>
                  </a:cubicBezTo>
                  <a:cubicBezTo>
                    <a:pt x="78842" y="340292"/>
                    <a:pt x="78842" y="342447"/>
                    <a:pt x="76691" y="342447"/>
                  </a:cubicBezTo>
                  <a:cubicBezTo>
                    <a:pt x="76691" y="342447"/>
                    <a:pt x="74541" y="344601"/>
                    <a:pt x="72390" y="344601"/>
                  </a:cubicBezTo>
                  <a:cubicBezTo>
                    <a:pt x="68088" y="344601"/>
                    <a:pt x="65937" y="346756"/>
                    <a:pt x="61636" y="346756"/>
                  </a:cubicBezTo>
                  <a:cubicBezTo>
                    <a:pt x="57334" y="348910"/>
                    <a:pt x="50882" y="348910"/>
                    <a:pt x="44429" y="351065"/>
                  </a:cubicBezTo>
                  <a:cubicBezTo>
                    <a:pt x="35826" y="355374"/>
                    <a:pt x="22921" y="357529"/>
                    <a:pt x="16469" y="368301"/>
                  </a:cubicBezTo>
                  <a:cubicBezTo>
                    <a:pt x="16469" y="368301"/>
                    <a:pt x="16469" y="368301"/>
                    <a:pt x="14318" y="368301"/>
                  </a:cubicBezTo>
                  <a:cubicBezTo>
                    <a:pt x="12167" y="366147"/>
                    <a:pt x="12167" y="366147"/>
                    <a:pt x="14318" y="366147"/>
                  </a:cubicBezTo>
                  <a:cubicBezTo>
                    <a:pt x="14318" y="363992"/>
                    <a:pt x="16469" y="361838"/>
                    <a:pt x="16469" y="361838"/>
                  </a:cubicBezTo>
                  <a:cubicBezTo>
                    <a:pt x="22921" y="355374"/>
                    <a:pt x="33675" y="351065"/>
                    <a:pt x="42279" y="346756"/>
                  </a:cubicBezTo>
                  <a:cubicBezTo>
                    <a:pt x="48731" y="344601"/>
                    <a:pt x="57334" y="342447"/>
                    <a:pt x="65937" y="340292"/>
                  </a:cubicBezTo>
                  <a:cubicBezTo>
                    <a:pt x="70239" y="340292"/>
                    <a:pt x="72390" y="340292"/>
                    <a:pt x="76691" y="338138"/>
                  </a:cubicBezTo>
                  <a:close/>
                  <a:moveTo>
                    <a:pt x="92553" y="317500"/>
                  </a:moveTo>
                  <a:cubicBezTo>
                    <a:pt x="92553" y="317500"/>
                    <a:pt x="92553" y="317500"/>
                    <a:pt x="94718" y="317500"/>
                  </a:cubicBezTo>
                  <a:cubicBezTo>
                    <a:pt x="94718" y="317500"/>
                    <a:pt x="94718" y="319617"/>
                    <a:pt x="92553" y="321733"/>
                  </a:cubicBezTo>
                  <a:cubicBezTo>
                    <a:pt x="92553" y="321733"/>
                    <a:pt x="90389" y="321733"/>
                    <a:pt x="88224" y="323850"/>
                  </a:cubicBezTo>
                  <a:cubicBezTo>
                    <a:pt x="86059" y="323850"/>
                    <a:pt x="81730" y="325967"/>
                    <a:pt x="79565" y="325967"/>
                  </a:cubicBezTo>
                  <a:cubicBezTo>
                    <a:pt x="62246" y="332317"/>
                    <a:pt x="44928" y="340783"/>
                    <a:pt x="27610" y="349250"/>
                  </a:cubicBezTo>
                  <a:cubicBezTo>
                    <a:pt x="25445" y="349250"/>
                    <a:pt x="25445" y="349250"/>
                    <a:pt x="25445" y="349250"/>
                  </a:cubicBezTo>
                  <a:cubicBezTo>
                    <a:pt x="25445" y="349250"/>
                    <a:pt x="23280" y="347133"/>
                    <a:pt x="25445" y="345017"/>
                  </a:cubicBezTo>
                  <a:cubicBezTo>
                    <a:pt x="29775" y="342900"/>
                    <a:pt x="34104" y="340783"/>
                    <a:pt x="38434" y="338667"/>
                  </a:cubicBezTo>
                  <a:cubicBezTo>
                    <a:pt x="53587" y="332317"/>
                    <a:pt x="68741" y="325967"/>
                    <a:pt x="86059" y="319617"/>
                  </a:cubicBezTo>
                  <a:cubicBezTo>
                    <a:pt x="88224" y="319617"/>
                    <a:pt x="90389" y="317500"/>
                    <a:pt x="92553" y="317500"/>
                  </a:cubicBezTo>
                  <a:close/>
                  <a:moveTo>
                    <a:pt x="508486" y="307975"/>
                  </a:moveTo>
                  <a:cubicBezTo>
                    <a:pt x="508486" y="307975"/>
                    <a:pt x="510643" y="307975"/>
                    <a:pt x="510643" y="310115"/>
                  </a:cubicBezTo>
                  <a:cubicBezTo>
                    <a:pt x="510643" y="312254"/>
                    <a:pt x="510643" y="314394"/>
                    <a:pt x="508486" y="314394"/>
                  </a:cubicBezTo>
                  <a:cubicBezTo>
                    <a:pt x="508486" y="314394"/>
                    <a:pt x="508486" y="316534"/>
                    <a:pt x="506328" y="316534"/>
                  </a:cubicBezTo>
                  <a:cubicBezTo>
                    <a:pt x="506328" y="316534"/>
                    <a:pt x="504171" y="314394"/>
                    <a:pt x="504171" y="312254"/>
                  </a:cubicBezTo>
                  <a:cubicBezTo>
                    <a:pt x="504171" y="314394"/>
                    <a:pt x="502014" y="314394"/>
                    <a:pt x="499856" y="314394"/>
                  </a:cubicBezTo>
                  <a:cubicBezTo>
                    <a:pt x="499856" y="314394"/>
                    <a:pt x="497699" y="316534"/>
                    <a:pt x="495542" y="316534"/>
                  </a:cubicBezTo>
                  <a:cubicBezTo>
                    <a:pt x="473968" y="327232"/>
                    <a:pt x="452394" y="342210"/>
                    <a:pt x="430820" y="355048"/>
                  </a:cubicBezTo>
                  <a:cubicBezTo>
                    <a:pt x="430820" y="357188"/>
                    <a:pt x="430820" y="357188"/>
                    <a:pt x="430820" y="357188"/>
                  </a:cubicBezTo>
                  <a:cubicBezTo>
                    <a:pt x="428663" y="357188"/>
                    <a:pt x="426505" y="352909"/>
                    <a:pt x="428663" y="352909"/>
                  </a:cubicBezTo>
                  <a:cubicBezTo>
                    <a:pt x="450236" y="337931"/>
                    <a:pt x="471810" y="320813"/>
                    <a:pt x="497699" y="312254"/>
                  </a:cubicBezTo>
                  <a:cubicBezTo>
                    <a:pt x="497699" y="312254"/>
                    <a:pt x="499856" y="310115"/>
                    <a:pt x="502014" y="310115"/>
                  </a:cubicBezTo>
                  <a:cubicBezTo>
                    <a:pt x="504171" y="310115"/>
                    <a:pt x="506328" y="307975"/>
                    <a:pt x="508486" y="307975"/>
                  </a:cubicBezTo>
                  <a:close/>
                  <a:moveTo>
                    <a:pt x="481954" y="293688"/>
                  </a:moveTo>
                  <a:cubicBezTo>
                    <a:pt x="484108" y="293688"/>
                    <a:pt x="486263" y="295771"/>
                    <a:pt x="486263" y="297855"/>
                  </a:cubicBezTo>
                  <a:cubicBezTo>
                    <a:pt x="488417" y="297855"/>
                    <a:pt x="486263" y="299939"/>
                    <a:pt x="484108" y="299939"/>
                  </a:cubicBezTo>
                  <a:cubicBezTo>
                    <a:pt x="484108" y="297855"/>
                    <a:pt x="481954" y="297855"/>
                    <a:pt x="481954" y="297855"/>
                  </a:cubicBezTo>
                  <a:cubicBezTo>
                    <a:pt x="475490" y="297855"/>
                    <a:pt x="436710" y="324942"/>
                    <a:pt x="432401" y="327026"/>
                  </a:cubicBezTo>
                  <a:cubicBezTo>
                    <a:pt x="432401" y="327026"/>
                    <a:pt x="430247" y="327026"/>
                    <a:pt x="430247" y="327026"/>
                  </a:cubicBezTo>
                  <a:cubicBezTo>
                    <a:pt x="428092" y="327026"/>
                    <a:pt x="428092" y="324942"/>
                    <a:pt x="430247" y="322859"/>
                  </a:cubicBezTo>
                  <a:cubicBezTo>
                    <a:pt x="438865" y="316608"/>
                    <a:pt x="449637" y="310357"/>
                    <a:pt x="460409" y="304106"/>
                  </a:cubicBezTo>
                  <a:cubicBezTo>
                    <a:pt x="464718" y="302022"/>
                    <a:pt x="471182" y="297855"/>
                    <a:pt x="477645" y="295771"/>
                  </a:cubicBezTo>
                  <a:cubicBezTo>
                    <a:pt x="479799" y="295771"/>
                    <a:pt x="481954" y="293688"/>
                    <a:pt x="481954" y="293688"/>
                  </a:cubicBezTo>
                  <a:close/>
                  <a:moveTo>
                    <a:pt x="488879" y="269875"/>
                  </a:moveTo>
                  <a:cubicBezTo>
                    <a:pt x="488879" y="269875"/>
                    <a:pt x="491029" y="269875"/>
                    <a:pt x="491029" y="269875"/>
                  </a:cubicBezTo>
                  <a:cubicBezTo>
                    <a:pt x="491029" y="269875"/>
                    <a:pt x="493180" y="269875"/>
                    <a:pt x="493180" y="271992"/>
                  </a:cubicBezTo>
                  <a:cubicBezTo>
                    <a:pt x="491029" y="274108"/>
                    <a:pt x="491029" y="274108"/>
                    <a:pt x="488879" y="276225"/>
                  </a:cubicBezTo>
                  <a:cubicBezTo>
                    <a:pt x="486728" y="276225"/>
                    <a:pt x="486728" y="276225"/>
                    <a:pt x="486728" y="274108"/>
                  </a:cubicBezTo>
                  <a:cubicBezTo>
                    <a:pt x="465220" y="282575"/>
                    <a:pt x="448013" y="295275"/>
                    <a:pt x="430807" y="305858"/>
                  </a:cubicBezTo>
                  <a:cubicBezTo>
                    <a:pt x="428656" y="305858"/>
                    <a:pt x="428656" y="307975"/>
                    <a:pt x="428656" y="307975"/>
                  </a:cubicBezTo>
                  <a:cubicBezTo>
                    <a:pt x="426505" y="307975"/>
                    <a:pt x="426505" y="303742"/>
                    <a:pt x="428656" y="303742"/>
                  </a:cubicBezTo>
                  <a:cubicBezTo>
                    <a:pt x="448013" y="291042"/>
                    <a:pt x="467371" y="276225"/>
                    <a:pt x="488879" y="269875"/>
                  </a:cubicBezTo>
                  <a:close/>
                  <a:moveTo>
                    <a:pt x="490502" y="239713"/>
                  </a:moveTo>
                  <a:cubicBezTo>
                    <a:pt x="490502" y="239713"/>
                    <a:pt x="492635" y="239713"/>
                    <a:pt x="492635" y="239713"/>
                  </a:cubicBezTo>
                  <a:cubicBezTo>
                    <a:pt x="492635" y="239713"/>
                    <a:pt x="494768" y="239713"/>
                    <a:pt x="494768" y="239713"/>
                  </a:cubicBezTo>
                  <a:cubicBezTo>
                    <a:pt x="494768" y="241830"/>
                    <a:pt x="494768" y="243946"/>
                    <a:pt x="492635" y="243946"/>
                  </a:cubicBezTo>
                  <a:cubicBezTo>
                    <a:pt x="492635" y="243946"/>
                    <a:pt x="490502" y="243946"/>
                    <a:pt x="490502" y="243946"/>
                  </a:cubicBezTo>
                  <a:cubicBezTo>
                    <a:pt x="479836" y="243946"/>
                    <a:pt x="469170" y="250296"/>
                    <a:pt x="460637" y="256646"/>
                  </a:cubicBezTo>
                  <a:cubicBezTo>
                    <a:pt x="449971" y="262996"/>
                    <a:pt x="441438" y="271463"/>
                    <a:pt x="430772" y="277813"/>
                  </a:cubicBezTo>
                  <a:cubicBezTo>
                    <a:pt x="428638" y="277813"/>
                    <a:pt x="426505" y="273580"/>
                    <a:pt x="428638" y="273580"/>
                  </a:cubicBezTo>
                  <a:cubicBezTo>
                    <a:pt x="439305" y="267230"/>
                    <a:pt x="449971" y="258763"/>
                    <a:pt x="460637" y="252413"/>
                  </a:cubicBezTo>
                  <a:cubicBezTo>
                    <a:pt x="469170" y="246063"/>
                    <a:pt x="479836" y="239713"/>
                    <a:pt x="490502" y="239713"/>
                  </a:cubicBezTo>
                  <a:close/>
                  <a:moveTo>
                    <a:pt x="473265" y="222250"/>
                  </a:moveTo>
                  <a:cubicBezTo>
                    <a:pt x="475430" y="222250"/>
                    <a:pt x="477594" y="222250"/>
                    <a:pt x="481924" y="222250"/>
                  </a:cubicBezTo>
                  <a:cubicBezTo>
                    <a:pt x="481924" y="222250"/>
                    <a:pt x="484089" y="222250"/>
                    <a:pt x="484089" y="222250"/>
                  </a:cubicBezTo>
                  <a:cubicBezTo>
                    <a:pt x="484089" y="222250"/>
                    <a:pt x="486253" y="222250"/>
                    <a:pt x="486253" y="222250"/>
                  </a:cubicBezTo>
                  <a:cubicBezTo>
                    <a:pt x="488418" y="224398"/>
                    <a:pt x="486253" y="226546"/>
                    <a:pt x="486253" y="226546"/>
                  </a:cubicBezTo>
                  <a:cubicBezTo>
                    <a:pt x="486253" y="226546"/>
                    <a:pt x="486253" y="226546"/>
                    <a:pt x="484089" y="226546"/>
                  </a:cubicBezTo>
                  <a:cubicBezTo>
                    <a:pt x="484089" y="226546"/>
                    <a:pt x="481924" y="226546"/>
                    <a:pt x="479759" y="226546"/>
                  </a:cubicBezTo>
                  <a:cubicBezTo>
                    <a:pt x="477594" y="226546"/>
                    <a:pt x="473265" y="226546"/>
                    <a:pt x="471100" y="228693"/>
                  </a:cubicBezTo>
                  <a:cubicBezTo>
                    <a:pt x="464606" y="230841"/>
                    <a:pt x="458111" y="235137"/>
                    <a:pt x="451617" y="239432"/>
                  </a:cubicBezTo>
                  <a:cubicBezTo>
                    <a:pt x="440793" y="245876"/>
                    <a:pt x="432134" y="252319"/>
                    <a:pt x="421310" y="258763"/>
                  </a:cubicBezTo>
                  <a:cubicBezTo>
                    <a:pt x="419145" y="258763"/>
                    <a:pt x="416980" y="256615"/>
                    <a:pt x="419145" y="254467"/>
                  </a:cubicBezTo>
                  <a:cubicBezTo>
                    <a:pt x="429969" y="248024"/>
                    <a:pt x="440793" y="239432"/>
                    <a:pt x="453782" y="232989"/>
                  </a:cubicBezTo>
                  <a:cubicBezTo>
                    <a:pt x="460276" y="228693"/>
                    <a:pt x="466770" y="224398"/>
                    <a:pt x="473265" y="222250"/>
                  </a:cubicBezTo>
                  <a:close/>
                  <a:moveTo>
                    <a:pt x="470823" y="193675"/>
                  </a:moveTo>
                  <a:cubicBezTo>
                    <a:pt x="472984" y="193675"/>
                    <a:pt x="472984" y="193675"/>
                    <a:pt x="475144" y="193675"/>
                  </a:cubicBezTo>
                  <a:cubicBezTo>
                    <a:pt x="477305" y="193675"/>
                    <a:pt x="475144" y="197961"/>
                    <a:pt x="472984" y="197961"/>
                  </a:cubicBezTo>
                  <a:cubicBezTo>
                    <a:pt x="472984" y="197961"/>
                    <a:pt x="472984" y="197961"/>
                    <a:pt x="470823" y="197961"/>
                  </a:cubicBezTo>
                  <a:cubicBezTo>
                    <a:pt x="468662" y="197961"/>
                    <a:pt x="466501" y="200104"/>
                    <a:pt x="464341" y="200104"/>
                  </a:cubicBezTo>
                  <a:cubicBezTo>
                    <a:pt x="462180" y="202247"/>
                    <a:pt x="460019" y="204391"/>
                    <a:pt x="455697" y="204391"/>
                  </a:cubicBezTo>
                  <a:cubicBezTo>
                    <a:pt x="451376" y="208677"/>
                    <a:pt x="444894" y="212963"/>
                    <a:pt x="438411" y="215106"/>
                  </a:cubicBezTo>
                  <a:cubicBezTo>
                    <a:pt x="429768" y="221536"/>
                    <a:pt x="418964" y="227965"/>
                    <a:pt x="410321" y="232252"/>
                  </a:cubicBezTo>
                  <a:cubicBezTo>
                    <a:pt x="408160" y="234395"/>
                    <a:pt x="406000" y="234395"/>
                    <a:pt x="406000" y="236538"/>
                  </a:cubicBezTo>
                  <a:cubicBezTo>
                    <a:pt x="406000" y="236538"/>
                    <a:pt x="403839" y="236538"/>
                    <a:pt x="403839" y="236538"/>
                  </a:cubicBezTo>
                  <a:cubicBezTo>
                    <a:pt x="403839" y="236538"/>
                    <a:pt x="403839" y="236538"/>
                    <a:pt x="401678" y="236538"/>
                  </a:cubicBezTo>
                  <a:cubicBezTo>
                    <a:pt x="401678" y="236538"/>
                    <a:pt x="399517" y="234395"/>
                    <a:pt x="401678" y="232252"/>
                  </a:cubicBezTo>
                  <a:cubicBezTo>
                    <a:pt x="401678" y="232252"/>
                    <a:pt x="403839" y="232252"/>
                    <a:pt x="403839" y="232252"/>
                  </a:cubicBezTo>
                  <a:cubicBezTo>
                    <a:pt x="406000" y="230108"/>
                    <a:pt x="406000" y="230108"/>
                    <a:pt x="408160" y="230108"/>
                  </a:cubicBezTo>
                  <a:cubicBezTo>
                    <a:pt x="418964" y="221536"/>
                    <a:pt x="429768" y="215106"/>
                    <a:pt x="442733" y="208677"/>
                  </a:cubicBezTo>
                  <a:cubicBezTo>
                    <a:pt x="449215" y="204391"/>
                    <a:pt x="455697" y="202247"/>
                    <a:pt x="462180" y="197961"/>
                  </a:cubicBezTo>
                  <a:cubicBezTo>
                    <a:pt x="464341" y="195818"/>
                    <a:pt x="468662" y="193675"/>
                    <a:pt x="470823" y="193675"/>
                  </a:cubicBezTo>
                  <a:close/>
                  <a:moveTo>
                    <a:pt x="460310" y="173038"/>
                  </a:moveTo>
                  <a:cubicBezTo>
                    <a:pt x="462457" y="173038"/>
                    <a:pt x="462457" y="173038"/>
                    <a:pt x="462457" y="173038"/>
                  </a:cubicBezTo>
                  <a:cubicBezTo>
                    <a:pt x="462457" y="173038"/>
                    <a:pt x="464605" y="175203"/>
                    <a:pt x="462457" y="177367"/>
                  </a:cubicBezTo>
                  <a:cubicBezTo>
                    <a:pt x="462457" y="177367"/>
                    <a:pt x="462457" y="179532"/>
                    <a:pt x="462457" y="181697"/>
                  </a:cubicBezTo>
                  <a:cubicBezTo>
                    <a:pt x="462457" y="181697"/>
                    <a:pt x="460310" y="181697"/>
                    <a:pt x="460310" y="181697"/>
                  </a:cubicBezTo>
                  <a:cubicBezTo>
                    <a:pt x="458162" y="181697"/>
                    <a:pt x="458162" y="181697"/>
                    <a:pt x="458162" y="179532"/>
                  </a:cubicBezTo>
                  <a:cubicBezTo>
                    <a:pt x="438832" y="190356"/>
                    <a:pt x="421649" y="203345"/>
                    <a:pt x="404467" y="214169"/>
                  </a:cubicBezTo>
                  <a:cubicBezTo>
                    <a:pt x="402319" y="216333"/>
                    <a:pt x="400171" y="216333"/>
                    <a:pt x="400171" y="218498"/>
                  </a:cubicBezTo>
                  <a:cubicBezTo>
                    <a:pt x="398024" y="218498"/>
                    <a:pt x="395876" y="220663"/>
                    <a:pt x="393728" y="220663"/>
                  </a:cubicBezTo>
                  <a:cubicBezTo>
                    <a:pt x="391580" y="220663"/>
                    <a:pt x="391580" y="218498"/>
                    <a:pt x="391580" y="216333"/>
                  </a:cubicBezTo>
                  <a:cubicBezTo>
                    <a:pt x="393728" y="216333"/>
                    <a:pt x="395876" y="214169"/>
                    <a:pt x="398024" y="214169"/>
                  </a:cubicBezTo>
                  <a:cubicBezTo>
                    <a:pt x="400171" y="212004"/>
                    <a:pt x="400171" y="212004"/>
                    <a:pt x="402319" y="212004"/>
                  </a:cubicBezTo>
                  <a:cubicBezTo>
                    <a:pt x="421649" y="199015"/>
                    <a:pt x="440980" y="186027"/>
                    <a:pt x="460310" y="173038"/>
                  </a:cubicBezTo>
                  <a:close/>
                  <a:moveTo>
                    <a:pt x="449197" y="161925"/>
                  </a:moveTo>
                  <a:cubicBezTo>
                    <a:pt x="451344" y="161925"/>
                    <a:pt x="453492" y="166270"/>
                    <a:pt x="451344" y="166270"/>
                  </a:cubicBezTo>
                  <a:cubicBezTo>
                    <a:pt x="429867" y="170614"/>
                    <a:pt x="412684" y="183649"/>
                    <a:pt x="395502" y="196683"/>
                  </a:cubicBezTo>
                  <a:cubicBezTo>
                    <a:pt x="393354" y="196683"/>
                    <a:pt x="393354" y="196683"/>
                    <a:pt x="391206" y="198855"/>
                  </a:cubicBezTo>
                  <a:cubicBezTo>
                    <a:pt x="389058" y="198855"/>
                    <a:pt x="386911" y="201028"/>
                    <a:pt x="384763" y="201028"/>
                  </a:cubicBezTo>
                  <a:cubicBezTo>
                    <a:pt x="384763" y="203200"/>
                    <a:pt x="382615" y="203200"/>
                    <a:pt x="382615" y="203200"/>
                  </a:cubicBezTo>
                  <a:cubicBezTo>
                    <a:pt x="380467" y="203200"/>
                    <a:pt x="380467" y="198855"/>
                    <a:pt x="382615" y="198855"/>
                  </a:cubicBezTo>
                  <a:cubicBezTo>
                    <a:pt x="382615" y="198855"/>
                    <a:pt x="382615" y="196683"/>
                    <a:pt x="384763" y="196683"/>
                  </a:cubicBezTo>
                  <a:cubicBezTo>
                    <a:pt x="384763" y="196683"/>
                    <a:pt x="386911" y="194510"/>
                    <a:pt x="389058" y="194510"/>
                  </a:cubicBezTo>
                  <a:cubicBezTo>
                    <a:pt x="391206" y="194510"/>
                    <a:pt x="391206" y="192338"/>
                    <a:pt x="393354" y="192338"/>
                  </a:cubicBezTo>
                  <a:cubicBezTo>
                    <a:pt x="410536" y="181476"/>
                    <a:pt x="427719" y="166270"/>
                    <a:pt x="449197" y="161925"/>
                  </a:cubicBezTo>
                  <a:close/>
                  <a:moveTo>
                    <a:pt x="443769" y="139700"/>
                  </a:moveTo>
                  <a:cubicBezTo>
                    <a:pt x="445952" y="139700"/>
                    <a:pt x="445952" y="139700"/>
                    <a:pt x="445952" y="139700"/>
                  </a:cubicBezTo>
                  <a:cubicBezTo>
                    <a:pt x="448134" y="139700"/>
                    <a:pt x="448134" y="139700"/>
                    <a:pt x="448134" y="139700"/>
                  </a:cubicBezTo>
                  <a:cubicBezTo>
                    <a:pt x="450317" y="139700"/>
                    <a:pt x="450317" y="141872"/>
                    <a:pt x="448134" y="141872"/>
                  </a:cubicBezTo>
                  <a:cubicBezTo>
                    <a:pt x="448134" y="144045"/>
                    <a:pt x="448134" y="144045"/>
                    <a:pt x="448134" y="144045"/>
                  </a:cubicBezTo>
                  <a:cubicBezTo>
                    <a:pt x="424123" y="150562"/>
                    <a:pt x="406661" y="167941"/>
                    <a:pt x="387016" y="180975"/>
                  </a:cubicBezTo>
                  <a:cubicBezTo>
                    <a:pt x="387016" y="180975"/>
                    <a:pt x="387016" y="180975"/>
                    <a:pt x="384833" y="180975"/>
                  </a:cubicBezTo>
                  <a:cubicBezTo>
                    <a:pt x="382650" y="180975"/>
                    <a:pt x="380467" y="178803"/>
                    <a:pt x="382650" y="178803"/>
                  </a:cubicBezTo>
                  <a:cubicBezTo>
                    <a:pt x="384833" y="176630"/>
                    <a:pt x="384833" y="176630"/>
                    <a:pt x="384833" y="176630"/>
                  </a:cubicBezTo>
                  <a:cubicBezTo>
                    <a:pt x="404478" y="163596"/>
                    <a:pt x="421941" y="148389"/>
                    <a:pt x="443769" y="139700"/>
                  </a:cubicBezTo>
                  <a:close/>
                  <a:moveTo>
                    <a:pt x="431760" y="125413"/>
                  </a:moveTo>
                  <a:cubicBezTo>
                    <a:pt x="433895" y="125413"/>
                    <a:pt x="436030" y="127561"/>
                    <a:pt x="436030" y="129709"/>
                  </a:cubicBezTo>
                  <a:cubicBezTo>
                    <a:pt x="436030" y="129709"/>
                    <a:pt x="436030" y="131856"/>
                    <a:pt x="433895" y="131856"/>
                  </a:cubicBezTo>
                  <a:cubicBezTo>
                    <a:pt x="433895" y="131856"/>
                    <a:pt x="431760" y="131856"/>
                    <a:pt x="431760" y="129709"/>
                  </a:cubicBezTo>
                  <a:cubicBezTo>
                    <a:pt x="431760" y="129709"/>
                    <a:pt x="431760" y="129709"/>
                    <a:pt x="429625" y="131856"/>
                  </a:cubicBezTo>
                  <a:cubicBezTo>
                    <a:pt x="429625" y="131856"/>
                    <a:pt x="427491" y="131856"/>
                    <a:pt x="427491" y="134004"/>
                  </a:cubicBezTo>
                  <a:cubicBezTo>
                    <a:pt x="425356" y="134004"/>
                    <a:pt x="423221" y="134004"/>
                    <a:pt x="421086" y="136152"/>
                  </a:cubicBezTo>
                  <a:cubicBezTo>
                    <a:pt x="414681" y="138300"/>
                    <a:pt x="410411" y="140448"/>
                    <a:pt x="406141" y="144743"/>
                  </a:cubicBezTo>
                  <a:cubicBezTo>
                    <a:pt x="397601" y="149039"/>
                    <a:pt x="386927" y="155482"/>
                    <a:pt x="378387" y="161926"/>
                  </a:cubicBezTo>
                  <a:cubicBezTo>
                    <a:pt x="378387" y="161926"/>
                    <a:pt x="378387" y="161926"/>
                    <a:pt x="376252" y="161926"/>
                  </a:cubicBezTo>
                  <a:cubicBezTo>
                    <a:pt x="376252" y="161926"/>
                    <a:pt x="374117" y="159778"/>
                    <a:pt x="376252" y="157630"/>
                  </a:cubicBezTo>
                  <a:cubicBezTo>
                    <a:pt x="386927" y="151187"/>
                    <a:pt x="399736" y="142595"/>
                    <a:pt x="412546" y="136152"/>
                  </a:cubicBezTo>
                  <a:cubicBezTo>
                    <a:pt x="416816" y="131856"/>
                    <a:pt x="423221" y="129709"/>
                    <a:pt x="429625" y="127561"/>
                  </a:cubicBezTo>
                  <a:cubicBezTo>
                    <a:pt x="429625" y="125413"/>
                    <a:pt x="431760" y="125413"/>
                    <a:pt x="431760" y="125413"/>
                  </a:cubicBezTo>
                  <a:close/>
                  <a:moveTo>
                    <a:pt x="425385" y="106363"/>
                  </a:moveTo>
                  <a:cubicBezTo>
                    <a:pt x="429680" y="106363"/>
                    <a:pt x="429680" y="110541"/>
                    <a:pt x="427532" y="110541"/>
                  </a:cubicBezTo>
                  <a:cubicBezTo>
                    <a:pt x="425385" y="110541"/>
                    <a:pt x="425385" y="110541"/>
                    <a:pt x="423237" y="110541"/>
                  </a:cubicBezTo>
                  <a:cubicBezTo>
                    <a:pt x="401759" y="118896"/>
                    <a:pt x="384577" y="135607"/>
                    <a:pt x="363099" y="146051"/>
                  </a:cubicBezTo>
                  <a:cubicBezTo>
                    <a:pt x="363099" y="146051"/>
                    <a:pt x="363099" y="146051"/>
                    <a:pt x="360951" y="146051"/>
                  </a:cubicBezTo>
                  <a:cubicBezTo>
                    <a:pt x="358803" y="146051"/>
                    <a:pt x="356655" y="143962"/>
                    <a:pt x="358803" y="141873"/>
                  </a:cubicBezTo>
                  <a:cubicBezTo>
                    <a:pt x="358803" y="141873"/>
                    <a:pt x="358803" y="141873"/>
                    <a:pt x="360951" y="141873"/>
                  </a:cubicBezTo>
                  <a:cubicBezTo>
                    <a:pt x="380281" y="131429"/>
                    <a:pt x="399611" y="114718"/>
                    <a:pt x="421089" y="108452"/>
                  </a:cubicBezTo>
                  <a:cubicBezTo>
                    <a:pt x="423237" y="106363"/>
                    <a:pt x="423237" y="106363"/>
                    <a:pt x="425385" y="106363"/>
                  </a:cubicBezTo>
                  <a:close/>
                  <a:moveTo>
                    <a:pt x="415299" y="93663"/>
                  </a:moveTo>
                  <a:cubicBezTo>
                    <a:pt x="417447" y="93663"/>
                    <a:pt x="417447" y="93663"/>
                    <a:pt x="419594" y="93663"/>
                  </a:cubicBezTo>
                  <a:cubicBezTo>
                    <a:pt x="421742" y="93663"/>
                    <a:pt x="421742" y="95806"/>
                    <a:pt x="419594" y="97949"/>
                  </a:cubicBezTo>
                  <a:cubicBezTo>
                    <a:pt x="417447" y="97949"/>
                    <a:pt x="415299" y="97949"/>
                    <a:pt x="413151" y="97949"/>
                  </a:cubicBezTo>
                  <a:cubicBezTo>
                    <a:pt x="402412" y="102235"/>
                    <a:pt x="393821" y="108665"/>
                    <a:pt x="383082" y="115094"/>
                  </a:cubicBezTo>
                  <a:cubicBezTo>
                    <a:pt x="372343" y="121524"/>
                    <a:pt x="363752" y="130096"/>
                    <a:pt x="353013" y="136526"/>
                  </a:cubicBezTo>
                  <a:cubicBezTo>
                    <a:pt x="353013" y="136526"/>
                    <a:pt x="350865" y="136526"/>
                    <a:pt x="350865" y="136526"/>
                  </a:cubicBezTo>
                  <a:cubicBezTo>
                    <a:pt x="350865" y="136526"/>
                    <a:pt x="348717" y="134383"/>
                    <a:pt x="350865" y="132240"/>
                  </a:cubicBezTo>
                  <a:cubicBezTo>
                    <a:pt x="361604" y="125810"/>
                    <a:pt x="372343" y="117238"/>
                    <a:pt x="383082" y="108665"/>
                  </a:cubicBezTo>
                  <a:cubicBezTo>
                    <a:pt x="391673" y="104379"/>
                    <a:pt x="400264" y="97949"/>
                    <a:pt x="411003" y="95806"/>
                  </a:cubicBezTo>
                  <a:cubicBezTo>
                    <a:pt x="413151" y="93663"/>
                    <a:pt x="415299" y="93663"/>
                    <a:pt x="415299" y="93663"/>
                  </a:cubicBezTo>
                  <a:close/>
                  <a:moveTo>
                    <a:pt x="387784" y="84138"/>
                  </a:moveTo>
                  <a:cubicBezTo>
                    <a:pt x="389992" y="84138"/>
                    <a:pt x="389992" y="86286"/>
                    <a:pt x="387784" y="86286"/>
                  </a:cubicBezTo>
                  <a:cubicBezTo>
                    <a:pt x="374531" y="97025"/>
                    <a:pt x="359071" y="107764"/>
                    <a:pt x="343610" y="118503"/>
                  </a:cubicBezTo>
                  <a:cubicBezTo>
                    <a:pt x="343610" y="120651"/>
                    <a:pt x="343610" y="120651"/>
                    <a:pt x="341401" y="120651"/>
                  </a:cubicBezTo>
                  <a:cubicBezTo>
                    <a:pt x="341401" y="120651"/>
                    <a:pt x="339192" y="116355"/>
                    <a:pt x="341401" y="116355"/>
                  </a:cubicBezTo>
                  <a:cubicBezTo>
                    <a:pt x="356862" y="105616"/>
                    <a:pt x="372323" y="94877"/>
                    <a:pt x="387784" y="84138"/>
                  </a:cubicBezTo>
                  <a:close/>
                  <a:moveTo>
                    <a:pt x="384685" y="69850"/>
                  </a:moveTo>
                  <a:cubicBezTo>
                    <a:pt x="386818" y="69850"/>
                    <a:pt x="386818" y="71993"/>
                    <a:pt x="386818" y="74136"/>
                  </a:cubicBezTo>
                  <a:cubicBezTo>
                    <a:pt x="386818" y="74136"/>
                    <a:pt x="384685" y="74136"/>
                    <a:pt x="384685" y="74136"/>
                  </a:cubicBezTo>
                  <a:cubicBezTo>
                    <a:pt x="361220" y="80566"/>
                    <a:pt x="344154" y="97711"/>
                    <a:pt x="324955" y="110570"/>
                  </a:cubicBezTo>
                  <a:cubicBezTo>
                    <a:pt x="324955" y="110570"/>
                    <a:pt x="322822" y="110570"/>
                    <a:pt x="322822" y="110570"/>
                  </a:cubicBezTo>
                  <a:cubicBezTo>
                    <a:pt x="322822" y="112713"/>
                    <a:pt x="322822" y="112713"/>
                    <a:pt x="322822" y="112713"/>
                  </a:cubicBezTo>
                  <a:cubicBezTo>
                    <a:pt x="320688" y="112713"/>
                    <a:pt x="318555" y="108427"/>
                    <a:pt x="320688" y="108427"/>
                  </a:cubicBezTo>
                  <a:cubicBezTo>
                    <a:pt x="339887" y="93425"/>
                    <a:pt x="359086" y="76279"/>
                    <a:pt x="382552" y="71993"/>
                  </a:cubicBezTo>
                  <a:cubicBezTo>
                    <a:pt x="382552" y="69850"/>
                    <a:pt x="382552" y="69850"/>
                    <a:pt x="384685" y="69850"/>
                  </a:cubicBezTo>
                  <a:close/>
                  <a:moveTo>
                    <a:pt x="360889" y="53975"/>
                  </a:moveTo>
                  <a:cubicBezTo>
                    <a:pt x="363005" y="53975"/>
                    <a:pt x="363005" y="56147"/>
                    <a:pt x="363005" y="58320"/>
                  </a:cubicBezTo>
                  <a:cubicBezTo>
                    <a:pt x="363005" y="58320"/>
                    <a:pt x="363005" y="58320"/>
                    <a:pt x="360889" y="58320"/>
                  </a:cubicBezTo>
                  <a:cubicBezTo>
                    <a:pt x="341839" y="69181"/>
                    <a:pt x="322789" y="82216"/>
                    <a:pt x="303739" y="95250"/>
                  </a:cubicBezTo>
                  <a:cubicBezTo>
                    <a:pt x="303739" y="95250"/>
                    <a:pt x="301622" y="95250"/>
                    <a:pt x="301622" y="95250"/>
                  </a:cubicBezTo>
                  <a:cubicBezTo>
                    <a:pt x="301622" y="95250"/>
                    <a:pt x="299505" y="93078"/>
                    <a:pt x="301622" y="90905"/>
                  </a:cubicBezTo>
                  <a:cubicBezTo>
                    <a:pt x="320672" y="80043"/>
                    <a:pt x="337605" y="67009"/>
                    <a:pt x="358772" y="56147"/>
                  </a:cubicBezTo>
                  <a:cubicBezTo>
                    <a:pt x="360889" y="53975"/>
                    <a:pt x="360889" y="53975"/>
                    <a:pt x="360889" y="53975"/>
                  </a:cubicBezTo>
                  <a:close/>
                  <a:moveTo>
                    <a:pt x="344379" y="46038"/>
                  </a:moveTo>
                  <a:cubicBezTo>
                    <a:pt x="346549" y="46038"/>
                    <a:pt x="348718" y="48186"/>
                    <a:pt x="346549" y="50334"/>
                  </a:cubicBezTo>
                  <a:cubicBezTo>
                    <a:pt x="327022" y="61073"/>
                    <a:pt x="307496" y="71812"/>
                    <a:pt x="287969" y="82551"/>
                  </a:cubicBezTo>
                  <a:cubicBezTo>
                    <a:pt x="287969" y="82551"/>
                    <a:pt x="287969" y="82551"/>
                    <a:pt x="285800" y="82551"/>
                  </a:cubicBezTo>
                  <a:cubicBezTo>
                    <a:pt x="285800" y="82551"/>
                    <a:pt x="285800" y="82551"/>
                    <a:pt x="283630" y="82551"/>
                  </a:cubicBezTo>
                  <a:cubicBezTo>
                    <a:pt x="283630" y="80403"/>
                    <a:pt x="283630" y="80403"/>
                    <a:pt x="285800" y="80403"/>
                  </a:cubicBezTo>
                  <a:cubicBezTo>
                    <a:pt x="303157" y="67516"/>
                    <a:pt x="322683" y="58925"/>
                    <a:pt x="342209" y="48186"/>
                  </a:cubicBezTo>
                  <a:cubicBezTo>
                    <a:pt x="342209" y="46038"/>
                    <a:pt x="342209" y="46038"/>
                    <a:pt x="344379" y="46038"/>
                  </a:cubicBezTo>
                  <a:close/>
                  <a:moveTo>
                    <a:pt x="315753" y="34925"/>
                  </a:moveTo>
                  <a:cubicBezTo>
                    <a:pt x="317901" y="34925"/>
                    <a:pt x="320049" y="34925"/>
                    <a:pt x="322197" y="34925"/>
                  </a:cubicBezTo>
                  <a:cubicBezTo>
                    <a:pt x="324344" y="34925"/>
                    <a:pt x="324344" y="34925"/>
                    <a:pt x="324344" y="34925"/>
                  </a:cubicBezTo>
                  <a:cubicBezTo>
                    <a:pt x="326492" y="34925"/>
                    <a:pt x="326492" y="34925"/>
                    <a:pt x="326492" y="37042"/>
                  </a:cubicBezTo>
                  <a:cubicBezTo>
                    <a:pt x="326492" y="37042"/>
                    <a:pt x="326492" y="39158"/>
                    <a:pt x="324344" y="39158"/>
                  </a:cubicBezTo>
                  <a:cubicBezTo>
                    <a:pt x="324344" y="39158"/>
                    <a:pt x="322197" y="39158"/>
                    <a:pt x="322197" y="39158"/>
                  </a:cubicBezTo>
                  <a:cubicBezTo>
                    <a:pt x="311458" y="41275"/>
                    <a:pt x="298571" y="47625"/>
                    <a:pt x="287832" y="53975"/>
                  </a:cubicBezTo>
                  <a:cubicBezTo>
                    <a:pt x="281389" y="58208"/>
                    <a:pt x="272797" y="64558"/>
                    <a:pt x="264206" y="68792"/>
                  </a:cubicBezTo>
                  <a:cubicBezTo>
                    <a:pt x="262058" y="70908"/>
                    <a:pt x="259911" y="70908"/>
                    <a:pt x="257763" y="73025"/>
                  </a:cubicBezTo>
                  <a:cubicBezTo>
                    <a:pt x="255615" y="73025"/>
                    <a:pt x="253467" y="68792"/>
                    <a:pt x="255615" y="68792"/>
                  </a:cubicBezTo>
                  <a:cubicBezTo>
                    <a:pt x="257763" y="68792"/>
                    <a:pt x="257763" y="66675"/>
                    <a:pt x="259911" y="66675"/>
                  </a:cubicBezTo>
                  <a:cubicBezTo>
                    <a:pt x="270650" y="60325"/>
                    <a:pt x="279241" y="53975"/>
                    <a:pt x="289980" y="47625"/>
                  </a:cubicBezTo>
                  <a:cubicBezTo>
                    <a:pt x="298571" y="43392"/>
                    <a:pt x="307162" y="39158"/>
                    <a:pt x="315753" y="34925"/>
                  </a:cubicBezTo>
                  <a:close/>
                  <a:moveTo>
                    <a:pt x="303678" y="25400"/>
                  </a:moveTo>
                  <a:cubicBezTo>
                    <a:pt x="305855" y="25400"/>
                    <a:pt x="305855" y="29810"/>
                    <a:pt x="303678" y="29810"/>
                  </a:cubicBezTo>
                  <a:cubicBezTo>
                    <a:pt x="284084" y="38629"/>
                    <a:pt x="264490" y="49654"/>
                    <a:pt x="244895" y="58473"/>
                  </a:cubicBezTo>
                  <a:cubicBezTo>
                    <a:pt x="240541" y="60678"/>
                    <a:pt x="238364" y="60678"/>
                    <a:pt x="236187" y="62883"/>
                  </a:cubicBezTo>
                  <a:cubicBezTo>
                    <a:pt x="234010" y="62883"/>
                    <a:pt x="234010" y="62883"/>
                    <a:pt x="234010" y="65088"/>
                  </a:cubicBezTo>
                  <a:cubicBezTo>
                    <a:pt x="231832" y="65088"/>
                    <a:pt x="231832" y="65088"/>
                    <a:pt x="231832" y="65088"/>
                  </a:cubicBezTo>
                  <a:cubicBezTo>
                    <a:pt x="229655" y="65088"/>
                    <a:pt x="229655" y="62883"/>
                    <a:pt x="229655" y="60678"/>
                  </a:cubicBezTo>
                  <a:cubicBezTo>
                    <a:pt x="229655" y="60678"/>
                    <a:pt x="231832" y="60678"/>
                    <a:pt x="231832" y="60678"/>
                  </a:cubicBezTo>
                  <a:cubicBezTo>
                    <a:pt x="234010" y="58473"/>
                    <a:pt x="236187" y="58473"/>
                    <a:pt x="238364" y="56268"/>
                  </a:cubicBezTo>
                  <a:cubicBezTo>
                    <a:pt x="257958" y="47449"/>
                    <a:pt x="277552" y="36424"/>
                    <a:pt x="297147" y="27605"/>
                  </a:cubicBezTo>
                  <a:cubicBezTo>
                    <a:pt x="299324" y="27605"/>
                    <a:pt x="301501" y="27605"/>
                    <a:pt x="303678" y="25400"/>
                  </a:cubicBezTo>
                  <a:close/>
                  <a:moveTo>
                    <a:pt x="87790" y="17463"/>
                  </a:moveTo>
                  <a:cubicBezTo>
                    <a:pt x="89955" y="17463"/>
                    <a:pt x="89955" y="17463"/>
                    <a:pt x="89955" y="17463"/>
                  </a:cubicBezTo>
                  <a:cubicBezTo>
                    <a:pt x="89955" y="19580"/>
                    <a:pt x="89955" y="19580"/>
                    <a:pt x="89955" y="19580"/>
                  </a:cubicBezTo>
                  <a:cubicBezTo>
                    <a:pt x="74802" y="30163"/>
                    <a:pt x="61813" y="40746"/>
                    <a:pt x="46660" y="49213"/>
                  </a:cubicBezTo>
                  <a:cubicBezTo>
                    <a:pt x="46660" y="49213"/>
                    <a:pt x="44495" y="49213"/>
                    <a:pt x="44495" y="49213"/>
                  </a:cubicBezTo>
                  <a:cubicBezTo>
                    <a:pt x="42330" y="49213"/>
                    <a:pt x="42330" y="47096"/>
                    <a:pt x="44495" y="44980"/>
                  </a:cubicBezTo>
                  <a:cubicBezTo>
                    <a:pt x="57484" y="38630"/>
                    <a:pt x="68308" y="28046"/>
                    <a:pt x="81296" y="19580"/>
                  </a:cubicBezTo>
                  <a:cubicBezTo>
                    <a:pt x="83461" y="19580"/>
                    <a:pt x="85626" y="17463"/>
                    <a:pt x="87790" y="17463"/>
                  </a:cubicBezTo>
                  <a:close/>
                  <a:moveTo>
                    <a:pt x="272979" y="15875"/>
                  </a:moveTo>
                  <a:cubicBezTo>
                    <a:pt x="275129" y="15875"/>
                    <a:pt x="277280" y="20108"/>
                    <a:pt x="272979" y="20108"/>
                  </a:cubicBezTo>
                  <a:cubicBezTo>
                    <a:pt x="272979" y="20108"/>
                    <a:pt x="270828" y="20108"/>
                    <a:pt x="270828" y="20108"/>
                  </a:cubicBezTo>
                  <a:cubicBezTo>
                    <a:pt x="251471" y="26458"/>
                    <a:pt x="234264" y="39158"/>
                    <a:pt x="219208" y="49742"/>
                  </a:cubicBezTo>
                  <a:cubicBezTo>
                    <a:pt x="217058" y="51858"/>
                    <a:pt x="217058" y="51858"/>
                    <a:pt x="214907" y="51858"/>
                  </a:cubicBezTo>
                  <a:cubicBezTo>
                    <a:pt x="214907" y="53975"/>
                    <a:pt x="214907" y="53975"/>
                    <a:pt x="212756" y="53975"/>
                  </a:cubicBezTo>
                  <a:cubicBezTo>
                    <a:pt x="212756" y="53975"/>
                    <a:pt x="210605" y="49742"/>
                    <a:pt x="212756" y="49742"/>
                  </a:cubicBezTo>
                  <a:cubicBezTo>
                    <a:pt x="212756" y="49742"/>
                    <a:pt x="212756" y="47625"/>
                    <a:pt x="214907" y="47625"/>
                  </a:cubicBezTo>
                  <a:cubicBezTo>
                    <a:pt x="229963" y="39158"/>
                    <a:pt x="245018" y="26458"/>
                    <a:pt x="262225" y="20108"/>
                  </a:cubicBezTo>
                  <a:cubicBezTo>
                    <a:pt x="266526" y="17992"/>
                    <a:pt x="268677" y="15875"/>
                    <a:pt x="272979" y="15875"/>
                  </a:cubicBezTo>
                  <a:close/>
                  <a:moveTo>
                    <a:pt x="119572" y="11113"/>
                  </a:moveTo>
                  <a:cubicBezTo>
                    <a:pt x="121705" y="11113"/>
                    <a:pt x="121705" y="13278"/>
                    <a:pt x="121705" y="13278"/>
                  </a:cubicBezTo>
                  <a:cubicBezTo>
                    <a:pt x="121705" y="15442"/>
                    <a:pt x="121705" y="15442"/>
                    <a:pt x="121705" y="15442"/>
                  </a:cubicBezTo>
                  <a:cubicBezTo>
                    <a:pt x="106773" y="26266"/>
                    <a:pt x="91840" y="34925"/>
                    <a:pt x="76908" y="43584"/>
                  </a:cubicBezTo>
                  <a:cubicBezTo>
                    <a:pt x="74774" y="45749"/>
                    <a:pt x="70508" y="50079"/>
                    <a:pt x="66242" y="52244"/>
                  </a:cubicBezTo>
                  <a:cubicBezTo>
                    <a:pt x="61975" y="54408"/>
                    <a:pt x="59842" y="56573"/>
                    <a:pt x="55575" y="58738"/>
                  </a:cubicBezTo>
                  <a:cubicBezTo>
                    <a:pt x="53442" y="58738"/>
                    <a:pt x="53442" y="56573"/>
                    <a:pt x="53442" y="54408"/>
                  </a:cubicBezTo>
                  <a:cubicBezTo>
                    <a:pt x="57709" y="52244"/>
                    <a:pt x="61975" y="50079"/>
                    <a:pt x="64108" y="47914"/>
                  </a:cubicBezTo>
                  <a:cubicBezTo>
                    <a:pt x="81174" y="37090"/>
                    <a:pt x="98240" y="26266"/>
                    <a:pt x="115306" y="15442"/>
                  </a:cubicBezTo>
                  <a:cubicBezTo>
                    <a:pt x="117439" y="13278"/>
                    <a:pt x="117439" y="13278"/>
                    <a:pt x="119572" y="11113"/>
                  </a:cubicBezTo>
                  <a:close/>
                  <a:moveTo>
                    <a:pt x="240932" y="9525"/>
                  </a:moveTo>
                  <a:cubicBezTo>
                    <a:pt x="243122" y="9525"/>
                    <a:pt x="247501" y="9525"/>
                    <a:pt x="249691" y="9525"/>
                  </a:cubicBezTo>
                  <a:cubicBezTo>
                    <a:pt x="251880" y="9525"/>
                    <a:pt x="251880" y="9525"/>
                    <a:pt x="251880" y="11642"/>
                  </a:cubicBezTo>
                  <a:cubicBezTo>
                    <a:pt x="251880" y="11642"/>
                    <a:pt x="251880" y="11642"/>
                    <a:pt x="249691" y="13758"/>
                  </a:cubicBezTo>
                  <a:cubicBezTo>
                    <a:pt x="247501" y="13758"/>
                    <a:pt x="243122" y="13758"/>
                    <a:pt x="240932" y="15875"/>
                  </a:cubicBezTo>
                  <a:cubicBezTo>
                    <a:pt x="223415" y="20108"/>
                    <a:pt x="208087" y="32808"/>
                    <a:pt x="192760" y="41275"/>
                  </a:cubicBezTo>
                  <a:cubicBezTo>
                    <a:pt x="190570" y="41275"/>
                    <a:pt x="190570" y="41275"/>
                    <a:pt x="190570" y="41275"/>
                  </a:cubicBezTo>
                  <a:cubicBezTo>
                    <a:pt x="190570" y="41275"/>
                    <a:pt x="188380" y="39158"/>
                    <a:pt x="190570" y="39158"/>
                  </a:cubicBezTo>
                  <a:cubicBezTo>
                    <a:pt x="203708" y="30692"/>
                    <a:pt x="216846" y="20108"/>
                    <a:pt x="232173" y="13758"/>
                  </a:cubicBezTo>
                  <a:cubicBezTo>
                    <a:pt x="234363" y="11642"/>
                    <a:pt x="238742" y="11642"/>
                    <a:pt x="240932" y="9525"/>
                  </a:cubicBezTo>
                  <a:close/>
                  <a:moveTo>
                    <a:pt x="152291" y="3175"/>
                  </a:moveTo>
                  <a:cubicBezTo>
                    <a:pt x="152291" y="3175"/>
                    <a:pt x="154461" y="3175"/>
                    <a:pt x="154461" y="3175"/>
                  </a:cubicBezTo>
                  <a:cubicBezTo>
                    <a:pt x="156630" y="3175"/>
                    <a:pt x="156630" y="7353"/>
                    <a:pt x="154461" y="7353"/>
                  </a:cubicBezTo>
                  <a:cubicBezTo>
                    <a:pt x="152291" y="9441"/>
                    <a:pt x="147952" y="11530"/>
                    <a:pt x="145782" y="11530"/>
                  </a:cubicBezTo>
                  <a:cubicBezTo>
                    <a:pt x="130595" y="19886"/>
                    <a:pt x="115408" y="28241"/>
                    <a:pt x="102390" y="38685"/>
                  </a:cubicBezTo>
                  <a:cubicBezTo>
                    <a:pt x="98051" y="38685"/>
                    <a:pt x="95881" y="40774"/>
                    <a:pt x="93712" y="42863"/>
                  </a:cubicBezTo>
                  <a:cubicBezTo>
                    <a:pt x="91542" y="42863"/>
                    <a:pt x="91542" y="40774"/>
                    <a:pt x="91542" y="40774"/>
                  </a:cubicBezTo>
                  <a:cubicBezTo>
                    <a:pt x="91542" y="38685"/>
                    <a:pt x="91542" y="38685"/>
                    <a:pt x="91542" y="38685"/>
                  </a:cubicBezTo>
                  <a:cubicBezTo>
                    <a:pt x="106729" y="30330"/>
                    <a:pt x="119747" y="21974"/>
                    <a:pt x="134934" y="13619"/>
                  </a:cubicBezTo>
                  <a:cubicBezTo>
                    <a:pt x="139273" y="11530"/>
                    <a:pt x="141443" y="9441"/>
                    <a:pt x="143613" y="7353"/>
                  </a:cubicBezTo>
                  <a:cubicBezTo>
                    <a:pt x="147952" y="7353"/>
                    <a:pt x="150121" y="5264"/>
                    <a:pt x="152291" y="3175"/>
                  </a:cubicBezTo>
                  <a:close/>
                  <a:moveTo>
                    <a:pt x="219035" y="0"/>
                  </a:moveTo>
                  <a:cubicBezTo>
                    <a:pt x="221170" y="0"/>
                    <a:pt x="223305" y="4410"/>
                    <a:pt x="221170" y="4410"/>
                  </a:cubicBezTo>
                  <a:cubicBezTo>
                    <a:pt x="216900" y="4410"/>
                    <a:pt x="214766" y="6615"/>
                    <a:pt x="212631" y="6615"/>
                  </a:cubicBezTo>
                  <a:cubicBezTo>
                    <a:pt x="208361" y="8819"/>
                    <a:pt x="206226" y="8819"/>
                    <a:pt x="204091" y="11024"/>
                  </a:cubicBezTo>
                  <a:cubicBezTo>
                    <a:pt x="199821" y="13229"/>
                    <a:pt x="193416" y="17639"/>
                    <a:pt x="189146" y="19844"/>
                  </a:cubicBezTo>
                  <a:cubicBezTo>
                    <a:pt x="182742" y="26459"/>
                    <a:pt x="176337" y="30868"/>
                    <a:pt x="167797" y="37483"/>
                  </a:cubicBezTo>
                  <a:cubicBezTo>
                    <a:pt x="167797" y="37483"/>
                    <a:pt x="165662" y="39688"/>
                    <a:pt x="163527" y="39688"/>
                  </a:cubicBezTo>
                  <a:cubicBezTo>
                    <a:pt x="161392" y="39688"/>
                    <a:pt x="161392" y="37483"/>
                    <a:pt x="161392" y="35278"/>
                  </a:cubicBezTo>
                  <a:cubicBezTo>
                    <a:pt x="172067" y="28663"/>
                    <a:pt x="182742" y="17639"/>
                    <a:pt x="195551" y="11024"/>
                  </a:cubicBezTo>
                  <a:cubicBezTo>
                    <a:pt x="197686" y="8819"/>
                    <a:pt x="199821" y="8819"/>
                    <a:pt x="201956" y="6615"/>
                  </a:cubicBezTo>
                  <a:cubicBezTo>
                    <a:pt x="208361" y="4410"/>
                    <a:pt x="212631" y="2205"/>
                    <a:pt x="219035" y="0"/>
                  </a:cubicBezTo>
                  <a:close/>
                  <a:moveTo>
                    <a:pt x="197328" y="0"/>
                  </a:moveTo>
                  <a:cubicBezTo>
                    <a:pt x="199493" y="0"/>
                    <a:pt x="199493" y="4384"/>
                    <a:pt x="197328" y="4384"/>
                  </a:cubicBezTo>
                  <a:cubicBezTo>
                    <a:pt x="195164" y="4384"/>
                    <a:pt x="195164" y="6577"/>
                    <a:pt x="192999" y="6577"/>
                  </a:cubicBezTo>
                  <a:cubicBezTo>
                    <a:pt x="190834" y="8769"/>
                    <a:pt x="186505" y="8769"/>
                    <a:pt x="184340" y="10961"/>
                  </a:cubicBezTo>
                  <a:cubicBezTo>
                    <a:pt x="171351" y="17538"/>
                    <a:pt x="158362" y="26307"/>
                    <a:pt x="147538" y="35076"/>
                  </a:cubicBezTo>
                  <a:cubicBezTo>
                    <a:pt x="145374" y="37269"/>
                    <a:pt x="143209" y="37269"/>
                    <a:pt x="143209" y="39461"/>
                  </a:cubicBezTo>
                  <a:cubicBezTo>
                    <a:pt x="141044" y="39461"/>
                    <a:pt x="138879" y="41653"/>
                    <a:pt x="136714" y="43846"/>
                  </a:cubicBezTo>
                  <a:cubicBezTo>
                    <a:pt x="134550" y="43846"/>
                    <a:pt x="134550" y="46038"/>
                    <a:pt x="132385" y="46038"/>
                  </a:cubicBezTo>
                  <a:cubicBezTo>
                    <a:pt x="132385" y="46038"/>
                    <a:pt x="132385" y="46038"/>
                    <a:pt x="130220" y="46038"/>
                  </a:cubicBezTo>
                  <a:cubicBezTo>
                    <a:pt x="130220" y="46038"/>
                    <a:pt x="128055" y="46038"/>
                    <a:pt x="130220" y="43846"/>
                  </a:cubicBezTo>
                  <a:cubicBezTo>
                    <a:pt x="130220" y="43846"/>
                    <a:pt x="130220" y="41653"/>
                    <a:pt x="130220" y="41653"/>
                  </a:cubicBezTo>
                  <a:cubicBezTo>
                    <a:pt x="132385" y="41653"/>
                    <a:pt x="132385" y="39461"/>
                    <a:pt x="134550" y="39461"/>
                  </a:cubicBezTo>
                  <a:cubicBezTo>
                    <a:pt x="136714" y="37269"/>
                    <a:pt x="138879" y="37269"/>
                    <a:pt x="141044" y="35076"/>
                  </a:cubicBezTo>
                  <a:cubicBezTo>
                    <a:pt x="151868" y="26307"/>
                    <a:pt x="162692" y="17538"/>
                    <a:pt x="175681" y="10961"/>
                  </a:cubicBezTo>
                  <a:cubicBezTo>
                    <a:pt x="177845" y="8769"/>
                    <a:pt x="180010" y="8769"/>
                    <a:pt x="182175" y="6577"/>
                  </a:cubicBezTo>
                  <a:cubicBezTo>
                    <a:pt x="188669" y="4384"/>
                    <a:pt x="192999" y="2192"/>
                    <a:pt x="197328" y="0"/>
                  </a:cubicBezTo>
                  <a:close/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272" name="Freeform 91"/>
            <p:cNvSpPr>
              <a:spLocks noEditPoints="1"/>
            </p:cNvSpPr>
            <p:nvPr/>
          </p:nvSpPr>
          <p:spPr bwMode="auto">
            <a:xfrm>
              <a:off x="5343844" y="3639344"/>
              <a:ext cx="314325" cy="57150"/>
            </a:xfrm>
            <a:custGeom>
              <a:avLst/>
              <a:gdLst>
                <a:gd name="T0" fmla="*/ 70 w 146"/>
                <a:gd name="T1" fmla="*/ 9 h 26"/>
                <a:gd name="T2" fmla="*/ 83 w 146"/>
                <a:gd name="T3" fmla="*/ 9 h 26"/>
                <a:gd name="T4" fmla="*/ 87 w 146"/>
                <a:gd name="T5" fmla="*/ 7 h 26"/>
                <a:gd name="T6" fmla="*/ 74 w 146"/>
                <a:gd name="T7" fmla="*/ 7 h 26"/>
                <a:gd name="T8" fmla="*/ 109 w 146"/>
                <a:gd name="T9" fmla="*/ 6 h 26"/>
                <a:gd name="T10" fmla="*/ 94 w 146"/>
                <a:gd name="T11" fmla="*/ 8 h 26"/>
                <a:gd name="T12" fmla="*/ 91 w 146"/>
                <a:gd name="T13" fmla="*/ 8 h 26"/>
                <a:gd name="T14" fmla="*/ 95 w 146"/>
                <a:gd name="T15" fmla="*/ 9 h 26"/>
                <a:gd name="T16" fmla="*/ 102 w 146"/>
                <a:gd name="T17" fmla="*/ 7 h 26"/>
                <a:gd name="T18" fmla="*/ 106 w 146"/>
                <a:gd name="T19" fmla="*/ 8 h 26"/>
                <a:gd name="T20" fmla="*/ 29 w 146"/>
                <a:gd name="T21" fmla="*/ 2 h 26"/>
                <a:gd name="T22" fmla="*/ 7 w 146"/>
                <a:gd name="T23" fmla="*/ 3 h 26"/>
                <a:gd name="T24" fmla="*/ 6 w 146"/>
                <a:gd name="T25" fmla="*/ 5 h 26"/>
                <a:gd name="T26" fmla="*/ 3 w 146"/>
                <a:gd name="T27" fmla="*/ 5 h 26"/>
                <a:gd name="T28" fmla="*/ 3 w 146"/>
                <a:gd name="T29" fmla="*/ 5 h 26"/>
                <a:gd name="T30" fmla="*/ 3 w 146"/>
                <a:gd name="T31" fmla="*/ 3 h 26"/>
                <a:gd name="T32" fmla="*/ 0 w 146"/>
                <a:gd name="T33" fmla="*/ 5 h 26"/>
                <a:gd name="T34" fmla="*/ 1 w 146"/>
                <a:gd name="T35" fmla="*/ 6 h 26"/>
                <a:gd name="T36" fmla="*/ 7 w 146"/>
                <a:gd name="T37" fmla="*/ 8 h 26"/>
                <a:gd name="T38" fmla="*/ 18 w 146"/>
                <a:gd name="T39" fmla="*/ 8 h 26"/>
                <a:gd name="T40" fmla="*/ 27 w 146"/>
                <a:gd name="T41" fmla="*/ 4 h 26"/>
                <a:gd name="T42" fmla="*/ 24 w 146"/>
                <a:gd name="T43" fmla="*/ 8 h 26"/>
                <a:gd name="T44" fmla="*/ 33 w 146"/>
                <a:gd name="T45" fmla="*/ 8 h 26"/>
                <a:gd name="T46" fmla="*/ 41 w 146"/>
                <a:gd name="T47" fmla="*/ 8 h 26"/>
                <a:gd name="T48" fmla="*/ 46 w 146"/>
                <a:gd name="T49" fmla="*/ 5 h 26"/>
                <a:gd name="T50" fmla="*/ 45 w 146"/>
                <a:gd name="T51" fmla="*/ 8 h 26"/>
                <a:gd name="T52" fmla="*/ 61 w 146"/>
                <a:gd name="T53" fmla="*/ 5 h 26"/>
                <a:gd name="T54" fmla="*/ 61 w 146"/>
                <a:gd name="T55" fmla="*/ 7 h 26"/>
                <a:gd name="T56" fmla="*/ 66 w 146"/>
                <a:gd name="T57" fmla="*/ 9 h 26"/>
                <a:gd name="T58" fmla="*/ 69 w 146"/>
                <a:gd name="T59" fmla="*/ 7 h 26"/>
                <a:gd name="T60" fmla="*/ 74 w 146"/>
                <a:gd name="T61" fmla="*/ 4 h 26"/>
                <a:gd name="T62" fmla="*/ 62 w 146"/>
                <a:gd name="T63" fmla="*/ 5 h 26"/>
                <a:gd name="T64" fmla="*/ 42 w 146"/>
                <a:gd name="T65" fmla="*/ 4 h 26"/>
                <a:gd name="T66" fmla="*/ 29 w 146"/>
                <a:gd name="T67" fmla="*/ 2 h 26"/>
                <a:gd name="T68" fmla="*/ 133 w 146"/>
                <a:gd name="T69" fmla="*/ 0 h 26"/>
                <a:gd name="T70" fmla="*/ 101 w 146"/>
                <a:gd name="T71" fmla="*/ 3 h 26"/>
                <a:gd name="T72" fmla="*/ 77 w 146"/>
                <a:gd name="T73" fmla="*/ 4 h 26"/>
                <a:gd name="T74" fmla="*/ 75 w 146"/>
                <a:gd name="T75" fmla="*/ 6 h 26"/>
                <a:gd name="T76" fmla="*/ 104 w 146"/>
                <a:gd name="T77" fmla="*/ 5 h 26"/>
                <a:gd name="T78" fmla="*/ 113 w 146"/>
                <a:gd name="T79" fmla="*/ 5 h 26"/>
                <a:gd name="T80" fmla="*/ 115 w 146"/>
                <a:gd name="T81" fmla="*/ 5 h 26"/>
                <a:gd name="T82" fmla="*/ 135 w 146"/>
                <a:gd name="T83" fmla="*/ 2 h 26"/>
                <a:gd name="T84" fmla="*/ 127 w 146"/>
                <a:gd name="T85" fmla="*/ 4 h 26"/>
                <a:gd name="T86" fmla="*/ 114 w 146"/>
                <a:gd name="T87" fmla="*/ 6 h 26"/>
                <a:gd name="T88" fmla="*/ 117 w 146"/>
                <a:gd name="T89" fmla="*/ 7 h 26"/>
                <a:gd name="T90" fmla="*/ 124 w 146"/>
                <a:gd name="T91" fmla="*/ 5 h 26"/>
                <a:gd name="T92" fmla="*/ 141 w 146"/>
                <a:gd name="T93" fmla="*/ 4 h 26"/>
                <a:gd name="T94" fmla="*/ 132 w 146"/>
                <a:gd name="T95" fmla="*/ 13 h 26"/>
                <a:gd name="T96" fmla="*/ 116 w 146"/>
                <a:gd name="T97" fmla="*/ 25 h 26"/>
                <a:gd name="T98" fmla="*/ 118 w 146"/>
                <a:gd name="T99" fmla="*/ 26 h 26"/>
                <a:gd name="T100" fmla="*/ 118 w 146"/>
                <a:gd name="T101" fmla="*/ 26 h 26"/>
                <a:gd name="T102" fmla="*/ 131 w 146"/>
                <a:gd name="T103" fmla="*/ 16 h 26"/>
                <a:gd name="T104" fmla="*/ 146 w 146"/>
                <a:gd name="T105" fmla="*/ 2 h 26"/>
                <a:gd name="T106" fmla="*/ 139 w 146"/>
                <a:gd name="T10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6">
                  <a:moveTo>
                    <a:pt x="74" y="7"/>
                  </a:moveTo>
                  <a:cubicBezTo>
                    <a:pt x="73" y="7"/>
                    <a:pt x="72" y="8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5" y="9"/>
                    <a:pt x="79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6" y="7"/>
                    <a:pt x="84" y="7"/>
                    <a:pt x="82" y="7"/>
                  </a:cubicBezTo>
                  <a:cubicBezTo>
                    <a:pt x="80" y="7"/>
                    <a:pt x="77" y="7"/>
                    <a:pt x="74" y="7"/>
                  </a:cubicBezTo>
                  <a:moveTo>
                    <a:pt x="110" y="6"/>
                  </a:moveTo>
                  <a:cubicBezTo>
                    <a:pt x="110" y="6"/>
                    <a:pt x="109" y="6"/>
                    <a:pt x="109" y="6"/>
                  </a:cubicBezTo>
                  <a:cubicBezTo>
                    <a:pt x="104" y="6"/>
                    <a:pt x="99" y="7"/>
                    <a:pt x="94" y="7"/>
                  </a:cubicBezTo>
                  <a:cubicBezTo>
                    <a:pt x="95" y="7"/>
                    <a:pt x="94" y="8"/>
                    <a:pt x="94" y="8"/>
                  </a:cubicBezTo>
                  <a:cubicBezTo>
                    <a:pt x="94" y="8"/>
                    <a:pt x="93" y="8"/>
                    <a:pt x="93" y="8"/>
                  </a:cubicBezTo>
                  <a:cubicBezTo>
                    <a:pt x="93" y="8"/>
                    <a:pt x="92" y="8"/>
                    <a:pt x="91" y="8"/>
                  </a:cubicBezTo>
                  <a:cubicBezTo>
                    <a:pt x="90" y="8"/>
                    <a:pt x="89" y="8"/>
                    <a:pt x="88" y="9"/>
                  </a:cubicBezTo>
                  <a:cubicBezTo>
                    <a:pt x="90" y="9"/>
                    <a:pt x="93" y="9"/>
                    <a:pt x="95" y="9"/>
                  </a:cubicBezTo>
                  <a:cubicBezTo>
                    <a:pt x="97" y="8"/>
                    <a:pt x="100" y="7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7"/>
                    <a:pt x="109" y="7"/>
                    <a:pt x="110" y="6"/>
                  </a:cubicBezTo>
                  <a:moveTo>
                    <a:pt x="29" y="2"/>
                  </a:moveTo>
                  <a:cubicBezTo>
                    <a:pt x="23" y="2"/>
                    <a:pt x="18" y="3"/>
                    <a:pt x="12" y="4"/>
                  </a:cubicBezTo>
                  <a:cubicBezTo>
                    <a:pt x="11" y="3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8"/>
                    <a:pt x="12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21" y="7"/>
                    <a:pt x="24" y="6"/>
                    <a:pt x="27" y="5"/>
                  </a:cubicBezTo>
                  <a:cubicBezTo>
                    <a:pt x="27" y="5"/>
                    <a:pt x="27" y="4"/>
                    <a:pt x="27" y="4"/>
                  </a:cubicBezTo>
                  <a:cubicBezTo>
                    <a:pt x="28" y="4"/>
                    <a:pt x="28" y="6"/>
                    <a:pt x="27" y="6"/>
                  </a:cubicBezTo>
                  <a:cubicBezTo>
                    <a:pt x="26" y="7"/>
                    <a:pt x="25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7" y="8"/>
                    <a:pt x="39" y="8"/>
                    <a:pt x="41" y="8"/>
                  </a:cubicBezTo>
                  <a:cubicBezTo>
                    <a:pt x="42" y="7"/>
                    <a:pt x="44" y="6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6"/>
                    <a:pt x="46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8" y="8"/>
                    <a:pt x="50" y="8"/>
                    <a:pt x="53" y="8"/>
                  </a:cubicBezTo>
                  <a:cubicBezTo>
                    <a:pt x="56" y="7"/>
                    <a:pt x="58" y="5"/>
                    <a:pt x="61" y="5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3" y="7"/>
                    <a:pt x="61" y="7"/>
                  </a:cubicBezTo>
                  <a:cubicBezTo>
                    <a:pt x="60" y="7"/>
                    <a:pt x="58" y="8"/>
                    <a:pt x="57" y="8"/>
                  </a:cubicBezTo>
                  <a:cubicBezTo>
                    <a:pt x="60" y="8"/>
                    <a:pt x="63" y="8"/>
                    <a:pt x="66" y="9"/>
                  </a:cubicBezTo>
                  <a:cubicBezTo>
                    <a:pt x="67" y="8"/>
                    <a:pt x="69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70" y="7"/>
                    <a:pt x="70" y="7"/>
                  </a:cubicBezTo>
                  <a:cubicBezTo>
                    <a:pt x="71" y="6"/>
                    <a:pt x="73" y="5"/>
                    <a:pt x="74" y="4"/>
                  </a:cubicBezTo>
                  <a:cubicBezTo>
                    <a:pt x="71" y="5"/>
                    <a:pt x="67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5" y="5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3"/>
                    <a:pt x="41" y="3"/>
                  </a:cubicBezTo>
                  <a:cubicBezTo>
                    <a:pt x="37" y="3"/>
                    <a:pt x="33" y="2"/>
                    <a:pt x="29" y="2"/>
                  </a:cubicBezTo>
                  <a:moveTo>
                    <a:pt x="139" y="0"/>
                  </a:moveTo>
                  <a:cubicBezTo>
                    <a:pt x="137" y="0"/>
                    <a:pt x="135" y="0"/>
                    <a:pt x="133" y="0"/>
                  </a:cubicBezTo>
                  <a:cubicBezTo>
                    <a:pt x="128" y="1"/>
                    <a:pt x="124" y="2"/>
                    <a:pt x="119" y="3"/>
                  </a:cubicBezTo>
                  <a:cubicBezTo>
                    <a:pt x="113" y="3"/>
                    <a:pt x="107" y="3"/>
                    <a:pt x="101" y="3"/>
                  </a:cubicBezTo>
                  <a:cubicBezTo>
                    <a:pt x="94" y="4"/>
                    <a:pt x="88" y="4"/>
                    <a:pt x="81" y="4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6"/>
                    <a:pt x="75" y="6"/>
                    <a:pt x="75" y="6"/>
                  </a:cubicBezTo>
                  <a:cubicBezTo>
                    <a:pt x="78" y="6"/>
                    <a:pt x="81" y="6"/>
                    <a:pt x="84" y="6"/>
                  </a:cubicBezTo>
                  <a:cubicBezTo>
                    <a:pt x="91" y="6"/>
                    <a:pt x="97" y="5"/>
                    <a:pt x="104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4" y="5"/>
                    <a:pt x="114" y="4"/>
                    <a:pt x="114" y="4"/>
                  </a:cubicBezTo>
                  <a:cubicBezTo>
                    <a:pt x="114" y="4"/>
                    <a:pt x="114" y="5"/>
                    <a:pt x="115" y="5"/>
                  </a:cubicBezTo>
                  <a:cubicBezTo>
                    <a:pt x="117" y="5"/>
                    <a:pt x="119" y="5"/>
                    <a:pt x="121" y="4"/>
                  </a:cubicBezTo>
                  <a:cubicBezTo>
                    <a:pt x="126" y="4"/>
                    <a:pt x="130" y="3"/>
                    <a:pt x="135" y="2"/>
                  </a:cubicBezTo>
                  <a:cubicBezTo>
                    <a:pt x="136" y="2"/>
                    <a:pt x="136" y="2"/>
                    <a:pt x="137" y="2"/>
                  </a:cubicBezTo>
                  <a:cubicBezTo>
                    <a:pt x="134" y="3"/>
                    <a:pt x="130" y="3"/>
                    <a:pt x="127" y="4"/>
                  </a:cubicBezTo>
                  <a:cubicBezTo>
                    <a:pt x="123" y="5"/>
                    <a:pt x="119" y="5"/>
                    <a:pt x="115" y="6"/>
                  </a:cubicBezTo>
                  <a:cubicBezTo>
                    <a:pt x="115" y="6"/>
                    <a:pt x="114" y="6"/>
                    <a:pt x="114" y="6"/>
                  </a:cubicBezTo>
                  <a:cubicBezTo>
                    <a:pt x="113" y="7"/>
                    <a:pt x="112" y="7"/>
                    <a:pt x="111" y="8"/>
                  </a:cubicBezTo>
                  <a:cubicBezTo>
                    <a:pt x="113" y="8"/>
                    <a:pt x="115" y="8"/>
                    <a:pt x="117" y="7"/>
                  </a:cubicBezTo>
                  <a:cubicBezTo>
                    <a:pt x="118" y="7"/>
                    <a:pt x="119" y="6"/>
                    <a:pt x="120" y="6"/>
                  </a:cubicBezTo>
                  <a:cubicBezTo>
                    <a:pt x="121" y="5"/>
                    <a:pt x="123" y="5"/>
                    <a:pt x="124" y="5"/>
                  </a:cubicBezTo>
                  <a:cubicBezTo>
                    <a:pt x="125" y="5"/>
                    <a:pt x="126" y="5"/>
                    <a:pt x="127" y="6"/>
                  </a:cubicBezTo>
                  <a:cubicBezTo>
                    <a:pt x="132" y="5"/>
                    <a:pt x="136" y="4"/>
                    <a:pt x="141" y="4"/>
                  </a:cubicBezTo>
                  <a:cubicBezTo>
                    <a:pt x="139" y="7"/>
                    <a:pt x="136" y="9"/>
                    <a:pt x="134" y="12"/>
                  </a:cubicBezTo>
                  <a:cubicBezTo>
                    <a:pt x="133" y="12"/>
                    <a:pt x="132" y="12"/>
                    <a:pt x="132" y="13"/>
                  </a:cubicBezTo>
                  <a:cubicBezTo>
                    <a:pt x="131" y="13"/>
                    <a:pt x="130" y="14"/>
                    <a:pt x="129" y="15"/>
                  </a:cubicBezTo>
                  <a:cubicBezTo>
                    <a:pt x="124" y="18"/>
                    <a:pt x="120" y="21"/>
                    <a:pt x="116" y="25"/>
                  </a:cubicBezTo>
                  <a:cubicBezTo>
                    <a:pt x="116" y="25"/>
                    <a:pt x="116" y="26"/>
                    <a:pt x="117" y="26"/>
                  </a:cubicBezTo>
                  <a:cubicBezTo>
                    <a:pt x="117" y="26"/>
                    <a:pt x="117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3" y="23"/>
                    <a:pt x="127" y="19"/>
                    <a:pt x="131" y="16"/>
                  </a:cubicBezTo>
                  <a:cubicBezTo>
                    <a:pt x="132" y="15"/>
                    <a:pt x="134" y="14"/>
                    <a:pt x="135" y="13"/>
                  </a:cubicBezTo>
                  <a:cubicBezTo>
                    <a:pt x="139" y="10"/>
                    <a:pt x="143" y="7"/>
                    <a:pt x="146" y="2"/>
                  </a:cubicBezTo>
                  <a:cubicBezTo>
                    <a:pt x="146" y="2"/>
                    <a:pt x="146" y="1"/>
                    <a:pt x="145" y="1"/>
                  </a:cubicBezTo>
                  <a:cubicBezTo>
                    <a:pt x="143" y="0"/>
                    <a:pt x="141" y="0"/>
                    <a:pt x="139" y="0"/>
                  </a:cubicBezTo>
                </a:path>
              </a:pathLst>
            </a:custGeom>
            <a:grpFill/>
            <a:ln>
              <a:solidFill>
                <a:schemeClr val="accent4"/>
              </a:solidFill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39" name="矩形 38"/>
          <p:cNvSpPr/>
          <p:nvPr/>
        </p:nvSpPr>
        <p:spPr>
          <a:xfrm>
            <a:off x="1254853" y="1281831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、优先等级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5127411" y="5576532"/>
            <a:ext cx="20116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情绪</a:t>
            </a:r>
            <a:r>
              <a:rPr lang="en-US" altLang="zh-CN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ABC</a:t>
            </a: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理论</a:t>
            </a:r>
            <a:endParaRPr lang="zh-CN" altLang="en-US" sz="2400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1" name="矩形 8"/>
          <p:cNvSpPr/>
          <p:nvPr/>
        </p:nvSpPr>
        <p:spPr>
          <a:xfrm>
            <a:off x="1215773" y="3573192"/>
            <a:ext cx="2602776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Antecedent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 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指事情的前因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矩形 8"/>
          <p:cNvSpPr/>
          <p:nvPr/>
        </p:nvSpPr>
        <p:spPr>
          <a:xfrm>
            <a:off x="8174828" y="3573192"/>
            <a:ext cx="2864501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Consequence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指事情的后果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矩形 8"/>
          <p:cNvSpPr/>
          <p:nvPr/>
        </p:nvSpPr>
        <p:spPr>
          <a:xfrm>
            <a:off x="5179773" y="3596413"/>
            <a:ext cx="1876097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Bridge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指桥梁</a:t>
            </a:r>
            <a:endParaRPr lang="en-US" altLang="zh-CN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PA_椭圆 31"/>
          <p:cNvSpPr/>
          <p:nvPr>
            <p:custDataLst>
              <p:tags r:id="rId2"/>
            </p:custDataLst>
          </p:nvPr>
        </p:nvSpPr>
        <p:spPr>
          <a:xfrm>
            <a:off x="1200665" y="3285231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PA_椭圆 31"/>
          <p:cNvSpPr/>
          <p:nvPr>
            <p:custDataLst>
              <p:tags r:id="rId3"/>
            </p:custDataLst>
          </p:nvPr>
        </p:nvSpPr>
        <p:spPr>
          <a:xfrm>
            <a:off x="4656196" y="3348441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PA_椭圆 31"/>
          <p:cNvSpPr/>
          <p:nvPr>
            <p:custDataLst>
              <p:tags r:id="rId4"/>
            </p:custDataLst>
          </p:nvPr>
        </p:nvSpPr>
        <p:spPr>
          <a:xfrm>
            <a:off x="8159720" y="3285231"/>
            <a:ext cx="2930635" cy="16645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noFill/>
          <a:ln w="25400" cap="rnd">
            <a:solidFill>
              <a:schemeClr val="accent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240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Freeform 21"/>
          <p:cNvSpPr/>
          <p:nvPr/>
        </p:nvSpPr>
        <p:spPr bwMode="auto">
          <a:xfrm>
            <a:off x="4896163" y="6020860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7" name="Freeform 21"/>
          <p:cNvSpPr/>
          <p:nvPr/>
        </p:nvSpPr>
        <p:spPr bwMode="auto">
          <a:xfrm>
            <a:off x="4896163" y="4533062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8" name="Freeform 21"/>
          <p:cNvSpPr/>
          <p:nvPr/>
        </p:nvSpPr>
        <p:spPr bwMode="auto">
          <a:xfrm>
            <a:off x="1440632" y="4485069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49" name="Freeform 21"/>
          <p:cNvSpPr/>
          <p:nvPr/>
        </p:nvSpPr>
        <p:spPr bwMode="auto">
          <a:xfrm>
            <a:off x="8399687" y="4485069"/>
            <a:ext cx="249566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7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  <p:bldP spid="43" grpId="0"/>
      <p:bldP spid="44" grpId="0" bldLvl="0" animBg="1"/>
      <p:bldP spid="45" grpId="0" bldLvl="0" animBg="1"/>
      <p:bldP spid="46" grpId="0" bldLvl="0" animBg="1"/>
      <p:bldP spid="38" grpId="0" bldLvl="0" animBg="1"/>
      <p:bldP spid="47" grpId="0" bldLvl="0" animBg="1"/>
      <p:bldP spid="48" grpId="0" bldLvl="0" animBg="1"/>
      <p:bldP spid="49" grpId="0" bldLvl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4" name="组合 38"/>
          <p:cNvGrpSpPr/>
          <p:nvPr/>
        </p:nvGrpSpPr>
        <p:grpSpPr>
          <a:xfrm>
            <a:off x="8063733" y="2181381"/>
            <a:ext cx="2511671" cy="3222379"/>
            <a:chOff x="4839855" y="2556820"/>
            <a:chExt cx="2512290" cy="3222180"/>
          </a:xfrm>
          <a:solidFill>
            <a:schemeClr val="accent4"/>
          </a:solidFill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5037180" y="2556820"/>
              <a:ext cx="502940" cy="743581"/>
            </a:xfrm>
            <a:custGeom>
              <a:avLst/>
              <a:gdLst>
                <a:gd name="T0" fmla="*/ 24 w 154"/>
                <a:gd name="T1" fmla="*/ 22 h 228"/>
                <a:gd name="T2" fmla="*/ 41 w 154"/>
                <a:gd name="T3" fmla="*/ 193 h 228"/>
                <a:gd name="T4" fmla="*/ 154 w 154"/>
                <a:gd name="T5" fmla="*/ 125 h 228"/>
                <a:gd name="T6" fmla="*/ 118 w 154"/>
                <a:gd name="T7" fmla="*/ 110 h 228"/>
                <a:gd name="T8" fmla="*/ 105 w 154"/>
                <a:gd name="T9" fmla="*/ 99 h 228"/>
                <a:gd name="T10" fmla="*/ 99 w 154"/>
                <a:gd name="T11" fmla="*/ 154 h 228"/>
                <a:gd name="T12" fmla="*/ 76 w 154"/>
                <a:gd name="T13" fmla="*/ 166 h 228"/>
                <a:gd name="T14" fmla="*/ 66 w 154"/>
                <a:gd name="T15" fmla="*/ 143 h 228"/>
                <a:gd name="T16" fmla="*/ 34 w 154"/>
                <a:gd name="T17" fmla="*/ 95 h 228"/>
                <a:gd name="T18" fmla="*/ 82 w 154"/>
                <a:gd name="T19" fmla="*/ 58 h 228"/>
                <a:gd name="T20" fmla="*/ 94 w 154"/>
                <a:gd name="T21" fmla="*/ 31 h 228"/>
                <a:gd name="T22" fmla="*/ 96 w 154"/>
                <a:gd name="T23" fmla="*/ 70 h 228"/>
                <a:gd name="T24" fmla="*/ 96 w 154"/>
                <a:gd name="T25" fmla="*/ 123 h 228"/>
                <a:gd name="T26" fmla="*/ 81 w 154"/>
                <a:gd name="T27" fmla="*/ 80 h 228"/>
                <a:gd name="T28" fmla="*/ 80 w 154"/>
                <a:gd name="T29" fmla="*/ 105 h 228"/>
                <a:gd name="T30" fmla="*/ 93 w 154"/>
                <a:gd name="T31" fmla="*/ 82 h 228"/>
                <a:gd name="T32" fmla="*/ 91 w 154"/>
                <a:gd name="T33" fmla="*/ 96 h 228"/>
                <a:gd name="T34" fmla="*/ 89 w 154"/>
                <a:gd name="T35" fmla="*/ 35 h 228"/>
                <a:gd name="T36" fmla="*/ 78 w 154"/>
                <a:gd name="T37" fmla="*/ 53 h 228"/>
                <a:gd name="T38" fmla="*/ 76 w 154"/>
                <a:gd name="T39" fmla="*/ 81 h 228"/>
                <a:gd name="T40" fmla="*/ 58 w 154"/>
                <a:gd name="T41" fmla="*/ 47 h 228"/>
                <a:gd name="T42" fmla="*/ 60 w 154"/>
                <a:gd name="T43" fmla="*/ 55 h 228"/>
                <a:gd name="T44" fmla="*/ 67 w 154"/>
                <a:gd name="T45" fmla="*/ 16 h 228"/>
                <a:gd name="T46" fmla="*/ 51 w 154"/>
                <a:gd name="T47" fmla="*/ 65 h 228"/>
                <a:gd name="T48" fmla="*/ 53 w 154"/>
                <a:gd name="T49" fmla="*/ 135 h 228"/>
                <a:gd name="T50" fmla="*/ 47 w 154"/>
                <a:gd name="T51" fmla="*/ 73 h 228"/>
                <a:gd name="T52" fmla="*/ 43 w 154"/>
                <a:gd name="T53" fmla="*/ 52 h 228"/>
                <a:gd name="T54" fmla="*/ 43 w 154"/>
                <a:gd name="T55" fmla="*/ 138 h 228"/>
                <a:gd name="T56" fmla="*/ 48 w 154"/>
                <a:gd name="T57" fmla="*/ 129 h 228"/>
                <a:gd name="T58" fmla="*/ 54 w 154"/>
                <a:gd name="T59" fmla="*/ 93 h 228"/>
                <a:gd name="T60" fmla="*/ 63 w 154"/>
                <a:gd name="T61" fmla="*/ 92 h 228"/>
                <a:gd name="T62" fmla="*/ 67 w 154"/>
                <a:gd name="T63" fmla="*/ 78 h 228"/>
                <a:gd name="T64" fmla="*/ 70 w 154"/>
                <a:gd name="T65" fmla="*/ 115 h 228"/>
                <a:gd name="T66" fmla="*/ 79 w 154"/>
                <a:gd name="T67" fmla="*/ 139 h 228"/>
                <a:gd name="T68" fmla="*/ 85 w 154"/>
                <a:gd name="T69" fmla="*/ 175 h 228"/>
                <a:gd name="T70" fmla="*/ 94 w 154"/>
                <a:gd name="T71" fmla="*/ 157 h 228"/>
                <a:gd name="T72" fmla="*/ 91 w 154"/>
                <a:gd name="T73" fmla="*/ 177 h 228"/>
                <a:gd name="T74" fmla="*/ 96 w 154"/>
                <a:gd name="T75" fmla="*/ 141 h 228"/>
                <a:gd name="T76" fmla="*/ 99 w 154"/>
                <a:gd name="T77" fmla="*/ 64 h 228"/>
                <a:gd name="T78" fmla="*/ 109 w 154"/>
                <a:gd name="T79" fmla="*/ 96 h 228"/>
                <a:gd name="T80" fmla="*/ 109 w 154"/>
                <a:gd name="T81" fmla="*/ 137 h 228"/>
                <a:gd name="T82" fmla="*/ 113 w 154"/>
                <a:gd name="T83" fmla="*/ 147 h 228"/>
                <a:gd name="T84" fmla="*/ 110 w 154"/>
                <a:gd name="T85" fmla="*/ 66 h 228"/>
                <a:gd name="T86" fmla="*/ 125 w 154"/>
                <a:gd name="T87" fmla="*/ 60 h 228"/>
                <a:gd name="T88" fmla="*/ 87 w 154"/>
                <a:gd name="T89" fmla="*/ 12 h 228"/>
                <a:gd name="T90" fmla="*/ 72 w 154"/>
                <a:gd name="T91" fmla="*/ 47 h 228"/>
                <a:gd name="T92" fmla="*/ 12 w 154"/>
                <a:gd name="T93" fmla="*/ 98 h 228"/>
                <a:gd name="T94" fmla="*/ 19 w 154"/>
                <a:gd name="T95" fmla="*/ 41 h 228"/>
                <a:gd name="T96" fmla="*/ 20 w 154"/>
                <a:gd name="T97" fmla="*/ 46 h 228"/>
                <a:gd name="T98" fmla="*/ 26 w 154"/>
                <a:gd name="T99" fmla="*/ 83 h 228"/>
                <a:gd name="T100" fmla="*/ 32 w 154"/>
                <a:gd name="T101" fmla="*/ 73 h 228"/>
                <a:gd name="T102" fmla="*/ 32 w 154"/>
                <a:gd name="T103" fmla="*/ 109 h 228"/>
                <a:gd name="T104" fmla="*/ 58 w 154"/>
                <a:gd name="T105" fmla="*/ 142 h 228"/>
                <a:gd name="T106" fmla="*/ 63 w 154"/>
                <a:gd name="T107" fmla="*/ 197 h 228"/>
                <a:gd name="T108" fmla="*/ 70 w 154"/>
                <a:gd name="T109" fmla="*/ 165 h 228"/>
                <a:gd name="T110" fmla="*/ 87 w 154"/>
                <a:gd name="T111" fmla="*/ 203 h 228"/>
                <a:gd name="T112" fmla="*/ 118 w 154"/>
                <a:gd name="T113" fmla="*/ 132 h 228"/>
                <a:gd name="T114" fmla="*/ 124 w 154"/>
                <a:gd name="T115" fmla="*/ 156 h 228"/>
                <a:gd name="T116" fmla="*/ 124 w 154"/>
                <a:gd name="T117" fmla="*/ 118 h 228"/>
                <a:gd name="T118" fmla="*/ 130 w 154"/>
                <a:gd name="T119" fmla="*/ 93 h 228"/>
                <a:gd name="T120" fmla="*/ 122 w 154"/>
                <a:gd name="T121" fmla="*/ 68 h 228"/>
                <a:gd name="T122" fmla="*/ 137 w 154"/>
                <a:gd name="T123" fmla="*/ 18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" h="228">
                  <a:moveTo>
                    <a:pt x="143" y="74"/>
                  </a:moveTo>
                  <a:cubicBezTo>
                    <a:pt x="142" y="69"/>
                    <a:pt x="139" y="63"/>
                    <a:pt x="138" y="60"/>
                  </a:cubicBezTo>
                  <a:cubicBezTo>
                    <a:pt x="137" y="58"/>
                    <a:pt x="136" y="59"/>
                    <a:pt x="136" y="58"/>
                  </a:cubicBezTo>
                  <a:cubicBezTo>
                    <a:pt x="135" y="55"/>
                    <a:pt x="136" y="53"/>
                    <a:pt x="135" y="50"/>
                  </a:cubicBezTo>
                  <a:cubicBezTo>
                    <a:pt x="134" y="48"/>
                    <a:pt x="131" y="46"/>
                    <a:pt x="128" y="44"/>
                  </a:cubicBezTo>
                  <a:cubicBezTo>
                    <a:pt x="121" y="34"/>
                    <a:pt x="113" y="23"/>
                    <a:pt x="103" y="16"/>
                  </a:cubicBezTo>
                  <a:cubicBezTo>
                    <a:pt x="91" y="7"/>
                    <a:pt x="77" y="0"/>
                    <a:pt x="57" y="3"/>
                  </a:cubicBezTo>
                  <a:cubicBezTo>
                    <a:pt x="50" y="4"/>
                    <a:pt x="40" y="10"/>
                    <a:pt x="35" y="13"/>
                  </a:cubicBezTo>
                  <a:cubicBezTo>
                    <a:pt x="32" y="16"/>
                    <a:pt x="27" y="19"/>
                    <a:pt x="24" y="22"/>
                  </a:cubicBezTo>
                  <a:cubicBezTo>
                    <a:pt x="21" y="25"/>
                    <a:pt x="18" y="31"/>
                    <a:pt x="15" y="37"/>
                  </a:cubicBezTo>
                  <a:cubicBezTo>
                    <a:pt x="11" y="44"/>
                    <a:pt x="8" y="50"/>
                    <a:pt x="6" y="56"/>
                  </a:cubicBezTo>
                  <a:cubicBezTo>
                    <a:pt x="6" y="57"/>
                    <a:pt x="5" y="58"/>
                    <a:pt x="5" y="59"/>
                  </a:cubicBezTo>
                  <a:cubicBezTo>
                    <a:pt x="2" y="69"/>
                    <a:pt x="1" y="78"/>
                    <a:pt x="2" y="84"/>
                  </a:cubicBezTo>
                  <a:cubicBezTo>
                    <a:pt x="2" y="91"/>
                    <a:pt x="0" y="96"/>
                    <a:pt x="0" y="102"/>
                  </a:cubicBezTo>
                  <a:cubicBezTo>
                    <a:pt x="1" y="112"/>
                    <a:pt x="4" y="121"/>
                    <a:pt x="6" y="131"/>
                  </a:cubicBezTo>
                  <a:cubicBezTo>
                    <a:pt x="7" y="134"/>
                    <a:pt x="7" y="137"/>
                    <a:pt x="8" y="140"/>
                  </a:cubicBezTo>
                  <a:cubicBezTo>
                    <a:pt x="13" y="156"/>
                    <a:pt x="25" y="168"/>
                    <a:pt x="32" y="183"/>
                  </a:cubicBezTo>
                  <a:cubicBezTo>
                    <a:pt x="36" y="185"/>
                    <a:pt x="39" y="189"/>
                    <a:pt x="41" y="193"/>
                  </a:cubicBezTo>
                  <a:cubicBezTo>
                    <a:pt x="48" y="199"/>
                    <a:pt x="55" y="204"/>
                    <a:pt x="61" y="211"/>
                  </a:cubicBezTo>
                  <a:cubicBezTo>
                    <a:pt x="65" y="211"/>
                    <a:pt x="67" y="214"/>
                    <a:pt x="71" y="215"/>
                  </a:cubicBezTo>
                  <a:cubicBezTo>
                    <a:pt x="76" y="217"/>
                    <a:pt x="81" y="217"/>
                    <a:pt x="85" y="219"/>
                  </a:cubicBezTo>
                  <a:cubicBezTo>
                    <a:pt x="88" y="220"/>
                    <a:pt x="90" y="223"/>
                    <a:pt x="93" y="224"/>
                  </a:cubicBezTo>
                  <a:cubicBezTo>
                    <a:pt x="105" y="228"/>
                    <a:pt x="120" y="219"/>
                    <a:pt x="127" y="211"/>
                  </a:cubicBezTo>
                  <a:cubicBezTo>
                    <a:pt x="130" y="207"/>
                    <a:pt x="134" y="200"/>
                    <a:pt x="137" y="196"/>
                  </a:cubicBezTo>
                  <a:cubicBezTo>
                    <a:pt x="142" y="189"/>
                    <a:pt x="148" y="180"/>
                    <a:pt x="147" y="170"/>
                  </a:cubicBezTo>
                  <a:cubicBezTo>
                    <a:pt x="149" y="168"/>
                    <a:pt x="150" y="163"/>
                    <a:pt x="151" y="160"/>
                  </a:cubicBezTo>
                  <a:cubicBezTo>
                    <a:pt x="153" y="149"/>
                    <a:pt x="154" y="136"/>
                    <a:pt x="154" y="125"/>
                  </a:cubicBezTo>
                  <a:cubicBezTo>
                    <a:pt x="153" y="114"/>
                    <a:pt x="149" y="104"/>
                    <a:pt x="146" y="93"/>
                  </a:cubicBezTo>
                  <a:cubicBezTo>
                    <a:pt x="145" y="87"/>
                    <a:pt x="145" y="80"/>
                    <a:pt x="143" y="74"/>
                  </a:cubicBezTo>
                  <a:close/>
                  <a:moveTo>
                    <a:pt x="119" y="94"/>
                  </a:moveTo>
                  <a:cubicBezTo>
                    <a:pt x="116" y="93"/>
                    <a:pt x="116" y="89"/>
                    <a:pt x="117" y="85"/>
                  </a:cubicBezTo>
                  <a:cubicBezTo>
                    <a:pt x="121" y="86"/>
                    <a:pt x="120" y="91"/>
                    <a:pt x="119" y="94"/>
                  </a:cubicBezTo>
                  <a:close/>
                  <a:moveTo>
                    <a:pt x="119" y="77"/>
                  </a:moveTo>
                  <a:cubicBezTo>
                    <a:pt x="122" y="78"/>
                    <a:pt x="123" y="80"/>
                    <a:pt x="124" y="83"/>
                  </a:cubicBezTo>
                  <a:cubicBezTo>
                    <a:pt x="121" y="82"/>
                    <a:pt x="120" y="80"/>
                    <a:pt x="119" y="77"/>
                  </a:cubicBezTo>
                  <a:close/>
                  <a:moveTo>
                    <a:pt x="118" y="110"/>
                  </a:moveTo>
                  <a:cubicBezTo>
                    <a:pt x="117" y="110"/>
                    <a:pt x="117" y="109"/>
                    <a:pt x="116" y="108"/>
                  </a:cubicBezTo>
                  <a:cubicBezTo>
                    <a:pt x="117" y="106"/>
                    <a:pt x="118" y="104"/>
                    <a:pt x="119" y="102"/>
                  </a:cubicBezTo>
                  <a:cubicBezTo>
                    <a:pt x="120" y="103"/>
                    <a:pt x="119" y="107"/>
                    <a:pt x="118" y="110"/>
                  </a:cubicBezTo>
                  <a:close/>
                  <a:moveTo>
                    <a:pt x="118" y="99"/>
                  </a:moveTo>
                  <a:cubicBezTo>
                    <a:pt x="117" y="102"/>
                    <a:pt x="116" y="103"/>
                    <a:pt x="115" y="106"/>
                  </a:cubicBezTo>
                  <a:cubicBezTo>
                    <a:pt x="113" y="104"/>
                    <a:pt x="114" y="98"/>
                    <a:pt x="115" y="95"/>
                  </a:cubicBezTo>
                  <a:cubicBezTo>
                    <a:pt x="116" y="96"/>
                    <a:pt x="117" y="98"/>
                    <a:pt x="118" y="99"/>
                  </a:cubicBezTo>
                  <a:close/>
                  <a:moveTo>
                    <a:pt x="105" y="102"/>
                  </a:moveTo>
                  <a:cubicBezTo>
                    <a:pt x="104" y="101"/>
                    <a:pt x="105" y="101"/>
                    <a:pt x="105" y="99"/>
                  </a:cubicBezTo>
                  <a:cubicBezTo>
                    <a:pt x="107" y="99"/>
                    <a:pt x="106" y="101"/>
                    <a:pt x="108" y="101"/>
                  </a:cubicBezTo>
                  <a:cubicBezTo>
                    <a:pt x="108" y="104"/>
                    <a:pt x="106" y="105"/>
                    <a:pt x="108" y="107"/>
                  </a:cubicBezTo>
                  <a:cubicBezTo>
                    <a:pt x="103" y="107"/>
                    <a:pt x="107" y="103"/>
                    <a:pt x="105" y="102"/>
                  </a:cubicBezTo>
                  <a:close/>
                  <a:moveTo>
                    <a:pt x="107" y="185"/>
                  </a:moveTo>
                  <a:cubicBezTo>
                    <a:pt x="106" y="185"/>
                    <a:pt x="105" y="183"/>
                    <a:pt x="105" y="181"/>
                  </a:cubicBezTo>
                  <a:cubicBezTo>
                    <a:pt x="108" y="181"/>
                    <a:pt x="107" y="184"/>
                    <a:pt x="107" y="185"/>
                  </a:cubicBezTo>
                  <a:close/>
                  <a:moveTo>
                    <a:pt x="97" y="160"/>
                  </a:moveTo>
                  <a:cubicBezTo>
                    <a:pt x="98" y="160"/>
                    <a:pt x="98" y="159"/>
                    <a:pt x="99" y="159"/>
                  </a:cubicBezTo>
                  <a:cubicBezTo>
                    <a:pt x="98" y="157"/>
                    <a:pt x="98" y="156"/>
                    <a:pt x="99" y="154"/>
                  </a:cubicBezTo>
                  <a:cubicBezTo>
                    <a:pt x="100" y="156"/>
                    <a:pt x="101" y="157"/>
                    <a:pt x="101" y="160"/>
                  </a:cubicBezTo>
                  <a:cubicBezTo>
                    <a:pt x="100" y="160"/>
                    <a:pt x="100" y="160"/>
                    <a:pt x="99" y="160"/>
                  </a:cubicBezTo>
                  <a:cubicBezTo>
                    <a:pt x="103" y="162"/>
                    <a:pt x="99" y="165"/>
                    <a:pt x="102" y="169"/>
                  </a:cubicBezTo>
                  <a:cubicBezTo>
                    <a:pt x="98" y="168"/>
                    <a:pt x="99" y="162"/>
                    <a:pt x="97" y="160"/>
                  </a:cubicBezTo>
                  <a:close/>
                  <a:moveTo>
                    <a:pt x="101" y="192"/>
                  </a:moveTo>
                  <a:cubicBezTo>
                    <a:pt x="99" y="192"/>
                    <a:pt x="101" y="190"/>
                    <a:pt x="99" y="190"/>
                  </a:cubicBezTo>
                  <a:cubicBezTo>
                    <a:pt x="100" y="188"/>
                    <a:pt x="102" y="190"/>
                    <a:pt x="101" y="192"/>
                  </a:cubicBezTo>
                  <a:close/>
                  <a:moveTo>
                    <a:pt x="75" y="155"/>
                  </a:moveTo>
                  <a:cubicBezTo>
                    <a:pt x="79" y="157"/>
                    <a:pt x="80" y="164"/>
                    <a:pt x="76" y="166"/>
                  </a:cubicBezTo>
                  <a:cubicBezTo>
                    <a:pt x="75" y="162"/>
                    <a:pt x="76" y="161"/>
                    <a:pt x="75" y="155"/>
                  </a:cubicBezTo>
                  <a:close/>
                  <a:moveTo>
                    <a:pt x="66" y="143"/>
                  </a:moveTo>
                  <a:cubicBezTo>
                    <a:pt x="66" y="141"/>
                    <a:pt x="65" y="142"/>
                    <a:pt x="64" y="142"/>
                  </a:cubicBezTo>
                  <a:cubicBezTo>
                    <a:pt x="63" y="141"/>
                    <a:pt x="64" y="141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6" y="141"/>
                    <a:pt x="68" y="146"/>
                    <a:pt x="70" y="147"/>
                  </a:cubicBezTo>
                  <a:cubicBezTo>
                    <a:pt x="69" y="150"/>
                    <a:pt x="70" y="154"/>
                    <a:pt x="67" y="154"/>
                  </a:cubicBezTo>
                  <a:cubicBezTo>
                    <a:pt x="68" y="150"/>
                    <a:pt x="64" y="146"/>
                    <a:pt x="66" y="143"/>
                  </a:cubicBezTo>
                  <a:close/>
                  <a:moveTo>
                    <a:pt x="64" y="166"/>
                  </a:moveTo>
                  <a:cubicBezTo>
                    <a:pt x="63" y="164"/>
                    <a:pt x="63" y="162"/>
                    <a:pt x="64" y="160"/>
                  </a:cubicBezTo>
                  <a:cubicBezTo>
                    <a:pt x="65" y="161"/>
                    <a:pt x="66" y="164"/>
                    <a:pt x="64" y="166"/>
                  </a:cubicBezTo>
                  <a:close/>
                  <a:moveTo>
                    <a:pt x="67" y="129"/>
                  </a:moveTo>
                  <a:cubicBezTo>
                    <a:pt x="70" y="131"/>
                    <a:pt x="71" y="135"/>
                    <a:pt x="70" y="141"/>
                  </a:cubicBezTo>
                  <a:cubicBezTo>
                    <a:pt x="67" y="138"/>
                    <a:pt x="64" y="135"/>
                    <a:pt x="67" y="129"/>
                  </a:cubicBezTo>
                  <a:close/>
                  <a:moveTo>
                    <a:pt x="36" y="88"/>
                  </a:moveTo>
                  <a:cubicBezTo>
                    <a:pt x="40" y="89"/>
                    <a:pt x="41" y="95"/>
                    <a:pt x="41" y="101"/>
                  </a:cubicBezTo>
                  <a:cubicBezTo>
                    <a:pt x="37" y="100"/>
                    <a:pt x="36" y="96"/>
                    <a:pt x="34" y="95"/>
                  </a:cubicBezTo>
                  <a:cubicBezTo>
                    <a:pt x="34" y="92"/>
                    <a:pt x="35" y="90"/>
                    <a:pt x="36" y="88"/>
                  </a:cubicBezTo>
                  <a:close/>
                  <a:moveTo>
                    <a:pt x="35" y="66"/>
                  </a:moveTo>
                  <a:cubicBezTo>
                    <a:pt x="37" y="67"/>
                    <a:pt x="38" y="70"/>
                    <a:pt x="35" y="69"/>
                  </a:cubicBezTo>
                  <a:cubicBezTo>
                    <a:pt x="36" y="68"/>
                    <a:pt x="34" y="68"/>
                    <a:pt x="35" y="66"/>
                  </a:cubicBezTo>
                  <a:close/>
                  <a:moveTo>
                    <a:pt x="47" y="60"/>
                  </a:moveTo>
                  <a:cubicBezTo>
                    <a:pt x="44" y="60"/>
                    <a:pt x="46" y="58"/>
                    <a:pt x="46" y="56"/>
                  </a:cubicBezTo>
                  <a:cubicBezTo>
                    <a:pt x="48" y="57"/>
                    <a:pt x="46" y="58"/>
                    <a:pt x="47" y="60"/>
                  </a:cubicBezTo>
                  <a:close/>
                  <a:moveTo>
                    <a:pt x="83" y="50"/>
                  </a:moveTo>
                  <a:cubicBezTo>
                    <a:pt x="83" y="54"/>
                    <a:pt x="82" y="56"/>
                    <a:pt x="82" y="58"/>
                  </a:cubicBezTo>
                  <a:cubicBezTo>
                    <a:pt x="80" y="57"/>
                    <a:pt x="80" y="56"/>
                    <a:pt x="78" y="55"/>
                  </a:cubicBezTo>
                  <a:cubicBezTo>
                    <a:pt x="80" y="52"/>
                    <a:pt x="79" y="50"/>
                    <a:pt x="79" y="46"/>
                  </a:cubicBezTo>
                  <a:cubicBezTo>
                    <a:pt x="81" y="47"/>
                    <a:pt x="82" y="49"/>
                    <a:pt x="83" y="50"/>
                  </a:cubicBezTo>
                  <a:close/>
                  <a:moveTo>
                    <a:pt x="78" y="20"/>
                  </a:moveTo>
                  <a:cubicBezTo>
                    <a:pt x="79" y="19"/>
                    <a:pt x="81" y="21"/>
                    <a:pt x="82" y="21"/>
                  </a:cubicBezTo>
                  <a:cubicBezTo>
                    <a:pt x="82" y="23"/>
                    <a:pt x="82" y="25"/>
                    <a:pt x="80" y="25"/>
                  </a:cubicBezTo>
                  <a:cubicBezTo>
                    <a:pt x="80" y="23"/>
                    <a:pt x="79" y="21"/>
                    <a:pt x="78" y="20"/>
                  </a:cubicBezTo>
                  <a:close/>
                  <a:moveTo>
                    <a:pt x="100" y="41"/>
                  </a:moveTo>
                  <a:cubicBezTo>
                    <a:pt x="97" y="39"/>
                    <a:pt x="95" y="36"/>
                    <a:pt x="94" y="31"/>
                  </a:cubicBezTo>
                  <a:cubicBezTo>
                    <a:pt x="98" y="26"/>
                    <a:pt x="106" y="38"/>
                    <a:pt x="100" y="41"/>
                  </a:cubicBezTo>
                  <a:close/>
                  <a:moveTo>
                    <a:pt x="108" y="61"/>
                  </a:moveTo>
                  <a:cubicBezTo>
                    <a:pt x="104" y="59"/>
                    <a:pt x="103" y="55"/>
                    <a:pt x="100" y="52"/>
                  </a:cubicBezTo>
                  <a:cubicBezTo>
                    <a:pt x="103" y="52"/>
                    <a:pt x="106" y="58"/>
                    <a:pt x="108" y="61"/>
                  </a:cubicBezTo>
                  <a:close/>
                  <a:moveTo>
                    <a:pt x="99" y="80"/>
                  </a:moveTo>
                  <a:cubicBezTo>
                    <a:pt x="99" y="80"/>
                    <a:pt x="99" y="80"/>
                    <a:pt x="99" y="80"/>
                  </a:cubicBezTo>
                  <a:cubicBezTo>
                    <a:pt x="99" y="81"/>
                    <a:pt x="99" y="81"/>
                    <a:pt x="99" y="82"/>
                  </a:cubicBezTo>
                  <a:cubicBezTo>
                    <a:pt x="96" y="81"/>
                    <a:pt x="96" y="77"/>
                    <a:pt x="94" y="75"/>
                  </a:cubicBezTo>
                  <a:cubicBezTo>
                    <a:pt x="94" y="74"/>
                    <a:pt x="95" y="71"/>
                    <a:pt x="96" y="70"/>
                  </a:cubicBezTo>
                  <a:cubicBezTo>
                    <a:pt x="98" y="74"/>
                    <a:pt x="97" y="76"/>
                    <a:pt x="97" y="79"/>
                  </a:cubicBezTo>
                  <a:cubicBezTo>
                    <a:pt x="99" y="78"/>
                    <a:pt x="99" y="79"/>
                    <a:pt x="97" y="80"/>
                  </a:cubicBezTo>
                  <a:cubicBezTo>
                    <a:pt x="97" y="80"/>
                    <a:pt x="99" y="80"/>
                    <a:pt x="99" y="80"/>
                  </a:cubicBezTo>
                  <a:close/>
                  <a:moveTo>
                    <a:pt x="100" y="113"/>
                  </a:moveTo>
                  <a:cubicBezTo>
                    <a:pt x="96" y="113"/>
                    <a:pt x="97" y="107"/>
                    <a:pt x="99" y="105"/>
                  </a:cubicBezTo>
                  <a:cubicBezTo>
                    <a:pt x="101" y="107"/>
                    <a:pt x="98" y="110"/>
                    <a:pt x="100" y="113"/>
                  </a:cubicBezTo>
                  <a:close/>
                  <a:moveTo>
                    <a:pt x="100" y="132"/>
                  </a:moveTo>
                  <a:cubicBezTo>
                    <a:pt x="98" y="130"/>
                    <a:pt x="95" y="127"/>
                    <a:pt x="94" y="123"/>
                  </a:cubicBezTo>
                  <a:cubicBezTo>
                    <a:pt x="95" y="123"/>
                    <a:pt x="95" y="123"/>
                    <a:pt x="96" y="123"/>
                  </a:cubicBezTo>
                  <a:cubicBezTo>
                    <a:pt x="93" y="122"/>
                    <a:pt x="95" y="118"/>
                    <a:pt x="96" y="115"/>
                  </a:cubicBezTo>
                  <a:cubicBezTo>
                    <a:pt x="100" y="118"/>
                    <a:pt x="101" y="124"/>
                    <a:pt x="101" y="130"/>
                  </a:cubicBezTo>
                  <a:cubicBezTo>
                    <a:pt x="100" y="129"/>
                    <a:pt x="99" y="128"/>
                    <a:pt x="99" y="126"/>
                  </a:cubicBezTo>
                  <a:cubicBezTo>
                    <a:pt x="97" y="128"/>
                    <a:pt x="101" y="130"/>
                    <a:pt x="100" y="132"/>
                  </a:cubicBezTo>
                  <a:close/>
                  <a:moveTo>
                    <a:pt x="82" y="96"/>
                  </a:moveTo>
                  <a:cubicBezTo>
                    <a:pt x="84" y="98"/>
                    <a:pt x="85" y="101"/>
                    <a:pt x="82" y="103"/>
                  </a:cubicBezTo>
                  <a:cubicBezTo>
                    <a:pt x="82" y="101"/>
                    <a:pt x="84" y="99"/>
                    <a:pt x="82" y="96"/>
                  </a:cubicBezTo>
                  <a:close/>
                  <a:moveTo>
                    <a:pt x="79" y="86"/>
                  </a:moveTo>
                  <a:cubicBezTo>
                    <a:pt x="80" y="84"/>
                    <a:pt x="81" y="83"/>
                    <a:pt x="81" y="80"/>
                  </a:cubicBezTo>
                  <a:cubicBezTo>
                    <a:pt x="84" y="84"/>
                    <a:pt x="89" y="87"/>
                    <a:pt x="86" y="93"/>
                  </a:cubicBezTo>
                  <a:cubicBezTo>
                    <a:pt x="83" y="92"/>
                    <a:pt x="81" y="88"/>
                    <a:pt x="79" y="86"/>
                  </a:cubicBezTo>
                  <a:close/>
                  <a:moveTo>
                    <a:pt x="76" y="111"/>
                  </a:moveTo>
                  <a:cubicBezTo>
                    <a:pt x="77" y="111"/>
                    <a:pt x="77" y="110"/>
                    <a:pt x="77" y="109"/>
                  </a:cubicBezTo>
                  <a:cubicBezTo>
                    <a:pt x="82" y="111"/>
                    <a:pt x="80" y="116"/>
                    <a:pt x="79" y="119"/>
                  </a:cubicBezTo>
                  <a:cubicBezTo>
                    <a:pt x="76" y="118"/>
                    <a:pt x="78" y="112"/>
                    <a:pt x="76" y="111"/>
                  </a:cubicBezTo>
                  <a:close/>
                  <a:moveTo>
                    <a:pt x="75" y="99"/>
                  </a:moveTo>
                  <a:cubicBezTo>
                    <a:pt x="76" y="96"/>
                    <a:pt x="76" y="93"/>
                    <a:pt x="77" y="90"/>
                  </a:cubicBezTo>
                  <a:cubicBezTo>
                    <a:pt x="81" y="92"/>
                    <a:pt x="79" y="100"/>
                    <a:pt x="80" y="105"/>
                  </a:cubicBezTo>
                  <a:cubicBezTo>
                    <a:pt x="78" y="103"/>
                    <a:pt x="77" y="101"/>
                    <a:pt x="75" y="99"/>
                  </a:cubicBezTo>
                  <a:close/>
                  <a:moveTo>
                    <a:pt x="87" y="104"/>
                  </a:moveTo>
                  <a:cubicBezTo>
                    <a:pt x="92" y="107"/>
                    <a:pt x="90" y="111"/>
                    <a:pt x="91" y="118"/>
                  </a:cubicBezTo>
                  <a:cubicBezTo>
                    <a:pt x="88" y="117"/>
                    <a:pt x="87" y="114"/>
                    <a:pt x="85" y="111"/>
                  </a:cubicBezTo>
                  <a:cubicBezTo>
                    <a:pt x="86" y="109"/>
                    <a:pt x="86" y="106"/>
                    <a:pt x="87" y="104"/>
                  </a:cubicBezTo>
                  <a:close/>
                  <a:moveTo>
                    <a:pt x="91" y="71"/>
                  </a:moveTo>
                  <a:cubicBezTo>
                    <a:pt x="87" y="69"/>
                    <a:pt x="89" y="64"/>
                    <a:pt x="87" y="59"/>
                  </a:cubicBezTo>
                  <a:cubicBezTo>
                    <a:pt x="92" y="61"/>
                    <a:pt x="94" y="66"/>
                    <a:pt x="91" y="71"/>
                  </a:cubicBezTo>
                  <a:close/>
                  <a:moveTo>
                    <a:pt x="93" y="82"/>
                  </a:moveTo>
                  <a:cubicBezTo>
                    <a:pt x="98" y="85"/>
                    <a:pt x="98" y="91"/>
                    <a:pt x="97" y="95"/>
                  </a:cubicBezTo>
                  <a:cubicBezTo>
                    <a:pt x="94" y="92"/>
                    <a:pt x="89" y="88"/>
                    <a:pt x="93" y="82"/>
                  </a:cubicBezTo>
                  <a:close/>
                  <a:moveTo>
                    <a:pt x="91" y="128"/>
                  </a:moveTo>
                  <a:cubicBezTo>
                    <a:pt x="94" y="131"/>
                    <a:pt x="91" y="134"/>
                    <a:pt x="93" y="138"/>
                  </a:cubicBezTo>
                  <a:cubicBezTo>
                    <a:pt x="91" y="138"/>
                    <a:pt x="90" y="136"/>
                    <a:pt x="90" y="135"/>
                  </a:cubicBezTo>
                  <a:cubicBezTo>
                    <a:pt x="92" y="132"/>
                    <a:pt x="90" y="131"/>
                    <a:pt x="91" y="128"/>
                  </a:cubicBezTo>
                  <a:close/>
                  <a:moveTo>
                    <a:pt x="91" y="96"/>
                  </a:moveTo>
                  <a:cubicBezTo>
                    <a:pt x="95" y="97"/>
                    <a:pt x="97" y="102"/>
                    <a:pt x="94" y="106"/>
                  </a:cubicBezTo>
                  <a:cubicBezTo>
                    <a:pt x="92" y="103"/>
                    <a:pt x="92" y="99"/>
                    <a:pt x="91" y="96"/>
                  </a:cubicBezTo>
                  <a:close/>
                  <a:moveTo>
                    <a:pt x="96" y="44"/>
                  </a:moveTo>
                  <a:cubicBezTo>
                    <a:pt x="92" y="43"/>
                    <a:pt x="91" y="40"/>
                    <a:pt x="91" y="37"/>
                  </a:cubicBezTo>
                  <a:cubicBezTo>
                    <a:pt x="94" y="38"/>
                    <a:pt x="96" y="42"/>
                    <a:pt x="96" y="44"/>
                  </a:cubicBezTo>
                  <a:close/>
                  <a:moveTo>
                    <a:pt x="94" y="59"/>
                  </a:moveTo>
                  <a:cubicBezTo>
                    <a:pt x="90" y="56"/>
                    <a:pt x="86" y="50"/>
                    <a:pt x="89" y="43"/>
                  </a:cubicBezTo>
                  <a:cubicBezTo>
                    <a:pt x="93" y="47"/>
                    <a:pt x="95" y="52"/>
                    <a:pt x="94" y="59"/>
                  </a:cubicBezTo>
                  <a:close/>
                  <a:moveTo>
                    <a:pt x="84" y="30"/>
                  </a:moveTo>
                  <a:cubicBezTo>
                    <a:pt x="85" y="28"/>
                    <a:pt x="85" y="26"/>
                    <a:pt x="85" y="25"/>
                  </a:cubicBezTo>
                  <a:cubicBezTo>
                    <a:pt x="87" y="27"/>
                    <a:pt x="89" y="31"/>
                    <a:pt x="89" y="35"/>
                  </a:cubicBezTo>
                  <a:cubicBezTo>
                    <a:pt x="86" y="35"/>
                    <a:pt x="86" y="31"/>
                    <a:pt x="84" y="30"/>
                  </a:cubicBezTo>
                  <a:close/>
                  <a:moveTo>
                    <a:pt x="87" y="39"/>
                  </a:moveTo>
                  <a:cubicBezTo>
                    <a:pt x="87" y="41"/>
                    <a:pt x="87" y="42"/>
                    <a:pt x="86" y="43"/>
                  </a:cubicBezTo>
                  <a:cubicBezTo>
                    <a:pt x="85" y="42"/>
                    <a:pt x="85" y="39"/>
                    <a:pt x="84" y="38"/>
                  </a:cubicBezTo>
                  <a:cubicBezTo>
                    <a:pt x="86" y="37"/>
                    <a:pt x="85" y="39"/>
                    <a:pt x="87" y="39"/>
                  </a:cubicBezTo>
                  <a:close/>
                  <a:moveTo>
                    <a:pt x="87" y="79"/>
                  </a:moveTo>
                  <a:cubicBezTo>
                    <a:pt x="83" y="79"/>
                    <a:pt x="80" y="73"/>
                    <a:pt x="82" y="68"/>
                  </a:cubicBezTo>
                  <a:cubicBezTo>
                    <a:pt x="87" y="69"/>
                    <a:pt x="85" y="75"/>
                    <a:pt x="87" y="79"/>
                  </a:cubicBezTo>
                  <a:close/>
                  <a:moveTo>
                    <a:pt x="78" y="53"/>
                  </a:moveTo>
                  <a:cubicBezTo>
                    <a:pt x="75" y="52"/>
                    <a:pt x="77" y="50"/>
                    <a:pt x="77" y="49"/>
                  </a:cubicBezTo>
                  <a:cubicBezTo>
                    <a:pt x="80" y="49"/>
                    <a:pt x="77" y="51"/>
                    <a:pt x="78" y="53"/>
                  </a:cubicBezTo>
                  <a:close/>
                  <a:moveTo>
                    <a:pt x="77" y="66"/>
                  </a:moveTo>
                  <a:cubicBezTo>
                    <a:pt x="73" y="65"/>
                    <a:pt x="73" y="61"/>
                    <a:pt x="75" y="57"/>
                  </a:cubicBezTo>
                  <a:cubicBezTo>
                    <a:pt x="78" y="58"/>
                    <a:pt x="76" y="62"/>
                    <a:pt x="77" y="66"/>
                  </a:cubicBezTo>
                  <a:close/>
                  <a:moveTo>
                    <a:pt x="76" y="81"/>
                  </a:moveTo>
                  <a:cubicBezTo>
                    <a:pt x="73" y="79"/>
                    <a:pt x="72" y="75"/>
                    <a:pt x="69" y="72"/>
                  </a:cubicBezTo>
                  <a:cubicBezTo>
                    <a:pt x="70" y="70"/>
                    <a:pt x="71" y="69"/>
                    <a:pt x="71" y="67"/>
                  </a:cubicBezTo>
                  <a:cubicBezTo>
                    <a:pt x="74" y="70"/>
                    <a:pt x="79" y="75"/>
                    <a:pt x="76" y="81"/>
                  </a:cubicBezTo>
                  <a:close/>
                  <a:moveTo>
                    <a:pt x="74" y="88"/>
                  </a:moveTo>
                  <a:cubicBezTo>
                    <a:pt x="73" y="87"/>
                    <a:pt x="71" y="86"/>
                    <a:pt x="72" y="84"/>
                  </a:cubicBezTo>
                  <a:cubicBezTo>
                    <a:pt x="74" y="84"/>
                    <a:pt x="76" y="86"/>
                    <a:pt x="74" y="88"/>
                  </a:cubicBezTo>
                  <a:close/>
                  <a:moveTo>
                    <a:pt x="70" y="58"/>
                  </a:moveTo>
                  <a:cubicBezTo>
                    <a:pt x="66" y="55"/>
                    <a:pt x="65" y="49"/>
                    <a:pt x="64" y="42"/>
                  </a:cubicBezTo>
                  <a:cubicBezTo>
                    <a:pt x="64" y="42"/>
                    <a:pt x="65" y="42"/>
                    <a:pt x="66" y="42"/>
                  </a:cubicBezTo>
                  <a:cubicBezTo>
                    <a:pt x="67" y="48"/>
                    <a:pt x="75" y="51"/>
                    <a:pt x="70" y="58"/>
                  </a:cubicBezTo>
                  <a:close/>
                  <a:moveTo>
                    <a:pt x="55" y="46"/>
                  </a:moveTo>
                  <a:cubicBezTo>
                    <a:pt x="57" y="45"/>
                    <a:pt x="56" y="48"/>
                    <a:pt x="58" y="47"/>
                  </a:cubicBezTo>
                  <a:cubicBezTo>
                    <a:pt x="58" y="49"/>
                    <a:pt x="57" y="50"/>
                    <a:pt x="57" y="51"/>
                  </a:cubicBezTo>
                  <a:cubicBezTo>
                    <a:pt x="55" y="51"/>
                    <a:pt x="57" y="47"/>
                    <a:pt x="55" y="46"/>
                  </a:cubicBezTo>
                  <a:close/>
                  <a:moveTo>
                    <a:pt x="58" y="63"/>
                  </a:moveTo>
                  <a:cubicBezTo>
                    <a:pt x="59" y="64"/>
                    <a:pt x="60" y="65"/>
                    <a:pt x="60" y="67"/>
                  </a:cubicBezTo>
                  <a:cubicBezTo>
                    <a:pt x="58" y="67"/>
                    <a:pt x="60" y="70"/>
                    <a:pt x="57" y="70"/>
                  </a:cubicBezTo>
                  <a:cubicBezTo>
                    <a:pt x="57" y="66"/>
                    <a:pt x="57" y="66"/>
                    <a:pt x="57" y="63"/>
                  </a:cubicBezTo>
                  <a:cubicBezTo>
                    <a:pt x="57" y="64"/>
                    <a:pt x="58" y="63"/>
                    <a:pt x="58" y="63"/>
                  </a:cubicBezTo>
                  <a:close/>
                  <a:moveTo>
                    <a:pt x="58" y="57"/>
                  </a:moveTo>
                  <a:cubicBezTo>
                    <a:pt x="59" y="57"/>
                    <a:pt x="58" y="55"/>
                    <a:pt x="60" y="55"/>
                  </a:cubicBezTo>
                  <a:cubicBezTo>
                    <a:pt x="61" y="56"/>
                    <a:pt x="60" y="59"/>
                    <a:pt x="61" y="59"/>
                  </a:cubicBezTo>
                  <a:cubicBezTo>
                    <a:pt x="60" y="60"/>
                    <a:pt x="60" y="57"/>
                    <a:pt x="58" y="57"/>
                  </a:cubicBezTo>
                  <a:close/>
                  <a:moveTo>
                    <a:pt x="59" y="42"/>
                  </a:moveTo>
                  <a:cubicBezTo>
                    <a:pt x="51" y="36"/>
                    <a:pt x="60" y="27"/>
                    <a:pt x="60" y="19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4" y="18"/>
                    <a:pt x="54" y="23"/>
                    <a:pt x="51" y="26"/>
                  </a:cubicBezTo>
                  <a:cubicBezTo>
                    <a:pt x="53" y="25"/>
                    <a:pt x="54" y="24"/>
                    <a:pt x="55" y="22"/>
                  </a:cubicBezTo>
                  <a:cubicBezTo>
                    <a:pt x="56" y="24"/>
                    <a:pt x="53" y="28"/>
                    <a:pt x="53" y="31"/>
                  </a:cubicBezTo>
                  <a:cubicBezTo>
                    <a:pt x="41" y="23"/>
                    <a:pt x="55" y="14"/>
                    <a:pt x="67" y="16"/>
                  </a:cubicBezTo>
                  <a:cubicBezTo>
                    <a:pt x="68" y="20"/>
                    <a:pt x="64" y="24"/>
                    <a:pt x="63" y="29"/>
                  </a:cubicBezTo>
                  <a:cubicBezTo>
                    <a:pt x="62" y="30"/>
                    <a:pt x="59" y="30"/>
                    <a:pt x="59" y="31"/>
                  </a:cubicBezTo>
                  <a:cubicBezTo>
                    <a:pt x="61" y="34"/>
                    <a:pt x="62" y="39"/>
                    <a:pt x="59" y="42"/>
                  </a:cubicBezTo>
                  <a:close/>
                  <a:moveTo>
                    <a:pt x="52" y="142"/>
                  </a:moveTo>
                  <a:cubicBezTo>
                    <a:pt x="55" y="144"/>
                    <a:pt x="55" y="150"/>
                    <a:pt x="54" y="153"/>
                  </a:cubicBezTo>
                  <a:cubicBezTo>
                    <a:pt x="51" y="151"/>
                    <a:pt x="54" y="146"/>
                    <a:pt x="52" y="142"/>
                  </a:cubicBezTo>
                  <a:close/>
                  <a:moveTo>
                    <a:pt x="51" y="65"/>
                  </a:moveTo>
                  <a:cubicBezTo>
                    <a:pt x="52" y="59"/>
                    <a:pt x="48" y="56"/>
                    <a:pt x="49" y="51"/>
                  </a:cubicBezTo>
                  <a:cubicBezTo>
                    <a:pt x="53" y="53"/>
                    <a:pt x="53" y="63"/>
                    <a:pt x="51" y="65"/>
                  </a:cubicBezTo>
                  <a:close/>
                  <a:moveTo>
                    <a:pt x="53" y="77"/>
                  </a:moveTo>
                  <a:cubicBezTo>
                    <a:pt x="54" y="77"/>
                    <a:pt x="55" y="79"/>
                    <a:pt x="54" y="81"/>
                  </a:cubicBezTo>
                  <a:cubicBezTo>
                    <a:pt x="51" y="81"/>
                    <a:pt x="53" y="79"/>
                    <a:pt x="53" y="77"/>
                  </a:cubicBezTo>
                  <a:close/>
                  <a:moveTo>
                    <a:pt x="50" y="108"/>
                  </a:moveTo>
                  <a:cubicBezTo>
                    <a:pt x="52" y="109"/>
                    <a:pt x="51" y="113"/>
                    <a:pt x="52" y="115"/>
                  </a:cubicBezTo>
                  <a:cubicBezTo>
                    <a:pt x="51" y="115"/>
                    <a:pt x="50" y="113"/>
                    <a:pt x="49" y="113"/>
                  </a:cubicBezTo>
                  <a:cubicBezTo>
                    <a:pt x="50" y="110"/>
                    <a:pt x="51" y="110"/>
                    <a:pt x="50" y="108"/>
                  </a:cubicBezTo>
                  <a:close/>
                  <a:moveTo>
                    <a:pt x="52" y="130"/>
                  </a:moveTo>
                  <a:cubicBezTo>
                    <a:pt x="54" y="131"/>
                    <a:pt x="53" y="133"/>
                    <a:pt x="53" y="135"/>
                  </a:cubicBezTo>
                  <a:cubicBezTo>
                    <a:pt x="51" y="134"/>
                    <a:pt x="51" y="132"/>
                    <a:pt x="52" y="130"/>
                  </a:cubicBezTo>
                  <a:close/>
                  <a:moveTo>
                    <a:pt x="54" y="83"/>
                  </a:moveTo>
                  <a:cubicBezTo>
                    <a:pt x="56" y="83"/>
                    <a:pt x="55" y="85"/>
                    <a:pt x="55" y="87"/>
                  </a:cubicBezTo>
                  <a:cubicBezTo>
                    <a:pt x="53" y="87"/>
                    <a:pt x="54" y="85"/>
                    <a:pt x="54" y="83"/>
                  </a:cubicBezTo>
                  <a:close/>
                  <a:moveTo>
                    <a:pt x="49" y="38"/>
                  </a:moveTo>
                  <a:cubicBezTo>
                    <a:pt x="48" y="37"/>
                    <a:pt x="47" y="36"/>
                    <a:pt x="48" y="34"/>
                  </a:cubicBezTo>
                  <a:cubicBezTo>
                    <a:pt x="50" y="34"/>
                    <a:pt x="49" y="36"/>
                    <a:pt x="49" y="38"/>
                  </a:cubicBezTo>
                  <a:close/>
                  <a:moveTo>
                    <a:pt x="48" y="75"/>
                  </a:moveTo>
                  <a:cubicBezTo>
                    <a:pt x="47" y="77"/>
                    <a:pt x="45" y="74"/>
                    <a:pt x="47" y="73"/>
                  </a:cubicBezTo>
                  <a:cubicBezTo>
                    <a:pt x="48" y="73"/>
                    <a:pt x="47" y="75"/>
                    <a:pt x="48" y="75"/>
                  </a:cubicBezTo>
                  <a:close/>
                  <a:moveTo>
                    <a:pt x="45" y="72"/>
                  </a:moveTo>
                  <a:cubicBezTo>
                    <a:pt x="44" y="71"/>
                    <a:pt x="42" y="69"/>
                    <a:pt x="41" y="66"/>
                  </a:cubicBezTo>
                  <a:cubicBezTo>
                    <a:pt x="41" y="65"/>
                    <a:pt x="44" y="65"/>
                    <a:pt x="43" y="62"/>
                  </a:cubicBezTo>
                  <a:cubicBezTo>
                    <a:pt x="46" y="64"/>
                    <a:pt x="46" y="69"/>
                    <a:pt x="45" y="72"/>
                  </a:cubicBezTo>
                  <a:close/>
                  <a:moveTo>
                    <a:pt x="44" y="91"/>
                  </a:moveTo>
                  <a:cubicBezTo>
                    <a:pt x="42" y="86"/>
                    <a:pt x="43" y="82"/>
                    <a:pt x="42" y="76"/>
                  </a:cubicBezTo>
                  <a:cubicBezTo>
                    <a:pt x="47" y="79"/>
                    <a:pt x="47" y="86"/>
                    <a:pt x="44" y="91"/>
                  </a:cubicBezTo>
                  <a:close/>
                  <a:moveTo>
                    <a:pt x="43" y="52"/>
                  </a:moveTo>
                  <a:cubicBezTo>
                    <a:pt x="37" y="50"/>
                    <a:pt x="40" y="43"/>
                    <a:pt x="42" y="40"/>
                  </a:cubicBezTo>
                  <a:cubicBezTo>
                    <a:pt x="46" y="42"/>
                    <a:pt x="45" y="48"/>
                    <a:pt x="43" y="52"/>
                  </a:cubicBezTo>
                  <a:close/>
                  <a:moveTo>
                    <a:pt x="38" y="34"/>
                  </a:moveTo>
                  <a:cubicBezTo>
                    <a:pt x="35" y="32"/>
                    <a:pt x="39" y="28"/>
                    <a:pt x="42" y="25"/>
                  </a:cubicBezTo>
                  <a:cubicBezTo>
                    <a:pt x="43" y="28"/>
                    <a:pt x="39" y="31"/>
                    <a:pt x="38" y="34"/>
                  </a:cubicBezTo>
                  <a:close/>
                  <a:moveTo>
                    <a:pt x="38" y="80"/>
                  </a:moveTo>
                  <a:cubicBezTo>
                    <a:pt x="40" y="81"/>
                    <a:pt x="38" y="82"/>
                    <a:pt x="39" y="84"/>
                  </a:cubicBezTo>
                  <a:cubicBezTo>
                    <a:pt x="37" y="85"/>
                    <a:pt x="39" y="81"/>
                    <a:pt x="38" y="80"/>
                  </a:cubicBezTo>
                  <a:close/>
                  <a:moveTo>
                    <a:pt x="43" y="138"/>
                  </a:moveTo>
                  <a:cubicBezTo>
                    <a:pt x="41" y="137"/>
                    <a:pt x="39" y="134"/>
                    <a:pt x="38" y="133"/>
                  </a:cubicBezTo>
                  <a:cubicBezTo>
                    <a:pt x="37" y="130"/>
                    <a:pt x="39" y="128"/>
                    <a:pt x="39" y="126"/>
                  </a:cubicBezTo>
                  <a:cubicBezTo>
                    <a:pt x="44" y="127"/>
                    <a:pt x="43" y="133"/>
                    <a:pt x="43" y="138"/>
                  </a:cubicBezTo>
                  <a:close/>
                  <a:moveTo>
                    <a:pt x="45" y="159"/>
                  </a:moveTo>
                  <a:cubicBezTo>
                    <a:pt x="44" y="161"/>
                    <a:pt x="45" y="164"/>
                    <a:pt x="47" y="166"/>
                  </a:cubicBezTo>
                  <a:cubicBezTo>
                    <a:pt x="46" y="167"/>
                    <a:pt x="44" y="163"/>
                    <a:pt x="43" y="162"/>
                  </a:cubicBezTo>
                  <a:cubicBezTo>
                    <a:pt x="43" y="160"/>
                    <a:pt x="43" y="158"/>
                    <a:pt x="45" y="159"/>
                  </a:cubicBezTo>
                  <a:close/>
                  <a:moveTo>
                    <a:pt x="45" y="115"/>
                  </a:moveTo>
                  <a:cubicBezTo>
                    <a:pt x="48" y="114"/>
                    <a:pt x="49" y="124"/>
                    <a:pt x="48" y="129"/>
                  </a:cubicBezTo>
                  <a:cubicBezTo>
                    <a:pt x="44" y="126"/>
                    <a:pt x="46" y="118"/>
                    <a:pt x="45" y="115"/>
                  </a:cubicBezTo>
                  <a:close/>
                  <a:moveTo>
                    <a:pt x="45" y="108"/>
                  </a:moveTo>
                  <a:cubicBezTo>
                    <a:pt x="46" y="106"/>
                    <a:pt x="46" y="105"/>
                    <a:pt x="47" y="103"/>
                  </a:cubicBezTo>
                  <a:cubicBezTo>
                    <a:pt x="48" y="106"/>
                    <a:pt x="48" y="109"/>
                    <a:pt x="49" y="112"/>
                  </a:cubicBezTo>
                  <a:cubicBezTo>
                    <a:pt x="47" y="112"/>
                    <a:pt x="47" y="109"/>
                    <a:pt x="45" y="108"/>
                  </a:cubicBezTo>
                  <a:close/>
                  <a:moveTo>
                    <a:pt x="55" y="185"/>
                  </a:moveTo>
                  <a:cubicBezTo>
                    <a:pt x="53" y="186"/>
                    <a:pt x="49" y="184"/>
                    <a:pt x="49" y="181"/>
                  </a:cubicBezTo>
                  <a:cubicBezTo>
                    <a:pt x="52" y="181"/>
                    <a:pt x="52" y="185"/>
                    <a:pt x="55" y="185"/>
                  </a:cubicBezTo>
                  <a:close/>
                  <a:moveTo>
                    <a:pt x="54" y="93"/>
                  </a:moveTo>
                  <a:cubicBezTo>
                    <a:pt x="58" y="94"/>
                    <a:pt x="57" y="101"/>
                    <a:pt x="55" y="104"/>
                  </a:cubicBezTo>
                  <a:cubicBezTo>
                    <a:pt x="52" y="101"/>
                    <a:pt x="56" y="98"/>
                    <a:pt x="54" y="93"/>
                  </a:cubicBezTo>
                  <a:close/>
                  <a:moveTo>
                    <a:pt x="56" y="115"/>
                  </a:moveTo>
                  <a:cubicBezTo>
                    <a:pt x="61" y="115"/>
                    <a:pt x="58" y="124"/>
                    <a:pt x="60" y="125"/>
                  </a:cubicBezTo>
                  <a:cubicBezTo>
                    <a:pt x="57" y="125"/>
                    <a:pt x="54" y="119"/>
                    <a:pt x="56" y="115"/>
                  </a:cubicBezTo>
                  <a:close/>
                  <a:moveTo>
                    <a:pt x="60" y="68"/>
                  </a:moveTo>
                  <a:cubicBezTo>
                    <a:pt x="63" y="70"/>
                    <a:pt x="62" y="77"/>
                    <a:pt x="62" y="81"/>
                  </a:cubicBezTo>
                  <a:cubicBezTo>
                    <a:pt x="57" y="79"/>
                    <a:pt x="58" y="73"/>
                    <a:pt x="60" y="68"/>
                  </a:cubicBezTo>
                  <a:close/>
                  <a:moveTo>
                    <a:pt x="63" y="92"/>
                  </a:moveTo>
                  <a:cubicBezTo>
                    <a:pt x="65" y="92"/>
                    <a:pt x="64" y="97"/>
                    <a:pt x="65" y="100"/>
                  </a:cubicBezTo>
                  <a:cubicBezTo>
                    <a:pt x="63" y="99"/>
                    <a:pt x="63" y="98"/>
                    <a:pt x="61" y="96"/>
                  </a:cubicBezTo>
                  <a:cubicBezTo>
                    <a:pt x="62" y="94"/>
                    <a:pt x="63" y="94"/>
                    <a:pt x="63" y="92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2"/>
                    <a:pt x="63" y="62"/>
                  </a:cubicBezTo>
                  <a:cubicBezTo>
                    <a:pt x="64" y="62"/>
                    <a:pt x="63" y="60"/>
                    <a:pt x="63" y="59"/>
                  </a:cubicBezTo>
                  <a:cubicBezTo>
                    <a:pt x="65" y="61"/>
                    <a:pt x="65" y="63"/>
                    <a:pt x="65" y="66"/>
                  </a:cubicBezTo>
                  <a:cubicBezTo>
                    <a:pt x="64" y="65"/>
                    <a:pt x="63" y="63"/>
                    <a:pt x="62" y="61"/>
                  </a:cubicBezTo>
                  <a:close/>
                  <a:moveTo>
                    <a:pt x="67" y="78"/>
                  </a:moveTo>
                  <a:cubicBezTo>
                    <a:pt x="69" y="82"/>
                    <a:pt x="71" y="89"/>
                    <a:pt x="70" y="92"/>
                  </a:cubicBezTo>
                  <a:cubicBezTo>
                    <a:pt x="68" y="91"/>
                    <a:pt x="67" y="89"/>
                    <a:pt x="65" y="87"/>
                  </a:cubicBezTo>
                  <a:cubicBezTo>
                    <a:pt x="65" y="84"/>
                    <a:pt x="66" y="81"/>
                    <a:pt x="67" y="78"/>
                  </a:cubicBezTo>
                  <a:close/>
                  <a:moveTo>
                    <a:pt x="67" y="97"/>
                  </a:moveTo>
                  <a:cubicBezTo>
                    <a:pt x="72" y="98"/>
                    <a:pt x="71" y="102"/>
                    <a:pt x="70" y="106"/>
                  </a:cubicBezTo>
                  <a:cubicBezTo>
                    <a:pt x="68" y="104"/>
                    <a:pt x="67" y="99"/>
                    <a:pt x="67" y="97"/>
                  </a:cubicBezTo>
                  <a:close/>
                  <a:moveTo>
                    <a:pt x="70" y="115"/>
                  </a:moveTo>
                  <a:cubicBezTo>
                    <a:pt x="76" y="117"/>
                    <a:pt x="77" y="128"/>
                    <a:pt x="75" y="132"/>
                  </a:cubicBezTo>
                  <a:cubicBezTo>
                    <a:pt x="71" y="128"/>
                    <a:pt x="69" y="121"/>
                    <a:pt x="70" y="115"/>
                  </a:cubicBezTo>
                  <a:close/>
                  <a:moveTo>
                    <a:pt x="76" y="142"/>
                  </a:moveTo>
                  <a:cubicBezTo>
                    <a:pt x="76" y="142"/>
                    <a:pt x="77" y="142"/>
                    <a:pt x="78" y="142"/>
                  </a:cubicBezTo>
                  <a:cubicBezTo>
                    <a:pt x="77" y="146"/>
                    <a:pt x="79" y="148"/>
                    <a:pt x="78" y="150"/>
                  </a:cubicBezTo>
                  <a:cubicBezTo>
                    <a:pt x="76" y="149"/>
                    <a:pt x="76" y="147"/>
                    <a:pt x="74" y="146"/>
                  </a:cubicBezTo>
                  <a:cubicBezTo>
                    <a:pt x="75" y="145"/>
                    <a:pt x="75" y="143"/>
                    <a:pt x="76" y="142"/>
                  </a:cubicBezTo>
                  <a:close/>
                  <a:moveTo>
                    <a:pt x="79" y="176"/>
                  </a:moveTo>
                  <a:cubicBezTo>
                    <a:pt x="81" y="178"/>
                    <a:pt x="83" y="181"/>
                    <a:pt x="82" y="185"/>
                  </a:cubicBezTo>
                  <a:cubicBezTo>
                    <a:pt x="80" y="184"/>
                    <a:pt x="76" y="180"/>
                    <a:pt x="79" y="176"/>
                  </a:cubicBezTo>
                  <a:close/>
                  <a:moveTo>
                    <a:pt x="79" y="139"/>
                  </a:moveTo>
                  <a:cubicBezTo>
                    <a:pt x="82" y="136"/>
                    <a:pt x="79" y="133"/>
                    <a:pt x="79" y="128"/>
                  </a:cubicBezTo>
                  <a:cubicBezTo>
                    <a:pt x="85" y="131"/>
                    <a:pt x="82" y="138"/>
                    <a:pt x="84" y="143"/>
                  </a:cubicBezTo>
                  <a:cubicBezTo>
                    <a:pt x="81" y="143"/>
                    <a:pt x="81" y="140"/>
                    <a:pt x="79" y="139"/>
                  </a:cubicBezTo>
                  <a:close/>
                  <a:moveTo>
                    <a:pt x="84" y="156"/>
                  </a:moveTo>
                  <a:cubicBezTo>
                    <a:pt x="85" y="153"/>
                    <a:pt x="84" y="160"/>
                    <a:pt x="85" y="160"/>
                  </a:cubicBezTo>
                  <a:cubicBezTo>
                    <a:pt x="82" y="161"/>
                    <a:pt x="85" y="156"/>
                    <a:pt x="84" y="156"/>
                  </a:cubicBezTo>
                  <a:close/>
                  <a:moveTo>
                    <a:pt x="85" y="175"/>
                  </a:moveTo>
                  <a:cubicBezTo>
                    <a:pt x="85" y="173"/>
                    <a:pt x="83" y="168"/>
                    <a:pt x="83" y="166"/>
                  </a:cubicBezTo>
                  <a:cubicBezTo>
                    <a:pt x="86" y="167"/>
                    <a:pt x="86" y="174"/>
                    <a:pt x="85" y="175"/>
                  </a:cubicBezTo>
                  <a:close/>
                  <a:moveTo>
                    <a:pt x="85" y="118"/>
                  </a:moveTo>
                  <a:cubicBezTo>
                    <a:pt x="88" y="121"/>
                    <a:pt x="90" y="126"/>
                    <a:pt x="87" y="130"/>
                  </a:cubicBezTo>
                  <a:cubicBezTo>
                    <a:pt x="83" y="128"/>
                    <a:pt x="83" y="121"/>
                    <a:pt x="85" y="118"/>
                  </a:cubicBezTo>
                  <a:close/>
                  <a:moveTo>
                    <a:pt x="87" y="144"/>
                  </a:moveTo>
                  <a:cubicBezTo>
                    <a:pt x="88" y="144"/>
                    <a:pt x="89" y="144"/>
                    <a:pt x="89" y="146"/>
                  </a:cubicBezTo>
                  <a:cubicBezTo>
                    <a:pt x="91" y="144"/>
                    <a:pt x="86" y="143"/>
                    <a:pt x="88" y="140"/>
                  </a:cubicBezTo>
                  <a:cubicBezTo>
                    <a:pt x="92" y="142"/>
                    <a:pt x="95" y="148"/>
                    <a:pt x="94" y="153"/>
                  </a:cubicBezTo>
                  <a:cubicBezTo>
                    <a:pt x="92" y="152"/>
                    <a:pt x="92" y="149"/>
                    <a:pt x="90" y="148"/>
                  </a:cubicBezTo>
                  <a:cubicBezTo>
                    <a:pt x="88" y="152"/>
                    <a:pt x="95" y="154"/>
                    <a:pt x="94" y="157"/>
                  </a:cubicBezTo>
                  <a:cubicBezTo>
                    <a:pt x="90" y="155"/>
                    <a:pt x="86" y="150"/>
                    <a:pt x="87" y="144"/>
                  </a:cubicBezTo>
                  <a:close/>
                  <a:moveTo>
                    <a:pt x="88" y="160"/>
                  </a:moveTo>
                  <a:cubicBezTo>
                    <a:pt x="91" y="159"/>
                    <a:pt x="90" y="163"/>
                    <a:pt x="92" y="163"/>
                  </a:cubicBezTo>
                  <a:cubicBezTo>
                    <a:pt x="92" y="164"/>
                    <a:pt x="90" y="164"/>
                    <a:pt x="91" y="166"/>
                  </a:cubicBezTo>
                  <a:cubicBezTo>
                    <a:pt x="88" y="167"/>
                    <a:pt x="88" y="165"/>
                    <a:pt x="88" y="163"/>
                  </a:cubicBezTo>
                  <a:cubicBezTo>
                    <a:pt x="89" y="163"/>
                    <a:pt x="89" y="164"/>
                    <a:pt x="90" y="164"/>
                  </a:cubicBezTo>
                  <a:cubicBezTo>
                    <a:pt x="91" y="164"/>
                    <a:pt x="91" y="164"/>
                    <a:pt x="91" y="163"/>
                  </a:cubicBezTo>
                  <a:cubicBezTo>
                    <a:pt x="90" y="162"/>
                    <a:pt x="88" y="162"/>
                    <a:pt x="88" y="160"/>
                  </a:cubicBezTo>
                  <a:close/>
                  <a:moveTo>
                    <a:pt x="91" y="177"/>
                  </a:moveTo>
                  <a:cubicBezTo>
                    <a:pt x="94" y="179"/>
                    <a:pt x="95" y="182"/>
                    <a:pt x="96" y="185"/>
                  </a:cubicBezTo>
                  <a:cubicBezTo>
                    <a:pt x="94" y="184"/>
                    <a:pt x="93" y="182"/>
                    <a:pt x="91" y="180"/>
                  </a:cubicBezTo>
                  <a:cubicBezTo>
                    <a:pt x="91" y="179"/>
                    <a:pt x="92" y="179"/>
                    <a:pt x="91" y="177"/>
                  </a:cubicBezTo>
                  <a:close/>
                  <a:moveTo>
                    <a:pt x="94" y="167"/>
                  </a:moveTo>
                  <a:cubicBezTo>
                    <a:pt x="95" y="167"/>
                    <a:pt x="96" y="168"/>
                    <a:pt x="96" y="170"/>
                  </a:cubicBezTo>
                  <a:cubicBezTo>
                    <a:pt x="95" y="170"/>
                    <a:pt x="95" y="169"/>
                    <a:pt x="94" y="169"/>
                  </a:cubicBezTo>
                  <a:cubicBezTo>
                    <a:pt x="96" y="172"/>
                    <a:pt x="96" y="174"/>
                    <a:pt x="97" y="178"/>
                  </a:cubicBezTo>
                  <a:cubicBezTo>
                    <a:pt x="94" y="175"/>
                    <a:pt x="92" y="172"/>
                    <a:pt x="94" y="167"/>
                  </a:cubicBezTo>
                  <a:close/>
                  <a:moveTo>
                    <a:pt x="96" y="141"/>
                  </a:moveTo>
                  <a:cubicBezTo>
                    <a:pt x="96" y="138"/>
                    <a:pt x="95" y="137"/>
                    <a:pt x="96" y="135"/>
                  </a:cubicBezTo>
                  <a:cubicBezTo>
                    <a:pt x="98" y="136"/>
                    <a:pt x="100" y="139"/>
                    <a:pt x="99" y="141"/>
                  </a:cubicBezTo>
                  <a:cubicBezTo>
                    <a:pt x="97" y="142"/>
                    <a:pt x="97" y="140"/>
                    <a:pt x="96" y="141"/>
                  </a:cubicBezTo>
                  <a:close/>
                  <a:moveTo>
                    <a:pt x="100" y="149"/>
                  </a:moveTo>
                  <a:cubicBezTo>
                    <a:pt x="101" y="149"/>
                    <a:pt x="101" y="148"/>
                    <a:pt x="101" y="148"/>
                  </a:cubicBezTo>
                  <a:cubicBezTo>
                    <a:pt x="103" y="149"/>
                    <a:pt x="102" y="150"/>
                    <a:pt x="102" y="152"/>
                  </a:cubicBezTo>
                  <a:cubicBezTo>
                    <a:pt x="101" y="151"/>
                    <a:pt x="100" y="151"/>
                    <a:pt x="100" y="149"/>
                  </a:cubicBezTo>
                  <a:close/>
                  <a:moveTo>
                    <a:pt x="100" y="69"/>
                  </a:moveTo>
                  <a:cubicBezTo>
                    <a:pt x="101" y="68"/>
                    <a:pt x="101" y="65"/>
                    <a:pt x="99" y="64"/>
                  </a:cubicBezTo>
                  <a:cubicBezTo>
                    <a:pt x="98" y="61"/>
                    <a:pt x="100" y="61"/>
                    <a:pt x="100" y="59"/>
                  </a:cubicBezTo>
                  <a:cubicBezTo>
                    <a:pt x="102" y="61"/>
                    <a:pt x="105" y="63"/>
                    <a:pt x="105" y="68"/>
                  </a:cubicBezTo>
                  <a:cubicBezTo>
                    <a:pt x="103" y="67"/>
                    <a:pt x="105" y="70"/>
                    <a:pt x="103" y="69"/>
                  </a:cubicBezTo>
                  <a:cubicBezTo>
                    <a:pt x="104" y="70"/>
                    <a:pt x="104" y="69"/>
                    <a:pt x="105" y="69"/>
                  </a:cubicBezTo>
                  <a:cubicBezTo>
                    <a:pt x="106" y="72"/>
                    <a:pt x="104" y="72"/>
                    <a:pt x="104" y="74"/>
                  </a:cubicBezTo>
                  <a:cubicBezTo>
                    <a:pt x="102" y="73"/>
                    <a:pt x="102" y="70"/>
                    <a:pt x="100" y="69"/>
                  </a:cubicBezTo>
                  <a:close/>
                  <a:moveTo>
                    <a:pt x="106" y="83"/>
                  </a:moveTo>
                  <a:cubicBezTo>
                    <a:pt x="106" y="86"/>
                    <a:pt x="108" y="89"/>
                    <a:pt x="106" y="91"/>
                  </a:cubicBezTo>
                  <a:cubicBezTo>
                    <a:pt x="108" y="94"/>
                    <a:pt x="109" y="93"/>
                    <a:pt x="109" y="96"/>
                  </a:cubicBezTo>
                  <a:cubicBezTo>
                    <a:pt x="107" y="93"/>
                    <a:pt x="105" y="91"/>
                    <a:pt x="103" y="89"/>
                  </a:cubicBezTo>
                  <a:cubicBezTo>
                    <a:pt x="104" y="87"/>
                    <a:pt x="105" y="84"/>
                    <a:pt x="106" y="83"/>
                  </a:cubicBezTo>
                  <a:close/>
                  <a:moveTo>
                    <a:pt x="108" y="132"/>
                  </a:moveTo>
                  <a:cubicBezTo>
                    <a:pt x="108" y="132"/>
                    <a:pt x="108" y="132"/>
                    <a:pt x="109" y="132"/>
                  </a:cubicBezTo>
                  <a:cubicBezTo>
                    <a:pt x="109" y="134"/>
                    <a:pt x="109" y="135"/>
                    <a:pt x="109" y="136"/>
                  </a:cubicBezTo>
                  <a:cubicBezTo>
                    <a:pt x="108" y="136"/>
                    <a:pt x="107" y="132"/>
                    <a:pt x="108" y="132"/>
                  </a:cubicBezTo>
                  <a:close/>
                  <a:moveTo>
                    <a:pt x="109" y="137"/>
                  </a:moveTo>
                  <a:cubicBezTo>
                    <a:pt x="110" y="138"/>
                    <a:pt x="110" y="140"/>
                    <a:pt x="109" y="142"/>
                  </a:cubicBezTo>
                  <a:cubicBezTo>
                    <a:pt x="107" y="141"/>
                    <a:pt x="109" y="138"/>
                    <a:pt x="109" y="137"/>
                  </a:cubicBezTo>
                  <a:close/>
                  <a:moveTo>
                    <a:pt x="109" y="127"/>
                  </a:moveTo>
                  <a:cubicBezTo>
                    <a:pt x="109" y="125"/>
                    <a:pt x="111" y="126"/>
                    <a:pt x="111" y="124"/>
                  </a:cubicBezTo>
                  <a:cubicBezTo>
                    <a:pt x="114" y="124"/>
                    <a:pt x="114" y="129"/>
                    <a:pt x="112" y="129"/>
                  </a:cubicBezTo>
                  <a:cubicBezTo>
                    <a:pt x="112" y="127"/>
                    <a:pt x="111" y="126"/>
                    <a:pt x="109" y="127"/>
                  </a:cubicBezTo>
                  <a:close/>
                  <a:moveTo>
                    <a:pt x="110" y="73"/>
                  </a:moveTo>
                  <a:cubicBezTo>
                    <a:pt x="112" y="75"/>
                    <a:pt x="117" y="83"/>
                    <a:pt x="112" y="85"/>
                  </a:cubicBezTo>
                  <a:cubicBezTo>
                    <a:pt x="111" y="81"/>
                    <a:pt x="110" y="77"/>
                    <a:pt x="110" y="73"/>
                  </a:cubicBezTo>
                  <a:close/>
                  <a:moveTo>
                    <a:pt x="112" y="147"/>
                  </a:moveTo>
                  <a:cubicBezTo>
                    <a:pt x="112" y="147"/>
                    <a:pt x="113" y="147"/>
                    <a:pt x="113" y="147"/>
                  </a:cubicBezTo>
                  <a:cubicBezTo>
                    <a:pt x="113" y="145"/>
                    <a:pt x="113" y="143"/>
                    <a:pt x="113" y="141"/>
                  </a:cubicBezTo>
                  <a:cubicBezTo>
                    <a:pt x="115" y="145"/>
                    <a:pt x="114" y="149"/>
                    <a:pt x="115" y="153"/>
                  </a:cubicBezTo>
                  <a:cubicBezTo>
                    <a:pt x="114" y="154"/>
                    <a:pt x="113" y="150"/>
                    <a:pt x="113" y="148"/>
                  </a:cubicBezTo>
                  <a:cubicBezTo>
                    <a:pt x="112" y="148"/>
                    <a:pt x="112" y="149"/>
                    <a:pt x="112" y="150"/>
                  </a:cubicBezTo>
                  <a:cubicBezTo>
                    <a:pt x="111" y="150"/>
                    <a:pt x="112" y="147"/>
                    <a:pt x="112" y="147"/>
                  </a:cubicBezTo>
                  <a:close/>
                  <a:moveTo>
                    <a:pt x="115" y="191"/>
                  </a:moveTo>
                  <a:cubicBezTo>
                    <a:pt x="116" y="192"/>
                    <a:pt x="116" y="195"/>
                    <a:pt x="115" y="196"/>
                  </a:cubicBezTo>
                  <a:cubicBezTo>
                    <a:pt x="111" y="195"/>
                    <a:pt x="111" y="192"/>
                    <a:pt x="115" y="191"/>
                  </a:cubicBezTo>
                  <a:close/>
                  <a:moveTo>
                    <a:pt x="110" y="66"/>
                  </a:moveTo>
                  <a:cubicBezTo>
                    <a:pt x="111" y="66"/>
                    <a:pt x="111" y="66"/>
                    <a:pt x="111" y="65"/>
                  </a:cubicBezTo>
                  <a:cubicBezTo>
                    <a:pt x="114" y="67"/>
                    <a:pt x="114" y="71"/>
                    <a:pt x="116" y="72"/>
                  </a:cubicBezTo>
                  <a:cubicBezTo>
                    <a:pt x="115" y="73"/>
                    <a:pt x="112" y="68"/>
                    <a:pt x="110" y="66"/>
                  </a:cubicBezTo>
                  <a:close/>
                  <a:moveTo>
                    <a:pt x="109" y="55"/>
                  </a:moveTo>
                  <a:cubicBezTo>
                    <a:pt x="106" y="50"/>
                    <a:pt x="100" y="46"/>
                    <a:pt x="105" y="41"/>
                  </a:cubicBezTo>
                  <a:cubicBezTo>
                    <a:pt x="108" y="43"/>
                    <a:pt x="109" y="47"/>
                    <a:pt x="112" y="50"/>
                  </a:cubicBezTo>
                  <a:cubicBezTo>
                    <a:pt x="111" y="52"/>
                    <a:pt x="111" y="54"/>
                    <a:pt x="109" y="55"/>
                  </a:cubicBezTo>
                  <a:close/>
                  <a:moveTo>
                    <a:pt x="110" y="40"/>
                  </a:moveTo>
                  <a:cubicBezTo>
                    <a:pt x="118" y="43"/>
                    <a:pt x="123" y="51"/>
                    <a:pt x="125" y="60"/>
                  </a:cubicBezTo>
                  <a:cubicBezTo>
                    <a:pt x="119" y="54"/>
                    <a:pt x="114" y="48"/>
                    <a:pt x="110" y="40"/>
                  </a:cubicBezTo>
                  <a:close/>
                  <a:moveTo>
                    <a:pt x="118" y="37"/>
                  </a:moveTo>
                  <a:cubicBezTo>
                    <a:pt x="117" y="37"/>
                    <a:pt x="116" y="38"/>
                    <a:pt x="116" y="38"/>
                  </a:cubicBezTo>
                  <a:cubicBezTo>
                    <a:pt x="111" y="36"/>
                    <a:pt x="106" y="33"/>
                    <a:pt x="103" y="28"/>
                  </a:cubicBezTo>
                  <a:cubicBezTo>
                    <a:pt x="103" y="26"/>
                    <a:pt x="102" y="29"/>
                    <a:pt x="100" y="28"/>
                  </a:cubicBezTo>
                  <a:cubicBezTo>
                    <a:pt x="99" y="26"/>
                    <a:pt x="98" y="26"/>
                    <a:pt x="99" y="23"/>
                  </a:cubicBezTo>
                  <a:cubicBezTo>
                    <a:pt x="93" y="24"/>
                    <a:pt x="89" y="19"/>
                    <a:pt x="83" y="17"/>
                  </a:cubicBezTo>
                  <a:cubicBezTo>
                    <a:pt x="97" y="13"/>
                    <a:pt x="111" y="26"/>
                    <a:pt x="118" y="37"/>
                  </a:cubicBezTo>
                  <a:close/>
                  <a:moveTo>
                    <a:pt x="87" y="12"/>
                  </a:moveTo>
                  <a:cubicBezTo>
                    <a:pt x="82" y="12"/>
                    <a:pt x="80" y="14"/>
                    <a:pt x="75" y="14"/>
                  </a:cubicBezTo>
                  <a:cubicBezTo>
                    <a:pt x="75" y="11"/>
                    <a:pt x="72" y="9"/>
                    <a:pt x="73" y="7"/>
                  </a:cubicBezTo>
                  <a:cubicBezTo>
                    <a:pt x="77" y="9"/>
                    <a:pt x="84" y="8"/>
                    <a:pt x="87" y="12"/>
                  </a:cubicBezTo>
                  <a:close/>
                  <a:moveTo>
                    <a:pt x="78" y="35"/>
                  </a:moveTo>
                  <a:cubicBezTo>
                    <a:pt x="75" y="32"/>
                    <a:pt x="74" y="28"/>
                    <a:pt x="72" y="24"/>
                  </a:cubicBezTo>
                  <a:cubicBezTo>
                    <a:pt x="70" y="24"/>
                    <a:pt x="70" y="25"/>
                    <a:pt x="69" y="25"/>
                  </a:cubicBezTo>
                  <a:cubicBezTo>
                    <a:pt x="69" y="27"/>
                    <a:pt x="72" y="29"/>
                    <a:pt x="69" y="30"/>
                  </a:cubicBezTo>
                  <a:cubicBezTo>
                    <a:pt x="72" y="32"/>
                    <a:pt x="74" y="37"/>
                    <a:pt x="76" y="40"/>
                  </a:cubicBezTo>
                  <a:cubicBezTo>
                    <a:pt x="75" y="43"/>
                    <a:pt x="77" y="48"/>
                    <a:pt x="72" y="47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8" y="29"/>
                    <a:pt x="67" y="23"/>
                    <a:pt x="72" y="17"/>
                  </a:cubicBezTo>
                  <a:cubicBezTo>
                    <a:pt x="74" y="23"/>
                    <a:pt x="82" y="28"/>
                    <a:pt x="78" y="35"/>
                  </a:cubicBezTo>
                  <a:close/>
                  <a:moveTo>
                    <a:pt x="10" y="65"/>
                  </a:moveTo>
                  <a:cubicBezTo>
                    <a:pt x="12" y="65"/>
                    <a:pt x="12" y="64"/>
                    <a:pt x="14" y="64"/>
                  </a:cubicBezTo>
                  <a:cubicBezTo>
                    <a:pt x="13" y="69"/>
                    <a:pt x="12" y="74"/>
                    <a:pt x="11" y="77"/>
                  </a:cubicBezTo>
                  <a:cubicBezTo>
                    <a:pt x="8" y="72"/>
                    <a:pt x="11" y="70"/>
                    <a:pt x="10" y="65"/>
                  </a:cubicBezTo>
                  <a:close/>
                  <a:moveTo>
                    <a:pt x="12" y="102"/>
                  </a:moveTo>
                  <a:cubicBezTo>
                    <a:pt x="9" y="102"/>
                    <a:pt x="11" y="99"/>
                    <a:pt x="12" y="98"/>
                  </a:cubicBezTo>
                  <a:cubicBezTo>
                    <a:pt x="12" y="99"/>
                    <a:pt x="12" y="101"/>
                    <a:pt x="12" y="102"/>
                  </a:cubicBezTo>
                  <a:close/>
                  <a:moveTo>
                    <a:pt x="10" y="133"/>
                  </a:moveTo>
                  <a:cubicBezTo>
                    <a:pt x="10" y="133"/>
                    <a:pt x="12" y="133"/>
                    <a:pt x="12" y="133"/>
                  </a:cubicBezTo>
                  <a:cubicBezTo>
                    <a:pt x="14" y="141"/>
                    <a:pt x="19" y="147"/>
                    <a:pt x="20" y="154"/>
                  </a:cubicBezTo>
                  <a:cubicBezTo>
                    <a:pt x="15" y="149"/>
                    <a:pt x="13" y="141"/>
                    <a:pt x="10" y="133"/>
                  </a:cubicBezTo>
                  <a:close/>
                  <a:moveTo>
                    <a:pt x="13" y="55"/>
                  </a:moveTo>
                  <a:cubicBezTo>
                    <a:pt x="15" y="51"/>
                    <a:pt x="16" y="47"/>
                    <a:pt x="19" y="44"/>
                  </a:cubicBezTo>
                  <a:cubicBezTo>
                    <a:pt x="18" y="44"/>
                    <a:pt x="18" y="45"/>
                    <a:pt x="17" y="45"/>
                  </a:cubicBezTo>
                  <a:cubicBezTo>
                    <a:pt x="18" y="44"/>
                    <a:pt x="18" y="42"/>
                    <a:pt x="19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25" y="26"/>
                    <a:pt x="37" y="11"/>
                    <a:pt x="57" y="11"/>
                  </a:cubicBezTo>
                  <a:cubicBezTo>
                    <a:pt x="57" y="9"/>
                    <a:pt x="55" y="9"/>
                    <a:pt x="54" y="8"/>
                  </a:cubicBezTo>
                  <a:cubicBezTo>
                    <a:pt x="60" y="5"/>
                    <a:pt x="65" y="8"/>
                    <a:pt x="70" y="8"/>
                  </a:cubicBezTo>
                  <a:cubicBezTo>
                    <a:pt x="71" y="11"/>
                    <a:pt x="69" y="11"/>
                    <a:pt x="67" y="13"/>
                  </a:cubicBezTo>
                  <a:cubicBezTo>
                    <a:pt x="56" y="11"/>
                    <a:pt x="45" y="17"/>
                    <a:pt x="38" y="23"/>
                  </a:cubicBezTo>
                  <a:cubicBezTo>
                    <a:pt x="37" y="23"/>
                    <a:pt x="36" y="23"/>
                    <a:pt x="35" y="23"/>
                  </a:cubicBezTo>
                  <a:cubicBezTo>
                    <a:pt x="32" y="26"/>
                    <a:pt x="25" y="31"/>
                    <a:pt x="28" y="34"/>
                  </a:cubicBezTo>
                  <a:cubicBezTo>
                    <a:pt x="24" y="36"/>
                    <a:pt x="20" y="42"/>
                    <a:pt x="20" y="46"/>
                  </a:cubicBezTo>
                  <a:cubicBezTo>
                    <a:pt x="16" y="47"/>
                    <a:pt x="17" y="53"/>
                    <a:pt x="13" y="55"/>
                  </a:cubicBezTo>
                  <a:close/>
                  <a:moveTo>
                    <a:pt x="26" y="101"/>
                  </a:moveTo>
                  <a:cubicBezTo>
                    <a:pt x="20" y="99"/>
                    <a:pt x="23" y="91"/>
                    <a:pt x="23" y="86"/>
                  </a:cubicBezTo>
                  <a:cubicBezTo>
                    <a:pt x="28" y="89"/>
                    <a:pt x="26" y="93"/>
                    <a:pt x="26" y="101"/>
                  </a:cubicBezTo>
                  <a:close/>
                  <a:moveTo>
                    <a:pt x="23" y="70"/>
                  </a:moveTo>
                  <a:cubicBezTo>
                    <a:pt x="24" y="70"/>
                    <a:pt x="23" y="71"/>
                    <a:pt x="24" y="71"/>
                  </a:cubicBezTo>
                  <a:cubicBezTo>
                    <a:pt x="24" y="74"/>
                    <a:pt x="23" y="75"/>
                    <a:pt x="23" y="78"/>
                  </a:cubicBezTo>
                  <a:cubicBezTo>
                    <a:pt x="19" y="77"/>
                    <a:pt x="22" y="72"/>
                    <a:pt x="23" y="70"/>
                  </a:cubicBezTo>
                  <a:close/>
                  <a:moveTo>
                    <a:pt x="26" y="83"/>
                  </a:moveTo>
                  <a:cubicBezTo>
                    <a:pt x="25" y="82"/>
                    <a:pt x="27" y="79"/>
                    <a:pt x="27" y="78"/>
                  </a:cubicBezTo>
                  <a:cubicBezTo>
                    <a:pt x="29" y="79"/>
                    <a:pt x="25" y="80"/>
                    <a:pt x="26" y="83"/>
                  </a:cubicBezTo>
                  <a:close/>
                  <a:moveTo>
                    <a:pt x="26" y="65"/>
                  </a:moveTo>
                  <a:cubicBezTo>
                    <a:pt x="24" y="63"/>
                    <a:pt x="27" y="63"/>
                    <a:pt x="27" y="61"/>
                  </a:cubicBezTo>
                  <a:cubicBezTo>
                    <a:pt x="29" y="61"/>
                    <a:pt x="28" y="67"/>
                    <a:pt x="26" y="65"/>
                  </a:cubicBezTo>
                  <a:close/>
                  <a:moveTo>
                    <a:pt x="22" y="65"/>
                  </a:moveTo>
                  <a:cubicBezTo>
                    <a:pt x="20" y="57"/>
                    <a:pt x="26" y="53"/>
                    <a:pt x="27" y="47"/>
                  </a:cubicBezTo>
                  <a:cubicBezTo>
                    <a:pt x="30" y="54"/>
                    <a:pt x="26" y="59"/>
                    <a:pt x="22" y="65"/>
                  </a:cubicBezTo>
                  <a:close/>
                  <a:moveTo>
                    <a:pt x="32" y="73"/>
                  </a:moveTo>
                  <a:cubicBezTo>
                    <a:pt x="30" y="71"/>
                    <a:pt x="31" y="70"/>
                    <a:pt x="31" y="68"/>
                  </a:cubicBezTo>
                  <a:cubicBezTo>
                    <a:pt x="32" y="69"/>
                    <a:pt x="31" y="72"/>
                    <a:pt x="32" y="73"/>
                  </a:cubicBezTo>
                  <a:close/>
                  <a:moveTo>
                    <a:pt x="32" y="40"/>
                  </a:moveTo>
                  <a:cubicBezTo>
                    <a:pt x="30" y="39"/>
                    <a:pt x="33" y="37"/>
                    <a:pt x="33" y="36"/>
                  </a:cubicBezTo>
                  <a:cubicBezTo>
                    <a:pt x="35" y="37"/>
                    <a:pt x="32" y="39"/>
                    <a:pt x="32" y="40"/>
                  </a:cubicBezTo>
                  <a:close/>
                  <a:moveTo>
                    <a:pt x="32" y="109"/>
                  </a:moveTo>
                  <a:cubicBezTo>
                    <a:pt x="33" y="106"/>
                    <a:pt x="33" y="104"/>
                    <a:pt x="34" y="101"/>
                  </a:cubicBezTo>
                  <a:cubicBezTo>
                    <a:pt x="39" y="103"/>
                    <a:pt x="39" y="109"/>
                    <a:pt x="37" y="114"/>
                  </a:cubicBezTo>
                  <a:cubicBezTo>
                    <a:pt x="33" y="115"/>
                    <a:pt x="36" y="108"/>
                    <a:pt x="32" y="109"/>
                  </a:cubicBezTo>
                  <a:close/>
                  <a:moveTo>
                    <a:pt x="41" y="151"/>
                  </a:moveTo>
                  <a:cubicBezTo>
                    <a:pt x="38" y="149"/>
                    <a:pt x="36" y="146"/>
                    <a:pt x="35" y="142"/>
                  </a:cubicBezTo>
                  <a:cubicBezTo>
                    <a:pt x="35" y="141"/>
                    <a:pt x="36" y="140"/>
                    <a:pt x="36" y="138"/>
                  </a:cubicBezTo>
                  <a:cubicBezTo>
                    <a:pt x="40" y="140"/>
                    <a:pt x="44" y="145"/>
                    <a:pt x="41" y="151"/>
                  </a:cubicBezTo>
                  <a:close/>
                  <a:moveTo>
                    <a:pt x="42" y="186"/>
                  </a:moveTo>
                  <a:cubicBezTo>
                    <a:pt x="44" y="183"/>
                    <a:pt x="47" y="187"/>
                    <a:pt x="49" y="188"/>
                  </a:cubicBezTo>
                  <a:cubicBezTo>
                    <a:pt x="53" y="192"/>
                    <a:pt x="58" y="194"/>
                    <a:pt x="59" y="199"/>
                  </a:cubicBezTo>
                  <a:cubicBezTo>
                    <a:pt x="52" y="196"/>
                    <a:pt x="48" y="191"/>
                    <a:pt x="42" y="186"/>
                  </a:cubicBezTo>
                  <a:close/>
                  <a:moveTo>
                    <a:pt x="58" y="142"/>
                  </a:moveTo>
                  <a:cubicBezTo>
                    <a:pt x="57" y="138"/>
                    <a:pt x="57" y="134"/>
                    <a:pt x="55" y="130"/>
                  </a:cubicBezTo>
                  <a:cubicBezTo>
                    <a:pt x="60" y="129"/>
                    <a:pt x="62" y="140"/>
                    <a:pt x="58" y="142"/>
                  </a:cubicBezTo>
                  <a:close/>
                  <a:moveTo>
                    <a:pt x="60" y="152"/>
                  </a:moveTo>
                  <a:cubicBezTo>
                    <a:pt x="62" y="154"/>
                    <a:pt x="60" y="158"/>
                    <a:pt x="61" y="160"/>
                  </a:cubicBezTo>
                  <a:cubicBezTo>
                    <a:pt x="58" y="162"/>
                    <a:pt x="60" y="154"/>
                    <a:pt x="60" y="152"/>
                  </a:cubicBezTo>
                  <a:close/>
                  <a:moveTo>
                    <a:pt x="60" y="102"/>
                  </a:moveTo>
                  <a:cubicBezTo>
                    <a:pt x="65" y="105"/>
                    <a:pt x="69" y="113"/>
                    <a:pt x="66" y="120"/>
                  </a:cubicBezTo>
                  <a:cubicBezTo>
                    <a:pt x="60" y="117"/>
                    <a:pt x="63" y="108"/>
                    <a:pt x="60" y="102"/>
                  </a:cubicBezTo>
                  <a:close/>
                  <a:moveTo>
                    <a:pt x="63" y="197"/>
                  </a:moveTo>
                  <a:cubicBezTo>
                    <a:pt x="66" y="197"/>
                    <a:pt x="67" y="198"/>
                    <a:pt x="66" y="201"/>
                  </a:cubicBezTo>
                  <a:cubicBezTo>
                    <a:pt x="65" y="200"/>
                    <a:pt x="64" y="199"/>
                    <a:pt x="63" y="197"/>
                  </a:cubicBezTo>
                  <a:close/>
                  <a:moveTo>
                    <a:pt x="70" y="185"/>
                  </a:moveTo>
                  <a:cubicBezTo>
                    <a:pt x="66" y="183"/>
                    <a:pt x="63" y="179"/>
                    <a:pt x="65" y="175"/>
                  </a:cubicBezTo>
                  <a:cubicBezTo>
                    <a:pt x="68" y="176"/>
                    <a:pt x="69" y="180"/>
                    <a:pt x="71" y="182"/>
                  </a:cubicBezTo>
                  <a:cubicBezTo>
                    <a:pt x="71" y="184"/>
                    <a:pt x="69" y="183"/>
                    <a:pt x="70" y="185"/>
                  </a:cubicBezTo>
                  <a:close/>
                  <a:moveTo>
                    <a:pt x="70" y="165"/>
                  </a:moveTo>
                  <a:cubicBezTo>
                    <a:pt x="71" y="166"/>
                    <a:pt x="72" y="167"/>
                    <a:pt x="72" y="170"/>
                  </a:cubicBezTo>
                  <a:cubicBezTo>
                    <a:pt x="70" y="169"/>
                    <a:pt x="69" y="167"/>
                    <a:pt x="70" y="165"/>
                  </a:cubicBezTo>
                  <a:close/>
                  <a:moveTo>
                    <a:pt x="72" y="161"/>
                  </a:moveTo>
                  <a:cubicBezTo>
                    <a:pt x="70" y="160"/>
                    <a:pt x="71" y="157"/>
                    <a:pt x="72" y="156"/>
                  </a:cubicBezTo>
                  <a:cubicBezTo>
                    <a:pt x="73" y="156"/>
                    <a:pt x="72" y="159"/>
                    <a:pt x="72" y="161"/>
                  </a:cubicBezTo>
                  <a:close/>
                  <a:moveTo>
                    <a:pt x="73" y="210"/>
                  </a:moveTo>
                  <a:cubicBezTo>
                    <a:pt x="79" y="211"/>
                    <a:pt x="81" y="212"/>
                    <a:pt x="86" y="214"/>
                  </a:cubicBezTo>
                  <a:cubicBezTo>
                    <a:pt x="82" y="217"/>
                    <a:pt x="76" y="212"/>
                    <a:pt x="73" y="210"/>
                  </a:cubicBezTo>
                  <a:close/>
                  <a:moveTo>
                    <a:pt x="94" y="203"/>
                  </a:moveTo>
                  <a:cubicBezTo>
                    <a:pt x="96" y="198"/>
                    <a:pt x="100" y="200"/>
                    <a:pt x="103" y="202"/>
                  </a:cubicBezTo>
                  <a:cubicBezTo>
                    <a:pt x="100" y="209"/>
                    <a:pt x="91" y="208"/>
                    <a:pt x="87" y="203"/>
                  </a:cubicBezTo>
                  <a:cubicBezTo>
                    <a:pt x="88" y="201"/>
                    <a:pt x="93" y="203"/>
                    <a:pt x="94" y="203"/>
                  </a:cubicBezTo>
                  <a:close/>
                  <a:moveTo>
                    <a:pt x="87" y="215"/>
                  </a:moveTo>
                  <a:cubicBezTo>
                    <a:pt x="88" y="215"/>
                    <a:pt x="92" y="214"/>
                    <a:pt x="94" y="215"/>
                  </a:cubicBezTo>
                  <a:cubicBezTo>
                    <a:pt x="94" y="217"/>
                    <a:pt x="88" y="216"/>
                    <a:pt x="87" y="215"/>
                  </a:cubicBezTo>
                  <a:close/>
                  <a:moveTo>
                    <a:pt x="94" y="220"/>
                  </a:moveTo>
                  <a:cubicBezTo>
                    <a:pt x="103" y="217"/>
                    <a:pt x="109" y="213"/>
                    <a:pt x="118" y="211"/>
                  </a:cubicBezTo>
                  <a:cubicBezTo>
                    <a:pt x="114" y="218"/>
                    <a:pt x="104" y="220"/>
                    <a:pt x="94" y="220"/>
                  </a:cubicBezTo>
                  <a:close/>
                  <a:moveTo>
                    <a:pt x="118" y="132"/>
                  </a:moveTo>
                  <a:cubicBezTo>
                    <a:pt x="120" y="142"/>
                    <a:pt x="116" y="136"/>
                    <a:pt x="118" y="132"/>
                  </a:cubicBezTo>
                  <a:close/>
                  <a:moveTo>
                    <a:pt x="119" y="159"/>
                  </a:moveTo>
                  <a:cubicBezTo>
                    <a:pt x="117" y="157"/>
                    <a:pt x="120" y="151"/>
                    <a:pt x="119" y="150"/>
                  </a:cubicBezTo>
                  <a:cubicBezTo>
                    <a:pt x="120" y="150"/>
                    <a:pt x="120" y="151"/>
                    <a:pt x="121" y="151"/>
                  </a:cubicBezTo>
                  <a:cubicBezTo>
                    <a:pt x="120" y="153"/>
                    <a:pt x="120" y="156"/>
                    <a:pt x="119" y="159"/>
                  </a:cubicBezTo>
                  <a:close/>
                  <a:moveTo>
                    <a:pt x="121" y="138"/>
                  </a:moveTo>
                  <a:cubicBezTo>
                    <a:pt x="123" y="139"/>
                    <a:pt x="125" y="143"/>
                    <a:pt x="121" y="143"/>
                  </a:cubicBezTo>
                  <a:cubicBezTo>
                    <a:pt x="121" y="142"/>
                    <a:pt x="120" y="139"/>
                    <a:pt x="121" y="138"/>
                  </a:cubicBezTo>
                  <a:close/>
                  <a:moveTo>
                    <a:pt x="124" y="166"/>
                  </a:moveTo>
                  <a:cubicBezTo>
                    <a:pt x="119" y="165"/>
                    <a:pt x="124" y="159"/>
                    <a:pt x="124" y="156"/>
                  </a:cubicBezTo>
                  <a:cubicBezTo>
                    <a:pt x="128" y="158"/>
                    <a:pt x="125" y="163"/>
                    <a:pt x="124" y="166"/>
                  </a:cubicBezTo>
                  <a:close/>
                  <a:moveTo>
                    <a:pt x="125" y="109"/>
                  </a:moveTo>
                  <a:cubicBezTo>
                    <a:pt x="127" y="110"/>
                    <a:pt x="126" y="114"/>
                    <a:pt x="125" y="115"/>
                  </a:cubicBezTo>
                  <a:cubicBezTo>
                    <a:pt x="123" y="114"/>
                    <a:pt x="125" y="112"/>
                    <a:pt x="125" y="109"/>
                  </a:cubicBezTo>
                  <a:close/>
                  <a:moveTo>
                    <a:pt x="125" y="133"/>
                  </a:moveTo>
                  <a:cubicBezTo>
                    <a:pt x="124" y="132"/>
                    <a:pt x="125" y="131"/>
                    <a:pt x="124" y="129"/>
                  </a:cubicBezTo>
                  <a:cubicBezTo>
                    <a:pt x="125" y="129"/>
                    <a:pt x="125" y="130"/>
                    <a:pt x="126" y="130"/>
                  </a:cubicBezTo>
                  <a:cubicBezTo>
                    <a:pt x="127" y="132"/>
                    <a:pt x="125" y="132"/>
                    <a:pt x="125" y="133"/>
                  </a:cubicBezTo>
                  <a:close/>
                  <a:moveTo>
                    <a:pt x="124" y="118"/>
                  </a:moveTo>
                  <a:cubicBezTo>
                    <a:pt x="125" y="117"/>
                    <a:pt x="127" y="116"/>
                    <a:pt x="127" y="114"/>
                  </a:cubicBezTo>
                  <a:cubicBezTo>
                    <a:pt x="128" y="116"/>
                    <a:pt x="128" y="119"/>
                    <a:pt x="128" y="123"/>
                  </a:cubicBezTo>
                  <a:cubicBezTo>
                    <a:pt x="127" y="121"/>
                    <a:pt x="125" y="120"/>
                    <a:pt x="124" y="118"/>
                  </a:cubicBezTo>
                  <a:close/>
                  <a:moveTo>
                    <a:pt x="127" y="151"/>
                  </a:moveTo>
                  <a:cubicBezTo>
                    <a:pt x="126" y="150"/>
                    <a:pt x="128" y="149"/>
                    <a:pt x="128" y="148"/>
                  </a:cubicBezTo>
                  <a:cubicBezTo>
                    <a:pt x="130" y="148"/>
                    <a:pt x="129" y="151"/>
                    <a:pt x="127" y="151"/>
                  </a:cubicBezTo>
                  <a:close/>
                  <a:moveTo>
                    <a:pt x="130" y="93"/>
                  </a:moveTo>
                  <a:cubicBezTo>
                    <a:pt x="128" y="93"/>
                    <a:pt x="127" y="90"/>
                    <a:pt x="128" y="89"/>
                  </a:cubicBezTo>
                  <a:cubicBezTo>
                    <a:pt x="130" y="89"/>
                    <a:pt x="130" y="92"/>
                    <a:pt x="130" y="93"/>
                  </a:cubicBezTo>
                  <a:close/>
                  <a:moveTo>
                    <a:pt x="133" y="128"/>
                  </a:moveTo>
                  <a:cubicBezTo>
                    <a:pt x="133" y="128"/>
                    <a:pt x="133" y="128"/>
                    <a:pt x="133" y="127"/>
                  </a:cubicBezTo>
                  <a:cubicBezTo>
                    <a:pt x="132" y="127"/>
                    <a:pt x="132" y="127"/>
                    <a:pt x="131" y="127"/>
                  </a:cubicBezTo>
                  <a:cubicBezTo>
                    <a:pt x="131" y="125"/>
                    <a:pt x="133" y="125"/>
                    <a:pt x="133" y="121"/>
                  </a:cubicBezTo>
                  <a:cubicBezTo>
                    <a:pt x="134" y="122"/>
                    <a:pt x="134" y="126"/>
                    <a:pt x="133" y="128"/>
                  </a:cubicBezTo>
                  <a:close/>
                  <a:moveTo>
                    <a:pt x="133" y="79"/>
                  </a:moveTo>
                  <a:cubicBezTo>
                    <a:pt x="131" y="78"/>
                    <a:pt x="129" y="78"/>
                    <a:pt x="128" y="77"/>
                  </a:cubicBezTo>
                  <a:cubicBezTo>
                    <a:pt x="127" y="78"/>
                    <a:pt x="130" y="79"/>
                    <a:pt x="129" y="81"/>
                  </a:cubicBezTo>
                  <a:cubicBezTo>
                    <a:pt x="125" y="78"/>
                    <a:pt x="121" y="73"/>
                    <a:pt x="122" y="68"/>
                  </a:cubicBezTo>
                  <a:cubicBezTo>
                    <a:pt x="122" y="67"/>
                    <a:pt x="119" y="68"/>
                    <a:pt x="118" y="68"/>
                  </a:cubicBezTo>
                  <a:cubicBezTo>
                    <a:pt x="116" y="64"/>
                    <a:pt x="110" y="60"/>
                    <a:pt x="115" y="55"/>
                  </a:cubicBezTo>
                  <a:cubicBezTo>
                    <a:pt x="123" y="61"/>
                    <a:pt x="126" y="72"/>
                    <a:pt x="134" y="79"/>
                  </a:cubicBezTo>
                  <a:cubicBezTo>
                    <a:pt x="137" y="79"/>
                    <a:pt x="134" y="76"/>
                    <a:pt x="137" y="75"/>
                  </a:cubicBezTo>
                  <a:cubicBezTo>
                    <a:pt x="138" y="79"/>
                    <a:pt x="139" y="84"/>
                    <a:pt x="142" y="85"/>
                  </a:cubicBezTo>
                  <a:cubicBezTo>
                    <a:pt x="142" y="94"/>
                    <a:pt x="146" y="104"/>
                    <a:pt x="142" y="111"/>
                  </a:cubicBezTo>
                  <a:cubicBezTo>
                    <a:pt x="140" y="108"/>
                    <a:pt x="141" y="102"/>
                    <a:pt x="138" y="101"/>
                  </a:cubicBezTo>
                  <a:cubicBezTo>
                    <a:pt x="144" y="93"/>
                    <a:pt x="131" y="87"/>
                    <a:pt x="133" y="79"/>
                  </a:cubicBezTo>
                  <a:close/>
                  <a:moveTo>
                    <a:pt x="137" y="185"/>
                  </a:moveTo>
                  <a:cubicBezTo>
                    <a:pt x="142" y="163"/>
                    <a:pt x="144" y="134"/>
                    <a:pt x="148" y="111"/>
                  </a:cubicBezTo>
                  <a:cubicBezTo>
                    <a:pt x="153" y="135"/>
                    <a:pt x="148" y="165"/>
                    <a:pt x="137" y="1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6649474" y="2614574"/>
              <a:ext cx="437966" cy="666576"/>
            </a:xfrm>
            <a:custGeom>
              <a:avLst/>
              <a:gdLst>
                <a:gd name="T0" fmla="*/ 7 w 134"/>
                <a:gd name="T1" fmla="*/ 81 h 204"/>
                <a:gd name="T2" fmla="*/ 14 w 134"/>
                <a:gd name="T3" fmla="*/ 30 h 204"/>
                <a:gd name="T4" fmla="*/ 86 w 134"/>
                <a:gd name="T5" fmla="*/ 198 h 204"/>
                <a:gd name="T6" fmla="*/ 88 w 134"/>
                <a:gd name="T7" fmla="*/ 11 h 204"/>
                <a:gd name="T8" fmla="*/ 65 w 134"/>
                <a:gd name="T9" fmla="*/ 6 h 204"/>
                <a:gd name="T10" fmla="*/ 116 w 134"/>
                <a:gd name="T11" fmla="*/ 147 h 204"/>
                <a:gd name="T12" fmla="*/ 110 w 134"/>
                <a:gd name="T13" fmla="*/ 105 h 204"/>
                <a:gd name="T14" fmla="*/ 116 w 134"/>
                <a:gd name="T15" fmla="*/ 124 h 204"/>
                <a:gd name="T16" fmla="*/ 41 w 134"/>
                <a:gd name="T17" fmla="*/ 114 h 204"/>
                <a:gd name="T18" fmla="*/ 42 w 134"/>
                <a:gd name="T19" fmla="*/ 86 h 204"/>
                <a:gd name="T20" fmla="*/ 53 w 134"/>
                <a:gd name="T21" fmla="*/ 53 h 204"/>
                <a:gd name="T22" fmla="*/ 61 w 134"/>
                <a:gd name="T23" fmla="*/ 48 h 204"/>
                <a:gd name="T24" fmla="*/ 87 w 134"/>
                <a:gd name="T25" fmla="*/ 36 h 204"/>
                <a:gd name="T26" fmla="*/ 96 w 134"/>
                <a:gd name="T27" fmla="*/ 64 h 204"/>
                <a:gd name="T28" fmla="*/ 99 w 134"/>
                <a:gd name="T29" fmla="*/ 111 h 204"/>
                <a:gd name="T30" fmla="*/ 89 w 134"/>
                <a:gd name="T31" fmla="*/ 26 h 204"/>
                <a:gd name="T32" fmla="*/ 59 w 134"/>
                <a:gd name="T33" fmla="*/ 90 h 204"/>
                <a:gd name="T34" fmla="*/ 76 w 134"/>
                <a:gd name="T35" fmla="*/ 84 h 204"/>
                <a:gd name="T36" fmla="*/ 68 w 134"/>
                <a:gd name="T37" fmla="*/ 80 h 204"/>
                <a:gd name="T38" fmla="*/ 65 w 134"/>
                <a:gd name="T39" fmla="*/ 68 h 204"/>
                <a:gd name="T40" fmla="*/ 54 w 134"/>
                <a:gd name="T41" fmla="*/ 96 h 204"/>
                <a:gd name="T42" fmla="*/ 48 w 134"/>
                <a:gd name="T43" fmla="*/ 90 h 204"/>
                <a:gd name="T44" fmla="*/ 58 w 134"/>
                <a:gd name="T45" fmla="*/ 112 h 204"/>
                <a:gd name="T46" fmla="*/ 72 w 134"/>
                <a:gd name="T47" fmla="*/ 121 h 204"/>
                <a:gd name="T48" fmla="*/ 77 w 134"/>
                <a:gd name="T49" fmla="*/ 48 h 204"/>
                <a:gd name="T50" fmla="*/ 68 w 134"/>
                <a:gd name="T51" fmla="*/ 61 h 204"/>
                <a:gd name="T52" fmla="*/ 64 w 134"/>
                <a:gd name="T53" fmla="*/ 27 h 204"/>
                <a:gd name="T54" fmla="*/ 47 w 134"/>
                <a:gd name="T55" fmla="*/ 79 h 204"/>
                <a:gd name="T56" fmla="*/ 40 w 134"/>
                <a:gd name="T57" fmla="*/ 69 h 204"/>
                <a:gd name="T58" fmla="*/ 55 w 134"/>
                <a:gd name="T59" fmla="*/ 139 h 204"/>
                <a:gd name="T60" fmla="*/ 58 w 134"/>
                <a:gd name="T61" fmla="*/ 142 h 204"/>
                <a:gd name="T62" fmla="*/ 69 w 134"/>
                <a:gd name="T63" fmla="*/ 168 h 204"/>
                <a:gd name="T64" fmla="*/ 75 w 134"/>
                <a:gd name="T65" fmla="*/ 135 h 204"/>
                <a:gd name="T66" fmla="*/ 80 w 134"/>
                <a:gd name="T67" fmla="*/ 86 h 204"/>
                <a:gd name="T68" fmla="*/ 87 w 134"/>
                <a:gd name="T69" fmla="*/ 42 h 204"/>
                <a:gd name="T70" fmla="*/ 89 w 134"/>
                <a:gd name="T71" fmla="*/ 148 h 204"/>
                <a:gd name="T72" fmla="*/ 90 w 134"/>
                <a:gd name="T73" fmla="*/ 101 h 204"/>
                <a:gd name="T74" fmla="*/ 96 w 134"/>
                <a:gd name="T75" fmla="*/ 155 h 204"/>
                <a:gd name="T76" fmla="*/ 101 w 134"/>
                <a:gd name="T77" fmla="*/ 148 h 204"/>
                <a:gd name="T78" fmla="*/ 103 w 134"/>
                <a:gd name="T79" fmla="*/ 117 h 204"/>
                <a:gd name="T80" fmla="*/ 106 w 134"/>
                <a:gd name="T81" fmla="*/ 136 h 204"/>
                <a:gd name="T82" fmla="*/ 68 w 134"/>
                <a:gd name="T83" fmla="*/ 14 h 204"/>
                <a:gd name="T84" fmla="*/ 55 w 134"/>
                <a:gd name="T85" fmla="*/ 31 h 204"/>
                <a:gd name="T86" fmla="*/ 41 w 134"/>
                <a:gd name="T87" fmla="*/ 25 h 204"/>
                <a:gd name="T88" fmla="*/ 38 w 134"/>
                <a:gd name="T89" fmla="*/ 29 h 204"/>
                <a:gd name="T90" fmla="*/ 26 w 134"/>
                <a:gd name="T91" fmla="*/ 60 h 204"/>
                <a:gd name="T92" fmla="*/ 31 w 134"/>
                <a:gd name="T93" fmla="*/ 101 h 204"/>
                <a:gd name="T94" fmla="*/ 25 w 134"/>
                <a:gd name="T95" fmla="*/ 108 h 204"/>
                <a:gd name="T96" fmla="*/ 22 w 134"/>
                <a:gd name="T97" fmla="*/ 132 h 204"/>
                <a:gd name="T98" fmla="*/ 7 w 134"/>
                <a:gd name="T99" fmla="*/ 134 h 204"/>
                <a:gd name="T100" fmla="*/ 18 w 134"/>
                <a:gd name="T101" fmla="*/ 138 h 204"/>
                <a:gd name="T102" fmla="*/ 26 w 134"/>
                <a:gd name="T103" fmla="*/ 141 h 204"/>
                <a:gd name="T104" fmla="*/ 33 w 134"/>
                <a:gd name="T105" fmla="*/ 151 h 204"/>
                <a:gd name="T106" fmla="*/ 38 w 134"/>
                <a:gd name="T107" fmla="*/ 176 h 204"/>
                <a:gd name="T108" fmla="*/ 44 w 134"/>
                <a:gd name="T109" fmla="*/ 142 h 204"/>
                <a:gd name="T110" fmla="*/ 56 w 134"/>
                <a:gd name="T111" fmla="*/ 155 h 204"/>
                <a:gd name="T112" fmla="*/ 59 w 134"/>
                <a:gd name="T113" fmla="*/ 161 h 204"/>
                <a:gd name="T114" fmla="*/ 75 w 134"/>
                <a:gd name="T115" fmla="*/ 197 h 204"/>
                <a:gd name="T116" fmla="*/ 78 w 134"/>
                <a:gd name="T117" fmla="*/ 155 h 204"/>
                <a:gd name="T118" fmla="*/ 83 w 134"/>
                <a:gd name="T119" fmla="*/ 182 h 204"/>
                <a:gd name="T120" fmla="*/ 99 w 134"/>
                <a:gd name="T121" fmla="*/ 182 h 204"/>
                <a:gd name="T122" fmla="*/ 107 w 134"/>
                <a:gd name="T123" fmla="*/ 173 h 204"/>
                <a:gd name="T124" fmla="*/ 122 w 134"/>
                <a:gd name="T125" fmla="*/ 14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204">
                  <a:moveTo>
                    <a:pt x="117" y="32"/>
                  </a:moveTo>
                  <a:cubicBezTo>
                    <a:pt x="108" y="13"/>
                    <a:pt x="99" y="8"/>
                    <a:pt x="78" y="4"/>
                  </a:cubicBezTo>
                  <a:cubicBezTo>
                    <a:pt x="71" y="2"/>
                    <a:pt x="63" y="0"/>
                    <a:pt x="57" y="4"/>
                  </a:cubicBezTo>
                  <a:cubicBezTo>
                    <a:pt x="45" y="10"/>
                    <a:pt x="37" y="20"/>
                    <a:pt x="30" y="28"/>
                  </a:cubicBezTo>
                  <a:cubicBezTo>
                    <a:pt x="29" y="31"/>
                    <a:pt x="29" y="32"/>
                    <a:pt x="29" y="33"/>
                  </a:cubicBezTo>
                  <a:cubicBezTo>
                    <a:pt x="28" y="32"/>
                    <a:pt x="27" y="32"/>
                    <a:pt x="26" y="33"/>
                  </a:cubicBezTo>
                  <a:cubicBezTo>
                    <a:pt x="22" y="41"/>
                    <a:pt x="13" y="48"/>
                    <a:pt x="13" y="58"/>
                  </a:cubicBezTo>
                  <a:cubicBezTo>
                    <a:pt x="18" y="59"/>
                    <a:pt x="19" y="50"/>
                    <a:pt x="22" y="50"/>
                  </a:cubicBezTo>
                  <a:cubicBezTo>
                    <a:pt x="20" y="63"/>
                    <a:pt x="4" y="67"/>
                    <a:pt x="7" y="81"/>
                  </a:cubicBezTo>
                  <a:cubicBezTo>
                    <a:pt x="10" y="81"/>
                    <a:pt x="12" y="77"/>
                    <a:pt x="14" y="78"/>
                  </a:cubicBezTo>
                  <a:cubicBezTo>
                    <a:pt x="14" y="86"/>
                    <a:pt x="7" y="91"/>
                    <a:pt x="5" y="99"/>
                  </a:cubicBezTo>
                  <a:cubicBezTo>
                    <a:pt x="6" y="103"/>
                    <a:pt x="6" y="107"/>
                    <a:pt x="9" y="111"/>
                  </a:cubicBezTo>
                  <a:cubicBezTo>
                    <a:pt x="7" y="112"/>
                    <a:pt x="7" y="115"/>
                    <a:pt x="4" y="115"/>
                  </a:cubicBezTo>
                  <a:cubicBezTo>
                    <a:pt x="4" y="103"/>
                    <a:pt x="4" y="94"/>
                    <a:pt x="3" y="84"/>
                  </a:cubicBezTo>
                  <a:cubicBezTo>
                    <a:pt x="5" y="77"/>
                    <a:pt x="6" y="72"/>
                    <a:pt x="6" y="64"/>
                  </a:cubicBezTo>
                  <a:cubicBezTo>
                    <a:pt x="10" y="60"/>
                    <a:pt x="11" y="53"/>
                    <a:pt x="12" y="45"/>
                  </a:cubicBezTo>
                  <a:cubicBezTo>
                    <a:pt x="17" y="30"/>
                    <a:pt x="27" y="16"/>
                    <a:pt x="41" y="8"/>
                  </a:cubicBezTo>
                  <a:cubicBezTo>
                    <a:pt x="28" y="10"/>
                    <a:pt x="20" y="21"/>
                    <a:pt x="14" y="30"/>
                  </a:cubicBezTo>
                  <a:cubicBezTo>
                    <a:pt x="10" y="37"/>
                    <a:pt x="10" y="43"/>
                    <a:pt x="7" y="52"/>
                  </a:cubicBezTo>
                  <a:cubicBezTo>
                    <a:pt x="6" y="57"/>
                    <a:pt x="4" y="62"/>
                    <a:pt x="3" y="66"/>
                  </a:cubicBezTo>
                  <a:cubicBezTo>
                    <a:pt x="1" y="75"/>
                    <a:pt x="1" y="84"/>
                    <a:pt x="1" y="93"/>
                  </a:cubicBezTo>
                  <a:cubicBezTo>
                    <a:pt x="1" y="103"/>
                    <a:pt x="0" y="115"/>
                    <a:pt x="1" y="123"/>
                  </a:cubicBezTo>
                  <a:cubicBezTo>
                    <a:pt x="3" y="136"/>
                    <a:pt x="8" y="149"/>
                    <a:pt x="13" y="157"/>
                  </a:cubicBezTo>
                  <a:cubicBezTo>
                    <a:pt x="17" y="164"/>
                    <a:pt x="23" y="168"/>
                    <a:pt x="24" y="175"/>
                  </a:cubicBezTo>
                  <a:cubicBezTo>
                    <a:pt x="26" y="174"/>
                    <a:pt x="27" y="175"/>
                    <a:pt x="28" y="176"/>
                  </a:cubicBezTo>
                  <a:cubicBezTo>
                    <a:pt x="36" y="189"/>
                    <a:pt x="48" y="197"/>
                    <a:pt x="62" y="204"/>
                  </a:cubicBezTo>
                  <a:cubicBezTo>
                    <a:pt x="70" y="203"/>
                    <a:pt x="79" y="201"/>
                    <a:pt x="86" y="198"/>
                  </a:cubicBezTo>
                  <a:cubicBezTo>
                    <a:pt x="88" y="199"/>
                    <a:pt x="88" y="202"/>
                    <a:pt x="92" y="201"/>
                  </a:cubicBezTo>
                  <a:cubicBezTo>
                    <a:pt x="94" y="200"/>
                    <a:pt x="91" y="198"/>
                    <a:pt x="93" y="197"/>
                  </a:cubicBezTo>
                  <a:cubicBezTo>
                    <a:pt x="97" y="196"/>
                    <a:pt x="99" y="196"/>
                    <a:pt x="102" y="198"/>
                  </a:cubicBezTo>
                  <a:cubicBezTo>
                    <a:pt x="104" y="197"/>
                    <a:pt x="103" y="195"/>
                    <a:pt x="102" y="193"/>
                  </a:cubicBezTo>
                  <a:cubicBezTo>
                    <a:pt x="113" y="183"/>
                    <a:pt x="128" y="167"/>
                    <a:pt x="128" y="149"/>
                  </a:cubicBezTo>
                  <a:cubicBezTo>
                    <a:pt x="128" y="135"/>
                    <a:pt x="134" y="119"/>
                    <a:pt x="134" y="105"/>
                  </a:cubicBezTo>
                  <a:cubicBezTo>
                    <a:pt x="134" y="95"/>
                    <a:pt x="131" y="81"/>
                    <a:pt x="130" y="69"/>
                  </a:cubicBezTo>
                  <a:cubicBezTo>
                    <a:pt x="128" y="51"/>
                    <a:pt x="123" y="44"/>
                    <a:pt x="117" y="32"/>
                  </a:cubicBezTo>
                  <a:close/>
                  <a:moveTo>
                    <a:pt x="88" y="11"/>
                  </a:moveTo>
                  <a:cubicBezTo>
                    <a:pt x="99" y="8"/>
                    <a:pt x="112" y="26"/>
                    <a:pt x="116" y="36"/>
                  </a:cubicBezTo>
                  <a:cubicBezTo>
                    <a:pt x="119" y="43"/>
                    <a:pt x="125" y="51"/>
                    <a:pt x="126" y="59"/>
                  </a:cubicBezTo>
                  <a:cubicBezTo>
                    <a:pt x="127" y="67"/>
                    <a:pt x="126" y="74"/>
                    <a:pt x="128" y="81"/>
                  </a:cubicBezTo>
                  <a:cubicBezTo>
                    <a:pt x="126" y="81"/>
                    <a:pt x="125" y="77"/>
                    <a:pt x="125" y="74"/>
                  </a:cubicBezTo>
                  <a:cubicBezTo>
                    <a:pt x="123" y="68"/>
                    <a:pt x="124" y="59"/>
                    <a:pt x="121" y="53"/>
                  </a:cubicBezTo>
                  <a:cubicBezTo>
                    <a:pt x="121" y="52"/>
                    <a:pt x="118" y="52"/>
                    <a:pt x="117" y="51"/>
                  </a:cubicBezTo>
                  <a:cubicBezTo>
                    <a:pt x="114" y="40"/>
                    <a:pt x="105" y="30"/>
                    <a:pt x="97" y="22"/>
                  </a:cubicBezTo>
                  <a:cubicBezTo>
                    <a:pt x="92" y="16"/>
                    <a:pt x="86" y="8"/>
                    <a:pt x="75" y="7"/>
                  </a:cubicBezTo>
                  <a:cubicBezTo>
                    <a:pt x="72" y="7"/>
                    <a:pt x="67" y="10"/>
                    <a:pt x="65" y="6"/>
                  </a:cubicBezTo>
                  <a:cubicBezTo>
                    <a:pt x="72" y="3"/>
                    <a:pt x="81" y="7"/>
                    <a:pt x="88" y="11"/>
                  </a:cubicBezTo>
                  <a:close/>
                  <a:moveTo>
                    <a:pt x="109" y="148"/>
                  </a:moveTo>
                  <a:cubicBezTo>
                    <a:pt x="108" y="145"/>
                    <a:pt x="109" y="142"/>
                    <a:pt x="113" y="142"/>
                  </a:cubicBezTo>
                  <a:cubicBezTo>
                    <a:pt x="113" y="137"/>
                    <a:pt x="116" y="135"/>
                    <a:pt x="118" y="132"/>
                  </a:cubicBezTo>
                  <a:cubicBezTo>
                    <a:pt x="119" y="138"/>
                    <a:pt x="117" y="146"/>
                    <a:pt x="109" y="148"/>
                  </a:cubicBezTo>
                  <a:close/>
                  <a:moveTo>
                    <a:pt x="116" y="147"/>
                  </a:moveTo>
                  <a:cubicBezTo>
                    <a:pt x="115" y="149"/>
                    <a:pt x="116" y="151"/>
                    <a:pt x="113" y="151"/>
                  </a:cubicBezTo>
                  <a:cubicBezTo>
                    <a:pt x="113" y="149"/>
                    <a:pt x="114" y="148"/>
                    <a:pt x="114" y="147"/>
                  </a:cubicBezTo>
                  <a:cubicBezTo>
                    <a:pt x="115" y="147"/>
                    <a:pt x="116" y="147"/>
                    <a:pt x="116" y="147"/>
                  </a:cubicBezTo>
                  <a:close/>
                  <a:moveTo>
                    <a:pt x="112" y="130"/>
                  </a:moveTo>
                  <a:cubicBezTo>
                    <a:pt x="115" y="130"/>
                    <a:pt x="112" y="134"/>
                    <a:pt x="111" y="132"/>
                  </a:cubicBezTo>
                  <a:cubicBezTo>
                    <a:pt x="110" y="130"/>
                    <a:pt x="113" y="132"/>
                    <a:pt x="112" y="130"/>
                  </a:cubicBezTo>
                  <a:close/>
                  <a:moveTo>
                    <a:pt x="110" y="129"/>
                  </a:moveTo>
                  <a:cubicBezTo>
                    <a:pt x="108" y="128"/>
                    <a:pt x="110" y="126"/>
                    <a:pt x="111" y="126"/>
                  </a:cubicBezTo>
                  <a:cubicBezTo>
                    <a:pt x="112" y="128"/>
                    <a:pt x="110" y="128"/>
                    <a:pt x="110" y="129"/>
                  </a:cubicBezTo>
                  <a:close/>
                  <a:moveTo>
                    <a:pt x="116" y="124"/>
                  </a:moveTo>
                  <a:cubicBezTo>
                    <a:pt x="113" y="120"/>
                    <a:pt x="117" y="119"/>
                    <a:pt x="119" y="116"/>
                  </a:cubicBezTo>
                  <a:cubicBezTo>
                    <a:pt x="115" y="113"/>
                    <a:pt x="111" y="110"/>
                    <a:pt x="110" y="105"/>
                  </a:cubicBezTo>
                  <a:cubicBezTo>
                    <a:pt x="112" y="105"/>
                    <a:pt x="112" y="107"/>
                    <a:pt x="113" y="109"/>
                  </a:cubicBezTo>
                  <a:cubicBezTo>
                    <a:pt x="114" y="109"/>
                    <a:pt x="115" y="109"/>
                    <a:pt x="117" y="109"/>
                  </a:cubicBezTo>
                  <a:cubicBezTo>
                    <a:pt x="116" y="106"/>
                    <a:pt x="117" y="102"/>
                    <a:pt x="114" y="100"/>
                  </a:cubicBezTo>
                  <a:cubicBezTo>
                    <a:pt x="115" y="98"/>
                    <a:pt x="116" y="96"/>
                    <a:pt x="118" y="95"/>
                  </a:cubicBezTo>
                  <a:cubicBezTo>
                    <a:pt x="118" y="92"/>
                    <a:pt x="115" y="93"/>
                    <a:pt x="114" y="91"/>
                  </a:cubicBezTo>
                  <a:cubicBezTo>
                    <a:pt x="123" y="83"/>
                    <a:pt x="107" y="71"/>
                    <a:pt x="110" y="63"/>
                  </a:cubicBezTo>
                  <a:cubicBezTo>
                    <a:pt x="113" y="69"/>
                    <a:pt x="118" y="75"/>
                    <a:pt x="120" y="82"/>
                  </a:cubicBezTo>
                  <a:cubicBezTo>
                    <a:pt x="124" y="93"/>
                    <a:pt x="118" y="109"/>
                    <a:pt x="119" y="124"/>
                  </a:cubicBezTo>
                  <a:cubicBezTo>
                    <a:pt x="117" y="123"/>
                    <a:pt x="117" y="124"/>
                    <a:pt x="116" y="124"/>
                  </a:cubicBezTo>
                  <a:close/>
                  <a:moveTo>
                    <a:pt x="84" y="147"/>
                  </a:moveTo>
                  <a:cubicBezTo>
                    <a:pt x="86" y="148"/>
                    <a:pt x="86" y="150"/>
                    <a:pt x="89" y="149"/>
                  </a:cubicBezTo>
                  <a:cubicBezTo>
                    <a:pt x="88" y="154"/>
                    <a:pt x="83" y="150"/>
                    <a:pt x="84" y="147"/>
                  </a:cubicBezTo>
                  <a:close/>
                  <a:moveTo>
                    <a:pt x="86" y="170"/>
                  </a:moveTo>
                  <a:cubicBezTo>
                    <a:pt x="83" y="169"/>
                    <a:pt x="85" y="167"/>
                    <a:pt x="86" y="166"/>
                  </a:cubicBezTo>
                  <a:cubicBezTo>
                    <a:pt x="88" y="166"/>
                    <a:pt x="86" y="169"/>
                    <a:pt x="86" y="170"/>
                  </a:cubicBezTo>
                  <a:close/>
                  <a:moveTo>
                    <a:pt x="44" y="126"/>
                  </a:moveTo>
                  <a:cubicBezTo>
                    <a:pt x="42" y="124"/>
                    <a:pt x="41" y="121"/>
                    <a:pt x="38" y="118"/>
                  </a:cubicBezTo>
                  <a:cubicBezTo>
                    <a:pt x="39" y="116"/>
                    <a:pt x="40" y="116"/>
                    <a:pt x="41" y="114"/>
                  </a:cubicBezTo>
                  <a:cubicBezTo>
                    <a:pt x="43" y="116"/>
                    <a:pt x="45" y="120"/>
                    <a:pt x="47" y="122"/>
                  </a:cubicBezTo>
                  <a:cubicBezTo>
                    <a:pt x="47" y="124"/>
                    <a:pt x="45" y="124"/>
                    <a:pt x="44" y="126"/>
                  </a:cubicBezTo>
                  <a:close/>
                  <a:moveTo>
                    <a:pt x="45" y="135"/>
                  </a:moveTo>
                  <a:cubicBezTo>
                    <a:pt x="45" y="137"/>
                    <a:pt x="44" y="138"/>
                    <a:pt x="43" y="139"/>
                  </a:cubicBezTo>
                  <a:cubicBezTo>
                    <a:pt x="41" y="138"/>
                    <a:pt x="42" y="137"/>
                    <a:pt x="43" y="134"/>
                  </a:cubicBezTo>
                  <a:cubicBezTo>
                    <a:pt x="44" y="134"/>
                    <a:pt x="44" y="135"/>
                    <a:pt x="45" y="135"/>
                  </a:cubicBezTo>
                  <a:close/>
                  <a:moveTo>
                    <a:pt x="34" y="84"/>
                  </a:moveTo>
                  <a:cubicBezTo>
                    <a:pt x="34" y="81"/>
                    <a:pt x="37" y="82"/>
                    <a:pt x="37" y="79"/>
                  </a:cubicBezTo>
                  <a:cubicBezTo>
                    <a:pt x="40" y="80"/>
                    <a:pt x="40" y="83"/>
                    <a:pt x="42" y="86"/>
                  </a:cubicBezTo>
                  <a:cubicBezTo>
                    <a:pt x="42" y="88"/>
                    <a:pt x="39" y="88"/>
                    <a:pt x="39" y="90"/>
                  </a:cubicBezTo>
                  <a:cubicBezTo>
                    <a:pt x="37" y="88"/>
                    <a:pt x="36" y="86"/>
                    <a:pt x="34" y="84"/>
                  </a:cubicBezTo>
                  <a:close/>
                  <a:moveTo>
                    <a:pt x="36" y="114"/>
                  </a:moveTo>
                  <a:cubicBezTo>
                    <a:pt x="34" y="113"/>
                    <a:pt x="33" y="111"/>
                    <a:pt x="32" y="109"/>
                  </a:cubicBezTo>
                  <a:cubicBezTo>
                    <a:pt x="37" y="107"/>
                    <a:pt x="40" y="111"/>
                    <a:pt x="36" y="114"/>
                  </a:cubicBezTo>
                  <a:close/>
                  <a:moveTo>
                    <a:pt x="53" y="53"/>
                  </a:moveTo>
                  <a:cubicBezTo>
                    <a:pt x="52" y="54"/>
                    <a:pt x="51" y="55"/>
                    <a:pt x="50" y="56"/>
                  </a:cubicBezTo>
                  <a:cubicBezTo>
                    <a:pt x="47" y="55"/>
                    <a:pt x="47" y="52"/>
                    <a:pt x="45" y="50"/>
                  </a:cubicBezTo>
                  <a:cubicBezTo>
                    <a:pt x="47" y="43"/>
                    <a:pt x="51" y="49"/>
                    <a:pt x="53" y="53"/>
                  </a:cubicBezTo>
                  <a:close/>
                  <a:moveTo>
                    <a:pt x="47" y="29"/>
                  </a:moveTo>
                  <a:cubicBezTo>
                    <a:pt x="50" y="30"/>
                    <a:pt x="50" y="33"/>
                    <a:pt x="52" y="35"/>
                  </a:cubicBezTo>
                  <a:cubicBezTo>
                    <a:pt x="51" y="36"/>
                    <a:pt x="50" y="36"/>
                    <a:pt x="50" y="37"/>
                  </a:cubicBezTo>
                  <a:cubicBezTo>
                    <a:pt x="48" y="35"/>
                    <a:pt x="45" y="32"/>
                    <a:pt x="47" y="29"/>
                  </a:cubicBezTo>
                  <a:close/>
                  <a:moveTo>
                    <a:pt x="61" y="48"/>
                  </a:moveTo>
                  <a:cubicBezTo>
                    <a:pt x="62" y="49"/>
                    <a:pt x="60" y="52"/>
                    <a:pt x="64" y="51"/>
                  </a:cubicBezTo>
                  <a:cubicBezTo>
                    <a:pt x="64" y="53"/>
                    <a:pt x="63" y="55"/>
                    <a:pt x="66" y="56"/>
                  </a:cubicBezTo>
                  <a:cubicBezTo>
                    <a:pt x="64" y="59"/>
                    <a:pt x="63" y="53"/>
                    <a:pt x="60" y="53"/>
                  </a:cubicBezTo>
                  <a:cubicBezTo>
                    <a:pt x="61" y="51"/>
                    <a:pt x="59" y="50"/>
                    <a:pt x="61" y="48"/>
                  </a:cubicBezTo>
                  <a:close/>
                  <a:moveTo>
                    <a:pt x="59" y="33"/>
                  </a:moveTo>
                  <a:cubicBezTo>
                    <a:pt x="61" y="34"/>
                    <a:pt x="64" y="39"/>
                    <a:pt x="62" y="41"/>
                  </a:cubicBezTo>
                  <a:cubicBezTo>
                    <a:pt x="60" y="40"/>
                    <a:pt x="56" y="36"/>
                    <a:pt x="59" y="33"/>
                  </a:cubicBezTo>
                  <a:close/>
                  <a:moveTo>
                    <a:pt x="89" y="51"/>
                  </a:moveTo>
                  <a:cubicBezTo>
                    <a:pt x="92" y="53"/>
                    <a:pt x="93" y="56"/>
                    <a:pt x="95" y="59"/>
                  </a:cubicBezTo>
                  <a:cubicBezTo>
                    <a:pt x="94" y="59"/>
                    <a:pt x="93" y="60"/>
                    <a:pt x="93" y="61"/>
                  </a:cubicBezTo>
                  <a:cubicBezTo>
                    <a:pt x="91" y="59"/>
                    <a:pt x="89" y="56"/>
                    <a:pt x="87" y="53"/>
                  </a:cubicBezTo>
                  <a:cubicBezTo>
                    <a:pt x="88" y="52"/>
                    <a:pt x="89" y="52"/>
                    <a:pt x="89" y="51"/>
                  </a:cubicBezTo>
                  <a:close/>
                  <a:moveTo>
                    <a:pt x="87" y="36"/>
                  </a:moveTo>
                  <a:cubicBezTo>
                    <a:pt x="87" y="34"/>
                    <a:pt x="88" y="33"/>
                    <a:pt x="89" y="31"/>
                  </a:cubicBezTo>
                  <a:cubicBezTo>
                    <a:pt x="91" y="33"/>
                    <a:pt x="92" y="35"/>
                    <a:pt x="93" y="38"/>
                  </a:cubicBezTo>
                  <a:cubicBezTo>
                    <a:pt x="90" y="41"/>
                    <a:pt x="90" y="37"/>
                    <a:pt x="87" y="36"/>
                  </a:cubicBezTo>
                  <a:close/>
                  <a:moveTo>
                    <a:pt x="93" y="47"/>
                  </a:moveTo>
                  <a:cubicBezTo>
                    <a:pt x="94" y="46"/>
                    <a:pt x="94" y="45"/>
                    <a:pt x="95" y="44"/>
                  </a:cubicBezTo>
                  <a:cubicBezTo>
                    <a:pt x="97" y="46"/>
                    <a:pt x="99" y="50"/>
                    <a:pt x="99" y="53"/>
                  </a:cubicBezTo>
                  <a:cubicBezTo>
                    <a:pt x="97" y="51"/>
                    <a:pt x="96" y="48"/>
                    <a:pt x="93" y="47"/>
                  </a:cubicBezTo>
                  <a:close/>
                  <a:moveTo>
                    <a:pt x="99" y="69"/>
                  </a:moveTo>
                  <a:cubicBezTo>
                    <a:pt x="97" y="69"/>
                    <a:pt x="96" y="67"/>
                    <a:pt x="96" y="64"/>
                  </a:cubicBezTo>
                  <a:cubicBezTo>
                    <a:pt x="98" y="64"/>
                    <a:pt x="98" y="68"/>
                    <a:pt x="99" y="69"/>
                  </a:cubicBezTo>
                  <a:close/>
                  <a:moveTo>
                    <a:pt x="93" y="91"/>
                  </a:moveTo>
                  <a:cubicBezTo>
                    <a:pt x="93" y="93"/>
                    <a:pt x="94" y="92"/>
                    <a:pt x="93" y="93"/>
                  </a:cubicBezTo>
                  <a:cubicBezTo>
                    <a:pt x="91" y="94"/>
                    <a:pt x="91" y="90"/>
                    <a:pt x="93" y="91"/>
                  </a:cubicBezTo>
                  <a:close/>
                  <a:moveTo>
                    <a:pt x="95" y="106"/>
                  </a:moveTo>
                  <a:cubicBezTo>
                    <a:pt x="96" y="107"/>
                    <a:pt x="97" y="107"/>
                    <a:pt x="97" y="108"/>
                  </a:cubicBezTo>
                  <a:cubicBezTo>
                    <a:pt x="97" y="110"/>
                    <a:pt x="95" y="110"/>
                    <a:pt x="95" y="111"/>
                  </a:cubicBezTo>
                  <a:cubicBezTo>
                    <a:pt x="93" y="110"/>
                    <a:pt x="94" y="108"/>
                    <a:pt x="95" y="106"/>
                  </a:cubicBezTo>
                  <a:close/>
                  <a:moveTo>
                    <a:pt x="99" y="111"/>
                  </a:moveTo>
                  <a:cubicBezTo>
                    <a:pt x="101" y="112"/>
                    <a:pt x="99" y="114"/>
                    <a:pt x="99" y="115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3"/>
                    <a:pt x="99" y="113"/>
                    <a:pt x="99" y="111"/>
                  </a:cubicBezTo>
                  <a:close/>
                  <a:moveTo>
                    <a:pt x="89" y="26"/>
                  </a:moveTo>
                  <a:cubicBezTo>
                    <a:pt x="87" y="27"/>
                    <a:pt x="87" y="29"/>
                    <a:pt x="84" y="29"/>
                  </a:cubicBezTo>
                  <a:cubicBezTo>
                    <a:pt x="83" y="27"/>
                    <a:pt x="82" y="25"/>
                    <a:pt x="81" y="23"/>
                  </a:cubicBezTo>
                  <a:cubicBezTo>
                    <a:pt x="83" y="21"/>
                    <a:pt x="85" y="19"/>
                    <a:pt x="87" y="16"/>
                  </a:cubicBezTo>
                  <a:cubicBezTo>
                    <a:pt x="93" y="21"/>
                    <a:pt x="99" y="26"/>
                    <a:pt x="101" y="36"/>
                  </a:cubicBezTo>
                  <a:cubicBezTo>
                    <a:pt x="96" y="34"/>
                    <a:pt x="94" y="28"/>
                    <a:pt x="89" y="26"/>
                  </a:cubicBezTo>
                  <a:close/>
                  <a:moveTo>
                    <a:pt x="79" y="17"/>
                  </a:moveTo>
                  <a:cubicBezTo>
                    <a:pt x="78" y="16"/>
                    <a:pt x="77" y="14"/>
                    <a:pt x="77" y="12"/>
                  </a:cubicBezTo>
                  <a:cubicBezTo>
                    <a:pt x="79" y="12"/>
                    <a:pt x="80" y="13"/>
                    <a:pt x="82" y="14"/>
                  </a:cubicBezTo>
                  <a:cubicBezTo>
                    <a:pt x="81" y="15"/>
                    <a:pt x="80" y="16"/>
                    <a:pt x="79" y="17"/>
                  </a:cubicBezTo>
                  <a:close/>
                  <a:moveTo>
                    <a:pt x="78" y="39"/>
                  </a:moveTo>
                  <a:cubicBezTo>
                    <a:pt x="75" y="39"/>
                    <a:pt x="75" y="36"/>
                    <a:pt x="74" y="34"/>
                  </a:cubicBezTo>
                  <a:cubicBezTo>
                    <a:pt x="77" y="22"/>
                    <a:pt x="85" y="34"/>
                    <a:pt x="78" y="39"/>
                  </a:cubicBezTo>
                  <a:close/>
                  <a:moveTo>
                    <a:pt x="65" y="98"/>
                  </a:moveTo>
                  <a:cubicBezTo>
                    <a:pt x="62" y="99"/>
                    <a:pt x="59" y="92"/>
                    <a:pt x="59" y="90"/>
                  </a:cubicBezTo>
                  <a:cubicBezTo>
                    <a:pt x="62" y="92"/>
                    <a:pt x="64" y="95"/>
                    <a:pt x="65" y="98"/>
                  </a:cubicBezTo>
                  <a:close/>
                  <a:moveTo>
                    <a:pt x="62" y="68"/>
                  </a:moveTo>
                  <a:cubicBezTo>
                    <a:pt x="62" y="69"/>
                    <a:pt x="62" y="70"/>
                    <a:pt x="62" y="71"/>
                  </a:cubicBezTo>
                  <a:cubicBezTo>
                    <a:pt x="60" y="71"/>
                    <a:pt x="60" y="68"/>
                    <a:pt x="62" y="68"/>
                  </a:cubicBezTo>
                  <a:close/>
                  <a:moveTo>
                    <a:pt x="71" y="90"/>
                  </a:moveTo>
                  <a:cubicBezTo>
                    <a:pt x="69" y="92"/>
                    <a:pt x="67" y="88"/>
                    <a:pt x="67" y="87"/>
                  </a:cubicBezTo>
                  <a:cubicBezTo>
                    <a:pt x="69" y="87"/>
                    <a:pt x="69" y="90"/>
                    <a:pt x="71" y="90"/>
                  </a:cubicBezTo>
                  <a:close/>
                  <a:moveTo>
                    <a:pt x="69" y="76"/>
                  </a:moveTo>
                  <a:cubicBezTo>
                    <a:pt x="72" y="70"/>
                    <a:pt x="78" y="82"/>
                    <a:pt x="76" y="84"/>
                  </a:cubicBezTo>
                  <a:cubicBezTo>
                    <a:pt x="73" y="82"/>
                    <a:pt x="72" y="78"/>
                    <a:pt x="69" y="76"/>
                  </a:cubicBezTo>
                  <a:close/>
                  <a:moveTo>
                    <a:pt x="74" y="109"/>
                  </a:moveTo>
                  <a:cubicBezTo>
                    <a:pt x="74" y="110"/>
                    <a:pt x="74" y="111"/>
                    <a:pt x="74" y="112"/>
                  </a:cubicBezTo>
                  <a:cubicBezTo>
                    <a:pt x="71" y="109"/>
                    <a:pt x="67" y="105"/>
                    <a:pt x="67" y="101"/>
                  </a:cubicBezTo>
                  <a:cubicBezTo>
                    <a:pt x="70" y="103"/>
                    <a:pt x="71" y="107"/>
                    <a:pt x="74" y="109"/>
                  </a:cubicBezTo>
                  <a:close/>
                  <a:moveTo>
                    <a:pt x="68" y="80"/>
                  </a:moveTo>
                  <a:cubicBezTo>
                    <a:pt x="68" y="79"/>
                    <a:pt x="68" y="79"/>
                    <a:pt x="68" y="78"/>
                  </a:cubicBezTo>
                  <a:cubicBezTo>
                    <a:pt x="69" y="78"/>
                    <a:pt x="70" y="79"/>
                    <a:pt x="69" y="80"/>
                  </a:cubicBezTo>
                  <a:cubicBezTo>
                    <a:pt x="69" y="80"/>
                    <a:pt x="68" y="80"/>
                    <a:pt x="68" y="80"/>
                  </a:cubicBezTo>
                  <a:close/>
                  <a:moveTo>
                    <a:pt x="67" y="71"/>
                  </a:moveTo>
                  <a:cubicBezTo>
                    <a:pt x="65" y="70"/>
                    <a:pt x="66" y="70"/>
                    <a:pt x="67" y="68"/>
                  </a:cubicBezTo>
                  <a:cubicBezTo>
                    <a:pt x="69" y="68"/>
                    <a:pt x="69" y="72"/>
                    <a:pt x="67" y="71"/>
                  </a:cubicBezTo>
                  <a:close/>
                  <a:moveTo>
                    <a:pt x="67" y="86"/>
                  </a:moveTo>
                  <a:cubicBezTo>
                    <a:pt x="67" y="86"/>
                    <a:pt x="64" y="84"/>
                    <a:pt x="64" y="83"/>
                  </a:cubicBezTo>
                  <a:cubicBezTo>
                    <a:pt x="66" y="81"/>
                    <a:pt x="66" y="84"/>
                    <a:pt x="67" y="86"/>
                  </a:cubicBezTo>
                  <a:close/>
                  <a:moveTo>
                    <a:pt x="65" y="68"/>
                  </a:moveTo>
                  <a:cubicBezTo>
                    <a:pt x="64" y="68"/>
                    <a:pt x="63" y="65"/>
                    <a:pt x="64" y="65"/>
                  </a:cubicBezTo>
                  <a:cubicBezTo>
                    <a:pt x="66" y="64"/>
                    <a:pt x="65" y="66"/>
                    <a:pt x="65" y="68"/>
                  </a:cubicBezTo>
                  <a:close/>
                  <a:moveTo>
                    <a:pt x="65" y="74"/>
                  </a:moveTo>
                  <a:cubicBezTo>
                    <a:pt x="63" y="74"/>
                    <a:pt x="63" y="73"/>
                    <a:pt x="63" y="71"/>
                  </a:cubicBezTo>
                  <a:cubicBezTo>
                    <a:pt x="64" y="71"/>
                    <a:pt x="65" y="72"/>
                    <a:pt x="65" y="74"/>
                  </a:cubicBezTo>
                  <a:close/>
                  <a:moveTo>
                    <a:pt x="56" y="80"/>
                  </a:moveTo>
                  <a:cubicBezTo>
                    <a:pt x="55" y="79"/>
                    <a:pt x="55" y="77"/>
                    <a:pt x="55" y="75"/>
                  </a:cubicBezTo>
                  <a:cubicBezTo>
                    <a:pt x="57" y="77"/>
                    <a:pt x="58" y="79"/>
                    <a:pt x="59" y="81"/>
                  </a:cubicBezTo>
                  <a:cubicBezTo>
                    <a:pt x="57" y="82"/>
                    <a:pt x="57" y="78"/>
                    <a:pt x="56" y="80"/>
                  </a:cubicBezTo>
                  <a:close/>
                  <a:moveTo>
                    <a:pt x="59" y="105"/>
                  </a:moveTo>
                  <a:cubicBezTo>
                    <a:pt x="56" y="104"/>
                    <a:pt x="53" y="100"/>
                    <a:pt x="54" y="96"/>
                  </a:cubicBezTo>
                  <a:cubicBezTo>
                    <a:pt x="56" y="99"/>
                    <a:pt x="60" y="102"/>
                    <a:pt x="59" y="105"/>
                  </a:cubicBezTo>
                  <a:close/>
                  <a:moveTo>
                    <a:pt x="51" y="80"/>
                  </a:moveTo>
                  <a:cubicBezTo>
                    <a:pt x="53" y="80"/>
                    <a:pt x="53" y="81"/>
                    <a:pt x="54" y="83"/>
                  </a:cubicBezTo>
                  <a:cubicBezTo>
                    <a:pt x="53" y="82"/>
                    <a:pt x="51" y="82"/>
                    <a:pt x="51" y="80"/>
                  </a:cubicBezTo>
                  <a:close/>
                  <a:moveTo>
                    <a:pt x="52" y="73"/>
                  </a:moveTo>
                  <a:cubicBezTo>
                    <a:pt x="51" y="71"/>
                    <a:pt x="46" y="67"/>
                    <a:pt x="49" y="65"/>
                  </a:cubicBezTo>
                  <a:cubicBezTo>
                    <a:pt x="50" y="67"/>
                    <a:pt x="54" y="69"/>
                    <a:pt x="52" y="73"/>
                  </a:cubicBezTo>
                  <a:close/>
                  <a:moveTo>
                    <a:pt x="51" y="93"/>
                  </a:moveTo>
                  <a:cubicBezTo>
                    <a:pt x="50" y="93"/>
                    <a:pt x="49" y="92"/>
                    <a:pt x="48" y="90"/>
                  </a:cubicBezTo>
                  <a:cubicBezTo>
                    <a:pt x="49" y="89"/>
                    <a:pt x="51" y="92"/>
                    <a:pt x="51" y="93"/>
                  </a:cubicBezTo>
                  <a:close/>
                  <a:moveTo>
                    <a:pt x="50" y="100"/>
                  </a:moveTo>
                  <a:cubicBezTo>
                    <a:pt x="54" y="102"/>
                    <a:pt x="55" y="105"/>
                    <a:pt x="57" y="109"/>
                  </a:cubicBezTo>
                  <a:cubicBezTo>
                    <a:pt x="56" y="109"/>
                    <a:pt x="56" y="109"/>
                    <a:pt x="56" y="110"/>
                  </a:cubicBezTo>
                  <a:cubicBezTo>
                    <a:pt x="52" y="108"/>
                    <a:pt x="48" y="104"/>
                    <a:pt x="50" y="100"/>
                  </a:cubicBezTo>
                  <a:close/>
                  <a:moveTo>
                    <a:pt x="59" y="124"/>
                  </a:moveTo>
                  <a:cubicBezTo>
                    <a:pt x="58" y="125"/>
                    <a:pt x="56" y="123"/>
                    <a:pt x="56" y="121"/>
                  </a:cubicBezTo>
                  <a:cubicBezTo>
                    <a:pt x="57" y="120"/>
                    <a:pt x="58" y="123"/>
                    <a:pt x="59" y="124"/>
                  </a:cubicBezTo>
                  <a:close/>
                  <a:moveTo>
                    <a:pt x="58" y="112"/>
                  </a:moveTo>
                  <a:cubicBezTo>
                    <a:pt x="63" y="115"/>
                    <a:pt x="69" y="121"/>
                    <a:pt x="65" y="124"/>
                  </a:cubicBezTo>
                  <a:cubicBezTo>
                    <a:pt x="63" y="120"/>
                    <a:pt x="57" y="118"/>
                    <a:pt x="58" y="112"/>
                  </a:cubicBezTo>
                  <a:close/>
                  <a:moveTo>
                    <a:pt x="62" y="108"/>
                  </a:moveTo>
                  <a:cubicBezTo>
                    <a:pt x="65" y="110"/>
                    <a:pt x="70" y="116"/>
                    <a:pt x="68" y="119"/>
                  </a:cubicBezTo>
                  <a:cubicBezTo>
                    <a:pt x="66" y="116"/>
                    <a:pt x="63" y="113"/>
                    <a:pt x="62" y="108"/>
                  </a:cubicBezTo>
                  <a:close/>
                  <a:moveTo>
                    <a:pt x="68" y="126"/>
                  </a:moveTo>
                  <a:cubicBezTo>
                    <a:pt x="71" y="127"/>
                    <a:pt x="73" y="129"/>
                    <a:pt x="72" y="132"/>
                  </a:cubicBezTo>
                  <a:cubicBezTo>
                    <a:pt x="69" y="132"/>
                    <a:pt x="68" y="128"/>
                    <a:pt x="68" y="126"/>
                  </a:cubicBezTo>
                  <a:close/>
                  <a:moveTo>
                    <a:pt x="72" y="121"/>
                  </a:moveTo>
                  <a:cubicBezTo>
                    <a:pt x="74" y="123"/>
                    <a:pt x="76" y="124"/>
                    <a:pt x="76" y="127"/>
                  </a:cubicBezTo>
                  <a:cubicBezTo>
                    <a:pt x="73" y="129"/>
                    <a:pt x="70" y="124"/>
                    <a:pt x="72" y="121"/>
                  </a:cubicBezTo>
                  <a:close/>
                  <a:moveTo>
                    <a:pt x="73" y="95"/>
                  </a:moveTo>
                  <a:cubicBezTo>
                    <a:pt x="76" y="96"/>
                    <a:pt x="78" y="99"/>
                    <a:pt x="79" y="103"/>
                  </a:cubicBezTo>
                  <a:cubicBezTo>
                    <a:pt x="75" y="102"/>
                    <a:pt x="73" y="97"/>
                    <a:pt x="73" y="95"/>
                  </a:cubicBezTo>
                  <a:close/>
                  <a:moveTo>
                    <a:pt x="75" y="69"/>
                  </a:moveTo>
                  <a:cubicBezTo>
                    <a:pt x="77" y="69"/>
                    <a:pt x="82" y="74"/>
                    <a:pt x="81" y="77"/>
                  </a:cubicBezTo>
                  <a:cubicBezTo>
                    <a:pt x="78" y="76"/>
                    <a:pt x="76" y="73"/>
                    <a:pt x="75" y="69"/>
                  </a:cubicBezTo>
                  <a:close/>
                  <a:moveTo>
                    <a:pt x="77" y="48"/>
                  </a:moveTo>
                  <a:cubicBezTo>
                    <a:pt x="78" y="48"/>
                    <a:pt x="78" y="50"/>
                    <a:pt x="80" y="50"/>
                  </a:cubicBezTo>
                  <a:cubicBezTo>
                    <a:pt x="78" y="52"/>
                    <a:pt x="76" y="49"/>
                    <a:pt x="77" y="48"/>
                  </a:cubicBezTo>
                  <a:close/>
                  <a:moveTo>
                    <a:pt x="75" y="45"/>
                  </a:moveTo>
                  <a:cubicBezTo>
                    <a:pt x="72" y="44"/>
                    <a:pt x="71" y="40"/>
                    <a:pt x="69" y="38"/>
                  </a:cubicBezTo>
                  <a:cubicBezTo>
                    <a:pt x="73" y="38"/>
                    <a:pt x="73" y="42"/>
                    <a:pt x="75" y="45"/>
                  </a:cubicBezTo>
                  <a:close/>
                  <a:moveTo>
                    <a:pt x="70" y="60"/>
                  </a:moveTo>
                  <a:cubicBezTo>
                    <a:pt x="70" y="60"/>
                    <a:pt x="70" y="61"/>
                    <a:pt x="70" y="61"/>
                  </a:cubicBezTo>
                  <a:cubicBezTo>
                    <a:pt x="69" y="61"/>
                    <a:pt x="69" y="61"/>
                    <a:pt x="69" y="62"/>
                  </a:cubicBezTo>
                  <a:cubicBezTo>
                    <a:pt x="68" y="62"/>
                    <a:pt x="68" y="61"/>
                    <a:pt x="68" y="61"/>
                  </a:cubicBezTo>
                  <a:cubicBezTo>
                    <a:pt x="68" y="61"/>
                    <a:pt x="68" y="60"/>
                    <a:pt x="68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70" y="60"/>
                    <a:pt x="70" y="60"/>
                  </a:cubicBezTo>
                  <a:close/>
                  <a:moveTo>
                    <a:pt x="69" y="52"/>
                  </a:moveTo>
                  <a:cubicBezTo>
                    <a:pt x="68" y="49"/>
                    <a:pt x="65" y="48"/>
                    <a:pt x="65" y="44"/>
                  </a:cubicBezTo>
                  <a:cubicBezTo>
                    <a:pt x="67" y="45"/>
                    <a:pt x="70" y="49"/>
                    <a:pt x="69" y="52"/>
                  </a:cubicBezTo>
                  <a:close/>
                  <a:moveTo>
                    <a:pt x="64" y="27"/>
                  </a:moveTo>
                  <a:cubicBezTo>
                    <a:pt x="65" y="29"/>
                    <a:pt x="68" y="30"/>
                    <a:pt x="68" y="35"/>
                  </a:cubicBezTo>
                  <a:cubicBezTo>
                    <a:pt x="65" y="33"/>
                    <a:pt x="62" y="30"/>
                    <a:pt x="64" y="27"/>
                  </a:cubicBezTo>
                  <a:close/>
                  <a:moveTo>
                    <a:pt x="62" y="62"/>
                  </a:moveTo>
                  <a:cubicBezTo>
                    <a:pt x="59" y="62"/>
                    <a:pt x="58" y="60"/>
                    <a:pt x="58" y="57"/>
                  </a:cubicBezTo>
                  <a:cubicBezTo>
                    <a:pt x="61" y="57"/>
                    <a:pt x="61" y="60"/>
                    <a:pt x="62" y="62"/>
                  </a:cubicBezTo>
                  <a:close/>
                  <a:moveTo>
                    <a:pt x="59" y="65"/>
                  </a:moveTo>
                  <a:cubicBezTo>
                    <a:pt x="55" y="65"/>
                    <a:pt x="55" y="62"/>
                    <a:pt x="52" y="60"/>
                  </a:cubicBezTo>
                  <a:cubicBezTo>
                    <a:pt x="53" y="59"/>
                    <a:pt x="53" y="58"/>
                    <a:pt x="55" y="57"/>
                  </a:cubicBezTo>
                  <a:cubicBezTo>
                    <a:pt x="56" y="59"/>
                    <a:pt x="59" y="61"/>
                    <a:pt x="59" y="65"/>
                  </a:cubicBezTo>
                  <a:close/>
                  <a:moveTo>
                    <a:pt x="42" y="72"/>
                  </a:moveTo>
                  <a:cubicBezTo>
                    <a:pt x="44" y="73"/>
                    <a:pt x="46" y="76"/>
                    <a:pt x="47" y="79"/>
                  </a:cubicBezTo>
                  <a:cubicBezTo>
                    <a:pt x="44" y="78"/>
                    <a:pt x="42" y="74"/>
                    <a:pt x="42" y="72"/>
                  </a:cubicBezTo>
                  <a:close/>
                  <a:moveTo>
                    <a:pt x="46" y="90"/>
                  </a:moveTo>
                  <a:cubicBezTo>
                    <a:pt x="45" y="92"/>
                    <a:pt x="43" y="93"/>
                    <a:pt x="41" y="94"/>
                  </a:cubicBezTo>
                  <a:cubicBezTo>
                    <a:pt x="42" y="92"/>
                    <a:pt x="43" y="89"/>
                    <a:pt x="46" y="90"/>
                  </a:cubicBezTo>
                  <a:close/>
                  <a:moveTo>
                    <a:pt x="46" y="62"/>
                  </a:moveTo>
                  <a:cubicBezTo>
                    <a:pt x="42" y="61"/>
                    <a:pt x="41" y="58"/>
                    <a:pt x="40" y="55"/>
                  </a:cubicBezTo>
                  <a:cubicBezTo>
                    <a:pt x="40" y="55"/>
                    <a:pt x="41" y="55"/>
                    <a:pt x="41" y="54"/>
                  </a:cubicBezTo>
                  <a:cubicBezTo>
                    <a:pt x="43" y="56"/>
                    <a:pt x="47" y="59"/>
                    <a:pt x="46" y="62"/>
                  </a:cubicBezTo>
                  <a:close/>
                  <a:moveTo>
                    <a:pt x="40" y="69"/>
                  </a:moveTo>
                  <a:cubicBezTo>
                    <a:pt x="37" y="68"/>
                    <a:pt x="36" y="65"/>
                    <a:pt x="35" y="61"/>
                  </a:cubicBezTo>
                  <a:cubicBezTo>
                    <a:pt x="37" y="63"/>
                    <a:pt x="40" y="65"/>
                    <a:pt x="40" y="69"/>
                  </a:cubicBezTo>
                  <a:close/>
                  <a:moveTo>
                    <a:pt x="46" y="99"/>
                  </a:moveTo>
                  <a:cubicBezTo>
                    <a:pt x="44" y="100"/>
                    <a:pt x="46" y="97"/>
                    <a:pt x="44" y="98"/>
                  </a:cubicBezTo>
                  <a:cubicBezTo>
                    <a:pt x="43" y="94"/>
                    <a:pt x="47" y="93"/>
                    <a:pt x="49" y="96"/>
                  </a:cubicBezTo>
                  <a:cubicBezTo>
                    <a:pt x="48" y="97"/>
                    <a:pt x="47" y="98"/>
                    <a:pt x="46" y="99"/>
                  </a:cubicBezTo>
                  <a:close/>
                  <a:moveTo>
                    <a:pt x="49" y="126"/>
                  </a:moveTo>
                  <a:cubicBezTo>
                    <a:pt x="52" y="129"/>
                    <a:pt x="54" y="132"/>
                    <a:pt x="56" y="135"/>
                  </a:cubicBezTo>
                  <a:cubicBezTo>
                    <a:pt x="57" y="137"/>
                    <a:pt x="55" y="138"/>
                    <a:pt x="55" y="139"/>
                  </a:cubicBezTo>
                  <a:cubicBezTo>
                    <a:pt x="53" y="135"/>
                    <a:pt x="49" y="135"/>
                    <a:pt x="50" y="131"/>
                  </a:cubicBezTo>
                  <a:cubicBezTo>
                    <a:pt x="50" y="129"/>
                    <a:pt x="49" y="132"/>
                    <a:pt x="47" y="131"/>
                  </a:cubicBezTo>
                  <a:cubicBezTo>
                    <a:pt x="47" y="128"/>
                    <a:pt x="49" y="128"/>
                    <a:pt x="49" y="126"/>
                  </a:cubicBezTo>
                  <a:close/>
                  <a:moveTo>
                    <a:pt x="52" y="124"/>
                  </a:moveTo>
                  <a:cubicBezTo>
                    <a:pt x="54" y="127"/>
                    <a:pt x="57" y="129"/>
                    <a:pt x="59" y="133"/>
                  </a:cubicBezTo>
                  <a:cubicBezTo>
                    <a:pt x="55" y="131"/>
                    <a:pt x="53" y="128"/>
                    <a:pt x="52" y="124"/>
                  </a:cubicBezTo>
                  <a:close/>
                  <a:moveTo>
                    <a:pt x="58" y="140"/>
                  </a:moveTo>
                  <a:cubicBezTo>
                    <a:pt x="61" y="140"/>
                    <a:pt x="63" y="144"/>
                    <a:pt x="62" y="147"/>
                  </a:cubicBezTo>
                  <a:cubicBezTo>
                    <a:pt x="60" y="146"/>
                    <a:pt x="59" y="143"/>
                    <a:pt x="58" y="142"/>
                  </a:cubicBezTo>
                  <a:cubicBezTo>
                    <a:pt x="57" y="141"/>
                    <a:pt x="58" y="141"/>
                    <a:pt x="58" y="140"/>
                  </a:cubicBezTo>
                  <a:close/>
                  <a:moveTo>
                    <a:pt x="61" y="136"/>
                  </a:moveTo>
                  <a:cubicBezTo>
                    <a:pt x="63" y="138"/>
                    <a:pt x="66" y="138"/>
                    <a:pt x="66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1"/>
                    <a:pt x="62" y="139"/>
                    <a:pt x="61" y="136"/>
                  </a:cubicBezTo>
                  <a:close/>
                  <a:moveTo>
                    <a:pt x="65" y="150"/>
                  </a:moveTo>
                  <a:cubicBezTo>
                    <a:pt x="68" y="151"/>
                    <a:pt x="69" y="153"/>
                    <a:pt x="71" y="156"/>
                  </a:cubicBezTo>
                  <a:cubicBezTo>
                    <a:pt x="67" y="156"/>
                    <a:pt x="64" y="153"/>
                    <a:pt x="65" y="150"/>
                  </a:cubicBezTo>
                  <a:close/>
                  <a:moveTo>
                    <a:pt x="69" y="168"/>
                  </a:moveTo>
                  <a:cubicBezTo>
                    <a:pt x="71" y="169"/>
                    <a:pt x="74" y="173"/>
                    <a:pt x="69" y="173"/>
                  </a:cubicBezTo>
                  <a:cubicBezTo>
                    <a:pt x="70" y="170"/>
                    <a:pt x="67" y="170"/>
                    <a:pt x="69" y="168"/>
                  </a:cubicBezTo>
                  <a:close/>
                  <a:moveTo>
                    <a:pt x="68" y="146"/>
                  </a:moveTo>
                  <a:cubicBezTo>
                    <a:pt x="71" y="144"/>
                    <a:pt x="76" y="150"/>
                    <a:pt x="72" y="153"/>
                  </a:cubicBezTo>
                  <a:cubicBezTo>
                    <a:pt x="70" y="152"/>
                    <a:pt x="68" y="147"/>
                    <a:pt x="68" y="146"/>
                  </a:cubicBezTo>
                  <a:close/>
                  <a:moveTo>
                    <a:pt x="77" y="165"/>
                  </a:moveTo>
                  <a:cubicBezTo>
                    <a:pt x="75" y="165"/>
                    <a:pt x="75" y="163"/>
                    <a:pt x="73" y="163"/>
                  </a:cubicBezTo>
                  <a:cubicBezTo>
                    <a:pt x="74" y="160"/>
                    <a:pt x="77" y="163"/>
                    <a:pt x="77" y="165"/>
                  </a:cubicBezTo>
                  <a:close/>
                  <a:moveTo>
                    <a:pt x="75" y="135"/>
                  </a:moveTo>
                  <a:cubicBezTo>
                    <a:pt x="78" y="136"/>
                    <a:pt x="80" y="139"/>
                    <a:pt x="80" y="142"/>
                  </a:cubicBezTo>
                  <a:cubicBezTo>
                    <a:pt x="77" y="141"/>
                    <a:pt x="75" y="139"/>
                    <a:pt x="75" y="135"/>
                  </a:cubicBezTo>
                  <a:close/>
                  <a:moveTo>
                    <a:pt x="77" y="114"/>
                  </a:moveTo>
                  <a:cubicBezTo>
                    <a:pt x="78" y="116"/>
                    <a:pt x="81" y="118"/>
                    <a:pt x="80" y="120"/>
                  </a:cubicBezTo>
                  <a:cubicBezTo>
                    <a:pt x="78" y="120"/>
                    <a:pt x="75" y="117"/>
                    <a:pt x="77" y="114"/>
                  </a:cubicBezTo>
                  <a:close/>
                  <a:moveTo>
                    <a:pt x="80" y="86"/>
                  </a:moveTo>
                  <a:cubicBezTo>
                    <a:pt x="83" y="88"/>
                    <a:pt x="82" y="91"/>
                    <a:pt x="86" y="93"/>
                  </a:cubicBezTo>
                  <a:cubicBezTo>
                    <a:pt x="85" y="93"/>
                    <a:pt x="85" y="95"/>
                    <a:pt x="84" y="95"/>
                  </a:cubicBezTo>
                  <a:cubicBezTo>
                    <a:pt x="81" y="93"/>
                    <a:pt x="76" y="88"/>
                    <a:pt x="80" y="86"/>
                  </a:cubicBezTo>
                  <a:close/>
                  <a:moveTo>
                    <a:pt x="84" y="80"/>
                  </a:moveTo>
                  <a:cubicBezTo>
                    <a:pt x="86" y="79"/>
                    <a:pt x="86" y="83"/>
                    <a:pt x="85" y="84"/>
                  </a:cubicBezTo>
                  <a:cubicBezTo>
                    <a:pt x="83" y="83"/>
                    <a:pt x="82" y="81"/>
                    <a:pt x="84" y="80"/>
                  </a:cubicBezTo>
                  <a:close/>
                  <a:moveTo>
                    <a:pt x="81" y="65"/>
                  </a:moveTo>
                  <a:cubicBezTo>
                    <a:pt x="84" y="64"/>
                    <a:pt x="84" y="69"/>
                    <a:pt x="86" y="70"/>
                  </a:cubicBezTo>
                  <a:cubicBezTo>
                    <a:pt x="83" y="72"/>
                    <a:pt x="82" y="66"/>
                    <a:pt x="81" y="65"/>
                  </a:cubicBezTo>
                  <a:close/>
                  <a:moveTo>
                    <a:pt x="81" y="47"/>
                  </a:moveTo>
                  <a:cubicBezTo>
                    <a:pt x="80" y="43"/>
                    <a:pt x="82" y="42"/>
                    <a:pt x="83" y="39"/>
                  </a:cubicBezTo>
                  <a:cubicBezTo>
                    <a:pt x="85" y="39"/>
                    <a:pt x="84" y="42"/>
                    <a:pt x="87" y="42"/>
                  </a:cubicBezTo>
                  <a:cubicBezTo>
                    <a:pt x="86" y="45"/>
                    <a:pt x="84" y="48"/>
                    <a:pt x="81" y="47"/>
                  </a:cubicBezTo>
                  <a:close/>
                  <a:moveTo>
                    <a:pt x="89" y="89"/>
                  </a:moveTo>
                  <a:cubicBezTo>
                    <a:pt x="87" y="88"/>
                    <a:pt x="86" y="87"/>
                    <a:pt x="87" y="85"/>
                  </a:cubicBezTo>
                  <a:cubicBezTo>
                    <a:pt x="89" y="85"/>
                    <a:pt x="90" y="87"/>
                    <a:pt x="89" y="89"/>
                  </a:cubicBezTo>
                  <a:close/>
                  <a:moveTo>
                    <a:pt x="87" y="132"/>
                  </a:moveTo>
                  <a:cubicBezTo>
                    <a:pt x="87" y="130"/>
                    <a:pt x="84" y="128"/>
                    <a:pt x="86" y="126"/>
                  </a:cubicBezTo>
                  <a:cubicBezTo>
                    <a:pt x="87" y="127"/>
                    <a:pt x="89" y="130"/>
                    <a:pt x="87" y="132"/>
                  </a:cubicBezTo>
                  <a:close/>
                  <a:moveTo>
                    <a:pt x="88" y="145"/>
                  </a:moveTo>
                  <a:cubicBezTo>
                    <a:pt x="89" y="145"/>
                    <a:pt x="90" y="147"/>
                    <a:pt x="89" y="148"/>
                  </a:cubicBezTo>
                  <a:cubicBezTo>
                    <a:pt x="88" y="148"/>
                    <a:pt x="88" y="146"/>
                    <a:pt x="88" y="145"/>
                  </a:cubicBezTo>
                  <a:close/>
                  <a:moveTo>
                    <a:pt x="87" y="77"/>
                  </a:moveTo>
                  <a:cubicBezTo>
                    <a:pt x="87" y="75"/>
                    <a:pt x="88" y="75"/>
                    <a:pt x="88" y="74"/>
                  </a:cubicBezTo>
                  <a:cubicBezTo>
                    <a:pt x="90" y="73"/>
                    <a:pt x="90" y="76"/>
                    <a:pt x="90" y="77"/>
                  </a:cubicBezTo>
                  <a:cubicBezTo>
                    <a:pt x="89" y="78"/>
                    <a:pt x="89" y="77"/>
                    <a:pt x="87" y="77"/>
                  </a:cubicBezTo>
                  <a:close/>
                  <a:moveTo>
                    <a:pt x="90" y="101"/>
                  </a:moveTo>
                  <a:cubicBezTo>
                    <a:pt x="91" y="101"/>
                    <a:pt x="91" y="102"/>
                    <a:pt x="92" y="102"/>
                  </a:cubicBezTo>
                  <a:cubicBezTo>
                    <a:pt x="92" y="104"/>
                    <a:pt x="91" y="104"/>
                    <a:pt x="91" y="105"/>
                  </a:cubicBezTo>
                  <a:cubicBezTo>
                    <a:pt x="89" y="104"/>
                    <a:pt x="89" y="103"/>
                    <a:pt x="90" y="101"/>
                  </a:cubicBezTo>
                  <a:close/>
                  <a:moveTo>
                    <a:pt x="95" y="120"/>
                  </a:moveTo>
                  <a:cubicBezTo>
                    <a:pt x="95" y="122"/>
                    <a:pt x="93" y="121"/>
                    <a:pt x="93" y="123"/>
                  </a:cubicBezTo>
                  <a:cubicBezTo>
                    <a:pt x="92" y="122"/>
                    <a:pt x="91" y="122"/>
                    <a:pt x="91" y="119"/>
                  </a:cubicBezTo>
                  <a:cubicBezTo>
                    <a:pt x="93" y="119"/>
                    <a:pt x="93" y="120"/>
                    <a:pt x="95" y="120"/>
                  </a:cubicBezTo>
                  <a:close/>
                  <a:moveTo>
                    <a:pt x="93" y="139"/>
                  </a:moveTo>
                  <a:cubicBezTo>
                    <a:pt x="94" y="139"/>
                    <a:pt x="94" y="139"/>
                    <a:pt x="95" y="139"/>
                  </a:cubicBezTo>
                  <a:cubicBezTo>
                    <a:pt x="95" y="140"/>
                    <a:pt x="95" y="142"/>
                    <a:pt x="93" y="142"/>
                  </a:cubicBezTo>
                  <a:cubicBezTo>
                    <a:pt x="92" y="141"/>
                    <a:pt x="94" y="141"/>
                    <a:pt x="93" y="139"/>
                  </a:cubicBezTo>
                  <a:close/>
                  <a:moveTo>
                    <a:pt x="96" y="155"/>
                  </a:moveTo>
                  <a:cubicBezTo>
                    <a:pt x="96" y="155"/>
                    <a:pt x="95" y="155"/>
                    <a:pt x="95" y="156"/>
                  </a:cubicBezTo>
                  <a:cubicBezTo>
                    <a:pt x="94" y="155"/>
                    <a:pt x="94" y="154"/>
                    <a:pt x="94" y="153"/>
                  </a:cubicBezTo>
                  <a:cubicBezTo>
                    <a:pt x="96" y="153"/>
                    <a:pt x="96" y="153"/>
                    <a:pt x="96" y="155"/>
                  </a:cubicBezTo>
                  <a:close/>
                  <a:moveTo>
                    <a:pt x="95" y="126"/>
                  </a:moveTo>
                  <a:cubicBezTo>
                    <a:pt x="96" y="126"/>
                    <a:pt x="97" y="126"/>
                    <a:pt x="97" y="125"/>
                  </a:cubicBezTo>
                  <a:cubicBezTo>
                    <a:pt x="98" y="125"/>
                    <a:pt x="99" y="128"/>
                    <a:pt x="98" y="129"/>
                  </a:cubicBezTo>
                  <a:cubicBezTo>
                    <a:pt x="96" y="129"/>
                    <a:pt x="95" y="128"/>
                    <a:pt x="95" y="126"/>
                  </a:cubicBezTo>
                  <a:close/>
                  <a:moveTo>
                    <a:pt x="98" y="145"/>
                  </a:moveTo>
                  <a:cubicBezTo>
                    <a:pt x="100" y="145"/>
                    <a:pt x="101" y="147"/>
                    <a:pt x="101" y="148"/>
                  </a:cubicBezTo>
                  <a:cubicBezTo>
                    <a:pt x="100" y="150"/>
                    <a:pt x="99" y="147"/>
                    <a:pt x="98" y="148"/>
                  </a:cubicBezTo>
                  <a:cubicBezTo>
                    <a:pt x="98" y="148"/>
                    <a:pt x="97" y="146"/>
                    <a:pt x="98" y="145"/>
                  </a:cubicBezTo>
                  <a:close/>
                  <a:moveTo>
                    <a:pt x="99" y="132"/>
                  </a:moveTo>
                  <a:cubicBezTo>
                    <a:pt x="99" y="132"/>
                    <a:pt x="99" y="131"/>
                    <a:pt x="99" y="131"/>
                  </a:cubicBezTo>
                  <a:cubicBezTo>
                    <a:pt x="103" y="129"/>
                    <a:pt x="102" y="135"/>
                    <a:pt x="99" y="132"/>
                  </a:cubicBezTo>
                  <a:close/>
                  <a:moveTo>
                    <a:pt x="101" y="37"/>
                  </a:moveTo>
                  <a:cubicBezTo>
                    <a:pt x="102" y="38"/>
                    <a:pt x="103" y="40"/>
                    <a:pt x="103" y="43"/>
                  </a:cubicBezTo>
                  <a:cubicBezTo>
                    <a:pt x="102" y="41"/>
                    <a:pt x="99" y="39"/>
                    <a:pt x="101" y="37"/>
                  </a:cubicBezTo>
                  <a:close/>
                  <a:moveTo>
                    <a:pt x="103" y="117"/>
                  </a:moveTo>
                  <a:cubicBezTo>
                    <a:pt x="105" y="117"/>
                    <a:pt x="106" y="119"/>
                    <a:pt x="107" y="121"/>
                  </a:cubicBezTo>
                  <a:cubicBezTo>
                    <a:pt x="105" y="121"/>
                    <a:pt x="106" y="123"/>
                    <a:pt x="104" y="123"/>
                  </a:cubicBezTo>
                  <a:cubicBezTo>
                    <a:pt x="102" y="123"/>
                    <a:pt x="100" y="118"/>
                    <a:pt x="103" y="117"/>
                  </a:cubicBezTo>
                  <a:close/>
                  <a:moveTo>
                    <a:pt x="104" y="53"/>
                  </a:moveTo>
                  <a:cubicBezTo>
                    <a:pt x="105" y="54"/>
                    <a:pt x="107" y="56"/>
                    <a:pt x="107" y="59"/>
                  </a:cubicBezTo>
                  <a:cubicBezTo>
                    <a:pt x="105" y="58"/>
                    <a:pt x="103" y="57"/>
                    <a:pt x="104" y="53"/>
                  </a:cubicBezTo>
                  <a:close/>
                  <a:moveTo>
                    <a:pt x="106" y="136"/>
                  </a:moveTo>
                  <a:cubicBezTo>
                    <a:pt x="106" y="138"/>
                    <a:pt x="105" y="139"/>
                    <a:pt x="102" y="139"/>
                  </a:cubicBezTo>
                  <a:cubicBezTo>
                    <a:pt x="102" y="136"/>
                    <a:pt x="104" y="135"/>
                    <a:pt x="106" y="136"/>
                  </a:cubicBezTo>
                  <a:close/>
                  <a:moveTo>
                    <a:pt x="107" y="138"/>
                  </a:moveTo>
                  <a:cubicBezTo>
                    <a:pt x="109" y="139"/>
                    <a:pt x="107" y="142"/>
                    <a:pt x="105" y="142"/>
                  </a:cubicBezTo>
                  <a:cubicBezTo>
                    <a:pt x="105" y="139"/>
                    <a:pt x="106" y="139"/>
                    <a:pt x="107" y="138"/>
                  </a:cubicBezTo>
                  <a:close/>
                  <a:moveTo>
                    <a:pt x="72" y="11"/>
                  </a:moveTo>
                  <a:cubicBezTo>
                    <a:pt x="71" y="15"/>
                    <a:pt x="75" y="19"/>
                    <a:pt x="76" y="23"/>
                  </a:cubicBezTo>
                  <a:cubicBezTo>
                    <a:pt x="74" y="25"/>
                    <a:pt x="74" y="28"/>
                    <a:pt x="71" y="29"/>
                  </a:cubicBezTo>
                  <a:cubicBezTo>
                    <a:pt x="70" y="27"/>
                    <a:pt x="69" y="24"/>
                    <a:pt x="67" y="22"/>
                  </a:cubicBezTo>
                  <a:cubicBezTo>
                    <a:pt x="69" y="20"/>
                    <a:pt x="71" y="18"/>
                    <a:pt x="71" y="15"/>
                  </a:cubicBezTo>
                  <a:cubicBezTo>
                    <a:pt x="71" y="14"/>
                    <a:pt x="69" y="14"/>
                    <a:pt x="68" y="14"/>
                  </a:cubicBezTo>
                  <a:cubicBezTo>
                    <a:pt x="66" y="16"/>
                    <a:pt x="65" y="19"/>
                    <a:pt x="61" y="19"/>
                  </a:cubicBezTo>
                  <a:cubicBezTo>
                    <a:pt x="62" y="21"/>
                    <a:pt x="62" y="23"/>
                    <a:pt x="61" y="24"/>
                  </a:cubicBezTo>
                  <a:cubicBezTo>
                    <a:pt x="52" y="19"/>
                    <a:pt x="63" y="9"/>
                    <a:pt x="72" y="11"/>
                  </a:cubicBezTo>
                  <a:close/>
                  <a:moveTo>
                    <a:pt x="58" y="46"/>
                  </a:moveTo>
                  <a:cubicBezTo>
                    <a:pt x="56" y="47"/>
                    <a:pt x="55" y="43"/>
                    <a:pt x="53" y="43"/>
                  </a:cubicBezTo>
                  <a:cubicBezTo>
                    <a:pt x="53" y="41"/>
                    <a:pt x="53" y="40"/>
                    <a:pt x="53" y="39"/>
                  </a:cubicBezTo>
                  <a:cubicBezTo>
                    <a:pt x="54" y="39"/>
                    <a:pt x="55" y="39"/>
                    <a:pt x="55" y="39"/>
                  </a:cubicBezTo>
                  <a:cubicBezTo>
                    <a:pt x="55" y="43"/>
                    <a:pt x="58" y="43"/>
                    <a:pt x="58" y="46"/>
                  </a:cubicBezTo>
                  <a:close/>
                  <a:moveTo>
                    <a:pt x="55" y="31"/>
                  </a:moveTo>
                  <a:cubicBezTo>
                    <a:pt x="53" y="29"/>
                    <a:pt x="49" y="25"/>
                    <a:pt x="53" y="23"/>
                  </a:cubicBezTo>
                  <a:cubicBezTo>
                    <a:pt x="56" y="24"/>
                    <a:pt x="58" y="29"/>
                    <a:pt x="55" y="31"/>
                  </a:cubicBezTo>
                  <a:close/>
                  <a:moveTo>
                    <a:pt x="56" y="12"/>
                  </a:moveTo>
                  <a:cubicBezTo>
                    <a:pt x="54" y="16"/>
                    <a:pt x="52" y="18"/>
                    <a:pt x="49" y="22"/>
                  </a:cubicBezTo>
                  <a:cubicBezTo>
                    <a:pt x="48" y="21"/>
                    <a:pt x="47" y="19"/>
                    <a:pt x="46" y="17"/>
                  </a:cubicBezTo>
                  <a:cubicBezTo>
                    <a:pt x="49" y="15"/>
                    <a:pt x="51" y="12"/>
                    <a:pt x="56" y="12"/>
                  </a:cubicBezTo>
                  <a:close/>
                  <a:moveTo>
                    <a:pt x="43" y="21"/>
                  </a:moveTo>
                  <a:cubicBezTo>
                    <a:pt x="44" y="22"/>
                    <a:pt x="46" y="25"/>
                    <a:pt x="44" y="26"/>
                  </a:cubicBezTo>
                  <a:cubicBezTo>
                    <a:pt x="43" y="27"/>
                    <a:pt x="43" y="25"/>
                    <a:pt x="41" y="25"/>
                  </a:cubicBezTo>
                  <a:cubicBezTo>
                    <a:pt x="41" y="23"/>
                    <a:pt x="43" y="23"/>
                    <a:pt x="43" y="21"/>
                  </a:cubicBezTo>
                  <a:close/>
                  <a:moveTo>
                    <a:pt x="43" y="45"/>
                  </a:moveTo>
                  <a:cubicBezTo>
                    <a:pt x="40" y="45"/>
                    <a:pt x="39" y="42"/>
                    <a:pt x="38" y="40"/>
                  </a:cubicBezTo>
                  <a:cubicBezTo>
                    <a:pt x="39" y="38"/>
                    <a:pt x="41" y="38"/>
                    <a:pt x="41" y="35"/>
                  </a:cubicBezTo>
                  <a:cubicBezTo>
                    <a:pt x="45" y="37"/>
                    <a:pt x="47" y="43"/>
                    <a:pt x="43" y="45"/>
                  </a:cubicBezTo>
                  <a:close/>
                  <a:moveTo>
                    <a:pt x="38" y="29"/>
                  </a:moveTo>
                  <a:cubicBezTo>
                    <a:pt x="39" y="30"/>
                    <a:pt x="39" y="30"/>
                    <a:pt x="40" y="31"/>
                  </a:cubicBezTo>
                  <a:cubicBezTo>
                    <a:pt x="39" y="33"/>
                    <a:pt x="38" y="36"/>
                    <a:pt x="35" y="36"/>
                  </a:cubicBezTo>
                  <a:cubicBezTo>
                    <a:pt x="35" y="33"/>
                    <a:pt x="37" y="31"/>
                    <a:pt x="38" y="29"/>
                  </a:cubicBezTo>
                  <a:close/>
                  <a:moveTo>
                    <a:pt x="34" y="44"/>
                  </a:moveTo>
                  <a:cubicBezTo>
                    <a:pt x="36" y="46"/>
                    <a:pt x="38" y="48"/>
                    <a:pt x="38" y="51"/>
                  </a:cubicBezTo>
                  <a:cubicBezTo>
                    <a:pt x="35" y="53"/>
                    <a:pt x="35" y="47"/>
                    <a:pt x="31" y="50"/>
                  </a:cubicBezTo>
                  <a:cubicBezTo>
                    <a:pt x="31" y="47"/>
                    <a:pt x="34" y="47"/>
                    <a:pt x="34" y="44"/>
                  </a:cubicBezTo>
                  <a:close/>
                  <a:moveTo>
                    <a:pt x="32" y="54"/>
                  </a:moveTo>
                  <a:cubicBezTo>
                    <a:pt x="33" y="55"/>
                    <a:pt x="33" y="57"/>
                    <a:pt x="32" y="58"/>
                  </a:cubicBezTo>
                  <a:cubicBezTo>
                    <a:pt x="31" y="58"/>
                    <a:pt x="31" y="56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lose/>
                  <a:moveTo>
                    <a:pt x="26" y="60"/>
                  </a:moveTo>
                  <a:cubicBezTo>
                    <a:pt x="29" y="60"/>
                    <a:pt x="29" y="65"/>
                    <a:pt x="26" y="64"/>
                  </a:cubicBezTo>
                  <a:cubicBezTo>
                    <a:pt x="25" y="62"/>
                    <a:pt x="26" y="62"/>
                    <a:pt x="26" y="60"/>
                  </a:cubicBezTo>
                  <a:close/>
                  <a:moveTo>
                    <a:pt x="30" y="67"/>
                  </a:moveTo>
                  <a:cubicBezTo>
                    <a:pt x="33" y="69"/>
                    <a:pt x="33" y="72"/>
                    <a:pt x="35" y="74"/>
                  </a:cubicBezTo>
                  <a:cubicBezTo>
                    <a:pt x="35" y="77"/>
                    <a:pt x="32" y="77"/>
                    <a:pt x="31" y="80"/>
                  </a:cubicBezTo>
                  <a:cubicBezTo>
                    <a:pt x="27" y="78"/>
                    <a:pt x="26" y="72"/>
                    <a:pt x="31" y="71"/>
                  </a:cubicBezTo>
                  <a:cubicBezTo>
                    <a:pt x="29" y="68"/>
                    <a:pt x="27" y="71"/>
                    <a:pt x="26" y="73"/>
                  </a:cubicBezTo>
                  <a:cubicBezTo>
                    <a:pt x="25" y="71"/>
                    <a:pt x="29" y="69"/>
                    <a:pt x="30" y="67"/>
                  </a:cubicBezTo>
                  <a:close/>
                  <a:moveTo>
                    <a:pt x="31" y="101"/>
                  </a:moveTo>
                  <a:cubicBezTo>
                    <a:pt x="29" y="102"/>
                    <a:pt x="30" y="104"/>
                    <a:pt x="28" y="103"/>
                  </a:cubicBezTo>
                  <a:cubicBezTo>
                    <a:pt x="26" y="101"/>
                    <a:pt x="24" y="98"/>
                    <a:pt x="26" y="96"/>
                  </a:cubicBezTo>
                  <a:cubicBezTo>
                    <a:pt x="28" y="97"/>
                    <a:pt x="30" y="98"/>
                    <a:pt x="31" y="101"/>
                  </a:cubicBezTo>
                  <a:close/>
                  <a:moveTo>
                    <a:pt x="24" y="81"/>
                  </a:moveTo>
                  <a:cubicBezTo>
                    <a:pt x="25" y="82"/>
                    <a:pt x="26" y="84"/>
                    <a:pt x="27" y="85"/>
                  </a:cubicBezTo>
                  <a:cubicBezTo>
                    <a:pt x="27" y="86"/>
                    <a:pt x="26" y="86"/>
                    <a:pt x="25" y="86"/>
                  </a:cubicBezTo>
                  <a:cubicBezTo>
                    <a:pt x="25" y="85"/>
                    <a:pt x="23" y="83"/>
                    <a:pt x="24" y="81"/>
                  </a:cubicBezTo>
                  <a:close/>
                  <a:moveTo>
                    <a:pt x="22" y="104"/>
                  </a:moveTo>
                  <a:cubicBezTo>
                    <a:pt x="24" y="105"/>
                    <a:pt x="24" y="106"/>
                    <a:pt x="25" y="108"/>
                  </a:cubicBezTo>
                  <a:cubicBezTo>
                    <a:pt x="23" y="109"/>
                    <a:pt x="24" y="112"/>
                    <a:pt x="21" y="112"/>
                  </a:cubicBezTo>
                  <a:cubicBezTo>
                    <a:pt x="22" y="108"/>
                    <a:pt x="19" y="107"/>
                    <a:pt x="22" y="104"/>
                  </a:cubicBezTo>
                  <a:close/>
                  <a:moveTo>
                    <a:pt x="23" y="65"/>
                  </a:moveTo>
                  <a:cubicBezTo>
                    <a:pt x="25" y="65"/>
                    <a:pt x="22" y="68"/>
                    <a:pt x="23" y="68"/>
                  </a:cubicBezTo>
                  <a:cubicBezTo>
                    <a:pt x="21" y="69"/>
                    <a:pt x="22" y="66"/>
                    <a:pt x="23" y="65"/>
                  </a:cubicBezTo>
                  <a:close/>
                  <a:moveTo>
                    <a:pt x="22" y="92"/>
                  </a:moveTo>
                  <a:cubicBezTo>
                    <a:pt x="20" y="91"/>
                    <a:pt x="19" y="90"/>
                    <a:pt x="19" y="87"/>
                  </a:cubicBezTo>
                  <a:cubicBezTo>
                    <a:pt x="21" y="89"/>
                    <a:pt x="23" y="89"/>
                    <a:pt x="22" y="92"/>
                  </a:cubicBezTo>
                  <a:close/>
                  <a:moveTo>
                    <a:pt x="22" y="132"/>
                  </a:moveTo>
                  <a:cubicBezTo>
                    <a:pt x="21" y="133"/>
                    <a:pt x="19" y="131"/>
                    <a:pt x="19" y="129"/>
                  </a:cubicBezTo>
                  <a:cubicBezTo>
                    <a:pt x="21" y="129"/>
                    <a:pt x="22" y="130"/>
                    <a:pt x="22" y="132"/>
                  </a:cubicBezTo>
                  <a:close/>
                  <a:moveTo>
                    <a:pt x="16" y="93"/>
                  </a:moveTo>
                  <a:cubicBezTo>
                    <a:pt x="16" y="95"/>
                    <a:pt x="17" y="102"/>
                    <a:pt x="13" y="103"/>
                  </a:cubicBezTo>
                  <a:cubicBezTo>
                    <a:pt x="10" y="99"/>
                    <a:pt x="16" y="96"/>
                    <a:pt x="16" y="93"/>
                  </a:cubicBezTo>
                  <a:close/>
                  <a:moveTo>
                    <a:pt x="7" y="134"/>
                  </a:moveTo>
                  <a:cubicBezTo>
                    <a:pt x="6" y="130"/>
                    <a:pt x="4" y="126"/>
                    <a:pt x="7" y="123"/>
                  </a:cubicBezTo>
                  <a:cubicBezTo>
                    <a:pt x="10" y="123"/>
                    <a:pt x="10" y="126"/>
                    <a:pt x="12" y="128"/>
                  </a:cubicBezTo>
                  <a:cubicBezTo>
                    <a:pt x="10" y="130"/>
                    <a:pt x="10" y="133"/>
                    <a:pt x="7" y="134"/>
                  </a:cubicBezTo>
                  <a:close/>
                  <a:moveTo>
                    <a:pt x="13" y="148"/>
                  </a:moveTo>
                  <a:cubicBezTo>
                    <a:pt x="11" y="146"/>
                    <a:pt x="8" y="143"/>
                    <a:pt x="11" y="141"/>
                  </a:cubicBezTo>
                  <a:cubicBezTo>
                    <a:pt x="13" y="141"/>
                    <a:pt x="14" y="143"/>
                    <a:pt x="14" y="145"/>
                  </a:cubicBezTo>
                  <a:cubicBezTo>
                    <a:pt x="14" y="146"/>
                    <a:pt x="13" y="147"/>
                    <a:pt x="13" y="148"/>
                  </a:cubicBezTo>
                  <a:close/>
                  <a:moveTo>
                    <a:pt x="12" y="118"/>
                  </a:moveTo>
                  <a:cubicBezTo>
                    <a:pt x="13" y="119"/>
                    <a:pt x="14" y="120"/>
                    <a:pt x="14" y="122"/>
                  </a:cubicBezTo>
                  <a:cubicBezTo>
                    <a:pt x="13" y="121"/>
                    <a:pt x="12" y="120"/>
                    <a:pt x="12" y="118"/>
                  </a:cubicBezTo>
                  <a:close/>
                  <a:moveTo>
                    <a:pt x="15" y="135"/>
                  </a:moveTo>
                  <a:cubicBezTo>
                    <a:pt x="17" y="135"/>
                    <a:pt x="17" y="137"/>
                    <a:pt x="18" y="138"/>
                  </a:cubicBezTo>
                  <a:cubicBezTo>
                    <a:pt x="17" y="140"/>
                    <a:pt x="15" y="137"/>
                    <a:pt x="15" y="135"/>
                  </a:cubicBezTo>
                  <a:close/>
                  <a:moveTo>
                    <a:pt x="18" y="151"/>
                  </a:moveTo>
                  <a:cubicBezTo>
                    <a:pt x="20" y="152"/>
                    <a:pt x="23" y="156"/>
                    <a:pt x="23" y="158"/>
                  </a:cubicBezTo>
                  <a:cubicBezTo>
                    <a:pt x="21" y="156"/>
                    <a:pt x="17" y="153"/>
                    <a:pt x="18" y="151"/>
                  </a:cubicBezTo>
                  <a:close/>
                  <a:moveTo>
                    <a:pt x="22" y="145"/>
                  </a:moveTo>
                  <a:cubicBezTo>
                    <a:pt x="24" y="146"/>
                    <a:pt x="27" y="148"/>
                    <a:pt x="27" y="151"/>
                  </a:cubicBezTo>
                  <a:cubicBezTo>
                    <a:pt x="25" y="152"/>
                    <a:pt x="22" y="148"/>
                    <a:pt x="22" y="145"/>
                  </a:cubicBezTo>
                  <a:close/>
                  <a:moveTo>
                    <a:pt x="29" y="147"/>
                  </a:moveTo>
                  <a:cubicBezTo>
                    <a:pt x="29" y="143"/>
                    <a:pt x="27" y="142"/>
                    <a:pt x="26" y="141"/>
                  </a:cubicBezTo>
                  <a:cubicBezTo>
                    <a:pt x="26" y="139"/>
                    <a:pt x="27" y="140"/>
                    <a:pt x="27" y="138"/>
                  </a:cubicBezTo>
                  <a:cubicBezTo>
                    <a:pt x="30" y="139"/>
                    <a:pt x="35" y="145"/>
                    <a:pt x="29" y="147"/>
                  </a:cubicBezTo>
                  <a:close/>
                  <a:moveTo>
                    <a:pt x="26" y="115"/>
                  </a:moveTo>
                  <a:cubicBezTo>
                    <a:pt x="29" y="116"/>
                    <a:pt x="29" y="115"/>
                    <a:pt x="31" y="115"/>
                  </a:cubicBezTo>
                  <a:cubicBezTo>
                    <a:pt x="37" y="122"/>
                    <a:pt x="21" y="125"/>
                    <a:pt x="26" y="115"/>
                  </a:cubicBezTo>
                  <a:close/>
                  <a:moveTo>
                    <a:pt x="35" y="123"/>
                  </a:moveTo>
                  <a:cubicBezTo>
                    <a:pt x="34" y="124"/>
                    <a:pt x="34" y="125"/>
                    <a:pt x="32" y="126"/>
                  </a:cubicBezTo>
                  <a:cubicBezTo>
                    <a:pt x="33" y="124"/>
                    <a:pt x="33" y="122"/>
                    <a:pt x="35" y="123"/>
                  </a:cubicBezTo>
                  <a:close/>
                  <a:moveTo>
                    <a:pt x="33" y="151"/>
                  </a:moveTo>
                  <a:cubicBezTo>
                    <a:pt x="33" y="149"/>
                    <a:pt x="34" y="149"/>
                    <a:pt x="34" y="148"/>
                  </a:cubicBezTo>
                  <a:cubicBezTo>
                    <a:pt x="36" y="148"/>
                    <a:pt x="35" y="151"/>
                    <a:pt x="33" y="151"/>
                  </a:cubicBezTo>
                  <a:close/>
                  <a:moveTo>
                    <a:pt x="37" y="124"/>
                  </a:moveTo>
                  <a:cubicBezTo>
                    <a:pt x="39" y="125"/>
                    <a:pt x="39" y="129"/>
                    <a:pt x="41" y="130"/>
                  </a:cubicBezTo>
                  <a:cubicBezTo>
                    <a:pt x="39" y="137"/>
                    <a:pt x="30" y="127"/>
                    <a:pt x="37" y="124"/>
                  </a:cubicBezTo>
                  <a:close/>
                  <a:moveTo>
                    <a:pt x="36" y="153"/>
                  </a:moveTo>
                  <a:cubicBezTo>
                    <a:pt x="40" y="153"/>
                    <a:pt x="39" y="157"/>
                    <a:pt x="41" y="159"/>
                  </a:cubicBezTo>
                  <a:cubicBezTo>
                    <a:pt x="38" y="158"/>
                    <a:pt x="36" y="156"/>
                    <a:pt x="36" y="153"/>
                  </a:cubicBezTo>
                  <a:close/>
                  <a:moveTo>
                    <a:pt x="38" y="176"/>
                  </a:move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5"/>
                    <a:pt x="39" y="175"/>
                  </a:cubicBezTo>
                  <a:cubicBezTo>
                    <a:pt x="40" y="176"/>
                    <a:pt x="42" y="176"/>
                    <a:pt x="41" y="179"/>
                  </a:cubicBezTo>
                  <a:cubicBezTo>
                    <a:pt x="39" y="179"/>
                    <a:pt x="38" y="178"/>
                    <a:pt x="38" y="176"/>
                  </a:cubicBezTo>
                  <a:close/>
                  <a:moveTo>
                    <a:pt x="41" y="144"/>
                  </a:moveTo>
                  <a:cubicBezTo>
                    <a:pt x="43" y="146"/>
                    <a:pt x="46" y="147"/>
                    <a:pt x="46" y="151"/>
                  </a:cubicBezTo>
                  <a:cubicBezTo>
                    <a:pt x="43" y="150"/>
                    <a:pt x="43" y="146"/>
                    <a:pt x="41" y="144"/>
                  </a:cubicBezTo>
                  <a:close/>
                  <a:moveTo>
                    <a:pt x="50" y="146"/>
                  </a:moveTo>
                  <a:cubicBezTo>
                    <a:pt x="47" y="146"/>
                    <a:pt x="48" y="142"/>
                    <a:pt x="44" y="142"/>
                  </a:cubicBezTo>
                  <a:cubicBezTo>
                    <a:pt x="45" y="141"/>
                    <a:pt x="44" y="139"/>
                    <a:pt x="46" y="137"/>
                  </a:cubicBezTo>
                  <a:cubicBezTo>
                    <a:pt x="49" y="138"/>
                    <a:pt x="53" y="142"/>
                    <a:pt x="50" y="146"/>
                  </a:cubicBezTo>
                  <a:close/>
                  <a:moveTo>
                    <a:pt x="51" y="157"/>
                  </a:moveTo>
                  <a:cubicBezTo>
                    <a:pt x="52" y="156"/>
                    <a:pt x="54" y="159"/>
                    <a:pt x="54" y="160"/>
                  </a:cubicBezTo>
                  <a:cubicBezTo>
                    <a:pt x="52" y="160"/>
                    <a:pt x="52" y="158"/>
                    <a:pt x="51" y="157"/>
                  </a:cubicBezTo>
                  <a:close/>
                  <a:moveTo>
                    <a:pt x="53" y="151"/>
                  </a:moveTo>
                  <a:cubicBezTo>
                    <a:pt x="54" y="150"/>
                    <a:pt x="55" y="149"/>
                    <a:pt x="55" y="148"/>
                  </a:cubicBezTo>
                  <a:cubicBezTo>
                    <a:pt x="57" y="149"/>
                    <a:pt x="58" y="151"/>
                    <a:pt x="59" y="152"/>
                  </a:cubicBezTo>
                  <a:cubicBezTo>
                    <a:pt x="58" y="154"/>
                    <a:pt x="57" y="155"/>
                    <a:pt x="56" y="155"/>
                  </a:cubicBezTo>
                  <a:cubicBezTo>
                    <a:pt x="55" y="153"/>
                    <a:pt x="53" y="153"/>
                    <a:pt x="53" y="151"/>
                  </a:cubicBezTo>
                  <a:close/>
                  <a:moveTo>
                    <a:pt x="57" y="163"/>
                  </a:moveTo>
                  <a:cubicBezTo>
                    <a:pt x="59" y="164"/>
                    <a:pt x="60" y="167"/>
                    <a:pt x="61" y="168"/>
                  </a:cubicBezTo>
                  <a:cubicBezTo>
                    <a:pt x="60" y="171"/>
                    <a:pt x="55" y="165"/>
                    <a:pt x="57" y="163"/>
                  </a:cubicBezTo>
                  <a:close/>
                  <a:moveTo>
                    <a:pt x="59" y="161"/>
                  </a:moveTo>
                  <a:cubicBezTo>
                    <a:pt x="59" y="159"/>
                    <a:pt x="61" y="159"/>
                    <a:pt x="61" y="157"/>
                  </a:cubicBezTo>
                  <a:cubicBezTo>
                    <a:pt x="64" y="158"/>
                    <a:pt x="65" y="160"/>
                    <a:pt x="66" y="163"/>
                  </a:cubicBezTo>
                  <a:cubicBezTo>
                    <a:pt x="65" y="163"/>
                    <a:pt x="65" y="163"/>
                    <a:pt x="65" y="164"/>
                  </a:cubicBezTo>
                  <a:cubicBezTo>
                    <a:pt x="62" y="164"/>
                    <a:pt x="62" y="161"/>
                    <a:pt x="59" y="161"/>
                  </a:cubicBezTo>
                  <a:close/>
                  <a:moveTo>
                    <a:pt x="63" y="195"/>
                  </a:moveTo>
                  <a:cubicBezTo>
                    <a:pt x="65" y="195"/>
                    <a:pt x="65" y="196"/>
                    <a:pt x="65" y="198"/>
                  </a:cubicBezTo>
                  <a:cubicBezTo>
                    <a:pt x="64" y="197"/>
                    <a:pt x="62" y="197"/>
                    <a:pt x="63" y="195"/>
                  </a:cubicBezTo>
                  <a:close/>
                  <a:moveTo>
                    <a:pt x="65" y="173"/>
                  </a:moveTo>
                  <a:cubicBezTo>
                    <a:pt x="67" y="173"/>
                    <a:pt x="67" y="176"/>
                    <a:pt x="68" y="176"/>
                  </a:cubicBezTo>
                  <a:cubicBezTo>
                    <a:pt x="66" y="178"/>
                    <a:pt x="65" y="175"/>
                    <a:pt x="65" y="173"/>
                  </a:cubicBezTo>
                  <a:close/>
                  <a:moveTo>
                    <a:pt x="72" y="199"/>
                  </a:moveTo>
                  <a:cubicBezTo>
                    <a:pt x="70" y="195"/>
                    <a:pt x="68" y="192"/>
                    <a:pt x="67" y="188"/>
                  </a:cubicBezTo>
                  <a:cubicBezTo>
                    <a:pt x="72" y="189"/>
                    <a:pt x="73" y="194"/>
                    <a:pt x="75" y="197"/>
                  </a:cubicBezTo>
                  <a:cubicBezTo>
                    <a:pt x="75" y="198"/>
                    <a:pt x="73" y="197"/>
                    <a:pt x="72" y="199"/>
                  </a:cubicBezTo>
                  <a:close/>
                  <a:moveTo>
                    <a:pt x="72" y="182"/>
                  </a:moveTo>
                  <a:cubicBezTo>
                    <a:pt x="75" y="183"/>
                    <a:pt x="75" y="187"/>
                    <a:pt x="77" y="188"/>
                  </a:cubicBezTo>
                  <a:cubicBezTo>
                    <a:pt x="75" y="189"/>
                    <a:pt x="73" y="185"/>
                    <a:pt x="72" y="182"/>
                  </a:cubicBezTo>
                  <a:close/>
                  <a:moveTo>
                    <a:pt x="76" y="178"/>
                  </a:moveTo>
                  <a:cubicBezTo>
                    <a:pt x="79" y="179"/>
                    <a:pt x="78" y="183"/>
                    <a:pt x="81" y="184"/>
                  </a:cubicBezTo>
                  <a:cubicBezTo>
                    <a:pt x="80" y="185"/>
                    <a:pt x="75" y="180"/>
                    <a:pt x="76" y="178"/>
                  </a:cubicBezTo>
                  <a:close/>
                  <a:moveTo>
                    <a:pt x="80" y="162"/>
                  </a:moveTo>
                  <a:cubicBezTo>
                    <a:pt x="76" y="162"/>
                    <a:pt x="75" y="157"/>
                    <a:pt x="78" y="155"/>
                  </a:cubicBezTo>
                  <a:cubicBezTo>
                    <a:pt x="80" y="157"/>
                    <a:pt x="82" y="159"/>
                    <a:pt x="80" y="162"/>
                  </a:cubicBezTo>
                  <a:close/>
                  <a:moveTo>
                    <a:pt x="82" y="139"/>
                  </a:moveTo>
                  <a:cubicBezTo>
                    <a:pt x="80" y="136"/>
                    <a:pt x="79" y="133"/>
                    <a:pt x="78" y="130"/>
                  </a:cubicBezTo>
                  <a:cubicBezTo>
                    <a:pt x="80" y="132"/>
                    <a:pt x="84" y="135"/>
                    <a:pt x="82" y="139"/>
                  </a:cubicBezTo>
                  <a:close/>
                  <a:moveTo>
                    <a:pt x="81" y="107"/>
                  </a:moveTo>
                  <a:cubicBezTo>
                    <a:pt x="81" y="106"/>
                    <a:pt x="82" y="107"/>
                    <a:pt x="82" y="106"/>
                  </a:cubicBezTo>
                  <a:cubicBezTo>
                    <a:pt x="85" y="107"/>
                    <a:pt x="85" y="109"/>
                    <a:pt x="86" y="112"/>
                  </a:cubicBezTo>
                  <a:cubicBezTo>
                    <a:pt x="84" y="113"/>
                    <a:pt x="82" y="109"/>
                    <a:pt x="81" y="107"/>
                  </a:cubicBezTo>
                  <a:close/>
                  <a:moveTo>
                    <a:pt x="83" y="182"/>
                  </a:moveTo>
                  <a:cubicBezTo>
                    <a:pt x="86" y="184"/>
                    <a:pt x="91" y="187"/>
                    <a:pt x="90" y="191"/>
                  </a:cubicBezTo>
                  <a:cubicBezTo>
                    <a:pt x="87" y="189"/>
                    <a:pt x="86" y="184"/>
                    <a:pt x="83" y="182"/>
                  </a:cubicBezTo>
                  <a:close/>
                  <a:moveTo>
                    <a:pt x="90" y="179"/>
                  </a:moveTo>
                  <a:cubicBezTo>
                    <a:pt x="88" y="176"/>
                    <a:pt x="91" y="172"/>
                    <a:pt x="94" y="175"/>
                  </a:cubicBezTo>
                  <a:cubicBezTo>
                    <a:pt x="93" y="176"/>
                    <a:pt x="93" y="178"/>
                    <a:pt x="90" y="179"/>
                  </a:cubicBezTo>
                  <a:close/>
                  <a:moveTo>
                    <a:pt x="97" y="185"/>
                  </a:moveTo>
                  <a:cubicBezTo>
                    <a:pt x="95" y="185"/>
                    <a:pt x="95" y="183"/>
                    <a:pt x="93" y="182"/>
                  </a:cubicBezTo>
                  <a:cubicBezTo>
                    <a:pt x="94" y="181"/>
                    <a:pt x="95" y="181"/>
                    <a:pt x="96" y="179"/>
                  </a:cubicBezTo>
                  <a:cubicBezTo>
                    <a:pt x="97" y="180"/>
                    <a:pt x="98" y="182"/>
                    <a:pt x="99" y="182"/>
                  </a:cubicBezTo>
                  <a:cubicBezTo>
                    <a:pt x="99" y="184"/>
                    <a:pt x="98" y="184"/>
                    <a:pt x="97" y="185"/>
                  </a:cubicBezTo>
                  <a:close/>
                  <a:moveTo>
                    <a:pt x="100" y="165"/>
                  </a:moveTo>
                  <a:cubicBezTo>
                    <a:pt x="100" y="163"/>
                    <a:pt x="101" y="163"/>
                    <a:pt x="101" y="161"/>
                  </a:cubicBezTo>
                  <a:cubicBezTo>
                    <a:pt x="102" y="162"/>
                    <a:pt x="103" y="163"/>
                    <a:pt x="104" y="165"/>
                  </a:cubicBezTo>
                  <a:cubicBezTo>
                    <a:pt x="102" y="166"/>
                    <a:pt x="102" y="166"/>
                    <a:pt x="100" y="165"/>
                  </a:cubicBezTo>
                  <a:close/>
                  <a:moveTo>
                    <a:pt x="107" y="173"/>
                  </a:moveTo>
                  <a:cubicBezTo>
                    <a:pt x="106" y="172"/>
                    <a:pt x="105" y="171"/>
                    <a:pt x="104" y="170"/>
                  </a:cubicBezTo>
                  <a:cubicBezTo>
                    <a:pt x="105" y="168"/>
                    <a:pt x="106" y="167"/>
                    <a:pt x="109" y="167"/>
                  </a:cubicBezTo>
                  <a:cubicBezTo>
                    <a:pt x="109" y="170"/>
                    <a:pt x="108" y="171"/>
                    <a:pt x="107" y="173"/>
                  </a:cubicBezTo>
                  <a:close/>
                  <a:moveTo>
                    <a:pt x="108" y="159"/>
                  </a:moveTo>
                  <a:cubicBezTo>
                    <a:pt x="106" y="159"/>
                    <a:pt x="104" y="156"/>
                    <a:pt x="106" y="154"/>
                  </a:cubicBezTo>
                  <a:cubicBezTo>
                    <a:pt x="105" y="154"/>
                    <a:pt x="103" y="154"/>
                    <a:pt x="102" y="154"/>
                  </a:cubicBezTo>
                  <a:cubicBezTo>
                    <a:pt x="103" y="153"/>
                    <a:pt x="103" y="151"/>
                    <a:pt x="104" y="152"/>
                  </a:cubicBezTo>
                  <a:cubicBezTo>
                    <a:pt x="106" y="154"/>
                    <a:pt x="108" y="155"/>
                    <a:pt x="110" y="158"/>
                  </a:cubicBezTo>
                  <a:cubicBezTo>
                    <a:pt x="109" y="158"/>
                    <a:pt x="108" y="158"/>
                    <a:pt x="108" y="159"/>
                  </a:cubicBezTo>
                  <a:close/>
                  <a:moveTo>
                    <a:pt x="128" y="125"/>
                  </a:moveTo>
                  <a:cubicBezTo>
                    <a:pt x="125" y="147"/>
                    <a:pt x="125" y="165"/>
                    <a:pt x="111" y="178"/>
                  </a:cubicBezTo>
                  <a:cubicBezTo>
                    <a:pt x="114" y="169"/>
                    <a:pt x="118" y="157"/>
                    <a:pt x="122" y="146"/>
                  </a:cubicBezTo>
                  <a:cubicBezTo>
                    <a:pt x="121" y="144"/>
                    <a:pt x="121" y="144"/>
                    <a:pt x="119" y="144"/>
                  </a:cubicBezTo>
                  <a:cubicBezTo>
                    <a:pt x="122" y="127"/>
                    <a:pt x="125" y="107"/>
                    <a:pt x="126" y="95"/>
                  </a:cubicBezTo>
                  <a:cubicBezTo>
                    <a:pt x="127" y="93"/>
                    <a:pt x="125" y="93"/>
                    <a:pt x="125" y="93"/>
                  </a:cubicBezTo>
                  <a:cubicBezTo>
                    <a:pt x="126" y="92"/>
                    <a:pt x="128" y="91"/>
                    <a:pt x="127" y="88"/>
                  </a:cubicBezTo>
                  <a:cubicBezTo>
                    <a:pt x="133" y="98"/>
                    <a:pt x="130" y="112"/>
                    <a:pt x="128" y="1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4839855" y="3271524"/>
              <a:ext cx="2512290" cy="2507476"/>
            </a:xfrm>
            <a:custGeom>
              <a:avLst/>
              <a:gdLst>
                <a:gd name="T0" fmla="*/ 227 w 768"/>
                <a:gd name="T1" fmla="*/ 41 h 769"/>
                <a:gd name="T2" fmla="*/ 95 w 768"/>
                <a:gd name="T3" fmla="*/ 752 h 769"/>
                <a:gd name="T4" fmla="*/ 234 w 768"/>
                <a:gd name="T5" fmla="*/ 293 h 769"/>
                <a:gd name="T6" fmla="*/ 549 w 768"/>
                <a:gd name="T7" fmla="*/ 539 h 769"/>
                <a:gd name="T8" fmla="*/ 636 w 768"/>
                <a:gd name="T9" fmla="*/ 746 h 769"/>
                <a:gd name="T10" fmla="*/ 764 w 768"/>
                <a:gd name="T11" fmla="*/ 224 h 769"/>
                <a:gd name="T12" fmla="*/ 243 w 768"/>
                <a:gd name="T13" fmla="*/ 714 h 769"/>
                <a:gd name="T14" fmla="*/ 212 w 768"/>
                <a:gd name="T15" fmla="*/ 177 h 769"/>
                <a:gd name="T16" fmla="*/ 110 w 768"/>
                <a:gd name="T17" fmla="*/ 606 h 769"/>
                <a:gd name="T18" fmla="*/ 191 w 768"/>
                <a:gd name="T19" fmla="*/ 114 h 769"/>
                <a:gd name="T20" fmla="*/ 105 w 768"/>
                <a:gd name="T21" fmla="*/ 564 h 769"/>
                <a:gd name="T22" fmla="*/ 186 w 768"/>
                <a:gd name="T23" fmla="*/ 164 h 769"/>
                <a:gd name="T24" fmla="*/ 179 w 768"/>
                <a:gd name="T25" fmla="*/ 139 h 769"/>
                <a:gd name="T26" fmla="*/ 193 w 768"/>
                <a:gd name="T27" fmla="*/ 292 h 769"/>
                <a:gd name="T28" fmla="*/ 122 w 768"/>
                <a:gd name="T29" fmla="*/ 307 h 769"/>
                <a:gd name="T30" fmla="*/ 145 w 768"/>
                <a:gd name="T31" fmla="*/ 197 h 769"/>
                <a:gd name="T32" fmla="*/ 118 w 768"/>
                <a:gd name="T33" fmla="*/ 222 h 769"/>
                <a:gd name="T34" fmla="*/ 130 w 768"/>
                <a:gd name="T35" fmla="*/ 295 h 769"/>
                <a:gd name="T36" fmla="*/ 147 w 768"/>
                <a:gd name="T37" fmla="*/ 134 h 769"/>
                <a:gd name="T38" fmla="*/ 108 w 768"/>
                <a:gd name="T39" fmla="*/ 128 h 769"/>
                <a:gd name="T40" fmla="*/ 128 w 768"/>
                <a:gd name="T41" fmla="*/ 389 h 769"/>
                <a:gd name="T42" fmla="*/ 179 w 768"/>
                <a:gd name="T43" fmla="*/ 542 h 769"/>
                <a:gd name="T44" fmla="*/ 185 w 768"/>
                <a:gd name="T45" fmla="*/ 90 h 769"/>
                <a:gd name="T46" fmla="*/ 115 w 768"/>
                <a:gd name="T47" fmla="*/ 70 h 769"/>
                <a:gd name="T48" fmla="*/ 120 w 768"/>
                <a:gd name="T49" fmla="*/ 460 h 769"/>
                <a:gd name="T50" fmla="*/ 186 w 768"/>
                <a:gd name="T51" fmla="*/ 567 h 769"/>
                <a:gd name="T52" fmla="*/ 187 w 768"/>
                <a:gd name="T53" fmla="*/ 30 h 769"/>
                <a:gd name="T54" fmla="*/ 111 w 768"/>
                <a:gd name="T55" fmla="*/ 23 h 769"/>
                <a:gd name="T56" fmla="*/ 72 w 768"/>
                <a:gd name="T57" fmla="*/ 79 h 769"/>
                <a:gd name="T58" fmla="*/ 83 w 768"/>
                <a:gd name="T59" fmla="*/ 692 h 769"/>
                <a:gd name="T60" fmla="*/ 130 w 768"/>
                <a:gd name="T61" fmla="*/ 718 h 769"/>
                <a:gd name="T62" fmla="*/ 183 w 768"/>
                <a:gd name="T63" fmla="*/ 733 h 769"/>
                <a:gd name="T64" fmla="*/ 211 w 768"/>
                <a:gd name="T65" fmla="*/ 382 h 769"/>
                <a:gd name="T66" fmla="*/ 438 w 768"/>
                <a:gd name="T67" fmla="*/ 276 h 769"/>
                <a:gd name="T68" fmla="*/ 685 w 768"/>
                <a:gd name="T69" fmla="*/ 123 h 769"/>
                <a:gd name="T70" fmla="*/ 628 w 768"/>
                <a:gd name="T71" fmla="*/ 367 h 769"/>
                <a:gd name="T72" fmla="*/ 670 w 768"/>
                <a:gd name="T73" fmla="*/ 307 h 769"/>
                <a:gd name="T74" fmla="*/ 663 w 768"/>
                <a:gd name="T75" fmla="*/ 177 h 769"/>
                <a:gd name="T76" fmla="*/ 639 w 768"/>
                <a:gd name="T77" fmla="*/ 90 h 769"/>
                <a:gd name="T78" fmla="*/ 640 w 768"/>
                <a:gd name="T79" fmla="*/ 121 h 769"/>
                <a:gd name="T80" fmla="*/ 644 w 768"/>
                <a:gd name="T81" fmla="*/ 116 h 769"/>
                <a:gd name="T82" fmla="*/ 667 w 768"/>
                <a:gd name="T83" fmla="*/ 607 h 769"/>
                <a:gd name="T84" fmla="*/ 619 w 768"/>
                <a:gd name="T85" fmla="*/ 147 h 769"/>
                <a:gd name="T86" fmla="*/ 584 w 768"/>
                <a:gd name="T87" fmla="*/ 222 h 769"/>
                <a:gd name="T88" fmla="*/ 579 w 768"/>
                <a:gd name="T89" fmla="*/ 247 h 769"/>
                <a:gd name="T90" fmla="*/ 567 w 768"/>
                <a:gd name="T91" fmla="*/ 252 h 769"/>
                <a:gd name="T92" fmla="*/ 597 w 768"/>
                <a:gd name="T93" fmla="*/ 269 h 769"/>
                <a:gd name="T94" fmla="*/ 567 w 768"/>
                <a:gd name="T95" fmla="*/ 313 h 769"/>
                <a:gd name="T96" fmla="*/ 577 w 768"/>
                <a:gd name="T97" fmla="*/ 419 h 769"/>
                <a:gd name="T98" fmla="*/ 630 w 768"/>
                <a:gd name="T99" fmla="*/ 230 h 769"/>
                <a:gd name="T100" fmla="*/ 669 w 768"/>
                <a:gd name="T101" fmla="*/ 186 h 769"/>
                <a:gd name="T102" fmla="*/ 606 w 768"/>
                <a:gd name="T103" fmla="*/ 76 h 769"/>
                <a:gd name="T104" fmla="*/ 557 w 768"/>
                <a:gd name="T105" fmla="*/ 573 h 769"/>
                <a:gd name="T106" fmla="*/ 588 w 768"/>
                <a:gd name="T107" fmla="*/ 426 h 769"/>
                <a:gd name="T108" fmla="*/ 632 w 768"/>
                <a:gd name="T109" fmla="*/ 357 h 769"/>
                <a:gd name="T110" fmla="*/ 676 w 768"/>
                <a:gd name="T111" fmla="*/ 194 h 769"/>
                <a:gd name="T112" fmla="*/ 576 w 768"/>
                <a:gd name="T113" fmla="*/ 12 h 769"/>
                <a:gd name="T114" fmla="*/ 550 w 768"/>
                <a:gd name="T115" fmla="*/ 613 h 769"/>
                <a:gd name="T116" fmla="*/ 570 w 768"/>
                <a:gd name="T117" fmla="*/ 695 h 769"/>
                <a:gd name="T118" fmla="*/ 623 w 768"/>
                <a:gd name="T119" fmla="*/ 343 h 769"/>
                <a:gd name="T120" fmla="*/ 615 w 768"/>
                <a:gd name="T121" fmla="*/ 696 h 769"/>
                <a:gd name="T122" fmla="*/ 682 w 768"/>
                <a:gd name="T123" fmla="*/ 708 h 769"/>
                <a:gd name="T124" fmla="*/ 701 w 768"/>
                <a:gd name="T125" fmla="*/ 13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8" h="769">
                  <a:moveTo>
                    <a:pt x="765" y="206"/>
                  </a:moveTo>
                  <a:cubicBezTo>
                    <a:pt x="761" y="205"/>
                    <a:pt x="760" y="202"/>
                    <a:pt x="759" y="197"/>
                  </a:cubicBezTo>
                  <a:cubicBezTo>
                    <a:pt x="761" y="197"/>
                    <a:pt x="762" y="198"/>
                    <a:pt x="764" y="198"/>
                  </a:cubicBezTo>
                  <a:cubicBezTo>
                    <a:pt x="765" y="192"/>
                    <a:pt x="761" y="191"/>
                    <a:pt x="759" y="188"/>
                  </a:cubicBezTo>
                  <a:cubicBezTo>
                    <a:pt x="757" y="183"/>
                    <a:pt x="754" y="176"/>
                    <a:pt x="752" y="169"/>
                  </a:cubicBezTo>
                  <a:cubicBezTo>
                    <a:pt x="747" y="159"/>
                    <a:pt x="744" y="150"/>
                    <a:pt x="741" y="140"/>
                  </a:cubicBezTo>
                  <a:cubicBezTo>
                    <a:pt x="738" y="126"/>
                    <a:pt x="736" y="116"/>
                    <a:pt x="733" y="105"/>
                  </a:cubicBezTo>
                  <a:cubicBezTo>
                    <a:pt x="729" y="91"/>
                    <a:pt x="727" y="80"/>
                    <a:pt x="722" y="71"/>
                  </a:cubicBezTo>
                  <a:cubicBezTo>
                    <a:pt x="722" y="70"/>
                    <a:pt x="723" y="70"/>
                    <a:pt x="722" y="68"/>
                  </a:cubicBezTo>
                  <a:cubicBezTo>
                    <a:pt x="718" y="62"/>
                    <a:pt x="714" y="56"/>
                    <a:pt x="712" y="47"/>
                  </a:cubicBezTo>
                  <a:cubicBezTo>
                    <a:pt x="711" y="45"/>
                    <a:pt x="710" y="48"/>
                    <a:pt x="707" y="48"/>
                  </a:cubicBezTo>
                  <a:cubicBezTo>
                    <a:pt x="708" y="47"/>
                    <a:pt x="710" y="47"/>
                    <a:pt x="709" y="45"/>
                  </a:cubicBezTo>
                  <a:cubicBezTo>
                    <a:pt x="708" y="45"/>
                    <a:pt x="706" y="45"/>
                    <a:pt x="706" y="42"/>
                  </a:cubicBezTo>
                  <a:cubicBezTo>
                    <a:pt x="708" y="42"/>
                    <a:pt x="708" y="43"/>
                    <a:pt x="710" y="43"/>
                  </a:cubicBezTo>
                  <a:cubicBezTo>
                    <a:pt x="708" y="38"/>
                    <a:pt x="705" y="35"/>
                    <a:pt x="700" y="33"/>
                  </a:cubicBezTo>
                  <a:cubicBezTo>
                    <a:pt x="696" y="28"/>
                    <a:pt x="691" y="25"/>
                    <a:pt x="683" y="24"/>
                  </a:cubicBezTo>
                  <a:cubicBezTo>
                    <a:pt x="681" y="29"/>
                    <a:pt x="688" y="31"/>
                    <a:pt x="686" y="36"/>
                  </a:cubicBezTo>
                  <a:cubicBezTo>
                    <a:pt x="683" y="35"/>
                    <a:pt x="682" y="30"/>
                    <a:pt x="678" y="29"/>
                  </a:cubicBezTo>
                  <a:cubicBezTo>
                    <a:pt x="675" y="31"/>
                    <a:pt x="676" y="34"/>
                    <a:pt x="677" y="38"/>
                  </a:cubicBezTo>
                  <a:cubicBezTo>
                    <a:pt x="675" y="39"/>
                    <a:pt x="674" y="41"/>
                    <a:pt x="673" y="40"/>
                  </a:cubicBezTo>
                  <a:cubicBezTo>
                    <a:pt x="671" y="38"/>
                    <a:pt x="668" y="34"/>
                    <a:pt x="667" y="30"/>
                  </a:cubicBezTo>
                  <a:cubicBezTo>
                    <a:pt x="669" y="27"/>
                    <a:pt x="671" y="25"/>
                    <a:pt x="672" y="21"/>
                  </a:cubicBezTo>
                  <a:cubicBezTo>
                    <a:pt x="671" y="20"/>
                    <a:pt x="669" y="20"/>
                    <a:pt x="669" y="19"/>
                  </a:cubicBezTo>
                  <a:cubicBezTo>
                    <a:pt x="670" y="18"/>
                    <a:pt x="670" y="16"/>
                    <a:pt x="672" y="15"/>
                  </a:cubicBezTo>
                  <a:cubicBezTo>
                    <a:pt x="672" y="13"/>
                    <a:pt x="668" y="12"/>
                    <a:pt x="670" y="10"/>
                  </a:cubicBezTo>
                  <a:cubicBezTo>
                    <a:pt x="658" y="17"/>
                    <a:pt x="638" y="13"/>
                    <a:pt x="625" y="20"/>
                  </a:cubicBezTo>
                  <a:cubicBezTo>
                    <a:pt x="624" y="19"/>
                    <a:pt x="623" y="18"/>
                    <a:pt x="622" y="17"/>
                  </a:cubicBezTo>
                  <a:cubicBezTo>
                    <a:pt x="620" y="18"/>
                    <a:pt x="618" y="21"/>
                    <a:pt x="616" y="21"/>
                  </a:cubicBezTo>
                  <a:cubicBezTo>
                    <a:pt x="614" y="19"/>
                    <a:pt x="613" y="17"/>
                    <a:pt x="612" y="15"/>
                  </a:cubicBezTo>
                  <a:cubicBezTo>
                    <a:pt x="609" y="14"/>
                    <a:pt x="609" y="17"/>
                    <a:pt x="607" y="17"/>
                  </a:cubicBezTo>
                  <a:cubicBezTo>
                    <a:pt x="603" y="13"/>
                    <a:pt x="599" y="8"/>
                    <a:pt x="593" y="6"/>
                  </a:cubicBezTo>
                  <a:cubicBezTo>
                    <a:pt x="592" y="6"/>
                    <a:pt x="594" y="9"/>
                    <a:pt x="592" y="9"/>
                  </a:cubicBezTo>
                  <a:cubicBezTo>
                    <a:pt x="587" y="5"/>
                    <a:pt x="580" y="6"/>
                    <a:pt x="575" y="4"/>
                  </a:cubicBezTo>
                  <a:cubicBezTo>
                    <a:pt x="572" y="3"/>
                    <a:pt x="570" y="1"/>
                    <a:pt x="567" y="1"/>
                  </a:cubicBezTo>
                  <a:cubicBezTo>
                    <a:pt x="561" y="0"/>
                    <a:pt x="558" y="5"/>
                    <a:pt x="555" y="9"/>
                  </a:cubicBezTo>
                  <a:cubicBezTo>
                    <a:pt x="552" y="12"/>
                    <a:pt x="546" y="14"/>
                    <a:pt x="545" y="19"/>
                  </a:cubicBezTo>
                  <a:cubicBezTo>
                    <a:pt x="546" y="21"/>
                    <a:pt x="546" y="22"/>
                    <a:pt x="548" y="23"/>
                  </a:cubicBezTo>
                  <a:cubicBezTo>
                    <a:pt x="544" y="27"/>
                    <a:pt x="543" y="35"/>
                    <a:pt x="541" y="41"/>
                  </a:cubicBezTo>
                  <a:cubicBezTo>
                    <a:pt x="540" y="37"/>
                    <a:pt x="541" y="34"/>
                    <a:pt x="541" y="30"/>
                  </a:cubicBezTo>
                  <a:cubicBezTo>
                    <a:pt x="538" y="28"/>
                    <a:pt x="537" y="32"/>
                    <a:pt x="536" y="30"/>
                  </a:cubicBezTo>
                  <a:cubicBezTo>
                    <a:pt x="537" y="26"/>
                    <a:pt x="538" y="24"/>
                    <a:pt x="540" y="21"/>
                  </a:cubicBezTo>
                  <a:cubicBezTo>
                    <a:pt x="537" y="22"/>
                    <a:pt x="538" y="20"/>
                    <a:pt x="536" y="20"/>
                  </a:cubicBezTo>
                  <a:cubicBezTo>
                    <a:pt x="531" y="25"/>
                    <a:pt x="531" y="31"/>
                    <a:pt x="530" y="38"/>
                  </a:cubicBezTo>
                  <a:cubicBezTo>
                    <a:pt x="521" y="76"/>
                    <a:pt x="510" y="116"/>
                    <a:pt x="501" y="153"/>
                  </a:cubicBezTo>
                  <a:cubicBezTo>
                    <a:pt x="495" y="174"/>
                    <a:pt x="491" y="197"/>
                    <a:pt x="483" y="216"/>
                  </a:cubicBezTo>
                  <a:cubicBezTo>
                    <a:pt x="474" y="227"/>
                    <a:pt x="466" y="240"/>
                    <a:pt x="456" y="250"/>
                  </a:cubicBezTo>
                  <a:cubicBezTo>
                    <a:pt x="445" y="261"/>
                    <a:pt x="430" y="268"/>
                    <a:pt x="420" y="279"/>
                  </a:cubicBezTo>
                  <a:cubicBezTo>
                    <a:pt x="417" y="280"/>
                    <a:pt x="413" y="280"/>
                    <a:pt x="411" y="283"/>
                  </a:cubicBezTo>
                  <a:cubicBezTo>
                    <a:pt x="413" y="285"/>
                    <a:pt x="418" y="284"/>
                    <a:pt x="420" y="285"/>
                  </a:cubicBezTo>
                  <a:cubicBezTo>
                    <a:pt x="419" y="286"/>
                    <a:pt x="419" y="287"/>
                    <a:pt x="418" y="287"/>
                  </a:cubicBezTo>
                  <a:cubicBezTo>
                    <a:pt x="416" y="286"/>
                    <a:pt x="413" y="286"/>
                    <a:pt x="411" y="287"/>
                  </a:cubicBezTo>
                  <a:cubicBezTo>
                    <a:pt x="411" y="290"/>
                    <a:pt x="413" y="293"/>
                    <a:pt x="412" y="293"/>
                  </a:cubicBezTo>
                  <a:cubicBezTo>
                    <a:pt x="409" y="288"/>
                    <a:pt x="402" y="288"/>
                    <a:pt x="398" y="292"/>
                  </a:cubicBezTo>
                  <a:cubicBezTo>
                    <a:pt x="396" y="290"/>
                    <a:pt x="394" y="290"/>
                    <a:pt x="390" y="290"/>
                  </a:cubicBezTo>
                  <a:cubicBezTo>
                    <a:pt x="387" y="287"/>
                    <a:pt x="383" y="285"/>
                    <a:pt x="381" y="280"/>
                  </a:cubicBezTo>
                  <a:cubicBezTo>
                    <a:pt x="377" y="278"/>
                    <a:pt x="373" y="277"/>
                    <a:pt x="368" y="276"/>
                  </a:cubicBezTo>
                  <a:cubicBezTo>
                    <a:pt x="358" y="274"/>
                    <a:pt x="349" y="270"/>
                    <a:pt x="341" y="268"/>
                  </a:cubicBezTo>
                  <a:cubicBezTo>
                    <a:pt x="341" y="266"/>
                    <a:pt x="340" y="267"/>
                    <a:pt x="338" y="267"/>
                  </a:cubicBezTo>
                  <a:cubicBezTo>
                    <a:pt x="326" y="257"/>
                    <a:pt x="311" y="251"/>
                    <a:pt x="298" y="243"/>
                  </a:cubicBezTo>
                  <a:cubicBezTo>
                    <a:pt x="294" y="244"/>
                    <a:pt x="294" y="241"/>
                    <a:pt x="291" y="240"/>
                  </a:cubicBezTo>
                  <a:cubicBezTo>
                    <a:pt x="291" y="237"/>
                    <a:pt x="293" y="239"/>
                    <a:pt x="293" y="237"/>
                  </a:cubicBezTo>
                  <a:cubicBezTo>
                    <a:pt x="290" y="236"/>
                    <a:pt x="287" y="236"/>
                    <a:pt x="285" y="238"/>
                  </a:cubicBezTo>
                  <a:cubicBezTo>
                    <a:pt x="280" y="232"/>
                    <a:pt x="272" y="230"/>
                    <a:pt x="265" y="226"/>
                  </a:cubicBezTo>
                  <a:cubicBezTo>
                    <a:pt x="259" y="214"/>
                    <a:pt x="254" y="199"/>
                    <a:pt x="250" y="184"/>
                  </a:cubicBezTo>
                  <a:cubicBezTo>
                    <a:pt x="249" y="181"/>
                    <a:pt x="249" y="177"/>
                    <a:pt x="248" y="173"/>
                  </a:cubicBezTo>
                  <a:cubicBezTo>
                    <a:pt x="245" y="162"/>
                    <a:pt x="239" y="149"/>
                    <a:pt x="242" y="139"/>
                  </a:cubicBezTo>
                  <a:cubicBezTo>
                    <a:pt x="241" y="126"/>
                    <a:pt x="244" y="111"/>
                    <a:pt x="240" y="101"/>
                  </a:cubicBezTo>
                  <a:cubicBezTo>
                    <a:pt x="240" y="85"/>
                    <a:pt x="240" y="71"/>
                    <a:pt x="236" y="59"/>
                  </a:cubicBezTo>
                  <a:cubicBezTo>
                    <a:pt x="237" y="53"/>
                    <a:pt x="234" y="43"/>
                    <a:pt x="227" y="41"/>
                  </a:cubicBezTo>
                  <a:cubicBezTo>
                    <a:pt x="226" y="45"/>
                    <a:pt x="225" y="47"/>
                    <a:pt x="224" y="50"/>
                  </a:cubicBezTo>
                  <a:cubicBezTo>
                    <a:pt x="222" y="50"/>
                    <a:pt x="223" y="47"/>
                    <a:pt x="222" y="46"/>
                  </a:cubicBezTo>
                  <a:cubicBezTo>
                    <a:pt x="219" y="46"/>
                    <a:pt x="219" y="48"/>
                    <a:pt x="217" y="48"/>
                  </a:cubicBezTo>
                  <a:cubicBezTo>
                    <a:pt x="215" y="43"/>
                    <a:pt x="209" y="43"/>
                    <a:pt x="208" y="36"/>
                  </a:cubicBezTo>
                  <a:cubicBezTo>
                    <a:pt x="207" y="36"/>
                    <a:pt x="205" y="38"/>
                    <a:pt x="205" y="36"/>
                  </a:cubicBezTo>
                  <a:cubicBezTo>
                    <a:pt x="207" y="34"/>
                    <a:pt x="209" y="32"/>
                    <a:pt x="212" y="31"/>
                  </a:cubicBezTo>
                  <a:cubicBezTo>
                    <a:pt x="215" y="34"/>
                    <a:pt x="217" y="34"/>
                    <a:pt x="221" y="35"/>
                  </a:cubicBezTo>
                  <a:cubicBezTo>
                    <a:pt x="220" y="25"/>
                    <a:pt x="203" y="28"/>
                    <a:pt x="193" y="27"/>
                  </a:cubicBezTo>
                  <a:cubicBezTo>
                    <a:pt x="180" y="27"/>
                    <a:pt x="164" y="26"/>
                    <a:pt x="153" y="25"/>
                  </a:cubicBezTo>
                  <a:cubicBezTo>
                    <a:pt x="140" y="17"/>
                    <a:pt x="118" y="11"/>
                    <a:pt x="101" y="15"/>
                  </a:cubicBezTo>
                  <a:cubicBezTo>
                    <a:pt x="101" y="13"/>
                    <a:pt x="99" y="13"/>
                    <a:pt x="98" y="12"/>
                  </a:cubicBezTo>
                  <a:cubicBezTo>
                    <a:pt x="92" y="18"/>
                    <a:pt x="84" y="21"/>
                    <a:pt x="77" y="26"/>
                  </a:cubicBezTo>
                  <a:cubicBezTo>
                    <a:pt x="73" y="36"/>
                    <a:pt x="69" y="47"/>
                    <a:pt x="66" y="57"/>
                  </a:cubicBezTo>
                  <a:cubicBezTo>
                    <a:pt x="67" y="55"/>
                    <a:pt x="65" y="56"/>
                    <a:pt x="64" y="56"/>
                  </a:cubicBezTo>
                  <a:cubicBezTo>
                    <a:pt x="63" y="56"/>
                    <a:pt x="64" y="58"/>
                    <a:pt x="63" y="58"/>
                  </a:cubicBezTo>
                  <a:cubicBezTo>
                    <a:pt x="70" y="72"/>
                    <a:pt x="61" y="85"/>
                    <a:pt x="60" y="103"/>
                  </a:cubicBezTo>
                  <a:cubicBezTo>
                    <a:pt x="52" y="136"/>
                    <a:pt x="42" y="169"/>
                    <a:pt x="32" y="202"/>
                  </a:cubicBezTo>
                  <a:cubicBezTo>
                    <a:pt x="27" y="214"/>
                    <a:pt x="21" y="225"/>
                    <a:pt x="17" y="237"/>
                  </a:cubicBezTo>
                  <a:cubicBezTo>
                    <a:pt x="18" y="238"/>
                    <a:pt x="20" y="237"/>
                    <a:pt x="21" y="238"/>
                  </a:cubicBezTo>
                  <a:cubicBezTo>
                    <a:pt x="21" y="242"/>
                    <a:pt x="20" y="243"/>
                    <a:pt x="20" y="245"/>
                  </a:cubicBezTo>
                  <a:cubicBezTo>
                    <a:pt x="19" y="242"/>
                    <a:pt x="16" y="241"/>
                    <a:pt x="14" y="242"/>
                  </a:cubicBezTo>
                  <a:cubicBezTo>
                    <a:pt x="15" y="246"/>
                    <a:pt x="17" y="257"/>
                    <a:pt x="14" y="263"/>
                  </a:cubicBezTo>
                  <a:cubicBezTo>
                    <a:pt x="18" y="276"/>
                    <a:pt x="15" y="294"/>
                    <a:pt x="14" y="307"/>
                  </a:cubicBezTo>
                  <a:cubicBezTo>
                    <a:pt x="13" y="329"/>
                    <a:pt x="19" y="354"/>
                    <a:pt x="10" y="371"/>
                  </a:cubicBezTo>
                  <a:cubicBezTo>
                    <a:pt x="11" y="373"/>
                    <a:pt x="10" y="374"/>
                    <a:pt x="10" y="377"/>
                  </a:cubicBezTo>
                  <a:cubicBezTo>
                    <a:pt x="9" y="379"/>
                    <a:pt x="7" y="384"/>
                    <a:pt x="9" y="387"/>
                  </a:cubicBezTo>
                  <a:cubicBezTo>
                    <a:pt x="7" y="399"/>
                    <a:pt x="4" y="409"/>
                    <a:pt x="0" y="421"/>
                  </a:cubicBezTo>
                  <a:cubicBezTo>
                    <a:pt x="14" y="430"/>
                    <a:pt x="15" y="458"/>
                    <a:pt x="22" y="470"/>
                  </a:cubicBezTo>
                  <a:cubicBezTo>
                    <a:pt x="24" y="470"/>
                    <a:pt x="22" y="468"/>
                    <a:pt x="24" y="468"/>
                  </a:cubicBezTo>
                  <a:cubicBezTo>
                    <a:pt x="26" y="470"/>
                    <a:pt x="26" y="475"/>
                    <a:pt x="28" y="476"/>
                  </a:cubicBezTo>
                  <a:cubicBezTo>
                    <a:pt x="28" y="476"/>
                    <a:pt x="29" y="476"/>
                    <a:pt x="30" y="476"/>
                  </a:cubicBezTo>
                  <a:cubicBezTo>
                    <a:pt x="27" y="464"/>
                    <a:pt x="31" y="450"/>
                    <a:pt x="29" y="436"/>
                  </a:cubicBezTo>
                  <a:cubicBezTo>
                    <a:pt x="31" y="430"/>
                    <a:pt x="31" y="423"/>
                    <a:pt x="35" y="418"/>
                  </a:cubicBezTo>
                  <a:cubicBezTo>
                    <a:pt x="38" y="418"/>
                    <a:pt x="39" y="415"/>
                    <a:pt x="41" y="412"/>
                  </a:cubicBezTo>
                  <a:cubicBezTo>
                    <a:pt x="35" y="402"/>
                    <a:pt x="26" y="387"/>
                    <a:pt x="26" y="371"/>
                  </a:cubicBezTo>
                  <a:cubicBezTo>
                    <a:pt x="27" y="366"/>
                    <a:pt x="29" y="360"/>
                    <a:pt x="25" y="356"/>
                  </a:cubicBezTo>
                  <a:cubicBezTo>
                    <a:pt x="23" y="327"/>
                    <a:pt x="24" y="289"/>
                    <a:pt x="27" y="260"/>
                  </a:cubicBezTo>
                  <a:cubicBezTo>
                    <a:pt x="30" y="252"/>
                    <a:pt x="31" y="242"/>
                    <a:pt x="37" y="237"/>
                  </a:cubicBezTo>
                  <a:cubicBezTo>
                    <a:pt x="42" y="226"/>
                    <a:pt x="45" y="212"/>
                    <a:pt x="48" y="199"/>
                  </a:cubicBezTo>
                  <a:cubicBezTo>
                    <a:pt x="50" y="198"/>
                    <a:pt x="52" y="194"/>
                    <a:pt x="51" y="191"/>
                  </a:cubicBezTo>
                  <a:cubicBezTo>
                    <a:pt x="59" y="178"/>
                    <a:pt x="63" y="162"/>
                    <a:pt x="72" y="146"/>
                  </a:cubicBezTo>
                  <a:cubicBezTo>
                    <a:pt x="79" y="187"/>
                    <a:pt x="80" y="217"/>
                    <a:pt x="83" y="262"/>
                  </a:cubicBezTo>
                  <a:cubicBezTo>
                    <a:pt x="82" y="264"/>
                    <a:pt x="80" y="264"/>
                    <a:pt x="80" y="266"/>
                  </a:cubicBezTo>
                  <a:cubicBezTo>
                    <a:pt x="83" y="269"/>
                    <a:pt x="85" y="276"/>
                    <a:pt x="82" y="281"/>
                  </a:cubicBezTo>
                  <a:cubicBezTo>
                    <a:pt x="86" y="295"/>
                    <a:pt x="85" y="314"/>
                    <a:pt x="86" y="328"/>
                  </a:cubicBezTo>
                  <a:cubicBezTo>
                    <a:pt x="89" y="328"/>
                    <a:pt x="87" y="322"/>
                    <a:pt x="89" y="320"/>
                  </a:cubicBezTo>
                  <a:cubicBezTo>
                    <a:pt x="89" y="338"/>
                    <a:pt x="87" y="354"/>
                    <a:pt x="90" y="366"/>
                  </a:cubicBezTo>
                  <a:cubicBezTo>
                    <a:pt x="89" y="367"/>
                    <a:pt x="88" y="369"/>
                    <a:pt x="86" y="369"/>
                  </a:cubicBezTo>
                  <a:cubicBezTo>
                    <a:pt x="84" y="363"/>
                    <a:pt x="89" y="350"/>
                    <a:pt x="80" y="349"/>
                  </a:cubicBezTo>
                  <a:cubicBezTo>
                    <a:pt x="80" y="362"/>
                    <a:pt x="80" y="380"/>
                    <a:pt x="81" y="396"/>
                  </a:cubicBezTo>
                  <a:cubicBezTo>
                    <a:pt x="84" y="459"/>
                    <a:pt x="82" y="523"/>
                    <a:pt x="85" y="579"/>
                  </a:cubicBezTo>
                  <a:cubicBezTo>
                    <a:pt x="86" y="605"/>
                    <a:pt x="79" y="633"/>
                    <a:pt x="81" y="664"/>
                  </a:cubicBezTo>
                  <a:cubicBezTo>
                    <a:pt x="81" y="665"/>
                    <a:pt x="83" y="664"/>
                    <a:pt x="83" y="665"/>
                  </a:cubicBezTo>
                  <a:cubicBezTo>
                    <a:pt x="83" y="666"/>
                    <a:pt x="81" y="666"/>
                    <a:pt x="81" y="668"/>
                  </a:cubicBezTo>
                  <a:cubicBezTo>
                    <a:pt x="81" y="677"/>
                    <a:pt x="77" y="689"/>
                    <a:pt x="78" y="696"/>
                  </a:cubicBezTo>
                  <a:cubicBezTo>
                    <a:pt x="79" y="697"/>
                    <a:pt x="82" y="696"/>
                    <a:pt x="82" y="698"/>
                  </a:cubicBezTo>
                  <a:cubicBezTo>
                    <a:pt x="80" y="703"/>
                    <a:pt x="78" y="708"/>
                    <a:pt x="78" y="713"/>
                  </a:cubicBezTo>
                  <a:cubicBezTo>
                    <a:pt x="80" y="714"/>
                    <a:pt x="81" y="712"/>
                    <a:pt x="82" y="713"/>
                  </a:cubicBezTo>
                  <a:cubicBezTo>
                    <a:pt x="83" y="722"/>
                    <a:pt x="83" y="731"/>
                    <a:pt x="90" y="738"/>
                  </a:cubicBezTo>
                  <a:cubicBezTo>
                    <a:pt x="90" y="741"/>
                    <a:pt x="91" y="742"/>
                    <a:pt x="90" y="745"/>
                  </a:cubicBezTo>
                  <a:cubicBezTo>
                    <a:pt x="93" y="746"/>
                    <a:pt x="94" y="744"/>
                    <a:pt x="95" y="744"/>
                  </a:cubicBezTo>
                  <a:cubicBezTo>
                    <a:pt x="96" y="745"/>
                    <a:pt x="96" y="747"/>
                    <a:pt x="95" y="748"/>
                  </a:cubicBezTo>
                  <a:cubicBezTo>
                    <a:pt x="87" y="746"/>
                    <a:pt x="81" y="743"/>
                    <a:pt x="77" y="738"/>
                  </a:cubicBezTo>
                  <a:cubicBezTo>
                    <a:pt x="77" y="734"/>
                    <a:pt x="78" y="728"/>
                    <a:pt x="73" y="729"/>
                  </a:cubicBezTo>
                  <a:cubicBezTo>
                    <a:pt x="74" y="733"/>
                    <a:pt x="73" y="736"/>
                    <a:pt x="74" y="740"/>
                  </a:cubicBezTo>
                  <a:cubicBezTo>
                    <a:pt x="74" y="741"/>
                    <a:pt x="71" y="740"/>
                    <a:pt x="72" y="742"/>
                  </a:cubicBezTo>
                  <a:cubicBezTo>
                    <a:pt x="73" y="742"/>
                    <a:pt x="72" y="743"/>
                    <a:pt x="72" y="743"/>
                  </a:cubicBezTo>
                  <a:cubicBezTo>
                    <a:pt x="73" y="745"/>
                    <a:pt x="75" y="745"/>
                    <a:pt x="78" y="744"/>
                  </a:cubicBezTo>
                  <a:cubicBezTo>
                    <a:pt x="82" y="750"/>
                    <a:pt x="90" y="749"/>
                    <a:pt x="95" y="752"/>
                  </a:cubicBezTo>
                  <a:cubicBezTo>
                    <a:pt x="95" y="755"/>
                    <a:pt x="94" y="756"/>
                    <a:pt x="95" y="758"/>
                  </a:cubicBezTo>
                  <a:cubicBezTo>
                    <a:pt x="100" y="758"/>
                    <a:pt x="100" y="754"/>
                    <a:pt x="103" y="752"/>
                  </a:cubicBezTo>
                  <a:cubicBezTo>
                    <a:pt x="109" y="754"/>
                    <a:pt x="114" y="746"/>
                    <a:pt x="118" y="752"/>
                  </a:cubicBezTo>
                  <a:cubicBezTo>
                    <a:pt x="125" y="750"/>
                    <a:pt x="126" y="743"/>
                    <a:pt x="130" y="738"/>
                  </a:cubicBezTo>
                  <a:cubicBezTo>
                    <a:pt x="132" y="739"/>
                    <a:pt x="134" y="741"/>
                    <a:pt x="135" y="744"/>
                  </a:cubicBezTo>
                  <a:cubicBezTo>
                    <a:pt x="133" y="744"/>
                    <a:pt x="131" y="745"/>
                    <a:pt x="129" y="746"/>
                  </a:cubicBezTo>
                  <a:cubicBezTo>
                    <a:pt x="135" y="749"/>
                    <a:pt x="137" y="757"/>
                    <a:pt x="144" y="758"/>
                  </a:cubicBezTo>
                  <a:cubicBezTo>
                    <a:pt x="144" y="756"/>
                    <a:pt x="146" y="757"/>
                    <a:pt x="145" y="755"/>
                  </a:cubicBezTo>
                  <a:cubicBezTo>
                    <a:pt x="141" y="751"/>
                    <a:pt x="138" y="749"/>
                    <a:pt x="135" y="744"/>
                  </a:cubicBezTo>
                  <a:cubicBezTo>
                    <a:pt x="138" y="745"/>
                    <a:pt x="140" y="745"/>
                    <a:pt x="142" y="743"/>
                  </a:cubicBezTo>
                  <a:cubicBezTo>
                    <a:pt x="143" y="747"/>
                    <a:pt x="149" y="746"/>
                    <a:pt x="148" y="752"/>
                  </a:cubicBezTo>
                  <a:cubicBezTo>
                    <a:pt x="151" y="752"/>
                    <a:pt x="154" y="751"/>
                    <a:pt x="155" y="748"/>
                  </a:cubicBezTo>
                  <a:cubicBezTo>
                    <a:pt x="154" y="746"/>
                    <a:pt x="155" y="740"/>
                    <a:pt x="158" y="739"/>
                  </a:cubicBezTo>
                  <a:cubicBezTo>
                    <a:pt x="159" y="746"/>
                    <a:pt x="166" y="747"/>
                    <a:pt x="170" y="752"/>
                  </a:cubicBezTo>
                  <a:cubicBezTo>
                    <a:pt x="164" y="755"/>
                    <a:pt x="155" y="757"/>
                    <a:pt x="153" y="762"/>
                  </a:cubicBezTo>
                  <a:cubicBezTo>
                    <a:pt x="166" y="760"/>
                    <a:pt x="172" y="747"/>
                    <a:pt x="187" y="752"/>
                  </a:cubicBezTo>
                  <a:cubicBezTo>
                    <a:pt x="188" y="750"/>
                    <a:pt x="186" y="748"/>
                    <a:pt x="188" y="748"/>
                  </a:cubicBezTo>
                  <a:cubicBezTo>
                    <a:pt x="190" y="748"/>
                    <a:pt x="189" y="751"/>
                    <a:pt x="190" y="751"/>
                  </a:cubicBezTo>
                  <a:cubicBezTo>
                    <a:pt x="197" y="749"/>
                    <a:pt x="205" y="745"/>
                    <a:pt x="212" y="746"/>
                  </a:cubicBezTo>
                  <a:cubicBezTo>
                    <a:pt x="210" y="748"/>
                    <a:pt x="207" y="750"/>
                    <a:pt x="203" y="751"/>
                  </a:cubicBezTo>
                  <a:cubicBezTo>
                    <a:pt x="209" y="769"/>
                    <a:pt x="240" y="757"/>
                    <a:pt x="254" y="760"/>
                  </a:cubicBezTo>
                  <a:cubicBezTo>
                    <a:pt x="254" y="759"/>
                    <a:pt x="255" y="759"/>
                    <a:pt x="255" y="757"/>
                  </a:cubicBezTo>
                  <a:cubicBezTo>
                    <a:pt x="243" y="752"/>
                    <a:pt x="222" y="761"/>
                    <a:pt x="209" y="754"/>
                  </a:cubicBezTo>
                  <a:cubicBezTo>
                    <a:pt x="225" y="750"/>
                    <a:pt x="248" y="755"/>
                    <a:pt x="254" y="739"/>
                  </a:cubicBezTo>
                  <a:cubicBezTo>
                    <a:pt x="252" y="735"/>
                    <a:pt x="250" y="733"/>
                    <a:pt x="251" y="730"/>
                  </a:cubicBezTo>
                  <a:cubicBezTo>
                    <a:pt x="244" y="727"/>
                    <a:pt x="254" y="711"/>
                    <a:pt x="242" y="713"/>
                  </a:cubicBezTo>
                  <a:cubicBezTo>
                    <a:pt x="240" y="711"/>
                    <a:pt x="240" y="709"/>
                    <a:pt x="239" y="707"/>
                  </a:cubicBezTo>
                  <a:cubicBezTo>
                    <a:pt x="244" y="708"/>
                    <a:pt x="244" y="705"/>
                    <a:pt x="248" y="704"/>
                  </a:cubicBezTo>
                  <a:cubicBezTo>
                    <a:pt x="248" y="715"/>
                    <a:pt x="256" y="722"/>
                    <a:pt x="259" y="731"/>
                  </a:cubicBezTo>
                  <a:cubicBezTo>
                    <a:pt x="261" y="736"/>
                    <a:pt x="259" y="741"/>
                    <a:pt x="263" y="744"/>
                  </a:cubicBezTo>
                  <a:cubicBezTo>
                    <a:pt x="267" y="741"/>
                    <a:pt x="265" y="736"/>
                    <a:pt x="263" y="731"/>
                  </a:cubicBezTo>
                  <a:cubicBezTo>
                    <a:pt x="260" y="722"/>
                    <a:pt x="252" y="713"/>
                    <a:pt x="252" y="703"/>
                  </a:cubicBezTo>
                  <a:cubicBezTo>
                    <a:pt x="250" y="701"/>
                    <a:pt x="248" y="700"/>
                    <a:pt x="244" y="700"/>
                  </a:cubicBezTo>
                  <a:cubicBezTo>
                    <a:pt x="242" y="701"/>
                    <a:pt x="241" y="704"/>
                    <a:pt x="237" y="704"/>
                  </a:cubicBezTo>
                  <a:cubicBezTo>
                    <a:pt x="235" y="702"/>
                    <a:pt x="231" y="698"/>
                    <a:pt x="231" y="694"/>
                  </a:cubicBezTo>
                  <a:cubicBezTo>
                    <a:pt x="229" y="694"/>
                    <a:pt x="228" y="692"/>
                    <a:pt x="226" y="692"/>
                  </a:cubicBezTo>
                  <a:cubicBezTo>
                    <a:pt x="224" y="695"/>
                    <a:pt x="218" y="695"/>
                    <a:pt x="216" y="698"/>
                  </a:cubicBezTo>
                  <a:cubicBezTo>
                    <a:pt x="214" y="698"/>
                    <a:pt x="214" y="696"/>
                    <a:pt x="212" y="696"/>
                  </a:cubicBezTo>
                  <a:cubicBezTo>
                    <a:pt x="210" y="700"/>
                    <a:pt x="206" y="704"/>
                    <a:pt x="200" y="705"/>
                  </a:cubicBezTo>
                  <a:cubicBezTo>
                    <a:pt x="200" y="703"/>
                    <a:pt x="203" y="700"/>
                    <a:pt x="200" y="698"/>
                  </a:cubicBezTo>
                  <a:cubicBezTo>
                    <a:pt x="199" y="696"/>
                    <a:pt x="197" y="702"/>
                    <a:pt x="196" y="700"/>
                  </a:cubicBezTo>
                  <a:cubicBezTo>
                    <a:pt x="195" y="697"/>
                    <a:pt x="193" y="694"/>
                    <a:pt x="193" y="690"/>
                  </a:cubicBezTo>
                  <a:cubicBezTo>
                    <a:pt x="194" y="689"/>
                    <a:pt x="195" y="687"/>
                    <a:pt x="197" y="687"/>
                  </a:cubicBezTo>
                  <a:cubicBezTo>
                    <a:pt x="200" y="679"/>
                    <a:pt x="190" y="671"/>
                    <a:pt x="193" y="662"/>
                  </a:cubicBezTo>
                  <a:cubicBezTo>
                    <a:pt x="194" y="663"/>
                    <a:pt x="194" y="664"/>
                    <a:pt x="196" y="664"/>
                  </a:cubicBezTo>
                  <a:cubicBezTo>
                    <a:pt x="198" y="661"/>
                    <a:pt x="197" y="660"/>
                    <a:pt x="197" y="656"/>
                  </a:cubicBezTo>
                  <a:cubicBezTo>
                    <a:pt x="199" y="655"/>
                    <a:pt x="201" y="655"/>
                    <a:pt x="202" y="653"/>
                  </a:cubicBezTo>
                  <a:cubicBezTo>
                    <a:pt x="199" y="652"/>
                    <a:pt x="202" y="650"/>
                    <a:pt x="202" y="647"/>
                  </a:cubicBezTo>
                  <a:cubicBezTo>
                    <a:pt x="200" y="621"/>
                    <a:pt x="203" y="595"/>
                    <a:pt x="204" y="569"/>
                  </a:cubicBezTo>
                  <a:cubicBezTo>
                    <a:pt x="204" y="560"/>
                    <a:pt x="206" y="551"/>
                    <a:pt x="206" y="542"/>
                  </a:cubicBezTo>
                  <a:cubicBezTo>
                    <a:pt x="206" y="538"/>
                    <a:pt x="205" y="535"/>
                    <a:pt x="205" y="531"/>
                  </a:cubicBezTo>
                  <a:cubicBezTo>
                    <a:pt x="206" y="525"/>
                    <a:pt x="210" y="518"/>
                    <a:pt x="208" y="511"/>
                  </a:cubicBezTo>
                  <a:cubicBezTo>
                    <a:pt x="209" y="512"/>
                    <a:pt x="207" y="514"/>
                    <a:pt x="206" y="512"/>
                  </a:cubicBezTo>
                  <a:cubicBezTo>
                    <a:pt x="208" y="506"/>
                    <a:pt x="205" y="505"/>
                    <a:pt x="209" y="500"/>
                  </a:cubicBezTo>
                  <a:cubicBezTo>
                    <a:pt x="208" y="496"/>
                    <a:pt x="211" y="491"/>
                    <a:pt x="207" y="490"/>
                  </a:cubicBezTo>
                  <a:cubicBezTo>
                    <a:pt x="209" y="489"/>
                    <a:pt x="208" y="488"/>
                    <a:pt x="207" y="486"/>
                  </a:cubicBezTo>
                  <a:cubicBezTo>
                    <a:pt x="208" y="486"/>
                    <a:pt x="209" y="486"/>
                    <a:pt x="209" y="485"/>
                  </a:cubicBezTo>
                  <a:cubicBezTo>
                    <a:pt x="207" y="482"/>
                    <a:pt x="210" y="479"/>
                    <a:pt x="210" y="475"/>
                  </a:cubicBezTo>
                  <a:cubicBezTo>
                    <a:pt x="210" y="473"/>
                    <a:pt x="209" y="471"/>
                    <a:pt x="209" y="469"/>
                  </a:cubicBezTo>
                  <a:cubicBezTo>
                    <a:pt x="209" y="469"/>
                    <a:pt x="210" y="468"/>
                    <a:pt x="211" y="467"/>
                  </a:cubicBezTo>
                  <a:cubicBezTo>
                    <a:pt x="212" y="464"/>
                    <a:pt x="211" y="455"/>
                    <a:pt x="212" y="449"/>
                  </a:cubicBezTo>
                  <a:cubicBezTo>
                    <a:pt x="212" y="443"/>
                    <a:pt x="213" y="433"/>
                    <a:pt x="214" y="429"/>
                  </a:cubicBezTo>
                  <a:cubicBezTo>
                    <a:pt x="214" y="424"/>
                    <a:pt x="213" y="416"/>
                    <a:pt x="216" y="420"/>
                  </a:cubicBezTo>
                  <a:cubicBezTo>
                    <a:pt x="217" y="410"/>
                    <a:pt x="216" y="407"/>
                    <a:pt x="220" y="399"/>
                  </a:cubicBezTo>
                  <a:cubicBezTo>
                    <a:pt x="220" y="401"/>
                    <a:pt x="219" y="405"/>
                    <a:pt x="221" y="406"/>
                  </a:cubicBezTo>
                  <a:cubicBezTo>
                    <a:pt x="222" y="385"/>
                    <a:pt x="225" y="366"/>
                    <a:pt x="229" y="347"/>
                  </a:cubicBezTo>
                  <a:cubicBezTo>
                    <a:pt x="231" y="347"/>
                    <a:pt x="231" y="346"/>
                    <a:pt x="231" y="345"/>
                  </a:cubicBezTo>
                  <a:cubicBezTo>
                    <a:pt x="231" y="330"/>
                    <a:pt x="233" y="320"/>
                    <a:pt x="234" y="308"/>
                  </a:cubicBezTo>
                  <a:cubicBezTo>
                    <a:pt x="231" y="304"/>
                    <a:pt x="234" y="297"/>
                    <a:pt x="234" y="293"/>
                  </a:cubicBezTo>
                  <a:cubicBezTo>
                    <a:pt x="235" y="291"/>
                    <a:pt x="233" y="290"/>
                    <a:pt x="233" y="287"/>
                  </a:cubicBezTo>
                  <a:cubicBezTo>
                    <a:pt x="232" y="281"/>
                    <a:pt x="236" y="273"/>
                    <a:pt x="234" y="265"/>
                  </a:cubicBezTo>
                  <a:cubicBezTo>
                    <a:pt x="235" y="265"/>
                    <a:pt x="237" y="265"/>
                    <a:pt x="236" y="264"/>
                  </a:cubicBezTo>
                  <a:cubicBezTo>
                    <a:pt x="235" y="263"/>
                    <a:pt x="237" y="262"/>
                    <a:pt x="236" y="260"/>
                  </a:cubicBezTo>
                  <a:cubicBezTo>
                    <a:pt x="237" y="259"/>
                    <a:pt x="238" y="257"/>
                    <a:pt x="239" y="255"/>
                  </a:cubicBezTo>
                  <a:cubicBezTo>
                    <a:pt x="236" y="238"/>
                    <a:pt x="240" y="221"/>
                    <a:pt x="240" y="209"/>
                  </a:cubicBezTo>
                  <a:cubicBezTo>
                    <a:pt x="246" y="213"/>
                    <a:pt x="241" y="224"/>
                    <a:pt x="249" y="228"/>
                  </a:cubicBezTo>
                  <a:cubicBezTo>
                    <a:pt x="251" y="229"/>
                    <a:pt x="251" y="225"/>
                    <a:pt x="252" y="227"/>
                  </a:cubicBezTo>
                  <a:cubicBezTo>
                    <a:pt x="252" y="232"/>
                    <a:pt x="255" y="236"/>
                    <a:pt x="257" y="240"/>
                  </a:cubicBezTo>
                  <a:cubicBezTo>
                    <a:pt x="258" y="243"/>
                    <a:pt x="257" y="249"/>
                    <a:pt x="261" y="250"/>
                  </a:cubicBezTo>
                  <a:cubicBezTo>
                    <a:pt x="267" y="246"/>
                    <a:pt x="257" y="240"/>
                    <a:pt x="261" y="235"/>
                  </a:cubicBezTo>
                  <a:cubicBezTo>
                    <a:pt x="263" y="239"/>
                    <a:pt x="263" y="244"/>
                    <a:pt x="266" y="248"/>
                  </a:cubicBezTo>
                  <a:cubicBezTo>
                    <a:pt x="280" y="247"/>
                    <a:pt x="286" y="259"/>
                    <a:pt x="295" y="265"/>
                  </a:cubicBezTo>
                  <a:cubicBezTo>
                    <a:pt x="297" y="262"/>
                    <a:pt x="290" y="261"/>
                    <a:pt x="291" y="259"/>
                  </a:cubicBezTo>
                  <a:cubicBezTo>
                    <a:pt x="326" y="270"/>
                    <a:pt x="352" y="290"/>
                    <a:pt x="386" y="301"/>
                  </a:cubicBezTo>
                  <a:cubicBezTo>
                    <a:pt x="387" y="303"/>
                    <a:pt x="390" y="304"/>
                    <a:pt x="391" y="307"/>
                  </a:cubicBezTo>
                  <a:cubicBezTo>
                    <a:pt x="389" y="316"/>
                    <a:pt x="379" y="331"/>
                    <a:pt x="385" y="341"/>
                  </a:cubicBezTo>
                  <a:cubicBezTo>
                    <a:pt x="388" y="341"/>
                    <a:pt x="387" y="336"/>
                    <a:pt x="389" y="338"/>
                  </a:cubicBezTo>
                  <a:cubicBezTo>
                    <a:pt x="390" y="329"/>
                    <a:pt x="393" y="319"/>
                    <a:pt x="397" y="311"/>
                  </a:cubicBezTo>
                  <a:cubicBezTo>
                    <a:pt x="399" y="313"/>
                    <a:pt x="395" y="313"/>
                    <a:pt x="397" y="315"/>
                  </a:cubicBezTo>
                  <a:cubicBezTo>
                    <a:pt x="393" y="319"/>
                    <a:pt x="394" y="324"/>
                    <a:pt x="393" y="329"/>
                  </a:cubicBezTo>
                  <a:cubicBezTo>
                    <a:pt x="391" y="339"/>
                    <a:pt x="385" y="349"/>
                    <a:pt x="389" y="362"/>
                  </a:cubicBezTo>
                  <a:cubicBezTo>
                    <a:pt x="397" y="359"/>
                    <a:pt x="403" y="360"/>
                    <a:pt x="411" y="360"/>
                  </a:cubicBezTo>
                  <a:cubicBezTo>
                    <a:pt x="413" y="354"/>
                    <a:pt x="421" y="349"/>
                    <a:pt x="419" y="343"/>
                  </a:cubicBezTo>
                  <a:cubicBezTo>
                    <a:pt x="422" y="340"/>
                    <a:pt x="422" y="340"/>
                    <a:pt x="425" y="335"/>
                  </a:cubicBezTo>
                  <a:cubicBezTo>
                    <a:pt x="424" y="334"/>
                    <a:pt x="421" y="335"/>
                    <a:pt x="420" y="334"/>
                  </a:cubicBezTo>
                  <a:cubicBezTo>
                    <a:pt x="421" y="333"/>
                    <a:pt x="420" y="331"/>
                    <a:pt x="420" y="330"/>
                  </a:cubicBezTo>
                  <a:cubicBezTo>
                    <a:pt x="413" y="327"/>
                    <a:pt x="409" y="322"/>
                    <a:pt x="405" y="316"/>
                  </a:cubicBezTo>
                  <a:cubicBezTo>
                    <a:pt x="411" y="316"/>
                    <a:pt x="414" y="321"/>
                    <a:pt x="419" y="325"/>
                  </a:cubicBezTo>
                  <a:cubicBezTo>
                    <a:pt x="422" y="327"/>
                    <a:pt x="426" y="329"/>
                    <a:pt x="429" y="331"/>
                  </a:cubicBezTo>
                  <a:cubicBezTo>
                    <a:pt x="428" y="338"/>
                    <a:pt x="435" y="338"/>
                    <a:pt x="435" y="345"/>
                  </a:cubicBezTo>
                  <a:cubicBezTo>
                    <a:pt x="434" y="346"/>
                    <a:pt x="433" y="347"/>
                    <a:pt x="434" y="350"/>
                  </a:cubicBezTo>
                  <a:cubicBezTo>
                    <a:pt x="436" y="352"/>
                    <a:pt x="437" y="350"/>
                    <a:pt x="441" y="350"/>
                  </a:cubicBezTo>
                  <a:cubicBezTo>
                    <a:pt x="442" y="345"/>
                    <a:pt x="450" y="342"/>
                    <a:pt x="450" y="335"/>
                  </a:cubicBezTo>
                  <a:cubicBezTo>
                    <a:pt x="445" y="329"/>
                    <a:pt x="447" y="323"/>
                    <a:pt x="440" y="319"/>
                  </a:cubicBezTo>
                  <a:cubicBezTo>
                    <a:pt x="441" y="317"/>
                    <a:pt x="443" y="316"/>
                    <a:pt x="444" y="314"/>
                  </a:cubicBezTo>
                  <a:cubicBezTo>
                    <a:pt x="441" y="305"/>
                    <a:pt x="443" y="293"/>
                    <a:pt x="440" y="285"/>
                  </a:cubicBezTo>
                  <a:cubicBezTo>
                    <a:pt x="438" y="285"/>
                    <a:pt x="437" y="283"/>
                    <a:pt x="435" y="284"/>
                  </a:cubicBezTo>
                  <a:cubicBezTo>
                    <a:pt x="434" y="293"/>
                    <a:pt x="439" y="299"/>
                    <a:pt x="437" y="308"/>
                  </a:cubicBezTo>
                  <a:cubicBezTo>
                    <a:pt x="433" y="305"/>
                    <a:pt x="429" y="302"/>
                    <a:pt x="426" y="298"/>
                  </a:cubicBezTo>
                  <a:cubicBezTo>
                    <a:pt x="427" y="297"/>
                    <a:pt x="427" y="295"/>
                    <a:pt x="429" y="295"/>
                  </a:cubicBezTo>
                  <a:cubicBezTo>
                    <a:pt x="427" y="289"/>
                    <a:pt x="428" y="281"/>
                    <a:pt x="436" y="279"/>
                  </a:cubicBezTo>
                  <a:cubicBezTo>
                    <a:pt x="436" y="281"/>
                    <a:pt x="437" y="281"/>
                    <a:pt x="438" y="282"/>
                  </a:cubicBezTo>
                  <a:cubicBezTo>
                    <a:pt x="449" y="280"/>
                    <a:pt x="455" y="270"/>
                    <a:pt x="462" y="264"/>
                  </a:cubicBezTo>
                  <a:cubicBezTo>
                    <a:pt x="470" y="255"/>
                    <a:pt x="481" y="248"/>
                    <a:pt x="484" y="237"/>
                  </a:cubicBezTo>
                  <a:cubicBezTo>
                    <a:pt x="492" y="228"/>
                    <a:pt x="503" y="222"/>
                    <a:pt x="507" y="208"/>
                  </a:cubicBezTo>
                  <a:cubicBezTo>
                    <a:pt x="507" y="207"/>
                    <a:pt x="505" y="209"/>
                    <a:pt x="505" y="207"/>
                  </a:cubicBezTo>
                  <a:cubicBezTo>
                    <a:pt x="507" y="201"/>
                    <a:pt x="513" y="195"/>
                    <a:pt x="508" y="191"/>
                  </a:cubicBezTo>
                  <a:cubicBezTo>
                    <a:pt x="513" y="162"/>
                    <a:pt x="522" y="139"/>
                    <a:pt x="527" y="114"/>
                  </a:cubicBezTo>
                  <a:cubicBezTo>
                    <a:pt x="533" y="101"/>
                    <a:pt x="532" y="88"/>
                    <a:pt x="538" y="75"/>
                  </a:cubicBezTo>
                  <a:cubicBezTo>
                    <a:pt x="542" y="66"/>
                    <a:pt x="540" y="60"/>
                    <a:pt x="547" y="57"/>
                  </a:cubicBezTo>
                  <a:cubicBezTo>
                    <a:pt x="548" y="66"/>
                    <a:pt x="549" y="74"/>
                    <a:pt x="541" y="76"/>
                  </a:cubicBezTo>
                  <a:cubicBezTo>
                    <a:pt x="540" y="81"/>
                    <a:pt x="539" y="84"/>
                    <a:pt x="539" y="90"/>
                  </a:cubicBezTo>
                  <a:cubicBezTo>
                    <a:pt x="540" y="90"/>
                    <a:pt x="542" y="90"/>
                    <a:pt x="541" y="92"/>
                  </a:cubicBezTo>
                  <a:cubicBezTo>
                    <a:pt x="543" y="91"/>
                    <a:pt x="540" y="86"/>
                    <a:pt x="544" y="84"/>
                  </a:cubicBezTo>
                  <a:cubicBezTo>
                    <a:pt x="542" y="103"/>
                    <a:pt x="551" y="127"/>
                    <a:pt x="544" y="141"/>
                  </a:cubicBezTo>
                  <a:cubicBezTo>
                    <a:pt x="545" y="142"/>
                    <a:pt x="547" y="142"/>
                    <a:pt x="547" y="144"/>
                  </a:cubicBezTo>
                  <a:cubicBezTo>
                    <a:pt x="548" y="160"/>
                    <a:pt x="546" y="185"/>
                    <a:pt x="548" y="201"/>
                  </a:cubicBezTo>
                  <a:cubicBezTo>
                    <a:pt x="545" y="226"/>
                    <a:pt x="552" y="245"/>
                    <a:pt x="546" y="269"/>
                  </a:cubicBezTo>
                  <a:cubicBezTo>
                    <a:pt x="551" y="274"/>
                    <a:pt x="549" y="278"/>
                    <a:pt x="550" y="285"/>
                  </a:cubicBezTo>
                  <a:cubicBezTo>
                    <a:pt x="553" y="289"/>
                    <a:pt x="554" y="296"/>
                    <a:pt x="554" y="302"/>
                  </a:cubicBezTo>
                  <a:cubicBezTo>
                    <a:pt x="553" y="321"/>
                    <a:pt x="553" y="343"/>
                    <a:pt x="551" y="361"/>
                  </a:cubicBezTo>
                  <a:cubicBezTo>
                    <a:pt x="553" y="365"/>
                    <a:pt x="551" y="368"/>
                    <a:pt x="552" y="372"/>
                  </a:cubicBezTo>
                  <a:cubicBezTo>
                    <a:pt x="550" y="374"/>
                    <a:pt x="547" y="377"/>
                    <a:pt x="548" y="380"/>
                  </a:cubicBezTo>
                  <a:cubicBezTo>
                    <a:pt x="548" y="383"/>
                    <a:pt x="550" y="381"/>
                    <a:pt x="551" y="382"/>
                  </a:cubicBezTo>
                  <a:cubicBezTo>
                    <a:pt x="551" y="387"/>
                    <a:pt x="552" y="396"/>
                    <a:pt x="550" y="401"/>
                  </a:cubicBezTo>
                  <a:cubicBezTo>
                    <a:pt x="552" y="411"/>
                    <a:pt x="550" y="423"/>
                    <a:pt x="550" y="435"/>
                  </a:cubicBezTo>
                  <a:cubicBezTo>
                    <a:pt x="549" y="459"/>
                    <a:pt x="554" y="483"/>
                    <a:pt x="553" y="508"/>
                  </a:cubicBezTo>
                  <a:cubicBezTo>
                    <a:pt x="553" y="517"/>
                    <a:pt x="550" y="528"/>
                    <a:pt x="549" y="539"/>
                  </a:cubicBezTo>
                  <a:cubicBezTo>
                    <a:pt x="549" y="542"/>
                    <a:pt x="550" y="546"/>
                    <a:pt x="549" y="549"/>
                  </a:cubicBezTo>
                  <a:cubicBezTo>
                    <a:pt x="549" y="551"/>
                    <a:pt x="547" y="553"/>
                    <a:pt x="547" y="555"/>
                  </a:cubicBezTo>
                  <a:cubicBezTo>
                    <a:pt x="545" y="566"/>
                    <a:pt x="551" y="579"/>
                    <a:pt x="546" y="590"/>
                  </a:cubicBezTo>
                  <a:cubicBezTo>
                    <a:pt x="549" y="594"/>
                    <a:pt x="548" y="599"/>
                    <a:pt x="545" y="603"/>
                  </a:cubicBezTo>
                  <a:cubicBezTo>
                    <a:pt x="548" y="618"/>
                    <a:pt x="544" y="634"/>
                    <a:pt x="545" y="647"/>
                  </a:cubicBezTo>
                  <a:cubicBezTo>
                    <a:pt x="544" y="649"/>
                    <a:pt x="543" y="651"/>
                    <a:pt x="544" y="654"/>
                  </a:cubicBezTo>
                  <a:cubicBezTo>
                    <a:pt x="545" y="661"/>
                    <a:pt x="546" y="671"/>
                    <a:pt x="546" y="679"/>
                  </a:cubicBezTo>
                  <a:cubicBezTo>
                    <a:pt x="546" y="685"/>
                    <a:pt x="544" y="691"/>
                    <a:pt x="539" y="695"/>
                  </a:cubicBezTo>
                  <a:cubicBezTo>
                    <a:pt x="537" y="695"/>
                    <a:pt x="538" y="692"/>
                    <a:pt x="535" y="692"/>
                  </a:cubicBezTo>
                  <a:cubicBezTo>
                    <a:pt x="535" y="693"/>
                    <a:pt x="534" y="693"/>
                    <a:pt x="533" y="693"/>
                  </a:cubicBezTo>
                  <a:cubicBezTo>
                    <a:pt x="533" y="695"/>
                    <a:pt x="534" y="696"/>
                    <a:pt x="534" y="698"/>
                  </a:cubicBezTo>
                  <a:cubicBezTo>
                    <a:pt x="521" y="702"/>
                    <a:pt x="521" y="682"/>
                    <a:pt x="504" y="686"/>
                  </a:cubicBezTo>
                  <a:cubicBezTo>
                    <a:pt x="501" y="690"/>
                    <a:pt x="500" y="695"/>
                    <a:pt x="496" y="698"/>
                  </a:cubicBezTo>
                  <a:cubicBezTo>
                    <a:pt x="495" y="696"/>
                    <a:pt x="495" y="695"/>
                    <a:pt x="493" y="695"/>
                  </a:cubicBezTo>
                  <a:cubicBezTo>
                    <a:pt x="492" y="694"/>
                    <a:pt x="492" y="696"/>
                    <a:pt x="490" y="695"/>
                  </a:cubicBezTo>
                  <a:cubicBezTo>
                    <a:pt x="484" y="709"/>
                    <a:pt x="482" y="722"/>
                    <a:pt x="476" y="736"/>
                  </a:cubicBezTo>
                  <a:cubicBezTo>
                    <a:pt x="481" y="738"/>
                    <a:pt x="487" y="743"/>
                    <a:pt x="495" y="741"/>
                  </a:cubicBezTo>
                  <a:cubicBezTo>
                    <a:pt x="495" y="739"/>
                    <a:pt x="491" y="739"/>
                    <a:pt x="493" y="738"/>
                  </a:cubicBezTo>
                  <a:cubicBezTo>
                    <a:pt x="497" y="737"/>
                    <a:pt x="494" y="740"/>
                    <a:pt x="496" y="741"/>
                  </a:cubicBezTo>
                  <a:cubicBezTo>
                    <a:pt x="499" y="744"/>
                    <a:pt x="510" y="743"/>
                    <a:pt x="511" y="741"/>
                  </a:cubicBezTo>
                  <a:cubicBezTo>
                    <a:pt x="516" y="743"/>
                    <a:pt x="524" y="742"/>
                    <a:pt x="530" y="741"/>
                  </a:cubicBezTo>
                  <a:cubicBezTo>
                    <a:pt x="534" y="741"/>
                    <a:pt x="540" y="743"/>
                    <a:pt x="542" y="738"/>
                  </a:cubicBezTo>
                  <a:cubicBezTo>
                    <a:pt x="541" y="738"/>
                    <a:pt x="541" y="737"/>
                    <a:pt x="541" y="737"/>
                  </a:cubicBezTo>
                  <a:cubicBezTo>
                    <a:pt x="534" y="735"/>
                    <a:pt x="524" y="738"/>
                    <a:pt x="517" y="735"/>
                  </a:cubicBezTo>
                  <a:cubicBezTo>
                    <a:pt x="525" y="734"/>
                    <a:pt x="536" y="726"/>
                    <a:pt x="546" y="732"/>
                  </a:cubicBezTo>
                  <a:cubicBezTo>
                    <a:pt x="544" y="733"/>
                    <a:pt x="542" y="731"/>
                    <a:pt x="542" y="734"/>
                  </a:cubicBezTo>
                  <a:cubicBezTo>
                    <a:pt x="544" y="736"/>
                    <a:pt x="546" y="735"/>
                    <a:pt x="548" y="734"/>
                  </a:cubicBezTo>
                  <a:cubicBezTo>
                    <a:pt x="550" y="736"/>
                    <a:pt x="551" y="738"/>
                    <a:pt x="554" y="737"/>
                  </a:cubicBezTo>
                  <a:cubicBezTo>
                    <a:pt x="556" y="735"/>
                    <a:pt x="554" y="734"/>
                    <a:pt x="554" y="731"/>
                  </a:cubicBezTo>
                  <a:cubicBezTo>
                    <a:pt x="556" y="731"/>
                    <a:pt x="556" y="730"/>
                    <a:pt x="557" y="729"/>
                  </a:cubicBezTo>
                  <a:cubicBezTo>
                    <a:pt x="560" y="731"/>
                    <a:pt x="560" y="734"/>
                    <a:pt x="565" y="734"/>
                  </a:cubicBezTo>
                  <a:cubicBezTo>
                    <a:pt x="565" y="733"/>
                    <a:pt x="565" y="731"/>
                    <a:pt x="566" y="730"/>
                  </a:cubicBezTo>
                  <a:cubicBezTo>
                    <a:pt x="569" y="730"/>
                    <a:pt x="570" y="733"/>
                    <a:pt x="573" y="733"/>
                  </a:cubicBezTo>
                  <a:cubicBezTo>
                    <a:pt x="583" y="733"/>
                    <a:pt x="582" y="715"/>
                    <a:pt x="579" y="708"/>
                  </a:cubicBezTo>
                  <a:cubicBezTo>
                    <a:pt x="579" y="706"/>
                    <a:pt x="582" y="707"/>
                    <a:pt x="581" y="705"/>
                  </a:cubicBezTo>
                  <a:cubicBezTo>
                    <a:pt x="582" y="699"/>
                    <a:pt x="578" y="698"/>
                    <a:pt x="576" y="693"/>
                  </a:cubicBezTo>
                  <a:cubicBezTo>
                    <a:pt x="575" y="690"/>
                    <a:pt x="577" y="688"/>
                    <a:pt x="577" y="685"/>
                  </a:cubicBezTo>
                  <a:cubicBezTo>
                    <a:pt x="577" y="677"/>
                    <a:pt x="575" y="669"/>
                    <a:pt x="574" y="661"/>
                  </a:cubicBezTo>
                  <a:cubicBezTo>
                    <a:pt x="576" y="660"/>
                    <a:pt x="575" y="658"/>
                    <a:pt x="574" y="656"/>
                  </a:cubicBezTo>
                  <a:cubicBezTo>
                    <a:pt x="576" y="639"/>
                    <a:pt x="574" y="623"/>
                    <a:pt x="584" y="610"/>
                  </a:cubicBezTo>
                  <a:cubicBezTo>
                    <a:pt x="583" y="610"/>
                    <a:pt x="583" y="609"/>
                    <a:pt x="582" y="609"/>
                  </a:cubicBezTo>
                  <a:cubicBezTo>
                    <a:pt x="580" y="610"/>
                    <a:pt x="580" y="615"/>
                    <a:pt x="576" y="615"/>
                  </a:cubicBezTo>
                  <a:cubicBezTo>
                    <a:pt x="582" y="605"/>
                    <a:pt x="580" y="592"/>
                    <a:pt x="585" y="582"/>
                  </a:cubicBezTo>
                  <a:cubicBezTo>
                    <a:pt x="586" y="580"/>
                    <a:pt x="582" y="582"/>
                    <a:pt x="583" y="579"/>
                  </a:cubicBezTo>
                  <a:cubicBezTo>
                    <a:pt x="590" y="525"/>
                    <a:pt x="598" y="485"/>
                    <a:pt x="606" y="438"/>
                  </a:cubicBezTo>
                  <a:cubicBezTo>
                    <a:pt x="608" y="429"/>
                    <a:pt x="609" y="419"/>
                    <a:pt x="617" y="412"/>
                  </a:cubicBezTo>
                  <a:cubicBezTo>
                    <a:pt x="617" y="410"/>
                    <a:pt x="618" y="409"/>
                    <a:pt x="618" y="406"/>
                  </a:cubicBezTo>
                  <a:cubicBezTo>
                    <a:pt x="617" y="404"/>
                    <a:pt x="613" y="405"/>
                    <a:pt x="614" y="401"/>
                  </a:cubicBezTo>
                  <a:cubicBezTo>
                    <a:pt x="615" y="399"/>
                    <a:pt x="619" y="401"/>
                    <a:pt x="618" y="399"/>
                  </a:cubicBezTo>
                  <a:cubicBezTo>
                    <a:pt x="619" y="396"/>
                    <a:pt x="615" y="398"/>
                    <a:pt x="615" y="395"/>
                  </a:cubicBezTo>
                  <a:cubicBezTo>
                    <a:pt x="615" y="391"/>
                    <a:pt x="617" y="388"/>
                    <a:pt x="619" y="386"/>
                  </a:cubicBezTo>
                  <a:cubicBezTo>
                    <a:pt x="624" y="392"/>
                    <a:pt x="627" y="401"/>
                    <a:pt x="630" y="409"/>
                  </a:cubicBezTo>
                  <a:cubicBezTo>
                    <a:pt x="629" y="411"/>
                    <a:pt x="628" y="408"/>
                    <a:pt x="628" y="411"/>
                  </a:cubicBezTo>
                  <a:cubicBezTo>
                    <a:pt x="628" y="415"/>
                    <a:pt x="628" y="423"/>
                    <a:pt x="628" y="429"/>
                  </a:cubicBezTo>
                  <a:cubicBezTo>
                    <a:pt x="629" y="436"/>
                    <a:pt x="631" y="444"/>
                    <a:pt x="632" y="451"/>
                  </a:cubicBezTo>
                  <a:cubicBezTo>
                    <a:pt x="635" y="474"/>
                    <a:pt x="637" y="501"/>
                    <a:pt x="639" y="521"/>
                  </a:cubicBezTo>
                  <a:cubicBezTo>
                    <a:pt x="641" y="532"/>
                    <a:pt x="644" y="543"/>
                    <a:pt x="640" y="552"/>
                  </a:cubicBezTo>
                  <a:cubicBezTo>
                    <a:pt x="641" y="553"/>
                    <a:pt x="642" y="554"/>
                    <a:pt x="643" y="555"/>
                  </a:cubicBezTo>
                  <a:cubicBezTo>
                    <a:pt x="645" y="581"/>
                    <a:pt x="651" y="618"/>
                    <a:pt x="646" y="643"/>
                  </a:cubicBezTo>
                  <a:cubicBezTo>
                    <a:pt x="646" y="644"/>
                    <a:pt x="648" y="644"/>
                    <a:pt x="648" y="646"/>
                  </a:cubicBezTo>
                  <a:cubicBezTo>
                    <a:pt x="647" y="650"/>
                    <a:pt x="647" y="655"/>
                    <a:pt x="649" y="658"/>
                  </a:cubicBezTo>
                  <a:cubicBezTo>
                    <a:pt x="648" y="665"/>
                    <a:pt x="646" y="675"/>
                    <a:pt x="641" y="683"/>
                  </a:cubicBezTo>
                  <a:cubicBezTo>
                    <a:pt x="637" y="678"/>
                    <a:pt x="629" y="678"/>
                    <a:pt x="623" y="679"/>
                  </a:cubicBezTo>
                  <a:cubicBezTo>
                    <a:pt x="617" y="682"/>
                    <a:pt x="617" y="690"/>
                    <a:pt x="609" y="691"/>
                  </a:cubicBezTo>
                  <a:cubicBezTo>
                    <a:pt x="605" y="700"/>
                    <a:pt x="600" y="710"/>
                    <a:pt x="597" y="719"/>
                  </a:cubicBezTo>
                  <a:cubicBezTo>
                    <a:pt x="601" y="724"/>
                    <a:pt x="596" y="732"/>
                    <a:pt x="596" y="737"/>
                  </a:cubicBezTo>
                  <a:cubicBezTo>
                    <a:pt x="602" y="742"/>
                    <a:pt x="614" y="744"/>
                    <a:pt x="624" y="743"/>
                  </a:cubicBezTo>
                  <a:cubicBezTo>
                    <a:pt x="626" y="743"/>
                    <a:pt x="626" y="745"/>
                    <a:pt x="628" y="746"/>
                  </a:cubicBezTo>
                  <a:cubicBezTo>
                    <a:pt x="631" y="743"/>
                    <a:pt x="632" y="746"/>
                    <a:pt x="636" y="746"/>
                  </a:cubicBezTo>
                  <a:cubicBezTo>
                    <a:pt x="636" y="745"/>
                    <a:pt x="636" y="745"/>
                    <a:pt x="637" y="745"/>
                  </a:cubicBezTo>
                  <a:cubicBezTo>
                    <a:pt x="637" y="743"/>
                    <a:pt x="637" y="742"/>
                    <a:pt x="637" y="740"/>
                  </a:cubicBezTo>
                  <a:cubicBezTo>
                    <a:pt x="642" y="738"/>
                    <a:pt x="644" y="741"/>
                    <a:pt x="648" y="742"/>
                  </a:cubicBezTo>
                  <a:cubicBezTo>
                    <a:pt x="649" y="741"/>
                    <a:pt x="650" y="739"/>
                    <a:pt x="650" y="738"/>
                  </a:cubicBezTo>
                  <a:cubicBezTo>
                    <a:pt x="653" y="739"/>
                    <a:pt x="659" y="737"/>
                    <a:pt x="659" y="740"/>
                  </a:cubicBezTo>
                  <a:cubicBezTo>
                    <a:pt x="656" y="740"/>
                    <a:pt x="654" y="741"/>
                    <a:pt x="652" y="743"/>
                  </a:cubicBezTo>
                  <a:cubicBezTo>
                    <a:pt x="663" y="745"/>
                    <a:pt x="674" y="739"/>
                    <a:pt x="687" y="741"/>
                  </a:cubicBezTo>
                  <a:cubicBezTo>
                    <a:pt x="688" y="743"/>
                    <a:pt x="690" y="744"/>
                    <a:pt x="690" y="747"/>
                  </a:cubicBezTo>
                  <a:cubicBezTo>
                    <a:pt x="692" y="747"/>
                    <a:pt x="692" y="748"/>
                    <a:pt x="694" y="748"/>
                  </a:cubicBezTo>
                  <a:cubicBezTo>
                    <a:pt x="699" y="729"/>
                    <a:pt x="688" y="716"/>
                    <a:pt x="691" y="697"/>
                  </a:cubicBezTo>
                  <a:cubicBezTo>
                    <a:pt x="690" y="696"/>
                    <a:pt x="688" y="696"/>
                    <a:pt x="686" y="697"/>
                  </a:cubicBezTo>
                  <a:cubicBezTo>
                    <a:pt x="685" y="692"/>
                    <a:pt x="681" y="689"/>
                    <a:pt x="680" y="682"/>
                  </a:cubicBezTo>
                  <a:cubicBezTo>
                    <a:pt x="681" y="683"/>
                    <a:pt x="682" y="684"/>
                    <a:pt x="685" y="683"/>
                  </a:cubicBezTo>
                  <a:cubicBezTo>
                    <a:pt x="686" y="677"/>
                    <a:pt x="682" y="674"/>
                    <a:pt x="681" y="670"/>
                  </a:cubicBezTo>
                  <a:cubicBezTo>
                    <a:pt x="681" y="669"/>
                    <a:pt x="682" y="668"/>
                    <a:pt x="682" y="667"/>
                  </a:cubicBezTo>
                  <a:cubicBezTo>
                    <a:pt x="682" y="665"/>
                    <a:pt x="682" y="665"/>
                    <a:pt x="682" y="664"/>
                  </a:cubicBezTo>
                  <a:cubicBezTo>
                    <a:pt x="683" y="661"/>
                    <a:pt x="680" y="656"/>
                    <a:pt x="681" y="654"/>
                  </a:cubicBezTo>
                  <a:cubicBezTo>
                    <a:pt x="683" y="654"/>
                    <a:pt x="683" y="653"/>
                    <a:pt x="685" y="653"/>
                  </a:cubicBezTo>
                  <a:cubicBezTo>
                    <a:pt x="679" y="636"/>
                    <a:pt x="682" y="629"/>
                    <a:pt x="682" y="611"/>
                  </a:cubicBezTo>
                  <a:cubicBezTo>
                    <a:pt x="683" y="611"/>
                    <a:pt x="685" y="611"/>
                    <a:pt x="685" y="610"/>
                  </a:cubicBezTo>
                  <a:cubicBezTo>
                    <a:pt x="686" y="606"/>
                    <a:pt x="682" y="601"/>
                    <a:pt x="682" y="595"/>
                  </a:cubicBezTo>
                  <a:cubicBezTo>
                    <a:pt x="681" y="592"/>
                    <a:pt x="683" y="588"/>
                    <a:pt x="684" y="585"/>
                  </a:cubicBezTo>
                  <a:cubicBezTo>
                    <a:pt x="684" y="582"/>
                    <a:pt x="683" y="578"/>
                    <a:pt x="683" y="574"/>
                  </a:cubicBezTo>
                  <a:cubicBezTo>
                    <a:pt x="683" y="572"/>
                    <a:pt x="685" y="569"/>
                    <a:pt x="685" y="567"/>
                  </a:cubicBezTo>
                  <a:cubicBezTo>
                    <a:pt x="684" y="561"/>
                    <a:pt x="684" y="552"/>
                    <a:pt x="685" y="544"/>
                  </a:cubicBezTo>
                  <a:cubicBezTo>
                    <a:pt x="685" y="534"/>
                    <a:pt x="685" y="527"/>
                    <a:pt x="688" y="520"/>
                  </a:cubicBezTo>
                  <a:cubicBezTo>
                    <a:pt x="686" y="520"/>
                    <a:pt x="685" y="520"/>
                    <a:pt x="685" y="518"/>
                  </a:cubicBezTo>
                  <a:cubicBezTo>
                    <a:pt x="688" y="469"/>
                    <a:pt x="684" y="425"/>
                    <a:pt x="689" y="386"/>
                  </a:cubicBezTo>
                  <a:cubicBezTo>
                    <a:pt x="688" y="366"/>
                    <a:pt x="693" y="346"/>
                    <a:pt x="692" y="329"/>
                  </a:cubicBezTo>
                  <a:cubicBezTo>
                    <a:pt x="697" y="330"/>
                    <a:pt x="691" y="325"/>
                    <a:pt x="695" y="326"/>
                  </a:cubicBezTo>
                  <a:cubicBezTo>
                    <a:pt x="695" y="322"/>
                    <a:pt x="698" y="320"/>
                    <a:pt x="695" y="317"/>
                  </a:cubicBezTo>
                  <a:cubicBezTo>
                    <a:pt x="693" y="317"/>
                    <a:pt x="692" y="318"/>
                    <a:pt x="691" y="318"/>
                  </a:cubicBezTo>
                  <a:cubicBezTo>
                    <a:pt x="692" y="322"/>
                    <a:pt x="691" y="327"/>
                    <a:pt x="690" y="331"/>
                  </a:cubicBezTo>
                  <a:cubicBezTo>
                    <a:pt x="687" y="325"/>
                    <a:pt x="688" y="310"/>
                    <a:pt x="686" y="302"/>
                  </a:cubicBezTo>
                  <a:cubicBezTo>
                    <a:pt x="689" y="302"/>
                    <a:pt x="689" y="299"/>
                    <a:pt x="691" y="298"/>
                  </a:cubicBezTo>
                  <a:cubicBezTo>
                    <a:pt x="689" y="297"/>
                    <a:pt x="688" y="297"/>
                    <a:pt x="689" y="295"/>
                  </a:cubicBezTo>
                  <a:cubicBezTo>
                    <a:pt x="691" y="294"/>
                    <a:pt x="692" y="292"/>
                    <a:pt x="693" y="290"/>
                  </a:cubicBezTo>
                  <a:cubicBezTo>
                    <a:pt x="692" y="260"/>
                    <a:pt x="694" y="232"/>
                    <a:pt x="696" y="202"/>
                  </a:cubicBezTo>
                  <a:cubicBezTo>
                    <a:pt x="697" y="201"/>
                    <a:pt x="697" y="199"/>
                    <a:pt x="698" y="198"/>
                  </a:cubicBezTo>
                  <a:cubicBezTo>
                    <a:pt x="699" y="183"/>
                    <a:pt x="702" y="160"/>
                    <a:pt x="705" y="144"/>
                  </a:cubicBezTo>
                  <a:cubicBezTo>
                    <a:pt x="706" y="141"/>
                    <a:pt x="706" y="137"/>
                    <a:pt x="709" y="136"/>
                  </a:cubicBezTo>
                  <a:cubicBezTo>
                    <a:pt x="709" y="142"/>
                    <a:pt x="705" y="150"/>
                    <a:pt x="707" y="155"/>
                  </a:cubicBezTo>
                  <a:cubicBezTo>
                    <a:pt x="711" y="147"/>
                    <a:pt x="708" y="136"/>
                    <a:pt x="713" y="129"/>
                  </a:cubicBezTo>
                  <a:cubicBezTo>
                    <a:pt x="713" y="128"/>
                    <a:pt x="712" y="127"/>
                    <a:pt x="712" y="125"/>
                  </a:cubicBezTo>
                  <a:cubicBezTo>
                    <a:pt x="715" y="123"/>
                    <a:pt x="712" y="119"/>
                    <a:pt x="715" y="117"/>
                  </a:cubicBezTo>
                  <a:cubicBezTo>
                    <a:pt x="726" y="142"/>
                    <a:pt x="737" y="167"/>
                    <a:pt x="749" y="191"/>
                  </a:cubicBezTo>
                  <a:cubicBezTo>
                    <a:pt x="748" y="194"/>
                    <a:pt x="745" y="194"/>
                    <a:pt x="745" y="197"/>
                  </a:cubicBezTo>
                  <a:cubicBezTo>
                    <a:pt x="745" y="202"/>
                    <a:pt x="740" y="222"/>
                    <a:pt x="747" y="225"/>
                  </a:cubicBezTo>
                  <a:cubicBezTo>
                    <a:pt x="747" y="226"/>
                    <a:pt x="747" y="226"/>
                    <a:pt x="747" y="227"/>
                  </a:cubicBezTo>
                  <a:cubicBezTo>
                    <a:pt x="744" y="252"/>
                    <a:pt x="740" y="275"/>
                    <a:pt x="737" y="299"/>
                  </a:cubicBezTo>
                  <a:cubicBezTo>
                    <a:pt x="736" y="309"/>
                    <a:pt x="737" y="318"/>
                    <a:pt x="733" y="328"/>
                  </a:cubicBezTo>
                  <a:cubicBezTo>
                    <a:pt x="733" y="329"/>
                    <a:pt x="735" y="331"/>
                    <a:pt x="734" y="332"/>
                  </a:cubicBezTo>
                  <a:cubicBezTo>
                    <a:pt x="725" y="348"/>
                    <a:pt x="720" y="368"/>
                    <a:pt x="713" y="387"/>
                  </a:cubicBezTo>
                  <a:cubicBezTo>
                    <a:pt x="713" y="388"/>
                    <a:pt x="716" y="387"/>
                    <a:pt x="716" y="388"/>
                  </a:cubicBezTo>
                  <a:cubicBezTo>
                    <a:pt x="719" y="403"/>
                    <a:pt x="720" y="425"/>
                    <a:pt x="723" y="444"/>
                  </a:cubicBezTo>
                  <a:cubicBezTo>
                    <a:pt x="726" y="444"/>
                    <a:pt x="727" y="444"/>
                    <a:pt x="729" y="445"/>
                  </a:cubicBezTo>
                  <a:cubicBezTo>
                    <a:pt x="731" y="438"/>
                    <a:pt x="730" y="431"/>
                    <a:pt x="736" y="426"/>
                  </a:cubicBezTo>
                  <a:cubicBezTo>
                    <a:pt x="737" y="432"/>
                    <a:pt x="736" y="439"/>
                    <a:pt x="740" y="442"/>
                  </a:cubicBezTo>
                  <a:cubicBezTo>
                    <a:pt x="741" y="434"/>
                    <a:pt x="740" y="427"/>
                    <a:pt x="740" y="419"/>
                  </a:cubicBezTo>
                  <a:cubicBezTo>
                    <a:pt x="743" y="415"/>
                    <a:pt x="746" y="411"/>
                    <a:pt x="748" y="406"/>
                  </a:cubicBezTo>
                  <a:cubicBezTo>
                    <a:pt x="746" y="404"/>
                    <a:pt x="745" y="400"/>
                    <a:pt x="743" y="398"/>
                  </a:cubicBezTo>
                  <a:cubicBezTo>
                    <a:pt x="742" y="389"/>
                    <a:pt x="736" y="374"/>
                    <a:pt x="741" y="365"/>
                  </a:cubicBezTo>
                  <a:cubicBezTo>
                    <a:pt x="735" y="358"/>
                    <a:pt x="739" y="349"/>
                    <a:pt x="738" y="338"/>
                  </a:cubicBezTo>
                  <a:cubicBezTo>
                    <a:pt x="739" y="337"/>
                    <a:pt x="740" y="335"/>
                    <a:pt x="741" y="333"/>
                  </a:cubicBezTo>
                  <a:cubicBezTo>
                    <a:pt x="737" y="327"/>
                    <a:pt x="738" y="316"/>
                    <a:pt x="742" y="310"/>
                  </a:cubicBezTo>
                  <a:cubicBezTo>
                    <a:pt x="742" y="311"/>
                    <a:pt x="742" y="312"/>
                    <a:pt x="743" y="311"/>
                  </a:cubicBezTo>
                  <a:cubicBezTo>
                    <a:pt x="744" y="302"/>
                    <a:pt x="745" y="293"/>
                    <a:pt x="748" y="286"/>
                  </a:cubicBezTo>
                  <a:cubicBezTo>
                    <a:pt x="749" y="286"/>
                    <a:pt x="750" y="289"/>
                    <a:pt x="751" y="287"/>
                  </a:cubicBezTo>
                  <a:cubicBezTo>
                    <a:pt x="750" y="268"/>
                    <a:pt x="758" y="247"/>
                    <a:pt x="764" y="224"/>
                  </a:cubicBezTo>
                  <a:cubicBezTo>
                    <a:pt x="763" y="222"/>
                    <a:pt x="760" y="222"/>
                    <a:pt x="760" y="220"/>
                  </a:cubicBezTo>
                  <a:cubicBezTo>
                    <a:pt x="761" y="220"/>
                    <a:pt x="761" y="218"/>
                    <a:pt x="762" y="218"/>
                  </a:cubicBezTo>
                  <a:cubicBezTo>
                    <a:pt x="763" y="220"/>
                    <a:pt x="765" y="221"/>
                    <a:pt x="767" y="220"/>
                  </a:cubicBezTo>
                  <a:cubicBezTo>
                    <a:pt x="768" y="216"/>
                    <a:pt x="763" y="210"/>
                    <a:pt x="765" y="206"/>
                  </a:cubicBezTo>
                  <a:close/>
                  <a:moveTo>
                    <a:pt x="14" y="432"/>
                  </a:moveTo>
                  <a:cubicBezTo>
                    <a:pt x="11" y="427"/>
                    <a:pt x="10" y="420"/>
                    <a:pt x="5" y="418"/>
                  </a:cubicBezTo>
                  <a:cubicBezTo>
                    <a:pt x="9" y="404"/>
                    <a:pt x="9" y="400"/>
                    <a:pt x="14" y="386"/>
                  </a:cubicBezTo>
                  <a:cubicBezTo>
                    <a:pt x="14" y="391"/>
                    <a:pt x="16" y="398"/>
                    <a:pt x="17" y="402"/>
                  </a:cubicBezTo>
                  <a:cubicBezTo>
                    <a:pt x="15" y="404"/>
                    <a:pt x="11" y="403"/>
                    <a:pt x="10" y="405"/>
                  </a:cubicBezTo>
                  <a:cubicBezTo>
                    <a:pt x="12" y="415"/>
                    <a:pt x="12" y="423"/>
                    <a:pt x="14" y="432"/>
                  </a:cubicBezTo>
                  <a:close/>
                  <a:moveTo>
                    <a:pt x="17" y="330"/>
                  </a:moveTo>
                  <a:cubicBezTo>
                    <a:pt x="21" y="337"/>
                    <a:pt x="20" y="347"/>
                    <a:pt x="20" y="358"/>
                  </a:cubicBezTo>
                  <a:cubicBezTo>
                    <a:pt x="21" y="365"/>
                    <a:pt x="24" y="371"/>
                    <a:pt x="17" y="373"/>
                  </a:cubicBezTo>
                  <a:cubicBezTo>
                    <a:pt x="19" y="358"/>
                    <a:pt x="17" y="346"/>
                    <a:pt x="17" y="330"/>
                  </a:cubicBezTo>
                  <a:close/>
                  <a:moveTo>
                    <a:pt x="19" y="414"/>
                  </a:moveTo>
                  <a:cubicBezTo>
                    <a:pt x="20" y="424"/>
                    <a:pt x="23" y="431"/>
                    <a:pt x="22" y="443"/>
                  </a:cubicBezTo>
                  <a:cubicBezTo>
                    <a:pt x="18" y="440"/>
                    <a:pt x="20" y="431"/>
                    <a:pt x="17" y="427"/>
                  </a:cubicBezTo>
                  <a:cubicBezTo>
                    <a:pt x="20" y="425"/>
                    <a:pt x="17" y="415"/>
                    <a:pt x="19" y="414"/>
                  </a:cubicBezTo>
                  <a:close/>
                  <a:moveTo>
                    <a:pt x="22" y="457"/>
                  </a:moveTo>
                  <a:cubicBezTo>
                    <a:pt x="20" y="455"/>
                    <a:pt x="19" y="451"/>
                    <a:pt x="21" y="449"/>
                  </a:cubicBezTo>
                  <a:cubicBezTo>
                    <a:pt x="24" y="450"/>
                    <a:pt x="22" y="454"/>
                    <a:pt x="22" y="457"/>
                  </a:cubicBezTo>
                  <a:close/>
                  <a:moveTo>
                    <a:pt x="20" y="380"/>
                  </a:moveTo>
                  <a:cubicBezTo>
                    <a:pt x="19" y="380"/>
                    <a:pt x="19" y="378"/>
                    <a:pt x="17" y="378"/>
                  </a:cubicBezTo>
                  <a:cubicBezTo>
                    <a:pt x="19" y="377"/>
                    <a:pt x="21" y="376"/>
                    <a:pt x="22" y="374"/>
                  </a:cubicBezTo>
                  <a:cubicBezTo>
                    <a:pt x="23" y="374"/>
                    <a:pt x="23" y="376"/>
                    <a:pt x="23" y="378"/>
                  </a:cubicBezTo>
                  <a:cubicBezTo>
                    <a:pt x="21" y="378"/>
                    <a:pt x="20" y="378"/>
                    <a:pt x="20" y="380"/>
                  </a:cubicBezTo>
                  <a:close/>
                  <a:moveTo>
                    <a:pt x="27" y="395"/>
                  </a:moveTo>
                  <a:cubicBezTo>
                    <a:pt x="30" y="398"/>
                    <a:pt x="30" y="404"/>
                    <a:pt x="34" y="406"/>
                  </a:cubicBezTo>
                  <a:cubicBezTo>
                    <a:pt x="34" y="408"/>
                    <a:pt x="33" y="410"/>
                    <a:pt x="35" y="411"/>
                  </a:cubicBezTo>
                  <a:cubicBezTo>
                    <a:pt x="34" y="414"/>
                    <a:pt x="31" y="414"/>
                    <a:pt x="30" y="417"/>
                  </a:cubicBezTo>
                  <a:cubicBezTo>
                    <a:pt x="28" y="413"/>
                    <a:pt x="29" y="409"/>
                    <a:pt x="27" y="405"/>
                  </a:cubicBezTo>
                  <a:cubicBezTo>
                    <a:pt x="28" y="403"/>
                    <a:pt x="27" y="401"/>
                    <a:pt x="28" y="399"/>
                  </a:cubicBezTo>
                  <a:cubicBezTo>
                    <a:pt x="28" y="398"/>
                    <a:pt x="27" y="397"/>
                    <a:pt x="27" y="395"/>
                  </a:cubicBezTo>
                  <a:close/>
                  <a:moveTo>
                    <a:pt x="29" y="238"/>
                  </a:moveTo>
                  <a:cubicBezTo>
                    <a:pt x="28" y="234"/>
                    <a:pt x="30" y="229"/>
                    <a:pt x="32" y="224"/>
                  </a:cubicBezTo>
                  <a:cubicBezTo>
                    <a:pt x="34" y="218"/>
                    <a:pt x="36" y="211"/>
                    <a:pt x="38" y="207"/>
                  </a:cubicBezTo>
                  <a:cubicBezTo>
                    <a:pt x="38" y="216"/>
                    <a:pt x="31" y="228"/>
                    <a:pt x="29" y="238"/>
                  </a:cubicBezTo>
                  <a:close/>
                  <a:moveTo>
                    <a:pt x="211" y="741"/>
                  </a:moveTo>
                  <a:cubicBezTo>
                    <a:pt x="210" y="740"/>
                    <a:pt x="209" y="742"/>
                    <a:pt x="207" y="742"/>
                  </a:cubicBezTo>
                  <a:cubicBezTo>
                    <a:pt x="207" y="740"/>
                    <a:pt x="207" y="740"/>
                    <a:pt x="206" y="738"/>
                  </a:cubicBezTo>
                  <a:cubicBezTo>
                    <a:pt x="208" y="738"/>
                    <a:pt x="209" y="736"/>
                    <a:pt x="209" y="735"/>
                  </a:cubicBezTo>
                  <a:cubicBezTo>
                    <a:pt x="211" y="734"/>
                    <a:pt x="211" y="736"/>
                    <a:pt x="212" y="736"/>
                  </a:cubicBezTo>
                  <a:cubicBezTo>
                    <a:pt x="212" y="738"/>
                    <a:pt x="212" y="740"/>
                    <a:pt x="211" y="741"/>
                  </a:cubicBezTo>
                  <a:close/>
                  <a:moveTo>
                    <a:pt x="215" y="713"/>
                  </a:moveTo>
                  <a:cubicBezTo>
                    <a:pt x="219" y="714"/>
                    <a:pt x="220" y="718"/>
                    <a:pt x="218" y="721"/>
                  </a:cubicBezTo>
                  <a:cubicBezTo>
                    <a:pt x="216" y="718"/>
                    <a:pt x="216" y="716"/>
                    <a:pt x="215" y="713"/>
                  </a:cubicBezTo>
                  <a:close/>
                  <a:moveTo>
                    <a:pt x="227" y="740"/>
                  </a:moveTo>
                  <a:cubicBezTo>
                    <a:pt x="226" y="742"/>
                    <a:pt x="228" y="742"/>
                    <a:pt x="227" y="743"/>
                  </a:cubicBezTo>
                  <a:cubicBezTo>
                    <a:pt x="224" y="744"/>
                    <a:pt x="220" y="747"/>
                    <a:pt x="217" y="747"/>
                  </a:cubicBezTo>
                  <a:cubicBezTo>
                    <a:pt x="220" y="744"/>
                    <a:pt x="222" y="741"/>
                    <a:pt x="227" y="740"/>
                  </a:cubicBezTo>
                  <a:close/>
                  <a:moveTo>
                    <a:pt x="221" y="712"/>
                  </a:moveTo>
                  <a:cubicBezTo>
                    <a:pt x="220" y="711"/>
                    <a:pt x="219" y="710"/>
                    <a:pt x="219" y="708"/>
                  </a:cubicBezTo>
                  <a:cubicBezTo>
                    <a:pt x="220" y="708"/>
                    <a:pt x="221" y="708"/>
                    <a:pt x="222" y="708"/>
                  </a:cubicBezTo>
                  <a:cubicBezTo>
                    <a:pt x="222" y="710"/>
                    <a:pt x="221" y="710"/>
                    <a:pt x="221" y="712"/>
                  </a:cubicBezTo>
                  <a:close/>
                  <a:moveTo>
                    <a:pt x="227" y="732"/>
                  </a:moveTo>
                  <a:cubicBezTo>
                    <a:pt x="225" y="734"/>
                    <a:pt x="224" y="736"/>
                    <a:pt x="221" y="735"/>
                  </a:cubicBezTo>
                  <a:cubicBezTo>
                    <a:pt x="221" y="733"/>
                    <a:pt x="220" y="733"/>
                    <a:pt x="221" y="732"/>
                  </a:cubicBezTo>
                  <a:cubicBezTo>
                    <a:pt x="223" y="734"/>
                    <a:pt x="224" y="732"/>
                    <a:pt x="227" y="732"/>
                  </a:cubicBezTo>
                  <a:close/>
                  <a:moveTo>
                    <a:pt x="248" y="738"/>
                  </a:moveTo>
                  <a:cubicBezTo>
                    <a:pt x="244" y="747"/>
                    <a:pt x="235" y="748"/>
                    <a:pt x="226" y="748"/>
                  </a:cubicBezTo>
                  <a:cubicBezTo>
                    <a:pt x="227" y="745"/>
                    <a:pt x="233" y="743"/>
                    <a:pt x="237" y="743"/>
                  </a:cubicBezTo>
                  <a:cubicBezTo>
                    <a:pt x="238" y="742"/>
                    <a:pt x="237" y="742"/>
                    <a:pt x="237" y="741"/>
                  </a:cubicBezTo>
                  <a:cubicBezTo>
                    <a:pt x="240" y="740"/>
                    <a:pt x="240" y="740"/>
                    <a:pt x="243" y="739"/>
                  </a:cubicBezTo>
                  <a:cubicBezTo>
                    <a:pt x="243" y="739"/>
                    <a:pt x="243" y="741"/>
                    <a:pt x="244" y="741"/>
                  </a:cubicBezTo>
                  <a:cubicBezTo>
                    <a:pt x="246" y="739"/>
                    <a:pt x="245" y="739"/>
                    <a:pt x="245" y="737"/>
                  </a:cubicBezTo>
                  <a:cubicBezTo>
                    <a:pt x="247" y="736"/>
                    <a:pt x="247" y="738"/>
                    <a:pt x="248" y="738"/>
                  </a:cubicBezTo>
                  <a:close/>
                  <a:moveTo>
                    <a:pt x="243" y="714"/>
                  </a:moveTo>
                  <a:cubicBezTo>
                    <a:pt x="245" y="714"/>
                    <a:pt x="245" y="716"/>
                    <a:pt x="245" y="719"/>
                  </a:cubicBezTo>
                  <a:cubicBezTo>
                    <a:pt x="244" y="718"/>
                    <a:pt x="242" y="716"/>
                    <a:pt x="243" y="714"/>
                  </a:cubicBezTo>
                  <a:close/>
                  <a:moveTo>
                    <a:pt x="240" y="722"/>
                  </a:moveTo>
                  <a:cubicBezTo>
                    <a:pt x="240" y="726"/>
                    <a:pt x="243" y="728"/>
                    <a:pt x="243" y="732"/>
                  </a:cubicBezTo>
                  <a:cubicBezTo>
                    <a:pt x="240" y="736"/>
                    <a:pt x="235" y="737"/>
                    <a:pt x="233" y="740"/>
                  </a:cubicBezTo>
                  <a:cubicBezTo>
                    <a:pt x="232" y="737"/>
                    <a:pt x="237" y="734"/>
                    <a:pt x="239" y="731"/>
                  </a:cubicBezTo>
                  <a:cubicBezTo>
                    <a:pt x="238" y="730"/>
                    <a:pt x="237" y="729"/>
                    <a:pt x="235" y="730"/>
                  </a:cubicBezTo>
                  <a:cubicBezTo>
                    <a:pt x="237" y="727"/>
                    <a:pt x="237" y="723"/>
                    <a:pt x="240" y="722"/>
                  </a:cubicBezTo>
                  <a:close/>
                  <a:moveTo>
                    <a:pt x="234" y="725"/>
                  </a:moveTo>
                  <a:cubicBezTo>
                    <a:pt x="232" y="721"/>
                    <a:pt x="236" y="717"/>
                    <a:pt x="234" y="714"/>
                  </a:cubicBezTo>
                  <a:cubicBezTo>
                    <a:pt x="239" y="716"/>
                    <a:pt x="236" y="722"/>
                    <a:pt x="234" y="725"/>
                  </a:cubicBezTo>
                  <a:close/>
                  <a:moveTo>
                    <a:pt x="233" y="708"/>
                  </a:moveTo>
                  <a:cubicBezTo>
                    <a:pt x="234" y="709"/>
                    <a:pt x="233" y="711"/>
                    <a:pt x="234" y="711"/>
                  </a:cubicBezTo>
                  <a:cubicBezTo>
                    <a:pt x="234" y="712"/>
                    <a:pt x="232" y="710"/>
                    <a:pt x="231" y="709"/>
                  </a:cubicBezTo>
                  <a:cubicBezTo>
                    <a:pt x="231" y="708"/>
                    <a:pt x="232" y="709"/>
                    <a:pt x="233" y="708"/>
                  </a:cubicBezTo>
                  <a:close/>
                  <a:moveTo>
                    <a:pt x="228" y="723"/>
                  </a:moveTo>
                  <a:cubicBezTo>
                    <a:pt x="226" y="723"/>
                    <a:pt x="226" y="721"/>
                    <a:pt x="225" y="720"/>
                  </a:cubicBezTo>
                  <a:cubicBezTo>
                    <a:pt x="226" y="718"/>
                    <a:pt x="228" y="718"/>
                    <a:pt x="228" y="716"/>
                  </a:cubicBezTo>
                  <a:cubicBezTo>
                    <a:pt x="230" y="717"/>
                    <a:pt x="230" y="722"/>
                    <a:pt x="228" y="723"/>
                  </a:cubicBezTo>
                  <a:close/>
                  <a:moveTo>
                    <a:pt x="224" y="716"/>
                  </a:moveTo>
                  <a:cubicBezTo>
                    <a:pt x="224" y="715"/>
                    <a:pt x="225" y="709"/>
                    <a:pt x="228" y="708"/>
                  </a:cubicBezTo>
                  <a:cubicBezTo>
                    <a:pt x="230" y="712"/>
                    <a:pt x="225" y="714"/>
                    <a:pt x="224" y="716"/>
                  </a:cubicBezTo>
                  <a:close/>
                  <a:moveTo>
                    <a:pt x="227" y="704"/>
                  </a:moveTo>
                  <a:cubicBezTo>
                    <a:pt x="226" y="704"/>
                    <a:pt x="225" y="703"/>
                    <a:pt x="224" y="702"/>
                  </a:cubicBezTo>
                  <a:cubicBezTo>
                    <a:pt x="222" y="703"/>
                    <a:pt x="219" y="703"/>
                    <a:pt x="220" y="705"/>
                  </a:cubicBezTo>
                  <a:cubicBezTo>
                    <a:pt x="217" y="706"/>
                    <a:pt x="216" y="705"/>
                    <a:pt x="215" y="704"/>
                  </a:cubicBezTo>
                  <a:cubicBezTo>
                    <a:pt x="216" y="700"/>
                    <a:pt x="230" y="694"/>
                    <a:pt x="227" y="704"/>
                  </a:cubicBezTo>
                  <a:close/>
                  <a:moveTo>
                    <a:pt x="213" y="720"/>
                  </a:moveTo>
                  <a:cubicBezTo>
                    <a:pt x="214" y="722"/>
                    <a:pt x="216" y="727"/>
                    <a:pt x="214" y="730"/>
                  </a:cubicBezTo>
                  <a:cubicBezTo>
                    <a:pt x="210" y="729"/>
                    <a:pt x="210" y="722"/>
                    <a:pt x="213" y="720"/>
                  </a:cubicBezTo>
                  <a:close/>
                  <a:moveTo>
                    <a:pt x="211" y="713"/>
                  </a:moveTo>
                  <a:cubicBezTo>
                    <a:pt x="213" y="716"/>
                    <a:pt x="210" y="720"/>
                    <a:pt x="209" y="722"/>
                  </a:cubicBezTo>
                  <a:cubicBezTo>
                    <a:pt x="207" y="719"/>
                    <a:pt x="211" y="716"/>
                    <a:pt x="211" y="713"/>
                  </a:cubicBezTo>
                  <a:close/>
                  <a:moveTo>
                    <a:pt x="208" y="709"/>
                  </a:moveTo>
                  <a:cubicBezTo>
                    <a:pt x="209" y="711"/>
                    <a:pt x="206" y="714"/>
                    <a:pt x="206" y="717"/>
                  </a:cubicBezTo>
                  <a:cubicBezTo>
                    <a:pt x="201" y="715"/>
                    <a:pt x="204" y="710"/>
                    <a:pt x="208" y="709"/>
                  </a:cubicBezTo>
                  <a:close/>
                  <a:moveTo>
                    <a:pt x="201" y="719"/>
                  </a:moveTo>
                  <a:cubicBezTo>
                    <a:pt x="202" y="720"/>
                    <a:pt x="203" y="721"/>
                    <a:pt x="203" y="723"/>
                  </a:cubicBezTo>
                  <a:cubicBezTo>
                    <a:pt x="201" y="725"/>
                    <a:pt x="200" y="721"/>
                    <a:pt x="201" y="719"/>
                  </a:cubicBezTo>
                  <a:close/>
                  <a:moveTo>
                    <a:pt x="197" y="726"/>
                  </a:moveTo>
                  <a:cubicBezTo>
                    <a:pt x="199" y="727"/>
                    <a:pt x="198" y="730"/>
                    <a:pt x="200" y="731"/>
                  </a:cubicBezTo>
                  <a:cubicBezTo>
                    <a:pt x="199" y="732"/>
                    <a:pt x="197" y="729"/>
                    <a:pt x="197" y="726"/>
                  </a:cubicBezTo>
                  <a:close/>
                  <a:moveTo>
                    <a:pt x="195" y="716"/>
                  </a:moveTo>
                  <a:cubicBezTo>
                    <a:pt x="198" y="718"/>
                    <a:pt x="197" y="721"/>
                    <a:pt x="196" y="724"/>
                  </a:cubicBezTo>
                  <a:cubicBezTo>
                    <a:pt x="192" y="723"/>
                    <a:pt x="194" y="719"/>
                    <a:pt x="195" y="716"/>
                  </a:cubicBezTo>
                  <a:close/>
                  <a:moveTo>
                    <a:pt x="223" y="96"/>
                  </a:moveTo>
                  <a:cubicBezTo>
                    <a:pt x="226" y="102"/>
                    <a:pt x="224" y="109"/>
                    <a:pt x="225" y="114"/>
                  </a:cubicBezTo>
                  <a:cubicBezTo>
                    <a:pt x="224" y="109"/>
                    <a:pt x="219" y="101"/>
                    <a:pt x="223" y="96"/>
                  </a:cubicBezTo>
                  <a:close/>
                  <a:moveTo>
                    <a:pt x="221" y="198"/>
                  </a:moveTo>
                  <a:cubicBezTo>
                    <a:pt x="223" y="200"/>
                    <a:pt x="224" y="203"/>
                    <a:pt x="224" y="206"/>
                  </a:cubicBezTo>
                  <a:cubicBezTo>
                    <a:pt x="222" y="205"/>
                    <a:pt x="221" y="201"/>
                    <a:pt x="221" y="198"/>
                  </a:cubicBezTo>
                  <a:close/>
                  <a:moveTo>
                    <a:pt x="221" y="230"/>
                  </a:moveTo>
                  <a:cubicBezTo>
                    <a:pt x="220" y="229"/>
                    <a:pt x="220" y="226"/>
                    <a:pt x="218" y="225"/>
                  </a:cubicBezTo>
                  <a:cubicBezTo>
                    <a:pt x="219" y="224"/>
                    <a:pt x="220" y="222"/>
                    <a:pt x="220" y="221"/>
                  </a:cubicBezTo>
                  <a:cubicBezTo>
                    <a:pt x="222" y="223"/>
                    <a:pt x="222" y="226"/>
                    <a:pt x="221" y="230"/>
                  </a:cubicBezTo>
                  <a:close/>
                  <a:moveTo>
                    <a:pt x="224" y="134"/>
                  </a:moveTo>
                  <a:cubicBezTo>
                    <a:pt x="223" y="132"/>
                    <a:pt x="221" y="132"/>
                    <a:pt x="222" y="129"/>
                  </a:cubicBezTo>
                  <a:cubicBezTo>
                    <a:pt x="224" y="130"/>
                    <a:pt x="224" y="131"/>
                    <a:pt x="224" y="134"/>
                  </a:cubicBezTo>
                  <a:close/>
                  <a:moveTo>
                    <a:pt x="222" y="179"/>
                  </a:moveTo>
                  <a:cubicBezTo>
                    <a:pt x="220" y="180"/>
                    <a:pt x="221" y="177"/>
                    <a:pt x="220" y="177"/>
                  </a:cubicBezTo>
                  <a:cubicBezTo>
                    <a:pt x="220" y="176"/>
                    <a:pt x="223" y="177"/>
                    <a:pt x="222" y="179"/>
                  </a:cubicBezTo>
                  <a:close/>
                  <a:moveTo>
                    <a:pt x="220" y="93"/>
                  </a:moveTo>
                  <a:cubicBezTo>
                    <a:pt x="218" y="89"/>
                    <a:pt x="215" y="79"/>
                    <a:pt x="217" y="72"/>
                  </a:cubicBezTo>
                  <a:cubicBezTo>
                    <a:pt x="219" y="77"/>
                    <a:pt x="222" y="87"/>
                    <a:pt x="220" y="93"/>
                  </a:cubicBezTo>
                  <a:close/>
                  <a:moveTo>
                    <a:pt x="210" y="188"/>
                  </a:moveTo>
                  <a:cubicBezTo>
                    <a:pt x="211" y="189"/>
                    <a:pt x="211" y="191"/>
                    <a:pt x="212" y="192"/>
                  </a:cubicBezTo>
                  <a:cubicBezTo>
                    <a:pt x="211" y="191"/>
                    <a:pt x="211" y="191"/>
                    <a:pt x="211" y="192"/>
                  </a:cubicBezTo>
                  <a:cubicBezTo>
                    <a:pt x="209" y="191"/>
                    <a:pt x="210" y="190"/>
                    <a:pt x="210" y="188"/>
                  </a:cubicBezTo>
                  <a:close/>
                  <a:moveTo>
                    <a:pt x="209" y="171"/>
                  </a:moveTo>
                  <a:cubicBezTo>
                    <a:pt x="210" y="171"/>
                    <a:pt x="211" y="171"/>
                    <a:pt x="212" y="171"/>
                  </a:cubicBezTo>
                  <a:cubicBezTo>
                    <a:pt x="213" y="173"/>
                    <a:pt x="212" y="174"/>
                    <a:pt x="212" y="177"/>
                  </a:cubicBezTo>
                  <a:cubicBezTo>
                    <a:pt x="210" y="176"/>
                    <a:pt x="211" y="173"/>
                    <a:pt x="209" y="171"/>
                  </a:cubicBezTo>
                  <a:close/>
                  <a:moveTo>
                    <a:pt x="211" y="195"/>
                  </a:moveTo>
                  <a:cubicBezTo>
                    <a:pt x="212" y="196"/>
                    <a:pt x="213" y="196"/>
                    <a:pt x="213" y="198"/>
                  </a:cubicBezTo>
                  <a:cubicBezTo>
                    <a:pt x="211" y="199"/>
                    <a:pt x="209" y="197"/>
                    <a:pt x="211" y="195"/>
                  </a:cubicBezTo>
                  <a:close/>
                  <a:moveTo>
                    <a:pt x="213" y="331"/>
                  </a:moveTo>
                  <a:cubicBezTo>
                    <a:pt x="214" y="333"/>
                    <a:pt x="215" y="333"/>
                    <a:pt x="215" y="335"/>
                  </a:cubicBezTo>
                  <a:cubicBezTo>
                    <a:pt x="214" y="336"/>
                    <a:pt x="215" y="341"/>
                    <a:pt x="212" y="341"/>
                  </a:cubicBezTo>
                  <a:cubicBezTo>
                    <a:pt x="211" y="338"/>
                    <a:pt x="212" y="335"/>
                    <a:pt x="213" y="331"/>
                  </a:cubicBezTo>
                  <a:close/>
                  <a:moveTo>
                    <a:pt x="216" y="296"/>
                  </a:moveTo>
                  <a:cubicBezTo>
                    <a:pt x="220" y="298"/>
                    <a:pt x="217" y="305"/>
                    <a:pt x="218" y="305"/>
                  </a:cubicBezTo>
                  <a:cubicBezTo>
                    <a:pt x="217" y="306"/>
                    <a:pt x="216" y="307"/>
                    <a:pt x="216" y="310"/>
                  </a:cubicBezTo>
                  <a:cubicBezTo>
                    <a:pt x="214" y="306"/>
                    <a:pt x="214" y="300"/>
                    <a:pt x="216" y="296"/>
                  </a:cubicBezTo>
                  <a:close/>
                  <a:moveTo>
                    <a:pt x="216" y="247"/>
                  </a:moveTo>
                  <a:cubicBezTo>
                    <a:pt x="217" y="248"/>
                    <a:pt x="217" y="251"/>
                    <a:pt x="218" y="252"/>
                  </a:cubicBezTo>
                  <a:cubicBezTo>
                    <a:pt x="217" y="253"/>
                    <a:pt x="215" y="250"/>
                    <a:pt x="216" y="247"/>
                  </a:cubicBezTo>
                  <a:close/>
                  <a:moveTo>
                    <a:pt x="218" y="51"/>
                  </a:moveTo>
                  <a:cubicBezTo>
                    <a:pt x="219" y="56"/>
                    <a:pt x="217" y="58"/>
                    <a:pt x="215" y="60"/>
                  </a:cubicBezTo>
                  <a:cubicBezTo>
                    <a:pt x="213" y="58"/>
                    <a:pt x="212" y="54"/>
                    <a:pt x="211" y="51"/>
                  </a:cubicBezTo>
                  <a:cubicBezTo>
                    <a:pt x="213" y="48"/>
                    <a:pt x="216" y="49"/>
                    <a:pt x="218" y="51"/>
                  </a:cubicBezTo>
                  <a:close/>
                  <a:moveTo>
                    <a:pt x="204" y="57"/>
                  </a:moveTo>
                  <a:cubicBezTo>
                    <a:pt x="202" y="53"/>
                    <a:pt x="198" y="46"/>
                    <a:pt x="201" y="43"/>
                  </a:cubicBezTo>
                  <a:cubicBezTo>
                    <a:pt x="202" y="43"/>
                    <a:pt x="203" y="44"/>
                    <a:pt x="205" y="44"/>
                  </a:cubicBezTo>
                  <a:cubicBezTo>
                    <a:pt x="205" y="49"/>
                    <a:pt x="207" y="53"/>
                    <a:pt x="204" y="57"/>
                  </a:cubicBezTo>
                  <a:close/>
                  <a:moveTo>
                    <a:pt x="202" y="214"/>
                  </a:moveTo>
                  <a:cubicBezTo>
                    <a:pt x="200" y="214"/>
                    <a:pt x="201" y="211"/>
                    <a:pt x="202" y="210"/>
                  </a:cubicBezTo>
                  <a:cubicBezTo>
                    <a:pt x="204" y="210"/>
                    <a:pt x="202" y="212"/>
                    <a:pt x="202" y="214"/>
                  </a:cubicBezTo>
                  <a:close/>
                  <a:moveTo>
                    <a:pt x="198" y="545"/>
                  </a:moveTo>
                  <a:cubicBezTo>
                    <a:pt x="199" y="543"/>
                    <a:pt x="198" y="541"/>
                    <a:pt x="199" y="539"/>
                  </a:cubicBezTo>
                  <a:cubicBezTo>
                    <a:pt x="200" y="540"/>
                    <a:pt x="200" y="545"/>
                    <a:pt x="198" y="545"/>
                  </a:cubicBezTo>
                  <a:close/>
                  <a:moveTo>
                    <a:pt x="199" y="521"/>
                  </a:moveTo>
                  <a:cubicBezTo>
                    <a:pt x="202" y="521"/>
                    <a:pt x="200" y="524"/>
                    <a:pt x="200" y="525"/>
                  </a:cubicBezTo>
                  <a:cubicBezTo>
                    <a:pt x="198" y="525"/>
                    <a:pt x="200" y="522"/>
                    <a:pt x="199" y="521"/>
                  </a:cubicBezTo>
                  <a:close/>
                  <a:moveTo>
                    <a:pt x="189" y="591"/>
                  </a:moveTo>
                  <a:cubicBezTo>
                    <a:pt x="186" y="590"/>
                    <a:pt x="189" y="588"/>
                    <a:pt x="190" y="586"/>
                  </a:cubicBezTo>
                  <a:cubicBezTo>
                    <a:pt x="192" y="587"/>
                    <a:pt x="189" y="589"/>
                    <a:pt x="189" y="591"/>
                  </a:cubicBezTo>
                  <a:close/>
                  <a:moveTo>
                    <a:pt x="190" y="637"/>
                  </a:moveTo>
                  <a:cubicBezTo>
                    <a:pt x="189" y="636"/>
                    <a:pt x="188" y="634"/>
                    <a:pt x="189" y="634"/>
                  </a:cubicBezTo>
                  <a:cubicBezTo>
                    <a:pt x="191" y="633"/>
                    <a:pt x="190" y="636"/>
                    <a:pt x="190" y="637"/>
                  </a:cubicBezTo>
                  <a:close/>
                  <a:moveTo>
                    <a:pt x="146" y="404"/>
                  </a:moveTo>
                  <a:cubicBezTo>
                    <a:pt x="145" y="394"/>
                    <a:pt x="140" y="389"/>
                    <a:pt x="139" y="381"/>
                  </a:cubicBezTo>
                  <a:cubicBezTo>
                    <a:pt x="144" y="391"/>
                    <a:pt x="153" y="402"/>
                    <a:pt x="157" y="414"/>
                  </a:cubicBezTo>
                  <a:cubicBezTo>
                    <a:pt x="154" y="415"/>
                    <a:pt x="155" y="410"/>
                    <a:pt x="152" y="409"/>
                  </a:cubicBezTo>
                  <a:cubicBezTo>
                    <a:pt x="146" y="416"/>
                    <a:pt x="162" y="425"/>
                    <a:pt x="152" y="432"/>
                  </a:cubicBezTo>
                  <a:cubicBezTo>
                    <a:pt x="150" y="423"/>
                    <a:pt x="147" y="417"/>
                    <a:pt x="150" y="406"/>
                  </a:cubicBezTo>
                  <a:cubicBezTo>
                    <a:pt x="150" y="405"/>
                    <a:pt x="147" y="405"/>
                    <a:pt x="146" y="404"/>
                  </a:cubicBezTo>
                  <a:close/>
                  <a:moveTo>
                    <a:pt x="120" y="486"/>
                  </a:moveTo>
                  <a:cubicBezTo>
                    <a:pt x="116" y="487"/>
                    <a:pt x="117" y="493"/>
                    <a:pt x="113" y="494"/>
                  </a:cubicBezTo>
                  <a:cubicBezTo>
                    <a:pt x="112" y="491"/>
                    <a:pt x="111" y="490"/>
                    <a:pt x="111" y="486"/>
                  </a:cubicBezTo>
                  <a:cubicBezTo>
                    <a:pt x="113" y="487"/>
                    <a:pt x="112" y="489"/>
                    <a:pt x="115" y="488"/>
                  </a:cubicBezTo>
                  <a:cubicBezTo>
                    <a:pt x="118" y="483"/>
                    <a:pt x="113" y="477"/>
                    <a:pt x="117" y="472"/>
                  </a:cubicBezTo>
                  <a:cubicBezTo>
                    <a:pt x="119" y="472"/>
                    <a:pt x="119" y="473"/>
                    <a:pt x="121" y="472"/>
                  </a:cubicBezTo>
                  <a:cubicBezTo>
                    <a:pt x="124" y="469"/>
                    <a:pt x="119" y="461"/>
                    <a:pt x="126" y="459"/>
                  </a:cubicBezTo>
                  <a:cubicBezTo>
                    <a:pt x="126" y="457"/>
                    <a:pt x="125" y="457"/>
                    <a:pt x="125" y="456"/>
                  </a:cubicBezTo>
                  <a:cubicBezTo>
                    <a:pt x="127" y="456"/>
                    <a:pt x="127" y="454"/>
                    <a:pt x="129" y="454"/>
                  </a:cubicBezTo>
                  <a:cubicBezTo>
                    <a:pt x="125" y="461"/>
                    <a:pt x="125" y="477"/>
                    <a:pt x="121" y="484"/>
                  </a:cubicBezTo>
                  <a:cubicBezTo>
                    <a:pt x="121" y="485"/>
                    <a:pt x="120" y="484"/>
                    <a:pt x="120" y="485"/>
                  </a:cubicBezTo>
                  <a:cubicBezTo>
                    <a:pt x="120" y="486"/>
                    <a:pt x="122" y="487"/>
                    <a:pt x="120" y="486"/>
                  </a:cubicBezTo>
                  <a:close/>
                  <a:moveTo>
                    <a:pt x="108" y="625"/>
                  </a:moveTo>
                  <a:cubicBezTo>
                    <a:pt x="109" y="634"/>
                    <a:pt x="108" y="639"/>
                    <a:pt x="107" y="646"/>
                  </a:cubicBezTo>
                  <a:cubicBezTo>
                    <a:pt x="105" y="645"/>
                    <a:pt x="106" y="643"/>
                    <a:pt x="102" y="644"/>
                  </a:cubicBezTo>
                  <a:cubicBezTo>
                    <a:pt x="102" y="643"/>
                    <a:pt x="101" y="642"/>
                    <a:pt x="101" y="640"/>
                  </a:cubicBezTo>
                  <a:cubicBezTo>
                    <a:pt x="102" y="639"/>
                    <a:pt x="105" y="639"/>
                    <a:pt x="106" y="638"/>
                  </a:cubicBezTo>
                  <a:cubicBezTo>
                    <a:pt x="104" y="634"/>
                    <a:pt x="106" y="628"/>
                    <a:pt x="108" y="625"/>
                  </a:cubicBezTo>
                  <a:close/>
                  <a:moveTo>
                    <a:pt x="106" y="625"/>
                  </a:moveTo>
                  <a:cubicBezTo>
                    <a:pt x="105" y="625"/>
                    <a:pt x="105" y="626"/>
                    <a:pt x="103" y="627"/>
                  </a:cubicBezTo>
                  <a:cubicBezTo>
                    <a:pt x="104" y="622"/>
                    <a:pt x="99" y="621"/>
                    <a:pt x="101" y="616"/>
                  </a:cubicBezTo>
                  <a:cubicBezTo>
                    <a:pt x="102" y="616"/>
                    <a:pt x="103" y="616"/>
                    <a:pt x="104" y="618"/>
                  </a:cubicBezTo>
                  <a:cubicBezTo>
                    <a:pt x="107" y="615"/>
                    <a:pt x="104" y="611"/>
                    <a:pt x="107" y="606"/>
                  </a:cubicBezTo>
                  <a:cubicBezTo>
                    <a:pt x="108" y="607"/>
                    <a:pt x="108" y="606"/>
                    <a:pt x="110" y="606"/>
                  </a:cubicBezTo>
                  <a:cubicBezTo>
                    <a:pt x="110" y="605"/>
                    <a:pt x="109" y="602"/>
                    <a:pt x="111" y="603"/>
                  </a:cubicBezTo>
                  <a:cubicBezTo>
                    <a:pt x="112" y="611"/>
                    <a:pt x="108" y="619"/>
                    <a:pt x="106" y="625"/>
                  </a:cubicBezTo>
                  <a:close/>
                  <a:moveTo>
                    <a:pt x="95" y="583"/>
                  </a:moveTo>
                  <a:cubicBezTo>
                    <a:pt x="93" y="582"/>
                    <a:pt x="95" y="582"/>
                    <a:pt x="95" y="580"/>
                  </a:cubicBezTo>
                  <a:cubicBezTo>
                    <a:pt x="96" y="584"/>
                    <a:pt x="98" y="587"/>
                    <a:pt x="99" y="591"/>
                  </a:cubicBezTo>
                  <a:cubicBezTo>
                    <a:pt x="96" y="590"/>
                    <a:pt x="97" y="584"/>
                    <a:pt x="95" y="583"/>
                  </a:cubicBezTo>
                  <a:close/>
                  <a:moveTo>
                    <a:pt x="98" y="652"/>
                  </a:moveTo>
                  <a:cubicBezTo>
                    <a:pt x="96" y="652"/>
                    <a:pt x="97" y="649"/>
                    <a:pt x="96" y="649"/>
                  </a:cubicBezTo>
                  <a:cubicBezTo>
                    <a:pt x="97" y="647"/>
                    <a:pt x="99" y="651"/>
                    <a:pt x="98" y="652"/>
                  </a:cubicBezTo>
                  <a:close/>
                  <a:moveTo>
                    <a:pt x="87" y="552"/>
                  </a:moveTo>
                  <a:cubicBezTo>
                    <a:pt x="87" y="546"/>
                    <a:pt x="86" y="542"/>
                    <a:pt x="86" y="538"/>
                  </a:cubicBezTo>
                  <a:cubicBezTo>
                    <a:pt x="87" y="538"/>
                    <a:pt x="87" y="538"/>
                    <a:pt x="87" y="539"/>
                  </a:cubicBezTo>
                  <a:cubicBezTo>
                    <a:pt x="89" y="551"/>
                    <a:pt x="95" y="559"/>
                    <a:pt x="96" y="570"/>
                  </a:cubicBezTo>
                  <a:cubicBezTo>
                    <a:pt x="92" y="565"/>
                    <a:pt x="91" y="557"/>
                    <a:pt x="87" y="552"/>
                  </a:cubicBezTo>
                  <a:close/>
                  <a:moveTo>
                    <a:pt x="89" y="616"/>
                  </a:moveTo>
                  <a:cubicBezTo>
                    <a:pt x="85" y="615"/>
                    <a:pt x="86" y="612"/>
                    <a:pt x="87" y="610"/>
                  </a:cubicBezTo>
                  <a:cubicBezTo>
                    <a:pt x="88" y="611"/>
                    <a:pt x="88" y="614"/>
                    <a:pt x="89" y="616"/>
                  </a:cubicBezTo>
                  <a:close/>
                  <a:moveTo>
                    <a:pt x="86" y="440"/>
                  </a:moveTo>
                  <a:cubicBezTo>
                    <a:pt x="88" y="440"/>
                    <a:pt x="87" y="442"/>
                    <a:pt x="87" y="444"/>
                  </a:cubicBezTo>
                  <a:cubicBezTo>
                    <a:pt x="85" y="444"/>
                    <a:pt x="87" y="441"/>
                    <a:pt x="86" y="440"/>
                  </a:cubicBezTo>
                  <a:close/>
                  <a:moveTo>
                    <a:pt x="87" y="446"/>
                  </a:moveTo>
                  <a:cubicBezTo>
                    <a:pt x="86" y="450"/>
                    <a:pt x="88" y="455"/>
                    <a:pt x="88" y="457"/>
                  </a:cubicBezTo>
                  <a:cubicBezTo>
                    <a:pt x="84" y="455"/>
                    <a:pt x="86" y="448"/>
                    <a:pt x="87" y="446"/>
                  </a:cubicBezTo>
                  <a:close/>
                  <a:moveTo>
                    <a:pt x="89" y="480"/>
                  </a:moveTo>
                  <a:cubicBezTo>
                    <a:pt x="86" y="475"/>
                    <a:pt x="85" y="469"/>
                    <a:pt x="86" y="464"/>
                  </a:cubicBezTo>
                  <a:cubicBezTo>
                    <a:pt x="88" y="469"/>
                    <a:pt x="91" y="476"/>
                    <a:pt x="89" y="480"/>
                  </a:cubicBezTo>
                  <a:close/>
                  <a:moveTo>
                    <a:pt x="87" y="537"/>
                  </a:moveTo>
                  <a:cubicBezTo>
                    <a:pt x="86" y="530"/>
                    <a:pt x="86" y="525"/>
                    <a:pt x="87" y="517"/>
                  </a:cubicBezTo>
                  <a:cubicBezTo>
                    <a:pt x="91" y="522"/>
                    <a:pt x="91" y="530"/>
                    <a:pt x="87" y="537"/>
                  </a:cubicBezTo>
                  <a:close/>
                  <a:moveTo>
                    <a:pt x="86" y="493"/>
                  </a:moveTo>
                  <a:cubicBezTo>
                    <a:pt x="88" y="497"/>
                    <a:pt x="88" y="501"/>
                    <a:pt x="89" y="505"/>
                  </a:cubicBezTo>
                  <a:cubicBezTo>
                    <a:pt x="88" y="505"/>
                    <a:pt x="87" y="504"/>
                    <a:pt x="86" y="505"/>
                  </a:cubicBezTo>
                  <a:cubicBezTo>
                    <a:pt x="87" y="501"/>
                    <a:pt x="85" y="497"/>
                    <a:pt x="86" y="493"/>
                  </a:cubicBezTo>
                  <a:close/>
                  <a:moveTo>
                    <a:pt x="93" y="506"/>
                  </a:moveTo>
                  <a:cubicBezTo>
                    <a:pt x="96" y="507"/>
                    <a:pt x="97" y="511"/>
                    <a:pt x="95" y="514"/>
                  </a:cubicBezTo>
                  <a:cubicBezTo>
                    <a:pt x="94" y="513"/>
                    <a:pt x="93" y="510"/>
                    <a:pt x="93" y="506"/>
                  </a:cubicBezTo>
                  <a:close/>
                  <a:moveTo>
                    <a:pt x="94" y="543"/>
                  </a:moveTo>
                  <a:cubicBezTo>
                    <a:pt x="92" y="541"/>
                    <a:pt x="93" y="537"/>
                    <a:pt x="92" y="534"/>
                  </a:cubicBezTo>
                  <a:cubicBezTo>
                    <a:pt x="95" y="535"/>
                    <a:pt x="95" y="541"/>
                    <a:pt x="94" y="543"/>
                  </a:cubicBezTo>
                  <a:close/>
                  <a:moveTo>
                    <a:pt x="95" y="466"/>
                  </a:moveTo>
                  <a:cubicBezTo>
                    <a:pt x="94" y="465"/>
                    <a:pt x="92" y="463"/>
                    <a:pt x="93" y="461"/>
                  </a:cubicBezTo>
                  <a:cubicBezTo>
                    <a:pt x="95" y="462"/>
                    <a:pt x="97" y="464"/>
                    <a:pt x="95" y="466"/>
                  </a:cubicBezTo>
                  <a:close/>
                  <a:moveTo>
                    <a:pt x="95" y="493"/>
                  </a:moveTo>
                  <a:cubicBezTo>
                    <a:pt x="93" y="491"/>
                    <a:pt x="90" y="487"/>
                    <a:pt x="92" y="485"/>
                  </a:cubicBezTo>
                  <a:cubicBezTo>
                    <a:pt x="94" y="486"/>
                    <a:pt x="94" y="489"/>
                    <a:pt x="95" y="493"/>
                  </a:cubicBezTo>
                  <a:close/>
                  <a:moveTo>
                    <a:pt x="124" y="67"/>
                  </a:moveTo>
                  <a:cubicBezTo>
                    <a:pt x="122" y="65"/>
                    <a:pt x="120" y="61"/>
                    <a:pt x="121" y="57"/>
                  </a:cubicBezTo>
                  <a:cubicBezTo>
                    <a:pt x="126" y="59"/>
                    <a:pt x="122" y="63"/>
                    <a:pt x="124" y="67"/>
                  </a:cubicBezTo>
                  <a:close/>
                  <a:moveTo>
                    <a:pt x="159" y="117"/>
                  </a:moveTo>
                  <a:cubicBezTo>
                    <a:pt x="158" y="119"/>
                    <a:pt x="157" y="120"/>
                    <a:pt x="157" y="122"/>
                  </a:cubicBezTo>
                  <a:cubicBezTo>
                    <a:pt x="153" y="120"/>
                    <a:pt x="150" y="112"/>
                    <a:pt x="152" y="109"/>
                  </a:cubicBezTo>
                  <a:cubicBezTo>
                    <a:pt x="154" y="108"/>
                    <a:pt x="154" y="110"/>
                    <a:pt x="154" y="111"/>
                  </a:cubicBezTo>
                  <a:cubicBezTo>
                    <a:pt x="155" y="112"/>
                    <a:pt x="154" y="112"/>
                    <a:pt x="153" y="112"/>
                  </a:cubicBezTo>
                  <a:cubicBezTo>
                    <a:pt x="156" y="112"/>
                    <a:pt x="156" y="116"/>
                    <a:pt x="159" y="117"/>
                  </a:cubicBezTo>
                  <a:close/>
                  <a:moveTo>
                    <a:pt x="156" y="79"/>
                  </a:moveTo>
                  <a:cubicBezTo>
                    <a:pt x="156" y="82"/>
                    <a:pt x="161" y="82"/>
                    <a:pt x="159" y="87"/>
                  </a:cubicBezTo>
                  <a:cubicBezTo>
                    <a:pt x="157" y="86"/>
                    <a:pt x="156" y="84"/>
                    <a:pt x="155" y="82"/>
                  </a:cubicBezTo>
                  <a:cubicBezTo>
                    <a:pt x="155" y="81"/>
                    <a:pt x="156" y="80"/>
                    <a:pt x="156" y="79"/>
                  </a:cubicBezTo>
                  <a:close/>
                  <a:moveTo>
                    <a:pt x="156" y="66"/>
                  </a:moveTo>
                  <a:cubicBezTo>
                    <a:pt x="157" y="66"/>
                    <a:pt x="157" y="67"/>
                    <a:pt x="157" y="69"/>
                  </a:cubicBezTo>
                  <a:cubicBezTo>
                    <a:pt x="156" y="69"/>
                    <a:pt x="156" y="66"/>
                    <a:pt x="156" y="66"/>
                  </a:cubicBezTo>
                  <a:close/>
                  <a:moveTo>
                    <a:pt x="159" y="50"/>
                  </a:moveTo>
                  <a:cubicBezTo>
                    <a:pt x="160" y="50"/>
                    <a:pt x="160" y="50"/>
                    <a:pt x="161" y="50"/>
                  </a:cubicBezTo>
                  <a:cubicBezTo>
                    <a:pt x="162" y="52"/>
                    <a:pt x="161" y="56"/>
                    <a:pt x="158" y="57"/>
                  </a:cubicBezTo>
                  <a:cubicBezTo>
                    <a:pt x="156" y="54"/>
                    <a:pt x="161" y="53"/>
                    <a:pt x="159" y="50"/>
                  </a:cubicBezTo>
                  <a:close/>
                  <a:moveTo>
                    <a:pt x="199" y="132"/>
                  </a:moveTo>
                  <a:cubicBezTo>
                    <a:pt x="199" y="134"/>
                    <a:pt x="198" y="135"/>
                    <a:pt x="197" y="136"/>
                  </a:cubicBezTo>
                  <a:cubicBezTo>
                    <a:pt x="192" y="134"/>
                    <a:pt x="193" y="124"/>
                    <a:pt x="189" y="120"/>
                  </a:cubicBezTo>
                  <a:cubicBezTo>
                    <a:pt x="190" y="118"/>
                    <a:pt x="189" y="115"/>
                    <a:pt x="191" y="114"/>
                  </a:cubicBezTo>
                  <a:cubicBezTo>
                    <a:pt x="194" y="120"/>
                    <a:pt x="194" y="128"/>
                    <a:pt x="199" y="132"/>
                  </a:cubicBezTo>
                  <a:close/>
                  <a:moveTo>
                    <a:pt x="199" y="60"/>
                  </a:moveTo>
                  <a:cubicBezTo>
                    <a:pt x="200" y="60"/>
                    <a:pt x="200" y="62"/>
                    <a:pt x="200" y="64"/>
                  </a:cubicBezTo>
                  <a:cubicBezTo>
                    <a:pt x="199" y="63"/>
                    <a:pt x="199" y="62"/>
                    <a:pt x="199" y="60"/>
                  </a:cubicBezTo>
                  <a:close/>
                  <a:moveTo>
                    <a:pt x="200" y="138"/>
                  </a:moveTo>
                  <a:cubicBezTo>
                    <a:pt x="202" y="138"/>
                    <a:pt x="201" y="141"/>
                    <a:pt x="200" y="143"/>
                  </a:cubicBezTo>
                  <a:cubicBezTo>
                    <a:pt x="200" y="143"/>
                    <a:pt x="199" y="142"/>
                    <a:pt x="199" y="142"/>
                  </a:cubicBezTo>
                  <a:cubicBezTo>
                    <a:pt x="198" y="140"/>
                    <a:pt x="200" y="140"/>
                    <a:pt x="200" y="138"/>
                  </a:cubicBezTo>
                  <a:close/>
                  <a:moveTo>
                    <a:pt x="200" y="460"/>
                  </a:moveTo>
                  <a:cubicBezTo>
                    <a:pt x="202" y="458"/>
                    <a:pt x="201" y="463"/>
                    <a:pt x="200" y="466"/>
                  </a:cubicBezTo>
                  <a:cubicBezTo>
                    <a:pt x="198" y="466"/>
                    <a:pt x="201" y="461"/>
                    <a:pt x="200" y="460"/>
                  </a:cubicBezTo>
                  <a:close/>
                  <a:moveTo>
                    <a:pt x="201" y="457"/>
                  </a:moveTo>
                  <a:cubicBezTo>
                    <a:pt x="199" y="457"/>
                    <a:pt x="200" y="453"/>
                    <a:pt x="200" y="452"/>
                  </a:cubicBezTo>
                  <a:cubicBezTo>
                    <a:pt x="202" y="453"/>
                    <a:pt x="201" y="454"/>
                    <a:pt x="201" y="457"/>
                  </a:cubicBezTo>
                  <a:close/>
                  <a:moveTo>
                    <a:pt x="200" y="389"/>
                  </a:moveTo>
                  <a:cubicBezTo>
                    <a:pt x="197" y="387"/>
                    <a:pt x="199" y="385"/>
                    <a:pt x="199" y="382"/>
                  </a:cubicBezTo>
                  <a:cubicBezTo>
                    <a:pt x="201" y="383"/>
                    <a:pt x="201" y="386"/>
                    <a:pt x="200" y="389"/>
                  </a:cubicBezTo>
                  <a:close/>
                  <a:moveTo>
                    <a:pt x="191" y="513"/>
                  </a:moveTo>
                  <a:cubicBezTo>
                    <a:pt x="192" y="513"/>
                    <a:pt x="193" y="514"/>
                    <a:pt x="194" y="514"/>
                  </a:cubicBezTo>
                  <a:cubicBezTo>
                    <a:pt x="192" y="516"/>
                    <a:pt x="192" y="518"/>
                    <a:pt x="191" y="520"/>
                  </a:cubicBezTo>
                  <a:cubicBezTo>
                    <a:pt x="187" y="519"/>
                    <a:pt x="191" y="515"/>
                    <a:pt x="191" y="513"/>
                  </a:cubicBezTo>
                  <a:close/>
                  <a:moveTo>
                    <a:pt x="194" y="540"/>
                  </a:moveTo>
                  <a:cubicBezTo>
                    <a:pt x="194" y="542"/>
                    <a:pt x="192" y="542"/>
                    <a:pt x="193" y="543"/>
                  </a:cubicBezTo>
                  <a:cubicBezTo>
                    <a:pt x="192" y="542"/>
                    <a:pt x="191" y="542"/>
                    <a:pt x="191" y="540"/>
                  </a:cubicBezTo>
                  <a:cubicBezTo>
                    <a:pt x="192" y="540"/>
                    <a:pt x="193" y="540"/>
                    <a:pt x="194" y="540"/>
                  </a:cubicBezTo>
                  <a:close/>
                  <a:moveTo>
                    <a:pt x="190" y="539"/>
                  </a:moveTo>
                  <a:cubicBezTo>
                    <a:pt x="189" y="538"/>
                    <a:pt x="189" y="537"/>
                    <a:pt x="189" y="535"/>
                  </a:cubicBezTo>
                  <a:cubicBezTo>
                    <a:pt x="191" y="534"/>
                    <a:pt x="190" y="537"/>
                    <a:pt x="190" y="539"/>
                  </a:cubicBezTo>
                  <a:close/>
                  <a:moveTo>
                    <a:pt x="187" y="513"/>
                  </a:moveTo>
                  <a:cubicBezTo>
                    <a:pt x="186" y="513"/>
                    <a:pt x="186" y="510"/>
                    <a:pt x="185" y="510"/>
                  </a:cubicBezTo>
                  <a:cubicBezTo>
                    <a:pt x="186" y="508"/>
                    <a:pt x="186" y="506"/>
                    <a:pt x="187" y="505"/>
                  </a:cubicBezTo>
                  <a:cubicBezTo>
                    <a:pt x="189" y="505"/>
                    <a:pt x="188" y="507"/>
                    <a:pt x="190" y="508"/>
                  </a:cubicBezTo>
                  <a:cubicBezTo>
                    <a:pt x="189" y="509"/>
                    <a:pt x="188" y="511"/>
                    <a:pt x="187" y="513"/>
                  </a:cubicBezTo>
                  <a:close/>
                  <a:moveTo>
                    <a:pt x="171" y="429"/>
                  </a:moveTo>
                  <a:cubicBezTo>
                    <a:pt x="172" y="433"/>
                    <a:pt x="176" y="435"/>
                    <a:pt x="173" y="439"/>
                  </a:cubicBezTo>
                  <a:cubicBezTo>
                    <a:pt x="172" y="439"/>
                    <a:pt x="171" y="436"/>
                    <a:pt x="171" y="438"/>
                  </a:cubicBezTo>
                  <a:cubicBezTo>
                    <a:pt x="170" y="438"/>
                    <a:pt x="171" y="438"/>
                    <a:pt x="171" y="438"/>
                  </a:cubicBezTo>
                  <a:cubicBezTo>
                    <a:pt x="170" y="434"/>
                    <a:pt x="166" y="431"/>
                    <a:pt x="171" y="429"/>
                  </a:cubicBezTo>
                  <a:close/>
                  <a:moveTo>
                    <a:pt x="165" y="287"/>
                  </a:moveTo>
                  <a:cubicBezTo>
                    <a:pt x="163" y="287"/>
                    <a:pt x="157" y="278"/>
                    <a:pt x="159" y="273"/>
                  </a:cubicBezTo>
                  <a:cubicBezTo>
                    <a:pt x="162" y="275"/>
                    <a:pt x="163" y="281"/>
                    <a:pt x="166" y="284"/>
                  </a:cubicBezTo>
                  <a:cubicBezTo>
                    <a:pt x="165" y="286"/>
                    <a:pt x="163" y="285"/>
                    <a:pt x="165" y="287"/>
                  </a:cubicBezTo>
                  <a:close/>
                  <a:moveTo>
                    <a:pt x="139" y="319"/>
                  </a:moveTo>
                  <a:cubicBezTo>
                    <a:pt x="141" y="321"/>
                    <a:pt x="141" y="317"/>
                    <a:pt x="138" y="319"/>
                  </a:cubicBezTo>
                  <a:cubicBezTo>
                    <a:pt x="137" y="317"/>
                    <a:pt x="136" y="314"/>
                    <a:pt x="136" y="312"/>
                  </a:cubicBezTo>
                  <a:cubicBezTo>
                    <a:pt x="138" y="313"/>
                    <a:pt x="136" y="308"/>
                    <a:pt x="138" y="307"/>
                  </a:cubicBezTo>
                  <a:cubicBezTo>
                    <a:pt x="142" y="312"/>
                    <a:pt x="150" y="321"/>
                    <a:pt x="143" y="326"/>
                  </a:cubicBezTo>
                  <a:cubicBezTo>
                    <a:pt x="143" y="324"/>
                    <a:pt x="143" y="322"/>
                    <a:pt x="141" y="322"/>
                  </a:cubicBezTo>
                  <a:cubicBezTo>
                    <a:pt x="142" y="319"/>
                    <a:pt x="139" y="322"/>
                    <a:pt x="139" y="319"/>
                  </a:cubicBezTo>
                  <a:close/>
                  <a:moveTo>
                    <a:pt x="135" y="349"/>
                  </a:moveTo>
                  <a:cubicBezTo>
                    <a:pt x="135" y="348"/>
                    <a:pt x="137" y="348"/>
                    <a:pt x="138" y="348"/>
                  </a:cubicBezTo>
                  <a:cubicBezTo>
                    <a:pt x="138" y="348"/>
                    <a:pt x="137" y="348"/>
                    <a:pt x="136" y="349"/>
                  </a:cubicBezTo>
                  <a:cubicBezTo>
                    <a:pt x="137" y="350"/>
                    <a:pt x="139" y="350"/>
                    <a:pt x="139" y="352"/>
                  </a:cubicBezTo>
                  <a:cubicBezTo>
                    <a:pt x="140" y="352"/>
                    <a:pt x="140" y="353"/>
                    <a:pt x="141" y="354"/>
                  </a:cubicBezTo>
                  <a:cubicBezTo>
                    <a:pt x="139" y="354"/>
                    <a:pt x="138" y="354"/>
                    <a:pt x="138" y="353"/>
                  </a:cubicBezTo>
                  <a:cubicBezTo>
                    <a:pt x="139" y="353"/>
                    <a:pt x="139" y="352"/>
                    <a:pt x="139" y="352"/>
                  </a:cubicBezTo>
                  <a:cubicBezTo>
                    <a:pt x="136" y="352"/>
                    <a:pt x="137" y="349"/>
                    <a:pt x="135" y="349"/>
                  </a:cubicBezTo>
                  <a:close/>
                  <a:moveTo>
                    <a:pt x="110" y="507"/>
                  </a:moveTo>
                  <a:cubicBezTo>
                    <a:pt x="106" y="504"/>
                    <a:pt x="111" y="501"/>
                    <a:pt x="111" y="498"/>
                  </a:cubicBezTo>
                  <a:cubicBezTo>
                    <a:pt x="109" y="498"/>
                    <a:pt x="110" y="501"/>
                    <a:pt x="108" y="502"/>
                  </a:cubicBezTo>
                  <a:cubicBezTo>
                    <a:pt x="106" y="501"/>
                    <a:pt x="105" y="497"/>
                    <a:pt x="106" y="494"/>
                  </a:cubicBezTo>
                  <a:cubicBezTo>
                    <a:pt x="108" y="495"/>
                    <a:pt x="110" y="496"/>
                    <a:pt x="112" y="497"/>
                  </a:cubicBezTo>
                  <a:cubicBezTo>
                    <a:pt x="113" y="494"/>
                    <a:pt x="116" y="492"/>
                    <a:pt x="119" y="487"/>
                  </a:cubicBezTo>
                  <a:cubicBezTo>
                    <a:pt x="118" y="493"/>
                    <a:pt x="112" y="501"/>
                    <a:pt x="110" y="507"/>
                  </a:cubicBezTo>
                  <a:close/>
                  <a:moveTo>
                    <a:pt x="114" y="515"/>
                  </a:moveTo>
                  <a:cubicBezTo>
                    <a:pt x="108" y="511"/>
                    <a:pt x="115" y="504"/>
                    <a:pt x="117" y="499"/>
                  </a:cubicBezTo>
                  <a:cubicBezTo>
                    <a:pt x="118" y="504"/>
                    <a:pt x="115" y="510"/>
                    <a:pt x="114" y="515"/>
                  </a:cubicBezTo>
                  <a:close/>
                  <a:moveTo>
                    <a:pt x="107" y="564"/>
                  </a:moveTo>
                  <a:cubicBezTo>
                    <a:pt x="106" y="565"/>
                    <a:pt x="106" y="564"/>
                    <a:pt x="105" y="564"/>
                  </a:cubicBezTo>
                  <a:cubicBezTo>
                    <a:pt x="105" y="562"/>
                    <a:pt x="104" y="559"/>
                    <a:pt x="105" y="558"/>
                  </a:cubicBezTo>
                  <a:cubicBezTo>
                    <a:pt x="108" y="559"/>
                    <a:pt x="105" y="563"/>
                    <a:pt x="107" y="564"/>
                  </a:cubicBezTo>
                  <a:close/>
                  <a:moveTo>
                    <a:pt x="105" y="584"/>
                  </a:moveTo>
                  <a:cubicBezTo>
                    <a:pt x="107" y="584"/>
                    <a:pt x="107" y="586"/>
                    <a:pt x="109" y="586"/>
                  </a:cubicBezTo>
                  <a:cubicBezTo>
                    <a:pt x="109" y="588"/>
                    <a:pt x="108" y="588"/>
                    <a:pt x="107" y="589"/>
                  </a:cubicBezTo>
                  <a:cubicBezTo>
                    <a:pt x="106" y="589"/>
                    <a:pt x="104" y="586"/>
                    <a:pt x="105" y="584"/>
                  </a:cubicBezTo>
                  <a:close/>
                  <a:moveTo>
                    <a:pt x="108" y="570"/>
                  </a:moveTo>
                  <a:cubicBezTo>
                    <a:pt x="109" y="566"/>
                    <a:pt x="109" y="562"/>
                    <a:pt x="113" y="561"/>
                  </a:cubicBezTo>
                  <a:cubicBezTo>
                    <a:pt x="111" y="564"/>
                    <a:pt x="110" y="568"/>
                    <a:pt x="108" y="570"/>
                  </a:cubicBezTo>
                  <a:close/>
                  <a:moveTo>
                    <a:pt x="104" y="538"/>
                  </a:moveTo>
                  <a:cubicBezTo>
                    <a:pt x="105" y="537"/>
                    <a:pt x="106" y="536"/>
                    <a:pt x="106" y="534"/>
                  </a:cubicBezTo>
                  <a:cubicBezTo>
                    <a:pt x="108" y="536"/>
                    <a:pt x="108" y="539"/>
                    <a:pt x="110" y="540"/>
                  </a:cubicBezTo>
                  <a:cubicBezTo>
                    <a:pt x="110" y="543"/>
                    <a:pt x="109" y="545"/>
                    <a:pt x="108" y="546"/>
                  </a:cubicBezTo>
                  <a:cubicBezTo>
                    <a:pt x="105" y="545"/>
                    <a:pt x="106" y="540"/>
                    <a:pt x="104" y="538"/>
                  </a:cubicBezTo>
                  <a:close/>
                  <a:moveTo>
                    <a:pt x="101" y="420"/>
                  </a:moveTo>
                  <a:cubicBezTo>
                    <a:pt x="99" y="420"/>
                    <a:pt x="100" y="417"/>
                    <a:pt x="99" y="416"/>
                  </a:cubicBezTo>
                  <a:cubicBezTo>
                    <a:pt x="101" y="415"/>
                    <a:pt x="100" y="418"/>
                    <a:pt x="101" y="420"/>
                  </a:cubicBezTo>
                  <a:close/>
                  <a:moveTo>
                    <a:pt x="99" y="362"/>
                  </a:moveTo>
                  <a:cubicBezTo>
                    <a:pt x="100" y="362"/>
                    <a:pt x="101" y="362"/>
                    <a:pt x="101" y="362"/>
                  </a:cubicBezTo>
                  <a:cubicBezTo>
                    <a:pt x="101" y="363"/>
                    <a:pt x="102" y="366"/>
                    <a:pt x="101" y="368"/>
                  </a:cubicBezTo>
                  <a:cubicBezTo>
                    <a:pt x="99" y="367"/>
                    <a:pt x="99" y="365"/>
                    <a:pt x="99" y="362"/>
                  </a:cubicBezTo>
                  <a:close/>
                  <a:moveTo>
                    <a:pt x="103" y="437"/>
                  </a:moveTo>
                  <a:cubicBezTo>
                    <a:pt x="105" y="440"/>
                    <a:pt x="108" y="444"/>
                    <a:pt x="105" y="448"/>
                  </a:cubicBezTo>
                  <a:cubicBezTo>
                    <a:pt x="102" y="446"/>
                    <a:pt x="104" y="443"/>
                    <a:pt x="101" y="442"/>
                  </a:cubicBezTo>
                  <a:cubicBezTo>
                    <a:pt x="101" y="440"/>
                    <a:pt x="102" y="438"/>
                    <a:pt x="103" y="437"/>
                  </a:cubicBezTo>
                  <a:close/>
                  <a:moveTo>
                    <a:pt x="129" y="112"/>
                  </a:moveTo>
                  <a:cubicBezTo>
                    <a:pt x="131" y="113"/>
                    <a:pt x="128" y="116"/>
                    <a:pt x="130" y="118"/>
                  </a:cubicBezTo>
                  <a:cubicBezTo>
                    <a:pt x="129" y="117"/>
                    <a:pt x="129" y="117"/>
                    <a:pt x="128" y="117"/>
                  </a:cubicBezTo>
                  <a:cubicBezTo>
                    <a:pt x="129" y="119"/>
                    <a:pt x="129" y="122"/>
                    <a:pt x="127" y="124"/>
                  </a:cubicBezTo>
                  <a:cubicBezTo>
                    <a:pt x="126" y="123"/>
                    <a:pt x="126" y="121"/>
                    <a:pt x="124" y="120"/>
                  </a:cubicBezTo>
                  <a:cubicBezTo>
                    <a:pt x="126" y="117"/>
                    <a:pt x="128" y="115"/>
                    <a:pt x="129" y="112"/>
                  </a:cubicBezTo>
                  <a:close/>
                  <a:moveTo>
                    <a:pt x="125" y="94"/>
                  </a:moveTo>
                  <a:cubicBezTo>
                    <a:pt x="127" y="93"/>
                    <a:pt x="131" y="100"/>
                    <a:pt x="129" y="102"/>
                  </a:cubicBezTo>
                  <a:cubicBezTo>
                    <a:pt x="127" y="102"/>
                    <a:pt x="127" y="101"/>
                    <a:pt x="125" y="100"/>
                  </a:cubicBezTo>
                  <a:cubicBezTo>
                    <a:pt x="125" y="98"/>
                    <a:pt x="124" y="95"/>
                    <a:pt x="125" y="94"/>
                  </a:cubicBezTo>
                  <a:close/>
                  <a:moveTo>
                    <a:pt x="161" y="112"/>
                  </a:moveTo>
                  <a:cubicBezTo>
                    <a:pt x="159" y="110"/>
                    <a:pt x="154" y="106"/>
                    <a:pt x="156" y="102"/>
                  </a:cubicBezTo>
                  <a:cubicBezTo>
                    <a:pt x="159" y="103"/>
                    <a:pt x="160" y="110"/>
                    <a:pt x="161" y="112"/>
                  </a:cubicBezTo>
                  <a:close/>
                  <a:moveTo>
                    <a:pt x="159" y="72"/>
                  </a:moveTo>
                  <a:cubicBezTo>
                    <a:pt x="161" y="71"/>
                    <a:pt x="160" y="74"/>
                    <a:pt x="161" y="74"/>
                  </a:cubicBezTo>
                  <a:cubicBezTo>
                    <a:pt x="160" y="76"/>
                    <a:pt x="158" y="73"/>
                    <a:pt x="159" y="72"/>
                  </a:cubicBezTo>
                  <a:close/>
                  <a:moveTo>
                    <a:pt x="160" y="121"/>
                  </a:moveTo>
                  <a:cubicBezTo>
                    <a:pt x="161" y="122"/>
                    <a:pt x="163" y="123"/>
                    <a:pt x="163" y="125"/>
                  </a:cubicBezTo>
                  <a:cubicBezTo>
                    <a:pt x="162" y="126"/>
                    <a:pt x="161" y="127"/>
                    <a:pt x="160" y="128"/>
                  </a:cubicBezTo>
                  <a:cubicBezTo>
                    <a:pt x="159" y="128"/>
                    <a:pt x="159" y="126"/>
                    <a:pt x="157" y="126"/>
                  </a:cubicBezTo>
                  <a:cubicBezTo>
                    <a:pt x="158" y="123"/>
                    <a:pt x="159" y="123"/>
                    <a:pt x="160" y="121"/>
                  </a:cubicBezTo>
                  <a:close/>
                  <a:moveTo>
                    <a:pt x="164" y="127"/>
                  </a:moveTo>
                  <a:cubicBezTo>
                    <a:pt x="165" y="127"/>
                    <a:pt x="165" y="129"/>
                    <a:pt x="166" y="129"/>
                  </a:cubicBezTo>
                  <a:cubicBezTo>
                    <a:pt x="165" y="130"/>
                    <a:pt x="166" y="132"/>
                    <a:pt x="164" y="132"/>
                  </a:cubicBezTo>
                  <a:cubicBezTo>
                    <a:pt x="164" y="130"/>
                    <a:pt x="164" y="129"/>
                    <a:pt x="164" y="127"/>
                  </a:cubicBezTo>
                  <a:close/>
                  <a:moveTo>
                    <a:pt x="168" y="133"/>
                  </a:moveTo>
                  <a:cubicBezTo>
                    <a:pt x="171" y="134"/>
                    <a:pt x="171" y="139"/>
                    <a:pt x="173" y="141"/>
                  </a:cubicBezTo>
                  <a:cubicBezTo>
                    <a:pt x="172" y="142"/>
                    <a:pt x="173" y="145"/>
                    <a:pt x="170" y="145"/>
                  </a:cubicBezTo>
                  <a:cubicBezTo>
                    <a:pt x="171" y="144"/>
                    <a:pt x="169" y="143"/>
                    <a:pt x="170" y="142"/>
                  </a:cubicBezTo>
                  <a:cubicBezTo>
                    <a:pt x="169" y="143"/>
                    <a:pt x="165" y="138"/>
                    <a:pt x="166" y="136"/>
                  </a:cubicBezTo>
                  <a:cubicBezTo>
                    <a:pt x="167" y="136"/>
                    <a:pt x="167" y="138"/>
                    <a:pt x="168" y="138"/>
                  </a:cubicBezTo>
                  <a:cubicBezTo>
                    <a:pt x="167" y="136"/>
                    <a:pt x="167" y="135"/>
                    <a:pt x="168" y="133"/>
                  </a:cubicBezTo>
                  <a:close/>
                  <a:moveTo>
                    <a:pt x="185" y="180"/>
                  </a:moveTo>
                  <a:cubicBezTo>
                    <a:pt x="187" y="181"/>
                    <a:pt x="189" y="184"/>
                    <a:pt x="189" y="186"/>
                  </a:cubicBezTo>
                  <a:cubicBezTo>
                    <a:pt x="187" y="186"/>
                    <a:pt x="187" y="184"/>
                    <a:pt x="185" y="185"/>
                  </a:cubicBezTo>
                  <a:cubicBezTo>
                    <a:pt x="186" y="183"/>
                    <a:pt x="184" y="181"/>
                    <a:pt x="185" y="180"/>
                  </a:cubicBezTo>
                  <a:close/>
                  <a:moveTo>
                    <a:pt x="187" y="155"/>
                  </a:moveTo>
                  <a:cubicBezTo>
                    <a:pt x="185" y="152"/>
                    <a:pt x="188" y="152"/>
                    <a:pt x="187" y="149"/>
                  </a:cubicBezTo>
                  <a:cubicBezTo>
                    <a:pt x="191" y="149"/>
                    <a:pt x="189" y="154"/>
                    <a:pt x="187" y="155"/>
                  </a:cubicBezTo>
                  <a:close/>
                  <a:moveTo>
                    <a:pt x="188" y="108"/>
                  </a:moveTo>
                  <a:cubicBezTo>
                    <a:pt x="189" y="109"/>
                    <a:pt x="190" y="110"/>
                    <a:pt x="188" y="111"/>
                  </a:cubicBezTo>
                  <a:cubicBezTo>
                    <a:pt x="187" y="111"/>
                    <a:pt x="188" y="109"/>
                    <a:pt x="188" y="108"/>
                  </a:cubicBezTo>
                  <a:close/>
                  <a:moveTo>
                    <a:pt x="193" y="179"/>
                  </a:moveTo>
                  <a:cubicBezTo>
                    <a:pt x="190" y="175"/>
                    <a:pt x="184" y="169"/>
                    <a:pt x="186" y="164"/>
                  </a:cubicBezTo>
                  <a:cubicBezTo>
                    <a:pt x="188" y="169"/>
                    <a:pt x="190" y="174"/>
                    <a:pt x="193" y="179"/>
                  </a:cubicBezTo>
                  <a:close/>
                  <a:moveTo>
                    <a:pt x="189" y="389"/>
                  </a:moveTo>
                  <a:cubicBezTo>
                    <a:pt x="190" y="391"/>
                    <a:pt x="189" y="396"/>
                    <a:pt x="190" y="399"/>
                  </a:cubicBezTo>
                  <a:cubicBezTo>
                    <a:pt x="187" y="397"/>
                    <a:pt x="186" y="392"/>
                    <a:pt x="189" y="389"/>
                  </a:cubicBezTo>
                  <a:close/>
                  <a:moveTo>
                    <a:pt x="187" y="427"/>
                  </a:moveTo>
                  <a:cubicBezTo>
                    <a:pt x="186" y="426"/>
                    <a:pt x="184" y="424"/>
                    <a:pt x="185" y="422"/>
                  </a:cubicBezTo>
                  <a:cubicBezTo>
                    <a:pt x="187" y="423"/>
                    <a:pt x="188" y="426"/>
                    <a:pt x="187" y="427"/>
                  </a:cubicBezTo>
                  <a:close/>
                  <a:moveTo>
                    <a:pt x="187" y="387"/>
                  </a:moveTo>
                  <a:cubicBezTo>
                    <a:pt x="186" y="386"/>
                    <a:pt x="185" y="385"/>
                    <a:pt x="185" y="383"/>
                  </a:cubicBezTo>
                  <a:cubicBezTo>
                    <a:pt x="186" y="383"/>
                    <a:pt x="186" y="384"/>
                    <a:pt x="187" y="384"/>
                  </a:cubicBezTo>
                  <a:cubicBezTo>
                    <a:pt x="187" y="385"/>
                    <a:pt x="187" y="386"/>
                    <a:pt x="187" y="387"/>
                  </a:cubicBezTo>
                  <a:close/>
                  <a:moveTo>
                    <a:pt x="185" y="320"/>
                  </a:moveTo>
                  <a:cubicBezTo>
                    <a:pt x="186" y="318"/>
                    <a:pt x="184" y="317"/>
                    <a:pt x="186" y="314"/>
                  </a:cubicBezTo>
                  <a:cubicBezTo>
                    <a:pt x="188" y="315"/>
                    <a:pt x="188" y="320"/>
                    <a:pt x="185" y="320"/>
                  </a:cubicBezTo>
                  <a:close/>
                  <a:moveTo>
                    <a:pt x="185" y="259"/>
                  </a:moveTo>
                  <a:cubicBezTo>
                    <a:pt x="186" y="257"/>
                    <a:pt x="189" y="260"/>
                    <a:pt x="188" y="262"/>
                  </a:cubicBezTo>
                  <a:cubicBezTo>
                    <a:pt x="187" y="261"/>
                    <a:pt x="187" y="260"/>
                    <a:pt x="185" y="259"/>
                  </a:cubicBezTo>
                  <a:close/>
                  <a:moveTo>
                    <a:pt x="186" y="529"/>
                  </a:moveTo>
                  <a:cubicBezTo>
                    <a:pt x="185" y="531"/>
                    <a:pt x="184" y="526"/>
                    <a:pt x="185" y="525"/>
                  </a:cubicBezTo>
                  <a:cubicBezTo>
                    <a:pt x="188" y="526"/>
                    <a:pt x="185" y="528"/>
                    <a:pt x="186" y="529"/>
                  </a:cubicBezTo>
                  <a:close/>
                  <a:moveTo>
                    <a:pt x="182" y="457"/>
                  </a:moveTo>
                  <a:cubicBezTo>
                    <a:pt x="182" y="455"/>
                    <a:pt x="180" y="453"/>
                    <a:pt x="179" y="451"/>
                  </a:cubicBezTo>
                  <a:cubicBezTo>
                    <a:pt x="179" y="449"/>
                    <a:pt x="182" y="449"/>
                    <a:pt x="181" y="447"/>
                  </a:cubicBezTo>
                  <a:cubicBezTo>
                    <a:pt x="184" y="450"/>
                    <a:pt x="187" y="455"/>
                    <a:pt x="182" y="457"/>
                  </a:cubicBezTo>
                  <a:close/>
                  <a:moveTo>
                    <a:pt x="181" y="494"/>
                  </a:moveTo>
                  <a:cubicBezTo>
                    <a:pt x="182" y="495"/>
                    <a:pt x="183" y="497"/>
                    <a:pt x="184" y="498"/>
                  </a:cubicBezTo>
                  <a:cubicBezTo>
                    <a:pt x="183" y="500"/>
                    <a:pt x="183" y="501"/>
                    <a:pt x="181" y="502"/>
                  </a:cubicBezTo>
                  <a:cubicBezTo>
                    <a:pt x="182" y="500"/>
                    <a:pt x="179" y="497"/>
                    <a:pt x="181" y="494"/>
                  </a:cubicBezTo>
                  <a:close/>
                  <a:moveTo>
                    <a:pt x="177" y="477"/>
                  </a:moveTo>
                  <a:cubicBezTo>
                    <a:pt x="177" y="475"/>
                    <a:pt x="178" y="473"/>
                    <a:pt x="179" y="472"/>
                  </a:cubicBezTo>
                  <a:cubicBezTo>
                    <a:pt x="182" y="472"/>
                    <a:pt x="180" y="477"/>
                    <a:pt x="177" y="477"/>
                  </a:cubicBezTo>
                  <a:close/>
                  <a:moveTo>
                    <a:pt x="177" y="489"/>
                  </a:moveTo>
                  <a:cubicBezTo>
                    <a:pt x="175" y="486"/>
                    <a:pt x="174" y="485"/>
                    <a:pt x="174" y="481"/>
                  </a:cubicBezTo>
                  <a:cubicBezTo>
                    <a:pt x="175" y="484"/>
                    <a:pt x="178" y="486"/>
                    <a:pt x="177" y="489"/>
                  </a:cubicBezTo>
                  <a:close/>
                  <a:moveTo>
                    <a:pt x="182" y="481"/>
                  </a:moveTo>
                  <a:cubicBezTo>
                    <a:pt x="182" y="481"/>
                    <a:pt x="181" y="481"/>
                    <a:pt x="181" y="482"/>
                  </a:cubicBezTo>
                  <a:cubicBezTo>
                    <a:pt x="180" y="483"/>
                    <a:pt x="180" y="481"/>
                    <a:pt x="179" y="481"/>
                  </a:cubicBezTo>
                  <a:cubicBezTo>
                    <a:pt x="178" y="479"/>
                    <a:pt x="180" y="479"/>
                    <a:pt x="180" y="477"/>
                  </a:cubicBezTo>
                  <a:cubicBezTo>
                    <a:pt x="181" y="478"/>
                    <a:pt x="182" y="479"/>
                    <a:pt x="182" y="481"/>
                  </a:cubicBezTo>
                  <a:close/>
                  <a:moveTo>
                    <a:pt x="179" y="524"/>
                  </a:moveTo>
                  <a:cubicBezTo>
                    <a:pt x="180" y="524"/>
                    <a:pt x="181" y="526"/>
                    <a:pt x="180" y="527"/>
                  </a:cubicBezTo>
                  <a:cubicBezTo>
                    <a:pt x="179" y="527"/>
                    <a:pt x="178" y="526"/>
                    <a:pt x="178" y="524"/>
                  </a:cubicBezTo>
                  <a:cubicBezTo>
                    <a:pt x="179" y="524"/>
                    <a:pt x="179" y="524"/>
                    <a:pt x="179" y="524"/>
                  </a:cubicBezTo>
                  <a:close/>
                  <a:moveTo>
                    <a:pt x="173" y="384"/>
                  </a:moveTo>
                  <a:cubicBezTo>
                    <a:pt x="175" y="384"/>
                    <a:pt x="175" y="388"/>
                    <a:pt x="174" y="389"/>
                  </a:cubicBezTo>
                  <a:cubicBezTo>
                    <a:pt x="173" y="389"/>
                    <a:pt x="172" y="388"/>
                    <a:pt x="172" y="387"/>
                  </a:cubicBezTo>
                  <a:cubicBezTo>
                    <a:pt x="171" y="385"/>
                    <a:pt x="174" y="386"/>
                    <a:pt x="173" y="384"/>
                  </a:cubicBezTo>
                  <a:close/>
                  <a:moveTo>
                    <a:pt x="172" y="317"/>
                  </a:moveTo>
                  <a:cubicBezTo>
                    <a:pt x="175" y="322"/>
                    <a:pt x="182" y="326"/>
                    <a:pt x="180" y="332"/>
                  </a:cubicBezTo>
                  <a:cubicBezTo>
                    <a:pt x="179" y="334"/>
                    <a:pt x="178" y="331"/>
                    <a:pt x="176" y="332"/>
                  </a:cubicBezTo>
                  <a:cubicBezTo>
                    <a:pt x="174" y="328"/>
                    <a:pt x="168" y="322"/>
                    <a:pt x="172" y="317"/>
                  </a:cubicBezTo>
                  <a:close/>
                  <a:moveTo>
                    <a:pt x="171" y="172"/>
                  </a:moveTo>
                  <a:cubicBezTo>
                    <a:pt x="168" y="170"/>
                    <a:pt x="167" y="163"/>
                    <a:pt x="168" y="161"/>
                  </a:cubicBezTo>
                  <a:cubicBezTo>
                    <a:pt x="168" y="159"/>
                    <a:pt x="169" y="162"/>
                    <a:pt x="169" y="163"/>
                  </a:cubicBezTo>
                  <a:cubicBezTo>
                    <a:pt x="166" y="165"/>
                    <a:pt x="173" y="168"/>
                    <a:pt x="171" y="172"/>
                  </a:cubicBezTo>
                  <a:close/>
                  <a:moveTo>
                    <a:pt x="172" y="238"/>
                  </a:moveTo>
                  <a:cubicBezTo>
                    <a:pt x="173" y="239"/>
                    <a:pt x="174" y="240"/>
                    <a:pt x="174" y="243"/>
                  </a:cubicBezTo>
                  <a:cubicBezTo>
                    <a:pt x="172" y="242"/>
                    <a:pt x="171" y="242"/>
                    <a:pt x="170" y="241"/>
                  </a:cubicBezTo>
                  <a:cubicBezTo>
                    <a:pt x="171" y="240"/>
                    <a:pt x="172" y="240"/>
                    <a:pt x="172" y="238"/>
                  </a:cubicBezTo>
                  <a:close/>
                  <a:moveTo>
                    <a:pt x="175" y="145"/>
                  </a:moveTo>
                  <a:cubicBezTo>
                    <a:pt x="179" y="149"/>
                    <a:pt x="183" y="155"/>
                    <a:pt x="182" y="160"/>
                  </a:cubicBezTo>
                  <a:cubicBezTo>
                    <a:pt x="177" y="159"/>
                    <a:pt x="178" y="152"/>
                    <a:pt x="173" y="151"/>
                  </a:cubicBezTo>
                  <a:cubicBezTo>
                    <a:pt x="173" y="149"/>
                    <a:pt x="174" y="147"/>
                    <a:pt x="175" y="145"/>
                  </a:cubicBezTo>
                  <a:close/>
                  <a:moveTo>
                    <a:pt x="175" y="110"/>
                  </a:moveTo>
                  <a:cubicBezTo>
                    <a:pt x="176" y="111"/>
                    <a:pt x="177" y="112"/>
                    <a:pt x="175" y="113"/>
                  </a:cubicBezTo>
                  <a:cubicBezTo>
                    <a:pt x="174" y="112"/>
                    <a:pt x="174" y="111"/>
                    <a:pt x="175" y="110"/>
                  </a:cubicBezTo>
                  <a:close/>
                  <a:moveTo>
                    <a:pt x="184" y="142"/>
                  </a:moveTo>
                  <a:cubicBezTo>
                    <a:pt x="184" y="144"/>
                    <a:pt x="183" y="147"/>
                    <a:pt x="184" y="147"/>
                  </a:cubicBezTo>
                  <a:cubicBezTo>
                    <a:pt x="181" y="147"/>
                    <a:pt x="180" y="140"/>
                    <a:pt x="179" y="139"/>
                  </a:cubicBezTo>
                  <a:cubicBezTo>
                    <a:pt x="182" y="137"/>
                    <a:pt x="181" y="142"/>
                    <a:pt x="184" y="142"/>
                  </a:cubicBezTo>
                  <a:close/>
                  <a:moveTo>
                    <a:pt x="182" y="131"/>
                  </a:moveTo>
                  <a:cubicBezTo>
                    <a:pt x="183" y="133"/>
                    <a:pt x="184" y="134"/>
                    <a:pt x="184" y="136"/>
                  </a:cubicBezTo>
                  <a:cubicBezTo>
                    <a:pt x="183" y="135"/>
                    <a:pt x="180" y="134"/>
                    <a:pt x="182" y="131"/>
                  </a:cubicBezTo>
                  <a:close/>
                  <a:moveTo>
                    <a:pt x="181" y="335"/>
                  </a:moveTo>
                  <a:cubicBezTo>
                    <a:pt x="183" y="336"/>
                    <a:pt x="182" y="337"/>
                    <a:pt x="182" y="339"/>
                  </a:cubicBezTo>
                  <a:cubicBezTo>
                    <a:pt x="178" y="337"/>
                    <a:pt x="182" y="338"/>
                    <a:pt x="181" y="335"/>
                  </a:cubicBezTo>
                  <a:close/>
                  <a:moveTo>
                    <a:pt x="181" y="357"/>
                  </a:moveTo>
                  <a:cubicBezTo>
                    <a:pt x="179" y="355"/>
                    <a:pt x="178" y="351"/>
                    <a:pt x="176" y="348"/>
                  </a:cubicBezTo>
                  <a:cubicBezTo>
                    <a:pt x="178" y="351"/>
                    <a:pt x="180" y="353"/>
                    <a:pt x="181" y="357"/>
                  </a:cubicBezTo>
                  <a:close/>
                  <a:moveTo>
                    <a:pt x="179" y="311"/>
                  </a:moveTo>
                  <a:cubicBezTo>
                    <a:pt x="176" y="308"/>
                    <a:pt x="178" y="306"/>
                    <a:pt x="179" y="303"/>
                  </a:cubicBezTo>
                  <a:cubicBezTo>
                    <a:pt x="181" y="305"/>
                    <a:pt x="181" y="309"/>
                    <a:pt x="181" y="313"/>
                  </a:cubicBezTo>
                  <a:cubicBezTo>
                    <a:pt x="180" y="312"/>
                    <a:pt x="180" y="310"/>
                    <a:pt x="179" y="309"/>
                  </a:cubicBezTo>
                  <a:cubicBezTo>
                    <a:pt x="178" y="309"/>
                    <a:pt x="179" y="310"/>
                    <a:pt x="179" y="311"/>
                  </a:cubicBezTo>
                  <a:close/>
                  <a:moveTo>
                    <a:pt x="172" y="211"/>
                  </a:moveTo>
                  <a:cubicBezTo>
                    <a:pt x="173" y="211"/>
                    <a:pt x="173" y="211"/>
                    <a:pt x="173" y="210"/>
                  </a:cubicBezTo>
                  <a:cubicBezTo>
                    <a:pt x="177" y="210"/>
                    <a:pt x="175" y="215"/>
                    <a:pt x="173" y="216"/>
                  </a:cubicBezTo>
                  <a:cubicBezTo>
                    <a:pt x="174" y="213"/>
                    <a:pt x="171" y="213"/>
                    <a:pt x="172" y="211"/>
                  </a:cubicBezTo>
                  <a:close/>
                  <a:moveTo>
                    <a:pt x="178" y="207"/>
                  </a:moveTo>
                  <a:cubicBezTo>
                    <a:pt x="174" y="204"/>
                    <a:pt x="172" y="196"/>
                    <a:pt x="175" y="190"/>
                  </a:cubicBezTo>
                  <a:cubicBezTo>
                    <a:pt x="177" y="195"/>
                    <a:pt x="183" y="201"/>
                    <a:pt x="178" y="207"/>
                  </a:cubicBezTo>
                  <a:close/>
                  <a:moveTo>
                    <a:pt x="177" y="181"/>
                  </a:moveTo>
                  <a:cubicBezTo>
                    <a:pt x="179" y="183"/>
                    <a:pt x="179" y="185"/>
                    <a:pt x="181" y="189"/>
                  </a:cubicBezTo>
                  <a:cubicBezTo>
                    <a:pt x="179" y="187"/>
                    <a:pt x="175" y="183"/>
                    <a:pt x="177" y="181"/>
                  </a:cubicBezTo>
                  <a:close/>
                  <a:moveTo>
                    <a:pt x="176" y="216"/>
                  </a:moveTo>
                  <a:cubicBezTo>
                    <a:pt x="177" y="216"/>
                    <a:pt x="178" y="216"/>
                    <a:pt x="178" y="216"/>
                  </a:cubicBezTo>
                  <a:cubicBezTo>
                    <a:pt x="179" y="220"/>
                    <a:pt x="180" y="224"/>
                    <a:pt x="180" y="229"/>
                  </a:cubicBezTo>
                  <a:cubicBezTo>
                    <a:pt x="178" y="227"/>
                    <a:pt x="178" y="223"/>
                    <a:pt x="175" y="222"/>
                  </a:cubicBezTo>
                  <a:cubicBezTo>
                    <a:pt x="175" y="220"/>
                    <a:pt x="177" y="217"/>
                    <a:pt x="176" y="216"/>
                  </a:cubicBezTo>
                  <a:close/>
                  <a:moveTo>
                    <a:pt x="178" y="243"/>
                  </a:moveTo>
                  <a:cubicBezTo>
                    <a:pt x="181" y="244"/>
                    <a:pt x="180" y="249"/>
                    <a:pt x="180" y="252"/>
                  </a:cubicBezTo>
                  <a:cubicBezTo>
                    <a:pt x="177" y="250"/>
                    <a:pt x="174" y="245"/>
                    <a:pt x="178" y="243"/>
                  </a:cubicBezTo>
                  <a:close/>
                  <a:moveTo>
                    <a:pt x="181" y="284"/>
                  </a:moveTo>
                  <a:cubicBezTo>
                    <a:pt x="179" y="283"/>
                    <a:pt x="179" y="280"/>
                    <a:pt x="178" y="279"/>
                  </a:cubicBezTo>
                  <a:cubicBezTo>
                    <a:pt x="179" y="278"/>
                    <a:pt x="181" y="282"/>
                    <a:pt x="181" y="284"/>
                  </a:cubicBezTo>
                  <a:close/>
                  <a:moveTo>
                    <a:pt x="179" y="296"/>
                  </a:moveTo>
                  <a:cubicBezTo>
                    <a:pt x="177" y="296"/>
                    <a:pt x="177" y="294"/>
                    <a:pt x="176" y="292"/>
                  </a:cubicBezTo>
                  <a:cubicBezTo>
                    <a:pt x="178" y="293"/>
                    <a:pt x="179" y="294"/>
                    <a:pt x="179" y="296"/>
                  </a:cubicBezTo>
                  <a:close/>
                  <a:moveTo>
                    <a:pt x="179" y="130"/>
                  </a:moveTo>
                  <a:cubicBezTo>
                    <a:pt x="178" y="129"/>
                    <a:pt x="178" y="127"/>
                    <a:pt x="177" y="126"/>
                  </a:cubicBezTo>
                  <a:cubicBezTo>
                    <a:pt x="179" y="125"/>
                    <a:pt x="180" y="127"/>
                    <a:pt x="179" y="130"/>
                  </a:cubicBezTo>
                  <a:close/>
                  <a:moveTo>
                    <a:pt x="178" y="115"/>
                  </a:moveTo>
                  <a:cubicBezTo>
                    <a:pt x="180" y="116"/>
                    <a:pt x="180" y="118"/>
                    <a:pt x="181" y="120"/>
                  </a:cubicBezTo>
                  <a:cubicBezTo>
                    <a:pt x="178" y="120"/>
                    <a:pt x="178" y="117"/>
                    <a:pt x="178" y="115"/>
                  </a:cubicBezTo>
                  <a:close/>
                  <a:moveTo>
                    <a:pt x="175" y="161"/>
                  </a:moveTo>
                  <a:cubicBezTo>
                    <a:pt x="172" y="160"/>
                    <a:pt x="172" y="157"/>
                    <a:pt x="171" y="154"/>
                  </a:cubicBezTo>
                  <a:cubicBezTo>
                    <a:pt x="173" y="156"/>
                    <a:pt x="174" y="159"/>
                    <a:pt x="175" y="161"/>
                  </a:cubicBezTo>
                  <a:close/>
                  <a:moveTo>
                    <a:pt x="176" y="302"/>
                  </a:moveTo>
                  <a:cubicBezTo>
                    <a:pt x="171" y="300"/>
                    <a:pt x="173" y="295"/>
                    <a:pt x="170" y="292"/>
                  </a:cubicBezTo>
                  <a:cubicBezTo>
                    <a:pt x="173" y="291"/>
                    <a:pt x="178" y="299"/>
                    <a:pt x="176" y="302"/>
                  </a:cubicBezTo>
                  <a:close/>
                  <a:moveTo>
                    <a:pt x="179" y="428"/>
                  </a:moveTo>
                  <a:cubicBezTo>
                    <a:pt x="177" y="427"/>
                    <a:pt x="177" y="425"/>
                    <a:pt x="176" y="424"/>
                  </a:cubicBezTo>
                  <a:cubicBezTo>
                    <a:pt x="177" y="423"/>
                    <a:pt x="179" y="426"/>
                    <a:pt x="179" y="428"/>
                  </a:cubicBezTo>
                  <a:close/>
                  <a:moveTo>
                    <a:pt x="178" y="412"/>
                  </a:moveTo>
                  <a:cubicBezTo>
                    <a:pt x="178" y="412"/>
                    <a:pt x="178" y="411"/>
                    <a:pt x="178" y="411"/>
                  </a:cubicBezTo>
                  <a:cubicBezTo>
                    <a:pt x="179" y="411"/>
                    <a:pt x="180" y="412"/>
                    <a:pt x="180" y="414"/>
                  </a:cubicBezTo>
                  <a:cubicBezTo>
                    <a:pt x="178" y="414"/>
                    <a:pt x="180" y="412"/>
                    <a:pt x="178" y="412"/>
                  </a:cubicBezTo>
                  <a:close/>
                  <a:moveTo>
                    <a:pt x="181" y="432"/>
                  </a:moveTo>
                  <a:cubicBezTo>
                    <a:pt x="183" y="431"/>
                    <a:pt x="185" y="432"/>
                    <a:pt x="185" y="434"/>
                  </a:cubicBezTo>
                  <a:cubicBezTo>
                    <a:pt x="184" y="434"/>
                    <a:pt x="184" y="435"/>
                    <a:pt x="184" y="435"/>
                  </a:cubicBezTo>
                  <a:cubicBezTo>
                    <a:pt x="181" y="435"/>
                    <a:pt x="181" y="433"/>
                    <a:pt x="181" y="432"/>
                  </a:cubicBezTo>
                  <a:close/>
                  <a:moveTo>
                    <a:pt x="184" y="240"/>
                  </a:moveTo>
                  <a:cubicBezTo>
                    <a:pt x="183" y="238"/>
                    <a:pt x="185" y="239"/>
                    <a:pt x="185" y="237"/>
                  </a:cubicBezTo>
                  <a:cubicBezTo>
                    <a:pt x="187" y="239"/>
                    <a:pt x="187" y="243"/>
                    <a:pt x="188" y="246"/>
                  </a:cubicBezTo>
                  <a:cubicBezTo>
                    <a:pt x="186" y="244"/>
                    <a:pt x="186" y="242"/>
                    <a:pt x="184" y="240"/>
                  </a:cubicBezTo>
                  <a:close/>
                  <a:moveTo>
                    <a:pt x="193" y="292"/>
                  </a:moveTo>
                  <a:cubicBezTo>
                    <a:pt x="191" y="292"/>
                    <a:pt x="189" y="287"/>
                    <a:pt x="188" y="285"/>
                  </a:cubicBezTo>
                  <a:cubicBezTo>
                    <a:pt x="190" y="286"/>
                    <a:pt x="191" y="290"/>
                    <a:pt x="193" y="292"/>
                  </a:cubicBezTo>
                  <a:close/>
                  <a:moveTo>
                    <a:pt x="190" y="222"/>
                  </a:moveTo>
                  <a:cubicBezTo>
                    <a:pt x="191" y="226"/>
                    <a:pt x="195" y="229"/>
                    <a:pt x="194" y="235"/>
                  </a:cubicBezTo>
                  <a:cubicBezTo>
                    <a:pt x="192" y="232"/>
                    <a:pt x="191" y="229"/>
                    <a:pt x="188" y="226"/>
                  </a:cubicBezTo>
                  <a:cubicBezTo>
                    <a:pt x="188" y="224"/>
                    <a:pt x="190" y="225"/>
                    <a:pt x="190" y="222"/>
                  </a:cubicBezTo>
                  <a:close/>
                  <a:moveTo>
                    <a:pt x="190" y="190"/>
                  </a:moveTo>
                  <a:cubicBezTo>
                    <a:pt x="193" y="192"/>
                    <a:pt x="194" y="197"/>
                    <a:pt x="195" y="201"/>
                  </a:cubicBezTo>
                  <a:cubicBezTo>
                    <a:pt x="192" y="199"/>
                    <a:pt x="191" y="194"/>
                    <a:pt x="190" y="190"/>
                  </a:cubicBezTo>
                  <a:close/>
                  <a:moveTo>
                    <a:pt x="187" y="221"/>
                  </a:moveTo>
                  <a:cubicBezTo>
                    <a:pt x="183" y="221"/>
                    <a:pt x="184" y="214"/>
                    <a:pt x="184" y="212"/>
                  </a:cubicBezTo>
                  <a:cubicBezTo>
                    <a:pt x="185" y="212"/>
                    <a:pt x="190" y="218"/>
                    <a:pt x="187" y="221"/>
                  </a:cubicBezTo>
                  <a:close/>
                  <a:moveTo>
                    <a:pt x="184" y="115"/>
                  </a:moveTo>
                  <a:cubicBezTo>
                    <a:pt x="181" y="113"/>
                    <a:pt x="183" y="110"/>
                    <a:pt x="181" y="108"/>
                  </a:cubicBezTo>
                  <a:cubicBezTo>
                    <a:pt x="181" y="108"/>
                    <a:pt x="182" y="108"/>
                    <a:pt x="182" y="106"/>
                  </a:cubicBezTo>
                  <a:cubicBezTo>
                    <a:pt x="184" y="108"/>
                    <a:pt x="185" y="113"/>
                    <a:pt x="184" y="115"/>
                  </a:cubicBezTo>
                  <a:close/>
                  <a:moveTo>
                    <a:pt x="178" y="102"/>
                  </a:moveTo>
                  <a:cubicBezTo>
                    <a:pt x="176" y="99"/>
                    <a:pt x="176" y="97"/>
                    <a:pt x="174" y="94"/>
                  </a:cubicBezTo>
                  <a:cubicBezTo>
                    <a:pt x="175" y="92"/>
                    <a:pt x="176" y="90"/>
                    <a:pt x="177" y="88"/>
                  </a:cubicBezTo>
                  <a:cubicBezTo>
                    <a:pt x="180" y="89"/>
                    <a:pt x="180" y="94"/>
                    <a:pt x="181" y="97"/>
                  </a:cubicBezTo>
                  <a:cubicBezTo>
                    <a:pt x="181" y="99"/>
                    <a:pt x="179" y="100"/>
                    <a:pt x="178" y="102"/>
                  </a:cubicBezTo>
                  <a:close/>
                  <a:moveTo>
                    <a:pt x="173" y="90"/>
                  </a:moveTo>
                  <a:cubicBezTo>
                    <a:pt x="171" y="85"/>
                    <a:pt x="165" y="78"/>
                    <a:pt x="170" y="73"/>
                  </a:cubicBezTo>
                  <a:cubicBezTo>
                    <a:pt x="173" y="78"/>
                    <a:pt x="178" y="84"/>
                    <a:pt x="173" y="90"/>
                  </a:cubicBezTo>
                  <a:close/>
                  <a:moveTo>
                    <a:pt x="173" y="109"/>
                  </a:moveTo>
                  <a:cubicBezTo>
                    <a:pt x="170" y="109"/>
                    <a:pt x="170" y="105"/>
                    <a:pt x="169" y="103"/>
                  </a:cubicBezTo>
                  <a:cubicBezTo>
                    <a:pt x="170" y="103"/>
                    <a:pt x="170" y="102"/>
                    <a:pt x="170" y="102"/>
                  </a:cubicBezTo>
                  <a:cubicBezTo>
                    <a:pt x="171" y="104"/>
                    <a:pt x="174" y="105"/>
                    <a:pt x="173" y="109"/>
                  </a:cubicBezTo>
                  <a:close/>
                  <a:moveTo>
                    <a:pt x="165" y="154"/>
                  </a:moveTo>
                  <a:cubicBezTo>
                    <a:pt x="166" y="155"/>
                    <a:pt x="165" y="157"/>
                    <a:pt x="165" y="158"/>
                  </a:cubicBezTo>
                  <a:cubicBezTo>
                    <a:pt x="163" y="155"/>
                    <a:pt x="159" y="152"/>
                    <a:pt x="161" y="147"/>
                  </a:cubicBezTo>
                  <a:cubicBezTo>
                    <a:pt x="164" y="149"/>
                    <a:pt x="163" y="155"/>
                    <a:pt x="165" y="154"/>
                  </a:cubicBezTo>
                  <a:close/>
                  <a:moveTo>
                    <a:pt x="156" y="270"/>
                  </a:moveTo>
                  <a:cubicBezTo>
                    <a:pt x="155" y="272"/>
                    <a:pt x="152" y="265"/>
                    <a:pt x="154" y="265"/>
                  </a:cubicBezTo>
                  <a:cubicBezTo>
                    <a:pt x="154" y="264"/>
                    <a:pt x="153" y="264"/>
                    <a:pt x="152" y="264"/>
                  </a:cubicBezTo>
                  <a:cubicBezTo>
                    <a:pt x="152" y="262"/>
                    <a:pt x="152" y="261"/>
                    <a:pt x="154" y="261"/>
                  </a:cubicBezTo>
                  <a:cubicBezTo>
                    <a:pt x="154" y="264"/>
                    <a:pt x="157" y="266"/>
                    <a:pt x="157" y="270"/>
                  </a:cubicBezTo>
                  <a:cubicBezTo>
                    <a:pt x="156" y="269"/>
                    <a:pt x="155" y="270"/>
                    <a:pt x="156" y="270"/>
                  </a:cubicBezTo>
                  <a:close/>
                  <a:moveTo>
                    <a:pt x="144" y="304"/>
                  </a:moveTo>
                  <a:cubicBezTo>
                    <a:pt x="143" y="303"/>
                    <a:pt x="143" y="301"/>
                    <a:pt x="143" y="299"/>
                  </a:cubicBezTo>
                  <a:cubicBezTo>
                    <a:pt x="145" y="300"/>
                    <a:pt x="145" y="303"/>
                    <a:pt x="147" y="305"/>
                  </a:cubicBezTo>
                  <a:cubicBezTo>
                    <a:pt x="145" y="308"/>
                    <a:pt x="144" y="302"/>
                    <a:pt x="144" y="304"/>
                  </a:cubicBezTo>
                  <a:close/>
                  <a:moveTo>
                    <a:pt x="145" y="309"/>
                  </a:moveTo>
                  <a:cubicBezTo>
                    <a:pt x="144" y="309"/>
                    <a:pt x="144" y="307"/>
                    <a:pt x="144" y="306"/>
                  </a:cubicBezTo>
                  <a:cubicBezTo>
                    <a:pt x="145" y="307"/>
                    <a:pt x="147" y="307"/>
                    <a:pt x="145" y="309"/>
                  </a:cubicBezTo>
                  <a:close/>
                  <a:moveTo>
                    <a:pt x="145" y="284"/>
                  </a:moveTo>
                  <a:cubicBezTo>
                    <a:pt x="144" y="284"/>
                    <a:pt x="145" y="286"/>
                    <a:pt x="144" y="286"/>
                  </a:cubicBezTo>
                  <a:cubicBezTo>
                    <a:pt x="143" y="286"/>
                    <a:pt x="143" y="286"/>
                    <a:pt x="142" y="286"/>
                  </a:cubicBezTo>
                  <a:cubicBezTo>
                    <a:pt x="141" y="284"/>
                    <a:pt x="146" y="281"/>
                    <a:pt x="142" y="279"/>
                  </a:cubicBezTo>
                  <a:cubicBezTo>
                    <a:pt x="145" y="278"/>
                    <a:pt x="146" y="284"/>
                    <a:pt x="147" y="287"/>
                  </a:cubicBezTo>
                  <a:cubicBezTo>
                    <a:pt x="145" y="288"/>
                    <a:pt x="147" y="284"/>
                    <a:pt x="145" y="284"/>
                  </a:cubicBezTo>
                  <a:close/>
                  <a:moveTo>
                    <a:pt x="139" y="247"/>
                  </a:moveTo>
                  <a:cubicBezTo>
                    <a:pt x="142" y="252"/>
                    <a:pt x="144" y="258"/>
                    <a:pt x="147" y="263"/>
                  </a:cubicBezTo>
                  <a:cubicBezTo>
                    <a:pt x="144" y="261"/>
                    <a:pt x="136" y="254"/>
                    <a:pt x="139" y="247"/>
                  </a:cubicBezTo>
                  <a:close/>
                  <a:moveTo>
                    <a:pt x="135" y="292"/>
                  </a:moveTo>
                  <a:cubicBezTo>
                    <a:pt x="135" y="289"/>
                    <a:pt x="137" y="290"/>
                    <a:pt x="138" y="288"/>
                  </a:cubicBezTo>
                  <a:cubicBezTo>
                    <a:pt x="140" y="291"/>
                    <a:pt x="142" y="293"/>
                    <a:pt x="141" y="297"/>
                  </a:cubicBezTo>
                  <a:cubicBezTo>
                    <a:pt x="137" y="297"/>
                    <a:pt x="139" y="291"/>
                    <a:pt x="135" y="292"/>
                  </a:cubicBezTo>
                  <a:close/>
                  <a:moveTo>
                    <a:pt x="138" y="298"/>
                  </a:moveTo>
                  <a:cubicBezTo>
                    <a:pt x="136" y="298"/>
                    <a:pt x="136" y="296"/>
                    <a:pt x="136" y="295"/>
                  </a:cubicBezTo>
                  <a:cubicBezTo>
                    <a:pt x="138" y="295"/>
                    <a:pt x="139" y="297"/>
                    <a:pt x="138" y="298"/>
                  </a:cubicBezTo>
                  <a:close/>
                  <a:moveTo>
                    <a:pt x="130" y="333"/>
                  </a:moveTo>
                  <a:cubicBezTo>
                    <a:pt x="132" y="335"/>
                    <a:pt x="133" y="339"/>
                    <a:pt x="135" y="342"/>
                  </a:cubicBezTo>
                  <a:cubicBezTo>
                    <a:pt x="133" y="341"/>
                    <a:pt x="131" y="336"/>
                    <a:pt x="130" y="333"/>
                  </a:cubicBezTo>
                  <a:close/>
                  <a:moveTo>
                    <a:pt x="135" y="357"/>
                  </a:moveTo>
                  <a:cubicBezTo>
                    <a:pt x="134" y="359"/>
                    <a:pt x="133" y="355"/>
                    <a:pt x="132" y="354"/>
                  </a:cubicBezTo>
                  <a:cubicBezTo>
                    <a:pt x="134" y="354"/>
                    <a:pt x="133" y="357"/>
                    <a:pt x="135" y="357"/>
                  </a:cubicBezTo>
                  <a:close/>
                  <a:moveTo>
                    <a:pt x="117" y="254"/>
                  </a:moveTo>
                  <a:cubicBezTo>
                    <a:pt x="120" y="258"/>
                    <a:pt x="125" y="262"/>
                    <a:pt x="124" y="268"/>
                  </a:cubicBezTo>
                  <a:cubicBezTo>
                    <a:pt x="120" y="265"/>
                    <a:pt x="117" y="258"/>
                    <a:pt x="117" y="254"/>
                  </a:cubicBezTo>
                  <a:close/>
                  <a:moveTo>
                    <a:pt x="122" y="307"/>
                  </a:moveTo>
                  <a:cubicBezTo>
                    <a:pt x="121" y="306"/>
                    <a:pt x="120" y="304"/>
                    <a:pt x="120" y="302"/>
                  </a:cubicBezTo>
                  <a:cubicBezTo>
                    <a:pt x="121" y="303"/>
                    <a:pt x="122" y="304"/>
                    <a:pt x="122" y="307"/>
                  </a:cubicBezTo>
                  <a:close/>
                  <a:moveTo>
                    <a:pt x="108" y="447"/>
                  </a:moveTo>
                  <a:cubicBezTo>
                    <a:pt x="111" y="449"/>
                    <a:pt x="107" y="453"/>
                    <a:pt x="107" y="454"/>
                  </a:cubicBezTo>
                  <a:cubicBezTo>
                    <a:pt x="104" y="453"/>
                    <a:pt x="107" y="449"/>
                    <a:pt x="108" y="447"/>
                  </a:cubicBezTo>
                  <a:close/>
                  <a:moveTo>
                    <a:pt x="106" y="470"/>
                  </a:moveTo>
                  <a:cubicBezTo>
                    <a:pt x="104" y="469"/>
                    <a:pt x="105" y="465"/>
                    <a:pt x="103" y="464"/>
                  </a:cubicBezTo>
                  <a:cubicBezTo>
                    <a:pt x="105" y="463"/>
                    <a:pt x="105" y="468"/>
                    <a:pt x="106" y="470"/>
                  </a:cubicBezTo>
                  <a:close/>
                  <a:moveTo>
                    <a:pt x="103" y="369"/>
                  </a:moveTo>
                  <a:cubicBezTo>
                    <a:pt x="107" y="374"/>
                    <a:pt x="108" y="380"/>
                    <a:pt x="110" y="386"/>
                  </a:cubicBezTo>
                  <a:cubicBezTo>
                    <a:pt x="106" y="384"/>
                    <a:pt x="108" y="378"/>
                    <a:pt x="102" y="377"/>
                  </a:cubicBezTo>
                  <a:cubicBezTo>
                    <a:pt x="105" y="375"/>
                    <a:pt x="100" y="372"/>
                    <a:pt x="103" y="369"/>
                  </a:cubicBezTo>
                  <a:close/>
                  <a:moveTo>
                    <a:pt x="102" y="240"/>
                  </a:moveTo>
                  <a:cubicBezTo>
                    <a:pt x="105" y="241"/>
                    <a:pt x="105" y="244"/>
                    <a:pt x="107" y="246"/>
                  </a:cubicBezTo>
                  <a:cubicBezTo>
                    <a:pt x="106" y="248"/>
                    <a:pt x="105" y="244"/>
                    <a:pt x="104" y="245"/>
                  </a:cubicBezTo>
                  <a:cubicBezTo>
                    <a:pt x="105" y="243"/>
                    <a:pt x="103" y="242"/>
                    <a:pt x="102" y="240"/>
                  </a:cubicBezTo>
                  <a:close/>
                  <a:moveTo>
                    <a:pt x="112" y="179"/>
                  </a:moveTo>
                  <a:cubicBezTo>
                    <a:pt x="111" y="177"/>
                    <a:pt x="110" y="175"/>
                    <a:pt x="109" y="173"/>
                  </a:cubicBezTo>
                  <a:cubicBezTo>
                    <a:pt x="110" y="173"/>
                    <a:pt x="110" y="173"/>
                    <a:pt x="111" y="173"/>
                  </a:cubicBezTo>
                  <a:cubicBezTo>
                    <a:pt x="111" y="174"/>
                    <a:pt x="111" y="174"/>
                    <a:pt x="111" y="175"/>
                  </a:cubicBezTo>
                  <a:cubicBezTo>
                    <a:pt x="112" y="174"/>
                    <a:pt x="113" y="177"/>
                    <a:pt x="112" y="179"/>
                  </a:cubicBezTo>
                  <a:close/>
                  <a:moveTo>
                    <a:pt x="105" y="202"/>
                  </a:moveTo>
                  <a:cubicBezTo>
                    <a:pt x="105" y="201"/>
                    <a:pt x="105" y="200"/>
                    <a:pt x="105" y="200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5" y="197"/>
                    <a:pt x="106" y="195"/>
                    <a:pt x="108" y="192"/>
                  </a:cubicBezTo>
                  <a:cubicBezTo>
                    <a:pt x="111" y="194"/>
                    <a:pt x="108" y="201"/>
                    <a:pt x="105" y="202"/>
                  </a:cubicBezTo>
                  <a:close/>
                  <a:moveTo>
                    <a:pt x="117" y="170"/>
                  </a:moveTo>
                  <a:cubicBezTo>
                    <a:pt x="115" y="168"/>
                    <a:pt x="112" y="165"/>
                    <a:pt x="114" y="162"/>
                  </a:cubicBezTo>
                  <a:cubicBezTo>
                    <a:pt x="116" y="163"/>
                    <a:pt x="118" y="167"/>
                    <a:pt x="117" y="170"/>
                  </a:cubicBezTo>
                  <a:close/>
                  <a:moveTo>
                    <a:pt x="115" y="158"/>
                  </a:moveTo>
                  <a:cubicBezTo>
                    <a:pt x="117" y="158"/>
                    <a:pt x="117" y="160"/>
                    <a:pt x="117" y="161"/>
                  </a:cubicBezTo>
                  <a:cubicBezTo>
                    <a:pt x="116" y="161"/>
                    <a:pt x="115" y="160"/>
                    <a:pt x="115" y="158"/>
                  </a:cubicBezTo>
                  <a:close/>
                  <a:moveTo>
                    <a:pt x="119" y="191"/>
                  </a:moveTo>
                  <a:cubicBezTo>
                    <a:pt x="118" y="189"/>
                    <a:pt x="116" y="188"/>
                    <a:pt x="116" y="185"/>
                  </a:cubicBezTo>
                  <a:cubicBezTo>
                    <a:pt x="117" y="186"/>
                    <a:pt x="119" y="188"/>
                    <a:pt x="119" y="191"/>
                  </a:cubicBezTo>
                  <a:close/>
                  <a:moveTo>
                    <a:pt x="119" y="151"/>
                  </a:moveTo>
                  <a:cubicBezTo>
                    <a:pt x="122" y="152"/>
                    <a:pt x="122" y="156"/>
                    <a:pt x="123" y="158"/>
                  </a:cubicBezTo>
                  <a:cubicBezTo>
                    <a:pt x="121" y="160"/>
                    <a:pt x="120" y="157"/>
                    <a:pt x="119" y="156"/>
                  </a:cubicBezTo>
                  <a:cubicBezTo>
                    <a:pt x="122" y="155"/>
                    <a:pt x="119" y="154"/>
                    <a:pt x="119" y="151"/>
                  </a:cubicBezTo>
                  <a:close/>
                  <a:moveTo>
                    <a:pt x="120" y="128"/>
                  </a:moveTo>
                  <a:cubicBezTo>
                    <a:pt x="123" y="130"/>
                    <a:pt x="123" y="132"/>
                    <a:pt x="123" y="136"/>
                  </a:cubicBezTo>
                  <a:cubicBezTo>
                    <a:pt x="121" y="134"/>
                    <a:pt x="119" y="131"/>
                    <a:pt x="120" y="128"/>
                  </a:cubicBezTo>
                  <a:close/>
                  <a:moveTo>
                    <a:pt x="154" y="247"/>
                  </a:moveTo>
                  <a:cubicBezTo>
                    <a:pt x="151" y="244"/>
                    <a:pt x="150" y="240"/>
                    <a:pt x="148" y="236"/>
                  </a:cubicBezTo>
                  <a:cubicBezTo>
                    <a:pt x="152" y="236"/>
                    <a:pt x="152" y="244"/>
                    <a:pt x="154" y="247"/>
                  </a:cubicBezTo>
                  <a:close/>
                  <a:moveTo>
                    <a:pt x="146" y="235"/>
                  </a:moveTo>
                  <a:cubicBezTo>
                    <a:pt x="146" y="233"/>
                    <a:pt x="147" y="233"/>
                    <a:pt x="147" y="232"/>
                  </a:cubicBezTo>
                  <a:cubicBezTo>
                    <a:pt x="148" y="232"/>
                    <a:pt x="149" y="234"/>
                    <a:pt x="149" y="235"/>
                  </a:cubicBezTo>
                  <a:cubicBezTo>
                    <a:pt x="148" y="235"/>
                    <a:pt x="147" y="235"/>
                    <a:pt x="146" y="235"/>
                  </a:cubicBezTo>
                  <a:close/>
                  <a:moveTo>
                    <a:pt x="149" y="195"/>
                  </a:moveTo>
                  <a:cubicBezTo>
                    <a:pt x="153" y="198"/>
                    <a:pt x="154" y="204"/>
                    <a:pt x="157" y="208"/>
                  </a:cubicBezTo>
                  <a:cubicBezTo>
                    <a:pt x="156" y="210"/>
                    <a:pt x="154" y="211"/>
                    <a:pt x="154" y="213"/>
                  </a:cubicBezTo>
                  <a:cubicBezTo>
                    <a:pt x="150" y="209"/>
                    <a:pt x="144" y="203"/>
                    <a:pt x="149" y="195"/>
                  </a:cubicBezTo>
                  <a:close/>
                  <a:moveTo>
                    <a:pt x="152" y="177"/>
                  </a:moveTo>
                  <a:cubicBezTo>
                    <a:pt x="150" y="176"/>
                    <a:pt x="149" y="173"/>
                    <a:pt x="148" y="170"/>
                  </a:cubicBezTo>
                  <a:cubicBezTo>
                    <a:pt x="149" y="170"/>
                    <a:pt x="150" y="170"/>
                    <a:pt x="150" y="170"/>
                  </a:cubicBezTo>
                  <a:cubicBezTo>
                    <a:pt x="150" y="173"/>
                    <a:pt x="153" y="173"/>
                    <a:pt x="152" y="177"/>
                  </a:cubicBezTo>
                  <a:close/>
                  <a:moveTo>
                    <a:pt x="145" y="156"/>
                  </a:moveTo>
                  <a:cubicBezTo>
                    <a:pt x="146" y="154"/>
                    <a:pt x="147" y="155"/>
                    <a:pt x="146" y="152"/>
                  </a:cubicBezTo>
                  <a:cubicBezTo>
                    <a:pt x="149" y="154"/>
                    <a:pt x="150" y="157"/>
                    <a:pt x="151" y="161"/>
                  </a:cubicBezTo>
                  <a:cubicBezTo>
                    <a:pt x="147" y="161"/>
                    <a:pt x="148" y="156"/>
                    <a:pt x="145" y="156"/>
                  </a:cubicBezTo>
                  <a:close/>
                  <a:moveTo>
                    <a:pt x="145" y="153"/>
                  </a:moveTo>
                  <a:cubicBezTo>
                    <a:pt x="143" y="153"/>
                    <a:pt x="145" y="151"/>
                    <a:pt x="145" y="150"/>
                  </a:cubicBezTo>
                  <a:cubicBezTo>
                    <a:pt x="147" y="150"/>
                    <a:pt x="146" y="153"/>
                    <a:pt x="145" y="153"/>
                  </a:cubicBezTo>
                  <a:close/>
                  <a:moveTo>
                    <a:pt x="147" y="167"/>
                  </a:moveTo>
                  <a:cubicBezTo>
                    <a:pt x="144" y="168"/>
                    <a:pt x="145" y="164"/>
                    <a:pt x="144" y="163"/>
                  </a:cubicBezTo>
                  <a:cubicBezTo>
                    <a:pt x="146" y="163"/>
                    <a:pt x="147" y="165"/>
                    <a:pt x="147" y="167"/>
                  </a:cubicBezTo>
                  <a:close/>
                  <a:moveTo>
                    <a:pt x="148" y="191"/>
                  </a:moveTo>
                  <a:cubicBezTo>
                    <a:pt x="146" y="193"/>
                    <a:pt x="146" y="196"/>
                    <a:pt x="145" y="197"/>
                  </a:cubicBezTo>
                  <a:cubicBezTo>
                    <a:pt x="144" y="196"/>
                    <a:pt x="144" y="196"/>
                    <a:pt x="142" y="197"/>
                  </a:cubicBezTo>
                  <a:cubicBezTo>
                    <a:pt x="142" y="194"/>
                    <a:pt x="141" y="193"/>
                    <a:pt x="142" y="191"/>
                  </a:cubicBezTo>
                  <a:cubicBezTo>
                    <a:pt x="140" y="194"/>
                    <a:pt x="139" y="190"/>
                    <a:pt x="139" y="188"/>
                  </a:cubicBezTo>
                  <a:cubicBezTo>
                    <a:pt x="141" y="187"/>
                    <a:pt x="141" y="184"/>
                    <a:pt x="142" y="182"/>
                  </a:cubicBezTo>
                  <a:cubicBezTo>
                    <a:pt x="145" y="184"/>
                    <a:pt x="145" y="189"/>
                    <a:pt x="148" y="191"/>
                  </a:cubicBezTo>
                  <a:close/>
                  <a:moveTo>
                    <a:pt x="128" y="228"/>
                  </a:moveTo>
                  <a:cubicBezTo>
                    <a:pt x="128" y="230"/>
                    <a:pt x="126" y="230"/>
                    <a:pt x="127" y="233"/>
                  </a:cubicBezTo>
                  <a:cubicBezTo>
                    <a:pt x="121" y="230"/>
                    <a:pt x="120" y="224"/>
                    <a:pt x="122" y="220"/>
                  </a:cubicBezTo>
                  <a:cubicBezTo>
                    <a:pt x="126" y="220"/>
                    <a:pt x="125" y="226"/>
                    <a:pt x="128" y="228"/>
                  </a:cubicBezTo>
                  <a:close/>
                  <a:moveTo>
                    <a:pt x="120" y="201"/>
                  </a:moveTo>
                  <a:cubicBezTo>
                    <a:pt x="122" y="204"/>
                    <a:pt x="126" y="208"/>
                    <a:pt x="124" y="212"/>
                  </a:cubicBezTo>
                  <a:cubicBezTo>
                    <a:pt x="121" y="209"/>
                    <a:pt x="120" y="206"/>
                    <a:pt x="120" y="201"/>
                  </a:cubicBezTo>
                  <a:close/>
                  <a:moveTo>
                    <a:pt x="126" y="213"/>
                  </a:moveTo>
                  <a:cubicBezTo>
                    <a:pt x="130" y="215"/>
                    <a:pt x="130" y="219"/>
                    <a:pt x="131" y="223"/>
                  </a:cubicBezTo>
                  <a:cubicBezTo>
                    <a:pt x="129" y="220"/>
                    <a:pt x="126" y="218"/>
                    <a:pt x="126" y="213"/>
                  </a:cubicBezTo>
                  <a:close/>
                  <a:moveTo>
                    <a:pt x="136" y="247"/>
                  </a:moveTo>
                  <a:cubicBezTo>
                    <a:pt x="132" y="244"/>
                    <a:pt x="127" y="239"/>
                    <a:pt x="130" y="232"/>
                  </a:cubicBezTo>
                  <a:cubicBezTo>
                    <a:pt x="132" y="236"/>
                    <a:pt x="138" y="242"/>
                    <a:pt x="136" y="247"/>
                  </a:cubicBezTo>
                  <a:close/>
                  <a:moveTo>
                    <a:pt x="122" y="239"/>
                  </a:moveTo>
                  <a:cubicBezTo>
                    <a:pt x="122" y="241"/>
                    <a:pt x="121" y="242"/>
                    <a:pt x="120" y="243"/>
                  </a:cubicBezTo>
                  <a:cubicBezTo>
                    <a:pt x="117" y="240"/>
                    <a:pt x="117" y="234"/>
                    <a:pt x="118" y="230"/>
                  </a:cubicBezTo>
                  <a:cubicBezTo>
                    <a:pt x="121" y="232"/>
                    <a:pt x="121" y="237"/>
                    <a:pt x="122" y="239"/>
                  </a:cubicBezTo>
                  <a:close/>
                  <a:moveTo>
                    <a:pt x="124" y="243"/>
                  </a:moveTo>
                  <a:cubicBezTo>
                    <a:pt x="127" y="246"/>
                    <a:pt x="130" y="252"/>
                    <a:pt x="130" y="256"/>
                  </a:cubicBezTo>
                  <a:cubicBezTo>
                    <a:pt x="129" y="256"/>
                    <a:pt x="130" y="253"/>
                    <a:pt x="129" y="253"/>
                  </a:cubicBezTo>
                  <a:cubicBezTo>
                    <a:pt x="127" y="255"/>
                    <a:pt x="131" y="258"/>
                    <a:pt x="129" y="260"/>
                  </a:cubicBezTo>
                  <a:cubicBezTo>
                    <a:pt x="126" y="255"/>
                    <a:pt x="123" y="251"/>
                    <a:pt x="121" y="245"/>
                  </a:cubicBezTo>
                  <a:cubicBezTo>
                    <a:pt x="123" y="245"/>
                    <a:pt x="123" y="243"/>
                    <a:pt x="124" y="243"/>
                  </a:cubicBezTo>
                  <a:close/>
                  <a:moveTo>
                    <a:pt x="127" y="269"/>
                  </a:moveTo>
                  <a:cubicBezTo>
                    <a:pt x="128" y="272"/>
                    <a:pt x="137" y="280"/>
                    <a:pt x="134" y="287"/>
                  </a:cubicBezTo>
                  <a:cubicBezTo>
                    <a:pt x="131" y="282"/>
                    <a:pt x="124" y="275"/>
                    <a:pt x="127" y="269"/>
                  </a:cubicBezTo>
                  <a:close/>
                  <a:moveTo>
                    <a:pt x="130" y="264"/>
                  </a:moveTo>
                  <a:cubicBezTo>
                    <a:pt x="130" y="262"/>
                    <a:pt x="132" y="260"/>
                    <a:pt x="132" y="259"/>
                  </a:cubicBezTo>
                  <a:cubicBezTo>
                    <a:pt x="134" y="260"/>
                    <a:pt x="136" y="262"/>
                    <a:pt x="136" y="265"/>
                  </a:cubicBezTo>
                  <a:cubicBezTo>
                    <a:pt x="133" y="266"/>
                    <a:pt x="135" y="262"/>
                    <a:pt x="133" y="262"/>
                  </a:cubicBezTo>
                  <a:cubicBezTo>
                    <a:pt x="131" y="264"/>
                    <a:pt x="134" y="265"/>
                    <a:pt x="134" y="267"/>
                  </a:cubicBezTo>
                  <a:cubicBezTo>
                    <a:pt x="135" y="267"/>
                    <a:pt x="135" y="266"/>
                    <a:pt x="135" y="265"/>
                  </a:cubicBezTo>
                  <a:cubicBezTo>
                    <a:pt x="135" y="270"/>
                    <a:pt x="137" y="274"/>
                    <a:pt x="139" y="277"/>
                  </a:cubicBezTo>
                  <a:cubicBezTo>
                    <a:pt x="137" y="277"/>
                    <a:pt x="130" y="266"/>
                    <a:pt x="130" y="264"/>
                  </a:cubicBezTo>
                  <a:close/>
                  <a:moveTo>
                    <a:pt x="137" y="268"/>
                  </a:moveTo>
                  <a:cubicBezTo>
                    <a:pt x="139" y="267"/>
                    <a:pt x="140" y="272"/>
                    <a:pt x="141" y="273"/>
                  </a:cubicBezTo>
                  <a:cubicBezTo>
                    <a:pt x="138" y="273"/>
                    <a:pt x="139" y="269"/>
                    <a:pt x="137" y="268"/>
                  </a:cubicBezTo>
                  <a:close/>
                  <a:moveTo>
                    <a:pt x="133" y="225"/>
                  </a:moveTo>
                  <a:cubicBezTo>
                    <a:pt x="138" y="226"/>
                    <a:pt x="137" y="234"/>
                    <a:pt x="141" y="235"/>
                  </a:cubicBezTo>
                  <a:cubicBezTo>
                    <a:pt x="142" y="238"/>
                    <a:pt x="139" y="237"/>
                    <a:pt x="139" y="239"/>
                  </a:cubicBezTo>
                  <a:cubicBezTo>
                    <a:pt x="137" y="235"/>
                    <a:pt x="132" y="231"/>
                    <a:pt x="133" y="225"/>
                  </a:cubicBezTo>
                  <a:close/>
                  <a:moveTo>
                    <a:pt x="139" y="215"/>
                  </a:moveTo>
                  <a:cubicBezTo>
                    <a:pt x="142" y="220"/>
                    <a:pt x="146" y="225"/>
                    <a:pt x="144" y="231"/>
                  </a:cubicBezTo>
                  <a:cubicBezTo>
                    <a:pt x="141" y="226"/>
                    <a:pt x="135" y="223"/>
                    <a:pt x="139" y="215"/>
                  </a:cubicBezTo>
                  <a:close/>
                  <a:moveTo>
                    <a:pt x="140" y="207"/>
                  </a:moveTo>
                  <a:cubicBezTo>
                    <a:pt x="137" y="205"/>
                    <a:pt x="135" y="199"/>
                    <a:pt x="135" y="197"/>
                  </a:cubicBezTo>
                  <a:cubicBezTo>
                    <a:pt x="138" y="198"/>
                    <a:pt x="139" y="203"/>
                    <a:pt x="140" y="207"/>
                  </a:cubicBezTo>
                  <a:close/>
                  <a:moveTo>
                    <a:pt x="136" y="214"/>
                  </a:moveTo>
                  <a:cubicBezTo>
                    <a:pt x="134" y="211"/>
                    <a:pt x="132" y="208"/>
                    <a:pt x="131" y="203"/>
                  </a:cubicBezTo>
                  <a:cubicBezTo>
                    <a:pt x="134" y="205"/>
                    <a:pt x="137" y="210"/>
                    <a:pt x="136" y="214"/>
                  </a:cubicBezTo>
                  <a:close/>
                  <a:moveTo>
                    <a:pt x="129" y="183"/>
                  </a:moveTo>
                  <a:cubicBezTo>
                    <a:pt x="131" y="185"/>
                    <a:pt x="133" y="190"/>
                    <a:pt x="133" y="192"/>
                  </a:cubicBezTo>
                  <a:cubicBezTo>
                    <a:pt x="131" y="190"/>
                    <a:pt x="127" y="186"/>
                    <a:pt x="129" y="183"/>
                  </a:cubicBezTo>
                  <a:close/>
                  <a:moveTo>
                    <a:pt x="125" y="163"/>
                  </a:moveTo>
                  <a:cubicBezTo>
                    <a:pt x="127" y="165"/>
                    <a:pt x="128" y="168"/>
                    <a:pt x="129" y="171"/>
                  </a:cubicBezTo>
                  <a:cubicBezTo>
                    <a:pt x="127" y="169"/>
                    <a:pt x="125" y="167"/>
                    <a:pt x="125" y="163"/>
                  </a:cubicBezTo>
                  <a:close/>
                  <a:moveTo>
                    <a:pt x="127" y="181"/>
                  </a:moveTo>
                  <a:cubicBezTo>
                    <a:pt x="124" y="179"/>
                    <a:pt x="123" y="174"/>
                    <a:pt x="122" y="170"/>
                  </a:cubicBezTo>
                  <a:cubicBezTo>
                    <a:pt x="124" y="173"/>
                    <a:pt x="128" y="177"/>
                    <a:pt x="127" y="181"/>
                  </a:cubicBezTo>
                  <a:close/>
                  <a:moveTo>
                    <a:pt x="123" y="179"/>
                  </a:moveTo>
                  <a:cubicBezTo>
                    <a:pt x="121" y="177"/>
                    <a:pt x="119" y="175"/>
                    <a:pt x="118" y="172"/>
                  </a:cubicBezTo>
                  <a:cubicBezTo>
                    <a:pt x="121" y="173"/>
                    <a:pt x="121" y="177"/>
                    <a:pt x="123" y="179"/>
                  </a:cubicBezTo>
                  <a:close/>
                  <a:moveTo>
                    <a:pt x="121" y="217"/>
                  </a:moveTo>
                  <a:cubicBezTo>
                    <a:pt x="120" y="218"/>
                    <a:pt x="119" y="220"/>
                    <a:pt x="118" y="222"/>
                  </a:cubicBezTo>
                  <a:cubicBezTo>
                    <a:pt x="114" y="219"/>
                    <a:pt x="113" y="212"/>
                    <a:pt x="117" y="209"/>
                  </a:cubicBezTo>
                  <a:cubicBezTo>
                    <a:pt x="119" y="211"/>
                    <a:pt x="121" y="214"/>
                    <a:pt x="121" y="217"/>
                  </a:cubicBezTo>
                  <a:close/>
                  <a:moveTo>
                    <a:pt x="115" y="252"/>
                  </a:moveTo>
                  <a:cubicBezTo>
                    <a:pt x="114" y="250"/>
                    <a:pt x="112" y="249"/>
                    <a:pt x="112" y="246"/>
                  </a:cubicBezTo>
                  <a:cubicBezTo>
                    <a:pt x="114" y="246"/>
                    <a:pt x="116" y="249"/>
                    <a:pt x="115" y="252"/>
                  </a:cubicBezTo>
                  <a:close/>
                  <a:moveTo>
                    <a:pt x="115" y="271"/>
                  </a:moveTo>
                  <a:cubicBezTo>
                    <a:pt x="115" y="271"/>
                    <a:pt x="113" y="270"/>
                    <a:pt x="114" y="268"/>
                  </a:cubicBezTo>
                  <a:cubicBezTo>
                    <a:pt x="117" y="273"/>
                    <a:pt x="118" y="278"/>
                    <a:pt x="115" y="271"/>
                  </a:cubicBezTo>
                  <a:close/>
                  <a:moveTo>
                    <a:pt x="114" y="231"/>
                  </a:moveTo>
                  <a:cubicBezTo>
                    <a:pt x="112" y="229"/>
                    <a:pt x="111" y="225"/>
                    <a:pt x="109" y="222"/>
                  </a:cubicBezTo>
                  <a:cubicBezTo>
                    <a:pt x="109" y="220"/>
                    <a:pt x="111" y="221"/>
                    <a:pt x="111" y="219"/>
                  </a:cubicBezTo>
                  <a:cubicBezTo>
                    <a:pt x="114" y="221"/>
                    <a:pt x="116" y="227"/>
                    <a:pt x="114" y="231"/>
                  </a:cubicBezTo>
                  <a:close/>
                  <a:moveTo>
                    <a:pt x="109" y="242"/>
                  </a:moveTo>
                  <a:cubicBezTo>
                    <a:pt x="108" y="240"/>
                    <a:pt x="106" y="238"/>
                    <a:pt x="106" y="235"/>
                  </a:cubicBezTo>
                  <a:cubicBezTo>
                    <a:pt x="108" y="236"/>
                    <a:pt x="111" y="239"/>
                    <a:pt x="109" y="242"/>
                  </a:cubicBezTo>
                  <a:close/>
                  <a:moveTo>
                    <a:pt x="109" y="219"/>
                  </a:moveTo>
                  <a:cubicBezTo>
                    <a:pt x="106" y="217"/>
                    <a:pt x="104" y="213"/>
                    <a:pt x="105" y="210"/>
                  </a:cubicBezTo>
                  <a:cubicBezTo>
                    <a:pt x="107" y="211"/>
                    <a:pt x="110" y="215"/>
                    <a:pt x="109" y="219"/>
                  </a:cubicBezTo>
                  <a:close/>
                  <a:moveTo>
                    <a:pt x="107" y="180"/>
                  </a:moveTo>
                  <a:cubicBezTo>
                    <a:pt x="108" y="180"/>
                    <a:pt x="109" y="182"/>
                    <a:pt x="109" y="184"/>
                  </a:cubicBezTo>
                  <a:cubicBezTo>
                    <a:pt x="106" y="184"/>
                    <a:pt x="108" y="182"/>
                    <a:pt x="107" y="180"/>
                  </a:cubicBezTo>
                  <a:close/>
                  <a:moveTo>
                    <a:pt x="104" y="162"/>
                  </a:moveTo>
                  <a:cubicBezTo>
                    <a:pt x="106" y="163"/>
                    <a:pt x="106" y="164"/>
                    <a:pt x="107" y="166"/>
                  </a:cubicBezTo>
                  <a:cubicBezTo>
                    <a:pt x="104" y="166"/>
                    <a:pt x="103" y="164"/>
                    <a:pt x="104" y="162"/>
                  </a:cubicBezTo>
                  <a:close/>
                  <a:moveTo>
                    <a:pt x="105" y="152"/>
                  </a:moveTo>
                  <a:cubicBezTo>
                    <a:pt x="103" y="149"/>
                    <a:pt x="99" y="143"/>
                    <a:pt x="104" y="138"/>
                  </a:cubicBezTo>
                  <a:cubicBezTo>
                    <a:pt x="106" y="140"/>
                    <a:pt x="106" y="144"/>
                    <a:pt x="108" y="146"/>
                  </a:cubicBezTo>
                  <a:cubicBezTo>
                    <a:pt x="107" y="148"/>
                    <a:pt x="106" y="150"/>
                    <a:pt x="105" y="152"/>
                  </a:cubicBezTo>
                  <a:close/>
                  <a:moveTo>
                    <a:pt x="104" y="184"/>
                  </a:moveTo>
                  <a:cubicBezTo>
                    <a:pt x="107" y="186"/>
                    <a:pt x="107" y="191"/>
                    <a:pt x="104" y="194"/>
                  </a:cubicBezTo>
                  <a:cubicBezTo>
                    <a:pt x="101" y="193"/>
                    <a:pt x="101" y="187"/>
                    <a:pt x="104" y="184"/>
                  </a:cubicBezTo>
                  <a:close/>
                  <a:moveTo>
                    <a:pt x="103" y="322"/>
                  </a:moveTo>
                  <a:cubicBezTo>
                    <a:pt x="106" y="323"/>
                    <a:pt x="104" y="326"/>
                    <a:pt x="107" y="328"/>
                  </a:cubicBezTo>
                  <a:cubicBezTo>
                    <a:pt x="105" y="328"/>
                    <a:pt x="106" y="326"/>
                    <a:pt x="103" y="326"/>
                  </a:cubicBezTo>
                  <a:cubicBezTo>
                    <a:pt x="104" y="324"/>
                    <a:pt x="104" y="325"/>
                    <a:pt x="103" y="322"/>
                  </a:cubicBezTo>
                  <a:close/>
                  <a:moveTo>
                    <a:pt x="107" y="368"/>
                  </a:moveTo>
                  <a:cubicBezTo>
                    <a:pt x="106" y="368"/>
                    <a:pt x="106" y="366"/>
                    <a:pt x="106" y="365"/>
                  </a:cubicBezTo>
                  <a:cubicBezTo>
                    <a:pt x="107" y="365"/>
                    <a:pt x="108" y="367"/>
                    <a:pt x="107" y="368"/>
                  </a:cubicBezTo>
                  <a:close/>
                  <a:moveTo>
                    <a:pt x="104" y="305"/>
                  </a:moveTo>
                  <a:cubicBezTo>
                    <a:pt x="107" y="310"/>
                    <a:pt x="111" y="316"/>
                    <a:pt x="113" y="323"/>
                  </a:cubicBezTo>
                  <a:cubicBezTo>
                    <a:pt x="109" y="318"/>
                    <a:pt x="106" y="312"/>
                    <a:pt x="104" y="305"/>
                  </a:cubicBezTo>
                  <a:close/>
                  <a:moveTo>
                    <a:pt x="107" y="293"/>
                  </a:moveTo>
                  <a:cubicBezTo>
                    <a:pt x="105" y="295"/>
                    <a:pt x="103" y="290"/>
                    <a:pt x="102" y="288"/>
                  </a:cubicBezTo>
                  <a:cubicBezTo>
                    <a:pt x="103" y="288"/>
                    <a:pt x="104" y="288"/>
                    <a:pt x="104" y="288"/>
                  </a:cubicBezTo>
                  <a:cubicBezTo>
                    <a:pt x="105" y="290"/>
                    <a:pt x="105" y="293"/>
                    <a:pt x="107" y="293"/>
                  </a:cubicBezTo>
                  <a:close/>
                  <a:moveTo>
                    <a:pt x="107" y="397"/>
                  </a:moveTo>
                  <a:cubicBezTo>
                    <a:pt x="108" y="398"/>
                    <a:pt x="109" y="399"/>
                    <a:pt x="109" y="401"/>
                  </a:cubicBezTo>
                  <a:cubicBezTo>
                    <a:pt x="106" y="401"/>
                    <a:pt x="107" y="399"/>
                    <a:pt x="107" y="397"/>
                  </a:cubicBezTo>
                  <a:close/>
                  <a:moveTo>
                    <a:pt x="107" y="432"/>
                  </a:moveTo>
                  <a:cubicBezTo>
                    <a:pt x="109" y="429"/>
                    <a:pt x="107" y="430"/>
                    <a:pt x="108" y="426"/>
                  </a:cubicBezTo>
                  <a:cubicBezTo>
                    <a:pt x="110" y="427"/>
                    <a:pt x="112" y="432"/>
                    <a:pt x="111" y="435"/>
                  </a:cubicBezTo>
                  <a:cubicBezTo>
                    <a:pt x="108" y="435"/>
                    <a:pt x="110" y="431"/>
                    <a:pt x="107" y="432"/>
                  </a:cubicBezTo>
                  <a:close/>
                  <a:moveTo>
                    <a:pt x="109" y="401"/>
                  </a:moveTo>
                  <a:cubicBezTo>
                    <a:pt x="111" y="404"/>
                    <a:pt x="113" y="407"/>
                    <a:pt x="114" y="412"/>
                  </a:cubicBezTo>
                  <a:cubicBezTo>
                    <a:pt x="110" y="410"/>
                    <a:pt x="110" y="405"/>
                    <a:pt x="109" y="401"/>
                  </a:cubicBezTo>
                  <a:close/>
                  <a:moveTo>
                    <a:pt x="111" y="389"/>
                  </a:moveTo>
                  <a:cubicBezTo>
                    <a:pt x="113" y="389"/>
                    <a:pt x="113" y="391"/>
                    <a:pt x="114" y="393"/>
                  </a:cubicBezTo>
                  <a:cubicBezTo>
                    <a:pt x="112" y="393"/>
                    <a:pt x="111" y="391"/>
                    <a:pt x="111" y="389"/>
                  </a:cubicBezTo>
                  <a:close/>
                  <a:moveTo>
                    <a:pt x="111" y="337"/>
                  </a:moveTo>
                  <a:cubicBezTo>
                    <a:pt x="113" y="339"/>
                    <a:pt x="114" y="341"/>
                    <a:pt x="114" y="344"/>
                  </a:cubicBezTo>
                  <a:cubicBezTo>
                    <a:pt x="112" y="343"/>
                    <a:pt x="112" y="339"/>
                    <a:pt x="111" y="337"/>
                  </a:cubicBezTo>
                  <a:close/>
                  <a:moveTo>
                    <a:pt x="108" y="280"/>
                  </a:moveTo>
                  <a:cubicBezTo>
                    <a:pt x="112" y="283"/>
                    <a:pt x="114" y="287"/>
                    <a:pt x="114" y="292"/>
                  </a:cubicBezTo>
                  <a:cubicBezTo>
                    <a:pt x="111" y="289"/>
                    <a:pt x="110" y="284"/>
                    <a:pt x="108" y="280"/>
                  </a:cubicBezTo>
                  <a:close/>
                  <a:moveTo>
                    <a:pt x="119" y="335"/>
                  </a:moveTo>
                  <a:cubicBezTo>
                    <a:pt x="117" y="332"/>
                    <a:pt x="116" y="329"/>
                    <a:pt x="114" y="326"/>
                  </a:cubicBezTo>
                  <a:cubicBezTo>
                    <a:pt x="117" y="328"/>
                    <a:pt x="118" y="332"/>
                    <a:pt x="119" y="335"/>
                  </a:cubicBezTo>
                  <a:close/>
                  <a:moveTo>
                    <a:pt x="123" y="284"/>
                  </a:moveTo>
                  <a:cubicBezTo>
                    <a:pt x="127" y="286"/>
                    <a:pt x="128" y="290"/>
                    <a:pt x="130" y="295"/>
                  </a:cubicBezTo>
                  <a:cubicBezTo>
                    <a:pt x="125" y="297"/>
                    <a:pt x="125" y="289"/>
                    <a:pt x="123" y="287"/>
                  </a:cubicBezTo>
                  <a:cubicBezTo>
                    <a:pt x="126" y="288"/>
                    <a:pt x="122" y="286"/>
                    <a:pt x="123" y="284"/>
                  </a:cubicBezTo>
                  <a:close/>
                  <a:moveTo>
                    <a:pt x="130" y="314"/>
                  </a:moveTo>
                  <a:cubicBezTo>
                    <a:pt x="128" y="313"/>
                    <a:pt x="127" y="311"/>
                    <a:pt x="127" y="309"/>
                  </a:cubicBezTo>
                  <a:cubicBezTo>
                    <a:pt x="128" y="308"/>
                    <a:pt x="130" y="312"/>
                    <a:pt x="130" y="314"/>
                  </a:cubicBezTo>
                  <a:close/>
                  <a:moveTo>
                    <a:pt x="129" y="319"/>
                  </a:moveTo>
                  <a:cubicBezTo>
                    <a:pt x="127" y="317"/>
                    <a:pt x="126" y="314"/>
                    <a:pt x="124" y="311"/>
                  </a:cubicBezTo>
                  <a:cubicBezTo>
                    <a:pt x="127" y="313"/>
                    <a:pt x="127" y="316"/>
                    <a:pt x="129" y="319"/>
                  </a:cubicBezTo>
                  <a:close/>
                  <a:moveTo>
                    <a:pt x="130" y="332"/>
                  </a:moveTo>
                  <a:cubicBezTo>
                    <a:pt x="128" y="331"/>
                    <a:pt x="127" y="329"/>
                    <a:pt x="127" y="327"/>
                  </a:cubicBezTo>
                  <a:cubicBezTo>
                    <a:pt x="129" y="328"/>
                    <a:pt x="129" y="330"/>
                    <a:pt x="130" y="332"/>
                  </a:cubicBezTo>
                  <a:close/>
                  <a:moveTo>
                    <a:pt x="130" y="320"/>
                  </a:moveTo>
                  <a:cubicBezTo>
                    <a:pt x="131" y="326"/>
                    <a:pt x="136" y="329"/>
                    <a:pt x="138" y="335"/>
                  </a:cubicBezTo>
                  <a:cubicBezTo>
                    <a:pt x="135" y="333"/>
                    <a:pt x="130" y="325"/>
                    <a:pt x="130" y="320"/>
                  </a:cubicBezTo>
                  <a:close/>
                  <a:moveTo>
                    <a:pt x="136" y="331"/>
                  </a:moveTo>
                  <a:cubicBezTo>
                    <a:pt x="136" y="328"/>
                    <a:pt x="135" y="327"/>
                    <a:pt x="137" y="329"/>
                  </a:cubicBezTo>
                  <a:cubicBezTo>
                    <a:pt x="137" y="327"/>
                    <a:pt x="135" y="323"/>
                    <a:pt x="133" y="323"/>
                  </a:cubicBezTo>
                  <a:cubicBezTo>
                    <a:pt x="134" y="320"/>
                    <a:pt x="132" y="320"/>
                    <a:pt x="132" y="317"/>
                  </a:cubicBezTo>
                  <a:cubicBezTo>
                    <a:pt x="136" y="320"/>
                    <a:pt x="137" y="326"/>
                    <a:pt x="139" y="330"/>
                  </a:cubicBezTo>
                  <a:cubicBezTo>
                    <a:pt x="138" y="330"/>
                    <a:pt x="138" y="331"/>
                    <a:pt x="136" y="331"/>
                  </a:cubicBezTo>
                  <a:close/>
                  <a:moveTo>
                    <a:pt x="133" y="306"/>
                  </a:moveTo>
                  <a:cubicBezTo>
                    <a:pt x="135" y="307"/>
                    <a:pt x="133" y="305"/>
                    <a:pt x="132" y="306"/>
                  </a:cubicBezTo>
                  <a:cubicBezTo>
                    <a:pt x="131" y="305"/>
                    <a:pt x="131" y="303"/>
                    <a:pt x="130" y="302"/>
                  </a:cubicBezTo>
                  <a:cubicBezTo>
                    <a:pt x="131" y="302"/>
                    <a:pt x="132" y="303"/>
                    <a:pt x="132" y="304"/>
                  </a:cubicBezTo>
                  <a:cubicBezTo>
                    <a:pt x="133" y="303"/>
                    <a:pt x="131" y="301"/>
                    <a:pt x="130" y="300"/>
                  </a:cubicBezTo>
                  <a:cubicBezTo>
                    <a:pt x="130" y="298"/>
                    <a:pt x="132" y="299"/>
                    <a:pt x="132" y="297"/>
                  </a:cubicBezTo>
                  <a:cubicBezTo>
                    <a:pt x="136" y="298"/>
                    <a:pt x="138" y="310"/>
                    <a:pt x="133" y="306"/>
                  </a:cubicBezTo>
                  <a:close/>
                  <a:moveTo>
                    <a:pt x="141" y="244"/>
                  </a:moveTo>
                  <a:cubicBezTo>
                    <a:pt x="142" y="243"/>
                    <a:pt x="142" y="242"/>
                    <a:pt x="143" y="240"/>
                  </a:cubicBezTo>
                  <a:cubicBezTo>
                    <a:pt x="145" y="246"/>
                    <a:pt x="148" y="251"/>
                    <a:pt x="151" y="257"/>
                  </a:cubicBezTo>
                  <a:cubicBezTo>
                    <a:pt x="145" y="257"/>
                    <a:pt x="145" y="248"/>
                    <a:pt x="141" y="244"/>
                  </a:cubicBezTo>
                  <a:close/>
                  <a:moveTo>
                    <a:pt x="152" y="279"/>
                  </a:moveTo>
                  <a:cubicBezTo>
                    <a:pt x="151" y="281"/>
                    <a:pt x="148" y="279"/>
                    <a:pt x="149" y="277"/>
                  </a:cubicBezTo>
                  <a:cubicBezTo>
                    <a:pt x="151" y="277"/>
                    <a:pt x="150" y="279"/>
                    <a:pt x="152" y="279"/>
                  </a:cubicBezTo>
                  <a:close/>
                  <a:moveTo>
                    <a:pt x="149" y="289"/>
                  </a:moveTo>
                  <a:cubicBezTo>
                    <a:pt x="151" y="291"/>
                    <a:pt x="149" y="292"/>
                    <a:pt x="150" y="294"/>
                  </a:cubicBezTo>
                  <a:cubicBezTo>
                    <a:pt x="148" y="293"/>
                    <a:pt x="147" y="291"/>
                    <a:pt x="149" y="289"/>
                  </a:cubicBezTo>
                  <a:close/>
                  <a:moveTo>
                    <a:pt x="151" y="294"/>
                  </a:moveTo>
                  <a:cubicBezTo>
                    <a:pt x="152" y="296"/>
                    <a:pt x="154" y="296"/>
                    <a:pt x="154" y="299"/>
                  </a:cubicBezTo>
                  <a:cubicBezTo>
                    <a:pt x="153" y="297"/>
                    <a:pt x="150" y="297"/>
                    <a:pt x="150" y="295"/>
                  </a:cubicBezTo>
                  <a:cubicBezTo>
                    <a:pt x="151" y="295"/>
                    <a:pt x="151" y="295"/>
                    <a:pt x="151" y="294"/>
                  </a:cubicBezTo>
                  <a:close/>
                  <a:moveTo>
                    <a:pt x="156" y="218"/>
                  </a:moveTo>
                  <a:cubicBezTo>
                    <a:pt x="156" y="215"/>
                    <a:pt x="158" y="215"/>
                    <a:pt x="159" y="212"/>
                  </a:cubicBezTo>
                  <a:cubicBezTo>
                    <a:pt x="160" y="216"/>
                    <a:pt x="163" y="219"/>
                    <a:pt x="165" y="224"/>
                  </a:cubicBezTo>
                  <a:cubicBezTo>
                    <a:pt x="165" y="225"/>
                    <a:pt x="164" y="226"/>
                    <a:pt x="163" y="228"/>
                  </a:cubicBezTo>
                  <a:cubicBezTo>
                    <a:pt x="159" y="226"/>
                    <a:pt x="159" y="220"/>
                    <a:pt x="156" y="218"/>
                  </a:cubicBezTo>
                  <a:close/>
                  <a:moveTo>
                    <a:pt x="155" y="185"/>
                  </a:moveTo>
                  <a:cubicBezTo>
                    <a:pt x="158" y="187"/>
                    <a:pt x="160" y="191"/>
                    <a:pt x="161" y="196"/>
                  </a:cubicBezTo>
                  <a:cubicBezTo>
                    <a:pt x="159" y="193"/>
                    <a:pt x="157" y="189"/>
                    <a:pt x="155" y="185"/>
                  </a:cubicBezTo>
                  <a:close/>
                  <a:moveTo>
                    <a:pt x="156" y="158"/>
                  </a:moveTo>
                  <a:cubicBezTo>
                    <a:pt x="158" y="161"/>
                    <a:pt x="163" y="164"/>
                    <a:pt x="160" y="167"/>
                  </a:cubicBezTo>
                  <a:cubicBezTo>
                    <a:pt x="158" y="165"/>
                    <a:pt x="157" y="162"/>
                    <a:pt x="156" y="158"/>
                  </a:cubicBezTo>
                  <a:close/>
                  <a:moveTo>
                    <a:pt x="159" y="145"/>
                  </a:moveTo>
                  <a:cubicBezTo>
                    <a:pt x="157" y="144"/>
                    <a:pt x="155" y="140"/>
                    <a:pt x="156" y="137"/>
                  </a:cubicBezTo>
                  <a:cubicBezTo>
                    <a:pt x="160" y="138"/>
                    <a:pt x="160" y="142"/>
                    <a:pt x="159" y="145"/>
                  </a:cubicBezTo>
                  <a:close/>
                  <a:moveTo>
                    <a:pt x="154" y="136"/>
                  </a:moveTo>
                  <a:cubicBezTo>
                    <a:pt x="153" y="135"/>
                    <a:pt x="154" y="132"/>
                    <a:pt x="156" y="131"/>
                  </a:cubicBezTo>
                  <a:cubicBezTo>
                    <a:pt x="156" y="134"/>
                    <a:pt x="157" y="136"/>
                    <a:pt x="154" y="136"/>
                  </a:cubicBezTo>
                  <a:close/>
                  <a:moveTo>
                    <a:pt x="156" y="171"/>
                  </a:moveTo>
                  <a:cubicBezTo>
                    <a:pt x="154" y="170"/>
                    <a:pt x="152" y="166"/>
                    <a:pt x="153" y="163"/>
                  </a:cubicBezTo>
                  <a:cubicBezTo>
                    <a:pt x="155" y="165"/>
                    <a:pt x="155" y="168"/>
                    <a:pt x="156" y="171"/>
                  </a:cubicBezTo>
                  <a:close/>
                  <a:moveTo>
                    <a:pt x="151" y="130"/>
                  </a:moveTo>
                  <a:cubicBezTo>
                    <a:pt x="149" y="127"/>
                    <a:pt x="145" y="123"/>
                    <a:pt x="147" y="118"/>
                  </a:cubicBezTo>
                  <a:cubicBezTo>
                    <a:pt x="150" y="120"/>
                    <a:pt x="152" y="124"/>
                    <a:pt x="153" y="127"/>
                  </a:cubicBezTo>
                  <a:cubicBezTo>
                    <a:pt x="150" y="127"/>
                    <a:pt x="152" y="129"/>
                    <a:pt x="151" y="130"/>
                  </a:cubicBezTo>
                  <a:close/>
                  <a:moveTo>
                    <a:pt x="150" y="106"/>
                  </a:moveTo>
                  <a:cubicBezTo>
                    <a:pt x="146" y="106"/>
                    <a:pt x="146" y="102"/>
                    <a:pt x="145" y="99"/>
                  </a:cubicBezTo>
                  <a:cubicBezTo>
                    <a:pt x="148" y="100"/>
                    <a:pt x="150" y="104"/>
                    <a:pt x="150" y="106"/>
                  </a:cubicBezTo>
                  <a:close/>
                  <a:moveTo>
                    <a:pt x="147" y="134"/>
                  </a:moveTo>
                  <a:cubicBezTo>
                    <a:pt x="145" y="132"/>
                    <a:pt x="142" y="128"/>
                    <a:pt x="143" y="126"/>
                  </a:cubicBezTo>
                  <a:cubicBezTo>
                    <a:pt x="144" y="129"/>
                    <a:pt x="146" y="131"/>
                    <a:pt x="147" y="134"/>
                  </a:cubicBezTo>
                  <a:close/>
                  <a:moveTo>
                    <a:pt x="144" y="147"/>
                  </a:moveTo>
                  <a:cubicBezTo>
                    <a:pt x="142" y="147"/>
                    <a:pt x="143" y="144"/>
                    <a:pt x="140" y="144"/>
                  </a:cubicBezTo>
                  <a:cubicBezTo>
                    <a:pt x="140" y="141"/>
                    <a:pt x="139" y="139"/>
                    <a:pt x="137" y="137"/>
                  </a:cubicBezTo>
                  <a:cubicBezTo>
                    <a:pt x="141" y="135"/>
                    <a:pt x="143" y="143"/>
                    <a:pt x="144" y="147"/>
                  </a:cubicBezTo>
                  <a:close/>
                  <a:moveTo>
                    <a:pt x="138" y="122"/>
                  </a:moveTo>
                  <a:cubicBezTo>
                    <a:pt x="138" y="119"/>
                    <a:pt x="135" y="117"/>
                    <a:pt x="138" y="115"/>
                  </a:cubicBezTo>
                  <a:cubicBezTo>
                    <a:pt x="139" y="118"/>
                    <a:pt x="141" y="120"/>
                    <a:pt x="141" y="124"/>
                  </a:cubicBezTo>
                  <a:cubicBezTo>
                    <a:pt x="138" y="124"/>
                    <a:pt x="141" y="122"/>
                    <a:pt x="138" y="122"/>
                  </a:cubicBezTo>
                  <a:close/>
                  <a:moveTo>
                    <a:pt x="141" y="179"/>
                  </a:moveTo>
                  <a:cubicBezTo>
                    <a:pt x="138" y="180"/>
                    <a:pt x="139" y="184"/>
                    <a:pt x="136" y="185"/>
                  </a:cubicBezTo>
                  <a:cubicBezTo>
                    <a:pt x="138" y="180"/>
                    <a:pt x="133" y="178"/>
                    <a:pt x="133" y="174"/>
                  </a:cubicBezTo>
                  <a:cubicBezTo>
                    <a:pt x="134" y="167"/>
                    <a:pt x="140" y="174"/>
                    <a:pt x="141" y="179"/>
                  </a:cubicBezTo>
                  <a:close/>
                  <a:moveTo>
                    <a:pt x="133" y="125"/>
                  </a:moveTo>
                  <a:cubicBezTo>
                    <a:pt x="136" y="125"/>
                    <a:pt x="134" y="128"/>
                    <a:pt x="135" y="128"/>
                  </a:cubicBezTo>
                  <a:cubicBezTo>
                    <a:pt x="134" y="130"/>
                    <a:pt x="132" y="128"/>
                    <a:pt x="133" y="125"/>
                  </a:cubicBezTo>
                  <a:close/>
                  <a:moveTo>
                    <a:pt x="132" y="106"/>
                  </a:moveTo>
                  <a:cubicBezTo>
                    <a:pt x="134" y="107"/>
                    <a:pt x="136" y="110"/>
                    <a:pt x="135" y="112"/>
                  </a:cubicBezTo>
                  <a:cubicBezTo>
                    <a:pt x="132" y="112"/>
                    <a:pt x="130" y="109"/>
                    <a:pt x="132" y="106"/>
                  </a:cubicBezTo>
                  <a:close/>
                  <a:moveTo>
                    <a:pt x="132" y="127"/>
                  </a:moveTo>
                  <a:cubicBezTo>
                    <a:pt x="133" y="130"/>
                    <a:pt x="134" y="133"/>
                    <a:pt x="135" y="135"/>
                  </a:cubicBezTo>
                  <a:cubicBezTo>
                    <a:pt x="132" y="134"/>
                    <a:pt x="132" y="131"/>
                    <a:pt x="130" y="128"/>
                  </a:cubicBezTo>
                  <a:cubicBezTo>
                    <a:pt x="131" y="128"/>
                    <a:pt x="131" y="127"/>
                    <a:pt x="132" y="127"/>
                  </a:cubicBezTo>
                  <a:close/>
                  <a:moveTo>
                    <a:pt x="134" y="155"/>
                  </a:moveTo>
                  <a:cubicBezTo>
                    <a:pt x="132" y="154"/>
                    <a:pt x="130" y="151"/>
                    <a:pt x="132" y="149"/>
                  </a:cubicBezTo>
                  <a:cubicBezTo>
                    <a:pt x="134" y="149"/>
                    <a:pt x="133" y="153"/>
                    <a:pt x="134" y="155"/>
                  </a:cubicBezTo>
                  <a:close/>
                  <a:moveTo>
                    <a:pt x="134" y="167"/>
                  </a:moveTo>
                  <a:cubicBezTo>
                    <a:pt x="134" y="168"/>
                    <a:pt x="133" y="170"/>
                    <a:pt x="131" y="170"/>
                  </a:cubicBezTo>
                  <a:cubicBezTo>
                    <a:pt x="130" y="168"/>
                    <a:pt x="129" y="165"/>
                    <a:pt x="126" y="161"/>
                  </a:cubicBezTo>
                  <a:cubicBezTo>
                    <a:pt x="125" y="159"/>
                    <a:pt x="129" y="158"/>
                    <a:pt x="127" y="157"/>
                  </a:cubicBezTo>
                  <a:cubicBezTo>
                    <a:pt x="130" y="157"/>
                    <a:pt x="132" y="164"/>
                    <a:pt x="134" y="167"/>
                  </a:cubicBezTo>
                  <a:close/>
                  <a:moveTo>
                    <a:pt x="125" y="140"/>
                  </a:moveTo>
                  <a:cubicBezTo>
                    <a:pt x="127" y="142"/>
                    <a:pt x="129" y="143"/>
                    <a:pt x="129" y="146"/>
                  </a:cubicBezTo>
                  <a:cubicBezTo>
                    <a:pt x="127" y="145"/>
                    <a:pt x="125" y="143"/>
                    <a:pt x="125" y="140"/>
                  </a:cubicBezTo>
                  <a:close/>
                  <a:moveTo>
                    <a:pt x="125" y="154"/>
                  </a:moveTo>
                  <a:cubicBezTo>
                    <a:pt x="124" y="154"/>
                    <a:pt x="123" y="154"/>
                    <a:pt x="123" y="154"/>
                  </a:cubicBezTo>
                  <a:cubicBezTo>
                    <a:pt x="122" y="151"/>
                    <a:pt x="123" y="151"/>
                    <a:pt x="121" y="150"/>
                  </a:cubicBezTo>
                  <a:cubicBezTo>
                    <a:pt x="121" y="148"/>
                    <a:pt x="121" y="147"/>
                    <a:pt x="122" y="145"/>
                  </a:cubicBezTo>
                  <a:cubicBezTo>
                    <a:pt x="125" y="147"/>
                    <a:pt x="126" y="152"/>
                    <a:pt x="125" y="154"/>
                  </a:cubicBezTo>
                  <a:close/>
                  <a:moveTo>
                    <a:pt x="122" y="115"/>
                  </a:moveTo>
                  <a:cubicBezTo>
                    <a:pt x="120" y="114"/>
                    <a:pt x="120" y="110"/>
                    <a:pt x="118" y="109"/>
                  </a:cubicBezTo>
                  <a:cubicBezTo>
                    <a:pt x="118" y="106"/>
                    <a:pt x="120" y="105"/>
                    <a:pt x="121" y="102"/>
                  </a:cubicBezTo>
                  <a:cubicBezTo>
                    <a:pt x="124" y="105"/>
                    <a:pt x="125" y="111"/>
                    <a:pt x="122" y="115"/>
                  </a:cubicBezTo>
                  <a:close/>
                  <a:moveTo>
                    <a:pt x="120" y="140"/>
                  </a:moveTo>
                  <a:cubicBezTo>
                    <a:pt x="119" y="143"/>
                    <a:pt x="117" y="144"/>
                    <a:pt x="117" y="146"/>
                  </a:cubicBezTo>
                  <a:cubicBezTo>
                    <a:pt x="115" y="145"/>
                    <a:pt x="114" y="143"/>
                    <a:pt x="114" y="140"/>
                  </a:cubicBezTo>
                  <a:cubicBezTo>
                    <a:pt x="114" y="140"/>
                    <a:pt x="116" y="140"/>
                    <a:pt x="116" y="139"/>
                  </a:cubicBezTo>
                  <a:cubicBezTo>
                    <a:pt x="118" y="139"/>
                    <a:pt x="116" y="142"/>
                    <a:pt x="118" y="141"/>
                  </a:cubicBezTo>
                  <a:cubicBezTo>
                    <a:pt x="119" y="140"/>
                    <a:pt x="116" y="139"/>
                    <a:pt x="117" y="136"/>
                  </a:cubicBezTo>
                  <a:cubicBezTo>
                    <a:pt x="118" y="137"/>
                    <a:pt x="118" y="139"/>
                    <a:pt x="120" y="140"/>
                  </a:cubicBezTo>
                  <a:close/>
                  <a:moveTo>
                    <a:pt x="113" y="117"/>
                  </a:moveTo>
                  <a:cubicBezTo>
                    <a:pt x="114" y="117"/>
                    <a:pt x="114" y="117"/>
                    <a:pt x="114" y="116"/>
                  </a:cubicBezTo>
                  <a:cubicBezTo>
                    <a:pt x="117" y="118"/>
                    <a:pt x="116" y="121"/>
                    <a:pt x="118" y="125"/>
                  </a:cubicBezTo>
                  <a:cubicBezTo>
                    <a:pt x="113" y="124"/>
                    <a:pt x="114" y="121"/>
                    <a:pt x="113" y="117"/>
                  </a:cubicBezTo>
                  <a:close/>
                  <a:moveTo>
                    <a:pt x="118" y="200"/>
                  </a:moveTo>
                  <a:cubicBezTo>
                    <a:pt x="116" y="197"/>
                    <a:pt x="113" y="193"/>
                    <a:pt x="113" y="191"/>
                  </a:cubicBezTo>
                  <a:cubicBezTo>
                    <a:pt x="116" y="193"/>
                    <a:pt x="117" y="196"/>
                    <a:pt x="118" y="200"/>
                  </a:cubicBezTo>
                  <a:close/>
                  <a:moveTo>
                    <a:pt x="115" y="204"/>
                  </a:moveTo>
                  <a:cubicBezTo>
                    <a:pt x="114" y="207"/>
                    <a:pt x="114" y="211"/>
                    <a:pt x="111" y="212"/>
                  </a:cubicBezTo>
                  <a:cubicBezTo>
                    <a:pt x="112" y="209"/>
                    <a:pt x="108" y="208"/>
                    <a:pt x="107" y="206"/>
                  </a:cubicBezTo>
                  <a:cubicBezTo>
                    <a:pt x="108" y="205"/>
                    <a:pt x="108" y="206"/>
                    <a:pt x="109" y="206"/>
                  </a:cubicBezTo>
                  <a:cubicBezTo>
                    <a:pt x="107" y="202"/>
                    <a:pt x="109" y="200"/>
                    <a:pt x="111" y="197"/>
                  </a:cubicBezTo>
                  <a:cubicBezTo>
                    <a:pt x="113" y="198"/>
                    <a:pt x="114" y="202"/>
                    <a:pt x="115" y="204"/>
                  </a:cubicBezTo>
                  <a:close/>
                  <a:moveTo>
                    <a:pt x="112" y="160"/>
                  </a:moveTo>
                  <a:cubicBezTo>
                    <a:pt x="108" y="160"/>
                    <a:pt x="105" y="152"/>
                    <a:pt x="110" y="151"/>
                  </a:cubicBezTo>
                  <a:cubicBezTo>
                    <a:pt x="110" y="155"/>
                    <a:pt x="114" y="157"/>
                    <a:pt x="112" y="160"/>
                  </a:cubicBezTo>
                  <a:close/>
                  <a:moveTo>
                    <a:pt x="112" y="137"/>
                  </a:moveTo>
                  <a:cubicBezTo>
                    <a:pt x="109" y="136"/>
                    <a:pt x="107" y="131"/>
                    <a:pt x="108" y="128"/>
                  </a:cubicBezTo>
                  <a:cubicBezTo>
                    <a:pt x="110" y="130"/>
                    <a:pt x="113" y="134"/>
                    <a:pt x="112" y="137"/>
                  </a:cubicBezTo>
                  <a:close/>
                  <a:moveTo>
                    <a:pt x="111" y="114"/>
                  </a:moveTo>
                  <a:cubicBezTo>
                    <a:pt x="108" y="112"/>
                    <a:pt x="106" y="107"/>
                    <a:pt x="108" y="104"/>
                  </a:cubicBezTo>
                  <a:cubicBezTo>
                    <a:pt x="110" y="106"/>
                    <a:pt x="113" y="110"/>
                    <a:pt x="111" y="114"/>
                  </a:cubicBezTo>
                  <a:close/>
                  <a:moveTo>
                    <a:pt x="110" y="81"/>
                  </a:moveTo>
                  <a:cubicBezTo>
                    <a:pt x="115" y="84"/>
                    <a:pt x="113" y="90"/>
                    <a:pt x="109" y="93"/>
                  </a:cubicBezTo>
                  <a:cubicBezTo>
                    <a:pt x="106" y="90"/>
                    <a:pt x="108" y="84"/>
                    <a:pt x="110" y="81"/>
                  </a:cubicBezTo>
                  <a:close/>
                  <a:moveTo>
                    <a:pt x="104" y="84"/>
                  </a:moveTo>
                  <a:cubicBezTo>
                    <a:pt x="102" y="78"/>
                    <a:pt x="105" y="77"/>
                    <a:pt x="106" y="72"/>
                  </a:cubicBezTo>
                  <a:cubicBezTo>
                    <a:pt x="108" y="71"/>
                    <a:pt x="106" y="75"/>
                    <a:pt x="108" y="75"/>
                  </a:cubicBezTo>
                  <a:cubicBezTo>
                    <a:pt x="108" y="79"/>
                    <a:pt x="107" y="82"/>
                    <a:pt x="104" y="84"/>
                  </a:cubicBezTo>
                  <a:close/>
                  <a:moveTo>
                    <a:pt x="104" y="94"/>
                  </a:moveTo>
                  <a:cubicBezTo>
                    <a:pt x="106" y="97"/>
                    <a:pt x="107" y="99"/>
                    <a:pt x="105" y="102"/>
                  </a:cubicBezTo>
                  <a:cubicBezTo>
                    <a:pt x="103" y="100"/>
                    <a:pt x="101" y="96"/>
                    <a:pt x="104" y="94"/>
                  </a:cubicBezTo>
                  <a:close/>
                  <a:moveTo>
                    <a:pt x="104" y="115"/>
                  </a:moveTo>
                  <a:cubicBezTo>
                    <a:pt x="105" y="118"/>
                    <a:pt x="108" y="121"/>
                    <a:pt x="106" y="125"/>
                  </a:cubicBezTo>
                  <a:cubicBezTo>
                    <a:pt x="104" y="124"/>
                    <a:pt x="104" y="121"/>
                    <a:pt x="102" y="121"/>
                  </a:cubicBezTo>
                  <a:cubicBezTo>
                    <a:pt x="102" y="119"/>
                    <a:pt x="103" y="117"/>
                    <a:pt x="104" y="115"/>
                  </a:cubicBezTo>
                  <a:close/>
                  <a:moveTo>
                    <a:pt x="105" y="273"/>
                  </a:moveTo>
                  <a:cubicBezTo>
                    <a:pt x="103" y="272"/>
                    <a:pt x="102" y="270"/>
                    <a:pt x="102" y="268"/>
                  </a:cubicBezTo>
                  <a:cubicBezTo>
                    <a:pt x="104" y="268"/>
                    <a:pt x="105" y="270"/>
                    <a:pt x="105" y="273"/>
                  </a:cubicBezTo>
                  <a:close/>
                  <a:moveTo>
                    <a:pt x="107" y="424"/>
                  </a:moveTo>
                  <a:cubicBezTo>
                    <a:pt x="104" y="421"/>
                    <a:pt x="101" y="417"/>
                    <a:pt x="102" y="413"/>
                  </a:cubicBezTo>
                  <a:cubicBezTo>
                    <a:pt x="104" y="416"/>
                    <a:pt x="107" y="421"/>
                    <a:pt x="107" y="424"/>
                  </a:cubicBezTo>
                  <a:close/>
                  <a:moveTo>
                    <a:pt x="103" y="482"/>
                  </a:moveTo>
                  <a:cubicBezTo>
                    <a:pt x="105" y="484"/>
                    <a:pt x="106" y="490"/>
                    <a:pt x="104" y="493"/>
                  </a:cubicBezTo>
                  <a:cubicBezTo>
                    <a:pt x="103" y="491"/>
                    <a:pt x="103" y="488"/>
                    <a:pt x="101" y="487"/>
                  </a:cubicBezTo>
                  <a:cubicBezTo>
                    <a:pt x="101" y="485"/>
                    <a:pt x="103" y="484"/>
                    <a:pt x="103" y="482"/>
                  </a:cubicBezTo>
                  <a:close/>
                  <a:moveTo>
                    <a:pt x="100" y="528"/>
                  </a:moveTo>
                  <a:cubicBezTo>
                    <a:pt x="99" y="527"/>
                    <a:pt x="99" y="524"/>
                    <a:pt x="98" y="523"/>
                  </a:cubicBezTo>
                  <a:cubicBezTo>
                    <a:pt x="98" y="521"/>
                    <a:pt x="99" y="521"/>
                    <a:pt x="100" y="519"/>
                  </a:cubicBezTo>
                  <a:cubicBezTo>
                    <a:pt x="102" y="521"/>
                    <a:pt x="101" y="526"/>
                    <a:pt x="100" y="528"/>
                  </a:cubicBezTo>
                  <a:close/>
                  <a:moveTo>
                    <a:pt x="104" y="529"/>
                  </a:moveTo>
                  <a:cubicBezTo>
                    <a:pt x="105" y="529"/>
                    <a:pt x="105" y="531"/>
                    <a:pt x="106" y="531"/>
                  </a:cubicBezTo>
                  <a:cubicBezTo>
                    <a:pt x="105" y="532"/>
                    <a:pt x="105" y="536"/>
                    <a:pt x="102" y="536"/>
                  </a:cubicBezTo>
                  <a:cubicBezTo>
                    <a:pt x="102" y="534"/>
                    <a:pt x="101" y="533"/>
                    <a:pt x="101" y="531"/>
                  </a:cubicBezTo>
                  <a:cubicBezTo>
                    <a:pt x="102" y="531"/>
                    <a:pt x="104" y="531"/>
                    <a:pt x="104" y="529"/>
                  </a:cubicBezTo>
                  <a:close/>
                  <a:moveTo>
                    <a:pt x="104" y="601"/>
                  </a:moveTo>
                  <a:cubicBezTo>
                    <a:pt x="105" y="602"/>
                    <a:pt x="104" y="604"/>
                    <a:pt x="104" y="606"/>
                  </a:cubicBezTo>
                  <a:cubicBezTo>
                    <a:pt x="102" y="606"/>
                    <a:pt x="102" y="602"/>
                    <a:pt x="104" y="601"/>
                  </a:cubicBezTo>
                  <a:close/>
                  <a:moveTo>
                    <a:pt x="108" y="521"/>
                  </a:moveTo>
                  <a:cubicBezTo>
                    <a:pt x="110" y="521"/>
                    <a:pt x="109" y="524"/>
                    <a:pt x="111" y="524"/>
                  </a:cubicBezTo>
                  <a:cubicBezTo>
                    <a:pt x="109" y="526"/>
                    <a:pt x="108" y="522"/>
                    <a:pt x="108" y="521"/>
                  </a:cubicBezTo>
                  <a:close/>
                  <a:moveTo>
                    <a:pt x="111" y="462"/>
                  </a:moveTo>
                  <a:cubicBezTo>
                    <a:pt x="107" y="463"/>
                    <a:pt x="106" y="454"/>
                    <a:pt x="109" y="452"/>
                  </a:cubicBezTo>
                  <a:cubicBezTo>
                    <a:pt x="111" y="453"/>
                    <a:pt x="113" y="456"/>
                    <a:pt x="113" y="459"/>
                  </a:cubicBezTo>
                  <a:cubicBezTo>
                    <a:pt x="112" y="459"/>
                    <a:pt x="110" y="461"/>
                    <a:pt x="111" y="462"/>
                  </a:cubicBezTo>
                  <a:close/>
                  <a:moveTo>
                    <a:pt x="114" y="462"/>
                  </a:moveTo>
                  <a:cubicBezTo>
                    <a:pt x="116" y="464"/>
                    <a:pt x="118" y="471"/>
                    <a:pt x="114" y="472"/>
                  </a:cubicBezTo>
                  <a:cubicBezTo>
                    <a:pt x="110" y="471"/>
                    <a:pt x="112" y="465"/>
                    <a:pt x="114" y="462"/>
                  </a:cubicBezTo>
                  <a:close/>
                  <a:moveTo>
                    <a:pt x="113" y="437"/>
                  </a:moveTo>
                  <a:cubicBezTo>
                    <a:pt x="115" y="441"/>
                    <a:pt x="119" y="446"/>
                    <a:pt x="117" y="450"/>
                  </a:cubicBezTo>
                  <a:cubicBezTo>
                    <a:pt x="113" y="447"/>
                    <a:pt x="111" y="442"/>
                    <a:pt x="113" y="437"/>
                  </a:cubicBezTo>
                  <a:close/>
                  <a:moveTo>
                    <a:pt x="116" y="424"/>
                  </a:moveTo>
                  <a:cubicBezTo>
                    <a:pt x="115" y="421"/>
                    <a:pt x="113" y="417"/>
                    <a:pt x="115" y="414"/>
                  </a:cubicBezTo>
                  <a:cubicBezTo>
                    <a:pt x="117" y="416"/>
                    <a:pt x="119" y="421"/>
                    <a:pt x="116" y="424"/>
                  </a:cubicBezTo>
                  <a:close/>
                  <a:moveTo>
                    <a:pt x="116" y="346"/>
                  </a:moveTo>
                  <a:cubicBezTo>
                    <a:pt x="119" y="351"/>
                    <a:pt x="122" y="356"/>
                    <a:pt x="124" y="362"/>
                  </a:cubicBezTo>
                  <a:cubicBezTo>
                    <a:pt x="120" y="358"/>
                    <a:pt x="118" y="352"/>
                    <a:pt x="116" y="346"/>
                  </a:cubicBezTo>
                  <a:close/>
                  <a:moveTo>
                    <a:pt x="120" y="424"/>
                  </a:moveTo>
                  <a:cubicBezTo>
                    <a:pt x="122" y="429"/>
                    <a:pt x="128" y="435"/>
                    <a:pt x="123" y="441"/>
                  </a:cubicBezTo>
                  <a:cubicBezTo>
                    <a:pt x="119" y="436"/>
                    <a:pt x="116" y="429"/>
                    <a:pt x="120" y="424"/>
                  </a:cubicBezTo>
                  <a:close/>
                  <a:moveTo>
                    <a:pt x="124" y="397"/>
                  </a:moveTo>
                  <a:cubicBezTo>
                    <a:pt x="127" y="397"/>
                    <a:pt x="125" y="400"/>
                    <a:pt x="125" y="402"/>
                  </a:cubicBezTo>
                  <a:cubicBezTo>
                    <a:pt x="124" y="401"/>
                    <a:pt x="123" y="398"/>
                    <a:pt x="124" y="397"/>
                  </a:cubicBezTo>
                  <a:close/>
                  <a:moveTo>
                    <a:pt x="125" y="414"/>
                  </a:moveTo>
                  <a:cubicBezTo>
                    <a:pt x="127" y="419"/>
                    <a:pt x="134" y="424"/>
                    <a:pt x="129" y="429"/>
                  </a:cubicBezTo>
                  <a:cubicBezTo>
                    <a:pt x="127" y="425"/>
                    <a:pt x="124" y="420"/>
                    <a:pt x="125" y="414"/>
                  </a:cubicBezTo>
                  <a:close/>
                  <a:moveTo>
                    <a:pt x="128" y="389"/>
                  </a:moveTo>
                  <a:cubicBezTo>
                    <a:pt x="129" y="389"/>
                    <a:pt x="129" y="389"/>
                    <a:pt x="130" y="389"/>
                  </a:cubicBezTo>
                  <a:cubicBezTo>
                    <a:pt x="130" y="389"/>
                    <a:pt x="131" y="390"/>
                    <a:pt x="130" y="392"/>
                  </a:cubicBezTo>
                  <a:cubicBezTo>
                    <a:pt x="129" y="392"/>
                    <a:pt x="128" y="390"/>
                    <a:pt x="128" y="389"/>
                  </a:cubicBezTo>
                  <a:close/>
                  <a:moveTo>
                    <a:pt x="128" y="361"/>
                  </a:moveTo>
                  <a:cubicBezTo>
                    <a:pt x="132" y="366"/>
                    <a:pt x="137" y="373"/>
                    <a:pt x="137" y="380"/>
                  </a:cubicBezTo>
                  <a:cubicBezTo>
                    <a:pt x="132" y="375"/>
                    <a:pt x="131" y="367"/>
                    <a:pt x="128" y="361"/>
                  </a:cubicBezTo>
                  <a:close/>
                  <a:moveTo>
                    <a:pt x="144" y="374"/>
                  </a:moveTo>
                  <a:cubicBezTo>
                    <a:pt x="146" y="376"/>
                    <a:pt x="149" y="378"/>
                    <a:pt x="150" y="382"/>
                  </a:cubicBezTo>
                  <a:cubicBezTo>
                    <a:pt x="150" y="383"/>
                    <a:pt x="149" y="384"/>
                    <a:pt x="147" y="385"/>
                  </a:cubicBezTo>
                  <a:cubicBezTo>
                    <a:pt x="146" y="381"/>
                    <a:pt x="141" y="377"/>
                    <a:pt x="144" y="374"/>
                  </a:cubicBezTo>
                  <a:close/>
                  <a:moveTo>
                    <a:pt x="147" y="326"/>
                  </a:moveTo>
                  <a:cubicBezTo>
                    <a:pt x="148" y="326"/>
                    <a:pt x="148" y="326"/>
                    <a:pt x="149" y="326"/>
                  </a:cubicBezTo>
                  <a:cubicBezTo>
                    <a:pt x="150" y="333"/>
                    <a:pt x="155" y="336"/>
                    <a:pt x="156" y="343"/>
                  </a:cubicBezTo>
                  <a:cubicBezTo>
                    <a:pt x="152" y="339"/>
                    <a:pt x="145" y="332"/>
                    <a:pt x="147" y="326"/>
                  </a:cubicBezTo>
                  <a:close/>
                  <a:moveTo>
                    <a:pt x="154" y="283"/>
                  </a:moveTo>
                  <a:cubicBezTo>
                    <a:pt x="156" y="285"/>
                    <a:pt x="158" y="287"/>
                    <a:pt x="159" y="290"/>
                  </a:cubicBezTo>
                  <a:cubicBezTo>
                    <a:pt x="156" y="290"/>
                    <a:pt x="153" y="286"/>
                    <a:pt x="154" y="283"/>
                  </a:cubicBezTo>
                  <a:close/>
                  <a:moveTo>
                    <a:pt x="163" y="328"/>
                  </a:moveTo>
                  <a:cubicBezTo>
                    <a:pt x="160" y="324"/>
                    <a:pt x="158" y="319"/>
                    <a:pt x="156" y="313"/>
                  </a:cubicBezTo>
                  <a:cubicBezTo>
                    <a:pt x="159" y="318"/>
                    <a:pt x="162" y="322"/>
                    <a:pt x="163" y="328"/>
                  </a:cubicBezTo>
                  <a:close/>
                  <a:moveTo>
                    <a:pt x="161" y="303"/>
                  </a:moveTo>
                  <a:cubicBezTo>
                    <a:pt x="164" y="304"/>
                    <a:pt x="165" y="307"/>
                    <a:pt x="164" y="308"/>
                  </a:cubicBezTo>
                  <a:cubicBezTo>
                    <a:pt x="162" y="308"/>
                    <a:pt x="162" y="305"/>
                    <a:pt x="161" y="303"/>
                  </a:cubicBezTo>
                  <a:close/>
                  <a:moveTo>
                    <a:pt x="162" y="402"/>
                  </a:moveTo>
                  <a:cubicBezTo>
                    <a:pt x="164" y="403"/>
                    <a:pt x="166" y="406"/>
                    <a:pt x="164" y="408"/>
                  </a:cubicBezTo>
                  <a:cubicBezTo>
                    <a:pt x="162" y="407"/>
                    <a:pt x="162" y="405"/>
                    <a:pt x="161" y="403"/>
                  </a:cubicBezTo>
                  <a:cubicBezTo>
                    <a:pt x="162" y="403"/>
                    <a:pt x="162" y="403"/>
                    <a:pt x="162" y="402"/>
                  </a:cubicBezTo>
                  <a:close/>
                  <a:moveTo>
                    <a:pt x="163" y="169"/>
                  </a:moveTo>
                  <a:cubicBezTo>
                    <a:pt x="166" y="174"/>
                    <a:pt x="172" y="179"/>
                    <a:pt x="169" y="187"/>
                  </a:cubicBezTo>
                  <a:cubicBezTo>
                    <a:pt x="167" y="182"/>
                    <a:pt x="162" y="176"/>
                    <a:pt x="163" y="169"/>
                  </a:cubicBezTo>
                  <a:close/>
                  <a:moveTo>
                    <a:pt x="168" y="313"/>
                  </a:moveTo>
                  <a:cubicBezTo>
                    <a:pt x="169" y="313"/>
                    <a:pt x="169" y="314"/>
                    <a:pt x="170" y="314"/>
                  </a:cubicBezTo>
                  <a:cubicBezTo>
                    <a:pt x="170" y="316"/>
                    <a:pt x="169" y="316"/>
                    <a:pt x="169" y="317"/>
                  </a:cubicBezTo>
                  <a:cubicBezTo>
                    <a:pt x="167" y="317"/>
                    <a:pt x="167" y="314"/>
                    <a:pt x="168" y="313"/>
                  </a:cubicBezTo>
                  <a:close/>
                  <a:moveTo>
                    <a:pt x="167" y="198"/>
                  </a:moveTo>
                  <a:cubicBezTo>
                    <a:pt x="169" y="198"/>
                    <a:pt x="170" y="202"/>
                    <a:pt x="169" y="204"/>
                  </a:cubicBezTo>
                  <a:cubicBezTo>
                    <a:pt x="168" y="202"/>
                    <a:pt x="165" y="200"/>
                    <a:pt x="167" y="198"/>
                  </a:cubicBezTo>
                  <a:close/>
                  <a:moveTo>
                    <a:pt x="166" y="410"/>
                  </a:moveTo>
                  <a:cubicBezTo>
                    <a:pt x="169" y="412"/>
                    <a:pt x="170" y="418"/>
                    <a:pt x="170" y="420"/>
                  </a:cubicBezTo>
                  <a:cubicBezTo>
                    <a:pt x="169" y="417"/>
                    <a:pt x="165" y="414"/>
                    <a:pt x="166" y="410"/>
                  </a:cubicBezTo>
                  <a:close/>
                  <a:moveTo>
                    <a:pt x="176" y="439"/>
                  </a:moveTo>
                  <a:cubicBezTo>
                    <a:pt x="176" y="437"/>
                    <a:pt x="178" y="442"/>
                    <a:pt x="179" y="443"/>
                  </a:cubicBezTo>
                  <a:cubicBezTo>
                    <a:pt x="179" y="445"/>
                    <a:pt x="178" y="446"/>
                    <a:pt x="178" y="448"/>
                  </a:cubicBezTo>
                  <a:cubicBezTo>
                    <a:pt x="176" y="447"/>
                    <a:pt x="177" y="443"/>
                    <a:pt x="174" y="442"/>
                  </a:cubicBezTo>
                  <a:cubicBezTo>
                    <a:pt x="176" y="441"/>
                    <a:pt x="176" y="441"/>
                    <a:pt x="176" y="439"/>
                  </a:cubicBezTo>
                  <a:close/>
                  <a:moveTo>
                    <a:pt x="175" y="462"/>
                  </a:moveTo>
                  <a:cubicBezTo>
                    <a:pt x="180" y="464"/>
                    <a:pt x="178" y="469"/>
                    <a:pt x="176" y="473"/>
                  </a:cubicBezTo>
                  <a:cubicBezTo>
                    <a:pt x="172" y="471"/>
                    <a:pt x="171" y="465"/>
                    <a:pt x="175" y="462"/>
                  </a:cubicBezTo>
                  <a:close/>
                  <a:moveTo>
                    <a:pt x="175" y="518"/>
                  </a:moveTo>
                  <a:cubicBezTo>
                    <a:pt x="172" y="516"/>
                    <a:pt x="172" y="511"/>
                    <a:pt x="173" y="508"/>
                  </a:cubicBezTo>
                  <a:cubicBezTo>
                    <a:pt x="175" y="510"/>
                    <a:pt x="176" y="514"/>
                    <a:pt x="175" y="518"/>
                  </a:cubicBezTo>
                  <a:close/>
                  <a:moveTo>
                    <a:pt x="176" y="531"/>
                  </a:moveTo>
                  <a:cubicBezTo>
                    <a:pt x="177" y="532"/>
                    <a:pt x="177" y="533"/>
                    <a:pt x="178" y="533"/>
                  </a:cubicBezTo>
                  <a:cubicBezTo>
                    <a:pt x="178" y="534"/>
                    <a:pt x="176" y="534"/>
                    <a:pt x="176" y="536"/>
                  </a:cubicBezTo>
                  <a:cubicBezTo>
                    <a:pt x="175" y="535"/>
                    <a:pt x="174" y="533"/>
                    <a:pt x="176" y="531"/>
                  </a:cubicBezTo>
                  <a:close/>
                  <a:moveTo>
                    <a:pt x="178" y="545"/>
                  </a:moveTo>
                  <a:cubicBezTo>
                    <a:pt x="177" y="546"/>
                    <a:pt x="177" y="548"/>
                    <a:pt x="175" y="548"/>
                  </a:cubicBezTo>
                  <a:cubicBezTo>
                    <a:pt x="175" y="546"/>
                    <a:pt x="176" y="545"/>
                    <a:pt x="176" y="543"/>
                  </a:cubicBezTo>
                  <a:cubicBezTo>
                    <a:pt x="178" y="543"/>
                    <a:pt x="177" y="545"/>
                    <a:pt x="178" y="545"/>
                  </a:cubicBezTo>
                  <a:close/>
                  <a:moveTo>
                    <a:pt x="177" y="570"/>
                  </a:moveTo>
                  <a:cubicBezTo>
                    <a:pt x="179" y="571"/>
                    <a:pt x="178" y="575"/>
                    <a:pt x="178" y="577"/>
                  </a:cubicBezTo>
                  <a:cubicBezTo>
                    <a:pt x="176" y="576"/>
                    <a:pt x="175" y="574"/>
                    <a:pt x="175" y="572"/>
                  </a:cubicBezTo>
                  <a:cubicBezTo>
                    <a:pt x="176" y="572"/>
                    <a:pt x="177" y="571"/>
                    <a:pt x="177" y="570"/>
                  </a:cubicBezTo>
                  <a:close/>
                  <a:moveTo>
                    <a:pt x="178" y="596"/>
                  </a:moveTo>
                  <a:cubicBezTo>
                    <a:pt x="180" y="594"/>
                    <a:pt x="178" y="598"/>
                    <a:pt x="179" y="599"/>
                  </a:cubicBezTo>
                  <a:cubicBezTo>
                    <a:pt x="178" y="599"/>
                    <a:pt x="178" y="598"/>
                    <a:pt x="177" y="598"/>
                  </a:cubicBezTo>
                  <a:cubicBezTo>
                    <a:pt x="176" y="597"/>
                    <a:pt x="179" y="597"/>
                    <a:pt x="178" y="596"/>
                  </a:cubicBezTo>
                  <a:close/>
                  <a:moveTo>
                    <a:pt x="179" y="537"/>
                  </a:moveTo>
                  <a:cubicBezTo>
                    <a:pt x="182" y="538"/>
                    <a:pt x="179" y="539"/>
                    <a:pt x="179" y="542"/>
                  </a:cubicBezTo>
                  <a:cubicBezTo>
                    <a:pt x="176" y="542"/>
                    <a:pt x="179" y="539"/>
                    <a:pt x="179" y="537"/>
                  </a:cubicBezTo>
                  <a:close/>
                  <a:moveTo>
                    <a:pt x="180" y="552"/>
                  </a:moveTo>
                  <a:cubicBezTo>
                    <a:pt x="183" y="553"/>
                    <a:pt x="180" y="555"/>
                    <a:pt x="180" y="557"/>
                  </a:cubicBezTo>
                  <a:cubicBezTo>
                    <a:pt x="178" y="556"/>
                    <a:pt x="181" y="555"/>
                    <a:pt x="180" y="552"/>
                  </a:cubicBezTo>
                  <a:close/>
                  <a:moveTo>
                    <a:pt x="181" y="584"/>
                  </a:moveTo>
                  <a:cubicBezTo>
                    <a:pt x="178" y="583"/>
                    <a:pt x="180" y="581"/>
                    <a:pt x="180" y="579"/>
                  </a:cubicBezTo>
                  <a:cubicBezTo>
                    <a:pt x="183" y="579"/>
                    <a:pt x="181" y="582"/>
                    <a:pt x="181" y="584"/>
                  </a:cubicBezTo>
                  <a:close/>
                  <a:moveTo>
                    <a:pt x="181" y="625"/>
                  </a:moveTo>
                  <a:cubicBezTo>
                    <a:pt x="180" y="623"/>
                    <a:pt x="179" y="621"/>
                    <a:pt x="179" y="619"/>
                  </a:cubicBezTo>
                  <a:cubicBezTo>
                    <a:pt x="181" y="620"/>
                    <a:pt x="181" y="623"/>
                    <a:pt x="181" y="625"/>
                  </a:cubicBezTo>
                  <a:close/>
                  <a:moveTo>
                    <a:pt x="182" y="558"/>
                  </a:moveTo>
                  <a:cubicBezTo>
                    <a:pt x="184" y="558"/>
                    <a:pt x="185" y="562"/>
                    <a:pt x="184" y="564"/>
                  </a:cubicBezTo>
                  <a:cubicBezTo>
                    <a:pt x="182" y="563"/>
                    <a:pt x="181" y="560"/>
                    <a:pt x="182" y="558"/>
                  </a:cubicBezTo>
                  <a:close/>
                  <a:moveTo>
                    <a:pt x="183" y="551"/>
                  </a:moveTo>
                  <a:cubicBezTo>
                    <a:pt x="181" y="550"/>
                    <a:pt x="183" y="547"/>
                    <a:pt x="184" y="545"/>
                  </a:cubicBezTo>
                  <a:cubicBezTo>
                    <a:pt x="185" y="546"/>
                    <a:pt x="186" y="546"/>
                    <a:pt x="185" y="548"/>
                  </a:cubicBezTo>
                  <a:cubicBezTo>
                    <a:pt x="183" y="548"/>
                    <a:pt x="185" y="551"/>
                    <a:pt x="183" y="551"/>
                  </a:cubicBezTo>
                  <a:close/>
                  <a:moveTo>
                    <a:pt x="186" y="549"/>
                  </a:moveTo>
                  <a:cubicBezTo>
                    <a:pt x="189" y="551"/>
                    <a:pt x="188" y="555"/>
                    <a:pt x="186" y="557"/>
                  </a:cubicBezTo>
                  <a:cubicBezTo>
                    <a:pt x="183" y="555"/>
                    <a:pt x="185" y="552"/>
                    <a:pt x="186" y="549"/>
                  </a:cubicBezTo>
                  <a:close/>
                  <a:moveTo>
                    <a:pt x="185" y="463"/>
                  </a:moveTo>
                  <a:cubicBezTo>
                    <a:pt x="184" y="460"/>
                    <a:pt x="186" y="459"/>
                    <a:pt x="187" y="457"/>
                  </a:cubicBezTo>
                  <a:cubicBezTo>
                    <a:pt x="190" y="459"/>
                    <a:pt x="191" y="463"/>
                    <a:pt x="190" y="467"/>
                  </a:cubicBezTo>
                  <a:cubicBezTo>
                    <a:pt x="185" y="467"/>
                    <a:pt x="189" y="462"/>
                    <a:pt x="185" y="463"/>
                  </a:cubicBezTo>
                  <a:close/>
                  <a:moveTo>
                    <a:pt x="184" y="439"/>
                  </a:moveTo>
                  <a:cubicBezTo>
                    <a:pt x="185" y="438"/>
                    <a:pt x="186" y="438"/>
                    <a:pt x="187" y="436"/>
                  </a:cubicBezTo>
                  <a:cubicBezTo>
                    <a:pt x="189" y="438"/>
                    <a:pt x="189" y="443"/>
                    <a:pt x="191" y="446"/>
                  </a:cubicBezTo>
                  <a:cubicBezTo>
                    <a:pt x="186" y="446"/>
                    <a:pt x="186" y="441"/>
                    <a:pt x="184" y="439"/>
                  </a:cubicBezTo>
                  <a:close/>
                  <a:moveTo>
                    <a:pt x="187" y="351"/>
                  </a:moveTo>
                  <a:cubicBezTo>
                    <a:pt x="189" y="350"/>
                    <a:pt x="188" y="349"/>
                    <a:pt x="188" y="348"/>
                  </a:cubicBezTo>
                  <a:cubicBezTo>
                    <a:pt x="191" y="349"/>
                    <a:pt x="191" y="352"/>
                    <a:pt x="191" y="355"/>
                  </a:cubicBezTo>
                  <a:cubicBezTo>
                    <a:pt x="189" y="355"/>
                    <a:pt x="191" y="351"/>
                    <a:pt x="187" y="351"/>
                  </a:cubicBezTo>
                  <a:close/>
                  <a:moveTo>
                    <a:pt x="187" y="325"/>
                  </a:moveTo>
                  <a:cubicBezTo>
                    <a:pt x="188" y="323"/>
                    <a:pt x="189" y="322"/>
                    <a:pt x="190" y="320"/>
                  </a:cubicBezTo>
                  <a:cubicBezTo>
                    <a:pt x="194" y="322"/>
                    <a:pt x="195" y="328"/>
                    <a:pt x="194" y="333"/>
                  </a:cubicBezTo>
                  <a:cubicBezTo>
                    <a:pt x="191" y="331"/>
                    <a:pt x="190" y="327"/>
                    <a:pt x="187" y="325"/>
                  </a:cubicBezTo>
                  <a:close/>
                  <a:moveTo>
                    <a:pt x="193" y="249"/>
                  </a:moveTo>
                  <a:cubicBezTo>
                    <a:pt x="194" y="247"/>
                    <a:pt x="192" y="247"/>
                    <a:pt x="193" y="244"/>
                  </a:cubicBezTo>
                  <a:cubicBezTo>
                    <a:pt x="195" y="245"/>
                    <a:pt x="195" y="247"/>
                    <a:pt x="196" y="249"/>
                  </a:cubicBezTo>
                  <a:cubicBezTo>
                    <a:pt x="195" y="249"/>
                    <a:pt x="194" y="249"/>
                    <a:pt x="193" y="249"/>
                  </a:cubicBezTo>
                  <a:close/>
                  <a:moveTo>
                    <a:pt x="195" y="168"/>
                  </a:moveTo>
                  <a:cubicBezTo>
                    <a:pt x="195" y="168"/>
                    <a:pt x="196" y="169"/>
                    <a:pt x="196" y="169"/>
                  </a:cubicBezTo>
                  <a:cubicBezTo>
                    <a:pt x="196" y="165"/>
                    <a:pt x="193" y="166"/>
                    <a:pt x="193" y="161"/>
                  </a:cubicBezTo>
                  <a:cubicBezTo>
                    <a:pt x="192" y="163"/>
                    <a:pt x="191" y="164"/>
                    <a:pt x="190" y="161"/>
                  </a:cubicBezTo>
                  <a:cubicBezTo>
                    <a:pt x="190" y="159"/>
                    <a:pt x="191" y="162"/>
                    <a:pt x="192" y="161"/>
                  </a:cubicBezTo>
                  <a:cubicBezTo>
                    <a:pt x="192" y="160"/>
                    <a:pt x="191" y="159"/>
                    <a:pt x="191" y="158"/>
                  </a:cubicBezTo>
                  <a:cubicBezTo>
                    <a:pt x="189" y="158"/>
                    <a:pt x="191" y="160"/>
                    <a:pt x="189" y="160"/>
                  </a:cubicBezTo>
                  <a:cubicBezTo>
                    <a:pt x="189" y="158"/>
                    <a:pt x="191" y="158"/>
                    <a:pt x="190" y="155"/>
                  </a:cubicBezTo>
                  <a:cubicBezTo>
                    <a:pt x="191" y="156"/>
                    <a:pt x="191" y="155"/>
                    <a:pt x="191" y="155"/>
                  </a:cubicBezTo>
                  <a:cubicBezTo>
                    <a:pt x="196" y="157"/>
                    <a:pt x="195" y="163"/>
                    <a:pt x="198" y="167"/>
                  </a:cubicBezTo>
                  <a:cubicBezTo>
                    <a:pt x="198" y="168"/>
                    <a:pt x="196" y="169"/>
                    <a:pt x="196" y="170"/>
                  </a:cubicBezTo>
                  <a:cubicBezTo>
                    <a:pt x="195" y="170"/>
                    <a:pt x="195" y="169"/>
                    <a:pt x="195" y="168"/>
                  </a:cubicBezTo>
                  <a:close/>
                  <a:moveTo>
                    <a:pt x="194" y="108"/>
                  </a:moveTo>
                  <a:cubicBezTo>
                    <a:pt x="196" y="110"/>
                    <a:pt x="197" y="113"/>
                    <a:pt x="199" y="116"/>
                  </a:cubicBezTo>
                  <a:cubicBezTo>
                    <a:pt x="196" y="114"/>
                    <a:pt x="195" y="111"/>
                    <a:pt x="194" y="108"/>
                  </a:cubicBezTo>
                  <a:close/>
                  <a:moveTo>
                    <a:pt x="197" y="95"/>
                  </a:moveTo>
                  <a:cubicBezTo>
                    <a:pt x="195" y="93"/>
                    <a:pt x="194" y="89"/>
                    <a:pt x="193" y="86"/>
                  </a:cubicBezTo>
                  <a:cubicBezTo>
                    <a:pt x="192" y="84"/>
                    <a:pt x="194" y="84"/>
                    <a:pt x="194" y="82"/>
                  </a:cubicBezTo>
                  <a:cubicBezTo>
                    <a:pt x="196" y="86"/>
                    <a:pt x="198" y="91"/>
                    <a:pt x="197" y="95"/>
                  </a:cubicBezTo>
                  <a:close/>
                  <a:moveTo>
                    <a:pt x="197" y="69"/>
                  </a:moveTo>
                  <a:cubicBezTo>
                    <a:pt x="195" y="69"/>
                    <a:pt x="196" y="64"/>
                    <a:pt x="193" y="64"/>
                  </a:cubicBezTo>
                  <a:cubicBezTo>
                    <a:pt x="193" y="60"/>
                    <a:pt x="192" y="58"/>
                    <a:pt x="194" y="56"/>
                  </a:cubicBezTo>
                  <a:cubicBezTo>
                    <a:pt x="196" y="59"/>
                    <a:pt x="198" y="65"/>
                    <a:pt x="197" y="69"/>
                  </a:cubicBezTo>
                  <a:close/>
                  <a:moveTo>
                    <a:pt x="193" y="77"/>
                  </a:moveTo>
                  <a:cubicBezTo>
                    <a:pt x="192" y="79"/>
                    <a:pt x="192" y="81"/>
                    <a:pt x="190" y="81"/>
                  </a:cubicBezTo>
                  <a:cubicBezTo>
                    <a:pt x="189" y="78"/>
                    <a:pt x="187" y="75"/>
                    <a:pt x="185" y="72"/>
                  </a:cubicBezTo>
                  <a:cubicBezTo>
                    <a:pt x="185" y="70"/>
                    <a:pt x="188" y="70"/>
                    <a:pt x="187" y="68"/>
                  </a:cubicBezTo>
                  <a:cubicBezTo>
                    <a:pt x="192" y="68"/>
                    <a:pt x="191" y="75"/>
                    <a:pt x="193" y="77"/>
                  </a:cubicBezTo>
                  <a:close/>
                  <a:moveTo>
                    <a:pt x="185" y="90"/>
                  </a:moveTo>
                  <a:cubicBezTo>
                    <a:pt x="184" y="87"/>
                    <a:pt x="183" y="84"/>
                    <a:pt x="181" y="83"/>
                  </a:cubicBezTo>
                  <a:cubicBezTo>
                    <a:pt x="180" y="80"/>
                    <a:pt x="182" y="80"/>
                    <a:pt x="182" y="78"/>
                  </a:cubicBezTo>
                  <a:cubicBezTo>
                    <a:pt x="185" y="80"/>
                    <a:pt x="187" y="86"/>
                    <a:pt x="185" y="90"/>
                  </a:cubicBezTo>
                  <a:close/>
                  <a:moveTo>
                    <a:pt x="179" y="77"/>
                  </a:moveTo>
                  <a:cubicBezTo>
                    <a:pt x="176" y="75"/>
                    <a:pt x="177" y="73"/>
                    <a:pt x="175" y="70"/>
                  </a:cubicBezTo>
                  <a:cubicBezTo>
                    <a:pt x="174" y="70"/>
                    <a:pt x="174" y="71"/>
                    <a:pt x="173" y="70"/>
                  </a:cubicBezTo>
                  <a:cubicBezTo>
                    <a:pt x="175" y="69"/>
                    <a:pt x="172" y="64"/>
                    <a:pt x="176" y="62"/>
                  </a:cubicBezTo>
                  <a:cubicBezTo>
                    <a:pt x="178" y="67"/>
                    <a:pt x="183" y="72"/>
                    <a:pt x="179" y="77"/>
                  </a:cubicBezTo>
                  <a:close/>
                  <a:moveTo>
                    <a:pt x="170" y="60"/>
                  </a:moveTo>
                  <a:cubicBezTo>
                    <a:pt x="170" y="58"/>
                    <a:pt x="167" y="57"/>
                    <a:pt x="166" y="55"/>
                  </a:cubicBezTo>
                  <a:cubicBezTo>
                    <a:pt x="168" y="53"/>
                    <a:pt x="170" y="50"/>
                    <a:pt x="169" y="46"/>
                  </a:cubicBezTo>
                  <a:cubicBezTo>
                    <a:pt x="173" y="48"/>
                    <a:pt x="176" y="58"/>
                    <a:pt x="170" y="60"/>
                  </a:cubicBezTo>
                  <a:close/>
                  <a:moveTo>
                    <a:pt x="166" y="73"/>
                  </a:moveTo>
                  <a:cubicBezTo>
                    <a:pt x="163" y="72"/>
                    <a:pt x="166" y="69"/>
                    <a:pt x="167" y="69"/>
                  </a:cubicBezTo>
                  <a:cubicBezTo>
                    <a:pt x="166" y="67"/>
                    <a:pt x="164" y="69"/>
                    <a:pt x="164" y="70"/>
                  </a:cubicBezTo>
                  <a:cubicBezTo>
                    <a:pt x="160" y="67"/>
                    <a:pt x="165" y="63"/>
                    <a:pt x="164" y="61"/>
                  </a:cubicBezTo>
                  <a:cubicBezTo>
                    <a:pt x="167" y="64"/>
                    <a:pt x="169" y="70"/>
                    <a:pt x="166" y="73"/>
                  </a:cubicBezTo>
                  <a:close/>
                  <a:moveTo>
                    <a:pt x="168" y="100"/>
                  </a:moveTo>
                  <a:cubicBezTo>
                    <a:pt x="164" y="98"/>
                    <a:pt x="160" y="93"/>
                    <a:pt x="162" y="89"/>
                  </a:cubicBezTo>
                  <a:cubicBezTo>
                    <a:pt x="164" y="92"/>
                    <a:pt x="168" y="96"/>
                    <a:pt x="168" y="100"/>
                  </a:cubicBezTo>
                  <a:close/>
                  <a:moveTo>
                    <a:pt x="160" y="61"/>
                  </a:moveTo>
                  <a:cubicBezTo>
                    <a:pt x="158" y="60"/>
                    <a:pt x="160" y="57"/>
                    <a:pt x="162" y="57"/>
                  </a:cubicBezTo>
                  <a:cubicBezTo>
                    <a:pt x="161" y="59"/>
                    <a:pt x="161" y="59"/>
                    <a:pt x="160" y="61"/>
                  </a:cubicBezTo>
                  <a:close/>
                  <a:moveTo>
                    <a:pt x="153" y="100"/>
                  </a:moveTo>
                  <a:cubicBezTo>
                    <a:pt x="150" y="99"/>
                    <a:pt x="151" y="95"/>
                    <a:pt x="148" y="94"/>
                  </a:cubicBezTo>
                  <a:cubicBezTo>
                    <a:pt x="148" y="92"/>
                    <a:pt x="151" y="93"/>
                    <a:pt x="150" y="90"/>
                  </a:cubicBezTo>
                  <a:cubicBezTo>
                    <a:pt x="153" y="92"/>
                    <a:pt x="155" y="97"/>
                    <a:pt x="153" y="100"/>
                  </a:cubicBezTo>
                  <a:close/>
                  <a:moveTo>
                    <a:pt x="148" y="87"/>
                  </a:moveTo>
                  <a:cubicBezTo>
                    <a:pt x="147" y="86"/>
                    <a:pt x="145" y="87"/>
                    <a:pt x="146" y="89"/>
                  </a:cubicBezTo>
                  <a:cubicBezTo>
                    <a:pt x="143" y="87"/>
                    <a:pt x="142" y="82"/>
                    <a:pt x="145" y="80"/>
                  </a:cubicBezTo>
                  <a:cubicBezTo>
                    <a:pt x="147" y="81"/>
                    <a:pt x="146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lose/>
                  <a:moveTo>
                    <a:pt x="145" y="115"/>
                  </a:moveTo>
                  <a:cubicBezTo>
                    <a:pt x="144" y="116"/>
                    <a:pt x="145" y="118"/>
                    <a:pt x="143" y="117"/>
                  </a:cubicBezTo>
                  <a:cubicBezTo>
                    <a:pt x="143" y="114"/>
                    <a:pt x="137" y="109"/>
                    <a:pt x="143" y="108"/>
                  </a:cubicBezTo>
                  <a:cubicBezTo>
                    <a:pt x="142" y="112"/>
                    <a:pt x="145" y="112"/>
                    <a:pt x="145" y="115"/>
                  </a:cubicBezTo>
                  <a:close/>
                  <a:moveTo>
                    <a:pt x="140" y="80"/>
                  </a:moveTo>
                  <a:cubicBezTo>
                    <a:pt x="136" y="77"/>
                    <a:pt x="136" y="71"/>
                    <a:pt x="139" y="66"/>
                  </a:cubicBezTo>
                  <a:cubicBezTo>
                    <a:pt x="140" y="70"/>
                    <a:pt x="145" y="78"/>
                    <a:pt x="140" y="80"/>
                  </a:cubicBezTo>
                  <a:close/>
                  <a:moveTo>
                    <a:pt x="139" y="106"/>
                  </a:moveTo>
                  <a:cubicBezTo>
                    <a:pt x="137" y="105"/>
                    <a:pt x="134" y="102"/>
                    <a:pt x="136" y="99"/>
                  </a:cubicBezTo>
                  <a:cubicBezTo>
                    <a:pt x="137" y="101"/>
                    <a:pt x="140" y="103"/>
                    <a:pt x="139" y="106"/>
                  </a:cubicBezTo>
                  <a:close/>
                  <a:moveTo>
                    <a:pt x="133" y="68"/>
                  </a:moveTo>
                  <a:cubicBezTo>
                    <a:pt x="130" y="63"/>
                    <a:pt x="131" y="58"/>
                    <a:pt x="134" y="53"/>
                  </a:cubicBezTo>
                  <a:cubicBezTo>
                    <a:pt x="139" y="57"/>
                    <a:pt x="137" y="65"/>
                    <a:pt x="133" y="68"/>
                  </a:cubicBezTo>
                  <a:close/>
                  <a:moveTo>
                    <a:pt x="133" y="95"/>
                  </a:moveTo>
                  <a:cubicBezTo>
                    <a:pt x="130" y="93"/>
                    <a:pt x="129" y="90"/>
                    <a:pt x="129" y="87"/>
                  </a:cubicBezTo>
                  <a:cubicBezTo>
                    <a:pt x="131" y="88"/>
                    <a:pt x="132" y="92"/>
                    <a:pt x="133" y="95"/>
                  </a:cubicBezTo>
                  <a:close/>
                  <a:moveTo>
                    <a:pt x="126" y="70"/>
                  </a:moveTo>
                  <a:cubicBezTo>
                    <a:pt x="128" y="71"/>
                    <a:pt x="128" y="73"/>
                    <a:pt x="129" y="74"/>
                  </a:cubicBezTo>
                  <a:cubicBezTo>
                    <a:pt x="127" y="74"/>
                    <a:pt x="126" y="72"/>
                    <a:pt x="126" y="70"/>
                  </a:cubicBezTo>
                  <a:close/>
                  <a:moveTo>
                    <a:pt x="126" y="84"/>
                  </a:moveTo>
                  <a:cubicBezTo>
                    <a:pt x="125" y="82"/>
                    <a:pt x="123" y="79"/>
                    <a:pt x="124" y="76"/>
                  </a:cubicBezTo>
                  <a:cubicBezTo>
                    <a:pt x="125" y="78"/>
                    <a:pt x="128" y="81"/>
                    <a:pt x="126" y="84"/>
                  </a:cubicBezTo>
                  <a:close/>
                  <a:moveTo>
                    <a:pt x="123" y="91"/>
                  </a:moveTo>
                  <a:cubicBezTo>
                    <a:pt x="120" y="91"/>
                    <a:pt x="121" y="86"/>
                    <a:pt x="119" y="85"/>
                  </a:cubicBezTo>
                  <a:cubicBezTo>
                    <a:pt x="118" y="83"/>
                    <a:pt x="121" y="83"/>
                    <a:pt x="120" y="81"/>
                  </a:cubicBezTo>
                  <a:cubicBezTo>
                    <a:pt x="123" y="85"/>
                    <a:pt x="123" y="86"/>
                    <a:pt x="123" y="91"/>
                  </a:cubicBezTo>
                  <a:close/>
                  <a:moveTo>
                    <a:pt x="118" y="66"/>
                  </a:moveTo>
                  <a:cubicBezTo>
                    <a:pt x="119" y="65"/>
                    <a:pt x="120" y="68"/>
                    <a:pt x="120" y="70"/>
                  </a:cubicBezTo>
                  <a:cubicBezTo>
                    <a:pt x="119" y="69"/>
                    <a:pt x="119" y="67"/>
                    <a:pt x="118" y="66"/>
                  </a:cubicBezTo>
                  <a:close/>
                  <a:moveTo>
                    <a:pt x="119" y="55"/>
                  </a:moveTo>
                  <a:cubicBezTo>
                    <a:pt x="117" y="55"/>
                    <a:pt x="118" y="52"/>
                    <a:pt x="119" y="51"/>
                  </a:cubicBezTo>
                  <a:cubicBezTo>
                    <a:pt x="121" y="52"/>
                    <a:pt x="118" y="53"/>
                    <a:pt x="119" y="55"/>
                  </a:cubicBezTo>
                  <a:close/>
                  <a:moveTo>
                    <a:pt x="117" y="51"/>
                  </a:moveTo>
                  <a:cubicBezTo>
                    <a:pt x="115" y="49"/>
                    <a:pt x="117" y="48"/>
                    <a:pt x="117" y="46"/>
                  </a:cubicBezTo>
                  <a:cubicBezTo>
                    <a:pt x="120" y="46"/>
                    <a:pt x="119" y="52"/>
                    <a:pt x="117" y="51"/>
                  </a:cubicBezTo>
                  <a:close/>
                  <a:moveTo>
                    <a:pt x="117" y="79"/>
                  </a:moveTo>
                  <a:cubicBezTo>
                    <a:pt x="117" y="77"/>
                    <a:pt x="114" y="73"/>
                    <a:pt x="115" y="70"/>
                  </a:cubicBezTo>
                  <a:cubicBezTo>
                    <a:pt x="117" y="73"/>
                    <a:pt x="118" y="77"/>
                    <a:pt x="117" y="79"/>
                  </a:cubicBezTo>
                  <a:close/>
                  <a:moveTo>
                    <a:pt x="119" y="97"/>
                  </a:moveTo>
                  <a:cubicBezTo>
                    <a:pt x="119" y="100"/>
                    <a:pt x="117" y="101"/>
                    <a:pt x="116" y="105"/>
                  </a:cubicBezTo>
                  <a:cubicBezTo>
                    <a:pt x="115" y="102"/>
                    <a:pt x="112" y="101"/>
                    <a:pt x="112" y="98"/>
                  </a:cubicBezTo>
                  <a:cubicBezTo>
                    <a:pt x="111" y="90"/>
                    <a:pt x="119" y="90"/>
                    <a:pt x="119" y="97"/>
                  </a:cubicBezTo>
                  <a:close/>
                  <a:moveTo>
                    <a:pt x="109" y="62"/>
                  </a:moveTo>
                  <a:cubicBezTo>
                    <a:pt x="111" y="60"/>
                    <a:pt x="112" y="57"/>
                    <a:pt x="114" y="55"/>
                  </a:cubicBezTo>
                  <a:cubicBezTo>
                    <a:pt x="115" y="58"/>
                    <a:pt x="114" y="58"/>
                    <a:pt x="115" y="60"/>
                  </a:cubicBezTo>
                  <a:cubicBezTo>
                    <a:pt x="112" y="57"/>
                    <a:pt x="112" y="64"/>
                    <a:pt x="109" y="62"/>
                  </a:cubicBezTo>
                  <a:close/>
                  <a:moveTo>
                    <a:pt x="105" y="61"/>
                  </a:moveTo>
                  <a:cubicBezTo>
                    <a:pt x="105" y="59"/>
                    <a:pt x="105" y="57"/>
                    <a:pt x="104" y="56"/>
                  </a:cubicBezTo>
                  <a:cubicBezTo>
                    <a:pt x="104" y="53"/>
                    <a:pt x="107" y="52"/>
                    <a:pt x="107" y="49"/>
                  </a:cubicBezTo>
                  <a:cubicBezTo>
                    <a:pt x="105" y="49"/>
                    <a:pt x="105" y="49"/>
                    <a:pt x="107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8" y="48"/>
                    <a:pt x="109" y="47"/>
                    <a:pt x="109" y="46"/>
                  </a:cubicBezTo>
                  <a:cubicBezTo>
                    <a:pt x="114" y="51"/>
                    <a:pt x="109" y="58"/>
                    <a:pt x="105" y="61"/>
                  </a:cubicBezTo>
                  <a:close/>
                  <a:moveTo>
                    <a:pt x="102" y="49"/>
                  </a:moveTo>
                  <a:cubicBezTo>
                    <a:pt x="101" y="49"/>
                    <a:pt x="100" y="49"/>
                    <a:pt x="99" y="49"/>
                  </a:cubicBezTo>
                  <a:cubicBezTo>
                    <a:pt x="101" y="44"/>
                    <a:pt x="101" y="38"/>
                    <a:pt x="107" y="36"/>
                  </a:cubicBezTo>
                  <a:cubicBezTo>
                    <a:pt x="106" y="41"/>
                    <a:pt x="103" y="44"/>
                    <a:pt x="102" y="49"/>
                  </a:cubicBezTo>
                  <a:close/>
                  <a:moveTo>
                    <a:pt x="101" y="61"/>
                  </a:moveTo>
                  <a:cubicBezTo>
                    <a:pt x="104" y="63"/>
                    <a:pt x="104" y="69"/>
                    <a:pt x="101" y="72"/>
                  </a:cubicBezTo>
                  <a:cubicBezTo>
                    <a:pt x="99" y="69"/>
                    <a:pt x="98" y="64"/>
                    <a:pt x="101" y="61"/>
                  </a:cubicBezTo>
                  <a:close/>
                  <a:moveTo>
                    <a:pt x="100" y="87"/>
                  </a:moveTo>
                  <a:cubicBezTo>
                    <a:pt x="103" y="87"/>
                    <a:pt x="102" y="90"/>
                    <a:pt x="101" y="92"/>
                  </a:cubicBezTo>
                  <a:cubicBezTo>
                    <a:pt x="99" y="92"/>
                    <a:pt x="99" y="88"/>
                    <a:pt x="100" y="87"/>
                  </a:cubicBezTo>
                  <a:close/>
                  <a:moveTo>
                    <a:pt x="99" y="185"/>
                  </a:moveTo>
                  <a:cubicBezTo>
                    <a:pt x="97" y="183"/>
                    <a:pt x="99" y="180"/>
                    <a:pt x="99" y="177"/>
                  </a:cubicBezTo>
                  <a:cubicBezTo>
                    <a:pt x="103" y="177"/>
                    <a:pt x="102" y="185"/>
                    <a:pt x="99" y="185"/>
                  </a:cubicBezTo>
                  <a:close/>
                  <a:moveTo>
                    <a:pt x="98" y="159"/>
                  </a:moveTo>
                  <a:cubicBezTo>
                    <a:pt x="97" y="156"/>
                    <a:pt x="98" y="155"/>
                    <a:pt x="99" y="153"/>
                  </a:cubicBezTo>
                  <a:cubicBezTo>
                    <a:pt x="101" y="154"/>
                    <a:pt x="100" y="157"/>
                    <a:pt x="101" y="158"/>
                  </a:cubicBezTo>
                  <a:cubicBezTo>
                    <a:pt x="99" y="158"/>
                    <a:pt x="99" y="159"/>
                    <a:pt x="98" y="159"/>
                  </a:cubicBezTo>
                  <a:close/>
                  <a:moveTo>
                    <a:pt x="98" y="472"/>
                  </a:moveTo>
                  <a:cubicBezTo>
                    <a:pt x="101" y="474"/>
                    <a:pt x="103" y="478"/>
                    <a:pt x="101" y="481"/>
                  </a:cubicBezTo>
                  <a:cubicBezTo>
                    <a:pt x="98" y="479"/>
                    <a:pt x="96" y="476"/>
                    <a:pt x="98" y="472"/>
                  </a:cubicBezTo>
                  <a:close/>
                  <a:moveTo>
                    <a:pt x="98" y="552"/>
                  </a:moveTo>
                  <a:cubicBezTo>
                    <a:pt x="101" y="555"/>
                    <a:pt x="99" y="557"/>
                    <a:pt x="101" y="561"/>
                  </a:cubicBezTo>
                  <a:cubicBezTo>
                    <a:pt x="98" y="560"/>
                    <a:pt x="96" y="555"/>
                    <a:pt x="98" y="552"/>
                  </a:cubicBezTo>
                  <a:close/>
                  <a:moveTo>
                    <a:pt x="101" y="595"/>
                  </a:moveTo>
                  <a:cubicBezTo>
                    <a:pt x="102" y="597"/>
                    <a:pt x="103" y="598"/>
                    <a:pt x="102" y="600"/>
                  </a:cubicBezTo>
                  <a:cubicBezTo>
                    <a:pt x="100" y="600"/>
                    <a:pt x="100" y="597"/>
                    <a:pt x="101" y="595"/>
                  </a:cubicBezTo>
                  <a:close/>
                  <a:moveTo>
                    <a:pt x="110" y="598"/>
                  </a:moveTo>
                  <a:cubicBezTo>
                    <a:pt x="110" y="598"/>
                    <a:pt x="111" y="598"/>
                    <a:pt x="111" y="597"/>
                  </a:cubicBezTo>
                  <a:cubicBezTo>
                    <a:pt x="114" y="597"/>
                    <a:pt x="112" y="600"/>
                    <a:pt x="111" y="601"/>
                  </a:cubicBezTo>
                  <a:cubicBezTo>
                    <a:pt x="110" y="601"/>
                    <a:pt x="112" y="598"/>
                    <a:pt x="110" y="598"/>
                  </a:cubicBezTo>
                  <a:close/>
                  <a:moveTo>
                    <a:pt x="111" y="584"/>
                  </a:moveTo>
                  <a:cubicBezTo>
                    <a:pt x="108" y="577"/>
                    <a:pt x="111" y="572"/>
                    <a:pt x="114" y="567"/>
                  </a:cubicBezTo>
                  <a:cubicBezTo>
                    <a:pt x="116" y="571"/>
                    <a:pt x="115" y="580"/>
                    <a:pt x="111" y="584"/>
                  </a:cubicBezTo>
                  <a:close/>
                  <a:moveTo>
                    <a:pt x="113" y="560"/>
                  </a:moveTo>
                  <a:cubicBezTo>
                    <a:pt x="112" y="559"/>
                    <a:pt x="114" y="556"/>
                    <a:pt x="116" y="555"/>
                  </a:cubicBezTo>
                  <a:cubicBezTo>
                    <a:pt x="115" y="557"/>
                    <a:pt x="115" y="559"/>
                    <a:pt x="113" y="560"/>
                  </a:cubicBezTo>
                  <a:close/>
                  <a:moveTo>
                    <a:pt x="111" y="560"/>
                  </a:moveTo>
                  <a:cubicBezTo>
                    <a:pt x="107" y="551"/>
                    <a:pt x="115" y="544"/>
                    <a:pt x="117" y="537"/>
                  </a:cubicBezTo>
                  <a:cubicBezTo>
                    <a:pt x="121" y="544"/>
                    <a:pt x="113" y="556"/>
                    <a:pt x="111" y="560"/>
                  </a:cubicBezTo>
                  <a:close/>
                  <a:moveTo>
                    <a:pt x="114" y="536"/>
                  </a:moveTo>
                  <a:cubicBezTo>
                    <a:pt x="114" y="531"/>
                    <a:pt x="115" y="521"/>
                    <a:pt x="118" y="518"/>
                  </a:cubicBezTo>
                  <a:cubicBezTo>
                    <a:pt x="120" y="523"/>
                    <a:pt x="117" y="532"/>
                    <a:pt x="114" y="536"/>
                  </a:cubicBezTo>
                  <a:close/>
                  <a:moveTo>
                    <a:pt x="118" y="517"/>
                  </a:moveTo>
                  <a:cubicBezTo>
                    <a:pt x="117" y="512"/>
                    <a:pt x="120" y="507"/>
                    <a:pt x="120" y="502"/>
                  </a:cubicBezTo>
                  <a:cubicBezTo>
                    <a:pt x="121" y="505"/>
                    <a:pt x="121" y="514"/>
                    <a:pt x="118" y="517"/>
                  </a:cubicBezTo>
                  <a:close/>
                  <a:moveTo>
                    <a:pt x="120" y="460"/>
                  </a:moveTo>
                  <a:cubicBezTo>
                    <a:pt x="119" y="457"/>
                    <a:pt x="117" y="454"/>
                    <a:pt x="120" y="451"/>
                  </a:cubicBezTo>
                  <a:cubicBezTo>
                    <a:pt x="122" y="452"/>
                    <a:pt x="121" y="452"/>
                    <a:pt x="124" y="451"/>
                  </a:cubicBezTo>
                  <a:cubicBezTo>
                    <a:pt x="123" y="447"/>
                    <a:pt x="124" y="444"/>
                    <a:pt x="126" y="439"/>
                  </a:cubicBezTo>
                  <a:cubicBezTo>
                    <a:pt x="128" y="439"/>
                    <a:pt x="129" y="443"/>
                    <a:pt x="131" y="441"/>
                  </a:cubicBezTo>
                  <a:cubicBezTo>
                    <a:pt x="132" y="443"/>
                    <a:pt x="130" y="447"/>
                    <a:pt x="130" y="450"/>
                  </a:cubicBezTo>
                  <a:cubicBezTo>
                    <a:pt x="129" y="449"/>
                    <a:pt x="128" y="449"/>
                    <a:pt x="129" y="447"/>
                  </a:cubicBezTo>
                  <a:cubicBezTo>
                    <a:pt x="125" y="451"/>
                    <a:pt x="123" y="456"/>
                    <a:pt x="120" y="460"/>
                  </a:cubicBezTo>
                  <a:close/>
                  <a:moveTo>
                    <a:pt x="130" y="432"/>
                  </a:moveTo>
                  <a:cubicBezTo>
                    <a:pt x="132" y="431"/>
                    <a:pt x="133" y="430"/>
                    <a:pt x="133" y="428"/>
                  </a:cubicBezTo>
                  <a:cubicBezTo>
                    <a:pt x="134" y="428"/>
                    <a:pt x="135" y="428"/>
                    <a:pt x="135" y="428"/>
                  </a:cubicBezTo>
                  <a:cubicBezTo>
                    <a:pt x="135" y="432"/>
                    <a:pt x="134" y="434"/>
                    <a:pt x="132" y="436"/>
                  </a:cubicBezTo>
                  <a:cubicBezTo>
                    <a:pt x="131" y="436"/>
                    <a:pt x="131" y="434"/>
                    <a:pt x="130" y="432"/>
                  </a:cubicBezTo>
                  <a:close/>
                  <a:moveTo>
                    <a:pt x="133" y="421"/>
                  </a:moveTo>
                  <a:cubicBezTo>
                    <a:pt x="132" y="419"/>
                    <a:pt x="131" y="417"/>
                    <a:pt x="130" y="414"/>
                  </a:cubicBezTo>
                  <a:cubicBezTo>
                    <a:pt x="133" y="413"/>
                    <a:pt x="138" y="411"/>
                    <a:pt x="140" y="413"/>
                  </a:cubicBezTo>
                  <a:cubicBezTo>
                    <a:pt x="141" y="419"/>
                    <a:pt x="136" y="420"/>
                    <a:pt x="133" y="421"/>
                  </a:cubicBezTo>
                  <a:close/>
                  <a:moveTo>
                    <a:pt x="156" y="433"/>
                  </a:moveTo>
                  <a:cubicBezTo>
                    <a:pt x="153" y="440"/>
                    <a:pt x="159" y="445"/>
                    <a:pt x="156" y="451"/>
                  </a:cubicBezTo>
                  <a:cubicBezTo>
                    <a:pt x="154" y="445"/>
                    <a:pt x="153" y="441"/>
                    <a:pt x="153" y="433"/>
                  </a:cubicBezTo>
                  <a:cubicBezTo>
                    <a:pt x="154" y="433"/>
                    <a:pt x="155" y="433"/>
                    <a:pt x="156" y="433"/>
                  </a:cubicBezTo>
                  <a:close/>
                  <a:moveTo>
                    <a:pt x="154" y="390"/>
                  </a:moveTo>
                  <a:cubicBezTo>
                    <a:pt x="157" y="393"/>
                    <a:pt x="160" y="397"/>
                    <a:pt x="160" y="401"/>
                  </a:cubicBezTo>
                  <a:cubicBezTo>
                    <a:pt x="157" y="398"/>
                    <a:pt x="155" y="394"/>
                    <a:pt x="154" y="390"/>
                  </a:cubicBezTo>
                  <a:close/>
                  <a:moveTo>
                    <a:pt x="163" y="477"/>
                  </a:moveTo>
                  <a:cubicBezTo>
                    <a:pt x="163" y="479"/>
                    <a:pt x="160" y="479"/>
                    <a:pt x="160" y="476"/>
                  </a:cubicBezTo>
                  <a:cubicBezTo>
                    <a:pt x="161" y="475"/>
                    <a:pt x="162" y="477"/>
                    <a:pt x="163" y="477"/>
                  </a:cubicBezTo>
                  <a:close/>
                  <a:moveTo>
                    <a:pt x="165" y="490"/>
                  </a:moveTo>
                  <a:cubicBezTo>
                    <a:pt x="163" y="488"/>
                    <a:pt x="164" y="484"/>
                    <a:pt x="163" y="481"/>
                  </a:cubicBezTo>
                  <a:cubicBezTo>
                    <a:pt x="167" y="482"/>
                    <a:pt x="163" y="487"/>
                    <a:pt x="165" y="490"/>
                  </a:cubicBezTo>
                  <a:close/>
                  <a:moveTo>
                    <a:pt x="163" y="439"/>
                  </a:moveTo>
                  <a:cubicBezTo>
                    <a:pt x="165" y="443"/>
                    <a:pt x="170" y="449"/>
                    <a:pt x="166" y="453"/>
                  </a:cubicBezTo>
                  <a:cubicBezTo>
                    <a:pt x="161" y="450"/>
                    <a:pt x="164" y="443"/>
                    <a:pt x="163" y="439"/>
                  </a:cubicBezTo>
                  <a:close/>
                  <a:moveTo>
                    <a:pt x="164" y="430"/>
                  </a:moveTo>
                  <a:cubicBezTo>
                    <a:pt x="163" y="427"/>
                    <a:pt x="160" y="423"/>
                    <a:pt x="161" y="418"/>
                  </a:cubicBezTo>
                  <a:cubicBezTo>
                    <a:pt x="166" y="422"/>
                    <a:pt x="171" y="426"/>
                    <a:pt x="164" y="430"/>
                  </a:cubicBezTo>
                  <a:close/>
                  <a:moveTo>
                    <a:pt x="169" y="453"/>
                  </a:moveTo>
                  <a:cubicBezTo>
                    <a:pt x="170" y="451"/>
                    <a:pt x="171" y="457"/>
                    <a:pt x="173" y="457"/>
                  </a:cubicBezTo>
                  <a:cubicBezTo>
                    <a:pt x="173" y="459"/>
                    <a:pt x="171" y="461"/>
                    <a:pt x="170" y="463"/>
                  </a:cubicBezTo>
                  <a:cubicBezTo>
                    <a:pt x="168" y="462"/>
                    <a:pt x="167" y="459"/>
                    <a:pt x="168" y="455"/>
                  </a:cubicBezTo>
                  <a:cubicBezTo>
                    <a:pt x="169" y="456"/>
                    <a:pt x="170" y="453"/>
                    <a:pt x="169" y="453"/>
                  </a:cubicBezTo>
                  <a:close/>
                  <a:moveTo>
                    <a:pt x="169" y="476"/>
                  </a:moveTo>
                  <a:cubicBezTo>
                    <a:pt x="168" y="477"/>
                    <a:pt x="170" y="480"/>
                    <a:pt x="169" y="481"/>
                  </a:cubicBezTo>
                  <a:cubicBezTo>
                    <a:pt x="169" y="480"/>
                    <a:pt x="168" y="478"/>
                    <a:pt x="169" y="476"/>
                  </a:cubicBezTo>
                  <a:close/>
                  <a:moveTo>
                    <a:pt x="170" y="498"/>
                  </a:moveTo>
                  <a:cubicBezTo>
                    <a:pt x="172" y="499"/>
                    <a:pt x="171" y="501"/>
                    <a:pt x="171" y="504"/>
                  </a:cubicBezTo>
                  <a:cubicBezTo>
                    <a:pt x="170" y="503"/>
                    <a:pt x="169" y="502"/>
                    <a:pt x="169" y="500"/>
                  </a:cubicBezTo>
                  <a:cubicBezTo>
                    <a:pt x="170" y="501"/>
                    <a:pt x="170" y="499"/>
                    <a:pt x="170" y="498"/>
                  </a:cubicBezTo>
                  <a:close/>
                  <a:moveTo>
                    <a:pt x="169" y="473"/>
                  </a:moveTo>
                  <a:cubicBezTo>
                    <a:pt x="171" y="472"/>
                    <a:pt x="171" y="477"/>
                    <a:pt x="173" y="478"/>
                  </a:cubicBezTo>
                  <a:cubicBezTo>
                    <a:pt x="171" y="479"/>
                    <a:pt x="170" y="475"/>
                    <a:pt x="169" y="473"/>
                  </a:cubicBezTo>
                  <a:close/>
                  <a:moveTo>
                    <a:pt x="172" y="534"/>
                  </a:moveTo>
                  <a:cubicBezTo>
                    <a:pt x="174" y="535"/>
                    <a:pt x="173" y="538"/>
                    <a:pt x="175" y="537"/>
                  </a:cubicBezTo>
                  <a:cubicBezTo>
                    <a:pt x="174" y="538"/>
                    <a:pt x="175" y="542"/>
                    <a:pt x="172" y="542"/>
                  </a:cubicBezTo>
                  <a:cubicBezTo>
                    <a:pt x="171" y="539"/>
                    <a:pt x="172" y="538"/>
                    <a:pt x="172" y="534"/>
                  </a:cubicBezTo>
                  <a:close/>
                  <a:moveTo>
                    <a:pt x="173" y="673"/>
                  </a:moveTo>
                  <a:cubicBezTo>
                    <a:pt x="178" y="676"/>
                    <a:pt x="176" y="683"/>
                    <a:pt x="173" y="687"/>
                  </a:cubicBezTo>
                  <a:cubicBezTo>
                    <a:pt x="173" y="682"/>
                    <a:pt x="170" y="676"/>
                    <a:pt x="173" y="673"/>
                  </a:cubicBezTo>
                  <a:close/>
                  <a:moveTo>
                    <a:pt x="174" y="671"/>
                  </a:moveTo>
                  <a:cubicBezTo>
                    <a:pt x="175" y="669"/>
                    <a:pt x="177" y="667"/>
                    <a:pt x="177" y="663"/>
                  </a:cubicBezTo>
                  <a:cubicBezTo>
                    <a:pt x="180" y="666"/>
                    <a:pt x="178" y="672"/>
                    <a:pt x="174" y="671"/>
                  </a:cubicBezTo>
                  <a:close/>
                  <a:moveTo>
                    <a:pt x="179" y="696"/>
                  </a:moveTo>
                  <a:cubicBezTo>
                    <a:pt x="182" y="696"/>
                    <a:pt x="179" y="700"/>
                    <a:pt x="178" y="700"/>
                  </a:cubicBezTo>
                  <a:cubicBezTo>
                    <a:pt x="179" y="699"/>
                    <a:pt x="178" y="697"/>
                    <a:pt x="179" y="696"/>
                  </a:cubicBezTo>
                  <a:close/>
                  <a:moveTo>
                    <a:pt x="180" y="644"/>
                  </a:moveTo>
                  <a:cubicBezTo>
                    <a:pt x="182" y="644"/>
                    <a:pt x="182" y="648"/>
                    <a:pt x="181" y="649"/>
                  </a:cubicBezTo>
                  <a:cubicBezTo>
                    <a:pt x="178" y="648"/>
                    <a:pt x="179" y="645"/>
                    <a:pt x="180" y="644"/>
                  </a:cubicBezTo>
                  <a:close/>
                  <a:moveTo>
                    <a:pt x="182" y="650"/>
                  </a:moveTo>
                  <a:cubicBezTo>
                    <a:pt x="184" y="651"/>
                    <a:pt x="184" y="653"/>
                    <a:pt x="183" y="655"/>
                  </a:cubicBezTo>
                  <a:cubicBezTo>
                    <a:pt x="181" y="655"/>
                    <a:pt x="181" y="651"/>
                    <a:pt x="182" y="650"/>
                  </a:cubicBezTo>
                  <a:close/>
                  <a:moveTo>
                    <a:pt x="183" y="716"/>
                  </a:moveTo>
                  <a:cubicBezTo>
                    <a:pt x="185" y="718"/>
                    <a:pt x="186" y="723"/>
                    <a:pt x="184" y="726"/>
                  </a:cubicBezTo>
                  <a:cubicBezTo>
                    <a:pt x="180" y="724"/>
                    <a:pt x="183" y="720"/>
                    <a:pt x="183" y="716"/>
                  </a:cubicBezTo>
                  <a:close/>
                  <a:moveTo>
                    <a:pt x="184" y="609"/>
                  </a:moveTo>
                  <a:cubicBezTo>
                    <a:pt x="185" y="608"/>
                    <a:pt x="186" y="613"/>
                    <a:pt x="187" y="616"/>
                  </a:cubicBezTo>
                  <a:cubicBezTo>
                    <a:pt x="183" y="614"/>
                    <a:pt x="183" y="610"/>
                    <a:pt x="184" y="609"/>
                  </a:cubicBezTo>
                  <a:close/>
                  <a:moveTo>
                    <a:pt x="186" y="567"/>
                  </a:moveTo>
                  <a:cubicBezTo>
                    <a:pt x="188" y="567"/>
                    <a:pt x="187" y="569"/>
                    <a:pt x="187" y="570"/>
                  </a:cubicBezTo>
                  <a:cubicBezTo>
                    <a:pt x="185" y="570"/>
                    <a:pt x="186" y="568"/>
                    <a:pt x="186" y="567"/>
                  </a:cubicBezTo>
                  <a:close/>
                  <a:moveTo>
                    <a:pt x="189" y="583"/>
                  </a:moveTo>
                  <a:cubicBezTo>
                    <a:pt x="190" y="585"/>
                    <a:pt x="188" y="586"/>
                    <a:pt x="188" y="588"/>
                  </a:cubicBezTo>
                  <a:cubicBezTo>
                    <a:pt x="187" y="586"/>
                    <a:pt x="186" y="583"/>
                    <a:pt x="189" y="583"/>
                  </a:cubicBezTo>
                  <a:close/>
                  <a:moveTo>
                    <a:pt x="188" y="564"/>
                  </a:moveTo>
                  <a:cubicBezTo>
                    <a:pt x="187" y="560"/>
                    <a:pt x="190" y="560"/>
                    <a:pt x="190" y="556"/>
                  </a:cubicBezTo>
                  <a:cubicBezTo>
                    <a:pt x="191" y="556"/>
                    <a:pt x="191" y="557"/>
                    <a:pt x="192" y="557"/>
                  </a:cubicBezTo>
                  <a:cubicBezTo>
                    <a:pt x="191" y="560"/>
                    <a:pt x="191" y="563"/>
                    <a:pt x="188" y="564"/>
                  </a:cubicBezTo>
                  <a:close/>
                  <a:moveTo>
                    <a:pt x="192" y="592"/>
                  </a:moveTo>
                  <a:cubicBezTo>
                    <a:pt x="194" y="592"/>
                    <a:pt x="192" y="596"/>
                    <a:pt x="191" y="596"/>
                  </a:cubicBezTo>
                  <a:cubicBezTo>
                    <a:pt x="190" y="594"/>
                    <a:pt x="192" y="594"/>
                    <a:pt x="192" y="592"/>
                  </a:cubicBezTo>
                  <a:close/>
                  <a:moveTo>
                    <a:pt x="191" y="616"/>
                  </a:moveTo>
                  <a:cubicBezTo>
                    <a:pt x="193" y="616"/>
                    <a:pt x="193" y="618"/>
                    <a:pt x="193" y="619"/>
                  </a:cubicBezTo>
                  <a:cubicBezTo>
                    <a:pt x="191" y="619"/>
                    <a:pt x="191" y="618"/>
                    <a:pt x="191" y="616"/>
                  </a:cubicBezTo>
                  <a:close/>
                  <a:moveTo>
                    <a:pt x="193" y="640"/>
                  </a:moveTo>
                  <a:cubicBezTo>
                    <a:pt x="192" y="641"/>
                    <a:pt x="194" y="644"/>
                    <a:pt x="191" y="643"/>
                  </a:cubicBezTo>
                  <a:cubicBezTo>
                    <a:pt x="192" y="642"/>
                    <a:pt x="191" y="640"/>
                    <a:pt x="192" y="640"/>
                  </a:cubicBezTo>
                  <a:cubicBezTo>
                    <a:pt x="192" y="640"/>
                    <a:pt x="193" y="640"/>
                    <a:pt x="193" y="640"/>
                  </a:cubicBezTo>
                  <a:close/>
                  <a:moveTo>
                    <a:pt x="192" y="570"/>
                  </a:moveTo>
                  <a:cubicBezTo>
                    <a:pt x="193" y="570"/>
                    <a:pt x="193" y="570"/>
                    <a:pt x="193" y="570"/>
                  </a:cubicBezTo>
                  <a:cubicBezTo>
                    <a:pt x="194" y="570"/>
                    <a:pt x="194" y="573"/>
                    <a:pt x="193" y="574"/>
                  </a:cubicBezTo>
                  <a:cubicBezTo>
                    <a:pt x="192" y="573"/>
                    <a:pt x="193" y="571"/>
                    <a:pt x="192" y="570"/>
                  </a:cubicBezTo>
                  <a:close/>
                  <a:moveTo>
                    <a:pt x="194" y="524"/>
                  </a:moveTo>
                  <a:cubicBezTo>
                    <a:pt x="196" y="525"/>
                    <a:pt x="195" y="527"/>
                    <a:pt x="195" y="528"/>
                  </a:cubicBezTo>
                  <a:cubicBezTo>
                    <a:pt x="193" y="528"/>
                    <a:pt x="193" y="525"/>
                    <a:pt x="194" y="524"/>
                  </a:cubicBezTo>
                  <a:close/>
                  <a:moveTo>
                    <a:pt x="192" y="484"/>
                  </a:moveTo>
                  <a:cubicBezTo>
                    <a:pt x="188" y="481"/>
                    <a:pt x="187" y="475"/>
                    <a:pt x="190" y="470"/>
                  </a:cubicBezTo>
                  <a:cubicBezTo>
                    <a:pt x="191" y="470"/>
                    <a:pt x="192" y="471"/>
                    <a:pt x="193" y="471"/>
                  </a:cubicBezTo>
                  <a:cubicBezTo>
                    <a:pt x="192" y="469"/>
                    <a:pt x="193" y="468"/>
                    <a:pt x="192" y="466"/>
                  </a:cubicBezTo>
                  <a:cubicBezTo>
                    <a:pt x="194" y="467"/>
                    <a:pt x="194" y="468"/>
                    <a:pt x="193" y="470"/>
                  </a:cubicBezTo>
                  <a:cubicBezTo>
                    <a:pt x="194" y="470"/>
                    <a:pt x="194" y="469"/>
                    <a:pt x="195" y="469"/>
                  </a:cubicBezTo>
                  <a:cubicBezTo>
                    <a:pt x="196" y="476"/>
                    <a:pt x="194" y="479"/>
                    <a:pt x="192" y="484"/>
                  </a:cubicBezTo>
                  <a:close/>
                  <a:moveTo>
                    <a:pt x="194" y="456"/>
                  </a:moveTo>
                  <a:cubicBezTo>
                    <a:pt x="192" y="455"/>
                    <a:pt x="194" y="452"/>
                    <a:pt x="195" y="450"/>
                  </a:cubicBezTo>
                  <a:cubicBezTo>
                    <a:pt x="198" y="451"/>
                    <a:pt x="194" y="454"/>
                    <a:pt x="194" y="456"/>
                  </a:cubicBezTo>
                  <a:close/>
                  <a:moveTo>
                    <a:pt x="193" y="452"/>
                  </a:moveTo>
                  <a:cubicBezTo>
                    <a:pt x="191" y="452"/>
                    <a:pt x="191" y="451"/>
                    <a:pt x="191" y="449"/>
                  </a:cubicBezTo>
                  <a:cubicBezTo>
                    <a:pt x="192" y="448"/>
                    <a:pt x="193" y="445"/>
                    <a:pt x="196" y="445"/>
                  </a:cubicBezTo>
                  <a:cubicBezTo>
                    <a:pt x="196" y="448"/>
                    <a:pt x="193" y="448"/>
                    <a:pt x="193" y="452"/>
                  </a:cubicBezTo>
                  <a:close/>
                  <a:moveTo>
                    <a:pt x="194" y="424"/>
                  </a:moveTo>
                  <a:cubicBezTo>
                    <a:pt x="194" y="422"/>
                    <a:pt x="195" y="421"/>
                    <a:pt x="196" y="419"/>
                  </a:cubicBezTo>
                  <a:cubicBezTo>
                    <a:pt x="197" y="419"/>
                    <a:pt x="197" y="422"/>
                    <a:pt x="199" y="423"/>
                  </a:cubicBezTo>
                  <a:cubicBezTo>
                    <a:pt x="198" y="423"/>
                    <a:pt x="198" y="423"/>
                    <a:pt x="198" y="423"/>
                  </a:cubicBezTo>
                  <a:cubicBezTo>
                    <a:pt x="197" y="423"/>
                    <a:pt x="197" y="424"/>
                    <a:pt x="197" y="425"/>
                  </a:cubicBezTo>
                  <a:cubicBezTo>
                    <a:pt x="196" y="424"/>
                    <a:pt x="195" y="425"/>
                    <a:pt x="194" y="424"/>
                  </a:cubicBezTo>
                  <a:close/>
                  <a:moveTo>
                    <a:pt x="200" y="478"/>
                  </a:moveTo>
                  <a:cubicBezTo>
                    <a:pt x="198" y="477"/>
                    <a:pt x="200" y="474"/>
                    <a:pt x="200" y="473"/>
                  </a:cubicBezTo>
                  <a:cubicBezTo>
                    <a:pt x="201" y="473"/>
                    <a:pt x="202" y="473"/>
                    <a:pt x="202" y="473"/>
                  </a:cubicBezTo>
                  <a:cubicBezTo>
                    <a:pt x="203" y="476"/>
                    <a:pt x="201" y="476"/>
                    <a:pt x="200" y="478"/>
                  </a:cubicBezTo>
                  <a:close/>
                  <a:moveTo>
                    <a:pt x="200" y="487"/>
                  </a:moveTo>
                  <a:cubicBezTo>
                    <a:pt x="198" y="484"/>
                    <a:pt x="200" y="481"/>
                    <a:pt x="201" y="479"/>
                  </a:cubicBezTo>
                  <a:cubicBezTo>
                    <a:pt x="204" y="481"/>
                    <a:pt x="201" y="485"/>
                    <a:pt x="200" y="487"/>
                  </a:cubicBezTo>
                  <a:close/>
                  <a:moveTo>
                    <a:pt x="199" y="370"/>
                  </a:moveTo>
                  <a:cubicBezTo>
                    <a:pt x="201" y="371"/>
                    <a:pt x="202" y="373"/>
                    <a:pt x="202" y="375"/>
                  </a:cubicBezTo>
                  <a:cubicBezTo>
                    <a:pt x="201" y="374"/>
                    <a:pt x="199" y="373"/>
                    <a:pt x="199" y="370"/>
                  </a:cubicBezTo>
                  <a:close/>
                  <a:moveTo>
                    <a:pt x="199" y="287"/>
                  </a:moveTo>
                  <a:cubicBezTo>
                    <a:pt x="201" y="287"/>
                    <a:pt x="201" y="290"/>
                    <a:pt x="202" y="291"/>
                  </a:cubicBezTo>
                  <a:cubicBezTo>
                    <a:pt x="200" y="290"/>
                    <a:pt x="199" y="289"/>
                    <a:pt x="199" y="287"/>
                  </a:cubicBezTo>
                  <a:close/>
                  <a:moveTo>
                    <a:pt x="200" y="242"/>
                  </a:moveTo>
                  <a:cubicBezTo>
                    <a:pt x="201" y="243"/>
                    <a:pt x="202" y="245"/>
                    <a:pt x="202" y="247"/>
                  </a:cubicBezTo>
                  <a:cubicBezTo>
                    <a:pt x="200" y="246"/>
                    <a:pt x="200" y="244"/>
                    <a:pt x="200" y="242"/>
                  </a:cubicBezTo>
                  <a:close/>
                  <a:moveTo>
                    <a:pt x="199" y="98"/>
                  </a:moveTo>
                  <a:cubicBezTo>
                    <a:pt x="202" y="101"/>
                    <a:pt x="203" y="106"/>
                    <a:pt x="205" y="110"/>
                  </a:cubicBezTo>
                  <a:cubicBezTo>
                    <a:pt x="203" y="106"/>
                    <a:pt x="200" y="103"/>
                    <a:pt x="199" y="98"/>
                  </a:cubicBezTo>
                  <a:close/>
                  <a:moveTo>
                    <a:pt x="202" y="69"/>
                  </a:moveTo>
                  <a:cubicBezTo>
                    <a:pt x="204" y="69"/>
                    <a:pt x="204" y="72"/>
                    <a:pt x="205" y="74"/>
                  </a:cubicBezTo>
                  <a:cubicBezTo>
                    <a:pt x="203" y="73"/>
                    <a:pt x="202" y="71"/>
                    <a:pt x="202" y="69"/>
                  </a:cubicBezTo>
                  <a:close/>
                  <a:moveTo>
                    <a:pt x="187" y="30"/>
                  </a:moveTo>
                  <a:cubicBezTo>
                    <a:pt x="192" y="32"/>
                    <a:pt x="199" y="30"/>
                    <a:pt x="202" y="33"/>
                  </a:cubicBezTo>
                  <a:cubicBezTo>
                    <a:pt x="203" y="33"/>
                    <a:pt x="203" y="30"/>
                    <a:pt x="204" y="32"/>
                  </a:cubicBezTo>
                  <a:cubicBezTo>
                    <a:pt x="205" y="34"/>
                    <a:pt x="201" y="35"/>
                    <a:pt x="200" y="37"/>
                  </a:cubicBezTo>
                  <a:cubicBezTo>
                    <a:pt x="196" y="36"/>
                    <a:pt x="190" y="32"/>
                    <a:pt x="187" y="37"/>
                  </a:cubicBezTo>
                  <a:cubicBezTo>
                    <a:pt x="188" y="39"/>
                    <a:pt x="187" y="39"/>
                    <a:pt x="188" y="42"/>
                  </a:cubicBezTo>
                  <a:cubicBezTo>
                    <a:pt x="190" y="42"/>
                    <a:pt x="191" y="42"/>
                    <a:pt x="192" y="42"/>
                  </a:cubicBezTo>
                  <a:cubicBezTo>
                    <a:pt x="193" y="47"/>
                    <a:pt x="194" y="50"/>
                    <a:pt x="192" y="54"/>
                  </a:cubicBezTo>
                  <a:cubicBezTo>
                    <a:pt x="187" y="49"/>
                    <a:pt x="187" y="39"/>
                    <a:pt x="185" y="33"/>
                  </a:cubicBezTo>
                  <a:cubicBezTo>
                    <a:pt x="186" y="32"/>
                    <a:pt x="186" y="31"/>
                    <a:pt x="187" y="30"/>
                  </a:cubicBezTo>
                  <a:close/>
                  <a:moveTo>
                    <a:pt x="187" y="63"/>
                  </a:moveTo>
                  <a:cubicBezTo>
                    <a:pt x="187" y="65"/>
                    <a:pt x="185" y="66"/>
                    <a:pt x="184" y="68"/>
                  </a:cubicBezTo>
                  <a:cubicBezTo>
                    <a:pt x="181" y="65"/>
                    <a:pt x="181" y="61"/>
                    <a:pt x="179" y="57"/>
                  </a:cubicBezTo>
                  <a:cubicBezTo>
                    <a:pt x="180" y="54"/>
                    <a:pt x="183" y="51"/>
                    <a:pt x="184" y="48"/>
                  </a:cubicBezTo>
                  <a:cubicBezTo>
                    <a:pt x="186" y="53"/>
                    <a:pt x="184" y="58"/>
                    <a:pt x="187" y="63"/>
                  </a:cubicBezTo>
                  <a:close/>
                  <a:moveTo>
                    <a:pt x="154" y="31"/>
                  </a:moveTo>
                  <a:cubicBezTo>
                    <a:pt x="162" y="30"/>
                    <a:pt x="169" y="32"/>
                    <a:pt x="176" y="36"/>
                  </a:cubicBezTo>
                  <a:cubicBezTo>
                    <a:pt x="177" y="36"/>
                    <a:pt x="176" y="32"/>
                    <a:pt x="175" y="32"/>
                  </a:cubicBezTo>
                  <a:cubicBezTo>
                    <a:pt x="182" y="28"/>
                    <a:pt x="181" y="37"/>
                    <a:pt x="183" y="42"/>
                  </a:cubicBezTo>
                  <a:cubicBezTo>
                    <a:pt x="181" y="45"/>
                    <a:pt x="180" y="50"/>
                    <a:pt x="176" y="51"/>
                  </a:cubicBezTo>
                  <a:cubicBezTo>
                    <a:pt x="175" y="48"/>
                    <a:pt x="174" y="42"/>
                    <a:pt x="174" y="38"/>
                  </a:cubicBezTo>
                  <a:cubicBezTo>
                    <a:pt x="171" y="38"/>
                    <a:pt x="171" y="40"/>
                    <a:pt x="170" y="42"/>
                  </a:cubicBezTo>
                  <a:cubicBezTo>
                    <a:pt x="167" y="40"/>
                    <a:pt x="168" y="46"/>
                    <a:pt x="165" y="47"/>
                  </a:cubicBezTo>
                  <a:cubicBezTo>
                    <a:pt x="164" y="41"/>
                    <a:pt x="168" y="39"/>
                    <a:pt x="169" y="35"/>
                  </a:cubicBezTo>
                  <a:cubicBezTo>
                    <a:pt x="168" y="34"/>
                    <a:pt x="168" y="34"/>
                    <a:pt x="168" y="33"/>
                  </a:cubicBezTo>
                  <a:cubicBezTo>
                    <a:pt x="164" y="33"/>
                    <a:pt x="165" y="35"/>
                    <a:pt x="162" y="35"/>
                  </a:cubicBezTo>
                  <a:cubicBezTo>
                    <a:pt x="161" y="33"/>
                    <a:pt x="162" y="34"/>
                    <a:pt x="161" y="32"/>
                  </a:cubicBezTo>
                  <a:cubicBezTo>
                    <a:pt x="160" y="32"/>
                    <a:pt x="159" y="33"/>
                    <a:pt x="157" y="33"/>
                  </a:cubicBezTo>
                  <a:cubicBezTo>
                    <a:pt x="159" y="40"/>
                    <a:pt x="160" y="46"/>
                    <a:pt x="155" y="50"/>
                  </a:cubicBezTo>
                  <a:cubicBezTo>
                    <a:pt x="153" y="44"/>
                    <a:pt x="150" y="37"/>
                    <a:pt x="154" y="31"/>
                  </a:cubicBezTo>
                  <a:close/>
                  <a:moveTo>
                    <a:pt x="153" y="78"/>
                  </a:moveTo>
                  <a:cubicBezTo>
                    <a:pt x="151" y="76"/>
                    <a:pt x="150" y="74"/>
                    <a:pt x="149" y="71"/>
                  </a:cubicBezTo>
                  <a:cubicBezTo>
                    <a:pt x="150" y="70"/>
                    <a:pt x="150" y="68"/>
                    <a:pt x="152" y="68"/>
                  </a:cubicBezTo>
                  <a:cubicBezTo>
                    <a:pt x="152" y="73"/>
                    <a:pt x="156" y="74"/>
                    <a:pt x="153" y="78"/>
                  </a:cubicBezTo>
                  <a:close/>
                  <a:moveTo>
                    <a:pt x="150" y="47"/>
                  </a:moveTo>
                  <a:cubicBezTo>
                    <a:pt x="155" y="54"/>
                    <a:pt x="150" y="61"/>
                    <a:pt x="147" y="69"/>
                  </a:cubicBezTo>
                  <a:cubicBezTo>
                    <a:pt x="142" y="63"/>
                    <a:pt x="142" y="49"/>
                    <a:pt x="150" y="47"/>
                  </a:cubicBezTo>
                  <a:close/>
                  <a:moveTo>
                    <a:pt x="146" y="36"/>
                  </a:moveTo>
                  <a:cubicBezTo>
                    <a:pt x="146" y="40"/>
                    <a:pt x="144" y="41"/>
                    <a:pt x="142" y="42"/>
                  </a:cubicBezTo>
                  <a:cubicBezTo>
                    <a:pt x="143" y="44"/>
                    <a:pt x="144" y="42"/>
                    <a:pt x="145" y="43"/>
                  </a:cubicBezTo>
                  <a:cubicBezTo>
                    <a:pt x="144" y="45"/>
                    <a:pt x="142" y="47"/>
                    <a:pt x="142" y="50"/>
                  </a:cubicBezTo>
                  <a:cubicBezTo>
                    <a:pt x="139" y="49"/>
                    <a:pt x="140" y="48"/>
                    <a:pt x="136" y="48"/>
                  </a:cubicBezTo>
                  <a:cubicBezTo>
                    <a:pt x="139" y="43"/>
                    <a:pt x="139" y="37"/>
                    <a:pt x="142" y="33"/>
                  </a:cubicBezTo>
                  <a:cubicBezTo>
                    <a:pt x="144" y="34"/>
                    <a:pt x="143" y="37"/>
                    <a:pt x="146" y="36"/>
                  </a:cubicBezTo>
                  <a:close/>
                  <a:moveTo>
                    <a:pt x="138" y="30"/>
                  </a:moveTo>
                  <a:cubicBezTo>
                    <a:pt x="136" y="36"/>
                    <a:pt x="132" y="39"/>
                    <a:pt x="130" y="44"/>
                  </a:cubicBezTo>
                  <a:cubicBezTo>
                    <a:pt x="133" y="44"/>
                    <a:pt x="134" y="40"/>
                    <a:pt x="134" y="39"/>
                  </a:cubicBezTo>
                  <a:cubicBezTo>
                    <a:pt x="135" y="42"/>
                    <a:pt x="131" y="50"/>
                    <a:pt x="129" y="54"/>
                  </a:cubicBezTo>
                  <a:cubicBezTo>
                    <a:pt x="128" y="53"/>
                    <a:pt x="129" y="50"/>
                    <a:pt x="125" y="51"/>
                  </a:cubicBezTo>
                  <a:cubicBezTo>
                    <a:pt x="127" y="46"/>
                    <a:pt x="129" y="44"/>
                    <a:pt x="129" y="39"/>
                  </a:cubicBezTo>
                  <a:cubicBezTo>
                    <a:pt x="134" y="38"/>
                    <a:pt x="132" y="31"/>
                    <a:pt x="138" y="30"/>
                  </a:cubicBezTo>
                  <a:close/>
                  <a:moveTo>
                    <a:pt x="123" y="44"/>
                  </a:moveTo>
                  <a:cubicBezTo>
                    <a:pt x="121" y="44"/>
                    <a:pt x="122" y="42"/>
                    <a:pt x="120" y="42"/>
                  </a:cubicBezTo>
                  <a:cubicBezTo>
                    <a:pt x="121" y="39"/>
                    <a:pt x="122" y="35"/>
                    <a:pt x="124" y="31"/>
                  </a:cubicBezTo>
                  <a:cubicBezTo>
                    <a:pt x="126" y="31"/>
                    <a:pt x="128" y="31"/>
                    <a:pt x="130" y="31"/>
                  </a:cubicBezTo>
                  <a:cubicBezTo>
                    <a:pt x="128" y="35"/>
                    <a:pt x="126" y="41"/>
                    <a:pt x="123" y="44"/>
                  </a:cubicBezTo>
                  <a:close/>
                  <a:moveTo>
                    <a:pt x="116" y="25"/>
                  </a:moveTo>
                  <a:cubicBezTo>
                    <a:pt x="118" y="24"/>
                    <a:pt x="122" y="25"/>
                    <a:pt x="124" y="26"/>
                  </a:cubicBezTo>
                  <a:cubicBezTo>
                    <a:pt x="123" y="28"/>
                    <a:pt x="119" y="25"/>
                    <a:pt x="116" y="27"/>
                  </a:cubicBezTo>
                  <a:cubicBezTo>
                    <a:pt x="116" y="26"/>
                    <a:pt x="116" y="26"/>
                    <a:pt x="116" y="25"/>
                  </a:cubicBezTo>
                  <a:close/>
                  <a:moveTo>
                    <a:pt x="115" y="42"/>
                  </a:moveTo>
                  <a:cubicBezTo>
                    <a:pt x="112" y="42"/>
                    <a:pt x="115" y="38"/>
                    <a:pt x="116" y="37"/>
                  </a:cubicBezTo>
                  <a:cubicBezTo>
                    <a:pt x="118" y="38"/>
                    <a:pt x="115" y="40"/>
                    <a:pt x="115" y="42"/>
                  </a:cubicBezTo>
                  <a:close/>
                  <a:moveTo>
                    <a:pt x="115" y="35"/>
                  </a:moveTo>
                  <a:cubicBezTo>
                    <a:pt x="114" y="39"/>
                    <a:pt x="110" y="42"/>
                    <a:pt x="108" y="47"/>
                  </a:cubicBezTo>
                  <a:cubicBezTo>
                    <a:pt x="107" y="42"/>
                    <a:pt x="112" y="38"/>
                    <a:pt x="113" y="34"/>
                  </a:cubicBezTo>
                  <a:cubicBezTo>
                    <a:pt x="114" y="34"/>
                    <a:pt x="115" y="34"/>
                    <a:pt x="115" y="35"/>
                  </a:cubicBezTo>
                  <a:close/>
                  <a:moveTo>
                    <a:pt x="104" y="30"/>
                  </a:moveTo>
                  <a:cubicBezTo>
                    <a:pt x="104" y="28"/>
                    <a:pt x="105" y="27"/>
                    <a:pt x="105" y="25"/>
                  </a:cubicBezTo>
                  <a:cubicBezTo>
                    <a:pt x="107" y="24"/>
                    <a:pt x="108" y="23"/>
                    <a:pt x="111" y="23"/>
                  </a:cubicBezTo>
                  <a:cubicBezTo>
                    <a:pt x="110" y="26"/>
                    <a:pt x="109" y="30"/>
                    <a:pt x="104" y="30"/>
                  </a:cubicBezTo>
                  <a:close/>
                  <a:moveTo>
                    <a:pt x="105" y="20"/>
                  </a:moveTo>
                  <a:cubicBezTo>
                    <a:pt x="102" y="21"/>
                    <a:pt x="101" y="25"/>
                    <a:pt x="98" y="26"/>
                  </a:cubicBezTo>
                  <a:cubicBezTo>
                    <a:pt x="98" y="22"/>
                    <a:pt x="102" y="21"/>
                    <a:pt x="105" y="20"/>
                  </a:cubicBezTo>
                  <a:close/>
                  <a:moveTo>
                    <a:pt x="98" y="105"/>
                  </a:moveTo>
                  <a:cubicBezTo>
                    <a:pt x="101" y="105"/>
                    <a:pt x="103" y="112"/>
                    <a:pt x="99" y="112"/>
                  </a:cubicBezTo>
                  <a:cubicBezTo>
                    <a:pt x="97" y="109"/>
                    <a:pt x="97" y="107"/>
                    <a:pt x="98" y="105"/>
                  </a:cubicBezTo>
                  <a:close/>
                  <a:moveTo>
                    <a:pt x="99" y="129"/>
                  </a:moveTo>
                  <a:cubicBezTo>
                    <a:pt x="102" y="131"/>
                    <a:pt x="102" y="136"/>
                    <a:pt x="99" y="139"/>
                  </a:cubicBezTo>
                  <a:cubicBezTo>
                    <a:pt x="96" y="138"/>
                    <a:pt x="96" y="131"/>
                    <a:pt x="99" y="129"/>
                  </a:cubicBezTo>
                  <a:close/>
                  <a:moveTo>
                    <a:pt x="95" y="406"/>
                  </a:moveTo>
                  <a:cubicBezTo>
                    <a:pt x="92" y="404"/>
                    <a:pt x="96" y="401"/>
                    <a:pt x="95" y="397"/>
                  </a:cubicBezTo>
                  <a:cubicBezTo>
                    <a:pt x="99" y="401"/>
                    <a:pt x="95" y="401"/>
                    <a:pt x="95" y="406"/>
                  </a:cubicBezTo>
                  <a:close/>
                  <a:moveTo>
                    <a:pt x="93" y="377"/>
                  </a:moveTo>
                  <a:cubicBezTo>
                    <a:pt x="95" y="375"/>
                    <a:pt x="96" y="381"/>
                    <a:pt x="95" y="382"/>
                  </a:cubicBezTo>
                  <a:cubicBezTo>
                    <a:pt x="92" y="382"/>
                    <a:pt x="95" y="378"/>
                    <a:pt x="93" y="377"/>
                  </a:cubicBezTo>
                  <a:close/>
                  <a:moveTo>
                    <a:pt x="93" y="308"/>
                  </a:moveTo>
                  <a:cubicBezTo>
                    <a:pt x="95" y="309"/>
                    <a:pt x="97" y="312"/>
                    <a:pt x="95" y="313"/>
                  </a:cubicBezTo>
                  <a:cubicBezTo>
                    <a:pt x="94" y="312"/>
                    <a:pt x="93" y="310"/>
                    <a:pt x="93" y="308"/>
                  </a:cubicBezTo>
                  <a:close/>
                  <a:moveTo>
                    <a:pt x="93" y="154"/>
                  </a:moveTo>
                  <a:cubicBezTo>
                    <a:pt x="90" y="149"/>
                    <a:pt x="93" y="145"/>
                    <a:pt x="94" y="140"/>
                  </a:cubicBezTo>
                  <a:cubicBezTo>
                    <a:pt x="98" y="145"/>
                    <a:pt x="94" y="149"/>
                    <a:pt x="93" y="154"/>
                  </a:cubicBezTo>
                  <a:close/>
                  <a:moveTo>
                    <a:pt x="93" y="117"/>
                  </a:moveTo>
                  <a:cubicBezTo>
                    <a:pt x="95" y="119"/>
                    <a:pt x="95" y="122"/>
                    <a:pt x="94" y="125"/>
                  </a:cubicBezTo>
                  <a:cubicBezTo>
                    <a:pt x="90" y="124"/>
                    <a:pt x="92" y="120"/>
                    <a:pt x="93" y="117"/>
                  </a:cubicBezTo>
                  <a:close/>
                  <a:moveTo>
                    <a:pt x="92" y="53"/>
                  </a:moveTo>
                  <a:cubicBezTo>
                    <a:pt x="93" y="51"/>
                    <a:pt x="93" y="49"/>
                    <a:pt x="94" y="47"/>
                  </a:cubicBezTo>
                  <a:cubicBezTo>
                    <a:pt x="97" y="48"/>
                    <a:pt x="94" y="52"/>
                    <a:pt x="92" y="53"/>
                  </a:cubicBezTo>
                  <a:close/>
                  <a:moveTo>
                    <a:pt x="93" y="36"/>
                  </a:moveTo>
                  <a:cubicBezTo>
                    <a:pt x="95" y="36"/>
                    <a:pt x="93" y="38"/>
                    <a:pt x="93" y="39"/>
                  </a:cubicBezTo>
                  <a:cubicBezTo>
                    <a:pt x="91" y="38"/>
                    <a:pt x="93" y="37"/>
                    <a:pt x="93" y="36"/>
                  </a:cubicBezTo>
                  <a:close/>
                  <a:moveTo>
                    <a:pt x="89" y="57"/>
                  </a:moveTo>
                  <a:cubicBezTo>
                    <a:pt x="90" y="61"/>
                    <a:pt x="91" y="59"/>
                    <a:pt x="93" y="58"/>
                  </a:cubicBezTo>
                  <a:cubicBezTo>
                    <a:pt x="93" y="61"/>
                    <a:pt x="92" y="62"/>
                    <a:pt x="90" y="64"/>
                  </a:cubicBezTo>
                  <a:cubicBezTo>
                    <a:pt x="90" y="62"/>
                    <a:pt x="87" y="60"/>
                    <a:pt x="89" y="57"/>
                  </a:cubicBezTo>
                  <a:close/>
                  <a:moveTo>
                    <a:pt x="90" y="162"/>
                  </a:moveTo>
                  <a:cubicBezTo>
                    <a:pt x="89" y="160"/>
                    <a:pt x="86" y="156"/>
                    <a:pt x="89" y="153"/>
                  </a:cubicBezTo>
                  <a:cubicBezTo>
                    <a:pt x="89" y="156"/>
                    <a:pt x="92" y="159"/>
                    <a:pt x="90" y="162"/>
                  </a:cubicBezTo>
                  <a:close/>
                  <a:moveTo>
                    <a:pt x="89" y="64"/>
                  </a:moveTo>
                  <a:cubicBezTo>
                    <a:pt x="90" y="67"/>
                    <a:pt x="89" y="70"/>
                    <a:pt x="87" y="70"/>
                  </a:cubicBezTo>
                  <a:cubicBezTo>
                    <a:pt x="87" y="68"/>
                    <a:pt x="88" y="66"/>
                    <a:pt x="89" y="64"/>
                  </a:cubicBezTo>
                  <a:close/>
                  <a:moveTo>
                    <a:pt x="86" y="42"/>
                  </a:moveTo>
                  <a:cubicBezTo>
                    <a:pt x="86" y="41"/>
                    <a:pt x="87" y="45"/>
                    <a:pt x="84" y="45"/>
                  </a:cubicBezTo>
                  <a:cubicBezTo>
                    <a:pt x="84" y="43"/>
                    <a:pt x="85" y="43"/>
                    <a:pt x="86" y="42"/>
                  </a:cubicBezTo>
                  <a:close/>
                  <a:moveTo>
                    <a:pt x="83" y="45"/>
                  </a:moveTo>
                  <a:cubicBezTo>
                    <a:pt x="85" y="45"/>
                    <a:pt x="85" y="45"/>
                    <a:pt x="85" y="47"/>
                  </a:cubicBezTo>
                  <a:cubicBezTo>
                    <a:pt x="85" y="47"/>
                    <a:pt x="83" y="47"/>
                    <a:pt x="83" y="48"/>
                  </a:cubicBezTo>
                  <a:cubicBezTo>
                    <a:pt x="82" y="48"/>
                    <a:pt x="83" y="47"/>
                    <a:pt x="84" y="47"/>
                  </a:cubicBezTo>
                  <a:cubicBezTo>
                    <a:pt x="83" y="46"/>
                    <a:pt x="83" y="46"/>
                    <a:pt x="83" y="45"/>
                  </a:cubicBezTo>
                  <a:close/>
                  <a:moveTo>
                    <a:pt x="84" y="56"/>
                  </a:moveTo>
                  <a:cubicBezTo>
                    <a:pt x="85" y="62"/>
                    <a:pt x="79" y="71"/>
                    <a:pt x="76" y="76"/>
                  </a:cubicBezTo>
                  <a:cubicBezTo>
                    <a:pt x="76" y="74"/>
                    <a:pt x="76" y="72"/>
                    <a:pt x="76" y="70"/>
                  </a:cubicBezTo>
                  <a:cubicBezTo>
                    <a:pt x="81" y="68"/>
                    <a:pt x="82" y="61"/>
                    <a:pt x="84" y="56"/>
                  </a:cubicBezTo>
                  <a:close/>
                  <a:moveTo>
                    <a:pt x="83" y="48"/>
                  </a:moveTo>
                  <a:cubicBezTo>
                    <a:pt x="82" y="49"/>
                    <a:pt x="83" y="52"/>
                    <a:pt x="81" y="53"/>
                  </a:cubicBezTo>
                  <a:cubicBezTo>
                    <a:pt x="82" y="51"/>
                    <a:pt x="80" y="48"/>
                    <a:pt x="83" y="48"/>
                  </a:cubicBezTo>
                  <a:close/>
                  <a:moveTo>
                    <a:pt x="80" y="36"/>
                  </a:moveTo>
                  <a:cubicBezTo>
                    <a:pt x="82" y="38"/>
                    <a:pt x="79" y="43"/>
                    <a:pt x="78" y="45"/>
                  </a:cubicBezTo>
                  <a:cubicBezTo>
                    <a:pt x="77" y="43"/>
                    <a:pt x="79" y="40"/>
                    <a:pt x="80" y="36"/>
                  </a:cubicBezTo>
                  <a:close/>
                  <a:moveTo>
                    <a:pt x="75" y="51"/>
                  </a:move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7" y="50"/>
                    <a:pt x="77" y="50"/>
                  </a:cubicBezTo>
                  <a:cubicBezTo>
                    <a:pt x="77" y="52"/>
                    <a:pt x="76" y="54"/>
                    <a:pt x="74" y="54"/>
                  </a:cubicBezTo>
                  <a:cubicBezTo>
                    <a:pt x="73" y="52"/>
                    <a:pt x="77" y="52"/>
                    <a:pt x="75" y="51"/>
                  </a:cubicBezTo>
                  <a:close/>
                  <a:moveTo>
                    <a:pt x="64" y="100"/>
                  </a:moveTo>
                  <a:cubicBezTo>
                    <a:pt x="64" y="99"/>
                    <a:pt x="64" y="91"/>
                    <a:pt x="68" y="90"/>
                  </a:cubicBezTo>
                  <a:cubicBezTo>
                    <a:pt x="69" y="94"/>
                    <a:pt x="64" y="96"/>
                    <a:pt x="64" y="100"/>
                  </a:cubicBezTo>
                  <a:close/>
                  <a:moveTo>
                    <a:pt x="73" y="86"/>
                  </a:moveTo>
                  <a:cubicBezTo>
                    <a:pt x="70" y="84"/>
                    <a:pt x="72" y="82"/>
                    <a:pt x="72" y="79"/>
                  </a:cubicBezTo>
                  <a:cubicBezTo>
                    <a:pt x="74" y="79"/>
                    <a:pt x="72" y="84"/>
                    <a:pt x="73" y="86"/>
                  </a:cubicBezTo>
                  <a:close/>
                  <a:moveTo>
                    <a:pt x="75" y="123"/>
                  </a:moveTo>
                  <a:cubicBezTo>
                    <a:pt x="74" y="122"/>
                    <a:pt x="74" y="119"/>
                    <a:pt x="74" y="118"/>
                  </a:cubicBezTo>
                  <a:cubicBezTo>
                    <a:pt x="76" y="119"/>
                    <a:pt x="75" y="121"/>
                    <a:pt x="75" y="123"/>
                  </a:cubicBezTo>
                  <a:close/>
                  <a:moveTo>
                    <a:pt x="75" y="127"/>
                  </a:moveTo>
                  <a:cubicBezTo>
                    <a:pt x="77" y="128"/>
                    <a:pt x="75" y="130"/>
                    <a:pt x="75" y="132"/>
                  </a:cubicBezTo>
                  <a:cubicBezTo>
                    <a:pt x="74" y="131"/>
                    <a:pt x="74" y="128"/>
                    <a:pt x="75" y="127"/>
                  </a:cubicBezTo>
                  <a:close/>
                  <a:moveTo>
                    <a:pt x="75" y="133"/>
                  </a:moveTo>
                  <a:cubicBezTo>
                    <a:pt x="77" y="136"/>
                    <a:pt x="76" y="137"/>
                    <a:pt x="76" y="141"/>
                  </a:cubicBezTo>
                  <a:cubicBezTo>
                    <a:pt x="74" y="139"/>
                    <a:pt x="75" y="136"/>
                    <a:pt x="75" y="133"/>
                  </a:cubicBezTo>
                  <a:close/>
                  <a:moveTo>
                    <a:pt x="77" y="150"/>
                  </a:moveTo>
                  <a:cubicBezTo>
                    <a:pt x="75" y="148"/>
                    <a:pt x="76" y="144"/>
                    <a:pt x="75" y="143"/>
                  </a:cubicBezTo>
                  <a:cubicBezTo>
                    <a:pt x="77" y="142"/>
                    <a:pt x="77" y="150"/>
                    <a:pt x="77" y="150"/>
                  </a:cubicBezTo>
                  <a:close/>
                  <a:moveTo>
                    <a:pt x="79" y="84"/>
                  </a:moveTo>
                  <a:cubicBezTo>
                    <a:pt x="81" y="84"/>
                    <a:pt x="80" y="95"/>
                    <a:pt x="78" y="99"/>
                  </a:cubicBezTo>
                  <a:cubicBezTo>
                    <a:pt x="75" y="94"/>
                    <a:pt x="79" y="87"/>
                    <a:pt x="79" y="84"/>
                  </a:cubicBezTo>
                  <a:close/>
                  <a:moveTo>
                    <a:pt x="80" y="110"/>
                  </a:moveTo>
                  <a:cubicBezTo>
                    <a:pt x="83" y="113"/>
                    <a:pt x="77" y="120"/>
                    <a:pt x="81" y="124"/>
                  </a:cubicBezTo>
                  <a:cubicBezTo>
                    <a:pt x="81" y="129"/>
                    <a:pt x="81" y="132"/>
                    <a:pt x="80" y="136"/>
                  </a:cubicBezTo>
                  <a:cubicBezTo>
                    <a:pt x="79" y="129"/>
                    <a:pt x="77" y="119"/>
                    <a:pt x="80" y="110"/>
                  </a:cubicBezTo>
                  <a:close/>
                  <a:moveTo>
                    <a:pt x="82" y="160"/>
                  </a:moveTo>
                  <a:cubicBezTo>
                    <a:pt x="81" y="156"/>
                    <a:pt x="78" y="145"/>
                    <a:pt x="83" y="142"/>
                  </a:cubicBezTo>
                  <a:cubicBezTo>
                    <a:pt x="85" y="147"/>
                    <a:pt x="82" y="154"/>
                    <a:pt x="82" y="160"/>
                  </a:cubicBezTo>
                  <a:close/>
                  <a:moveTo>
                    <a:pt x="86" y="217"/>
                  </a:moveTo>
                  <a:cubicBezTo>
                    <a:pt x="83" y="209"/>
                    <a:pt x="87" y="203"/>
                    <a:pt x="84" y="198"/>
                  </a:cubicBezTo>
                  <a:cubicBezTo>
                    <a:pt x="86" y="194"/>
                    <a:pt x="83" y="192"/>
                    <a:pt x="84" y="189"/>
                  </a:cubicBezTo>
                  <a:cubicBezTo>
                    <a:pt x="84" y="188"/>
                    <a:pt x="82" y="188"/>
                    <a:pt x="83" y="186"/>
                  </a:cubicBezTo>
                  <a:cubicBezTo>
                    <a:pt x="85" y="185"/>
                    <a:pt x="84" y="182"/>
                    <a:pt x="85" y="180"/>
                  </a:cubicBezTo>
                  <a:cubicBezTo>
                    <a:pt x="88" y="180"/>
                    <a:pt x="89" y="179"/>
                    <a:pt x="90" y="177"/>
                  </a:cubicBezTo>
                  <a:cubicBezTo>
                    <a:pt x="92" y="184"/>
                    <a:pt x="89" y="190"/>
                    <a:pt x="90" y="195"/>
                  </a:cubicBezTo>
                  <a:cubicBezTo>
                    <a:pt x="92" y="196"/>
                    <a:pt x="92" y="193"/>
                    <a:pt x="93" y="195"/>
                  </a:cubicBezTo>
                  <a:cubicBezTo>
                    <a:pt x="93" y="197"/>
                    <a:pt x="94" y="198"/>
                    <a:pt x="94" y="200"/>
                  </a:cubicBezTo>
                  <a:cubicBezTo>
                    <a:pt x="94" y="201"/>
                    <a:pt x="92" y="202"/>
                    <a:pt x="91" y="203"/>
                  </a:cubicBezTo>
                  <a:cubicBezTo>
                    <a:pt x="91" y="206"/>
                    <a:pt x="94" y="206"/>
                    <a:pt x="93" y="209"/>
                  </a:cubicBezTo>
                  <a:cubicBezTo>
                    <a:pt x="88" y="209"/>
                    <a:pt x="93" y="217"/>
                    <a:pt x="91" y="217"/>
                  </a:cubicBezTo>
                  <a:cubicBezTo>
                    <a:pt x="91" y="216"/>
                    <a:pt x="91" y="215"/>
                    <a:pt x="90" y="215"/>
                  </a:cubicBezTo>
                  <a:cubicBezTo>
                    <a:pt x="88" y="216"/>
                    <a:pt x="86" y="218"/>
                    <a:pt x="87" y="221"/>
                  </a:cubicBezTo>
                  <a:cubicBezTo>
                    <a:pt x="86" y="221"/>
                    <a:pt x="83" y="217"/>
                    <a:pt x="86" y="217"/>
                  </a:cubicBezTo>
                  <a:close/>
                  <a:moveTo>
                    <a:pt x="88" y="263"/>
                  </a:moveTo>
                  <a:cubicBezTo>
                    <a:pt x="88" y="261"/>
                    <a:pt x="86" y="260"/>
                    <a:pt x="87" y="257"/>
                  </a:cubicBezTo>
                  <a:cubicBezTo>
                    <a:pt x="87" y="257"/>
                    <a:pt x="87" y="258"/>
                    <a:pt x="88" y="258"/>
                  </a:cubicBezTo>
                  <a:cubicBezTo>
                    <a:pt x="89" y="254"/>
                    <a:pt x="88" y="252"/>
                    <a:pt x="86" y="248"/>
                  </a:cubicBezTo>
                  <a:cubicBezTo>
                    <a:pt x="88" y="245"/>
                    <a:pt x="89" y="243"/>
                    <a:pt x="86" y="241"/>
                  </a:cubicBezTo>
                  <a:cubicBezTo>
                    <a:pt x="88" y="238"/>
                    <a:pt x="86" y="233"/>
                    <a:pt x="87" y="231"/>
                  </a:cubicBezTo>
                  <a:cubicBezTo>
                    <a:pt x="88" y="232"/>
                    <a:pt x="89" y="234"/>
                    <a:pt x="90" y="235"/>
                  </a:cubicBezTo>
                  <a:cubicBezTo>
                    <a:pt x="90" y="238"/>
                    <a:pt x="88" y="237"/>
                    <a:pt x="88" y="239"/>
                  </a:cubicBezTo>
                  <a:cubicBezTo>
                    <a:pt x="89" y="241"/>
                    <a:pt x="90" y="242"/>
                    <a:pt x="91" y="244"/>
                  </a:cubicBezTo>
                  <a:cubicBezTo>
                    <a:pt x="90" y="251"/>
                    <a:pt x="92" y="260"/>
                    <a:pt x="88" y="263"/>
                  </a:cubicBezTo>
                  <a:close/>
                  <a:moveTo>
                    <a:pt x="90" y="268"/>
                  </a:moveTo>
                  <a:cubicBezTo>
                    <a:pt x="91" y="270"/>
                    <a:pt x="90" y="273"/>
                    <a:pt x="90" y="276"/>
                  </a:cubicBezTo>
                  <a:cubicBezTo>
                    <a:pt x="88" y="273"/>
                    <a:pt x="89" y="272"/>
                    <a:pt x="90" y="268"/>
                  </a:cubicBezTo>
                  <a:close/>
                  <a:moveTo>
                    <a:pt x="84" y="395"/>
                  </a:moveTo>
                  <a:cubicBezTo>
                    <a:pt x="88" y="396"/>
                    <a:pt x="89" y="405"/>
                    <a:pt x="92" y="410"/>
                  </a:cubicBezTo>
                  <a:cubicBezTo>
                    <a:pt x="90" y="410"/>
                    <a:pt x="90" y="409"/>
                    <a:pt x="90" y="408"/>
                  </a:cubicBezTo>
                  <a:cubicBezTo>
                    <a:pt x="82" y="411"/>
                    <a:pt x="91" y="422"/>
                    <a:pt x="89" y="430"/>
                  </a:cubicBezTo>
                  <a:cubicBezTo>
                    <a:pt x="89" y="431"/>
                    <a:pt x="91" y="432"/>
                    <a:pt x="92" y="433"/>
                  </a:cubicBezTo>
                  <a:cubicBezTo>
                    <a:pt x="91" y="439"/>
                    <a:pt x="96" y="443"/>
                    <a:pt x="95" y="448"/>
                  </a:cubicBezTo>
                  <a:cubicBezTo>
                    <a:pt x="90" y="444"/>
                    <a:pt x="90" y="431"/>
                    <a:pt x="86" y="427"/>
                  </a:cubicBezTo>
                  <a:cubicBezTo>
                    <a:pt x="85" y="415"/>
                    <a:pt x="85" y="408"/>
                    <a:pt x="84" y="395"/>
                  </a:cubicBezTo>
                  <a:close/>
                  <a:moveTo>
                    <a:pt x="86" y="626"/>
                  </a:moveTo>
                  <a:cubicBezTo>
                    <a:pt x="87" y="628"/>
                    <a:pt x="88" y="631"/>
                    <a:pt x="88" y="634"/>
                  </a:cubicBezTo>
                  <a:cubicBezTo>
                    <a:pt x="87" y="634"/>
                    <a:pt x="86" y="635"/>
                    <a:pt x="86" y="635"/>
                  </a:cubicBezTo>
                  <a:cubicBezTo>
                    <a:pt x="84" y="635"/>
                    <a:pt x="85" y="628"/>
                    <a:pt x="86" y="626"/>
                  </a:cubicBezTo>
                  <a:close/>
                  <a:moveTo>
                    <a:pt x="85" y="639"/>
                  </a:moveTo>
                  <a:cubicBezTo>
                    <a:pt x="88" y="644"/>
                    <a:pt x="85" y="649"/>
                    <a:pt x="89" y="653"/>
                  </a:cubicBezTo>
                  <a:cubicBezTo>
                    <a:pt x="88" y="656"/>
                    <a:pt x="86" y="656"/>
                    <a:pt x="86" y="658"/>
                  </a:cubicBezTo>
                  <a:cubicBezTo>
                    <a:pt x="87" y="660"/>
                    <a:pt x="86" y="663"/>
                    <a:pt x="86" y="666"/>
                  </a:cubicBezTo>
                  <a:cubicBezTo>
                    <a:pt x="84" y="655"/>
                    <a:pt x="84" y="648"/>
                    <a:pt x="85" y="639"/>
                  </a:cubicBezTo>
                  <a:close/>
                  <a:moveTo>
                    <a:pt x="83" y="692"/>
                  </a:moveTo>
                  <a:cubicBezTo>
                    <a:pt x="81" y="691"/>
                    <a:pt x="82" y="689"/>
                    <a:pt x="83" y="688"/>
                  </a:cubicBezTo>
                  <a:cubicBezTo>
                    <a:pt x="86" y="689"/>
                    <a:pt x="83" y="690"/>
                    <a:pt x="83" y="692"/>
                  </a:cubicBezTo>
                  <a:close/>
                  <a:moveTo>
                    <a:pt x="89" y="682"/>
                  </a:moveTo>
                  <a:cubicBezTo>
                    <a:pt x="86" y="679"/>
                    <a:pt x="85" y="676"/>
                    <a:pt x="84" y="672"/>
                  </a:cubicBezTo>
                  <a:cubicBezTo>
                    <a:pt x="87" y="674"/>
                    <a:pt x="88" y="674"/>
                    <a:pt x="91" y="673"/>
                  </a:cubicBezTo>
                  <a:cubicBezTo>
                    <a:pt x="90" y="675"/>
                    <a:pt x="91" y="680"/>
                    <a:pt x="89" y="682"/>
                  </a:cubicBezTo>
                  <a:close/>
                  <a:moveTo>
                    <a:pt x="92" y="719"/>
                  </a:moveTo>
                  <a:cubicBezTo>
                    <a:pt x="93" y="720"/>
                    <a:pt x="93" y="722"/>
                    <a:pt x="94" y="724"/>
                  </a:cubicBezTo>
                  <a:cubicBezTo>
                    <a:pt x="92" y="724"/>
                    <a:pt x="92" y="721"/>
                    <a:pt x="92" y="719"/>
                  </a:cubicBezTo>
                  <a:close/>
                  <a:moveTo>
                    <a:pt x="93" y="706"/>
                  </a:moveTo>
                  <a:cubicBezTo>
                    <a:pt x="95" y="704"/>
                    <a:pt x="95" y="709"/>
                    <a:pt x="96" y="710"/>
                  </a:cubicBezTo>
                  <a:cubicBezTo>
                    <a:pt x="93" y="710"/>
                    <a:pt x="95" y="707"/>
                    <a:pt x="93" y="706"/>
                  </a:cubicBezTo>
                  <a:close/>
                  <a:moveTo>
                    <a:pt x="95" y="697"/>
                  </a:moveTo>
                  <a:cubicBezTo>
                    <a:pt x="93" y="694"/>
                    <a:pt x="91" y="691"/>
                    <a:pt x="90" y="686"/>
                  </a:cubicBezTo>
                  <a:cubicBezTo>
                    <a:pt x="92" y="684"/>
                    <a:pt x="94" y="683"/>
                    <a:pt x="94" y="679"/>
                  </a:cubicBezTo>
                  <a:cubicBezTo>
                    <a:pt x="98" y="680"/>
                    <a:pt x="95" y="683"/>
                    <a:pt x="95" y="686"/>
                  </a:cubicBezTo>
                  <a:cubicBezTo>
                    <a:pt x="96" y="690"/>
                    <a:pt x="100" y="694"/>
                    <a:pt x="95" y="697"/>
                  </a:cubicBezTo>
                  <a:close/>
                  <a:moveTo>
                    <a:pt x="98" y="697"/>
                  </a:moveTo>
                  <a:cubicBezTo>
                    <a:pt x="100" y="700"/>
                    <a:pt x="103" y="706"/>
                    <a:pt x="101" y="710"/>
                  </a:cubicBezTo>
                  <a:cubicBezTo>
                    <a:pt x="100" y="706"/>
                    <a:pt x="95" y="703"/>
                    <a:pt x="98" y="697"/>
                  </a:cubicBezTo>
                  <a:close/>
                  <a:moveTo>
                    <a:pt x="98" y="734"/>
                  </a:moveTo>
                  <a:cubicBezTo>
                    <a:pt x="98" y="734"/>
                    <a:pt x="99" y="734"/>
                    <a:pt x="99" y="734"/>
                  </a:cubicBezTo>
                  <a:cubicBezTo>
                    <a:pt x="100" y="736"/>
                    <a:pt x="98" y="736"/>
                    <a:pt x="99" y="737"/>
                  </a:cubicBezTo>
                  <a:cubicBezTo>
                    <a:pt x="98" y="737"/>
                    <a:pt x="98" y="735"/>
                    <a:pt x="98" y="734"/>
                  </a:cubicBezTo>
                  <a:close/>
                  <a:moveTo>
                    <a:pt x="102" y="747"/>
                  </a:moveTo>
                  <a:cubicBezTo>
                    <a:pt x="102" y="749"/>
                    <a:pt x="99" y="747"/>
                    <a:pt x="99" y="746"/>
                  </a:cubicBezTo>
                  <a:cubicBezTo>
                    <a:pt x="99" y="743"/>
                    <a:pt x="102" y="744"/>
                    <a:pt x="102" y="741"/>
                  </a:cubicBezTo>
                  <a:cubicBezTo>
                    <a:pt x="106" y="741"/>
                    <a:pt x="99" y="747"/>
                    <a:pt x="102" y="747"/>
                  </a:cubicBezTo>
                  <a:close/>
                  <a:moveTo>
                    <a:pt x="105" y="717"/>
                  </a:moveTo>
                  <a:cubicBezTo>
                    <a:pt x="103" y="717"/>
                    <a:pt x="103" y="713"/>
                    <a:pt x="104" y="712"/>
                  </a:cubicBezTo>
                  <a:cubicBezTo>
                    <a:pt x="105" y="713"/>
                    <a:pt x="106" y="715"/>
                    <a:pt x="105" y="717"/>
                  </a:cubicBezTo>
                  <a:close/>
                  <a:moveTo>
                    <a:pt x="102" y="683"/>
                  </a:moveTo>
                  <a:cubicBezTo>
                    <a:pt x="101" y="680"/>
                    <a:pt x="100" y="678"/>
                    <a:pt x="99" y="674"/>
                  </a:cubicBezTo>
                  <a:cubicBezTo>
                    <a:pt x="100" y="674"/>
                    <a:pt x="101" y="675"/>
                    <a:pt x="102" y="675"/>
                  </a:cubicBezTo>
                  <a:cubicBezTo>
                    <a:pt x="104" y="671"/>
                    <a:pt x="101" y="667"/>
                    <a:pt x="102" y="664"/>
                  </a:cubicBezTo>
                  <a:cubicBezTo>
                    <a:pt x="102" y="659"/>
                    <a:pt x="107" y="656"/>
                    <a:pt x="105" y="653"/>
                  </a:cubicBezTo>
                  <a:cubicBezTo>
                    <a:pt x="104" y="652"/>
                    <a:pt x="106" y="652"/>
                    <a:pt x="107" y="652"/>
                  </a:cubicBezTo>
                  <a:cubicBezTo>
                    <a:pt x="107" y="650"/>
                    <a:pt x="105" y="648"/>
                    <a:pt x="107" y="647"/>
                  </a:cubicBezTo>
                  <a:cubicBezTo>
                    <a:pt x="109" y="659"/>
                    <a:pt x="110" y="674"/>
                    <a:pt x="102" y="683"/>
                  </a:cubicBezTo>
                  <a:close/>
                  <a:moveTo>
                    <a:pt x="105" y="718"/>
                  </a:moveTo>
                  <a:cubicBezTo>
                    <a:pt x="107" y="718"/>
                    <a:pt x="107" y="720"/>
                    <a:pt x="107" y="722"/>
                  </a:cubicBezTo>
                  <a:cubicBezTo>
                    <a:pt x="105" y="722"/>
                    <a:pt x="105" y="720"/>
                    <a:pt x="105" y="718"/>
                  </a:cubicBezTo>
                  <a:close/>
                  <a:moveTo>
                    <a:pt x="107" y="735"/>
                  </a:moveTo>
                  <a:cubicBezTo>
                    <a:pt x="106" y="735"/>
                    <a:pt x="105" y="733"/>
                    <a:pt x="106" y="732"/>
                  </a:cubicBezTo>
                  <a:cubicBezTo>
                    <a:pt x="107" y="732"/>
                    <a:pt x="108" y="734"/>
                    <a:pt x="107" y="735"/>
                  </a:cubicBezTo>
                  <a:close/>
                  <a:moveTo>
                    <a:pt x="111" y="720"/>
                  </a:moveTo>
                  <a:cubicBezTo>
                    <a:pt x="112" y="720"/>
                    <a:pt x="113" y="720"/>
                    <a:pt x="113" y="720"/>
                  </a:cubicBezTo>
                  <a:cubicBezTo>
                    <a:pt x="113" y="723"/>
                    <a:pt x="114" y="723"/>
                    <a:pt x="114" y="725"/>
                  </a:cubicBezTo>
                  <a:cubicBezTo>
                    <a:pt x="112" y="725"/>
                    <a:pt x="111" y="723"/>
                    <a:pt x="111" y="720"/>
                  </a:cubicBezTo>
                  <a:close/>
                  <a:moveTo>
                    <a:pt x="111" y="710"/>
                  </a:moveTo>
                  <a:cubicBezTo>
                    <a:pt x="111" y="707"/>
                    <a:pt x="108" y="706"/>
                    <a:pt x="108" y="702"/>
                  </a:cubicBezTo>
                  <a:cubicBezTo>
                    <a:pt x="111" y="701"/>
                    <a:pt x="112" y="702"/>
                    <a:pt x="116" y="702"/>
                  </a:cubicBezTo>
                  <a:cubicBezTo>
                    <a:pt x="116" y="705"/>
                    <a:pt x="114" y="709"/>
                    <a:pt x="111" y="710"/>
                  </a:cubicBezTo>
                  <a:close/>
                  <a:moveTo>
                    <a:pt x="116" y="711"/>
                  </a:moveTo>
                  <a:cubicBezTo>
                    <a:pt x="118" y="713"/>
                    <a:pt x="121" y="718"/>
                    <a:pt x="118" y="720"/>
                  </a:cubicBezTo>
                  <a:cubicBezTo>
                    <a:pt x="114" y="720"/>
                    <a:pt x="115" y="714"/>
                    <a:pt x="116" y="711"/>
                  </a:cubicBezTo>
                  <a:close/>
                  <a:moveTo>
                    <a:pt x="116" y="735"/>
                  </a:moveTo>
                  <a:cubicBezTo>
                    <a:pt x="116" y="733"/>
                    <a:pt x="117" y="732"/>
                    <a:pt x="118" y="732"/>
                  </a:cubicBezTo>
                  <a:cubicBezTo>
                    <a:pt x="118" y="733"/>
                    <a:pt x="118" y="735"/>
                    <a:pt x="116" y="735"/>
                  </a:cubicBezTo>
                  <a:close/>
                  <a:moveTo>
                    <a:pt x="118" y="741"/>
                  </a:moveTo>
                  <a:cubicBezTo>
                    <a:pt x="119" y="739"/>
                    <a:pt x="117" y="739"/>
                    <a:pt x="118" y="737"/>
                  </a:cubicBezTo>
                  <a:cubicBezTo>
                    <a:pt x="119" y="737"/>
                    <a:pt x="120" y="736"/>
                    <a:pt x="121" y="737"/>
                  </a:cubicBezTo>
                  <a:cubicBezTo>
                    <a:pt x="120" y="739"/>
                    <a:pt x="121" y="741"/>
                    <a:pt x="118" y="741"/>
                  </a:cubicBezTo>
                  <a:close/>
                  <a:moveTo>
                    <a:pt x="127" y="717"/>
                  </a:moveTo>
                  <a:cubicBezTo>
                    <a:pt x="126" y="715"/>
                    <a:pt x="129" y="715"/>
                    <a:pt x="129" y="713"/>
                  </a:cubicBezTo>
                  <a:cubicBezTo>
                    <a:pt x="129" y="711"/>
                    <a:pt x="126" y="711"/>
                    <a:pt x="124" y="711"/>
                  </a:cubicBezTo>
                  <a:cubicBezTo>
                    <a:pt x="123" y="709"/>
                    <a:pt x="122" y="706"/>
                    <a:pt x="120" y="702"/>
                  </a:cubicBezTo>
                  <a:cubicBezTo>
                    <a:pt x="126" y="703"/>
                    <a:pt x="132" y="703"/>
                    <a:pt x="136" y="705"/>
                  </a:cubicBezTo>
                  <a:cubicBezTo>
                    <a:pt x="136" y="712"/>
                    <a:pt x="128" y="713"/>
                    <a:pt x="130" y="718"/>
                  </a:cubicBezTo>
                  <a:cubicBezTo>
                    <a:pt x="129" y="717"/>
                    <a:pt x="128" y="719"/>
                    <a:pt x="127" y="717"/>
                  </a:cubicBezTo>
                  <a:close/>
                  <a:moveTo>
                    <a:pt x="136" y="722"/>
                  </a:moveTo>
                  <a:cubicBezTo>
                    <a:pt x="133" y="723"/>
                    <a:pt x="133" y="726"/>
                    <a:pt x="133" y="729"/>
                  </a:cubicBezTo>
                  <a:cubicBezTo>
                    <a:pt x="132" y="728"/>
                    <a:pt x="131" y="727"/>
                    <a:pt x="131" y="725"/>
                  </a:cubicBezTo>
                  <a:cubicBezTo>
                    <a:pt x="133" y="718"/>
                    <a:pt x="137" y="714"/>
                    <a:pt x="138" y="708"/>
                  </a:cubicBezTo>
                  <a:cubicBezTo>
                    <a:pt x="140" y="709"/>
                    <a:pt x="141" y="708"/>
                    <a:pt x="141" y="706"/>
                  </a:cubicBezTo>
                  <a:cubicBezTo>
                    <a:pt x="143" y="706"/>
                    <a:pt x="147" y="705"/>
                    <a:pt x="148" y="707"/>
                  </a:cubicBezTo>
                  <a:cubicBezTo>
                    <a:pt x="146" y="713"/>
                    <a:pt x="141" y="720"/>
                    <a:pt x="136" y="722"/>
                  </a:cubicBezTo>
                  <a:close/>
                  <a:moveTo>
                    <a:pt x="141" y="726"/>
                  </a:moveTo>
                  <a:cubicBezTo>
                    <a:pt x="136" y="721"/>
                    <a:pt x="144" y="716"/>
                    <a:pt x="147" y="713"/>
                  </a:cubicBezTo>
                  <a:cubicBezTo>
                    <a:pt x="148" y="719"/>
                    <a:pt x="141" y="721"/>
                    <a:pt x="141" y="726"/>
                  </a:cubicBezTo>
                  <a:close/>
                  <a:moveTo>
                    <a:pt x="173" y="746"/>
                  </a:moveTo>
                  <a:cubicBezTo>
                    <a:pt x="170" y="745"/>
                    <a:pt x="169" y="745"/>
                    <a:pt x="166" y="744"/>
                  </a:cubicBezTo>
                  <a:cubicBezTo>
                    <a:pt x="166" y="741"/>
                    <a:pt x="163" y="740"/>
                    <a:pt x="161" y="737"/>
                  </a:cubicBezTo>
                  <a:cubicBezTo>
                    <a:pt x="163" y="729"/>
                    <a:pt x="162" y="717"/>
                    <a:pt x="166" y="710"/>
                  </a:cubicBezTo>
                  <a:cubicBezTo>
                    <a:pt x="162" y="706"/>
                    <a:pt x="157" y="708"/>
                    <a:pt x="156" y="713"/>
                  </a:cubicBezTo>
                  <a:cubicBezTo>
                    <a:pt x="158" y="713"/>
                    <a:pt x="159" y="709"/>
                    <a:pt x="161" y="711"/>
                  </a:cubicBezTo>
                  <a:cubicBezTo>
                    <a:pt x="159" y="720"/>
                    <a:pt x="149" y="725"/>
                    <a:pt x="151" y="737"/>
                  </a:cubicBezTo>
                  <a:cubicBezTo>
                    <a:pt x="149" y="742"/>
                    <a:pt x="145" y="740"/>
                    <a:pt x="145" y="735"/>
                  </a:cubicBezTo>
                  <a:cubicBezTo>
                    <a:pt x="147" y="732"/>
                    <a:pt x="148" y="725"/>
                    <a:pt x="152" y="725"/>
                  </a:cubicBezTo>
                  <a:cubicBezTo>
                    <a:pt x="150" y="720"/>
                    <a:pt x="155" y="717"/>
                    <a:pt x="156" y="713"/>
                  </a:cubicBezTo>
                  <a:cubicBezTo>
                    <a:pt x="155" y="713"/>
                    <a:pt x="154" y="713"/>
                    <a:pt x="154" y="714"/>
                  </a:cubicBezTo>
                  <a:cubicBezTo>
                    <a:pt x="153" y="712"/>
                    <a:pt x="156" y="710"/>
                    <a:pt x="156" y="707"/>
                  </a:cubicBezTo>
                  <a:cubicBezTo>
                    <a:pt x="155" y="706"/>
                    <a:pt x="154" y="706"/>
                    <a:pt x="155" y="704"/>
                  </a:cubicBezTo>
                  <a:cubicBezTo>
                    <a:pt x="144" y="701"/>
                    <a:pt x="124" y="700"/>
                    <a:pt x="111" y="696"/>
                  </a:cubicBezTo>
                  <a:cubicBezTo>
                    <a:pt x="112" y="695"/>
                    <a:pt x="112" y="693"/>
                    <a:pt x="115" y="693"/>
                  </a:cubicBezTo>
                  <a:cubicBezTo>
                    <a:pt x="113" y="691"/>
                    <a:pt x="116" y="690"/>
                    <a:pt x="114" y="688"/>
                  </a:cubicBezTo>
                  <a:cubicBezTo>
                    <a:pt x="113" y="692"/>
                    <a:pt x="109" y="693"/>
                    <a:pt x="108" y="697"/>
                  </a:cubicBezTo>
                  <a:cubicBezTo>
                    <a:pt x="105" y="691"/>
                    <a:pt x="114" y="682"/>
                    <a:pt x="109" y="678"/>
                  </a:cubicBezTo>
                  <a:cubicBezTo>
                    <a:pt x="110" y="677"/>
                    <a:pt x="112" y="677"/>
                    <a:pt x="111" y="676"/>
                  </a:cubicBezTo>
                  <a:cubicBezTo>
                    <a:pt x="111" y="667"/>
                    <a:pt x="110" y="658"/>
                    <a:pt x="110" y="649"/>
                  </a:cubicBezTo>
                  <a:cubicBezTo>
                    <a:pt x="110" y="646"/>
                    <a:pt x="112" y="643"/>
                    <a:pt x="112" y="640"/>
                  </a:cubicBezTo>
                  <a:cubicBezTo>
                    <a:pt x="112" y="628"/>
                    <a:pt x="110" y="617"/>
                    <a:pt x="117" y="609"/>
                  </a:cubicBezTo>
                  <a:cubicBezTo>
                    <a:pt x="117" y="607"/>
                    <a:pt x="115" y="607"/>
                    <a:pt x="114" y="606"/>
                  </a:cubicBezTo>
                  <a:cubicBezTo>
                    <a:pt x="118" y="589"/>
                    <a:pt x="116" y="569"/>
                    <a:pt x="121" y="553"/>
                  </a:cubicBezTo>
                  <a:cubicBezTo>
                    <a:pt x="119" y="547"/>
                    <a:pt x="120" y="531"/>
                    <a:pt x="121" y="527"/>
                  </a:cubicBezTo>
                  <a:cubicBezTo>
                    <a:pt x="122" y="524"/>
                    <a:pt x="125" y="523"/>
                    <a:pt x="124" y="520"/>
                  </a:cubicBezTo>
                  <a:cubicBezTo>
                    <a:pt x="124" y="519"/>
                    <a:pt x="124" y="517"/>
                    <a:pt x="123" y="516"/>
                  </a:cubicBezTo>
                  <a:cubicBezTo>
                    <a:pt x="124" y="491"/>
                    <a:pt x="129" y="470"/>
                    <a:pt x="132" y="451"/>
                  </a:cubicBezTo>
                  <a:cubicBezTo>
                    <a:pt x="133" y="450"/>
                    <a:pt x="133" y="449"/>
                    <a:pt x="134" y="450"/>
                  </a:cubicBezTo>
                  <a:cubicBezTo>
                    <a:pt x="134" y="439"/>
                    <a:pt x="141" y="434"/>
                    <a:pt x="142" y="420"/>
                  </a:cubicBezTo>
                  <a:cubicBezTo>
                    <a:pt x="144" y="420"/>
                    <a:pt x="143" y="416"/>
                    <a:pt x="145" y="417"/>
                  </a:cubicBezTo>
                  <a:cubicBezTo>
                    <a:pt x="147" y="424"/>
                    <a:pt x="148" y="433"/>
                    <a:pt x="151" y="439"/>
                  </a:cubicBezTo>
                  <a:cubicBezTo>
                    <a:pt x="149" y="441"/>
                    <a:pt x="152" y="446"/>
                    <a:pt x="153" y="449"/>
                  </a:cubicBezTo>
                  <a:cubicBezTo>
                    <a:pt x="159" y="481"/>
                    <a:pt x="155" y="520"/>
                    <a:pt x="162" y="555"/>
                  </a:cubicBezTo>
                  <a:cubicBezTo>
                    <a:pt x="161" y="572"/>
                    <a:pt x="164" y="594"/>
                    <a:pt x="166" y="615"/>
                  </a:cubicBezTo>
                  <a:cubicBezTo>
                    <a:pt x="167" y="641"/>
                    <a:pt x="168" y="660"/>
                    <a:pt x="166" y="689"/>
                  </a:cubicBezTo>
                  <a:cubicBezTo>
                    <a:pt x="168" y="688"/>
                    <a:pt x="166" y="686"/>
                    <a:pt x="168" y="684"/>
                  </a:cubicBezTo>
                  <a:cubicBezTo>
                    <a:pt x="170" y="693"/>
                    <a:pt x="172" y="705"/>
                    <a:pt x="168" y="711"/>
                  </a:cubicBezTo>
                  <a:cubicBezTo>
                    <a:pt x="171" y="716"/>
                    <a:pt x="167" y="721"/>
                    <a:pt x="169" y="726"/>
                  </a:cubicBezTo>
                  <a:cubicBezTo>
                    <a:pt x="169" y="727"/>
                    <a:pt x="172" y="722"/>
                    <a:pt x="173" y="724"/>
                  </a:cubicBezTo>
                  <a:cubicBezTo>
                    <a:pt x="172" y="726"/>
                    <a:pt x="174" y="726"/>
                    <a:pt x="173" y="727"/>
                  </a:cubicBezTo>
                  <a:cubicBezTo>
                    <a:pt x="171" y="726"/>
                    <a:pt x="168" y="727"/>
                    <a:pt x="167" y="729"/>
                  </a:cubicBezTo>
                  <a:cubicBezTo>
                    <a:pt x="168" y="736"/>
                    <a:pt x="178" y="737"/>
                    <a:pt x="173" y="746"/>
                  </a:cubicBezTo>
                  <a:close/>
                  <a:moveTo>
                    <a:pt x="175" y="695"/>
                  </a:moveTo>
                  <a:cubicBezTo>
                    <a:pt x="174" y="695"/>
                    <a:pt x="176" y="692"/>
                    <a:pt x="176" y="690"/>
                  </a:cubicBezTo>
                  <a:cubicBezTo>
                    <a:pt x="178" y="691"/>
                    <a:pt x="176" y="694"/>
                    <a:pt x="177" y="693"/>
                  </a:cubicBezTo>
                  <a:cubicBezTo>
                    <a:pt x="177" y="695"/>
                    <a:pt x="175" y="694"/>
                    <a:pt x="175" y="695"/>
                  </a:cubicBezTo>
                  <a:close/>
                  <a:moveTo>
                    <a:pt x="179" y="704"/>
                  </a:moveTo>
                  <a:cubicBezTo>
                    <a:pt x="180" y="706"/>
                    <a:pt x="181" y="708"/>
                    <a:pt x="181" y="710"/>
                  </a:cubicBezTo>
                  <a:cubicBezTo>
                    <a:pt x="179" y="709"/>
                    <a:pt x="179" y="710"/>
                    <a:pt x="178" y="711"/>
                  </a:cubicBezTo>
                  <a:cubicBezTo>
                    <a:pt x="179" y="714"/>
                    <a:pt x="181" y="715"/>
                    <a:pt x="179" y="719"/>
                  </a:cubicBezTo>
                  <a:cubicBezTo>
                    <a:pt x="175" y="715"/>
                    <a:pt x="175" y="708"/>
                    <a:pt x="179" y="704"/>
                  </a:cubicBezTo>
                  <a:close/>
                  <a:moveTo>
                    <a:pt x="179" y="729"/>
                  </a:moveTo>
                  <a:cubicBezTo>
                    <a:pt x="181" y="729"/>
                    <a:pt x="181" y="730"/>
                    <a:pt x="181" y="732"/>
                  </a:cubicBezTo>
                  <a:cubicBezTo>
                    <a:pt x="179" y="732"/>
                    <a:pt x="179" y="730"/>
                    <a:pt x="179" y="729"/>
                  </a:cubicBezTo>
                  <a:close/>
                  <a:moveTo>
                    <a:pt x="179" y="745"/>
                  </a:moveTo>
                  <a:cubicBezTo>
                    <a:pt x="179" y="742"/>
                    <a:pt x="180" y="741"/>
                    <a:pt x="182" y="741"/>
                  </a:cubicBezTo>
                  <a:cubicBezTo>
                    <a:pt x="180" y="739"/>
                    <a:pt x="183" y="736"/>
                    <a:pt x="183" y="733"/>
                  </a:cubicBezTo>
                  <a:cubicBezTo>
                    <a:pt x="184" y="734"/>
                    <a:pt x="185" y="735"/>
                    <a:pt x="185" y="737"/>
                  </a:cubicBezTo>
                  <a:cubicBezTo>
                    <a:pt x="182" y="738"/>
                    <a:pt x="185" y="748"/>
                    <a:pt x="179" y="745"/>
                  </a:cubicBezTo>
                  <a:close/>
                  <a:moveTo>
                    <a:pt x="186" y="726"/>
                  </a:moveTo>
                  <a:cubicBezTo>
                    <a:pt x="187" y="726"/>
                    <a:pt x="187" y="727"/>
                    <a:pt x="187" y="729"/>
                  </a:cubicBezTo>
                  <a:cubicBezTo>
                    <a:pt x="185" y="729"/>
                    <a:pt x="186" y="727"/>
                    <a:pt x="186" y="726"/>
                  </a:cubicBezTo>
                  <a:close/>
                  <a:moveTo>
                    <a:pt x="187" y="676"/>
                  </a:moveTo>
                  <a:cubicBezTo>
                    <a:pt x="189" y="679"/>
                    <a:pt x="191" y="682"/>
                    <a:pt x="191" y="686"/>
                  </a:cubicBezTo>
                  <a:cubicBezTo>
                    <a:pt x="190" y="686"/>
                    <a:pt x="191" y="683"/>
                    <a:pt x="188" y="684"/>
                  </a:cubicBezTo>
                  <a:cubicBezTo>
                    <a:pt x="190" y="680"/>
                    <a:pt x="185" y="678"/>
                    <a:pt x="187" y="676"/>
                  </a:cubicBezTo>
                  <a:close/>
                  <a:moveTo>
                    <a:pt x="188" y="710"/>
                  </a:moveTo>
                  <a:cubicBezTo>
                    <a:pt x="187" y="708"/>
                    <a:pt x="189" y="704"/>
                    <a:pt x="189" y="702"/>
                  </a:cubicBezTo>
                  <a:cubicBezTo>
                    <a:pt x="192" y="703"/>
                    <a:pt x="193" y="706"/>
                    <a:pt x="192" y="710"/>
                  </a:cubicBezTo>
                  <a:cubicBezTo>
                    <a:pt x="190" y="709"/>
                    <a:pt x="191" y="710"/>
                    <a:pt x="188" y="710"/>
                  </a:cubicBezTo>
                  <a:close/>
                  <a:moveTo>
                    <a:pt x="198" y="650"/>
                  </a:moveTo>
                  <a:cubicBezTo>
                    <a:pt x="196" y="650"/>
                    <a:pt x="197" y="648"/>
                    <a:pt x="197" y="647"/>
                  </a:cubicBezTo>
                  <a:cubicBezTo>
                    <a:pt x="195" y="646"/>
                    <a:pt x="195" y="648"/>
                    <a:pt x="193" y="647"/>
                  </a:cubicBezTo>
                  <a:cubicBezTo>
                    <a:pt x="192" y="647"/>
                    <a:pt x="193" y="645"/>
                    <a:pt x="192" y="644"/>
                  </a:cubicBezTo>
                  <a:cubicBezTo>
                    <a:pt x="193" y="643"/>
                    <a:pt x="193" y="646"/>
                    <a:pt x="194" y="646"/>
                  </a:cubicBezTo>
                  <a:cubicBezTo>
                    <a:pt x="194" y="645"/>
                    <a:pt x="195" y="642"/>
                    <a:pt x="194" y="643"/>
                  </a:cubicBezTo>
                  <a:cubicBezTo>
                    <a:pt x="196" y="642"/>
                    <a:pt x="199" y="648"/>
                    <a:pt x="198" y="650"/>
                  </a:cubicBezTo>
                  <a:close/>
                  <a:moveTo>
                    <a:pt x="198" y="624"/>
                  </a:moveTo>
                  <a:cubicBezTo>
                    <a:pt x="200" y="626"/>
                    <a:pt x="197" y="630"/>
                    <a:pt x="199" y="635"/>
                  </a:cubicBezTo>
                  <a:cubicBezTo>
                    <a:pt x="196" y="632"/>
                    <a:pt x="197" y="627"/>
                    <a:pt x="198" y="624"/>
                  </a:cubicBezTo>
                  <a:close/>
                  <a:moveTo>
                    <a:pt x="198" y="612"/>
                  </a:moveTo>
                  <a:cubicBezTo>
                    <a:pt x="197" y="610"/>
                    <a:pt x="195" y="605"/>
                    <a:pt x="198" y="604"/>
                  </a:cubicBezTo>
                  <a:cubicBezTo>
                    <a:pt x="197" y="602"/>
                    <a:pt x="196" y="601"/>
                    <a:pt x="196" y="598"/>
                  </a:cubicBezTo>
                  <a:cubicBezTo>
                    <a:pt x="199" y="597"/>
                    <a:pt x="199" y="600"/>
                    <a:pt x="200" y="601"/>
                  </a:cubicBezTo>
                  <a:cubicBezTo>
                    <a:pt x="198" y="601"/>
                    <a:pt x="199" y="608"/>
                    <a:pt x="198" y="612"/>
                  </a:cubicBezTo>
                  <a:close/>
                  <a:moveTo>
                    <a:pt x="200" y="588"/>
                  </a:moveTo>
                  <a:cubicBezTo>
                    <a:pt x="196" y="586"/>
                    <a:pt x="197" y="580"/>
                    <a:pt x="200" y="578"/>
                  </a:cubicBezTo>
                  <a:cubicBezTo>
                    <a:pt x="202" y="581"/>
                    <a:pt x="199" y="583"/>
                    <a:pt x="200" y="588"/>
                  </a:cubicBezTo>
                  <a:close/>
                  <a:moveTo>
                    <a:pt x="201" y="518"/>
                  </a:moveTo>
                  <a:cubicBezTo>
                    <a:pt x="200" y="518"/>
                    <a:pt x="199" y="517"/>
                    <a:pt x="199" y="515"/>
                  </a:cubicBezTo>
                  <a:cubicBezTo>
                    <a:pt x="200" y="515"/>
                    <a:pt x="200" y="515"/>
                    <a:pt x="201" y="515"/>
                  </a:cubicBezTo>
                  <a:cubicBezTo>
                    <a:pt x="201" y="517"/>
                    <a:pt x="200" y="516"/>
                    <a:pt x="201" y="518"/>
                  </a:cubicBezTo>
                  <a:close/>
                  <a:moveTo>
                    <a:pt x="202" y="505"/>
                  </a:moveTo>
                  <a:cubicBezTo>
                    <a:pt x="196" y="500"/>
                    <a:pt x="201" y="495"/>
                    <a:pt x="202" y="489"/>
                  </a:cubicBezTo>
                  <a:cubicBezTo>
                    <a:pt x="204" y="492"/>
                    <a:pt x="201" y="499"/>
                    <a:pt x="202" y="505"/>
                  </a:cubicBezTo>
                  <a:close/>
                  <a:moveTo>
                    <a:pt x="205" y="350"/>
                  </a:moveTo>
                  <a:cubicBezTo>
                    <a:pt x="202" y="347"/>
                    <a:pt x="201" y="343"/>
                    <a:pt x="203" y="339"/>
                  </a:cubicBezTo>
                  <a:cubicBezTo>
                    <a:pt x="205" y="339"/>
                    <a:pt x="205" y="340"/>
                    <a:pt x="206" y="341"/>
                  </a:cubicBezTo>
                  <a:cubicBezTo>
                    <a:pt x="205" y="344"/>
                    <a:pt x="205" y="347"/>
                    <a:pt x="205" y="350"/>
                  </a:cubicBezTo>
                  <a:close/>
                  <a:moveTo>
                    <a:pt x="208" y="516"/>
                  </a:moveTo>
                  <a:cubicBezTo>
                    <a:pt x="207" y="518"/>
                    <a:pt x="207" y="520"/>
                    <a:pt x="206" y="521"/>
                  </a:cubicBezTo>
                  <a:cubicBezTo>
                    <a:pt x="207" y="523"/>
                    <a:pt x="205" y="516"/>
                    <a:pt x="208" y="516"/>
                  </a:cubicBezTo>
                  <a:close/>
                  <a:moveTo>
                    <a:pt x="203" y="90"/>
                  </a:moveTo>
                  <a:cubicBezTo>
                    <a:pt x="206" y="90"/>
                    <a:pt x="205" y="94"/>
                    <a:pt x="206" y="96"/>
                  </a:cubicBezTo>
                  <a:cubicBezTo>
                    <a:pt x="205" y="96"/>
                    <a:pt x="204" y="91"/>
                    <a:pt x="203" y="90"/>
                  </a:cubicBezTo>
                  <a:close/>
                  <a:moveTo>
                    <a:pt x="209" y="90"/>
                  </a:moveTo>
                  <a:cubicBezTo>
                    <a:pt x="207" y="89"/>
                    <a:pt x="207" y="85"/>
                    <a:pt x="206" y="83"/>
                  </a:cubicBezTo>
                  <a:cubicBezTo>
                    <a:pt x="209" y="84"/>
                    <a:pt x="208" y="88"/>
                    <a:pt x="209" y="90"/>
                  </a:cubicBezTo>
                  <a:close/>
                  <a:moveTo>
                    <a:pt x="207" y="127"/>
                  </a:moveTo>
                  <a:cubicBezTo>
                    <a:pt x="210" y="126"/>
                    <a:pt x="208" y="132"/>
                    <a:pt x="211" y="132"/>
                  </a:cubicBezTo>
                  <a:cubicBezTo>
                    <a:pt x="212" y="134"/>
                    <a:pt x="210" y="135"/>
                    <a:pt x="211" y="137"/>
                  </a:cubicBezTo>
                  <a:cubicBezTo>
                    <a:pt x="209" y="134"/>
                    <a:pt x="206" y="131"/>
                    <a:pt x="207" y="127"/>
                  </a:cubicBezTo>
                  <a:close/>
                  <a:moveTo>
                    <a:pt x="209" y="259"/>
                  </a:moveTo>
                  <a:cubicBezTo>
                    <a:pt x="212" y="260"/>
                    <a:pt x="210" y="264"/>
                    <a:pt x="211" y="268"/>
                  </a:cubicBezTo>
                  <a:cubicBezTo>
                    <a:pt x="208" y="268"/>
                    <a:pt x="209" y="262"/>
                    <a:pt x="209" y="259"/>
                  </a:cubicBezTo>
                  <a:close/>
                  <a:moveTo>
                    <a:pt x="211" y="351"/>
                  </a:moveTo>
                  <a:cubicBezTo>
                    <a:pt x="217" y="355"/>
                    <a:pt x="214" y="362"/>
                    <a:pt x="211" y="367"/>
                  </a:cubicBezTo>
                  <a:cubicBezTo>
                    <a:pt x="210" y="366"/>
                    <a:pt x="210" y="367"/>
                    <a:pt x="209" y="366"/>
                  </a:cubicBezTo>
                  <a:cubicBezTo>
                    <a:pt x="209" y="362"/>
                    <a:pt x="210" y="358"/>
                    <a:pt x="211" y="351"/>
                  </a:cubicBezTo>
                  <a:close/>
                  <a:moveTo>
                    <a:pt x="213" y="389"/>
                  </a:moveTo>
                  <a:cubicBezTo>
                    <a:pt x="211" y="389"/>
                    <a:pt x="212" y="384"/>
                    <a:pt x="213" y="384"/>
                  </a:cubicBezTo>
                  <a:cubicBezTo>
                    <a:pt x="214" y="384"/>
                    <a:pt x="214" y="388"/>
                    <a:pt x="213" y="389"/>
                  </a:cubicBezTo>
                  <a:close/>
                  <a:moveTo>
                    <a:pt x="211" y="382"/>
                  </a:moveTo>
                  <a:cubicBezTo>
                    <a:pt x="209" y="380"/>
                    <a:pt x="211" y="377"/>
                    <a:pt x="213" y="377"/>
                  </a:cubicBezTo>
                  <a:cubicBezTo>
                    <a:pt x="210" y="373"/>
                    <a:pt x="213" y="367"/>
                    <a:pt x="216" y="365"/>
                  </a:cubicBezTo>
                  <a:cubicBezTo>
                    <a:pt x="217" y="371"/>
                    <a:pt x="213" y="379"/>
                    <a:pt x="211" y="382"/>
                  </a:cubicBezTo>
                  <a:close/>
                  <a:moveTo>
                    <a:pt x="214" y="344"/>
                  </a:moveTo>
                  <a:cubicBezTo>
                    <a:pt x="216" y="345"/>
                    <a:pt x="217" y="348"/>
                    <a:pt x="217" y="349"/>
                  </a:cubicBezTo>
                  <a:cubicBezTo>
                    <a:pt x="216" y="347"/>
                    <a:pt x="213" y="346"/>
                    <a:pt x="214" y="344"/>
                  </a:cubicBezTo>
                  <a:close/>
                  <a:moveTo>
                    <a:pt x="218" y="325"/>
                  </a:moveTo>
                  <a:cubicBezTo>
                    <a:pt x="217" y="321"/>
                    <a:pt x="215" y="314"/>
                    <a:pt x="218" y="311"/>
                  </a:cubicBezTo>
                  <a:cubicBezTo>
                    <a:pt x="220" y="315"/>
                    <a:pt x="219" y="318"/>
                    <a:pt x="221" y="322"/>
                  </a:cubicBezTo>
                  <a:cubicBezTo>
                    <a:pt x="218" y="322"/>
                    <a:pt x="221" y="325"/>
                    <a:pt x="218" y="325"/>
                  </a:cubicBezTo>
                  <a:close/>
                  <a:moveTo>
                    <a:pt x="221" y="275"/>
                  </a:moveTo>
                  <a:cubicBezTo>
                    <a:pt x="219" y="274"/>
                    <a:pt x="219" y="273"/>
                    <a:pt x="220" y="271"/>
                  </a:cubicBezTo>
                  <a:cubicBezTo>
                    <a:pt x="221" y="271"/>
                    <a:pt x="222" y="272"/>
                    <a:pt x="221" y="273"/>
                  </a:cubicBezTo>
                  <a:cubicBezTo>
                    <a:pt x="221" y="273"/>
                    <a:pt x="222" y="273"/>
                    <a:pt x="222" y="273"/>
                  </a:cubicBezTo>
                  <a:cubicBezTo>
                    <a:pt x="223" y="275"/>
                    <a:pt x="221" y="273"/>
                    <a:pt x="221" y="275"/>
                  </a:cubicBezTo>
                  <a:close/>
                  <a:moveTo>
                    <a:pt x="224" y="290"/>
                  </a:moveTo>
                  <a:cubicBezTo>
                    <a:pt x="225" y="291"/>
                    <a:pt x="225" y="293"/>
                    <a:pt x="225" y="295"/>
                  </a:cubicBezTo>
                  <a:cubicBezTo>
                    <a:pt x="223" y="295"/>
                    <a:pt x="224" y="292"/>
                    <a:pt x="224" y="290"/>
                  </a:cubicBezTo>
                  <a:close/>
                  <a:moveTo>
                    <a:pt x="225" y="349"/>
                  </a:moveTo>
                  <a:cubicBezTo>
                    <a:pt x="223" y="348"/>
                    <a:pt x="226" y="346"/>
                    <a:pt x="225" y="343"/>
                  </a:cubicBezTo>
                  <a:cubicBezTo>
                    <a:pt x="227" y="342"/>
                    <a:pt x="226" y="348"/>
                    <a:pt x="225" y="349"/>
                  </a:cubicBezTo>
                  <a:close/>
                  <a:moveTo>
                    <a:pt x="226" y="271"/>
                  </a:moveTo>
                  <a:cubicBezTo>
                    <a:pt x="224" y="267"/>
                    <a:pt x="224" y="261"/>
                    <a:pt x="225" y="258"/>
                  </a:cubicBezTo>
                  <a:cubicBezTo>
                    <a:pt x="227" y="262"/>
                    <a:pt x="227" y="265"/>
                    <a:pt x="226" y="271"/>
                  </a:cubicBezTo>
                  <a:close/>
                  <a:moveTo>
                    <a:pt x="230" y="255"/>
                  </a:moveTo>
                  <a:cubicBezTo>
                    <a:pt x="230" y="251"/>
                    <a:pt x="228" y="246"/>
                    <a:pt x="230" y="244"/>
                  </a:cubicBezTo>
                  <a:cubicBezTo>
                    <a:pt x="234" y="245"/>
                    <a:pt x="236" y="255"/>
                    <a:pt x="230" y="255"/>
                  </a:cubicBezTo>
                  <a:close/>
                  <a:moveTo>
                    <a:pt x="229" y="81"/>
                  </a:moveTo>
                  <a:cubicBezTo>
                    <a:pt x="229" y="79"/>
                    <a:pt x="231" y="80"/>
                    <a:pt x="231" y="78"/>
                  </a:cubicBezTo>
                  <a:cubicBezTo>
                    <a:pt x="229" y="71"/>
                    <a:pt x="230" y="66"/>
                    <a:pt x="228" y="60"/>
                  </a:cubicBezTo>
                  <a:cubicBezTo>
                    <a:pt x="226" y="59"/>
                    <a:pt x="224" y="62"/>
                    <a:pt x="224" y="60"/>
                  </a:cubicBezTo>
                  <a:cubicBezTo>
                    <a:pt x="221" y="60"/>
                    <a:pt x="225" y="58"/>
                    <a:pt x="224" y="56"/>
                  </a:cubicBezTo>
                  <a:cubicBezTo>
                    <a:pt x="225" y="54"/>
                    <a:pt x="225" y="56"/>
                    <a:pt x="227" y="56"/>
                  </a:cubicBezTo>
                  <a:cubicBezTo>
                    <a:pt x="227" y="53"/>
                    <a:pt x="228" y="49"/>
                    <a:pt x="228" y="47"/>
                  </a:cubicBezTo>
                  <a:cubicBezTo>
                    <a:pt x="230" y="46"/>
                    <a:pt x="228" y="49"/>
                    <a:pt x="230" y="48"/>
                  </a:cubicBezTo>
                  <a:cubicBezTo>
                    <a:pt x="237" y="72"/>
                    <a:pt x="238" y="100"/>
                    <a:pt x="238" y="128"/>
                  </a:cubicBezTo>
                  <a:cubicBezTo>
                    <a:pt x="234" y="113"/>
                    <a:pt x="231" y="97"/>
                    <a:pt x="229" y="81"/>
                  </a:cubicBezTo>
                  <a:close/>
                  <a:moveTo>
                    <a:pt x="258" y="226"/>
                  </a:moveTo>
                  <a:cubicBezTo>
                    <a:pt x="258" y="225"/>
                    <a:pt x="257" y="226"/>
                    <a:pt x="256" y="226"/>
                  </a:cubicBezTo>
                  <a:cubicBezTo>
                    <a:pt x="256" y="224"/>
                    <a:pt x="255" y="221"/>
                    <a:pt x="257" y="223"/>
                  </a:cubicBezTo>
                  <a:cubicBezTo>
                    <a:pt x="256" y="219"/>
                    <a:pt x="255" y="213"/>
                    <a:pt x="254" y="209"/>
                  </a:cubicBezTo>
                  <a:cubicBezTo>
                    <a:pt x="258" y="215"/>
                    <a:pt x="260" y="227"/>
                    <a:pt x="263" y="234"/>
                  </a:cubicBezTo>
                  <a:cubicBezTo>
                    <a:pt x="260" y="232"/>
                    <a:pt x="256" y="230"/>
                    <a:pt x="258" y="226"/>
                  </a:cubicBezTo>
                  <a:close/>
                  <a:moveTo>
                    <a:pt x="287" y="256"/>
                  </a:moveTo>
                  <a:cubicBezTo>
                    <a:pt x="286" y="256"/>
                    <a:pt x="286" y="254"/>
                    <a:pt x="286" y="253"/>
                  </a:cubicBezTo>
                  <a:cubicBezTo>
                    <a:pt x="287" y="253"/>
                    <a:pt x="288" y="255"/>
                    <a:pt x="287" y="256"/>
                  </a:cubicBezTo>
                  <a:close/>
                  <a:moveTo>
                    <a:pt x="368" y="281"/>
                  </a:moveTo>
                  <a:cubicBezTo>
                    <a:pt x="373" y="279"/>
                    <a:pt x="376" y="284"/>
                    <a:pt x="380" y="285"/>
                  </a:cubicBezTo>
                  <a:cubicBezTo>
                    <a:pt x="376" y="286"/>
                    <a:pt x="372" y="282"/>
                    <a:pt x="368" y="281"/>
                  </a:cubicBezTo>
                  <a:close/>
                  <a:moveTo>
                    <a:pt x="409" y="353"/>
                  </a:moveTo>
                  <a:cubicBezTo>
                    <a:pt x="408" y="353"/>
                    <a:pt x="408" y="352"/>
                    <a:pt x="407" y="351"/>
                  </a:cubicBezTo>
                  <a:cubicBezTo>
                    <a:pt x="407" y="355"/>
                    <a:pt x="397" y="355"/>
                    <a:pt x="395" y="353"/>
                  </a:cubicBezTo>
                  <a:cubicBezTo>
                    <a:pt x="397" y="345"/>
                    <a:pt x="408" y="352"/>
                    <a:pt x="412" y="347"/>
                  </a:cubicBezTo>
                  <a:cubicBezTo>
                    <a:pt x="413" y="349"/>
                    <a:pt x="410" y="351"/>
                    <a:pt x="409" y="353"/>
                  </a:cubicBezTo>
                  <a:close/>
                  <a:moveTo>
                    <a:pt x="414" y="332"/>
                  </a:moveTo>
                  <a:cubicBezTo>
                    <a:pt x="413" y="341"/>
                    <a:pt x="407" y="346"/>
                    <a:pt x="399" y="344"/>
                  </a:cubicBezTo>
                  <a:cubicBezTo>
                    <a:pt x="399" y="336"/>
                    <a:pt x="405" y="334"/>
                    <a:pt x="405" y="325"/>
                  </a:cubicBezTo>
                  <a:cubicBezTo>
                    <a:pt x="409" y="327"/>
                    <a:pt x="410" y="331"/>
                    <a:pt x="414" y="332"/>
                  </a:cubicBezTo>
                  <a:close/>
                  <a:moveTo>
                    <a:pt x="400" y="299"/>
                  </a:moveTo>
                  <a:cubicBezTo>
                    <a:pt x="404" y="301"/>
                    <a:pt x="408" y="303"/>
                    <a:pt x="411" y="307"/>
                  </a:cubicBezTo>
                  <a:cubicBezTo>
                    <a:pt x="406" y="305"/>
                    <a:pt x="401" y="304"/>
                    <a:pt x="400" y="299"/>
                  </a:cubicBezTo>
                  <a:close/>
                  <a:moveTo>
                    <a:pt x="443" y="339"/>
                  </a:moveTo>
                  <a:cubicBezTo>
                    <a:pt x="442" y="340"/>
                    <a:pt x="442" y="341"/>
                    <a:pt x="440" y="341"/>
                  </a:cubicBezTo>
                  <a:cubicBezTo>
                    <a:pt x="439" y="339"/>
                    <a:pt x="441" y="339"/>
                    <a:pt x="439" y="338"/>
                  </a:cubicBezTo>
                  <a:cubicBezTo>
                    <a:pt x="440" y="336"/>
                    <a:pt x="441" y="339"/>
                    <a:pt x="443" y="339"/>
                  </a:cubicBezTo>
                  <a:close/>
                  <a:moveTo>
                    <a:pt x="422" y="293"/>
                  </a:moveTo>
                  <a:cubicBezTo>
                    <a:pt x="422" y="291"/>
                    <a:pt x="422" y="291"/>
                    <a:pt x="424" y="290"/>
                  </a:cubicBezTo>
                  <a:cubicBezTo>
                    <a:pt x="424" y="292"/>
                    <a:pt x="424" y="293"/>
                    <a:pt x="422" y="293"/>
                  </a:cubicBezTo>
                  <a:close/>
                  <a:moveTo>
                    <a:pt x="428" y="313"/>
                  </a:moveTo>
                  <a:cubicBezTo>
                    <a:pt x="426" y="313"/>
                    <a:pt x="426" y="312"/>
                    <a:pt x="425" y="311"/>
                  </a:cubicBezTo>
                  <a:cubicBezTo>
                    <a:pt x="425" y="309"/>
                    <a:pt x="428" y="311"/>
                    <a:pt x="428" y="313"/>
                  </a:cubicBezTo>
                  <a:close/>
                  <a:moveTo>
                    <a:pt x="438" y="276"/>
                  </a:moveTo>
                  <a:cubicBezTo>
                    <a:pt x="446" y="268"/>
                    <a:pt x="455" y="262"/>
                    <a:pt x="463" y="255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56" y="262"/>
                    <a:pt x="448" y="273"/>
                    <a:pt x="438" y="276"/>
                  </a:cubicBezTo>
                  <a:close/>
                  <a:moveTo>
                    <a:pt x="469" y="249"/>
                  </a:moveTo>
                  <a:cubicBezTo>
                    <a:pt x="469" y="246"/>
                    <a:pt x="471" y="246"/>
                    <a:pt x="472" y="244"/>
                  </a:cubicBezTo>
                  <a:cubicBezTo>
                    <a:pt x="473" y="245"/>
                    <a:pt x="471" y="248"/>
                    <a:pt x="469" y="249"/>
                  </a:cubicBezTo>
                  <a:close/>
                  <a:moveTo>
                    <a:pt x="481" y="231"/>
                  </a:moveTo>
                  <a:cubicBezTo>
                    <a:pt x="482" y="228"/>
                    <a:pt x="479" y="229"/>
                    <a:pt x="478" y="228"/>
                  </a:cubicBezTo>
                  <a:cubicBezTo>
                    <a:pt x="478" y="224"/>
                    <a:pt x="482" y="224"/>
                    <a:pt x="483" y="222"/>
                  </a:cubicBezTo>
                  <a:cubicBezTo>
                    <a:pt x="484" y="224"/>
                    <a:pt x="485" y="223"/>
                    <a:pt x="487" y="224"/>
                  </a:cubicBezTo>
                  <a:cubicBezTo>
                    <a:pt x="490" y="221"/>
                    <a:pt x="489" y="214"/>
                    <a:pt x="490" y="210"/>
                  </a:cubicBezTo>
                  <a:cubicBezTo>
                    <a:pt x="494" y="208"/>
                    <a:pt x="496" y="207"/>
                    <a:pt x="497" y="204"/>
                  </a:cubicBezTo>
                  <a:cubicBezTo>
                    <a:pt x="498" y="217"/>
                    <a:pt x="488" y="223"/>
                    <a:pt x="481" y="231"/>
                  </a:cubicBezTo>
                  <a:close/>
                  <a:moveTo>
                    <a:pt x="501" y="189"/>
                  </a:moveTo>
                  <a:cubicBezTo>
                    <a:pt x="496" y="189"/>
                    <a:pt x="495" y="193"/>
                    <a:pt x="494" y="195"/>
                  </a:cubicBezTo>
                  <a:cubicBezTo>
                    <a:pt x="496" y="180"/>
                    <a:pt x="503" y="162"/>
                    <a:pt x="506" y="148"/>
                  </a:cubicBezTo>
                  <a:cubicBezTo>
                    <a:pt x="508" y="160"/>
                    <a:pt x="502" y="175"/>
                    <a:pt x="501" y="189"/>
                  </a:cubicBezTo>
                  <a:close/>
                  <a:moveTo>
                    <a:pt x="510" y="140"/>
                  </a:moveTo>
                  <a:cubicBezTo>
                    <a:pt x="510" y="138"/>
                    <a:pt x="511" y="138"/>
                    <a:pt x="511" y="136"/>
                  </a:cubicBezTo>
                  <a:cubicBezTo>
                    <a:pt x="512" y="136"/>
                    <a:pt x="512" y="141"/>
                    <a:pt x="510" y="140"/>
                  </a:cubicBezTo>
                  <a:close/>
                  <a:moveTo>
                    <a:pt x="511" y="133"/>
                  </a:moveTo>
                  <a:cubicBezTo>
                    <a:pt x="512" y="129"/>
                    <a:pt x="512" y="124"/>
                    <a:pt x="514" y="120"/>
                  </a:cubicBezTo>
                  <a:cubicBezTo>
                    <a:pt x="515" y="124"/>
                    <a:pt x="514" y="130"/>
                    <a:pt x="511" y="133"/>
                  </a:cubicBezTo>
                  <a:close/>
                  <a:moveTo>
                    <a:pt x="527" y="87"/>
                  </a:moveTo>
                  <a:cubicBezTo>
                    <a:pt x="527" y="76"/>
                    <a:pt x="531" y="68"/>
                    <a:pt x="533" y="59"/>
                  </a:cubicBezTo>
                  <a:cubicBezTo>
                    <a:pt x="533" y="56"/>
                    <a:pt x="534" y="51"/>
                    <a:pt x="536" y="48"/>
                  </a:cubicBezTo>
                  <a:cubicBezTo>
                    <a:pt x="536" y="60"/>
                    <a:pt x="531" y="75"/>
                    <a:pt x="527" y="87"/>
                  </a:cubicBezTo>
                  <a:close/>
                  <a:moveTo>
                    <a:pt x="484" y="732"/>
                  </a:moveTo>
                  <a:cubicBezTo>
                    <a:pt x="484" y="731"/>
                    <a:pt x="485" y="731"/>
                    <a:pt x="486" y="731"/>
                  </a:cubicBezTo>
                  <a:cubicBezTo>
                    <a:pt x="489" y="731"/>
                    <a:pt x="490" y="720"/>
                    <a:pt x="493" y="713"/>
                  </a:cubicBezTo>
                  <a:cubicBezTo>
                    <a:pt x="495" y="710"/>
                    <a:pt x="499" y="706"/>
                    <a:pt x="501" y="702"/>
                  </a:cubicBezTo>
                  <a:cubicBezTo>
                    <a:pt x="505" y="694"/>
                    <a:pt x="511" y="688"/>
                    <a:pt x="520" y="697"/>
                  </a:cubicBezTo>
                  <a:cubicBezTo>
                    <a:pt x="506" y="695"/>
                    <a:pt x="503" y="704"/>
                    <a:pt x="498" y="714"/>
                  </a:cubicBezTo>
                  <a:cubicBezTo>
                    <a:pt x="494" y="722"/>
                    <a:pt x="491" y="732"/>
                    <a:pt x="484" y="732"/>
                  </a:cubicBezTo>
                  <a:close/>
                  <a:moveTo>
                    <a:pt x="495" y="730"/>
                  </a:moveTo>
                  <a:cubicBezTo>
                    <a:pt x="497" y="727"/>
                    <a:pt x="500" y="721"/>
                    <a:pt x="502" y="716"/>
                  </a:cubicBezTo>
                  <a:cubicBezTo>
                    <a:pt x="507" y="719"/>
                    <a:pt x="506" y="724"/>
                    <a:pt x="508" y="729"/>
                  </a:cubicBezTo>
                  <a:cubicBezTo>
                    <a:pt x="505" y="730"/>
                    <a:pt x="498" y="733"/>
                    <a:pt x="495" y="730"/>
                  </a:cubicBezTo>
                  <a:close/>
                  <a:moveTo>
                    <a:pt x="511" y="721"/>
                  </a:moveTo>
                  <a:cubicBezTo>
                    <a:pt x="513" y="720"/>
                    <a:pt x="513" y="724"/>
                    <a:pt x="515" y="725"/>
                  </a:cubicBezTo>
                  <a:cubicBezTo>
                    <a:pt x="513" y="727"/>
                    <a:pt x="512" y="722"/>
                    <a:pt x="511" y="721"/>
                  </a:cubicBezTo>
                  <a:close/>
                  <a:moveTo>
                    <a:pt x="508" y="706"/>
                  </a:moveTo>
                  <a:cubicBezTo>
                    <a:pt x="514" y="698"/>
                    <a:pt x="516" y="715"/>
                    <a:pt x="518" y="720"/>
                  </a:cubicBezTo>
                  <a:cubicBezTo>
                    <a:pt x="514" y="716"/>
                    <a:pt x="512" y="710"/>
                    <a:pt x="508" y="706"/>
                  </a:cubicBezTo>
                  <a:close/>
                  <a:moveTo>
                    <a:pt x="518" y="702"/>
                  </a:moveTo>
                  <a:cubicBezTo>
                    <a:pt x="519" y="702"/>
                    <a:pt x="521" y="702"/>
                    <a:pt x="521" y="703"/>
                  </a:cubicBezTo>
                  <a:cubicBezTo>
                    <a:pt x="521" y="705"/>
                    <a:pt x="517" y="706"/>
                    <a:pt x="518" y="702"/>
                  </a:cubicBezTo>
                  <a:close/>
                  <a:moveTo>
                    <a:pt x="522" y="709"/>
                  </a:moveTo>
                  <a:cubicBezTo>
                    <a:pt x="528" y="705"/>
                    <a:pt x="529" y="715"/>
                    <a:pt x="529" y="719"/>
                  </a:cubicBezTo>
                  <a:cubicBezTo>
                    <a:pt x="525" y="717"/>
                    <a:pt x="523" y="714"/>
                    <a:pt x="522" y="709"/>
                  </a:cubicBezTo>
                  <a:close/>
                  <a:moveTo>
                    <a:pt x="686" y="48"/>
                  </a:moveTo>
                  <a:cubicBezTo>
                    <a:pt x="690" y="49"/>
                    <a:pt x="690" y="54"/>
                    <a:pt x="692" y="57"/>
                  </a:cubicBezTo>
                  <a:cubicBezTo>
                    <a:pt x="692" y="59"/>
                    <a:pt x="689" y="62"/>
                    <a:pt x="686" y="60"/>
                  </a:cubicBezTo>
                  <a:cubicBezTo>
                    <a:pt x="688" y="59"/>
                    <a:pt x="689" y="60"/>
                    <a:pt x="690" y="59"/>
                  </a:cubicBezTo>
                  <a:cubicBezTo>
                    <a:pt x="688" y="55"/>
                    <a:pt x="686" y="52"/>
                    <a:pt x="686" y="48"/>
                  </a:cubicBezTo>
                  <a:close/>
                  <a:moveTo>
                    <a:pt x="688" y="74"/>
                  </a:moveTo>
                  <a:cubicBezTo>
                    <a:pt x="688" y="74"/>
                    <a:pt x="687" y="77"/>
                    <a:pt x="688" y="77"/>
                  </a:cubicBezTo>
                  <a:cubicBezTo>
                    <a:pt x="687" y="79"/>
                    <a:pt x="687" y="75"/>
                    <a:pt x="686" y="74"/>
                  </a:cubicBezTo>
                  <a:cubicBezTo>
                    <a:pt x="687" y="74"/>
                    <a:pt x="688" y="74"/>
                    <a:pt x="688" y="74"/>
                  </a:cubicBezTo>
                  <a:close/>
                  <a:moveTo>
                    <a:pt x="686" y="112"/>
                  </a:moveTo>
                  <a:cubicBezTo>
                    <a:pt x="683" y="110"/>
                    <a:pt x="683" y="105"/>
                    <a:pt x="682" y="102"/>
                  </a:cubicBezTo>
                  <a:cubicBezTo>
                    <a:pt x="684" y="104"/>
                    <a:pt x="687" y="109"/>
                    <a:pt x="686" y="112"/>
                  </a:cubicBezTo>
                  <a:close/>
                  <a:moveTo>
                    <a:pt x="685" y="179"/>
                  </a:moveTo>
                  <a:cubicBezTo>
                    <a:pt x="683" y="179"/>
                    <a:pt x="684" y="176"/>
                    <a:pt x="685" y="176"/>
                  </a:cubicBezTo>
                  <a:cubicBezTo>
                    <a:pt x="686" y="176"/>
                    <a:pt x="685" y="179"/>
                    <a:pt x="685" y="179"/>
                  </a:cubicBezTo>
                  <a:close/>
                  <a:moveTo>
                    <a:pt x="686" y="227"/>
                  </a:moveTo>
                  <a:cubicBezTo>
                    <a:pt x="685" y="224"/>
                    <a:pt x="685" y="222"/>
                    <a:pt x="685" y="219"/>
                  </a:cubicBezTo>
                  <a:cubicBezTo>
                    <a:pt x="687" y="222"/>
                    <a:pt x="686" y="224"/>
                    <a:pt x="686" y="227"/>
                  </a:cubicBezTo>
                  <a:close/>
                  <a:moveTo>
                    <a:pt x="685" y="123"/>
                  </a:moveTo>
                  <a:cubicBezTo>
                    <a:pt x="684" y="125"/>
                    <a:pt x="684" y="121"/>
                    <a:pt x="683" y="121"/>
                  </a:cubicBezTo>
                  <a:cubicBezTo>
                    <a:pt x="683" y="121"/>
                    <a:pt x="684" y="121"/>
                    <a:pt x="685" y="121"/>
                  </a:cubicBezTo>
                  <a:cubicBezTo>
                    <a:pt x="686" y="122"/>
                    <a:pt x="684" y="123"/>
                    <a:pt x="685" y="123"/>
                  </a:cubicBezTo>
                  <a:close/>
                  <a:moveTo>
                    <a:pt x="684" y="44"/>
                  </a:moveTo>
                  <a:cubicBezTo>
                    <a:pt x="683" y="44"/>
                    <a:pt x="682" y="44"/>
                    <a:pt x="682" y="44"/>
                  </a:cubicBezTo>
                  <a:cubicBezTo>
                    <a:pt x="683" y="41"/>
                    <a:pt x="682" y="41"/>
                    <a:pt x="680" y="40"/>
                  </a:cubicBezTo>
                  <a:cubicBezTo>
                    <a:pt x="681" y="37"/>
                    <a:pt x="683" y="41"/>
                    <a:pt x="684" y="44"/>
                  </a:cubicBezTo>
                  <a:close/>
                  <a:moveTo>
                    <a:pt x="682" y="142"/>
                  </a:moveTo>
                  <a:cubicBezTo>
                    <a:pt x="685" y="143"/>
                    <a:pt x="683" y="148"/>
                    <a:pt x="683" y="150"/>
                  </a:cubicBezTo>
                  <a:cubicBezTo>
                    <a:pt x="682" y="148"/>
                    <a:pt x="680" y="147"/>
                    <a:pt x="679" y="145"/>
                  </a:cubicBezTo>
                  <a:cubicBezTo>
                    <a:pt x="679" y="142"/>
                    <a:pt x="682" y="143"/>
                    <a:pt x="682" y="142"/>
                  </a:cubicBezTo>
                  <a:close/>
                  <a:moveTo>
                    <a:pt x="679" y="137"/>
                  </a:moveTo>
                  <a:cubicBezTo>
                    <a:pt x="679" y="138"/>
                    <a:pt x="677" y="138"/>
                    <a:pt x="677" y="139"/>
                  </a:cubicBezTo>
                  <a:cubicBezTo>
                    <a:pt x="674" y="138"/>
                    <a:pt x="677" y="135"/>
                    <a:pt x="676" y="134"/>
                  </a:cubicBezTo>
                  <a:cubicBezTo>
                    <a:pt x="677" y="132"/>
                    <a:pt x="678" y="137"/>
                    <a:pt x="679" y="137"/>
                  </a:cubicBezTo>
                  <a:close/>
                  <a:moveTo>
                    <a:pt x="676" y="159"/>
                  </a:moveTo>
                  <a:cubicBezTo>
                    <a:pt x="674" y="159"/>
                    <a:pt x="674" y="158"/>
                    <a:pt x="674" y="156"/>
                  </a:cubicBezTo>
                  <a:cubicBezTo>
                    <a:pt x="676" y="156"/>
                    <a:pt x="676" y="157"/>
                    <a:pt x="676" y="159"/>
                  </a:cubicBezTo>
                  <a:close/>
                  <a:moveTo>
                    <a:pt x="674" y="170"/>
                  </a:moveTo>
                  <a:cubicBezTo>
                    <a:pt x="679" y="172"/>
                    <a:pt x="681" y="179"/>
                    <a:pt x="679" y="184"/>
                  </a:cubicBezTo>
                  <a:cubicBezTo>
                    <a:pt x="675" y="181"/>
                    <a:pt x="670" y="175"/>
                    <a:pt x="674" y="170"/>
                  </a:cubicBezTo>
                  <a:close/>
                  <a:moveTo>
                    <a:pt x="679" y="589"/>
                  </a:moveTo>
                  <a:cubicBezTo>
                    <a:pt x="674" y="587"/>
                    <a:pt x="676" y="581"/>
                    <a:pt x="679" y="578"/>
                  </a:cubicBezTo>
                  <a:cubicBezTo>
                    <a:pt x="680" y="578"/>
                    <a:pt x="679" y="585"/>
                    <a:pt x="679" y="589"/>
                  </a:cubicBezTo>
                  <a:close/>
                  <a:moveTo>
                    <a:pt x="673" y="711"/>
                  </a:moveTo>
                  <a:cubicBezTo>
                    <a:pt x="672" y="710"/>
                    <a:pt x="671" y="710"/>
                    <a:pt x="670" y="708"/>
                  </a:cubicBezTo>
                  <a:cubicBezTo>
                    <a:pt x="671" y="708"/>
                    <a:pt x="672" y="708"/>
                    <a:pt x="672" y="708"/>
                  </a:cubicBezTo>
                  <a:cubicBezTo>
                    <a:pt x="671" y="710"/>
                    <a:pt x="674" y="710"/>
                    <a:pt x="673" y="711"/>
                  </a:cubicBezTo>
                  <a:close/>
                  <a:moveTo>
                    <a:pt x="671" y="689"/>
                  </a:moveTo>
                  <a:cubicBezTo>
                    <a:pt x="672" y="688"/>
                    <a:pt x="674" y="691"/>
                    <a:pt x="674" y="693"/>
                  </a:cubicBezTo>
                  <a:cubicBezTo>
                    <a:pt x="672" y="692"/>
                    <a:pt x="672" y="690"/>
                    <a:pt x="671" y="689"/>
                  </a:cubicBezTo>
                  <a:close/>
                  <a:moveTo>
                    <a:pt x="663" y="667"/>
                  </a:moveTo>
                  <a:cubicBezTo>
                    <a:pt x="661" y="665"/>
                    <a:pt x="660" y="661"/>
                    <a:pt x="658" y="658"/>
                  </a:cubicBezTo>
                  <a:cubicBezTo>
                    <a:pt x="658" y="656"/>
                    <a:pt x="659" y="656"/>
                    <a:pt x="660" y="654"/>
                  </a:cubicBezTo>
                  <a:cubicBezTo>
                    <a:pt x="663" y="657"/>
                    <a:pt x="666" y="663"/>
                    <a:pt x="663" y="667"/>
                  </a:cubicBezTo>
                  <a:close/>
                  <a:moveTo>
                    <a:pt x="666" y="697"/>
                  </a:moveTo>
                  <a:cubicBezTo>
                    <a:pt x="666" y="700"/>
                    <a:pt x="669" y="701"/>
                    <a:pt x="667" y="704"/>
                  </a:cubicBezTo>
                  <a:cubicBezTo>
                    <a:pt x="665" y="703"/>
                    <a:pt x="663" y="700"/>
                    <a:pt x="664" y="697"/>
                  </a:cubicBezTo>
                  <a:cubicBezTo>
                    <a:pt x="665" y="697"/>
                    <a:pt x="666" y="697"/>
                    <a:pt x="666" y="697"/>
                  </a:cubicBezTo>
                  <a:close/>
                  <a:moveTo>
                    <a:pt x="652" y="640"/>
                  </a:moveTo>
                  <a:cubicBezTo>
                    <a:pt x="650" y="640"/>
                    <a:pt x="651" y="637"/>
                    <a:pt x="651" y="635"/>
                  </a:cubicBezTo>
                  <a:cubicBezTo>
                    <a:pt x="654" y="636"/>
                    <a:pt x="653" y="639"/>
                    <a:pt x="655" y="641"/>
                  </a:cubicBezTo>
                  <a:cubicBezTo>
                    <a:pt x="654" y="644"/>
                    <a:pt x="652" y="646"/>
                    <a:pt x="652" y="649"/>
                  </a:cubicBezTo>
                  <a:cubicBezTo>
                    <a:pt x="650" y="645"/>
                    <a:pt x="654" y="644"/>
                    <a:pt x="652" y="640"/>
                  </a:cubicBezTo>
                  <a:close/>
                  <a:moveTo>
                    <a:pt x="652" y="613"/>
                  </a:moveTo>
                  <a:cubicBezTo>
                    <a:pt x="652" y="614"/>
                    <a:pt x="653" y="614"/>
                    <a:pt x="654" y="614"/>
                  </a:cubicBezTo>
                  <a:cubicBezTo>
                    <a:pt x="654" y="617"/>
                    <a:pt x="653" y="619"/>
                    <a:pt x="652" y="620"/>
                  </a:cubicBezTo>
                  <a:cubicBezTo>
                    <a:pt x="650" y="619"/>
                    <a:pt x="650" y="615"/>
                    <a:pt x="652" y="613"/>
                  </a:cubicBezTo>
                  <a:close/>
                  <a:moveTo>
                    <a:pt x="651" y="606"/>
                  </a:moveTo>
                  <a:cubicBezTo>
                    <a:pt x="647" y="600"/>
                    <a:pt x="654" y="597"/>
                    <a:pt x="656" y="591"/>
                  </a:cubicBezTo>
                  <a:cubicBezTo>
                    <a:pt x="657" y="596"/>
                    <a:pt x="651" y="600"/>
                    <a:pt x="651" y="606"/>
                  </a:cubicBezTo>
                  <a:close/>
                  <a:moveTo>
                    <a:pt x="647" y="498"/>
                  </a:moveTo>
                  <a:cubicBezTo>
                    <a:pt x="647" y="497"/>
                    <a:pt x="648" y="498"/>
                    <a:pt x="648" y="497"/>
                  </a:cubicBezTo>
                  <a:cubicBezTo>
                    <a:pt x="650" y="496"/>
                    <a:pt x="650" y="498"/>
                    <a:pt x="650" y="500"/>
                  </a:cubicBezTo>
                  <a:cubicBezTo>
                    <a:pt x="648" y="499"/>
                    <a:pt x="649" y="502"/>
                    <a:pt x="646" y="502"/>
                  </a:cubicBezTo>
                  <a:cubicBezTo>
                    <a:pt x="647" y="501"/>
                    <a:pt x="649" y="499"/>
                    <a:pt x="647" y="498"/>
                  </a:cubicBezTo>
                  <a:close/>
                  <a:moveTo>
                    <a:pt x="642" y="384"/>
                  </a:moveTo>
                  <a:cubicBezTo>
                    <a:pt x="640" y="384"/>
                    <a:pt x="641" y="387"/>
                    <a:pt x="639" y="386"/>
                  </a:cubicBezTo>
                  <a:cubicBezTo>
                    <a:pt x="639" y="384"/>
                    <a:pt x="641" y="381"/>
                    <a:pt x="640" y="379"/>
                  </a:cubicBezTo>
                  <a:cubicBezTo>
                    <a:pt x="644" y="380"/>
                    <a:pt x="649" y="387"/>
                    <a:pt x="645" y="392"/>
                  </a:cubicBezTo>
                  <a:cubicBezTo>
                    <a:pt x="643" y="391"/>
                    <a:pt x="643" y="388"/>
                    <a:pt x="641" y="389"/>
                  </a:cubicBezTo>
                  <a:cubicBezTo>
                    <a:pt x="641" y="387"/>
                    <a:pt x="642" y="386"/>
                    <a:pt x="643" y="386"/>
                  </a:cubicBezTo>
                  <a:cubicBezTo>
                    <a:pt x="643" y="385"/>
                    <a:pt x="642" y="385"/>
                    <a:pt x="642" y="384"/>
                  </a:cubicBezTo>
                  <a:close/>
                  <a:moveTo>
                    <a:pt x="636" y="326"/>
                  </a:moveTo>
                  <a:cubicBezTo>
                    <a:pt x="635" y="327"/>
                    <a:pt x="635" y="324"/>
                    <a:pt x="633" y="325"/>
                  </a:cubicBezTo>
                  <a:cubicBezTo>
                    <a:pt x="633" y="322"/>
                    <a:pt x="635" y="322"/>
                    <a:pt x="635" y="319"/>
                  </a:cubicBezTo>
                  <a:cubicBezTo>
                    <a:pt x="638" y="319"/>
                    <a:pt x="636" y="324"/>
                    <a:pt x="636" y="326"/>
                  </a:cubicBezTo>
                  <a:close/>
                  <a:moveTo>
                    <a:pt x="627" y="372"/>
                  </a:moveTo>
                  <a:cubicBezTo>
                    <a:pt x="628" y="371"/>
                    <a:pt x="630" y="369"/>
                    <a:pt x="628" y="367"/>
                  </a:cubicBezTo>
                  <a:cubicBezTo>
                    <a:pt x="637" y="362"/>
                    <a:pt x="637" y="379"/>
                    <a:pt x="634" y="384"/>
                  </a:cubicBezTo>
                  <a:cubicBezTo>
                    <a:pt x="631" y="382"/>
                    <a:pt x="630" y="379"/>
                    <a:pt x="628" y="376"/>
                  </a:cubicBezTo>
                  <a:cubicBezTo>
                    <a:pt x="629" y="374"/>
                    <a:pt x="630" y="372"/>
                    <a:pt x="632" y="371"/>
                  </a:cubicBezTo>
                  <a:cubicBezTo>
                    <a:pt x="631" y="368"/>
                    <a:pt x="629" y="373"/>
                    <a:pt x="627" y="372"/>
                  </a:cubicBezTo>
                  <a:close/>
                  <a:moveTo>
                    <a:pt x="600" y="332"/>
                  </a:moveTo>
                  <a:cubicBezTo>
                    <a:pt x="603" y="335"/>
                    <a:pt x="605" y="338"/>
                    <a:pt x="605" y="343"/>
                  </a:cubicBezTo>
                  <a:cubicBezTo>
                    <a:pt x="603" y="340"/>
                    <a:pt x="599" y="337"/>
                    <a:pt x="600" y="332"/>
                  </a:cubicBezTo>
                  <a:close/>
                  <a:moveTo>
                    <a:pt x="603" y="362"/>
                  </a:moveTo>
                  <a:cubicBezTo>
                    <a:pt x="603" y="363"/>
                    <a:pt x="602" y="361"/>
                    <a:pt x="601" y="362"/>
                  </a:cubicBezTo>
                  <a:cubicBezTo>
                    <a:pt x="600" y="361"/>
                    <a:pt x="600" y="360"/>
                    <a:pt x="600" y="358"/>
                  </a:cubicBezTo>
                  <a:cubicBezTo>
                    <a:pt x="603" y="358"/>
                    <a:pt x="602" y="361"/>
                    <a:pt x="603" y="362"/>
                  </a:cubicBezTo>
                  <a:close/>
                  <a:moveTo>
                    <a:pt x="587" y="448"/>
                  </a:moveTo>
                  <a:cubicBezTo>
                    <a:pt x="583" y="449"/>
                    <a:pt x="588" y="441"/>
                    <a:pt x="588" y="447"/>
                  </a:cubicBezTo>
                  <a:cubicBezTo>
                    <a:pt x="588" y="446"/>
                    <a:pt x="588" y="446"/>
                    <a:pt x="587" y="446"/>
                  </a:cubicBezTo>
                  <a:cubicBezTo>
                    <a:pt x="587" y="446"/>
                    <a:pt x="585" y="448"/>
                    <a:pt x="587" y="448"/>
                  </a:cubicBezTo>
                  <a:close/>
                  <a:moveTo>
                    <a:pt x="582" y="409"/>
                  </a:moveTo>
                  <a:cubicBezTo>
                    <a:pt x="584" y="410"/>
                    <a:pt x="586" y="414"/>
                    <a:pt x="585" y="417"/>
                  </a:cubicBezTo>
                  <a:cubicBezTo>
                    <a:pt x="584" y="414"/>
                    <a:pt x="581" y="412"/>
                    <a:pt x="582" y="409"/>
                  </a:cubicBezTo>
                  <a:close/>
                  <a:moveTo>
                    <a:pt x="582" y="441"/>
                  </a:moveTo>
                  <a:cubicBezTo>
                    <a:pt x="582" y="439"/>
                    <a:pt x="582" y="437"/>
                    <a:pt x="583" y="436"/>
                  </a:cubicBezTo>
                  <a:cubicBezTo>
                    <a:pt x="586" y="437"/>
                    <a:pt x="584" y="440"/>
                    <a:pt x="582" y="441"/>
                  </a:cubicBezTo>
                  <a:close/>
                  <a:moveTo>
                    <a:pt x="570" y="570"/>
                  </a:moveTo>
                  <a:cubicBezTo>
                    <a:pt x="572" y="569"/>
                    <a:pt x="572" y="576"/>
                    <a:pt x="570" y="578"/>
                  </a:cubicBezTo>
                  <a:cubicBezTo>
                    <a:pt x="567" y="576"/>
                    <a:pt x="571" y="571"/>
                    <a:pt x="570" y="570"/>
                  </a:cubicBezTo>
                  <a:close/>
                  <a:moveTo>
                    <a:pt x="569" y="543"/>
                  </a:moveTo>
                  <a:cubicBezTo>
                    <a:pt x="567" y="539"/>
                    <a:pt x="570" y="536"/>
                    <a:pt x="570" y="533"/>
                  </a:cubicBezTo>
                  <a:cubicBezTo>
                    <a:pt x="574" y="535"/>
                    <a:pt x="573" y="541"/>
                    <a:pt x="569" y="543"/>
                  </a:cubicBezTo>
                  <a:close/>
                  <a:moveTo>
                    <a:pt x="563" y="664"/>
                  </a:moveTo>
                  <a:cubicBezTo>
                    <a:pt x="560" y="662"/>
                    <a:pt x="560" y="658"/>
                    <a:pt x="560" y="655"/>
                  </a:cubicBezTo>
                  <a:cubicBezTo>
                    <a:pt x="562" y="656"/>
                    <a:pt x="562" y="659"/>
                    <a:pt x="564" y="661"/>
                  </a:cubicBezTo>
                  <a:cubicBezTo>
                    <a:pt x="564" y="662"/>
                    <a:pt x="562" y="662"/>
                    <a:pt x="563" y="664"/>
                  </a:cubicBezTo>
                  <a:close/>
                  <a:moveTo>
                    <a:pt x="556" y="591"/>
                  </a:moveTo>
                  <a:cubicBezTo>
                    <a:pt x="558" y="592"/>
                    <a:pt x="557" y="596"/>
                    <a:pt x="556" y="597"/>
                  </a:cubicBezTo>
                  <a:cubicBezTo>
                    <a:pt x="556" y="594"/>
                    <a:pt x="554" y="593"/>
                    <a:pt x="556" y="591"/>
                  </a:cubicBezTo>
                  <a:close/>
                  <a:moveTo>
                    <a:pt x="559" y="91"/>
                  </a:moveTo>
                  <a:cubicBezTo>
                    <a:pt x="558" y="90"/>
                    <a:pt x="558" y="85"/>
                    <a:pt x="561" y="85"/>
                  </a:cubicBezTo>
                  <a:cubicBezTo>
                    <a:pt x="561" y="88"/>
                    <a:pt x="559" y="89"/>
                    <a:pt x="559" y="91"/>
                  </a:cubicBezTo>
                  <a:close/>
                  <a:moveTo>
                    <a:pt x="556" y="258"/>
                  </a:moveTo>
                  <a:cubicBezTo>
                    <a:pt x="555" y="257"/>
                    <a:pt x="557" y="254"/>
                    <a:pt x="558" y="252"/>
                  </a:cubicBezTo>
                  <a:cubicBezTo>
                    <a:pt x="561" y="254"/>
                    <a:pt x="557" y="257"/>
                    <a:pt x="556" y="258"/>
                  </a:cubicBezTo>
                  <a:close/>
                  <a:moveTo>
                    <a:pt x="560" y="108"/>
                  </a:moveTo>
                  <a:cubicBezTo>
                    <a:pt x="562" y="111"/>
                    <a:pt x="559" y="118"/>
                    <a:pt x="559" y="112"/>
                  </a:cubicBezTo>
                  <a:cubicBezTo>
                    <a:pt x="559" y="110"/>
                    <a:pt x="560" y="110"/>
                    <a:pt x="560" y="108"/>
                  </a:cubicBezTo>
                  <a:close/>
                  <a:moveTo>
                    <a:pt x="562" y="173"/>
                  </a:moveTo>
                  <a:cubicBezTo>
                    <a:pt x="565" y="175"/>
                    <a:pt x="567" y="181"/>
                    <a:pt x="562" y="183"/>
                  </a:cubicBezTo>
                  <a:cubicBezTo>
                    <a:pt x="561" y="181"/>
                    <a:pt x="560" y="176"/>
                    <a:pt x="562" y="173"/>
                  </a:cubicBezTo>
                  <a:close/>
                  <a:moveTo>
                    <a:pt x="567" y="62"/>
                  </a:moveTo>
                  <a:cubicBezTo>
                    <a:pt x="567" y="64"/>
                    <a:pt x="566" y="66"/>
                    <a:pt x="565" y="66"/>
                  </a:cubicBezTo>
                  <a:cubicBezTo>
                    <a:pt x="565" y="63"/>
                    <a:pt x="565" y="61"/>
                    <a:pt x="565" y="59"/>
                  </a:cubicBezTo>
                  <a:cubicBezTo>
                    <a:pt x="567" y="59"/>
                    <a:pt x="566" y="62"/>
                    <a:pt x="567" y="62"/>
                  </a:cubicBezTo>
                  <a:close/>
                  <a:moveTo>
                    <a:pt x="567" y="40"/>
                  </a:moveTo>
                  <a:cubicBezTo>
                    <a:pt x="566" y="38"/>
                    <a:pt x="569" y="36"/>
                    <a:pt x="572" y="35"/>
                  </a:cubicBezTo>
                  <a:cubicBezTo>
                    <a:pt x="571" y="37"/>
                    <a:pt x="570" y="39"/>
                    <a:pt x="567" y="40"/>
                  </a:cubicBezTo>
                  <a:close/>
                  <a:moveTo>
                    <a:pt x="620" y="82"/>
                  </a:moveTo>
                  <a:cubicBezTo>
                    <a:pt x="617" y="80"/>
                    <a:pt x="613" y="76"/>
                    <a:pt x="614" y="72"/>
                  </a:cubicBezTo>
                  <a:cubicBezTo>
                    <a:pt x="617" y="74"/>
                    <a:pt x="619" y="78"/>
                    <a:pt x="620" y="82"/>
                  </a:cubicBezTo>
                  <a:close/>
                  <a:moveTo>
                    <a:pt x="614" y="56"/>
                  </a:moveTo>
                  <a:cubicBezTo>
                    <a:pt x="615" y="56"/>
                    <a:pt x="617" y="58"/>
                    <a:pt x="616" y="60"/>
                  </a:cubicBezTo>
                  <a:cubicBezTo>
                    <a:pt x="614" y="59"/>
                    <a:pt x="613" y="57"/>
                    <a:pt x="614" y="56"/>
                  </a:cubicBezTo>
                  <a:close/>
                  <a:moveTo>
                    <a:pt x="672" y="268"/>
                  </a:moveTo>
                  <a:cubicBezTo>
                    <a:pt x="668" y="265"/>
                    <a:pt x="670" y="260"/>
                    <a:pt x="672" y="256"/>
                  </a:cubicBezTo>
                  <a:cubicBezTo>
                    <a:pt x="674" y="259"/>
                    <a:pt x="671" y="263"/>
                    <a:pt x="672" y="268"/>
                  </a:cubicBezTo>
                  <a:close/>
                  <a:moveTo>
                    <a:pt x="673" y="446"/>
                  </a:moveTo>
                  <a:cubicBezTo>
                    <a:pt x="670" y="445"/>
                    <a:pt x="669" y="437"/>
                    <a:pt x="672" y="436"/>
                  </a:cubicBezTo>
                  <a:cubicBezTo>
                    <a:pt x="672" y="440"/>
                    <a:pt x="673" y="442"/>
                    <a:pt x="673" y="446"/>
                  </a:cubicBezTo>
                  <a:close/>
                  <a:moveTo>
                    <a:pt x="671" y="306"/>
                  </a:moveTo>
                  <a:cubicBezTo>
                    <a:pt x="670" y="307"/>
                    <a:pt x="670" y="308"/>
                    <a:pt x="670" y="309"/>
                  </a:cubicBezTo>
                  <a:cubicBezTo>
                    <a:pt x="669" y="309"/>
                    <a:pt x="669" y="308"/>
                    <a:pt x="669" y="306"/>
                  </a:cubicBezTo>
                  <a:cubicBezTo>
                    <a:pt x="669" y="306"/>
                    <a:pt x="669" y="307"/>
                    <a:pt x="670" y="307"/>
                  </a:cubicBezTo>
                  <a:cubicBezTo>
                    <a:pt x="670" y="306"/>
                    <a:pt x="669" y="306"/>
                    <a:pt x="669" y="306"/>
                  </a:cubicBezTo>
                  <a:cubicBezTo>
                    <a:pt x="670" y="305"/>
                    <a:pt x="670" y="306"/>
                    <a:pt x="671" y="306"/>
                  </a:cubicBezTo>
                  <a:close/>
                  <a:moveTo>
                    <a:pt x="670" y="329"/>
                  </a:moveTo>
                  <a:cubicBezTo>
                    <a:pt x="667" y="325"/>
                    <a:pt x="669" y="321"/>
                    <a:pt x="670" y="317"/>
                  </a:cubicBezTo>
                  <a:cubicBezTo>
                    <a:pt x="672" y="321"/>
                    <a:pt x="669" y="324"/>
                    <a:pt x="670" y="329"/>
                  </a:cubicBezTo>
                  <a:close/>
                  <a:moveTo>
                    <a:pt x="662" y="606"/>
                  </a:moveTo>
                  <a:cubicBezTo>
                    <a:pt x="665" y="610"/>
                    <a:pt x="666" y="616"/>
                    <a:pt x="668" y="621"/>
                  </a:cubicBezTo>
                  <a:cubicBezTo>
                    <a:pt x="665" y="617"/>
                    <a:pt x="660" y="613"/>
                    <a:pt x="662" y="606"/>
                  </a:cubicBezTo>
                  <a:close/>
                  <a:moveTo>
                    <a:pt x="665" y="635"/>
                  </a:moveTo>
                  <a:cubicBezTo>
                    <a:pt x="664" y="632"/>
                    <a:pt x="667" y="632"/>
                    <a:pt x="667" y="630"/>
                  </a:cubicBezTo>
                  <a:cubicBezTo>
                    <a:pt x="669" y="632"/>
                    <a:pt x="667" y="634"/>
                    <a:pt x="665" y="635"/>
                  </a:cubicBezTo>
                  <a:close/>
                  <a:moveTo>
                    <a:pt x="646" y="460"/>
                  </a:moveTo>
                  <a:cubicBezTo>
                    <a:pt x="648" y="461"/>
                    <a:pt x="648" y="464"/>
                    <a:pt x="648" y="466"/>
                  </a:cubicBezTo>
                  <a:cubicBezTo>
                    <a:pt x="644" y="466"/>
                    <a:pt x="647" y="462"/>
                    <a:pt x="646" y="460"/>
                  </a:cubicBezTo>
                  <a:close/>
                  <a:moveTo>
                    <a:pt x="628" y="258"/>
                  </a:moveTo>
                  <a:cubicBezTo>
                    <a:pt x="632" y="260"/>
                    <a:pt x="633" y="265"/>
                    <a:pt x="635" y="268"/>
                  </a:cubicBezTo>
                  <a:cubicBezTo>
                    <a:pt x="633" y="270"/>
                    <a:pt x="626" y="261"/>
                    <a:pt x="628" y="258"/>
                  </a:cubicBezTo>
                  <a:close/>
                  <a:moveTo>
                    <a:pt x="635" y="282"/>
                  </a:moveTo>
                  <a:cubicBezTo>
                    <a:pt x="632" y="284"/>
                    <a:pt x="633" y="278"/>
                    <a:pt x="631" y="279"/>
                  </a:cubicBezTo>
                  <a:cubicBezTo>
                    <a:pt x="631" y="279"/>
                    <a:pt x="631" y="278"/>
                    <a:pt x="631" y="277"/>
                  </a:cubicBezTo>
                  <a:cubicBezTo>
                    <a:pt x="634" y="278"/>
                    <a:pt x="633" y="281"/>
                    <a:pt x="635" y="282"/>
                  </a:cubicBezTo>
                  <a:close/>
                  <a:moveTo>
                    <a:pt x="620" y="216"/>
                  </a:moveTo>
                  <a:cubicBezTo>
                    <a:pt x="622" y="219"/>
                    <a:pt x="627" y="222"/>
                    <a:pt x="625" y="228"/>
                  </a:cubicBezTo>
                  <a:cubicBezTo>
                    <a:pt x="624" y="225"/>
                    <a:pt x="618" y="220"/>
                    <a:pt x="620" y="216"/>
                  </a:cubicBezTo>
                  <a:close/>
                  <a:moveTo>
                    <a:pt x="625" y="242"/>
                  </a:moveTo>
                  <a:cubicBezTo>
                    <a:pt x="623" y="242"/>
                    <a:pt x="622" y="240"/>
                    <a:pt x="624" y="238"/>
                  </a:cubicBezTo>
                  <a:cubicBezTo>
                    <a:pt x="625" y="239"/>
                    <a:pt x="626" y="241"/>
                    <a:pt x="625" y="242"/>
                  </a:cubicBezTo>
                  <a:close/>
                  <a:moveTo>
                    <a:pt x="602" y="307"/>
                  </a:moveTo>
                  <a:cubicBezTo>
                    <a:pt x="600" y="305"/>
                    <a:pt x="598" y="302"/>
                    <a:pt x="597" y="299"/>
                  </a:cubicBezTo>
                  <a:cubicBezTo>
                    <a:pt x="598" y="299"/>
                    <a:pt x="598" y="298"/>
                    <a:pt x="599" y="297"/>
                  </a:cubicBezTo>
                  <a:cubicBezTo>
                    <a:pt x="602" y="299"/>
                    <a:pt x="608" y="305"/>
                    <a:pt x="602" y="307"/>
                  </a:cubicBezTo>
                  <a:close/>
                  <a:moveTo>
                    <a:pt x="606" y="319"/>
                  </a:moveTo>
                  <a:cubicBezTo>
                    <a:pt x="604" y="317"/>
                    <a:pt x="602" y="316"/>
                    <a:pt x="602" y="313"/>
                  </a:cubicBezTo>
                  <a:cubicBezTo>
                    <a:pt x="604" y="314"/>
                    <a:pt x="605" y="317"/>
                    <a:pt x="606" y="319"/>
                  </a:cubicBezTo>
                  <a:close/>
                  <a:moveTo>
                    <a:pt x="595" y="393"/>
                  </a:moveTo>
                  <a:cubicBezTo>
                    <a:pt x="593" y="393"/>
                    <a:pt x="593" y="391"/>
                    <a:pt x="594" y="390"/>
                  </a:cubicBezTo>
                  <a:cubicBezTo>
                    <a:pt x="596" y="389"/>
                    <a:pt x="595" y="392"/>
                    <a:pt x="595" y="393"/>
                  </a:cubicBezTo>
                  <a:close/>
                  <a:moveTo>
                    <a:pt x="593" y="343"/>
                  </a:moveTo>
                  <a:cubicBezTo>
                    <a:pt x="593" y="343"/>
                    <a:pt x="594" y="343"/>
                    <a:pt x="594" y="343"/>
                  </a:cubicBezTo>
                  <a:cubicBezTo>
                    <a:pt x="592" y="348"/>
                    <a:pt x="597" y="349"/>
                    <a:pt x="597" y="354"/>
                  </a:cubicBezTo>
                  <a:cubicBezTo>
                    <a:pt x="593" y="352"/>
                    <a:pt x="593" y="348"/>
                    <a:pt x="593" y="343"/>
                  </a:cubicBezTo>
                  <a:close/>
                  <a:moveTo>
                    <a:pt x="578" y="303"/>
                  </a:moveTo>
                  <a:cubicBezTo>
                    <a:pt x="578" y="300"/>
                    <a:pt x="581" y="300"/>
                    <a:pt x="582" y="298"/>
                  </a:cubicBezTo>
                  <a:cubicBezTo>
                    <a:pt x="586" y="300"/>
                    <a:pt x="588" y="310"/>
                    <a:pt x="582" y="311"/>
                  </a:cubicBezTo>
                  <a:cubicBezTo>
                    <a:pt x="582" y="308"/>
                    <a:pt x="580" y="306"/>
                    <a:pt x="581" y="302"/>
                  </a:cubicBezTo>
                  <a:cubicBezTo>
                    <a:pt x="581" y="301"/>
                    <a:pt x="580" y="304"/>
                    <a:pt x="578" y="303"/>
                  </a:cubicBezTo>
                  <a:close/>
                  <a:moveTo>
                    <a:pt x="571" y="102"/>
                  </a:moveTo>
                  <a:cubicBezTo>
                    <a:pt x="567" y="100"/>
                    <a:pt x="569" y="96"/>
                    <a:pt x="572" y="94"/>
                  </a:cubicBezTo>
                  <a:cubicBezTo>
                    <a:pt x="575" y="96"/>
                    <a:pt x="573" y="99"/>
                    <a:pt x="571" y="102"/>
                  </a:cubicBezTo>
                  <a:close/>
                  <a:moveTo>
                    <a:pt x="573" y="118"/>
                  </a:moveTo>
                  <a:cubicBezTo>
                    <a:pt x="572" y="116"/>
                    <a:pt x="571" y="113"/>
                    <a:pt x="569" y="111"/>
                  </a:cubicBezTo>
                  <a:cubicBezTo>
                    <a:pt x="571" y="110"/>
                    <a:pt x="575" y="115"/>
                    <a:pt x="573" y="118"/>
                  </a:cubicBezTo>
                  <a:close/>
                  <a:moveTo>
                    <a:pt x="570" y="127"/>
                  </a:moveTo>
                  <a:cubicBezTo>
                    <a:pt x="571" y="127"/>
                    <a:pt x="571" y="128"/>
                    <a:pt x="572" y="128"/>
                  </a:cubicBezTo>
                  <a:cubicBezTo>
                    <a:pt x="571" y="130"/>
                    <a:pt x="569" y="132"/>
                    <a:pt x="567" y="133"/>
                  </a:cubicBezTo>
                  <a:cubicBezTo>
                    <a:pt x="567" y="130"/>
                    <a:pt x="570" y="130"/>
                    <a:pt x="570" y="127"/>
                  </a:cubicBezTo>
                  <a:close/>
                  <a:moveTo>
                    <a:pt x="572" y="131"/>
                  </a:moveTo>
                  <a:cubicBezTo>
                    <a:pt x="572" y="131"/>
                    <a:pt x="573" y="131"/>
                    <a:pt x="573" y="131"/>
                  </a:cubicBezTo>
                  <a:cubicBezTo>
                    <a:pt x="576" y="134"/>
                    <a:pt x="576" y="138"/>
                    <a:pt x="573" y="140"/>
                  </a:cubicBezTo>
                  <a:cubicBezTo>
                    <a:pt x="571" y="139"/>
                    <a:pt x="570" y="137"/>
                    <a:pt x="569" y="136"/>
                  </a:cubicBezTo>
                  <a:cubicBezTo>
                    <a:pt x="570" y="134"/>
                    <a:pt x="571" y="133"/>
                    <a:pt x="572" y="131"/>
                  </a:cubicBezTo>
                  <a:close/>
                  <a:moveTo>
                    <a:pt x="652" y="51"/>
                  </a:moveTo>
                  <a:cubicBezTo>
                    <a:pt x="654" y="40"/>
                    <a:pt x="662" y="58"/>
                    <a:pt x="658" y="61"/>
                  </a:cubicBezTo>
                  <a:cubicBezTo>
                    <a:pt x="655" y="58"/>
                    <a:pt x="655" y="54"/>
                    <a:pt x="652" y="51"/>
                  </a:cubicBezTo>
                  <a:close/>
                  <a:moveTo>
                    <a:pt x="658" y="80"/>
                  </a:moveTo>
                  <a:cubicBezTo>
                    <a:pt x="659" y="82"/>
                    <a:pt x="660" y="83"/>
                    <a:pt x="660" y="85"/>
                  </a:cubicBezTo>
                  <a:cubicBezTo>
                    <a:pt x="659" y="84"/>
                    <a:pt x="657" y="81"/>
                    <a:pt x="658" y="80"/>
                  </a:cubicBezTo>
                  <a:close/>
                  <a:moveTo>
                    <a:pt x="660" y="169"/>
                  </a:moveTo>
                  <a:cubicBezTo>
                    <a:pt x="659" y="173"/>
                    <a:pt x="667" y="174"/>
                    <a:pt x="663" y="177"/>
                  </a:cubicBezTo>
                  <a:cubicBezTo>
                    <a:pt x="661" y="174"/>
                    <a:pt x="658" y="173"/>
                    <a:pt x="657" y="169"/>
                  </a:cubicBezTo>
                  <a:cubicBezTo>
                    <a:pt x="658" y="169"/>
                    <a:pt x="658" y="168"/>
                    <a:pt x="660" y="169"/>
                  </a:cubicBezTo>
                  <a:close/>
                  <a:moveTo>
                    <a:pt x="660" y="148"/>
                  </a:moveTo>
                  <a:cubicBezTo>
                    <a:pt x="662" y="149"/>
                    <a:pt x="662" y="150"/>
                    <a:pt x="663" y="151"/>
                  </a:cubicBezTo>
                  <a:cubicBezTo>
                    <a:pt x="662" y="153"/>
                    <a:pt x="661" y="154"/>
                    <a:pt x="660" y="155"/>
                  </a:cubicBezTo>
                  <a:cubicBezTo>
                    <a:pt x="659" y="153"/>
                    <a:pt x="659" y="150"/>
                    <a:pt x="660" y="148"/>
                  </a:cubicBezTo>
                  <a:close/>
                  <a:moveTo>
                    <a:pt x="655" y="427"/>
                  </a:moveTo>
                  <a:cubicBezTo>
                    <a:pt x="653" y="426"/>
                    <a:pt x="652" y="425"/>
                    <a:pt x="652" y="422"/>
                  </a:cubicBezTo>
                  <a:cubicBezTo>
                    <a:pt x="653" y="422"/>
                    <a:pt x="654" y="422"/>
                    <a:pt x="654" y="422"/>
                  </a:cubicBezTo>
                  <a:cubicBezTo>
                    <a:pt x="654" y="424"/>
                    <a:pt x="656" y="426"/>
                    <a:pt x="655" y="427"/>
                  </a:cubicBezTo>
                  <a:close/>
                  <a:moveTo>
                    <a:pt x="655" y="451"/>
                  </a:moveTo>
                  <a:cubicBezTo>
                    <a:pt x="655" y="448"/>
                    <a:pt x="651" y="445"/>
                    <a:pt x="654" y="442"/>
                  </a:cubicBezTo>
                  <a:cubicBezTo>
                    <a:pt x="656" y="444"/>
                    <a:pt x="660" y="451"/>
                    <a:pt x="655" y="451"/>
                  </a:cubicBezTo>
                  <a:close/>
                  <a:moveTo>
                    <a:pt x="627" y="202"/>
                  </a:moveTo>
                  <a:cubicBezTo>
                    <a:pt x="625" y="201"/>
                    <a:pt x="624" y="199"/>
                    <a:pt x="622" y="197"/>
                  </a:cubicBezTo>
                  <a:cubicBezTo>
                    <a:pt x="623" y="193"/>
                    <a:pt x="627" y="193"/>
                    <a:pt x="627" y="189"/>
                  </a:cubicBezTo>
                  <a:cubicBezTo>
                    <a:pt x="629" y="191"/>
                    <a:pt x="628" y="199"/>
                    <a:pt x="627" y="202"/>
                  </a:cubicBezTo>
                  <a:close/>
                  <a:moveTo>
                    <a:pt x="627" y="216"/>
                  </a:moveTo>
                  <a:cubicBezTo>
                    <a:pt x="625" y="216"/>
                    <a:pt x="625" y="214"/>
                    <a:pt x="624" y="213"/>
                  </a:cubicBezTo>
                  <a:cubicBezTo>
                    <a:pt x="624" y="212"/>
                    <a:pt x="625" y="211"/>
                    <a:pt x="625" y="210"/>
                  </a:cubicBezTo>
                  <a:cubicBezTo>
                    <a:pt x="628" y="210"/>
                    <a:pt x="626" y="215"/>
                    <a:pt x="627" y="216"/>
                  </a:cubicBezTo>
                  <a:close/>
                  <a:moveTo>
                    <a:pt x="610" y="186"/>
                  </a:moveTo>
                  <a:cubicBezTo>
                    <a:pt x="613" y="189"/>
                    <a:pt x="615" y="192"/>
                    <a:pt x="617" y="197"/>
                  </a:cubicBezTo>
                  <a:cubicBezTo>
                    <a:pt x="616" y="198"/>
                    <a:pt x="615" y="200"/>
                    <a:pt x="613" y="200"/>
                  </a:cubicBezTo>
                  <a:cubicBezTo>
                    <a:pt x="618" y="196"/>
                    <a:pt x="607" y="190"/>
                    <a:pt x="610" y="186"/>
                  </a:cubicBezTo>
                  <a:close/>
                  <a:moveTo>
                    <a:pt x="617" y="213"/>
                  </a:moveTo>
                  <a:cubicBezTo>
                    <a:pt x="614" y="213"/>
                    <a:pt x="615" y="210"/>
                    <a:pt x="613" y="208"/>
                  </a:cubicBezTo>
                  <a:cubicBezTo>
                    <a:pt x="615" y="207"/>
                    <a:pt x="617" y="211"/>
                    <a:pt x="617" y="213"/>
                  </a:cubicBezTo>
                  <a:close/>
                  <a:moveTo>
                    <a:pt x="618" y="176"/>
                  </a:moveTo>
                  <a:cubicBezTo>
                    <a:pt x="621" y="178"/>
                    <a:pt x="623" y="182"/>
                    <a:pt x="625" y="185"/>
                  </a:cubicBezTo>
                  <a:cubicBezTo>
                    <a:pt x="624" y="188"/>
                    <a:pt x="622" y="189"/>
                    <a:pt x="621" y="192"/>
                  </a:cubicBezTo>
                  <a:cubicBezTo>
                    <a:pt x="616" y="189"/>
                    <a:pt x="611" y="180"/>
                    <a:pt x="618" y="176"/>
                  </a:cubicBezTo>
                  <a:close/>
                  <a:moveTo>
                    <a:pt x="614" y="159"/>
                  </a:moveTo>
                  <a:cubicBezTo>
                    <a:pt x="614" y="157"/>
                    <a:pt x="615" y="157"/>
                    <a:pt x="616" y="155"/>
                  </a:cubicBezTo>
                  <a:cubicBezTo>
                    <a:pt x="620" y="157"/>
                    <a:pt x="620" y="160"/>
                    <a:pt x="622" y="163"/>
                  </a:cubicBezTo>
                  <a:cubicBezTo>
                    <a:pt x="622" y="166"/>
                    <a:pt x="620" y="166"/>
                    <a:pt x="619" y="168"/>
                  </a:cubicBezTo>
                  <a:cubicBezTo>
                    <a:pt x="617" y="168"/>
                    <a:pt x="617" y="166"/>
                    <a:pt x="616" y="166"/>
                  </a:cubicBezTo>
                  <a:cubicBezTo>
                    <a:pt x="618" y="163"/>
                    <a:pt x="615" y="161"/>
                    <a:pt x="614" y="159"/>
                  </a:cubicBezTo>
                  <a:close/>
                  <a:moveTo>
                    <a:pt x="620" y="151"/>
                  </a:moveTo>
                  <a:cubicBezTo>
                    <a:pt x="620" y="150"/>
                    <a:pt x="622" y="149"/>
                    <a:pt x="622" y="148"/>
                  </a:cubicBezTo>
                  <a:cubicBezTo>
                    <a:pt x="624" y="151"/>
                    <a:pt x="627" y="153"/>
                    <a:pt x="628" y="157"/>
                  </a:cubicBezTo>
                  <a:cubicBezTo>
                    <a:pt x="627" y="157"/>
                    <a:pt x="627" y="159"/>
                    <a:pt x="626" y="159"/>
                  </a:cubicBezTo>
                  <a:cubicBezTo>
                    <a:pt x="623" y="158"/>
                    <a:pt x="623" y="153"/>
                    <a:pt x="620" y="151"/>
                  </a:cubicBezTo>
                  <a:close/>
                  <a:moveTo>
                    <a:pt x="619" y="200"/>
                  </a:moveTo>
                  <a:cubicBezTo>
                    <a:pt x="621" y="201"/>
                    <a:pt x="625" y="205"/>
                    <a:pt x="622" y="208"/>
                  </a:cubicBezTo>
                  <a:cubicBezTo>
                    <a:pt x="619" y="207"/>
                    <a:pt x="616" y="202"/>
                    <a:pt x="619" y="200"/>
                  </a:cubicBezTo>
                  <a:close/>
                  <a:moveTo>
                    <a:pt x="622" y="172"/>
                  </a:moveTo>
                  <a:cubicBezTo>
                    <a:pt x="622" y="170"/>
                    <a:pt x="625" y="170"/>
                    <a:pt x="625" y="167"/>
                  </a:cubicBezTo>
                  <a:cubicBezTo>
                    <a:pt x="628" y="171"/>
                    <a:pt x="630" y="175"/>
                    <a:pt x="629" y="181"/>
                  </a:cubicBezTo>
                  <a:cubicBezTo>
                    <a:pt x="625" y="179"/>
                    <a:pt x="626" y="175"/>
                    <a:pt x="622" y="172"/>
                  </a:cubicBezTo>
                  <a:close/>
                  <a:moveTo>
                    <a:pt x="628" y="163"/>
                  </a:moveTo>
                  <a:cubicBezTo>
                    <a:pt x="629" y="162"/>
                    <a:pt x="629" y="161"/>
                    <a:pt x="631" y="161"/>
                  </a:cubicBezTo>
                  <a:cubicBezTo>
                    <a:pt x="630" y="163"/>
                    <a:pt x="631" y="163"/>
                    <a:pt x="631" y="165"/>
                  </a:cubicBezTo>
                  <a:cubicBezTo>
                    <a:pt x="629" y="165"/>
                    <a:pt x="629" y="164"/>
                    <a:pt x="628" y="163"/>
                  </a:cubicBezTo>
                  <a:close/>
                  <a:moveTo>
                    <a:pt x="631" y="137"/>
                  </a:moveTo>
                  <a:cubicBezTo>
                    <a:pt x="633" y="139"/>
                    <a:pt x="636" y="141"/>
                    <a:pt x="634" y="145"/>
                  </a:cubicBezTo>
                  <a:cubicBezTo>
                    <a:pt x="632" y="144"/>
                    <a:pt x="630" y="141"/>
                    <a:pt x="630" y="139"/>
                  </a:cubicBezTo>
                  <a:cubicBezTo>
                    <a:pt x="631" y="138"/>
                    <a:pt x="631" y="138"/>
                    <a:pt x="631" y="137"/>
                  </a:cubicBezTo>
                  <a:close/>
                  <a:moveTo>
                    <a:pt x="628" y="109"/>
                  </a:moveTo>
                  <a:cubicBezTo>
                    <a:pt x="627" y="108"/>
                    <a:pt x="626" y="105"/>
                    <a:pt x="628" y="104"/>
                  </a:cubicBezTo>
                  <a:cubicBezTo>
                    <a:pt x="630" y="105"/>
                    <a:pt x="631" y="108"/>
                    <a:pt x="628" y="109"/>
                  </a:cubicBezTo>
                  <a:close/>
                  <a:moveTo>
                    <a:pt x="639" y="103"/>
                  </a:moveTo>
                  <a:cubicBezTo>
                    <a:pt x="641" y="103"/>
                    <a:pt x="641" y="105"/>
                    <a:pt x="642" y="106"/>
                  </a:cubicBezTo>
                  <a:cubicBezTo>
                    <a:pt x="642" y="107"/>
                    <a:pt x="641" y="108"/>
                    <a:pt x="640" y="109"/>
                  </a:cubicBezTo>
                  <a:cubicBezTo>
                    <a:pt x="638" y="109"/>
                    <a:pt x="637" y="107"/>
                    <a:pt x="636" y="105"/>
                  </a:cubicBezTo>
                  <a:cubicBezTo>
                    <a:pt x="637" y="105"/>
                    <a:pt x="638" y="104"/>
                    <a:pt x="639" y="103"/>
                  </a:cubicBezTo>
                  <a:close/>
                  <a:moveTo>
                    <a:pt x="639" y="90"/>
                  </a:moveTo>
                  <a:cubicBezTo>
                    <a:pt x="640" y="91"/>
                    <a:pt x="642" y="93"/>
                    <a:pt x="640" y="95"/>
                  </a:cubicBezTo>
                  <a:cubicBezTo>
                    <a:pt x="638" y="95"/>
                    <a:pt x="638" y="91"/>
                    <a:pt x="639" y="90"/>
                  </a:cubicBezTo>
                  <a:close/>
                  <a:moveTo>
                    <a:pt x="649" y="134"/>
                  </a:moveTo>
                  <a:cubicBezTo>
                    <a:pt x="653" y="135"/>
                    <a:pt x="653" y="140"/>
                    <a:pt x="657" y="142"/>
                  </a:cubicBezTo>
                  <a:cubicBezTo>
                    <a:pt x="656" y="145"/>
                    <a:pt x="657" y="147"/>
                    <a:pt x="654" y="148"/>
                  </a:cubicBezTo>
                  <a:cubicBezTo>
                    <a:pt x="653" y="147"/>
                    <a:pt x="653" y="145"/>
                    <a:pt x="654" y="143"/>
                  </a:cubicBezTo>
                  <a:cubicBezTo>
                    <a:pt x="653" y="140"/>
                    <a:pt x="651" y="143"/>
                    <a:pt x="649" y="143"/>
                  </a:cubicBezTo>
                  <a:cubicBezTo>
                    <a:pt x="650" y="141"/>
                    <a:pt x="647" y="141"/>
                    <a:pt x="647" y="139"/>
                  </a:cubicBezTo>
                  <a:cubicBezTo>
                    <a:pt x="648" y="137"/>
                    <a:pt x="651" y="136"/>
                    <a:pt x="649" y="134"/>
                  </a:cubicBezTo>
                  <a:close/>
                  <a:moveTo>
                    <a:pt x="666" y="247"/>
                  </a:moveTo>
                  <a:cubicBezTo>
                    <a:pt x="666" y="250"/>
                    <a:pt x="665" y="253"/>
                    <a:pt x="666" y="258"/>
                  </a:cubicBezTo>
                  <a:cubicBezTo>
                    <a:pt x="664" y="257"/>
                    <a:pt x="662" y="256"/>
                    <a:pt x="661" y="255"/>
                  </a:cubicBezTo>
                  <a:cubicBezTo>
                    <a:pt x="662" y="251"/>
                    <a:pt x="665" y="250"/>
                    <a:pt x="666" y="247"/>
                  </a:cubicBezTo>
                  <a:close/>
                  <a:moveTo>
                    <a:pt x="663" y="230"/>
                  </a:moveTo>
                  <a:cubicBezTo>
                    <a:pt x="663" y="228"/>
                    <a:pt x="664" y="228"/>
                    <a:pt x="664" y="227"/>
                  </a:cubicBezTo>
                  <a:cubicBezTo>
                    <a:pt x="665" y="227"/>
                    <a:pt x="666" y="228"/>
                    <a:pt x="666" y="229"/>
                  </a:cubicBezTo>
                  <a:cubicBezTo>
                    <a:pt x="664" y="229"/>
                    <a:pt x="664" y="230"/>
                    <a:pt x="663" y="230"/>
                  </a:cubicBezTo>
                  <a:close/>
                  <a:moveTo>
                    <a:pt x="657" y="258"/>
                  </a:moveTo>
                  <a:cubicBezTo>
                    <a:pt x="659" y="260"/>
                    <a:pt x="664" y="263"/>
                    <a:pt x="661" y="267"/>
                  </a:cubicBezTo>
                  <a:cubicBezTo>
                    <a:pt x="658" y="266"/>
                    <a:pt x="656" y="262"/>
                    <a:pt x="657" y="258"/>
                  </a:cubicBezTo>
                  <a:close/>
                  <a:moveTo>
                    <a:pt x="657" y="273"/>
                  </a:moveTo>
                  <a:cubicBezTo>
                    <a:pt x="655" y="273"/>
                    <a:pt x="655" y="272"/>
                    <a:pt x="655" y="270"/>
                  </a:cubicBezTo>
                  <a:cubicBezTo>
                    <a:pt x="657" y="270"/>
                    <a:pt x="657" y="271"/>
                    <a:pt x="657" y="273"/>
                  </a:cubicBezTo>
                  <a:close/>
                  <a:moveTo>
                    <a:pt x="659" y="276"/>
                  </a:moveTo>
                  <a:cubicBezTo>
                    <a:pt x="661" y="278"/>
                    <a:pt x="664" y="280"/>
                    <a:pt x="664" y="284"/>
                  </a:cubicBezTo>
                  <a:cubicBezTo>
                    <a:pt x="662" y="282"/>
                    <a:pt x="661" y="279"/>
                    <a:pt x="658" y="278"/>
                  </a:cubicBezTo>
                  <a:cubicBezTo>
                    <a:pt x="659" y="277"/>
                    <a:pt x="659" y="277"/>
                    <a:pt x="659" y="276"/>
                  </a:cubicBezTo>
                  <a:close/>
                  <a:moveTo>
                    <a:pt x="660" y="334"/>
                  </a:moveTo>
                  <a:cubicBezTo>
                    <a:pt x="661" y="336"/>
                    <a:pt x="662" y="338"/>
                    <a:pt x="662" y="341"/>
                  </a:cubicBezTo>
                  <a:cubicBezTo>
                    <a:pt x="660" y="340"/>
                    <a:pt x="661" y="337"/>
                    <a:pt x="660" y="337"/>
                  </a:cubicBezTo>
                  <a:cubicBezTo>
                    <a:pt x="661" y="336"/>
                    <a:pt x="660" y="336"/>
                    <a:pt x="660" y="334"/>
                  </a:cubicBezTo>
                  <a:close/>
                  <a:moveTo>
                    <a:pt x="661" y="306"/>
                  </a:moveTo>
                  <a:cubicBezTo>
                    <a:pt x="662" y="305"/>
                    <a:pt x="665" y="309"/>
                    <a:pt x="664" y="312"/>
                  </a:cubicBezTo>
                  <a:cubicBezTo>
                    <a:pt x="662" y="311"/>
                    <a:pt x="662" y="308"/>
                    <a:pt x="661" y="306"/>
                  </a:cubicBezTo>
                  <a:close/>
                  <a:moveTo>
                    <a:pt x="664" y="346"/>
                  </a:moveTo>
                  <a:cubicBezTo>
                    <a:pt x="665" y="346"/>
                    <a:pt x="664" y="349"/>
                    <a:pt x="664" y="350"/>
                  </a:cubicBezTo>
                  <a:cubicBezTo>
                    <a:pt x="661" y="350"/>
                    <a:pt x="663" y="347"/>
                    <a:pt x="664" y="346"/>
                  </a:cubicBezTo>
                  <a:close/>
                  <a:moveTo>
                    <a:pt x="664" y="301"/>
                  </a:moveTo>
                  <a:cubicBezTo>
                    <a:pt x="663" y="300"/>
                    <a:pt x="662" y="298"/>
                    <a:pt x="661" y="296"/>
                  </a:cubicBezTo>
                  <a:cubicBezTo>
                    <a:pt x="664" y="296"/>
                    <a:pt x="665" y="300"/>
                    <a:pt x="664" y="301"/>
                  </a:cubicBezTo>
                  <a:close/>
                  <a:moveTo>
                    <a:pt x="663" y="271"/>
                  </a:moveTo>
                  <a:cubicBezTo>
                    <a:pt x="663" y="270"/>
                    <a:pt x="664" y="270"/>
                    <a:pt x="664" y="268"/>
                  </a:cubicBezTo>
                  <a:cubicBezTo>
                    <a:pt x="667" y="269"/>
                    <a:pt x="665" y="273"/>
                    <a:pt x="665" y="274"/>
                  </a:cubicBezTo>
                  <a:cubicBezTo>
                    <a:pt x="664" y="273"/>
                    <a:pt x="664" y="271"/>
                    <a:pt x="663" y="271"/>
                  </a:cubicBezTo>
                  <a:close/>
                  <a:moveTo>
                    <a:pt x="665" y="557"/>
                  </a:moveTo>
                  <a:cubicBezTo>
                    <a:pt x="667" y="556"/>
                    <a:pt x="665" y="559"/>
                    <a:pt x="666" y="560"/>
                  </a:cubicBezTo>
                  <a:cubicBezTo>
                    <a:pt x="664" y="559"/>
                    <a:pt x="664" y="558"/>
                    <a:pt x="665" y="557"/>
                  </a:cubicBezTo>
                  <a:close/>
                  <a:moveTo>
                    <a:pt x="657" y="248"/>
                  </a:moveTo>
                  <a:cubicBezTo>
                    <a:pt x="657" y="247"/>
                    <a:pt x="661" y="241"/>
                    <a:pt x="663" y="241"/>
                  </a:cubicBezTo>
                  <a:cubicBezTo>
                    <a:pt x="661" y="244"/>
                    <a:pt x="658" y="245"/>
                    <a:pt x="657" y="248"/>
                  </a:cubicBezTo>
                  <a:close/>
                  <a:moveTo>
                    <a:pt x="655" y="242"/>
                  </a:moveTo>
                  <a:cubicBezTo>
                    <a:pt x="656" y="240"/>
                    <a:pt x="655" y="237"/>
                    <a:pt x="656" y="235"/>
                  </a:cubicBezTo>
                  <a:cubicBezTo>
                    <a:pt x="657" y="235"/>
                    <a:pt x="658" y="235"/>
                    <a:pt x="658" y="235"/>
                  </a:cubicBezTo>
                  <a:cubicBezTo>
                    <a:pt x="659" y="239"/>
                    <a:pt x="656" y="240"/>
                    <a:pt x="655" y="242"/>
                  </a:cubicBezTo>
                  <a:close/>
                  <a:moveTo>
                    <a:pt x="656" y="199"/>
                  </a:moveTo>
                  <a:cubicBezTo>
                    <a:pt x="658" y="202"/>
                    <a:pt x="663" y="207"/>
                    <a:pt x="660" y="209"/>
                  </a:cubicBezTo>
                  <a:cubicBezTo>
                    <a:pt x="656" y="207"/>
                    <a:pt x="654" y="203"/>
                    <a:pt x="656" y="199"/>
                  </a:cubicBezTo>
                  <a:close/>
                  <a:moveTo>
                    <a:pt x="636" y="191"/>
                  </a:moveTo>
                  <a:cubicBezTo>
                    <a:pt x="633" y="191"/>
                    <a:pt x="632" y="185"/>
                    <a:pt x="633" y="182"/>
                  </a:cubicBezTo>
                  <a:cubicBezTo>
                    <a:pt x="637" y="183"/>
                    <a:pt x="639" y="190"/>
                    <a:pt x="636" y="191"/>
                  </a:cubicBezTo>
                  <a:close/>
                  <a:moveTo>
                    <a:pt x="634" y="169"/>
                  </a:moveTo>
                  <a:cubicBezTo>
                    <a:pt x="636" y="168"/>
                    <a:pt x="635" y="171"/>
                    <a:pt x="637" y="170"/>
                  </a:cubicBezTo>
                  <a:cubicBezTo>
                    <a:pt x="636" y="171"/>
                    <a:pt x="636" y="173"/>
                    <a:pt x="634" y="173"/>
                  </a:cubicBezTo>
                  <a:cubicBezTo>
                    <a:pt x="634" y="171"/>
                    <a:pt x="633" y="170"/>
                    <a:pt x="634" y="169"/>
                  </a:cubicBezTo>
                  <a:close/>
                  <a:moveTo>
                    <a:pt x="634" y="134"/>
                  </a:moveTo>
                  <a:cubicBezTo>
                    <a:pt x="635" y="133"/>
                    <a:pt x="635" y="133"/>
                    <a:pt x="635" y="132"/>
                  </a:cubicBezTo>
                  <a:cubicBezTo>
                    <a:pt x="637" y="134"/>
                    <a:pt x="640" y="137"/>
                    <a:pt x="639" y="139"/>
                  </a:cubicBezTo>
                  <a:cubicBezTo>
                    <a:pt x="637" y="138"/>
                    <a:pt x="637" y="135"/>
                    <a:pt x="634" y="134"/>
                  </a:cubicBezTo>
                  <a:close/>
                  <a:moveTo>
                    <a:pt x="634" y="120"/>
                  </a:moveTo>
                  <a:cubicBezTo>
                    <a:pt x="634" y="118"/>
                    <a:pt x="636" y="117"/>
                    <a:pt x="637" y="116"/>
                  </a:cubicBezTo>
                  <a:cubicBezTo>
                    <a:pt x="637" y="117"/>
                    <a:pt x="639" y="119"/>
                    <a:pt x="640" y="121"/>
                  </a:cubicBezTo>
                  <a:cubicBezTo>
                    <a:pt x="639" y="122"/>
                    <a:pt x="638" y="124"/>
                    <a:pt x="636" y="124"/>
                  </a:cubicBezTo>
                  <a:cubicBezTo>
                    <a:pt x="636" y="122"/>
                    <a:pt x="635" y="121"/>
                    <a:pt x="634" y="120"/>
                  </a:cubicBezTo>
                  <a:close/>
                  <a:moveTo>
                    <a:pt x="651" y="191"/>
                  </a:moveTo>
                  <a:cubicBezTo>
                    <a:pt x="651" y="193"/>
                    <a:pt x="651" y="195"/>
                    <a:pt x="649" y="195"/>
                  </a:cubicBezTo>
                  <a:cubicBezTo>
                    <a:pt x="647" y="193"/>
                    <a:pt x="648" y="190"/>
                    <a:pt x="647" y="189"/>
                  </a:cubicBezTo>
                  <a:cubicBezTo>
                    <a:pt x="649" y="187"/>
                    <a:pt x="650" y="191"/>
                    <a:pt x="651" y="191"/>
                  </a:cubicBezTo>
                  <a:close/>
                  <a:moveTo>
                    <a:pt x="649" y="167"/>
                  </a:moveTo>
                  <a:cubicBezTo>
                    <a:pt x="652" y="167"/>
                    <a:pt x="652" y="170"/>
                    <a:pt x="651" y="171"/>
                  </a:cubicBezTo>
                  <a:cubicBezTo>
                    <a:pt x="650" y="170"/>
                    <a:pt x="648" y="168"/>
                    <a:pt x="649" y="167"/>
                  </a:cubicBezTo>
                  <a:close/>
                  <a:moveTo>
                    <a:pt x="647" y="258"/>
                  </a:moveTo>
                  <a:cubicBezTo>
                    <a:pt x="648" y="258"/>
                    <a:pt x="648" y="258"/>
                    <a:pt x="649" y="258"/>
                  </a:cubicBezTo>
                  <a:cubicBezTo>
                    <a:pt x="650" y="260"/>
                    <a:pt x="651" y="261"/>
                    <a:pt x="649" y="264"/>
                  </a:cubicBezTo>
                  <a:cubicBezTo>
                    <a:pt x="648" y="262"/>
                    <a:pt x="645" y="260"/>
                    <a:pt x="647" y="258"/>
                  </a:cubicBezTo>
                  <a:close/>
                  <a:moveTo>
                    <a:pt x="644" y="237"/>
                  </a:moveTo>
                  <a:cubicBezTo>
                    <a:pt x="647" y="240"/>
                    <a:pt x="650" y="245"/>
                    <a:pt x="650" y="249"/>
                  </a:cubicBezTo>
                  <a:cubicBezTo>
                    <a:pt x="646" y="247"/>
                    <a:pt x="643" y="242"/>
                    <a:pt x="644" y="237"/>
                  </a:cubicBezTo>
                  <a:close/>
                  <a:moveTo>
                    <a:pt x="651" y="228"/>
                  </a:moveTo>
                  <a:cubicBezTo>
                    <a:pt x="653" y="231"/>
                    <a:pt x="651" y="234"/>
                    <a:pt x="651" y="238"/>
                  </a:cubicBezTo>
                  <a:cubicBezTo>
                    <a:pt x="648" y="236"/>
                    <a:pt x="648" y="231"/>
                    <a:pt x="651" y="228"/>
                  </a:cubicBezTo>
                  <a:close/>
                  <a:moveTo>
                    <a:pt x="644" y="228"/>
                  </a:moveTo>
                  <a:cubicBezTo>
                    <a:pt x="644" y="224"/>
                    <a:pt x="646" y="219"/>
                    <a:pt x="645" y="218"/>
                  </a:cubicBezTo>
                  <a:cubicBezTo>
                    <a:pt x="647" y="217"/>
                    <a:pt x="648" y="222"/>
                    <a:pt x="649" y="224"/>
                  </a:cubicBezTo>
                  <a:cubicBezTo>
                    <a:pt x="647" y="225"/>
                    <a:pt x="647" y="229"/>
                    <a:pt x="644" y="228"/>
                  </a:cubicBezTo>
                  <a:close/>
                  <a:moveTo>
                    <a:pt x="643" y="143"/>
                  </a:moveTo>
                  <a:cubicBezTo>
                    <a:pt x="646" y="146"/>
                    <a:pt x="648" y="149"/>
                    <a:pt x="648" y="153"/>
                  </a:cubicBezTo>
                  <a:cubicBezTo>
                    <a:pt x="646" y="151"/>
                    <a:pt x="642" y="146"/>
                    <a:pt x="643" y="143"/>
                  </a:cubicBezTo>
                  <a:close/>
                  <a:moveTo>
                    <a:pt x="645" y="161"/>
                  </a:moveTo>
                  <a:cubicBezTo>
                    <a:pt x="643" y="157"/>
                    <a:pt x="638" y="154"/>
                    <a:pt x="638" y="149"/>
                  </a:cubicBezTo>
                  <a:cubicBezTo>
                    <a:pt x="642" y="151"/>
                    <a:pt x="646" y="158"/>
                    <a:pt x="645" y="161"/>
                  </a:cubicBezTo>
                  <a:close/>
                  <a:moveTo>
                    <a:pt x="638" y="175"/>
                  </a:moveTo>
                  <a:cubicBezTo>
                    <a:pt x="641" y="176"/>
                    <a:pt x="644" y="181"/>
                    <a:pt x="642" y="183"/>
                  </a:cubicBezTo>
                  <a:cubicBezTo>
                    <a:pt x="640" y="181"/>
                    <a:pt x="639" y="179"/>
                    <a:pt x="637" y="178"/>
                  </a:cubicBezTo>
                  <a:cubicBezTo>
                    <a:pt x="637" y="177"/>
                    <a:pt x="639" y="177"/>
                    <a:pt x="638" y="175"/>
                  </a:cubicBezTo>
                  <a:close/>
                  <a:moveTo>
                    <a:pt x="640" y="191"/>
                  </a:moveTo>
                  <a:cubicBezTo>
                    <a:pt x="642" y="194"/>
                    <a:pt x="644" y="196"/>
                    <a:pt x="643" y="201"/>
                  </a:cubicBezTo>
                  <a:cubicBezTo>
                    <a:pt x="641" y="199"/>
                    <a:pt x="640" y="197"/>
                    <a:pt x="638" y="195"/>
                  </a:cubicBezTo>
                  <a:cubicBezTo>
                    <a:pt x="638" y="193"/>
                    <a:pt x="640" y="193"/>
                    <a:pt x="640" y="191"/>
                  </a:cubicBezTo>
                  <a:close/>
                  <a:moveTo>
                    <a:pt x="645" y="255"/>
                  </a:moveTo>
                  <a:cubicBezTo>
                    <a:pt x="645" y="255"/>
                    <a:pt x="644" y="255"/>
                    <a:pt x="644" y="256"/>
                  </a:cubicBezTo>
                  <a:cubicBezTo>
                    <a:pt x="642" y="254"/>
                    <a:pt x="643" y="252"/>
                    <a:pt x="642" y="250"/>
                  </a:cubicBezTo>
                  <a:cubicBezTo>
                    <a:pt x="644" y="251"/>
                    <a:pt x="645" y="252"/>
                    <a:pt x="645" y="255"/>
                  </a:cubicBezTo>
                  <a:close/>
                  <a:moveTo>
                    <a:pt x="645" y="268"/>
                  </a:moveTo>
                  <a:cubicBezTo>
                    <a:pt x="645" y="269"/>
                    <a:pt x="644" y="270"/>
                    <a:pt x="643" y="270"/>
                  </a:cubicBezTo>
                  <a:cubicBezTo>
                    <a:pt x="643" y="268"/>
                    <a:pt x="642" y="267"/>
                    <a:pt x="642" y="265"/>
                  </a:cubicBezTo>
                  <a:cubicBezTo>
                    <a:pt x="644" y="265"/>
                    <a:pt x="644" y="267"/>
                    <a:pt x="645" y="268"/>
                  </a:cubicBezTo>
                  <a:close/>
                  <a:moveTo>
                    <a:pt x="644" y="297"/>
                  </a:moveTo>
                  <a:cubicBezTo>
                    <a:pt x="646" y="299"/>
                    <a:pt x="648" y="302"/>
                    <a:pt x="647" y="304"/>
                  </a:cubicBezTo>
                  <a:cubicBezTo>
                    <a:pt x="645" y="303"/>
                    <a:pt x="647" y="301"/>
                    <a:pt x="645" y="299"/>
                  </a:cubicBezTo>
                  <a:cubicBezTo>
                    <a:pt x="645" y="300"/>
                    <a:pt x="645" y="301"/>
                    <a:pt x="645" y="301"/>
                  </a:cubicBezTo>
                  <a:cubicBezTo>
                    <a:pt x="643" y="301"/>
                    <a:pt x="643" y="298"/>
                    <a:pt x="644" y="297"/>
                  </a:cubicBezTo>
                  <a:close/>
                  <a:moveTo>
                    <a:pt x="647" y="272"/>
                  </a:moveTo>
                  <a:cubicBezTo>
                    <a:pt x="649" y="274"/>
                    <a:pt x="652" y="276"/>
                    <a:pt x="651" y="282"/>
                  </a:cubicBezTo>
                  <a:cubicBezTo>
                    <a:pt x="649" y="279"/>
                    <a:pt x="645" y="276"/>
                    <a:pt x="647" y="272"/>
                  </a:cubicBezTo>
                  <a:close/>
                  <a:moveTo>
                    <a:pt x="649" y="290"/>
                  </a:moveTo>
                  <a:cubicBezTo>
                    <a:pt x="650" y="288"/>
                    <a:pt x="652" y="290"/>
                    <a:pt x="652" y="292"/>
                  </a:cubicBezTo>
                  <a:cubicBezTo>
                    <a:pt x="651" y="293"/>
                    <a:pt x="650" y="292"/>
                    <a:pt x="648" y="292"/>
                  </a:cubicBezTo>
                  <a:cubicBezTo>
                    <a:pt x="648" y="291"/>
                    <a:pt x="649" y="291"/>
                    <a:pt x="650" y="291"/>
                  </a:cubicBezTo>
                  <a:cubicBezTo>
                    <a:pt x="650" y="290"/>
                    <a:pt x="650" y="290"/>
                    <a:pt x="649" y="290"/>
                  </a:cubicBezTo>
                  <a:close/>
                  <a:moveTo>
                    <a:pt x="648" y="204"/>
                  </a:moveTo>
                  <a:cubicBezTo>
                    <a:pt x="650" y="206"/>
                    <a:pt x="651" y="208"/>
                    <a:pt x="652" y="211"/>
                  </a:cubicBezTo>
                  <a:cubicBezTo>
                    <a:pt x="649" y="210"/>
                    <a:pt x="647" y="207"/>
                    <a:pt x="648" y="204"/>
                  </a:cubicBezTo>
                  <a:close/>
                  <a:moveTo>
                    <a:pt x="652" y="158"/>
                  </a:moveTo>
                  <a:cubicBezTo>
                    <a:pt x="654" y="158"/>
                    <a:pt x="654" y="160"/>
                    <a:pt x="654" y="161"/>
                  </a:cubicBezTo>
                  <a:cubicBezTo>
                    <a:pt x="652" y="162"/>
                    <a:pt x="650" y="160"/>
                    <a:pt x="652" y="158"/>
                  </a:cubicBezTo>
                  <a:close/>
                  <a:moveTo>
                    <a:pt x="639" y="128"/>
                  </a:moveTo>
                  <a:cubicBezTo>
                    <a:pt x="641" y="121"/>
                    <a:pt x="646" y="127"/>
                    <a:pt x="648" y="131"/>
                  </a:cubicBezTo>
                  <a:cubicBezTo>
                    <a:pt x="644" y="135"/>
                    <a:pt x="642" y="132"/>
                    <a:pt x="639" y="128"/>
                  </a:cubicBezTo>
                  <a:close/>
                  <a:moveTo>
                    <a:pt x="645" y="110"/>
                  </a:moveTo>
                  <a:cubicBezTo>
                    <a:pt x="646" y="113"/>
                    <a:pt x="645" y="114"/>
                    <a:pt x="644" y="116"/>
                  </a:cubicBezTo>
                  <a:cubicBezTo>
                    <a:pt x="642" y="116"/>
                    <a:pt x="642" y="114"/>
                    <a:pt x="641" y="113"/>
                  </a:cubicBezTo>
                  <a:cubicBezTo>
                    <a:pt x="641" y="111"/>
                    <a:pt x="643" y="110"/>
                    <a:pt x="645" y="110"/>
                  </a:cubicBezTo>
                  <a:close/>
                  <a:moveTo>
                    <a:pt x="643" y="98"/>
                  </a:moveTo>
                  <a:cubicBezTo>
                    <a:pt x="645" y="99"/>
                    <a:pt x="646" y="101"/>
                    <a:pt x="646" y="103"/>
                  </a:cubicBezTo>
                  <a:cubicBezTo>
                    <a:pt x="645" y="101"/>
                    <a:pt x="643" y="101"/>
                    <a:pt x="643" y="98"/>
                  </a:cubicBezTo>
                  <a:close/>
                  <a:moveTo>
                    <a:pt x="634" y="102"/>
                  </a:moveTo>
                  <a:cubicBezTo>
                    <a:pt x="632" y="100"/>
                    <a:pt x="632" y="98"/>
                    <a:pt x="634" y="96"/>
                  </a:cubicBezTo>
                  <a:cubicBezTo>
                    <a:pt x="635" y="97"/>
                    <a:pt x="636" y="97"/>
                    <a:pt x="637" y="99"/>
                  </a:cubicBezTo>
                  <a:cubicBezTo>
                    <a:pt x="637" y="100"/>
                    <a:pt x="635" y="101"/>
                    <a:pt x="634" y="102"/>
                  </a:cubicBezTo>
                  <a:close/>
                  <a:moveTo>
                    <a:pt x="633" y="117"/>
                  </a:moveTo>
                  <a:cubicBezTo>
                    <a:pt x="630" y="116"/>
                    <a:pt x="632" y="113"/>
                    <a:pt x="632" y="111"/>
                  </a:cubicBezTo>
                  <a:cubicBezTo>
                    <a:pt x="637" y="111"/>
                    <a:pt x="635" y="115"/>
                    <a:pt x="633" y="117"/>
                  </a:cubicBezTo>
                  <a:close/>
                  <a:moveTo>
                    <a:pt x="633" y="199"/>
                  </a:moveTo>
                  <a:cubicBezTo>
                    <a:pt x="637" y="201"/>
                    <a:pt x="637" y="205"/>
                    <a:pt x="639" y="208"/>
                  </a:cubicBezTo>
                  <a:cubicBezTo>
                    <a:pt x="638" y="211"/>
                    <a:pt x="637" y="213"/>
                    <a:pt x="634" y="214"/>
                  </a:cubicBezTo>
                  <a:cubicBezTo>
                    <a:pt x="630" y="210"/>
                    <a:pt x="630" y="203"/>
                    <a:pt x="633" y="199"/>
                  </a:cubicBezTo>
                  <a:close/>
                  <a:moveTo>
                    <a:pt x="641" y="213"/>
                  </a:moveTo>
                  <a:cubicBezTo>
                    <a:pt x="643" y="216"/>
                    <a:pt x="641" y="221"/>
                    <a:pt x="641" y="224"/>
                  </a:cubicBezTo>
                  <a:cubicBezTo>
                    <a:pt x="639" y="224"/>
                    <a:pt x="640" y="220"/>
                    <a:pt x="637" y="221"/>
                  </a:cubicBezTo>
                  <a:cubicBezTo>
                    <a:pt x="637" y="218"/>
                    <a:pt x="639" y="216"/>
                    <a:pt x="641" y="213"/>
                  </a:cubicBezTo>
                  <a:close/>
                  <a:moveTo>
                    <a:pt x="641" y="305"/>
                  </a:moveTo>
                  <a:cubicBezTo>
                    <a:pt x="642" y="305"/>
                    <a:pt x="642" y="306"/>
                    <a:pt x="643" y="306"/>
                  </a:cubicBezTo>
                  <a:cubicBezTo>
                    <a:pt x="643" y="308"/>
                    <a:pt x="642" y="308"/>
                    <a:pt x="640" y="308"/>
                  </a:cubicBezTo>
                  <a:cubicBezTo>
                    <a:pt x="640" y="307"/>
                    <a:pt x="641" y="307"/>
                    <a:pt x="641" y="305"/>
                  </a:cubicBezTo>
                  <a:close/>
                  <a:moveTo>
                    <a:pt x="644" y="309"/>
                  </a:moveTo>
                  <a:cubicBezTo>
                    <a:pt x="645" y="310"/>
                    <a:pt x="646" y="311"/>
                    <a:pt x="646" y="313"/>
                  </a:cubicBezTo>
                  <a:cubicBezTo>
                    <a:pt x="644" y="313"/>
                    <a:pt x="644" y="316"/>
                    <a:pt x="642" y="317"/>
                  </a:cubicBezTo>
                  <a:cubicBezTo>
                    <a:pt x="639" y="313"/>
                    <a:pt x="641" y="312"/>
                    <a:pt x="644" y="309"/>
                  </a:cubicBezTo>
                  <a:close/>
                  <a:moveTo>
                    <a:pt x="648" y="316"/>
                  </a:moveTo>
                  <a:cubicBezTo>
                    <a:pt x="653" y="318"/>
                    <a:pt x="651" y="324"/>
                    <a:pt x="652" y="330"/>
                  </a:cubicBezTo>
                  <a:cubicBezTo>
                    <a:pt x="648" y="328"/>
                    <a:pt x="648" y="324"/>
                    <a:pt x="645" y="322"/>
                  </a:cubicBezTo>
                  <a:cubicBezTo>
                    <a:pt x="645" y="319"/>
                    <a:pt x="647" y="317"/>
                    <a:pt x="648" y="316"/>
                  </a:cubicBezTo>
                  <a:close/>
                  <a:moveTo>
                    <a:pt x="651" y="343"/>
                  </a:moveTo>
                  <a:cubicBezTo>
                    <a:pt x="651" y="344"/>
                    <a:pt x="651" y="345"/>
                    <a:pt x="651" y="347"/>
                  </a:cubicBezTo>
                  <a:cubicBezTo>
                    <a:pt x="650" y="346"/>
                    <a:pt x="648" y="345"/>
                    <a:pt x="648" y="344"/>
                  </a:cubicBezTo>
                  <a:cubicBezTo>
                    <a:pt x="649" y="344"/>
                    <a:pt x="649" y="342"/>
                    <a:pt x="651" y="343"/>
                  </a:cubicBezTo>
                  <a:close/>
                  <a:moveTo>
                    <a:pt x="653" y="378"/>
                  </a:moveTo>
                  <a:cubicBezTo>
                    <a:pt x="650" y="376"/>
                    <a:pt x="648" y="372"/>
                    <a:pt x="649" y="368"/>
                  </a:cubicBezTo>
                  <a:cubicBezTo>
                    <a:pt x="652" y="370"/>
                    <a:pt x="654" y="374"/>
                    <a:pt x="653" y="378"/>
                  </a:cubicBezTo>
                  <a:close/>
                  <a:moveTo>
                    <a:pt x="650" y="415"/>
                  </a:moveTo>
                  <a:cubicBezTo>
                    <a:pt x="651" y="417"/>
                    <a:pt x="653" y="418"/>
                    <a:pt x="652" y="420"/>
                  </a:cubicBezTo>
                  <a:cubicBezTo>
                    <a:pt x="650" y="420"/>
                    <a:pt x="649" y="417"/>
                    <a:pt x="650" y="415"/>
                  </a:cubicBezTo>
                  <a:close/>
                  <a:moveTo>
                    <a:pt x="655" y="285"/>
                  </a:moveTo>
                  <a:cubicBezTo>
                    <a:pt x="657" y="287"/>
                    <a:pt x="660" y="290"/>
                    <a:pt x="659" y="293"/>
                  </a:cubicBezTo>
                  <a:cubicBezTo>
                    <a:pt x="657" y="291"/>
                    <a:pt x="655" y="289"/>
                    <a:pt x="655" y="285"/>
                  </a:cubicBezTo>
                  <a:close/>
                  <a:moveTo>
                    <a:pt x="658" y="393"/>
                  </a:moveTo>
                  <a:cubicBezTo>
                    <a:pt x="657" y="387"/>
                    <a:pt x="658" y="385"/>
                    <a:pt x="657" y="380"/>
                  </a:cubicBezTo>
                  <a:cubicBezTo>
                    <a:pt x="660" y="382"/>
                    <a:pt x="664" y="391"/>
                    <a:pt x="658" y="393"/>
                  </a:cubicBezTo>
                  <a:close/>
                  <a:moveTo>
                    <a:pt x="659" y="407"/>
                  </a:moveTo>
                  <a:cubicBezTo>
                    <a:pt x="661" y="410"/>
                    <a:pt x="666" y="417"/>
                    <a:pt x="661" y="419"/>
                  </a:cubicBezTo>
                  <a:cubicBezTo>
                    <a:pt x="660" y="417"/>
                    <a:pt x="661" y="414"/>
                    <a:pt x="658" y="413"/>
                  </a:cubicBezTo>
                  <a:cubicBezTo>
                    <a:pt x="659" y="411"/>
                    <a:pt x="660" y="409"/>
                    <a:pt x="659" y="407"/>
                  </a:cubicBezTo>
                  <a:close/>
                  <a:moveTo>
                    <a:pt x="664" y="524"/>
                  </a:moveTo>
                  <a:cubicBezTo>
                    <a:pt x="661" y="521"/>
                    <a:pt x="659" y="516"/>
                    <a:pt x="663" y="513"/>
                  </a:cubicBezTo>
                  <a:cubicBezTo>
                    <a:pt x="664" y="515"/>
                    <a:pt x="664" y="519"/>
                    <a:pt x="664" y="524"/>
                  </a:cubicBezTo>
                  <a:close/>
                  <a:moveTo>
                    <a:pt x="661" y="398"/>
                  </a:moveTo>
                  <a:cubicBezTo>
                    <a:pt x="662" y="398"/>
                    <a:pt x="663" y="397"/>
                    <a:pt x="663" y="396"/>
                  </a:cubicBezTo>
                  <a:cubicBezTo>
                    <a:pt x="665" y="397"/>
                    <a:pt x="664" y="401"/>
                    <a:pt x="664" y="402"/>
                  </a:cubicBezTo>
                  <a:cubicBezTo>
                    <a:pt x="663" y="401"/>
                    <a:pt x="662" y="400"/>
                    <a:pt x="661" y="398"/>
                  </a:cubicBezTo>
                  <a:close/>
                  <a:moveTo>
                    <a:pt x="662" y="373"/>
                  </a:moveTo>
                  <a:cubicBezTo>
                    <a:pt x="665" y="373"/>
                    <a:pt x="663" y="376"/>
                    <a:pt x="664" y="377"/>
                  </a:cubicBezTo>
                  <a:cubicBezTo>
                    <a:pt x="664" y="378"/>
                    <a:pt x="660" y="374"/>
                    <a:pt x="662" y="373"/>
                  </a:cubicBezTo>
                  <a:close/>
                  <a:moveTo>
                    <a:pt x="666" y="577"/>
                  </a:moveTo>
                  <a:cubicBezTo>
                    <a:pt x="665" y="578"/>
                    <a:pt x="665" y="579"/>
                    <a:pt x="664" y="579"/>
                  </a:cubicBezTo>
                  <a:cubicBezTo>
                    <a:pt x="664" y="576"/>
                    <a:pt x="660" y="575"/>
                    <a:pt x="663" y="572"/>
                  </a:cubicBezTo>
                  <a:cubicBezTo>
                    <a:pt x="665" y="573"/>
                    <a:pt x="665" y="576"/>
                    <a:pt x="666" y="577"/>
                  </a:cubicBezTo>
                  <a:close/>
                  <a:moveTo>
                    <a:pt x="667" y="607"/>
                  </a:moveTo>
                  <a:cubicBezTo>
                    <a:pt x="665" y="606"/>
                    <a:pt x="664" y="604"/>
                    <a:pt x="665" y="601"/>
                  </a:cubicBezTo>
                  <a:cubicBezTo>
                    <a:pt x="667" y="602"/>
                    <a:pt x="668" y="604"/>
                    <a:pt x="667" y="607"/>
                  </a:cubicBezTo>
                  <a:close/>
                  <a:moveTo>
                    <a:pt x="663" y="212"/>
                  </a:moveTo>
                  <a:cubicBezTo>
                    <a:pt x="666" y="213"/>
                    <a:pt x="667" y="215"/>
                    <a:pt x="667" y="219"/>
                  </a:cubicBezTo>
                  <a:cubicBezTo>
                    <a:pt x="664" y="218"/>
                    <a:pt x="661" y="214"/>
                    <a:pt x="663" y="212"/>
                  </a:cubicBezTo>
                  <a:close/>
                  <a:moveTo>
                    <a:pt x="662" y="226"/>
                  </a:moveTo>
                  <a:cubicBezTo>
                    <a:pt x="660" y="224"/>
                    <a:pt x="658" y="223"/>
                    <a:pt x="658" y="220"/>
                  </a:cubicBezTo>
                  <a:cubicBezTo>
                    <a:pt x="659" y="220"/>
                    <a:pt x="660" y="220"/>
                    <a:pt x="661" y="220"/>
                  </a:cubicBezTo>
                  <a:cubicBezTo>
                    <a:pt x="662" y="222"/>
                    <a:pt x="664" y="224"/>
                    <a:pt x="662" y="226"/>
                  </a:cubicBezTo>
                  <a:close/>
                  <a:moveTo>
                    <a:pt x="658" y="136"/>
                  </a:moveTo>
                  <a:cubicBezTo>
                    <a:pt x="657" y="135"/>
                    <a:pt x="656" y="132"/>
                    <a:pt x="654" y="131"/>
                  </a:cubicBezTo>
                  <a:cubicBezTo>
                    <a:pt x="655" y="124"/>
                    <a:pt x="661" y="132"/>
                    <a:pt x="658" y="136"/>
                  </a:cubicBezTo>
                  <a:close/>
                  <a:moveTo>
                    <a:pt x="654" y="72"/>
                  </a:moveTo>
                  <a:cubicBezTo>
                    <a:pt x="656" y="71"/>
                    <a:pt x="655" y="74"/>
                    <a:pt x="656" y="75"/>
                  </a:cubicBezTo>
                  <a:cubicBezTo>
                    <a:pt x="654" y="75"/>
                    <a:pt x="653" y="74"/>
                    <a:pt x="654" y="72"/>
                  </a:cubicBezTo>
                  <a:close/>
                  <a:moveTo>
                    <a:pt x="654" y="95"/>
                  </a:moveTo>
                  <a:cubicBezTo>
                    <a:pt x="654" y="96"/>
                    <a:pt x="653" y="96"/>
                    <a:pt x="652" y="97"/>
                  </a:cubicBezTo>
                  <a:cubicBezTo>
                    <a:pt x="645" y="92"/>
                    <a:pt x="651" y="86"/>
                    <a:pt x="654" y="95"/>
                  </a:cubicBezTo>
                  <a:close/>
                  <a:moveTo>
                    <a:pt x="649" y="63"/>
                  </a:moveTo>
                  <a:cubicBezTo>
                    <a:pt x="651" y="63"/>
                    <a:pt x="652" y="65"/>
                    <a:pt x="652" y="68"/>
                  </a:cubicBezTo>
                  <a:cubicBezTo>
                    <a:pt x="650" y="67"/>
                    <a:pt x="649" y="65"/>
                    <a:pt x="649" y="63"/>
                  </a:cubicBezTo>
                  <a:close/>
                  <a:moveTo>
                    <a:pt x="651" y="77"/>
                  </a:moveTo>
                  <a:cubicBezTo>
                    <a:pt x="650" y="79"/>
                    <a:pt x="650" y="78"/>
                    <a:pt x="651" y="80"/>
                  </a:cubicBezTo>
                  <a:cubicBezTo>
                    <a:pt x="650" y="79"/>
                    <a:pt x="649" y="79"/>
                    <a:pt x="649" y="77"/>
                  </a:cubicBezTo>
                  <a:cubicBezTo>
                    <a:pt x="649" y="77"/>
                    <a:pt x="650" y="77"/>
                    <a:pt x="651" y="77"/>
                  </a:cubicBezTo>
                  <a:close/>
                  <a:moveTo>
                    <a:pt x="654" y="123"/>
                  </a:moveTo>
                  <a:cubicBezTo>
                    <a:pt x="653" y="125"/>
                    <a:pt x="652" y="126"/>
                    <a:pt x="651" y="127"/>
                  </a:cubicBezTo>
                  <a:cubicBezTo>
                    <a:pt x="649" y="124"/>
                    <a:pt x="644" y="120"/>
                    <a:pt x="648" y="117"/>
                  </a:cubicBezTo>
                  <a:cubicBezTo>
                    <a:pt x="651" y="117"/>
                    <a:pt x="651" y="122"/>
                    <a:pt x="654" y="123"/>
                  </a:cubicBezTo>
                  <a:close/>
                  <a:moveTo>
                    <a:pt x="644" y="86"/>
                  </a:moveTo>
                  <a:cubicBezTo>
                    <a:pt x="644" y="84"/>
                    <a:pt x="645" y="83"/>
                    <a:pt x="646" y="82"/>
                  </a:cubicBezTo>
                  <a:cubicBezTo>
                    <a:pt x="648" y="85"/>
                    <a:pt x="647" y="88"/>
                    <a:pt x="644" y="86"/>
                  </a:cubicBezTo>
                  <a:close/>
                  <a:moveTo>
                    <a:pt x="642" y="63"/>
                  </a:moveTo>
                  <a:cubicBezTo>
                    <a:pt x="644" y="66"/>
                    <a:pt x="646" y="69"/>
                    <a:pt x="647" y="73"/>
                  </a:cubicBezTo>
                  <a:cubicBezTo>
                    <a:pt x="644" y="71"/>
                    <a:pt x="641" y="68"/>
                    <a:pt x="642" y="63"/>
                  </a:cubicBezTo>
                  <a:close/>
                  <a:moveTo>
                    <a:pt x="642" y="76"/>
                  </a:moveTo>
                  <a:cubicBezTo>
                    <a:pt x="642" y="77"/>
                    <a:pt x="642" y="78"/>
                    <a:pt x="643" y="78"/>
                  </a:cubicBezTo>
                  <a:cubicBezTo>
                    <a:pt x="641" y="78"/>
                    <a:pt x="642" y="80"/>
                    <a:pt x="640" y="80"/>
                  </a:cubicBezTo>
                  <a:cubicBezTo>
                    <a:pt x="641" y="79"/>
                    <a:pt x="642" y="78"/>
                    <a:pt x="640" y="78"/>
                  </a:cubicBezTo>
                  <a:cubicBezTo>
                    <a:pt x="640" y="77"/>
                    <a:pt x="641" y="76"/>
                    <a:pt x="642" y="76"/>
                  </a:cubicBezTo>
                  <a:close/>
                  <a:moveTo>
                    <a:pt x="633" y="50"/>
                  </a:moveTo>
                  <a:cubicBezTo>
                    <a:pt x="638" y="50"/>
                    <a:pt x="637" y="56"/>
                    <a:pt x="640" y="57"/>
                  </a:cubicBezTo>
                  <a:cubicBezTo>
                    <a:pt x="637" y="58"/>
                    <a:pt x="636" y="51"/>
                    <a:pt x="633" y="50"/>
                  </a:cubicBezTo>
                  <a:close/>
                  <a:moveTo>
                    <a:pt x="637" y="85"/>
                  </a:moveTo>
                  <a:cubicBezTo>
                    <a:pt x="637" y="87"/>
                    <a:pt x="636" y="87"/>
                    <a:pt x="636" y="88"/>
                  </a:cubicBezTo>
                  <a:cubicBezTo>
                    <a:pt x="631" y="86"/>
                    <a:pt x="632" y="83"/>
                    <a:pt x="628" y="80"/>
                  </a:cubicBezTo>
                  <a:cubicBezTo>
                    <a:pt x="628" y="77"/>
                    <a:pt x="630" y="77"/>
                    <a:pt x="631" y="75"/>
                  </a:cubicBezTo>
                  <a:cubicBezTo>
                    <a:pt x="634" y="77"/>
                    <a:pt x="635" y="82"/>
                    <a:pt x="637" y="85"/>
                  </a:cubicBezTo>
                  <a:close/>
                  <a:moveTo>
                    <a:pt x="631" y="93"/>
                  </a:moveTo>
                  <a:cubicBezTo>
                    <a:pt x="628" y="91"/>
                    <a:pt x="626" y="87"/>
                    <a:pt x="625" y="83"/>
                  </a:cubicBezTo>
                  <a:cubicBezTo>
                    <a:pt x="627" y="86"/>
                    <a:pt x="630" y="89"/>
                    <a:pt x="631" y="93"/>
                  </a:cubicBezTo>
                  <a:close/>
                  <a:moveTo>
                    <a:pt x="630" y="133"/>
                  </a:moveTo>
                  <a:cubicBezTo>
                    <a:pt x="628" y="138"/>
                    <a:pt x="623" y="132"/>
                    <a:pt x="625" y="128"/>
                  </a:cubicBezTo>
                  <a:cubicBezTo>
                    <a:pt x="628" y="128"/>
                    <a:pt x="628" y="132"/>
                    <a:pt x="630" y="133"/>
                  </a:cubicBezTo>
                  <a:close/>
                  <a:moveTo>
                    <a:pt x="622" y="127"/>
                  </a:moveTo>
                  <a:cubicBezTo>
                    <a:pt x="620" y="125"/>
                    <a:pt x="623" y="125"/>
                    <a:pt x="623" y="123"/>
                  </a:cubicBezTo>
                  <a:cubicBezTo>
                    <a:pt x="624" y="123"/>
                    <a:pt x="624" y="124"/>
                    <a:pt x="625" y="124"/>
                  </a:cubicBezTo>
                  <a:cubicBezTo>
                    <a:pt x="624" y="126"/>
                    <a:pt x="624" y="128"/>
                    <a:pt x="622" y="127"/>
                  </a:cubicBezTo>
                  <a:close/>
                  <a:moveTo>
                    <a:pt x="618" y="92"/>
                  </a:moveTo>
                  <a:cubicBezTo>
                    <a:pt x="621" y="92"/>
                    <a:pt x="626" y="98"/>
                    <a:pt x="624" y="102"/>
                  </a:cubicBezTo>
                  <a:cubicBezTo>
                    <a:pt x="622" y="99"/>
                    <a:pt x="621" y="94"/>
                    <a:pt x="618" y="92"/>
                  </a:cubicBezTo>
                  <a:close/>
                  <a:moveTo>
                    <a:pt x="622" y="105"/>
                  </a:moveTo>
                  <a:cubicBezTo>
                    <a:pt x="619" y="102"/>
                    <a:pt x="614" y="99"/>
                    <a:pt x="615" y="94"/>
                  </a:cubicBezTo>
                  <a:cubicBezTo>
                    <a:pt x="618" y="97"/>
                    <a:pt x="620" y="101"/>
                    <a:pt x="622" y="105"/>
                  </a:cubicBezTo>
                  <a:close/>
                  <a:moveTo>
                    <a:pt x="620" y="121"/>
                  </a:moveTo>
                  <a:cubicBezTo>
                    <a:pt x="618" y="121"/>
                    <a:pt x="617" y="120"/>
                    <a:pt x="617" y="118"/>
                  </a:cubicBezTo>
                  <a:cubicBezTo>
                    <a:pt x="618" y="118"/>
                    <a:pt x="617" y="116"/>
                    <a:pt x="619" y="117"/>
                  </a:cubicBezTo>
                  <a:cubicBezTo>
                    <a:pt x="620" y="118"/>
                    <a:pt x="621" y="119"/>
                    <a:pt x="620" y="121"/>
                  </a:cubicBezTo>
                  <a:close/>
                  <a:moveTo>
                    <a:pt x="617" y="138"/>
                  </a:moveTo>
                  <a:cubicBezTo>
                    <a:pt x="618" y="139"/>
                    <a:pt x="619" y="142"/>
                    <a:pt x="621" y="143"/>
                  </a:cubicBezTo>
                  <a:cubicBezTo>
                    <a:pt x="621" y="145"/>
                    <a:pt x="619" y="145"/>
                    <a:pt x="619" y="147"/>
                  </a:cubicBezTo>
                  <a:cubicBezTo>
                    <a:pt x="616" y="147"/>
                    <a:pt x="616" y="143"/>
                    <a:pt x="614" y="142"/>
                  </a:cubicBezTo>
                  <a:cubicBezTo>
                    <a:pt x="614" y="140"/>
                    <a:pt x="616" y="140"/>
                    <a:pt x="617" y="138"/>
                  </a:cubicBezTo>
                  <a:close/>
                  <a:moveTo>
                    <a:pt x="614" y="139"/>
                  </a:moveTo>
                  <a:cubicBezTo>
                    <a:pt x="612" y="138"/>
                    <a:pt x="613" y="135"/>
                    <a:pt x="615" y="136"/>
                  </a:cubicBezTo>
                  <a:cubicBezTo>
                    <a:pt x="615" y="137"/>
                    <a:pt x="614" y="138"/>
                    <a:pt x="614" y="139"/>
                  </a:cubicBezTo>
                  <a:close/>
                  <a:moveTo>
                    <a:pt x="614" y="151"/>
                  </a:moveTo>
                  <a:cubicBezTo>
                    <a:pt x="614" y="153"/>
                    <a:pt x="613" y="155"/>
                    <a:pt x="611" y="155"/>
                  </a:cubicBezTo>
                  <a:cubicBezTo>
                    <a:pt x="610" y="151"/>
                    <a:pt x="606" y="149"/>
                    <a:pt x="608" y="144"/>
                  </a:cubicBezTo>
                  <a:cubicBezTo>
                    <a:pt x="611" y="145"/>
                    <a:pt x="611" y="149"/>
                    <a:pt x="614" y="151"/>
                  </a:cubicBezTo>
                  <a:close/>
                  <a:moveTo>
                    <a:pt x="611" y="134"/>
                  </a:moveTo>
                  <a:cubicBezTo>
                    <a:pt x="609" y="134"/>
                    <a:pt x="608" y="131"/>
                    <a:pt x="607" y="130"/>
                  </a:cubicBezTo>
                  <a:cubicBezTo>
                    <a:pt x="609" y="124"/>
                    <a:pt x="614" y="130"/>
                    <a:pt x="611" y="134"/>
                  </a:cubicBezTo>
                  <a:close/>
                  <a:moveTo>
                    <a:pt x="609" y="164"/>
                  </a:moveTo>
                  <a:cubicBezTo>
                    <a:pt x="612" y="166"/>
                    <a:pt x="614" y="170"/>
                    <a:pt x="616" y="172"/>
                  </a:cubicBezTo>
                  <a:cubicBezTo>
                    <a:pt x="615" y="175"/>
                    <a:pt x="614" y="177"/>
                    <a:pt x="610" y="177"/>
                  </a:cubicBezTo>
                  <a:cubicBezTo>
                    <a:pt x="610" y="176"/>
                    <a:pt x="611" y="176"/>
                    <a:pt x="611" y="175"/>
                  </a:cubicBezTo>
                  <a:cubicBezTo>
                    <a:pt x="610" y="175"/>
                    <a:pt x="610" y="176"/>
                    <a:pt x="610" y="176"/>
                  </a:cubicBezTo>
                  <a:cubicBezTo>
                    <a:pt x="608" y="172"/>
                    <a:pt x="606" y="173"/>
                    <a:pt x="606" y="168"/>
                  </a:cubicBezTo>
                  <a:cubicBezTo>
                    <a:pt x="607" y="167"/>
                    <a:pt x="609" y="166"/>
                    <a:pt x="609" y="164"/>
                  </a:cubicBezTo>
                  <a:close/>
                  <a:moveTo>
                    <a:pt x="567" y="380"/>
                  </a:moveTo>
                  <a:cubicBezTo>
                    <a:pt x="569" y="384"/>
                    <a:pt x="571" y="388"/>
                    <a:pt x="571" y="393"/>
                  </a:cubicBezTo>
                  <a:cubicBezTo>
                    <a:pt x="569" y="389"/>
                    <a:pt x="564" y="383"/>
                    <a:pt x="567" y="380"/>
                  </a:cubicBezTo>
                  <a:close/>
                  <a:moveTo>
                    <a:pt x="569" y="418"/>
                  </a:moveTo>
                  <a:cubicBezTo>
                    <a:pt x="567" y="416"/>
                    <a:pt x="566" y="411"/>
                    <a:pt x="567" y="409"/>
                  </a:cubicBezTo>
                  <a:cubicBezTo>
                    <a:pt x="569" y="410"/>
                    <a:pt x="571" y="416"/>
                    <a:pt x="569" y="418"/>
                  </a:cubicBezTo>
                  <a:close/>
                  <a:moveTo>
                    <a:pt x="582" y="253"/>
                  </a:moveTo>
                  <a:cubicBezTo>
                    <a:pt x="581" y="252"/>
                    <a:pt x="583" y="252"/>
                    <a:pt x="583" y="251"/>
                  </a:cubicBezTo>
                  <a:cubicBezTo>
                    <a:pt x="585" y="252"/>
                    <a:pt x="585" y="256"/>
                    <a:pt x="587" y="257"/>
                  </a:cubicBezTo>
                  <a:cubicBezTo>
                    <a:pt x="586" y="259"/>
                    <a:pt x="586" y="259"/>
                    <a:pt x="584" y="258"/>
                  </a:cubicBezTo>
                  <a:cubicBezTo>
                    <a:pt x="586" y="256"/>
                    <a:pt x="582" y="255"/>
                    <a:pt x="582" y="253"/>
                  </a:cubicBezTo>
                  <a:close/>
                  <a:moveTo>
                    <a:pt x="578" y="258"/>
                  </a:moveTo>
                  <a:cubicBezTo>
                    <a:pt x="580" y="257"/>
                    <a:pt x="583" y="263"/>
                    <a:pt x="582" y="265"/>
                  </a:cubicBezTo>
                  <a:cubicBezTo>
                    <a:pt x="579" y="263"/>
                    <a:pt x="579" y="261"/>
                    <a:pt x="578" y="258"/>
                  </a:cubicBezTo>
                  <a:close/>
                  <a:moveTo>
                    <a:pt x="576" y="277"/>
                  </a:moveTo>
                  <a:cubicBezTo>
                    <a:pt x="573" y="276"/>
                    <a:pt x="573" y="272"/>
                    <a:pt x="571" y="270"/>
                  </a:cubicBezTo>
                  <a:cubicBezTo>
                    <a:pt x="573" y="268"/>
                    <a:pt x="573" y="267"/>
                    <a:pt x="575" y="264"/>
                  </a:cubicBezTo>
                  <a:cubicBezTo>
                    <a:pt x="581" y="266"/>
                    <a:pt x="579" y="273"/>
                    <a:pt x="576" y="277"/>
                  </a:cubicBezTo>
                  <a:close/>
                  <a:moveTo>
                    <a:pt x="582" y="145"/>
                  </a:moveTo>
                  <a:cubicBezTo>
                    <a:pt x="584" y="146"/>
                    <a:pt x="584" y="149"/>
                    <a:pt x="585" y="150"/>
                  </a:cubicBezTo>
                  <a:cubicBezTo>
                    <a:pt x="584" y="151"/>
                    <a:pt x="583" y="153"/>
                    <a:pt x="581" y="154"/>
                  </a:cubicBezTo>
                  <a:cubicBezTo>
                    <a:pt x="577" y="152"/>
                    <a:pt x="578" y="148"/>
                    <a:pt x="582" y="145"/>
                  </a:cubicBezTo>
                  <a:close/>
                  <a:moveTo>
                    <a:pt x="581" y="130"/>
                  </a:moveTo>
                  <a:cubicBezTo>
                    <a:pt x="578" y="130"/>
                    <a:pt x="577" y="126"/>
                    <a:pt x="578" y="124"/>
                  </a:cubicBezTo>
                  <a:cubicBezTo>
                    <a:pt x="580" y="125"/>
                    <a:pt x="582" y="128"/>
                    <a:pt x="581" y="130"/>
                  </a:cubicBezTo>
                  <a:close/>
                  <a:moveTo>
                    <a:pt x="583" y="134"/>
                  </a:moveTo>
                  <a:cubicBezTo>
                    <a:pt x="586" y="134"/>
                    <a:pt x="586" y="137"/>
                    <a:pt x="585" y="139"/>
                  </a:cubicBezTo>
                  <a:cubicBezTo>
                    <a:pt x="583" y="138"/>
                    <a:pt x="582" y="136"/>
                    <a:pt x="583" y="134"/>
                  </a:cubicBezTo>
                  <a:close/>
                  <a:moveTo>
                    <a:pt x="591" y="149"/>
                  </a:moveTo>
                  <a:cubicBezTo>
                    <a:pt x="593" y="149"/>
                    <a:pt x="593" y="152"/>
                    <a:pt x="594" y="153"/>
                  </a:cubicBezTo>
                  <a:cubicBezTo>
                    <a:pt x="594" y="155"/>
                    <a:pt x="592" y="152"/>
                    <a:pt x="591" y="152"/>
                  </a:cubicBezTo>
                  <a:cubicBezTo>
                    <a:pt x="592" y="150"/>
                    <a:pt x="591" y="151"/>
                    <a:pt x="591" y="149"/>
                  </a:cubicBezTo>
                  <a:close/>
                  <a:moveTo>
                    <a:pt x="596" y="194"/>
                  </a:moveTo>
                  <a:cubicBezTo>
                    <a:pt x="596" y="191"/>
                    <a:pt x="593" y="190"/>
                    <a:pt x="592" y="188"/>
                  </a:cubicBezTo>
                  <a:cubicBezTo>
                    <a:pt x="591" y="185"/>
                    <a:pt x="594" y="186"/>
                    <a:pt x="594" y="183"/>
                  </a:cubicBezTo>
                  <a:cubicBezTo>
                    <a:pt x="596" y="186"/>
                    <a:pt x="599" y="189"/>
                    <a:pt x="600" y="194"/>
                  </a:cubicBezTo>
                  <a:cubicBezTo>
                    <a:pt x="598" y="195"/>
                    <a:pt x="599" y="194"/>
                    <a:pt x="596" y="194"/>
                  </a:cubicBezTo>
                  <a:close/>
                  <a:moveTo>
                    <a:pt x="601" y="218"/>
                  </a:moveTo>
                  <a:cubicBezTo>
                    <a:pt x="600" y="215"/>
                    <a:pt x="599" y="213"/>
                    <a:pt x="599" y="210"/>
                  </a:cubicBezTo>
                  <a:cubicBezTo>
                    <a:pt x="600" y="212"/>
                    <a:pt x="602" y="215"/>
                    <a:pt x="601" y="218"/>
                  </a:cubicBezTo>
                  <a:close/>
                  <a:moveTo>
                    <a:pt x="579" y="231"/>
                  </a:moveTo>
                  <a:cubicBezTo>
                    <a:pt x="580" y="230"/>
                    <a:pt x="581" y="230"/>
                    <a:pt x="581" y="229"/>
                  </a:cubicBezTo>
                  <a:cubicBezTo>
                    <a:pt x="584" y="231"/>
                    <a:pt x="585" y="235"/>
                    <a:pt x="586" y="238"/>
                  </a:cubicBezTo>
                  <a:cubicBezTo>
                    <a:pt x="582" y="237"/>
                    <a:pt x="582" y="233"/>
                    <a:pt x="579" y="231"/>
                  </a:cubicBezTo>
                  <a:close/>
                  <a:moveTo>
                    <a:pt x="582" y="244"/>
                  </a:moveTo>
                  <a:cubicBezTo>
                    <a:pt x="580" y="243"/>
                    <a:pt x="579" y="240"/>
                    <a:pt x="578" y="238"/>
                  </a:cubicBezTo>
                  <a:cubicBezTo>
                    <a:pt x="580" y="239"/>
                    <a:pt x="583" y="242"/>
                    <a:pt x="582" y="244"/>
                  </a:cubicBezTo>
                  <a:close/>
                  <a:moveTo>
                    <a:pt x="581" y="225"/>
                  </a:moveTo>
                  <a:cubicBezTo>
                    <a:pt x="581" y="223"/>
                    <a:pt x="582" y="223"/>
                    <a:pt x="582" y="222"/>
                  </a:cubicBezTo>
                  <a:cubicBezTo>
                    <a:pt x="583" y="222"/>
                    <a:pt x="583" y="222"/>
                    <a:pt x="584" y="222"/>
                  </a:cubicBezTo>
                  <a:cubicBezTo>
                    <a:pt x="583" y="223"/>
                    <a:pt x="583" y="225"/>
                    <a:pt x="581" y="225"/>
                  </a:cubicBezTo>
                  <a:close/>
                  <a:moveTo>
                    <a:pt x="584" y="225"/>
                  </a:moveTo>
                  <a:cubicBezTo>
                    <a:pt x="587" y="227"/>
                    <a:pt x="589" y="230"/>
                    <a:pt x="590" y="233"/>
                  </a:cubicBezTo>
                  <a:cubicBezTo>
                    <a:pt x="589" y="233"/>
                    <a:pt x="590" y="235"/>
                    <a:pt x="588" y="235"/>
                  </a:cubicBezTo>
                  <a:cubicBezTo>
                    <a:pt x="586" y="233"/>
                    <a:pt x="581" y="228"/>
                    <a:pt x="584" y="225"/>
                  </a:cubicBezTo>
                  <a:close/>
                  <a:moveTo>
                    <a:pt x="592" y="179"/>
                  </a:moveTo>
                  <a:cubicBezTo>
                    <a:pt x="591" y="180"/>
                    <a:pt x="591" y="182"/>
                    <a:pt x="590" y="183"/>
                  </a:cubicBezTo>
                  <a:cubicBezTo>
                    <a:pt x="587" y="182"/>
                    <a:pt x="585" y="179"/>
                    <a:pt x="584" y="176"/>
                  </a:cubicBezTo>
                  <a:cubicBezTo>
                    <a:pt x="586" y="176"/>
                    <a:pt x="587" y="174"/>
                    <a:pt x="587" y="172"/>
                  </a:cubicBezTo>
                  <a:cubicBezTo>
                    <a:pt x="589" y="172"/>
                    <a:pt x="588" y="175"/>
                    <a:pt x="587" y="175"/>
                  </a:cubicBezTo>
                  <a:cubicBezTo>
                    <a:pt x="588" y="174"/>
                    <a:pt x="591" y="177"/>
                    <a:pt x="592" y="179"/>
                  </a:cubicBezTo>
                  <a:close/>
                  <a:moveTo>
                    <a:pt x="582" y="173"/>
                  </a:moveTo>
                  <a:cubicBezTo>
                    <a:pt x="581" y="172"/>
                    <a:pt x="580" y="171"/>
                    <a:pt x="579" y="170"/>
                  </a:cubicBezTo>
                  <a:cubicBezTo>
                    <a:pt x="580" y="167"/>
                    <a:pt x="582" y="165"/>
                    <a:pt x="585" y="167"/>
                  </a:cubicBezTo>
                  <a:cubicBezTo>
                    <a:pt x="585" y="169"/>
                    <a:pt x="584" y="171"/>
                    <a:pt x="582" y="173"/>
                  </a:cubicBezTo>
                  <a:close/>
                  <a:moveTo>
                    <a:pt x="582" y="182"/>
                  </a:moveTo>
                  <a:cubicBezTo>
                    <a:pt x="584" y="183"/>
                    <a:pt x="585" y="185"/>
                    <a:pt x="586" y="187"/>
                  </a:cubicBezTo>
                  <a:cubicBezTo>
                    <a:pt x="585" y="189"/>
                    <a:pt x="585" y="190"/>
                    <a:pt x="583" y="191"/>
                  </a:cubicBezTo>
                  <a:cubicBezTo>
                    <a:pt x="582" y="188"/>
                    <a:pt x="577" y="184"/>
                    <a:pt x="582" y="182"/>
                  </a:cubicBezTo>
                  <a:close/>
                  <a:moveTo>
                    <a:pt x="595" y="198"/>
                  </a:moveTo>
                  <a:cubicBezTo>
                    <a:pt x="594" y="200"/>
                    <a:pt x="593" y="202"/>
                    <a:pt x="591" y="203"/>
                  </a:cubicBezTo>
                  <a:cubicBezTo>
                    <a:pt x="588" y="201"/>
                    <a:pt x="587" y="198"/>
                    <a:pt x="585" y="194"/>
                  </a:cubicBezTo>
                  <a:cubicBezTo>
                    <a:pt x="590" y="189"/>
                    <a:pt x="592" y="195"/>
                    <a:pt x="595" y="198"/>
                  </a:cubicBezTo>
                  <a:close/>
                  <a:moveTo>
                    <a:pt x="588" y="215"/>
                  </a:moveTo>
                  <a:cubicBezTo>
                    <a:pt x="590" y="216"/>
                    <a:pt x="587" y="217"/>
                    <a:pt x="587" y="219"/>
                  </a:cubicBezTo>
                  <a:cubicBezTo>
                    <a:pt x="585" y="217"/>
                    <a:pt x="588" y="216"/>
                    <a:pt x="588" y="215"/>
                  </a:cubicBezTo>
                  <a:close/>
                  <a:moveTo>
                    <a:pt x="587" y="221"/>
                  </a:moveTo>
                  <a:cubicBezTo>
                    <a:pt x="590" y="214"/>
                    <a:pt x="594" y="221"/>
                    <a:pt x="596" y="225"/>
                  </a:cubicBezTo>
                  <a:cubicBezTo>
                    <a:pt x="594" y="226"/>
                    <a:pt x="594" y="228"/>
                    <a:pt x="592" y="228"/>
                  </a:cubicBezTo>
                  <a:cubicBezTo>
                    <a:pt x="590" y="226"/>
                    <a:pt x="589" y="223"/>
                    <a:pt x="587" y="221"/>
                  </a:cubicBezTo>
                  <a:close/>
                  <a:moveTo>
                    <a:pt x="598" y="152"/>
                  </a:moveTo>
                  <a:cubicBezTo>
                    <a:pt x="596" y="151"/>
                    <a:pt x="595" y="148"/>
                    <a:pt x="594" y="145"/>
                  </a:cubicBezTo>
                  <a:cubicBezTo>
                    <a:pt x="597" y="146"/>
                    <a:pt x="600" y="149"/>
                    <a:pt x="598" y="152"/>
                  </a:cubicBezTo>
                  <a:close/>
                  <a:moveTo>
                    <a:pt x="593" y="164"/>
                  </a:moveTo>
                  <a:cubicBezTo>
                    <a:pt x="595" y="167"/>
                    <a:pt x="598" y="171"/>
                    <a:pt x="596" y="175"/>
                  </a:cubicBezTo>
                  <a:cubicBezTo>
                    <a:pt x="594" y="173"/>
                    <a:pt x="593" y="171"/>
                    <a:pt x="591" y="169"/>
                  </a:cubicBezTo>
                  <a:cubicBezTo>
                    <a:pt x="590" y="166"/>
                    <a:pt x="593" y="167"/>
                    <a:pt x="593" y="164"/>
                  </a:cubicBezTo>
                  <a:close/>
                  <a:moveTo>
                    <a:pt x="588" y="164"/>
                  </a:moveTo>
                  <a:cubicBezTo>
                    <a:pt x="587" y="164"/>
                    <a:pt x="587" y="163"/>
                    <a:pt x="585" y="163"/>
                  </a:cubicBezTo>
                  <a:cubicBezTo>
                    <a:pt x="586" y="159"/>
                    <a:pt x="587" y="158"/>
                    <a:pt x="588" y="156"/>
                  </a:cubicBezTo>
                  <a:cubicBezTo>
                    <a:pt x="590" y="157"/>
                    <a:pt x="591" y="159"/>
                    <a:pt x="591" y="162"/>
                  </a:cubicBezTo>
                  <a:cubicBezTo>
                    <a:pt x="590" y="162"/>
                    <a:pt x="590" y="164"/>
                    <a:pt x="588" y="164"/>
                  </a:cubicBezTo>
                  <a:close/>
                  <a:moveTo>
                    <a:pt x="584" y="159"/>
                  </a:moveTo>
                  <a:cubicBezTo>
                    <a:pt x="583" y="158"/>
                    <a:pt x="586" y="156"/>
                    <a:pt x="585" y="155"/>
                  </a:cubicBezTo>
                  <a:cubicBezTo>
                    <a:pt x="587" y="156"/>
                    <a:pt x="584" y="158"/>
                    <a:pt x="584" y="159"/>
                  </a:cubicBezTo>
                  <a:close/>
                  <a:moveTo>
                    <a:pt x="579" y="177"/>
                  </a:moveTo>
                  <a:cubicBezTo>
                    <a:pt x="579" y="178"/>
                    <a:pt x="578" y="178"/>
                    <a:pt x="578" y="179"/>
                  </a:cubicBezTo>
                  <a:cubicBezTo>
                    <a:pt x="576" y="179"/>
                    <a:pt x="576" y="177"/>
                    <a:pt x="575" y="177"/>
                  </a:cubicBezTo>
                  <a:cubicBezTo>
                    <a:pt x="575" y="176"/>
                    <a:pt x="576" y="176"/>
                    <a:pt x="576" y="174"/>
                  </a:cubicBezTo>
                  <a:cubicBezTo>
                    <a:pt x="578" y="174"/>
                    <a:pt x="577" y="176"/>
                    <a:pt x="579" y="177"/>
                  </a:cubicBezTo>
                  <a:close/>
                  <a:moveTo>
                    <a:pt x="581" y="193"/>
                  </a:moveTo>
                  <a:cubicBezTo>
                    <a:pt x="580" y="194"/>
                    <a:pt x="578" y="189"/>
                    <a:pt x="577" y="187"/>
                  </a:cubicBezTo>
                  <a:cubicBezTo>
                    <a:pt x="580" y="187"/>
                    <a:pt x="579" y="192"/>
                    <a:pt x="581" y="193"/>
                  </a:cubicBezTo>
                  <a:close/>
                  <a:moveTo>
                    <a:pt x="581" y="202"/>
                  </a:moveTo>
                  <a:cubicBezTo>
                    <a:pt x="582" y="206"/>
                    <a:pt x="584" y="207"/>
                    <a:pt x="586" y="210"/>
                  </a:cubicBezTo>
                  <a:cubicBezTo>
                    <a:pt x="585" y="212"/>
                    <a:pt x="585" y="215"/>
                    <a:pt x="582" y="215"/>
                  </a:cubicBezTo>
                  <a:cubicBezTo>
                    <a:pt x="583" y="212"/>
                    <a:pt x="580" y="210"/>
                    <a:pt x="579" y="208"/>
                  </a:cubicBezTo>
                  <a:cubicBezTo>
                    <a:pt x="579" y="206"/>
                    <a:pt x="582" y="207"/>
                    <a:pt x="581" y="204"/>
                  </a:cubicBezTo>
                  <a:cubicBezTo>
                    <a:pt x="578" y="204"/>
                    <a:pt x="581" y="207"/>
                    <a:pt x="578" y="206"/>
                  </a:cubicBezTo>
                  <a:cubicBezTo>
                    <a:pt x="578" y="205"/>
                    <a:pt x="578" y="201"/>
                    <a:pt x="581" y="202"/>
                  </a:cubicBezTo>
                  <a:close/>
                  <a:moveTo>
                    <a:pt x="580" y="220"/>
                  </a:moveTo>
                  <a:cubicBezTo>
                    <a:pt x="577" y="220"/>
                    <a:pt x="575" y="215"/>
                    <a:pt x="576" y="212"/>
                  </a:cubicBezTo>
                  <a:cubicBezTo>
                    <a:pt x="578" y="214"/>
                    <a:pt x="581" y="217"/>
                    <a:pt x="580" y="220"/>
                  </a:cubicBezTo>
                  <a:close/>
                  <a:moveTo>
                    <a:pt x="580" y="227"/>
                  </a:moveTo>
                  <a:cubicBezTo>
                    <a:pt x="580" y="228"/>
                    <a:pt x="579" y="229"/>
                    <a:pt x="578" y="229"/>
                  </a:cubicBezTo>
                  <a:cubicBezTo>
                    <a:pt x="578" y="227"/>
                    <a:pt x="579" y="227"/>
                    <a:pt x="580" y="227"/>
                  </a:cubicBezTo>
                  <a:close/>
                  <a:moveTo>
                    <a:pt x="579" y="247"/>
                  </a:moveTo>
                  <a:cubicBezTo>
                    <a:pt x="577" y="245"/>
                    <a:pt x="572" y="241"/>
                    <a:pt x="575" y="238"/>
                  </a:cubicBezTo>
                  <a:cubicBezTo>
                    <a:pt x="577" y="240"/>
                    <a:pt x="580" y="244"/>
                    <a:pt x="579" y="247"/>
                  </a:cubicBezTo>
                  <a:close/>
                  <a:moveTo>
                    <a:pt x="585" y="247"/>
                  </a:moveTo>
                  <a:cubicBezTo>
                    <a:pt x="587" y="249"/>
                    <a:pt x="591" y="251"/>
                    <a:pt x="589" y="254"/>
                  </a:cubicBezTo>
                  <a:cubicBezTo>
                    <a:pt x="587" y="253"/>
                    <a:pt x="584" y="250"/>
                    <a:pt x="585" y="247"/>
                  </a:cubicBezTo>
                  <a:close/>
                  <a:moveTo>
                    <a:pt x="587" y="243"/>
                  </a:moveTo>
                  <a:cubicBezTo>
                    <a:pt x="588" y="243"/>
                    <a:pt x="588" y="242"/>
                    <a:pt x="588" y="241"/>
                  </a:cubicBezTo>
                  <a:cubicBezTo>
                    <a:pt x="590" y="242"/>
                    <a:pt x="592" y="244"/>
                    <a:pt x="591" y="247"/>
                  </a:cubicBezTo>
                  <a:cubicBezTo>
                    <a:pt x="589" y="247"/>
                    <a:pt x="590" y="243"/>
                    <a:pt x="587" y="243"/>
                  </a:cubicBezTo>
                  <a:close/>
                  <a:moveTo>
                    <a:pt x="592" y="236"/>
                  </a:moveTo>
                  <a:cubicBezTo>
                    <a:pt x="595" y="237"/>
                    <a:pt x="595" y="240"/>
                    <a:pt x="597" y="241"/>
                  </a:cubicBezTo>
                  <a:cubicBezTo>
                    <a:pt x="597" y="243"/>
                    <a:pt x="595" y="244"/>
                    <a:pt x="594" y="246"/>
                  </a:cubicBezTo>
                  <a:cubicBezTo>
                    <a:pt x="592" y="244"/>
                    <a:pt x="589" y="239"/>
                    <a:pt x="592" y="236"/>
                  </a:cubicBezTo>
                  <a:close/>
                  <a:moveTo>
                    <a:pt x="595" y="234"/>
                  </a:moveTo>
                  <a:cubicBezTo>
                    <a:pt x="596" y="232"/>
                    <a:pt x="595" y="229"/>
                    <a:pt x="598" y="229"/>
                  </a:cubicBezTo>
                  <a:cubicBezTo>
                    <a:pt x="599" y="231"/>
                    <a:pt x="600" y="233"/>
                    <a:pt x="602" y="235"/>
                  </a:cubicBezTo>
                  <a:cubicBezTo>
                    <a:pt x="601" y="236"/>
                    <a:pt x="601" y="237"/>
                    <a:pt x="600" y="238"/>
                  </a:cubicBezTo>
                  <a:cubicBezTo>
                    <a:pt x="597" y="237"/>
                    <a:pt x="598" y="234"/>
                    <a:pt x="595" y="234"/>
                  </a:cubicBezTo>
                  <a:close/>
                  <a:moveTo>
                    <a:pt x="600" y="182"/>
                  </a:moveTo>
                  <a:cubicBezTo>
                    <a:pt x="601" y="180"/>
                    <a:pt x="599" y="180"/>
                    <a:pt x="599" y="177"/>
                  </a:cubicBezTo>
                  <a:cubicBezTo>
                    <a:pt x="602" y="180"/>
                    <a:pt x="604" y="183"/>
                    <a:pt x="605" y="187"/>
                  </a:cubicBezTo>
                  <a:cubicBezTo>
                    <a:pt x="603" y="186"/>
                    <a:pt x="602" y="183"/>
                    <a:pt x="600" y="182"/>
                  </a:cubicBezTo>
                  <a:close/>
                  <a:moveTo>
                    <a:pt x="599" y="139"/>
                  </a:moveTo>
                  <a:cubicBezTo>
                    <a:pt x="601" y="140"/>
                    <a:pt x="601" y="144"/>
                    <a:pt x="603" y="145"/>
                  </a:cubicBezTo>
                  <a:cubicBezTo>
                    <a:pt x="600" y="147"/>
                    <a:pt x="596" y="141"/>
                    <a:pt x="599" y="139"/>
                  </a:cubicBezTo>
                  <a:close/>
                  <a:moveTo>
                    <a:pt x="599" y="133"/>
                  </a:moveTo>
                  <a:cubicBezTo>
                    <a:pt x="598" y="132"/>
                    <a:pt x="597" y="130"/>
                    <a:pt x="596" y="128"/>
                  </a:cubicBezTo>
                  <a:cubicBezTo>
                    <a:pt x="597" y="128"/>
                    <a:pt x="600" y="132"/>
                    <a:pt x="599" y="133"/>
                  </a:cubicBezTo>
                  <a:close/>
                  <a:moveTo>
                    <a:pt x="597" y="136"/>
                  </a:moveTo>
                  <a:cubicBezTo>
                    <a:pt x="596" y="136"/>
                    <a:pt x="596" y="137"/>
                    <a:pt x="594" y="137"/>
                  </a:cubicBezTo>
                  <a:cubicBezTo>
                    <a:pt x="592" y="133"/>
                    <a:pt x="591" y="132"/>
                    <a:pt x="588" y="128"/>
                  </a:cubicBezTo>
                  <a:cubicBezTo>
                    <a:pt x="588" y="126"/>
                    <a:pt x="590" y="126"/>
                    <a:pt x="590" y="125"/>
                  </a:cubicBezTo>
                  <a:cubicBezTo>
                    <a:pt x="594" y="127"/>
                    <a:pt x="595" y="132"/>
                    <a:pt x="597" y="136"/>
                  </a:cubicBezTo>
                  <a:close/>
                  <a:moveTo>
                    <a:pt x="589" y="145"/>
                  </a:moveTo>
                  <a:cubicBezTo>
                    <a:pt x="587" y="144"/>
                    <a:pt x="584" y="141"/>
                    <a:pt x="586" y="139"/>
                  </a:cubicBezTo>
                  <a:cubicBezTo>
                    <a:pt x="588" y="140"/>
                    <a:pt x="589" y="142"/>
                    <a:pt x="589" y="145"/>
                  </a:cubicBezTo>
                  <a:close/>
                  <a:moveTo>
                    <a:pt x="585" y="124"/>
                  </a:moveTo>
                  <a:cubicBezTo>
                    <a:pt x="583" y="120"/>
                    <a:pt x="581" y="120"/>
                    <a:pt x="580" y="115"/>
                  </a:cubicBezTo>
                  <a:cubicBezTo>
                    <a:pt x="581" y="114"/>
                    <a:pt x="582" y="113"/>
                    <a:pt x="583" y="112"/>
                  </a:cubicBezTo>
                  <a:cubicBezTo>
                    <a:pt x="586" y="114"/>
                    <a:pt x="592" y="121"/>
                    <a:pt x="585" y="124"/>
                  </a:cubicBezTo>
                  <a:close/>
                  <a:moveTo>
                    <a:pt x="578" y="112"/>
                  </a:moveTo>
                  <a:cubicBezTo>
                    <a:pt x="574" y="109"/>
                    <a:pt x="572" y="104"/>
                    <a:pt x="576" y="101"/>
                  </a:cubicBezTo>
                  <a:cubicBezTo>
                    <a:pt x="580" y="103"/>
                    <a:pt x="582" y="109"/>
                    <a:pt x="578" y="112"/>
                  </a:cubicBezTo>
                  <a:close/>
                  <a:moveTo>
                    <a:pt x="576" y="121"/>
                  </a:moveTo>
                  <a:cubicBezTo>
                    <a:pt x="578" y="121"/>
                    <a:pt x="578" y="122"/>
                    <a:pt x="578" y="124"/>
                  </a:cubicBezTo>
                  <a:cubicBezTo>
                    <a:pt x="575" y="124"/>
                    <a:pt x="575" y="122"/>
                    <a:pt x="576" y="121"/>
                  </a:cubicBezTo>
                  <a:close/>
                  <a:moveTo>
                    <a:pt x="579" y="140"/>
                  </a:moveTo>
                  <a:cubicBezTo>
                    <a:pt x="582" y="143"/>
                    <a:pt x="579" y="146"/>
                    <a:pt x="576" y="148"/>
                  </a:cubicBezTo>
                  <a:cubicBezTo>
                    <a:pt x="576" y="147"/>
                    <a:pt x="575" y="146"/>
                    <a:pt x="575" y="145"/>
                  </a:cubicBezTo>
                  <a:cubicBezTo>
                    <a:pt x="575" y="143"/>
                    <a:pt x="578" y="142"/>
                    <a:pt x="579" y="140"/>
                  </a:cubicBezTo>
                  <a:close/>
                  <a:moveTo>
                    <a:pt x="573" y="163"/>
                  </a:moveTo>
                  <a:cubicBezTo>
                    <a:pt x="573" y="161"/>
                    <a:pt x="573" y="160"/>
                    <a:pt x="572" y="160"/>
                  </a:cubicBezTo>
                  <a:cubicBezTo>
                    <a:pt x="572" y="157"/>
                    <a:pt x="574" y="157"/>
                    <a:pt x="574" y="155"/>
                  </a:cubicBezTo>
                  <a:cubicBezTo>
                    <a:pt x="578" y="156"/>
                    <a:pt x="579" y="163"/>
                    <a:pt x="573" y="163"/>
                  </a:cubicBezTo>
                  <a:close/>
                  <a:moveTo>
                    <a:pt x="575" y="183"/>
                  </a:moveTo>
                  <a:cubicBezTo>
                    <a:pt x="573" y="183"/>
                    <a:pt x="573" y="181"/>
                    <a:pt x="573" y="179"/>
                  </a:cubicBezTo>
                  <a:cubicBezTo>
                    <a:pt x="574" y="180"/>
                    <a:pt x="575" y="181"/>
                    <a:pt x="575" y="183"/>
                  </a:cubicBezTo>
                  <a:close/>
                  <a:moveTo>
                    <a:pt x="574" y="192"/>
                  </a:moveTo>
                  <a:cubicBezTo>
                    <a:pt x="575" y="194"/>
                    <a:pt x="576" y="196"/>
                    <a:pt x="578" y="198"/>
                  </a:cubicBezTo>
                  <a:cubicBezTo>
                    <a:pt x="577" y="199"/>
                    <a:pt x="577" y="201"/>
                    <a:pt x="575" y="201"/>
                  </a:cubicBezTo>
                  <a:cubicBezTo>
                    <a:pt x="573" y="200"/>
                    <a:pt x="573" y="197"/>
                    <a:pt x="571" y="196"/>
                  </a:cubicBezTo>
                  <a:cubicBezTo>
                    <a:pt x="571" y="194"/>
                    <a:pt x="574" y="194"/>
                    <a:pt x="574" y="192"/>
                  </a:cubicBezTo>
                  <a:close/>
                  <a:moveTo>
                    <a:pt x="573" y="216"/>
                  </a:moveTo>
                  <a:cubicBezTo>
                    <a:pt x="575" y="217"/>
                    <a:pt x="580" y="224"/>
                    <a:pt x="575" y="225"/>
                  </a:cubicBezTo>
                  <a:cubicBezTo>
                    <a:pt x="573" y="221"/>
                    <a:pt x="568" y="219"/>
                    <a:pt x="573" y="216"/>
                  </a:cubicBezTo>
                  <a:close/>
                  <a:moveTo>
                    <a:pt x="575" y="253"/>
                  </a:moveTo>
                  <a:cubicBezTo>
                    <a:pt x="572" y="252"/>
                    <a:pt x="571" y="249"/>
                    <a:pt x="570" y="244"/>
                  </a:cubicBezTo>
                  <a:cubicBezTo>
                    <a:pt x="573" y="247"/>
                    <a:pt x="574" y="250"/>
                    <a:pt x="575" y="253"/>
                  </a:cubicBezTo>
                  <a:close/>
                  <a:moveTo>
                    <a:pt x="572" y="257"/>
                  </a:moveTo>
                  <a:cubicBezTo>
                    <a:pt x="571" y="259"/>
                    <a:pt x="570" y="261"/>
                    <a:pt x="567" y="262"/>
                  </a:cubicBezTo>
                  <a:cubicBezTo>
                    <a:pt x="568" y="257"/>
                    <a:pt x="568" y="256"/>
                    <a:pt x="567" y="252"/>
                  </a:cubicBezTo>
                  <a:cubicBezTo>
                    <a:pt x="571" y="251"/>
                    <a:pt x="569" y="257"/>
                    <a:pt x="572" y="257"/>
                  </a:cubicBezTo>
                  <a:close/>
                  <a:moveTo>
                    <a:pt x="567" y="191"/>
                  </a:moveTo>
                  <a:cubicBezTo>
                    <a:pt x="565" y="189"/>
                    <a:pt x="567" y="186"/>
                    <a:pt x="570" y="186"/>
                  </a:cubicBezTo>
                  <a:cubicBezTo>
                    <a:pt x="571" y="188"/>
                    <a:pt x="569" y="190"/>
                    <a:pt x="567" y="191"/>
                  </a:cubicBezTo>
                  <a:close/>
                  <a:moveTo>
                    <a:pt x="570" y="232"/>
                  </a:moveTo>
                  <a:cubicBezTo>
                    <a:pt x="567" y="231"/>
                    <a:pt x="566" y="227"/>
                    <a:pt x="567" y="224"/>
                  </a:cubicBezTo>
                  <a:cubicBezTo>
                    <a:pt x="568" y="226"/>
                    <a:pt x="572" y="229"/>
                    <a:pt x="570" y="232"/>
                  </a:cubicBezTo>
                  <a:close/>
                  <a:moveTo>
                    <a:pt x="567" y="274"/>
                  </a:moveTo>
                  <a:cubicBezTo>
                    <a:pt x="571" y="274"/>
                    <a:pt x="570" y="279"/>
                    <a:pt x="573" y="281"/>
                  </a:cubicBezTo>
                  <a:cubicBezTo>
                    <a:pt x="573" y="282"/>
                    <a:pt x="572" y="283"/>
                    <a:pt x="572" y="284"/>
                  </a:cubicBezTo>
                  <a:cubicBezTo>
                    <a:pt x="570" y="283"/>
                    <a:pt x="570" y="281"/>
                    <a:pt x="569" y="279"/>
                  </a:cubicBezTo>
                  <a:cubicBezTo>
                    <a:pt x="568" y="280"/>
                    <a:pt x="565" y="280"/>
                    <a:pt x="565" y="277"/>
                  </a:cubicBezTo>
                  <a:cubicBezTo>
                    <a:pt x="567" y="279"/>
                    <a:pt x="565" y="275"/>
                    <a:pt x="567" y="274"/>
                  </a:cubicBezTo>
                  <a:close/>
                  <a:moveTo>
                    <a:pt x="571" y="299"/>
                  </a:moveTo>
                  <a:cubicBezTo>
                    <a:pt x="573" y="300"/>
                    <a:pt x="573" y="303"/>
                    <a:pt x="572" y="304"/>
                  </a:cubicBezTo>
                  <a:cubicBezTo>
                    <a:pt x="570" y="304"/>
                    <a:pt x="573" y="301"/>
                    <a:pt x="571" y="299"/>
                  </a:cubicBezTo>
                  <a:close/>
                  <a:moveTo>
                    <a:pt x="570" y="327"/>
                  </a:moveTo>
                  <a:cubicBezTo>
                    <a:pt x="570" y="324"/>
                    <a:pt x="569" y="323"/>
                    <a:pt x="570" y="320"/>
                  </a:cubicBezTo>
                  <a:cubicBezTo>
                    <a:pt x="573" y="320"/>
                    <a:pt x="575" y="327"/>
                    <a:pt x="570" y="327"/>
                  </a:cubicBezTo>
                  <a:close/>
                  <a:moveTo>
                    <a:pt x="571" y="346"/>
                  </a:moveTo>
                  <a:cubicBezTo>
                    <a:pt x="569" y="346"/>
                    <a:pt x="569" y="344"/>
                    <a:pt x="569" y="344"/>
                  </a:cubicBezTo>
                  <a:cubicBezTo>
                    <a:pt x="570" y="342"/>
                    <a:pt x="573" y="345"/>
                    <a:pt x="571" y="346"/>
                  </a:cubicBezTo>
                  <a:close/>
                  <a:moveTo>
                    <a:pt x="569" y="369"/>
                  </a:moveTo>
                  <a:cubicBezTo>
                    <a:pt x="568" y="365"/>
                    <a:pt x="565" y="362"/>
                    <a:pt x="567" y="357"/>
                  </a:cubicBezTo>
                  <a:cubicBezTo>
                    <a:pt x="570" y="359"/>
                    <a:pt x="573" y="367"/>
                    <a:pt x="569" y="369"/>
                  </a:cubicBezTo>
                  <a:close/>
                  <a:moveTo>
                    <a:pt x="573" y="412"/>
                  </a:moveTo>
                  <a:cubicBezTo>
                    <a:pt x="571" y="411"/>
                    <a:pt x="571" y="409"/>
                    <a:pt x="570" y="407"/>
                  </a:cubicBezTo>
                  <a:cubicBezTo>
                    <a:pt x="572" y="408"/>
                    <a:pt x="572" y="410"/>
                    <a:pt x="573" y="412"/>
                  </a:cubicBezTo>
                  <a:close/>
                  <a:moveTo>
                    <a:pt x="576" y="434"/>
                  </a:moveTo>
                  <a:cubicBezTo>
                    <a:pt x="574" y="432"/>
                    <a:pt x="571" y="427"/>
                    <a:pt x="572" y="424"/>
                  </a:cubicBezTo>
                  <a:cubicBezTo>
                    <a:pt x="575" y="425"/>
                    <a:pt x="575" y="430"/>
                    <a:pt x="576" y="434"/>
                  </a:cubicBezTo>
                  <a:close/>
                  <a:moveTo>
                    <a:pt x="573" y="400"/>
                  </a:moveTo>
                  <a:cubicBezTo>
                    <a:pt x="576" y="401"/>
                    <a:pt x="575" y="404"/>
                    <a:pt x="577" y="405"/>
                  </a:cubicBezTo>
                  <a:cubicBezTo>
                    <a:pt x="575" y="406"/>
                    <a:pt x="574" y="402"/>
                    <a:pt x="573" y="400"/>
                  </a:cubicBezTo>
                  <a:close/>
                  <a:moveTo>
                    <a:pt x="576" y="398"/>
                  </a:moveTo>
                  <a:cubicBezTo>
                    <a:pt x="578" y="398"/>
                    <a:pt x="578" y="401"/>
                    <a:pt x="579" y="402"/>
                  </a:cubicBezTo>
                  <a:cubicBezTo>
                    <a:pt x="577" y="402"/>
                    <a:pt x="577" y="400"/>
                    <a:pt x="576" y="398"/>
                  </a:cubicBezTo>
                  <a:close/>
                  <a:moveTo>
                    <a:pt x="572" y="371"/>
                  </a:moveTo>
                  <a:cubicBezTo>
                    <a:pt x="575" y="374"/>
                    <a:pt x="578" y="381"/>
                    <a:pt x="577" y="386"/>
                  </a:cubicBezTo>
                  <a:cubicBezTo>
                    <a:pt x="574" y="382"/>
                    <a:pt x="570" y="376"/>
                    <a:pt x="572" y="371"/>
                  </a:cubicBezTo>
                  <a:close/>
                  <a:moveTo>
                    <a:pt x="572" y="349"/>
                  </a:moveTo>
                  <a:cubicBezTo>
                    <a:pt x="574" y="350"/>
                    <a:pt x="573" y="354"/>
                    <a:pt x="575" y="354"/>
                  </a:cubicBezTo>
                  <a:cubicBezTo>
                    <a:pt x="574" y="356"/>
                    <a:pt x="571" y="350"/>
                    <a:pt x="572" y="349"/>
                  </a:cubicBezTo>
                  <a:close/>
                  <a:moveTo>
                    <a:pt x="575" y="334"/>
                  </a:moveTo>
                  <a:cubicBezTo>
                    <a:pt x="577" y="335"/>
                    <a:pt x="578" y="338"/>
                    <a:pt x="576" y="340"/>
                  </a:cubicBezTo>
                  <a:cubicBezTo>
                    <a:pt x="575" y="339"/>
                    <a:pt x="574" y="336"/>
                    <a:pt x="575" y="334"/>
                  </a:cubicBezTo>
                  <a:close/>
                  <a:moveTo>
                    <a:pt x="575" y="286"/>
                  </a:moveTo>
                  <a:cubicBezTo>
                    <a:pt x="578" y="288"/>
                    <a:pt x="579" y="291"/>
                    <a:pt x="580" y="293"/>
                  </a:cubicBezTo>
                  <a:cubicBezTo>
                    <a:pt x="579" y="295"/>
                    <a:pt x="578" y="296"/>
                    <a:pt x="578" y="298"/>
                  </a:cubicBezTo>
                  <a:cubicBezTo>
                    <a:pt x="573" y="296"/>
                    <a:pt x="572" y="289"/>
                    <a:pt x="575" y="286"/>
                  </a:cubicBezTo>
                  <a:close/>
                  <a:moveTo>
                    <a:pt x="578" y="280"/>
                  </a:moveTo>
                  <a:cubicBezTo>
                    <a:pt x="580" y="279"/>
                    <a:pt x="581" y="276"/>
                    <a:pt x="582" y="274"/>
                  </a:cubicBezTo>
                  <a:cubicBezTo>
                    <a:pt x="585" y="276"/>
                    <a:pt x="586" y="279"/>
                    <a:pt x="588" y="282"/>
                  </a:cubicBezTo>
                  <a:cubicBezTo>
                    <a:pt x="586" y="284"/>
                    <a:pt x="586" y="287"/>
                    <a:pt x="583" y="287"/>
                  </a:cubicBezTo>
                  <a:cubicBezTo>
                    <a:pt x="580" y="286"/>
                    <a:pt x="579" y="283"/>
                    <a:pt x="578" y="280"/>
                  </a:cubicBezTo>
                  <a:close/>
                  <a:moveTo>
                    <a:pt x="585" y="268"/>
                  </a:moveTo>
                  <a:cubicBezTo>
                    <a:pt x="587" y="270"/>
                    <a:pt x="593" y="274"/>
                    <a:pt x="591" y="277"/>
                  </a:cubicBezTo>
                  <a:cubicBezTo>
                    <a:pt x="588" y="274"/>
                    <a:pt x="584" y="273"/>
                    <a:pt x="585" y="268"/>
                  </a:cubicBezTo>
                  <a:close/>
                  <a:moveTo>
                    <a:pt x="589" y="265"/>
                  </a:moveTo>
                  <a:cubicBezTo>
                    <a:pt x="589" y="264"/>
                    <a:pt x="589" y="263"/>
                    <a:pt x="589" y="261"/>
                  </a:cubicBezTo>
                  <a:cubicBezTo>
                    <a:pt x="592" y="264"/>
                    <a:pt x="594" y="267"/>
                    <a:pt x="596" y="271"/>
                  </a:cubicBezTo>
                  <a:cubicBezTo>
                    <a:pt x="592" y="271"/>
                    <a:pt x="592" y="266"/>
                    <a:pt x="589" y="265"/>
                  </a:cubicBezTo>
                  <a:close/>
                  <a:moveTo>
                    <a:pt x="600" y="289"/>
                  </a:moveTo>
                  <a:cubicBezTo>
                    <a:pt x="596" y="287"/>
                    <a:pt x="594" y="284"/>
                    <a:pt x="593" y="280"/>
                  </a:cubicBezTo>
                  <a:cubicBezTo>
                    <a:pt x="597" y="282"/>
                    <a:pt x="598" y="285"/>
                    <a:pt x="600" y="289"/>
                  </a:cubicBezTo>
                  <a:close/>
                  <a:moveTo>
                    <a:pt x="598" y="275"/>
                  </a:moveTo>
                  <a:cubicBezTo>
                    <a:pt x="600" y="277"/>
                    <a:pt x="602" y="279"/>
                    <a:pt x="603" y="283"/>
                  </a:cubicBezTo>
                  <a:cubicBezTo>
                    <a:pt x="600" y="281"/>
                    <a:pt x="599" y="279"/>
                    <a:pt x="598" y="275"/>
                  </a:cubicBezTo>
                  <a:close/>
                  <a:moveTo>
                    <a:pt x="597" y="269"/>
                  </a:moveTo>
                  <a:cubicBezTo>
                    <a:pt x="594" y="267"/>
                    <a:pt x="594" y="262"/>
                    <a:pt x="591" y="261"/>
                  </a:cubicBezTo>
                  <a:cubicBezTo>
                    <a:pt x="590" y="259"/>
                    <a:pt x="591" y="258"/>
                    <a:pt x="591" y="256"/>
                  </a:cubicBezTo>
                  <a:cubicBezTo>
                    <a:pt x="596" y="257"/>
                    <a:pt x="596" y="262"/>
                    <a:pt x="599" y="265"/>
                  </a:cubicBezTo>
                  <a:cubicBezTo>
                    <a:pt x="599" y="267"/>
                    <a:pt x="597" y="267"/>
                    <a:pt x="597" y="269"/>
                  </a:cubicBezTo>
                  <a:close/>
                  <a:moveTo>
                    <a:pt x="596" y="250"/>
                  </a:moveTo>
                  <a:cubicBezTo>
                    <a:pt x="600" y="241"/>
                    <a:pt x="603" y="252"/>
                    <a:pt x="606" y="255"/>
                  </a:cubicBezTo>
                  <a:cubicBezTo>
                    <a:pt x="605" y="257"/>
                    <a:pt x="603" y="259"/>
                    <a:pt x="602" y="261"/>
                  </a:cubicBezTo>
                  <a:cubicBezTo>
                    <a:pt x="601" y="257"/>
                    <a:pt x="599" y="253"/>
                    <a:pt x="596" y="250"/>
                  </a:cubicBezTo>
                  <a:close/>
                  <a:moveTo>
                    <a:pt x="602" y="240"/>
                  </a:moveTo>
                  <a:cubicBezTo>
                    <a:pt x="603" y="241"/>
                    <a:pt x="603" y="239"/>
                    <a:pt x="603" y="238"/>
                  </a:cubicBezTo>
                  <a:cubicBezTo>
                    <a:pt x="605" y="242"/>
                    <a:pt x="612" y="248"/>
                    <a:pt x="608" y="251"/>
                  </a:cubicBezTo>
                  <a:cubicBezTo>
                    <a:pt x="608" y="248"/>
                    <a:pt x="602" y="244"/>
                    <a:pt x="602" y="240"/>
                  </a:cubicBezTo>
                  <a:close/>
                  <a:moveTo>
                    <a:pt x="605" y="230"/>
                  </a:moveTo>
                  <a:cubicBezTo>
                    <a:pt x="605" y="227"/>
                    <a:pt x="604" y="224"/>
                    <a:pt x="603" y="222"/>
                  </a:cubicBezTo>
                  <a:cubicBezTo>
                    <a:pt x="604" y="221"/>
                    <a:pt x="604" y="220"/>
                    <a:pt x="605" y="219"/>
                  </a:cubicBezTo>
                  <a:cubicBezTo>
                    <a:pt x="607" y="222"/>
                    <a:pt x="610" y="228"/>
                    <a:pt x="605" y="230"/>
                  </a:cubicBezTo>
                  <a:close/>
                  <a:moveTo>
                    <a:pt x="602" y="174"/>
                  </a:moveTo>
                  <a:cubicBezTo>
                    <a:pt x="604" y="177"/>
                    <a:pt x="607" y="179"/>
                    <a:pt x="608" y="183"/>
                  </a:cubicBezTo>
                  <a:cubicBezTo>
                    <a:pt x="605" y="183"/>
                    <a:pt x="603" y="178"/>
                    <a:pt x="602" y="174"/>
                  </a:cubicBezTo>
                  <a:close/>
                  <a:moveTo>
                    <a:pt x="604" y="164"/>
                  </a:moveTo>
                  <a:cubicBezTo>
                    <a:pt x="603" y="160"/>
                    <a:pt x="597" y="157"/>
                    <a:pt x="602" y="154"/>
                  </a:cubicBezTo>
                  <a:cubicBezTo>
                    <a:pt x="604" y="156"/>
                    <a:pt x="610" y="162"/>
                    <a:pt x="604" y="164"/>
                  </a:cubicBezTo>
                  <a:close/>
                  <a:moveTo>
                    <a:pt x="605" y="142"/>
                  </a:moveTo>
                  <a:cubicBezTo>
                    <a:pt x="603" y="141"/>
                    <a:pt x="603" y="138"/>
                    <a:pt x="601" y="136"/>
                  </a:cubicBezTo>
                  <a:cubicBezTo>
                    <a:pt x="603" y="135"/>
                    <a:pt x="608" y="140"/>
                    <a:pt x="605" y="142"/>
                  </a:cubicBezTo>
                  <a:close/>
                  <a:moveTo>
                    <a:pt x="603" y="127"/>
                  </a:moveTo>
                  <a:cubicBezTo>
                    <a:pt x="602" y="127"/>
                    <a:pt x="602" y="128"/>
                    <a:pt x="602" y="128"/>
                  </a:cubicBezTo>
                  <a:cubicBezTo>
                    <a:pt x="601" y="126"/>
                    <a:pt x="600" y="124"/>
                    <a:pt x="597" y="123"/>
                  </a:cubicBezTo>
                  <a:cubicBezTo>
                    <a:pt x="599" y="120"/>
                    <a:pt x="594" y="121"/>
                    <a:pt x="595" y="118"/>
                  </a:cubicBezTo>
                  <a:cubicBezTo>
                    <a:pt x="600" y="119"/>
                    <a:pt x="600" y="125"/>
                    <a:pt x="603" y="127"/>
                  </a:cubicBezTo>
                  <a:cubicBezTo>
                    <a:pt x="603" y="128"/>
                    <a:pt x="603" y="128"/>
                    <a:pt x="603" y="127"/>
                  </a:cubicBezTo>
                  <a:close/>
                  <a:moveTo>
                    <a:pt x="596" y="111"/>
                  </a:moveTo>
                  <a:cubicBezTo>
                    <a:pt x="594" y="107"/>
                    <a:pt x="591" y="106"/>
                    <a:pt x="591" y="101"/>
                  </a:cubicBezTo>
                  <a:cubicBezTo>
                    <a:pt x="592" y="101"/>
                    <a:pt x="592" y="101"/>
                    <a:pt x="592" y="100"/>
                  </a:cubicBezTo>
                  <a:cubicBezTo>
                    <a:pt x="594" y="103"/>
                    <a:pt x="599" y="107"/>
                    <a:pt x="596" y="111"/>
                  </a:cubicBezTo>
                  <a:close/>
                  <a:moveTo>
                    <a:pt x="598" y="93"/>
                  </a:moveTo>
                  <a:cubicBezTo>
                    <a:pt x="600" y="95"/>
                    <a:pt x="603" y="100"/>
                    <a:pt x="603" y="103"/>
                  </a:cubicBezTo>
                  <a:cubicBezTo>
                    <a:pt x="601" y="99"/>
                    <a:pt x="594" y="96"/>
                    <a:pt x="598" y="93"/>
                  </a:cubicBezTo>
                  <a:close/>
                  <a:moveTo>
                    <a:pt x="595" y="90"/>
                  </a:moveTo>
                  <a:cubicBezTo>
                    <a:pt x="591" y="90"/>
                    <a:pt x="593" y="85"/>
                    <a:pt x="590" y="84"/>
                  </a:cubicBezTo>
                  <a:cubicBezTo>
                    <a:pt x="591" y="83"/>
                    <a:pt x="592" y="83"/>
                    <a:pt x="593" y="81"/>
                  </a:cubicBezTo>
                  <a:cubicBezTo>
                    <a:pt x="594" y="84"/>
                    <a:pt x="597" y="87"/>
                    <a:pt x="595" y="90"/>
                  </a:cubicBezTo>
                  <a:close/>
                  <a:moveTo>
                    <a:pt x="594" y="115"/>
                  </a:moveTo>
                  <a:cubicBezTo>
                    <a:pt x="590" y="114"/>
                    <a:pt x="590" y="109"/>
                    <a:pt x="587" y="108"/>
                  </a:cubicBezTo>
                  <a:cubicBezTo>
                    <a:pt x="587" y="106"/>
                    <a:pt x="588" y="106"/>
                    <a:pt x="588" y="105"/>
                  </a:cubicBezTo>
                  <a:cubicBezTo>
                    <a:pt x="591" y="107"/>
                    <a:pt x="594" y="110"/>
                    <a:pt x="594" y="115"/>
                  </a:cubicBezTo>
                  <a:close/>
                  <a:moveTo>
                    <a:pt x="585" y="91"/>
                  </a:moveTo>
                  <a:cubicBezTo>
                    <a:pt x="588" y="92"/>
                    <a:pt x="590" y="95"/>
                    <a:pt x="589" y="98"/>
                  </a:cubicBezTo>
                  <a:cubicBezTo>
                    <a:pt x="587" y="96"/>
                    <a:pt x="586" y="94"/>
                    <a:pt x="585" y="91"/>
                  </a:cubicBezTo>
                  <a:close/>
                  <a:moveTo>
                    <a:pt x="587" y="100"/>
                  </a:moveTo>
                  <a:cubicBezTo>
                    <a:pt x="586" y="102"/>
                    <a:pt x="585" y="104"/>
                    <a:pt x="583" y="104"/>
                  </a:cubicBezTo>
                  <a:cubicBezTo>
                    <a:pt x="583" y="101"/>
                    <a:pt x="582" y="100"/>
                    <a:pt x="580" y="97"/>
                  </a:cubicBezTo>
                  <a:cubicBezTo>
                    <a:pt x="582" y="91"/>
                    <a:pt x="586" y="96"/>
                    <a:pt x="587" y="100"/>
                  </a:cubicBezTo>
                  <a:close/>
                  <a:moveTo>
                    <a:pt x="577" y="93"/>
                  </a:moveTo>
                  <a:cubicBezTo>
                    <a:pt x="576" y="92"/>
                    <a:pt x="575" y="90"/>
                    <a:pt x="574" y="89"/>
                  </a:cubicBezTo>
                  <a:cubicBezTo>
                    <a:pt x="577" y="89"/>
                    <a:pt x="577" y="86"/>
                    <a:pt x="578" y="85"/>
                  </a:cubicBezTo>
                  <a:cubicBezTo>
                    <a:pt x="582" y="86"/>
                    <a:pt x="580" y="93"/>
                    <a:pt x="577" y="93"/>
                  </a:cubicBezTo>
                  <a:close/>
                  <a:moveTo>
                    <a:pt x="573" y="153"/>
                  </a:moveTo>
                  <a:cubicBezTo>
                    <a:pt x="571" y="153"/>
                    <a:pt x="571" y="157"/>
                    <a:pt x="569" y="155"/>
                  </a:cubicBezTo>
                  <a:cubicBezTo>
                    <a:pt x="568" y="152"/>
                    <a:pt x="571" y="152"/>
                    <a:pt x="571" y="149"/>
                  </a:cubicBezTo>
                  <a:cubicBezTo>
                    <a:pt x="573" y="149"/>
                    <a:pt x="573" y="151"/>
                    <a:pt x="573" y="153"/>
                  </a:cubicBezTo>
                  <a:close/>
                  <a:moveTo>
                    <a:pt x="569" y="173"/>
                  </a:moveTo>
                  <a:cubicBezTo>
                    <a:pt x="567" y="172"/>
                    <a:pt x="565" y="168"/>
                    <a:pt x="566" y="166"/>
                  </a:cubicBezTo>
                  <a:cubicBezTo>
                    <a:pt x="567" y="168"/>
                    <a:pt x="570" y="170"/>
                    <a:pt x="569" y="173"/>
                  </a:cubicBezTo>
                  <a:close/>
                  <a:moveTo>
                    <a:pt x="567" y="212"/>
                  </a:moveTo>
                  <a:cubicBezTo>
                    <a:pt x="565" y="212"/>
                    <a:pt x="566" y="209"/>
                    <a:pt x="563" y="209"/>
                  </a:cubicBezTo>
                  <a:cubicBezTo>
                    <a:pt x="564" y="207"/>
                    <a:pt x="564" y="205"/>
                    <a:pt x="565" y="203"/>
                  </a:cubicBezTo>
                  <a:cubicBezTo>
                    <a:pt x="568" y="205"/>
                    <a:pt x="570" y="210"/>
                    <a:pt x="567" y="212"/>
                  </a:cubicBezTo>
                  <a:close/>
                  <a:moveTo>
                    <a:pt x="567" y="313"/>
                  </a:moveTo>
                  <a:cubicBezTo>
                    <a:pt x="566" y="314"/>
                    <a:pt x="564" y="312"/>
                    <a:pt x="563" y="314"/>
                  </a:cubicBezTo>
                  <a:cubicBezTo>
                    <a:pt x="561" y="316"/>
                    <a:pt x="565" y="324"/>
                    <a:pt x="558" y="323"/>
                  </a:cubicBezTo>
                  <a:cubicBezTo>
                    <a:pt x="557" y="314"/>
                    <a:pt x="560" y="309"/>
                    <a:pt x="565" y="303"/>
                  </a:cubicBezTo>
                  <a:cubicBezTo>
                    <a:pt x="566" y="305"/>
                    <a:pt x="568" y="310"/>
                    <a:pt x="567" y="313"/>
                  </a:cubicBezTo>
                  <a:close/>
                  <a:moveTo>
                    <a:pt x="559" y="336"/>
                  </a:moveTo>
                  <a:cubicBezTo>
                    <a:pt x="562" y="336"/>
                    <a:pt x="560" y="340"/>
                    <a:pt x="563" y="341"/>
                  </a:cubicBezTo>
                  <a:cubicBezTo>
                    <a:pt x="561" y="342"/>
                    <a:pt x="560" y="345"/>
                    <a:pt x="558" y="346"/>
                  </a:cubicBezTo>
                  <a:cubicBezTo>
                    <a:pt x="557" y="341"/>
                    <a:pt x="558" y="339"/>
                    <a:pt x="559" y="336"/>
                  </a:cubicBezTo>
                  <a:close/>
                  <a:moveTo>
                    <a:pt x="561" y="366"/>
                  </a:moveTo>
                  <a:cubicBezTo>
                    <a:pt x="561" y="364"/>
                    <a:pt x="559" y="368"/>
                    <a:pt x="559" y="365"/>
                  </a:cubicBezTo>
                  <a:cubicBezTo>
                    <a:pt x="563" y="364"/>
                    <a:pt x="567" y="372"/>
                    <a:pt x="565" y="377"/>
                  </a:cubicBezTo>
                  <a:cubicBezTo>
                    <a:pt x="564" y="376"/>
                    <a:pt x="561" y="378"/>
                    <a:pt x="561" y="377"/>
                  </a:cubicBezTo>
                  <a:cubicBezTo>
                    <a:pt x="558" y="380"/>
                    <a:pt x="562" y="386"/>
                    <a:pt x="557" y="389"/>
                  </a:cubicBezTo>
                  <a:cubicBezTo>
                    <a:pt x="556" y="379"/>
                    <a:pt x="556" y="373"/>
                    <a:pt x="561" y="366"/>
                  </a:cubicBezTo>
                  <a:close/>
                  <a:moveTo>
                    <a:pt x="563" y="353"/>
                  </a:moveTo>
                  <a:cubicBezTo>
                    <a:pt x="563" y="352"/>
                    <a:pt x="565" y="351"/>
                    <a:pt x="565" y="350"/>
                  </a:cubicBezTo>
                  <a:cubicBezTo>
                    <a:pt x="567" y="350"/>
                    <a:pt x="565" y="354"/>
                    <a:pt x="563" y="353"/>
                  </a:cubicBezTo>
                  <a:close/>
                  <a:moveTo>
                    <a:pt x="565" y="329"/>
                  </a:moveTo>
                  <a:cubicBezTo>
                    <a:pt x="567" y="330"/>
                    <a:pt x="568" y="334"/>
                    <a:pt x="566" y="335"/>
                  </a:cubicBezTo>
                  <a:cubicBezTo>
                    <a:pt x="564" y="334"/>
                    <a:pt x="562" y="330"/>
                    <a:pt x="565" y="329"/>
                  </a:cubicBezTo>
                  <a:close/>
                  <a:moveTo>
                    <a:pt x="569" y="448"/>
                  </a:moveTo>
                  <a:cubicBezTo>
                    <a:pt x="567" y="445"/>
                    <a:pt x="564" y="439"/>
                    <a:pt x="565" y="436"/>
                  </a:cubicBezTo>
                  <a:cubicBezTo>
                    <a:pt x="568" y="438"/>
                    <a:pt x="568" y="443"/>
                    <a:pt x="569" y="448"/>
                  </a:cubicBezTo>
                  <a:close/>
                  <a:moveTo>
                    <a:pt x="568" y="466"/>
                  </a:moveTo>
                  <a:cubicBezTo>
                    <a:pt x="566" y="464"/>
                    <a:pt x="566" y="462"/>
                    <a:pt x="569" y="460"/>
                  </a:cubicBezTo>
                  <a:cubicBezTo>
                    <a:pt x="572" y="462"/>
                    <a:pt x="568" y="464"/>
                    <a:pt x="568" y="466"/>
                  </a:cubicBezTo>
                  <a:close/>
                  <a:moveTo>
                    <a:pt x="565" y="455"/>
                  </a:moveTo>
                  <a:cubicBezTo>
                    <a:pt x="562" y="453"/>
                    <a:pt x="563" y="447"/>
                    <a:pt x="561" y="444"/>
                  </a:cubicBezTo>
                  <a:cubicBezTo>
                    <a:pt x="564" y="444"/>
                    <a:pt x="566" y="452"/>
                    <a:pt x="565" y="455"/>
                  </a:cubicBezTo>
                  <a:close/>
                  <a:moveTo>
                    <a:pt x="566" y="469"/>
                  </a:moveTo>
                  <a:cubicBezTo>
                    <a:pt x="565" y="472"/>
                    <a:pt x="565" y="475"/>
                    <a:pt x="562" y="476"/>
                  </a:cubicBezTo>
                  <a:cubicBezTo>
                    <a:pt x="558" y="469"/>
                    <a:pt x="559" y="462"/>
                    <a:pt x="560" y="454"/>
                  </a:cubicBezTo>
                  <a:cubicBezTo>
                    <a:pt x="560" y="452"/>
                    <a:pt x="557" y="453"/>
                    <a:pt x="556" y="451"/>
                  </a:cubicBezTo>
                  <a:cubicBezTo>
                    <a:pt x="556" y="446"/>
                    <a:pt x="556" y="441"/>
                    <a:pt x="556" y="436"/>
                  </a:cubicBezTo>
                  <a:cubicBezTo>
                    <a:pt x="561" y="447"/>
                    <a:pt x="562" y="460"/>
                    <a:pt x="566" y="469"/>
                  </a:cubicBezTo>
                  <a:close/>
                  <a:moveTo>
                    <a:pt x="565" y="496"/>
                  </a:moveTo>
                  <a:cubicBezTo>
                    <a:pt x="562" y="494"/>
                    <a:pt x="563" y="492"/>
                    <a:pt x="562" y="487"/>
                  </a:cubicBezTo>
                  <a:cubicBezTo>
                    <a:pt x="565" y="489"/>
                    <a:pt x="567" y="493"/>
                    <a:pt x="565" y="496"/>
                  </a:cubicBezTo>
                  <a:close/>
                  <a:moveTo>
                    <a:pt x="562" y="500"/>
                  </a:moveTo>
                  <a:cubicBezTo>
                    <a:pt x="558" y="496"/>
                    <a:pt x="558" y="490"/>
                    <a:pt x="557" y="484"/>
                  </a:cubicBezTo>
                  <a:cubicBezTo>
                    <a:pt x="561" y="487"/>
                    <a:pt x="559" y="494"/>
                    <a:pt x="562" y="500"/>
                  </a:cubicBezTo>
                  <a:close/>
                  <a:moveTo>
                    <a:pt x="559" y="504"/>
                  </a:moveTo>
                  <a:cubicBezTo>
                    <a:pt x="561" y="508"/>
                    <a:pt x="565" y="514"/>
                    <a:pt x="563" y="519"/>
                  </a:cubicBezTo>
                  <a:cubicBezTo>
                    <a:pt x="559" y="517"/>
                    <a:pt x="558" y="510"/>
                    <a:pt x="559" y="504"/>
                  </a:cubicBezTo>
                  <a:close/>
                  <a:moveTo>
                    <a:pt x="564" y="585"/>
                  </a:moveTo>
                  <a:cubicBezTo>
                    <a:pt x="566" y="583"/>
                    <a:pt x="567" y="591"/>
                    <a:pt x="563" y="591"/>
                  </a:cubicBezTo>
                  <a:cubicBezTo>
                    <a:pt x="563" y="589"/>
                    <a:pt x="565" y="586"/>
                    <a:pt x="564" y="585"/>
                  </a:cubicBezTo>
                  <a:close/>
                  <a:moveTo>
                    <a:pt x="566" y="522"/>
                  </a:moveTo>
                  <a:cubicBezTo>
                    <a:pt x="570" y="524"/>
                    <a:pt x="567" y="529"/>
                    <a:pt x="566" y="533"/>
                  </a:cubicBezTo>
                  <a:cubicBezTo>
                    <a:pt x="563" y="530"/>
                    <a:pt x="566" y="526"/>
                    <a:pt x="566" y="522"/>
                  </a:cubicBezTo>
                  <a:close/>
                  <a:moveTo>
                    <a:pt x="568" y="505"/>
                  </a:moveTo>
                  <a:cubicBezTo>
                    <a:pt x="566" y="504"/>
                    <a:pt x="569" y="502"/>
                    <a:pt x="570" y="501"/>
                  </a:cubicBezTo>
                  <a:cubicBezTo>
                    <a:pt x="571" y="502"/>
                    <a:pt x="568" y="503"/>
                    <a:pt x="568" y="505"/>
                  </a:cubicBezTo>
                  <a:close/>
                  <a:moveTo>
                    <a:pt x="569" y="487"/>
                  </a:moveTo>
                  <a:cubicBezTo>
                    <a:pt x="564" y="485"/>
                    <a:pt x="568" y="480"/>
                    <a:pt x="567" y="477"/>
                  </a:cubicBezTo>
                  <a:cubicBezTo>
                    <a:pt x="570" y="479"/>
                    <a:pt x="571" y="484"/>
                    <a:pt x="569" y="487"/>
                  </a:cubicBezTo>
                  <a:close/>
                  <a:moveTo>
                    <a:pt x="568" y="430"/>
                  </a:moveTo>
                  <a:cubicBezTo>
                    <a:pt x="570" y="433"/>
                    <a:pt x="573" y="438"/>
                    <a:pt x="572" y="441"/>
                  </a:cubicBezTo>
                  <a:cubicBezTo>
                    <a:pt x="569" y="441"/>
                    <a:pt x="567" y="433"/>
                    <a:pt x="568" y="430"/>
                  </a:cubicBezTo>
                  <a:close/>
                  <a:moveTo>
                    <a:pt x="572" y="468"/>
                  </a:moveTo>
                  <a:cubicBezTo>
                    <a:pt x="574" y="469"/>
                    <a:pt x="574" y="472"/>
                    <a:pt x="575" y="474"/>
                  </a:cubicBezTo>
                  <a:cubicBezTo>
                    <a:pt x="573" y="475"/>
                    <a:pt x="574" y="479"/>
                    <a:pt x="572" y="479"/>
                  </a:cubicBezTo>
                  <a:cubicBezTo>
                    <a:pt x="570" y="475"/>
                    <a:pt x="571" y="472"/>
                    <a:pt x="572" y="468"/>
                  </a:cubicBezTo>
                  <a:close/>
                  <a:moveTo>
                    <a:pt x="573" y="452"/>
                  </a:moveTo>
                  <a:cubicBezTo>
                    <a:pt x="575" y="451"/>
                    <a:pt x="575" y="449"/>
                    <a:pt x="576" y="448"/>
                  </a:cubicBezTo>
                  <a:cubicBezTo>
                    <a:pt x="578" y="449"/>
                    <a:pt x="576" y="451"/>
                    <a:pt x="576" y="453"/>
                  </a:cubicBezTo>
                  <a:cubicBezTo>
                    <a:pt x="575" y="453"/>
                    <a:pt x="574" y="452"/>
                    <a:pt x="573" y="452"/>
                  </a:cubicBezTo>
                  <a:close/>
                  <a:moveTo>
                    <a:pt x="575" y="419"/>
                  </a:moveTo>
                  <a:cubicBezTo>
                    <a:pt x="576" y="419"/>
                    <a:pt x="576" y="419"/>
                    <a:pt x="577" y="419"/>
                  </a:cubicBezTo>
                  <a:cubicBezTo>
                    <a:pt x="577" y="423"/>
                    <a:pt x="582" y="427"/>
                    <a:pt x="578" y="429"/>
                  </a:cubicBezTo>
                  <a:cubicBezTo>
                    <a:pt x="577" y="424"/>
                    <a:pt x="574" y="423"/>
                    <a:pt x="575" y="419"/>
                  </a:cubicBezTo>
                  <a:close/>
                  <a:moveTo>
                    <a:pt x="575" y="368"/>
                  </a:moveTo>
                  <a:cubicBezTo>
                    <a:pt x="577" y="371"/>
                    <a:pt x="581" y="376"/>
                    <a:pt x="581" y="380"/>
                  </a:cubicBezTo>
                  <a:cubicBezTo>
                    <a:pt x="577" y="380"/>
                    <a:pt x="577" y="371"/>
                    <a:pt x="575" y="368"/>
                  </a:cubicBezTo>
                  <a:close/>
                  <a:moveTo>
                    <a:pt x="578" y="343"/>
                  </a:moveTo>
                  <a:cubicBezTo>
                    <a:pt x="581" y="343"/>
                    <a:pt x="581" y="346"/>
                    <a:pt x="581" y="349"/>
                  </a:cubicBezTo>
                  <a:cubicBezTo>
                    <a:pt x="579" y="347"/>
                    <a:pt x="578" y="345"/>
                    <a:pt x="578" y="343"/>
                  </a:cubicBezTo>
                  <a:close/>
                  <a:moveTo>
                    <a:pt x="587" y="362"/>
                  </a:moveTo>
                  <a:cubicBezTo>
                    <a:pt x="586" y="362"/>
                    <a:pt x="585" y="358"/>
                    <a:pt x="584" y="356"/>
                  </a:cubicBezTo>
                  <a:cubicBezTo>
                    <a:pt x="586" y="357"/>
                    <a:pt x="587" y="360"/>
                    <a:pt x="587" y="362"/>
                  </a:cubicBezTo>
                  <a:close/>
                  <a:moveTo>
                    <a:pt x="585" y="292"/>
                  </a:moveTo>
                  <a:cubicBezTo>
                    <a:pt x="587" y="290"/>
                    <a:pt x="589" y="288"/>
                    <a:pt x="590" y="285"/>
                  </a:cubicBezTo>
                  <a:cubicBezTo>
                    <a:pt x="593" y="287"/>
                    <a:pt x="595" y="290"/>
                    <a:pt x="596" y="294"/>
                  </a:cubicBezTo>
                  <a:cubicBezTo>
                    <a:pt x="596" y="294"/>
                    <a:pt x="595" y="295"/>
                    <a:pt x="595" y="295"/>
                  </a:cubicBezTo>
                  <a:cubicBezTo>
                    <a:pt x="593" y="294"/>
                    <a:pt x="591" y="293"/>
                    <a:pt x="591" y="290"/>
                  </a:cubicBezTo>
                  <a:cubicBezTo>
                    <a:pt x="589" y="291"/>
                    <a:pt x="589" y="293"/>
                    <a:pt x="588" y="295"/>
                  </a:cubicBezTo>
                  <a:cubicBezTo>
                    <a:pt x="587" y="295"/>
                    <a:pt x="587" y="293"/>
                    <a:pt x="585" y="292"/>
                  </a:cubicBezTo>
                  <a:close/>
                  <a:moveTo>
                    <a:pt x="591" y="300"/>
                  </a:moveTo>
                  <a:cubicBezTo>
                    <a:pt x="591" y="298"/>
                    <a:pt x="589" y="296"/>
                    <a:pt x="590" y="293"/>
                  </a:cubicBezTo>
                  <a:cubicBezTo>
                    <a:pt x="594" y="294"/>
                    <a:pt x="594" y="299"/>
                    <a:pt x="591" y="300"/>
                  </a:cubicBezTo>
                  <a:close/>
                  <a:moveTo>
                    <a:pt x="589" y="379"/>
                  </a:moveTo>
                  <a:cubicBezTo>
                    <a:pt x="591" y="380"/>
                    <a:pt x="591" y="383"/>
                    <a:pt x="591" y="386"/>
                  </a:cubicBezTo>
                  <a:cubicBezTo>
                    <a:pt x="591" y="384"/>
                    <a:pt x="588" y="381"/>
                    <a:pt x="589" y="379"/>
                  </a:cubicBezTo>
                  <a:close/>
                  <a:moveTo>
                    <a:pt x="587" y="332"/>
                  </a:moveTo>
                  <a:cubicBezTo>
                    <a:pt x="590" y="333"/>
                    <a:pt x="592" y="337"/>
                    <a:pt x="591" y="340"/>
                  </a:cubicBezTo>
                  <a:cubicBezTo>
                    <a:pt x="589" y="337"/>
                    <a:pt x="588" y="335"/>
                    <a:pt x="587" y="332"/>
                  </a:cubicBezTo>
                  <a:close/>
                  <a:moveTo>
                    <a:pt x="591" y="363"/>
                  </a:moveTo>
                  <a:cubicBezTo>
                    <a:pt x="591" y="360"/>
                    <a:pt x="590" y="359"/>
                    <a:pt x="590" y="357"/>
                  </a:cubicBezTo>
                  <a:cubicBezTo>
                    <a:pt x="590" y="359"/>
                    <a:pt x="594" y="363"/>
                    <a:pt x="591" y="363"/>
                  </a:cubicBezTo>
                  <a:close/>
                  <a:moveTo>
                    <a:pt x="592" y="322"/>
                  </a:moveTo>
                  <a:cubicBezTo>
                    <a:pt x="587" y="319"/>
                    <a:pt x="585" y="314"/>
                    <a:pt x="589" y="310"/>
                  </a:cubicBezTo>
                  <a:cubicBezTo>
                    <a:pt x="591" y="313"/>
                    <a:pt x="595" y="318"/>
                    <a:pt x="592" y="322"/>
                  </a:cubicBezTo>
                  <a:close/>
                  <a:moveTo>
                    <a:pt x="596" y="323"/>
                  </a:moveTo>
                  <a:cubicBezTo>
                    <a:pt x="597" y="324"/>
                    <a:pt x="599" y="328"/>
                    <a:pt x="598" y="331"/>
                  </a:cubicBezTo>
                  <a:cubicBezTo>
                    <a:pt x="595" y="330"/>
                    <a:pt x="592" y="325"/>
                    <a:pt x="596" y="323"/>
                  </a:cubicBezTo>
                  <a:close/>
                  <a:moveTo>
                    <a:pt x="596" y="317"/>
                  </a:moveTo>
                  <a:cubicBezTo>
                    <a:pt x="594" y="315"/>
                    <a:pt x="593" y="312"/>
                    <a:pt x="591" y="309"/>
                  </a:cubicBezTo>
                  <a:cubicBezTo>
                    <a:pt x="593" y="309"/>
                    <a:pt x="598" y="313"/>
                    <a:pt x="596" y="317"/>
                  </a:cubicBezTo>
                  <a:close/>
                  <a:moveTo>
                    <a:pt x="596" y="301"/>
                  </a:moveTo>
                  <a:cubicBezTo>
                    <a:pt x="598" y="304"/>
                    <a:pt x="600" y="307"/>
                    <a:pt x="601" y="311"/>
                  </a:cubicBezTo>
                  <a:cubicBezTo>
                    <a:pt x="597" y="310"/>
                    <a:pt x="592" y="305"/>
                    <a:pt x="596" y="301"/>
                  </a:cubicBezTo>
                  <a:close/>
                  <a:moveTo>
                    <a:pt x="599" y="273"/>
                  </a:moveTo>
                  <a:cubicBezTo>
                    <a:pt x="599" y="271"/>
                    <a:pt x="601" y="271"/>
                    <a:pt x="601" y="269"/>
                  </a:cubicBezTo>
                  <a:cubicBezTo>
                    <a:pt x="605" y="270"/>
                    <a:pt x="605" y="275"/>
                    <a:pt x="608" y="277"/>
                  </a:cubicBezTo>
                  <a:cubicBezTo>
                    <a:pt x="608" y="279"/>
                    <a:pt x="607" y="280"/>
                    <a:pt x="605" y="281"/>
                  </a:cubicBezTo>
                  <a:cubicBezTo>
                    <a:pt x="603" y="278"/>
                    <a:pt x="601" y="276"/>
                    <a:pt x="599" y="273"/>
                  </a:cubicBezTo>
                  <a:close/>
                  <a:moveTo>
                    <a:pt x="605" y="265"/>
                  </a:moveTo>
                  <a:cubicBezTo>
                    <a:pt x="605" y="263"/>
                    <a:pt x="608" y="262"/>
                    <a:pt x="608" y="259"/>
                  </a:cubicBezTo>
                  <a:cubicBezTo>
                    <a:pt x="612" y="261"/>
                    <a:pt x="613" y="265"/>
                    <a:pt x="615" y="268"/>
                  </a:cubicBezTo>
                  <a:cubicBezTo>
                    <a:pt x="615" y="270"/>
                    <a:pt x="612" y="271"/>
                    <a:pt x="612" y="273"/>
                  </a:cubicBezTo>
                  <a:cubicBezTo>
                    <a:pt x="609" y="271"/>
                    <a:pt x="608" y="267"/>
                    <a:pt x="605" y="265"/>
                  </a:cubicBezTo>
                  <a:close/>
                  <a:moveTo>
                    <a:pt x="612" y="253"/>
                  </a:moveTo>
                  <a:cubicBezTo>
                    <a:pt x="615" y="256"/>
                    <a:pt x="616" y="260"/>
                    <a:pt x="618" y="263"/>
                  </a:cubicBezTo>
                  <a:cubicBezTo>
                    <a:pt x="614" y="261"/>
                    <a:pt x="612" y="258"/>
                    <a:pt x="612" y="253"/>
                  </a:cubicBezTo>
                  <a:close/>
                  <a:moveTo>
                    <a:pt x="616" y="242"/>
                  </a:moveTo>
                  <a:cubicBezTo>
                    <a:pt x="612" y="240"/>
                    <a:pt x="610" y="236"/>
                    <a:pt x="608" y="232"/>
                  </a:cubicBezTo>
                  <a:cubicBezTo>
                    <a:pt x="612" y="227"/>
                    <a:pt x="618" y="238"/>
                    <a:pt x="616" y="242"/>
                  </a:cubicBezTo>
                  <a:close/>
                  <a:moveTo>
                    <a:pt x="614" y="225"/>
                  </a:moveTo>
                  <a:cubicBezTo>
                    <a:pt x="617" y="228"/>
                    <a:pt x="619" y="231"/>
                    <a:pt x="621" y="235"/>
                  </a:cubicBezTo>
                  <a:cubicBezTo>
                    <a:pt x="617" y="233"/>
                    <a:pt x="616" y="229"/>
                    <a:pt x="614" y="225"/>
                  </a:cubicBezTo>
                  <a:close/>
                  <a:moveTo>
                    <a:pt x="626" y="285"/>
                  </a:moveTo>
                  <a:cubicBezTo>
                    <a:pt x="629" y="284"/>
                    <a:pt x="628" y="287"/>
                    <a:pt x="630" y="287"/>
                  </a:cubicBezTo>
                  <a:cubicBezTo>
                    <a:pt x="629" y="290"/>
                    <a:pt x="627" y="292"/>
                    <a:pt x="625" y="293"/>
                  </a:cubicBezTo>
                  <a:cubicBezTo>
                    <a:pt x="625" y="289"/>
                    <a:pt x="626" y="287"/>
                    <a:pt x="626" y="285"/>
                  </a:cubicBezTo>
                  <a:close/>
                  <a:moveTo>
                    <a:pt x="630" y="249"/>
                  </a:moveTo>
                  <a:cubicBezTo>
                    <a:pt x="628" y="250"/>
                    <a:pt x="629" y="248"/>
                    <a:pt x="628" y="247"/>
                  </a:cubicBezTo>
                  <a:cubicBezTo>
                    <a:pt x="629" y="245"/>
                    <a:pt x="632" y="247"/>
                    <a:pt x="630" y="249"/>
                  </a:cubicBezTo>
                  <a:close/>
                  <a:moveTo>
                    <a:pt x="630" y="230"/>
                  </a:moveTo>
                  <a:cubicBezTo>
                    <a:pt x="633" y="233"/>
                    <a:pt x="636" y="238"/>
                    <a:pt x="636" y="241"/>
                  </a:cubicBezTo>
                  <a:cubicBezTo>
                    <a:pt x="633" y="242"/>
                    <a:pt x="628" y="235"/>
                    <a:pt x="630" y="230"/>
                  </a:cubicBezTo>
                  <a:close/>
                  <a:moveTo>
                    <a:pt x="633" y="225"/>
                  </a:moveTo>
                  <a:cubicBezTo>
                    <a:pt x="632" y="223"/>
                    <a:pt x="635" y="224"/>
                    <a:pt x="634" y="222"/>
                  </a:cubicBezTo>
                  <a:cubicBezTo>
                    <a:pt x="637" y="226"/>
                    <a:pt x="642" y="229"/>
                    <a:pt x="640" y="235"/>
                  </a:cubicBezTo>
                  <a:cubicBezTo>
                    <a:pt x="637" y="233"/>
                    <a:pt x="634" y="229"/>
                    <a:pt x="633" y="225"/>
                  </a:cubicBezTo>
                  <a:close/>
                  <a:moveTo>
                    <a:pt x="640" y="325"/>
                  </a:moveTo>
                  <a:cubicBezTo>
                    <a:pt x="644" y="328"/>
                    <a:pt x="646" y="333"/>
                    <a:pt x="649" y="336"/>
                  </a:cubicBezTo>
                  <a:cubicBezTo>
                    <a:pt x="648" y="338"/>
                    <a:pt x="647" y="339"/>
                    <a:pt x="646" y="340"/>
                  </a:cubicBezTo>
                  <a:cubicBezTo>
                    <a:pt x="643" y="338"/>
                    <a:pt x="641" y="334"/>
                    <a:pt x="639" y="331"/>
                  </a:cubicBezTo>
                  <a:cubicBezTo>
                    <a:pt x="642" y="330"/>
                    <a:pt x="639" y="327"/>
                    <a:pt x="640" y="325"/>
                  </a:cubicBezTo>
                  <a:close/>
                  <a:moveTo>
                    <a:pt x="642" y="346"/>
                  </a:moveTo>
                  <a:cubicBezTo>
                    <a:pt x="641" y="345"/>
                    <a:pt x="640" y="344"/>
                    <a:pt x="640" y="341"/>
                  </a:cubicBezTo>
                  <a:cubicBezTo>
                    <a:pt x="641" y="342"/>
                    <a:pt x="643" y="343"/>
                    <a:pt x="642" y="346"/>
                  </a:cubicBezTo>
                  <a:close/>
                  <a:moveTo>
                    <a:pt x="640" y="353"/>
                  </a:moveTo>
                  <a:cubicBezTo>
                    <a:pt x="643" y="356"/>
                    <a:pt x="645" y="359"/>
                    <a:pt x="647" y="363"/>
                  </a:cubicBezTo>
                  <a:cubicBezTo>
                    <a:pt x="645" y="365"/>
                    <a:pt x="644" y="369"/>
                    <a:pt x="641" y="371"/>
                  </a:cubicBezTo>
                  <a:cubicBezTo>
                    <a:pt x="639" y="365"/>
                    <a:pt x="639" y="361"/>
                    <a:pt x="640" y="353"/>
                  </a:cubicBezTo>
                  <a:close/>
                  <a:moveTo>
                    <a:pt x="645" y="349"/>
                  </a:moveTo>
                  <a:cubicBezTo>
                    <a:pt x="647" y="350"/>
                    <a:pt x="651" y="355"/>
                    <a:pt x="651" y="357"/>
                  </a:cubicBezTo>
                  <a:cubicBezTo>
                    <a:pt x="648" y="355"/>
                    <a:pt x="645" y="353"/>
                    <a:pt x="645" y="349"/>
                  </a:cubicBezTo>
                  <a:close/>
                  <a:moveTo>
                    <a:pt x="648" y="394"/>
                  </a:moveTo>
                  <a:cubicBezTo>
                    <a:pt x="651" y="396"/>
                    <a:pt x="651" y="401"/>
                    <a:pt x="651" y="405"/>
                  </a:cubicBezTo>
                  <a:cubicBezTo>
                    <a:pt x="649" y="402"/>
                    <a:pt x="646" y="398"/>
                    <a:pt x="648" y="394"/>
                  </a:cubicBezTo>
                  <a:close/>
                  <a:moveTo>
                    <a:pt x="651" y="437"/>
                  </a:moveTo>
                  <a:cubicBezTo>
                    <a:pt x="649" y="436"/>
                    <a:pt x="648" y="433"/>
                    <a:pt x="648" y="430"/>
                  </a:cubicBezTo>
                  <a:cubicBezTo>
                    <a:pt x="649" y="432"/>
                    <a:pt x="652" y="434"/>
                    <a:pt x="651" y="437"/>
                  </a:cubicBezTo>
                  <a:close/>
                  <a:moveTo>
                    <a:pt x="648" y="481"/>
                  </a:moveTo>
                  <a:cubicBezTo>
                    <a:pt x="650" y="481"/>
                    <a:pt x="649" y="482"/>
                    <a:pt x="651" y="482"/>
                  </a:cubicBezTo>
                  <a:cubicBezTo>
                    <a:pt x="651" y="484"/>
                    <a:pt x="649" y="484"/>
                    <a:pt x="649" y="486"/>
                  </a:cubicBezTo>
                  <a:cubicBezTo>
                    <a:pt x="647" y="484"/>
                    <a:pt x="647" y="484"/>
                    <a:pt x="648" y="481"/>
                  </a:cubicBezTo>
                  <a:close/>
                  <a:moveTo>
                    <a:pt x="650" y="470"/>
                  </a:moveTo>
                  <a:cubicBezTo>
                    <a:pt x="652" y="472"/>
                    <a:pt x="652" y="475"/>
                    <a:pt x="653" y="477"/>
                  </a:cubicBezTo>
                  <a:cubicBezTo>
                    <a:pt x="652" y="477"/>
                    <a:pt x="649" y="472"/>
                    <a:pt x="650" y="470"/>
                  </a:cubicBezTo>
                  <a:close/>
                  <a:moveTo>
                    <a:pt x="654" y="464"/>
                  </a:moveTo>
                  <a:cubicBezTo>
                    <a:pt x="656" y="466"/>
                    <a:pt x="659" y="470"/>
                    <a:pt x="657" y="474"/>
                  </a:cubicBezTo>
                  <a:cubicBezTo>
                    <a:pt x="654" y="471"/>
                    <a:pt x="651" y="468"/>
                    <a:pt x="654" y="464"/>
                  </a:cubicBezTo>
                  <a:close/>
                  <a:moveTo>
                    <a:pt x="657" y="435"/>
                  </a:moveTo>
                  <a:cubicBezTo>
                    <a:pt x="657" y="433"/>
                    <a:pt x="659" y="434"/>
                    <a:pt x="658" y="432"/>
                  </a:cubicBezTo>
                  <a:cubicBezTo>
                    <a:pt x="660" y="435"/>
                    <a:pt x="663" y="440"/>
                    <a:pt x="662" y="444"/>
                  </a:cubicBezTo>
                  <a:cubicBezTo>
                    <a:pt x="658" y="443"/>
                    <a:pt x="660" y="438"/>
                    <a:pt x="657" y="435"/>
                  </a:cubicBezTo>
                  <a:close/>
                  <a:moveTo>
                    <a:pt x="660" y="461"/>
                  </a:moveTo>
                  <a:cubicBezTo>
                    <a:pt x="659" y="458"/>
                    <a:pt x="658" y="456"/>
                    <a:pt x="660" y="454"/>
                  </a:cubicBezTo>
                  <a:cubicBezTo>
                    <a:pt x="662" y="455"/>
                    <a:pt x="662" y="460"/>
                    <a:pt x="660" y="461"/>
                  </a:cubicBezTo>
                  <a:close/>
                  <a:moveTo>
                    <a:pt x="659" y="478"/>
                  </a:moveTo>
                  <a:cubicBezTo>
                    <a:pt x="662" y="478"/>
                    <a:pt x="659" y="480"/>
                    <a:pt x="660" y="482"/>
                  </a:cubicBezTo>
                  <a:cubicBezTo>
                    <a:pt x="657" y="481"/>
                    <a:pt x="658" y="479"/>
                    <a:pt x="659" y="478"/>
                  </a:cubicBezTo>
                  <a:close/>
                  <a:moveTo>
                    <a:pt x="657" y="512"/>
                  </a:moveTo>
                  <a:cubicBezTo>
                    <a:pt x="656" y="509"/>
                    <a:pt x="658" y="506"/>
                    <a:pt x="660" y="503"/>
                  </a:cubicBezTo>
                  <a:cubicBezTo>
                    <a:pt x="665" y="504"/>
                    <a:pt x="659" y="511"/>
                    <a:pt x="657" y="512"/>
                  </a:cubicBezTo>
                  <a:close/>
                  <a:moveTo>
                    <a:pt x="658" y="522"/>
                  </a:moveTo>
                  <a:cubicBezTo>
                    <a:pt x="659" y="523"/>
                    <a:pt x="661" y="525"/>
                    <a:pt x="661" y="528"/>
                  </a:cubicBezTo>
                  <a:cubicBezTo>
                    <a:pt x="659" y="527"/>
                    <a:pt x="656" y="524"/>
                    <a:pt x="658" y="522"/>
                  </a:cubicBezTo>
                  <a:close/>
                  <a:moveTo>
                    <a:pt x="660" y="538"/>
                  </a:moveTo>
                  <a:cubicBezTo>
                    <a:pt x="663" y="541"/>
                    <a:pt x="667" y="548"/>
                    <a:pt x="662" y="552"/>
                  </a:cubicBezTo>
                  <a:cubicBezTo>
                    <a:pt x="658" y="549"/>
                    <a:pt x="655" y="541"/>
                    <a:pt x="660" y="538"/>
                  </a:cubicBezTo>
                  <a:close/>
                  <a:moveTo>
                    <a:pt x="657" y="604"/>
                  </a:moveTo>
                  <a:cubicBezTo>
                    <a:pt x="657" y="601"/>
                    <a:pt x="658" y="600"/>
                    <a:pt x="659" y="598"/>
                  </a:cubicBezTo>
                  <a:cubicBezTo>
                    <a:pt x="661" y="599"/>
                    <a:pt x="662" y="605"/>
                    <a:pt x="657" y="604"/>
                  </a:cubicBezTo>
                  <a:close/>
                  <a:moveTo>
                    <a:pt x="664" y="625"/>
                  </a:moveTo>
                  <a:cubicBezTo>
                    <a:pt x="665" y="627"/>
                    <a:pt x="663" y="627"/>
                    <a:pt x="663" y="629"/>
                  </a:cubicBezTo>
                  <a:cubicBezTo>
                    <a:pt x="661" y="626"/>
                    <a:pt x="659" y="620"/>
                    <a:pt x="658" y="618"/>
                  </a:cubicBezTo>
                  <a:cubicBezTo>
                    <a:pt x="661" y="617"/>
                    <a:pt x="662" y="623"/>
                    <a:pt x="664" y="625"/>
                  </a:cubicBezTo>
                  <a:close/>
                  <a:moveTo>
                    <a:pt x="662" y="188"/>
                  </a:moveTo>
                  <a:cubicBezTo>
                    <a:pt x="662" y="183"/>
                    <a:pt x="666" y="192"/>
                    <a:pt x="667" y="194"/>
                  </a:cubicBezTo>
                  <a:cubicBezTo>
                    <a:pt x="665" y="193"/>
                    <a:pt x="664" y="190"/>
                    <a:pt x="662" y="188"/>
                  </a:cubicBezTo>
                  <a:close/>
                  <a:moveTo>
                    <a:pt x="665" y="182"/>
                  </a:moveTo>
                  <a:cubicBezTo>
                    <a:pt x="664" y="180"/>
                    <a:pt x="666" y="181"/>
                    <a:pt x="666" y="179"/>
                  </a:cubicBezTo>
                  <a:cubicBezTo>
                    <a:pt x="670" y="180"/>
                    <a:pt x="668" y="182"/>
                    <a:pt x="669" y="186"/>
                  </a:cubicBezTo>
                  <a:cubicBezTo>
                    <a:pt x="667" y="185"/>
                    <a:pt x="666" y="183"/>
                    <a:pt x="665" y="182"/>
                  </a:cubicBezTo>
                  <a:close/>
                  <a:moveTo>
                    <a:pt x="667" y="167"/>
                  </a:moveTo>
                  <a:cubicBezTo>
                    <a:pt x="665" y="166"/>
                    <a:pt x="665" y="164"/>
                    <a:pt x="663" y="163"/>
                  </a:cubicBezTo>
                  <a:cubicBezTo>
                    <a:pt x="664" y="154"/>
                    <a:pt x="673" y="161"/>
                    <a:pt x="667" y="167"/>
                  </a:cubicBezTo>
                  <a:close/>
                  <a:moveTo>
                    <a:pt x="666" y="148"/>
                  </a:moveTo>
                  <a:cubicBezTo>
                    <a:pt x="666" y="146"/>
                    <a:pt x="664" y="146"/>
                    <a:pt x="663" y="143"/>
                  </a:cubicBezTo>
                  <a:cubicBezTo>
                    <a:pt x="663" y="142"/>
                    <a:pt x="665" y="142"/>
                    <a:pt x="665" y="140"/>
                  </a:cubicBezTo>
                  <a:cubicBezTo>
                    <a:pt x="667" y="142"/>
                    <a:pt x="668" y="145"/>
                    <a:pt x="669" y="147"/>
                  </a:cubicBezTo>
                  <a:cubicBezTo>
                    <a:pt x="667" y="147"/>
                    <a:pt x="668" y="149"/>
                    <a:pt x="666" y="148"/>
                  </a:cubicBezTo>
                  <a:close/>
                  <a:moveTo>
                    <a:pt x="662" y="114"/>
                  </a:moveTo>
                  <a:cubicBezTo>
                    <a:pt x="660" y="111"/>
                    <a:pt x="655" y="108"/>
                    <a:pt x="658" y="104"/>
                  </a:cubicBezTo>
                  <a:cubicBezTo>
                    <a:pt x="661" y="106"/>
                    <a:pt x="662" y="109"/>
                    <a:pt x="664" y="112"/>
                  </a:cubicBezTo>
                  <a:cubicBezTo>
                    <a:pt x="663" y="113"/>
                    <a:pt x="662" y="113"/>
                    <a:pt x="662" y="114"/>
                  </a:cubicBezTo>
                  <a:close/>
                  <a:moveTo>
                    <a:pt x="663" y="75"/>
                  </a:moveTo>
                  <a:cubicBezTo>
                    <a:pt x="662" y="73"/>
                    <a:pt x="665" y="73"/>
                    <a:pt x="665" y="72"/>
                  </a:cubicBezTo>
                  <a:cubicBezTo>
                    <a:pt x="666" y="76"/>
                    <a:pt x="670" y="79"/>
                    <a:pt x="669" y="84"/>
                  </a:cubicBezTo>
                  <a:cubicBezTo>
                    <a:pt x="665" y="81"/>
                    <a:pt x="666" y="78"/>
                    <a:pt x="663" y="75"/>
                  </a:cubicBezTo>
                  <a:close/>
                  <a:moveTo>
                    <a:pt x="667" y="63"/>
                  </a:moveTo>
                  <a:cubicBezTo>
                    <a:pt x="666" y="63"/>
                    <a:pt x="668" y="60"/>
                    <a:pt x="666" y="60"/>
                  </a:cubicBezTo>
                  <a:cubicBezTo>
                    <a:pt x="667" y="58"/>
                    <a:pt x="668" y="61"/>
                    <a:pt x="669" y="62"/>
                  </a:cubicBezTo>
                  <a:cubicBezTo>
                    <a:pt x="668" y="62"/>
                    <a:pt x="667" y="62"/>
                    <a:pt x="667" y="63"/>
                  </a:cubicBezTo>
                  <a:close/>
                  <a:moveTo>
                    <a:pt x="661" y="48"/>
                  </a:moveTo>
                  <a:cubicBezTo>
                    <a:pt x="661" y="48"/>
                    <a:pt x="661" y="47"/>
                    <a:pt x="660" y="47"/>
                  </a:cubicBezTo>
                  <a:cubicBezTo>
                    <a:pt x="661" y="44"/>
                    <a:pt x="657" y="40"/>
                    <a:pt x="661" y="38"/>
                  </a:cubicBezTo>
                  <a:cubicBezTo>
                    <a:pt x="664" y="39"/>
                    <a:pt x="664" y="44"/>
                    <a:pt x="667" y="46"/>
                  </a:cubicBezTo>
                  <a:cubicBezTo>
                    <a:pt x="666" y="47"/>
                    <a:pt x="664" y="48"/>
                    <a:pt x="661" y="48"/>
                  </a:cubicBezTo>
                  <a:close/>
                  <a:moveTo>
                    <a:pt x="658" y="68"/>
                  </a:moveTo>
                  <a:cubicBezTo>
                    <a:pt x="663" y="56"/>
                    <a:pt x="664" y="77"/>
                    <a:pt x="658" y="68"/>
                  </a:cubicBezTo>
                  <a:close/>
                  <a:moveTo>
                    <a:pt x="653" y="38"/>
                  </a:moveTo>
                  <a:cubicBezTo>
                    <a:pt x="651" y="37"/>
                    <a:pt x="650" y="36"/>
                    <a:pt x="650" y="34"/>
                  </a:cubicBezTo>
                  <a:cubicBezTo>
                    <a:pt x="654" y="34"/>
                    <a:pt x="656" y="30"/>
                    <a:pt x="659" y="31"/>
                  </a:cubicBezTo>
                  <a:cubicBezTo>
                    <a:pt x="658" y="34"/>
                    <a:pt x="655" y="36"/>
                    <a:pt x="653" y="38"/>
                  </a:cubicBezTo>
                  <a:close/>
                  <a:moveTo>
                    <a:pt x="651" y="43"/>
                  </a:moveTo>
                  <a:cubicBezTo>
                    <a:pt x="651" y="44"/>
                    <a:pt x="650" y="45"/>
                    <a:pt x="649" y="46"/>
                  </a:cubicBezTo>
                  <a:cubicBezTo>
                    <a:pt x="648" y="46"/>
                    <a:pt x="648" y="44"/>
                    <a:pt x="646" y="45"/>
                  </a:cubicBezTo>
                  <a:cubicBezTo>
                    <a:pt x="648" y="42"/>
                    <a:pt x="645" y="40"/>
                    <a:pt x="644" y="38"/>
                  </a:cubicBezTo>
                  <a:cubicBezTo>
                    <a:pt x="647" y="36"/>
                    <a:pt x="649" y="41"/>
                    <a:pt x="651" y="43"/>
                  </a:cubicBezTo>
                  <a:close/>
                  <a:moveTo>
                    <a:pt x="645" y="52"/>
                  </a:moveTo>
                  <a:cubicBezTo>
                    <a:pt x="640" y="51"/>
                    <a:pt x="641" y="45"/>
                    <a:pt x="639" y="41"/>
                  </a:cubicBezTo>
                  <a:cubicBezTo>
                    <a:pt x="639" y="41"/>
                    <a:pt x="640" y="40"/>
                    <a:pt x="642" y="41"/>
                  </a:cubicBezTo>
                  <a:cubicBezTo>
                    <a:pt x="644" y="44"/>
                    <a:pt x="643" y="48"/>
                    <a:pt x="645" y="52"/>
                  </a:cubicBezTo>
                  <a:close/>
                  <a:moveTo>
                    <a:pt x="633" y="41"/>
                  </a:moveTo>
                  <a:cubicBezTo>
                    <a:pt x="630" y="40"/>
                    <a:pt x="630" y="38"/>
                    <a:pt x="628" y="37"/>
                  </a:cubicBezTo>
                  <a:cubicBezTo>
                    <a:pt x="629" y="32"/>
                    <a:pt x="634" y="33"/>
                    <a:pt x="639" y="35"/>
                  </a:cubicBezTo>
                  <a:cubicBezTo>
                    <a:pt x="637" y="37"/>
                    <a:pt x="635" y="39"/>
                    <a:pt x="633" y="41"/>
                  </a:cubicBezTo>
                  <a:close/>
                  <a:moveTo>
                    <a:pt x="629" y="71"/>
                  </a:moveTo>
                  <a:cubicBezTo>
                    <a:pt x="628" y="72"/>
                    <a:pt x="627" y="75"/>
                    <a:pt x="625" y="75"/>
                  </a:cubicBezTo>
                  <a:cubicBezTo>
                    <a:pt x="623" y="72"/>
                    <a:pt x="621" y="69"/>
                    <a:pt x="619" y="66"/>
                  </a:cubicBezTo>
                  <a:cubicBezTo>
                    <a:pt x="620" y="64"/>
                    <a:pt x="622" y="63"/>
                    <a:pt x="623" y="60"/>
                  </a:cubicBezTo>
                  <a:cubicBezTo>
                    <a:pt x="627" y="62"/>
                    <a:pt x="628" y="67"/>
                    <a:pt x="629" y="71"/>
                  </a:cubicBezTo>
                  <a:close/>
                  <a:moveTo>
                    <a:pt x="615" y="114"/>
                  </a:moveTo>
                  <a:cubicBezTo>
                    <a:pt x="611" y="112"/>
                    <a:pt x="610" y="107"/>
                    <a:pt x="608" y="103"/>
                  </a:cubicBezTo>
                  <a:cubicBezTo>
                    <a:pt x="611" y="106"/>
                    <a:pt x="616" y="110"/>
                    <a:pt x="615" y="114"/>
                  </a:cubicBezTo>
                  <a:close/>
                  <a:moveTo>
                    <a:pt x="608" y="80"/>
                  </a:moveTo>
                  <a:cubicBezTo>
                    <a:pt x="611" y="82"/>
                    <a:pt x="613" y="87"/>
                    <a:pt x="613" y="91"/>
                  </a:cubicBezTo>
                  <a:cubicBezTo>
                    <a:pt x="609" y="90"/>
                    <a:pt x="606" y="83"/>
                    <a:pt x="608" y="80"/>
                  </a:cubicBezTo>
                  <a:close/>
                  <a:moveTo>
                    <a:pt x="611" y="70"/>
                  </a:moveTo>
                  <a:cubicBezTo>
                    <a:pt x="608" y="69"/>
                    <a:pt x="608" y="66"/>
                    <a:pt x="606" y="64"/>
                  </a:cubicBezTo>
                  <a:cubicBezTo>
                    <a:pt x="607" y="63"/>
                    <a:pt x="608" y="61"/>
                    <a:pt x="610" y="61"/>
                  </a:cubicBezTo>
                  <a:cubicBezTo>
                    <a:pt x="611" y="64"/>
                    <a:pt x="615" y="68"/>
                    <a:pt x="611" y="70"/>
                  </a:cubicBezTo>
                  <a:close/>
                  <a:moveTo>
                    <a:pt x="607" y="124"/>
                  </a:moveTo>
                  <a:cubicBezTo>
                    <a:pt x="606" y="124"/>
                    <a:pt x="606" y="125"/>
                    <a:pt x="605" y="126"/>
                  </a:cubicBezTo>
                  <a:cubicBezTo>
                    <a:pt x="602" y="124"/>
                    <a:pt x="601" y="119"/>
                    <a:pt x="599" y="116"/>
                  </a:cubicBezTo>
                  <a:cubicBezTo>
                    <a:pt x="598" y="114"/>
                    <a:pt x="599" y="114"/>
                    <a:pt x="600" y="112"/>
                  </a:cubicBezTo>
                  <a:cubicBezTo>
                    <a:pt x="603" y="116"/>
                    <a:pt x="605" y="119"/>
                    <a:pt x="607" y="124"/>
                  </a:cubicBezTo>
                  <a:close/>
                  <a:moveTo>
                    <a:pt x="603" y="78"/>
                  </a:moveTo>
                  <a:cubicBezTo>
                    <a:pt x="602" y="76"/>
                    <a:pt x="602" y="74"/>
                    <a:pt x="600" y="73"/>
                  </a:cubicBezTo>
                  <a:cubicBezTo>
                    <a:pt x="600" y="71"/>
                    <a:pt x="602" y="71"/>
                    <a:pt x="602" y="69"/>
                  </a:cubicBezTo>
                  <a:cubicBezTo>
                    <a:pt x="604" y="71"/>
                    <a:pt x="605" y="74"/>
                    <a:pt x="606" y="76"/>
                  </a:cubicBezTo>
                  <a:cubicBezTo>
                    <a:pt x="605" y="77"/>
                    <a:pt x="605" y="78"/>
                    <a:pt x="603" y="78"/>
                  </a:cubicBezTo>
                  <a:close/>
                  <a:moveTo>
                    <a:pt x="597" y="68"/>
                  </a:moveTo>
                  <a:cubicBezTo>
                    <a:pt x="596" y="65"/>
                    <a:pt x="595" y="63"/>
                    <a:pt x="593" y="61"/>
                  </a:cubicBezTo>
                  <a:cubicBezTo>
                    <a:pt x="594" y="59"/>
                    <a:pt x="595" y="59"/>
                    <a:pt x="596" y="57"/>
                  </a:cubicBezTo>
                  <a:cubicBezTo>
                    <a:pt x="597" y="60"/>
                    <a:pt x="599" y="62"/>
                    <a:pt x="600" y="66"/>
                  </a:cubicBezTo>
                  <a:cubicBezTo>
                    <a:pt x="599" y="66"/>
                    <a:pt x="599" y="68"/>
                    <a:pt x="597" y="68"/>
                  </a:cubicBezTo>
                  <a:close/>
                  <a:moveTo>
                    <a:pt x="593" y="40"/>
                  </a:moveTo>
                  <a:cubicBezTo>
                    <a:pt x="593" y="38"/>
                    <a:pt x="594" y="37"/>
                    <a:pt x="595" y="36"/>
                  </a:cubicBezTo>
                  <a:cubicBezTo>
                    <a:pt x="602" y="37"/>
                    <a:pt x="604" y="44"/>
                    <a:pt x="598" y="48"/>
                  </a:cubicBezTo>
                  <a:cubicBezTo>
                    <a:pt x="594" y="46"/>
                    <a:pt x="596" y="42"/>
                    <a:pt x="593" y="40"/>
                  </a:cubicBezTo>
                  <a:close/>
                  <a:moveTo>
                    <a:pt x="593" y="53"/>
                  </a:moveTo>
                  <a:cubicBezTo>
                    <a:pt x="593" y="54"/>
                    <a:pt x="592" y="55"/>
                    <a:pt x="590" y="56"/>
                  </a:cubicBezTo>
                  <a:cubicBezTo>
                    <a:pt x="590" y="52"/>
                    <a:pt x="586" y="49"/>
                    <a:pt x="587" y="46"/>
                  </a:cubicBezTo>
                  <a:cubicBezTo>
                    <a:pt x="591" y="44"/>
                    <a:pt x="591" y="51"/>
                    <a:pt x="593" y="53"/>
                  </a:cubicBezTo>
                  <a:close/>
                  <a:moveTo>
                    <a:pt x="588" y="32"/>
                  </a:moveTo>
                  <a:cubicBezTo>
                    <a:pt x="589" y="32"/>
                    <a:pt x="591" y="32"/>
                    <a:pt x="591" y="31"/>
                  </a:cubicBezTo>
                  <a:cubicBezTo>
                    <a:pt x="591" y="31"/>
                    <a:pt x="592" y="32"/>
                    <a:pt x="592" y="32"/>
                  </a:cubicBezTo>
                  <a:cubicBezTo>
                    <a:pt x="592" y="35"/>
                    <a:pt x="588" y="35"/>
                    <a:pt x="588" y="32"/>
                  </a:cubicBezTo>
                  <a:close/>
                  <a:moveTo>
                    <a:pt x="588" y="27"/>
                  </a:moveTo>
                  <a:cubicBezTo>
                    <a:pt x="586" y="28"/>
                    <a:pt x="588" y="29"/>
                    <a:pt x="588" y="30"/>
                  </a:cubicBezTo>
                  <a:cubicBezTo>
                    <a:pt x="586" y="30"/>
                    <a:pt x="587" y="27"/>
                    <a:pt x="585" y="27"/>
                  </a:cubicBezTo>
                  <a:cubicBezTo>
                    <a:pt x="586" y="25"/>
                    <a:pt x="589" y="26"/>
                    <a:pt x="588" y="29"/>
                  </a:cubicBezTo>
                  <a:cubicBezTo>
                    <a:pt x="588" y="29"/>
                    <a:pt x="588" y="28"/>
                    <a:pt x="588" y="27"/>
                  </a:cubicBezTo>
                  <a:close/>
                  <a:moveTo>
                    <a:pt x="590" y="76"/>
                  </a:moveTo>
                  <a:cubicBezTo>
                    <a:pt x="590" y="78"/>
                    <a:pt x="589" y="80"/>
                    <a:pt x="587" y="80"/>
                  </a:cubicBezTo>
                  <a:cubicBezTo>
                    <a:pt x="587" y="76"/>
                    <a:pt x="585" y="74"/>
                    <a:pt x="584" y="72"/>
                  </a:cubicBezTo>
                  <a:cubicBezTo>
                    <a:pt x="584" y="70"/>
                    <a:pt x="585" y="71"/>
                    <a:pt x="585" y="69"/>
                  </a:cubicBezTo>
                  <a:cubicBezTo>
                    <a:pt x="588" y="71"/>
                    <a:pt x="589" y="74"/>
                    <a:pt x="590" y="76"/>
                  </a:cubicBezTo>
                  <a:close/>
                  <a:moveTo>
                    <a:pt x="582" y="61"/>
                  </a:moveTo>
                  <a:cubicBezTo>
                    <a:pt x="583" y="64"/>
                    <a:pt x="584" y="65"/>
                    <a:pt x="582" y="67"/>
                  </a:cubicBezTo>
                  <a:cubicBezTo>
                    <a:pt x="578" y="66"/>
                    <a:pt x="578" y="58"/>
                    <a:pt x="583" y="58"/>
                  </a:cubicBezTo>
                  <a:cubicBezTo>
                    <a:pt x="583" y="57"/>
                    <a:pt x="582" y="57"/>
                    <a:pt x="582" y="56"/>
                  </a:cubicBezTo>
                  <a:cubicBezTo>
                    <a:pt x="579" y="56"/>
                    <a:pt x="579" y="61"/>
                    <a:pt x="576" y="59"/>
                  </a:cubicBezTo>
                  <a:cubicBezTo>
                    <a:pt x="578" y="57"/>
                    <a:pt x="579" y="53"/>
                    <a:pt x="583" y="53"/>
                  </a:cubicBezTo>
                  <a:cubicBezTo>
                    <a:pt x="583" y="55"/>
                    <a:pt x="584" y="57"/>
                    <a:pt x="585" y="58"/>
                  </a:cubicBezTo>
                  <a:cubicBezTo>
                    <a:pt x="585" y="60"/>
                    <a:pt x="583" y="59"/>
                    <a:pt x="582" y="61"/>
                  </a:cubicBezTo>
                  <a:close/>
                  <a:moveTo>
                    <a:pt x="572" y="87"/>
                  </a:moveTo>
                  <a:cubicBezTo>
                    <a:pt x="573" y="85"/>
                    <a:pt x="575" y="83"/>
                    <a:pt x="576" y="81"/>
                  </a:cubicBezTo>
                  <a:cubicBezTo>
                    <a:pt x="580" y="82"/>
                    <a:pt x="575" y="87"/>
                    <a:pt x="572" y="87"/>
                  </a:cubicBezTo>
                  <a:close/>
                  <a:moveTo>
                    <a:pt x="570" y="82"/>
                  </a:moveTo>
                  <a:cubicBezTo>
                    <a:pt x="569" y="82"/>
                    <a:pt x="569" y="79"/>
                    <a:pt x="567" y="78"/>
                  </a:cubicBezTo>
                  <a:cubicBezTo>
                    <a:pt x="568" y="75"/>
                    <a:pt x="571" y="74"/>
                    <a:pt x="572" y="72"/>
                  </a:cubicBezTo>
                  <a:cubicBezTo>
                    <a:pt x="573" y="72"/>
                    <a:pt x="573" y="75"/>
                    <a:pt x="575" y="76"/>
                  </a:cubicBezTo>
                  <a:cubicBezTo>
                    <a:pt x="574" y="78"/>
                    <a:pt x="571" y="80"/>
                    <a:pt x="570" y="82"/>
                  </a:cubicBezTo>
                  <a:close/>
                  <a:moveTo>
                    <a:pt x="567" y="85"/>
                  </a:moveTo>
                  <a:cubicBezTo>
                    <a:pt x="567" y="88"/>
                    <a:pt x="565" y="88"/>
                    <a:pt x="565" y="90"/>
                  </a:cubicBezTo>
                  <a:cubicBezTo>
                    <a:pt x="566" y="88"/>
                    <a:pt x="564" y="85"/>
                    <a:pt x="565" y="83"/>
                  </a:cubicBezTo>
                  <a:cubicBezTo>
                    <a:pt x="566" y="83"/>
                    <a:pt x="565" y="86"/>
                    <a:pt x="567" y="85"/>
                  </a:cubicBezTo>
                  <a:close/>
                  <a:moveTo>
                    <a:pt x="566" y="119"/>
                  </a:moveTo>
                  <a:cubicBezTo>
                    <a:pt x="570" y="121"/>
                    <a:pt x="568" y="126"/>
                    <a:pt x="565" y="128"/>
                  </a:cubicBezTo>
                  <a:cubicBezTo>
                    <a:pt x="561" y="126"/>
                    <a:pt x="565" y="122"/>
                    <a:pt x="566" y="119"/>
                  </a:cubicBezTo>
                  <a:close/>
                  <a:moveTo>
                    <a:pt x="566" y="141"/>
                  </a:moveTo>
                  <a:cubicBezTo>
                    <a:pt x="568" y="142"/>
                    <a:pt x="568" y="144"/>
                    <a:pt x="569" y="145"/>
                  </a:cubicBezTo>
                  <a:cubicBezTo>
                    <a:pt x="569" y="147"/>
                    <a:pt x="567" y="147"/>
                    <a:pt x="567" y="150"/>
                  </a:cubicBezTo>
                  <a:cubicBezTo>
                    <a:pt x="563" y="149"/>
                    <a:pt x="560" y="142"/>
                    <a:pt x="566" y="141"/>
                  </a:cubicBezTo>
                  <a:close/>
                  <a:moveTo>
                    <a:pt x="564" y="295"/>
                  </a:moveTo>
                  <a:cubicBezTo>
                    <a:pt x="561" y="298"/>
                    <a:pt x="560" y="303"/>
                    <a:pt x="557" y="306"/>
                  </a:cubicBezTo>
                  <a:cubicBezTo>
                    <a:pt x="557" y="302"/>
                    <a:pt x="557" y="296"/>
                    <a:pt x="557" y="291"/>
                  </a:cubicBezTo>
                  <a:cubicBezTo>
                    <a:pt x="559" y="292"/>
                    <a:pt x="561" y="294"/>
                    <a:pt x="564" y="295"/>
                  </a:cubicBezTo>
                  <a:close/>
                  <a:moveTo>
                    <a:pt x="561" y="390"/>
                  </a:moveTo>
                  <a:cubicBezTo>
                    <a:pt x="565" y="392"/>
                    <a:pt x="563" y="397"/>
                    <a:pt x="566" y="401"/>
                  </a:cubicBezTo>
                  <a:cubicBezTo>
                    <a:pt x="563" y="406"/>
                    <a:pt x="559" y="410"/>
                    <a:pt x="557" y="415"/>
                  </a:cubicBezTo>
                  <a:cubicBezTo>
                    <a:pt x="554" y="404"/>
                    <a:pt x="557" y="397"/>
                    <a:pt x="561" y="390"/>
                  </a:cubicBezTo>
                  <a:close/>
                  <a:moveTo>
                    <a:pt x="560" y="418"/>
                  </a:moveTo>
                  <a:cubicBezTo>
                    <a:pt x="563" y="421"/>
                    <a:pt x="564" y="426"/>
                    <a:pt x="562" y="429"/>
                  </a:cubicBezTo>
                  <a:cubicBezTo>
                    <a:pt x="560" y="430"/>
                    <a:pt x="561" y="427"/>
                    <a:pt x="560" y="427"/>
                  </a:cubicBezTo>
                  <a:cubicBezTo>
                    <a:pt x="558" y="427"/>
                    <a:pt x="558" y="429"/>
                    <a:pt x="556" y="429"/>
                  </a:cubicBezTo>
                  <a:cubicBezTo>
                    <a:pt x="554" y="423"/>
                    <a:pt x="559" y="422"/>
                    <a:pt x="560" y="418"/>
                  </a:cubicBezTo>
                  <a:close/>
                  <a:moveTo>
                    <a:pt x="557" y="573"/>
                  </a:moveTo>
                  <a:cubicBezTo>
                    <a:pt x="557" y="572"/>
                    <a:pt x="557" y="570"/>
                    <a:pt x="557" y="569"/>
                  </a:cubicBezTo>
                  <a:cubicBezTo>
                    <a:pt x="558" y="569"/>
                    <a:pt x="558" y="570"/>
                    <a:pt x="559" y="570"/>
                  </a:cubicBezTo>
                  <a:cubicBezTo>
                    <a:pt x="558" y="571"/>
                    <a:pt x="559" y="573"/>
                    <a:pt x="557" y="573"/>
                  </a:cubicBezTo>
                  <a:close/>
                  <a:moveTo>
                    <a:pt x="558" y="555"/>
                  </a:moveTo>
                  <a:cubicBezTo>
                    <a:pt x="556" y="553"/>
                    <a:pt x="559" y="548"/>
                    <a:pt x="557" y="546"/>
                  </a:cubicBezTo>
                  <a:cubicBezTo>
                    <a:pt x="561" y="545"/>
                    <a:pt x="560" y="553"/>
                    <a:pt x="558" y="555"/>
                  </a:cubicBezTo>
                  <a:close/>
                  <a:moveTo>
                    <a:pt x="559" y="523"/>
                  </a:moveTo>
                  <a:cubicBezTo>
                    <a:pt x="560" y="524"/>
                    <a:pt x="560" y="526"/>
                    <a:pt x="560" y="528"/>
                  </a:cubicBezTo>
                  <a:cubicBezTo>
                    <a:pt x="557" y="528"/>
                    <a:pt x="560" y="526"/>
                    <a:pt x="559" y="523"/>
                  </a:cubicBezTo>
                  <a:close/>
                  <a:moveTo>
                    <a:pt x="561" y="560"/>
                  </a:moveTo>
                  <a:cubicBezTo>
                    <a:pt x="563" y="561"/>
                    <a:pt x="561" y="563"/>
                    <a:pt x="561" y="564"/>
                  </a:cubicBezTo>
                  <a:cubicBezTo>
                    <a:pt x="559" y="563"/>
                    <a:pt x="560" y="561"/>
                    <a:pt x="561" y="560"/>
                  </a:cubicBezTo>
                  <a:close/>
                  <a:moveTo>
                    <a:pt x="562" y="642"/>
                  </a:moveTo>
                  <a:cubicBezTo>
                    <a:pt x="559" y="641"/>
                    <a:pt x="563" y="639"/>
                    <a:pt x="563" y="636"/>
                  </a:cubicBezTo>
                  <a:cubicBezTo>
                    <a:pt x="563" y="636"/>
                    <a:pt x="564" y="636"/>
                    <a:pt x="564" y="636"/>
                  </a:cubicBezTo>
                  <a:cubicBezTo>
                    <a:pt x="564" y="637"/>
                    <a:pt x="564" y="637"/>
                    <a:pt x="565" y="637"/>
                  </a:cubicBezTo>
                  <a:cubicBezTo>
                    <a:pt x="563" y="638"/>
                    <a:pt x="562" y="640"/>
                    <a:pt x="562" y="642"/>
                  </a:cubicBezTo>
                  <a:close/>
                  <a:moveTo>
                    <a:pt x="566" y="642"/>
                  </a:moveTo>
                  <a:cubicBezTo>
                    <a:pt x="568" y="643"/>
                    <a:pt x="568" y="646"/>
                    <a:pt x="570" y="647"/>
                  </a:cubicBezTo>
                  <a:cubicBezTo>
                    <a:pt x="569" y="650"/>
                    <a:pt x="568" y="651"/>
                    <a:pt x="567" y="653"/>
                  </a:cubicBezTo>
                  <a:cubicBezTo>
                    <a:pt x="565" y="653"/>
                    <a:pt x="565" y="650"/>
                    <a:pt x="563" y="649"/>
                  </a:cubicBezTo>
                  <a:cubicBezTo>
                    <a:pt x="564" y="647"/>
                    <a:pt x="566" y="645"/>
                    <a:pt x="566" y="642"/>
                  </a:cubicBezTo>
                  <a:close/>
                  <a:moveTo>
                    <a:pt x="566" y="686"/>
                  </a:moveTo>
                  <a:cubicBezTo>
                    <a:pt x="569" y="687"/>
                    <a:pt x="569" y="694"/>
                    <a:pt x="565" y="695"/>
                  </a:cubicBezTo>
                  <a:cubicBezTo>
                    <a:pt x="566" y="693"/>
                    <a:pt x="565" y="692"/>
                    <a:pt x="564" y="692"/>
                  </a:cubicBezTo>
                  <a:cubicBezTo>
                    <a:pt x="564" y="689"/>
                    <a:pt x="565" y="687"/>
                    <a:pt x="566" y="686"/>
                  </a:cubicBezTo>
                  <a:close/>
                  <a:moveTo>
                    <a:pt x="567" y="678"/>
                  </a:moveTo>
                  <a:cubicBezTo>
                    <a:pt x="570" y="677"/>
                    <a:pt x="567" y="677"/>
                    <a:pt x="568" y="674"/>
                  </a:cubicBezTo>
                  <a:cubicBezTo>
                    <a:pt x="564" y="672"/>
                    <a:pt x="564" y="669"/>
                    <a:pt x="566" y="666"/>
                  </a:cubicBezTo>
                  <a:cubicBezTo>
                    <a:pt x="568" y="668"/>
                    <a:pt x="569" y="671"/>
                    <a:pt x="572" y="672"/>
                  </a:cubicBezTo>
                  <a:cubicBezTo>
                    <a:pt x="571" y="675"/>
                    <a:pt x="573" y="681"/>
                    <a:pt x="572" y="684"/>
                  </a:cubicBezTo>
                  <a:cubicBezTo>
                    <a:pt x="570" y="683"/>
                    <a:pt x="570" y="679"/>
                    <a:pt x="567" y="678"/>
                  </a:cubicBezTo>
                  <a:close/>
                  <a:moveTo>
                    <a:pt x="568" y="630"/>
                  </a:moveTo>
                  <a:cubicBezTo>
                    <a:pt x="566" y="627"/>
                    <a:pt x="569" y="625"/>
                    <a:pt x="569" y="622"/>
                  </a:cubicBezTo>
                  <a:cubicBezTo>
                    <a:pt x="571" y="621"/>
                    <a:pt x="571" y="623"/>
                    <a:pt x="573" y="622"/>
                  </a:cubicBezTo>
                  <a:cubicBezTo>
                    <a:pt x="572" y="625"/>
                    <a:pt x="570" y="628"/>
                    <a:pt x="568" y="630"/>
                  </a:cubicBezTo>
                  <a:close/>
                  <a:moveTo>
                    <a:pt x="564" y="621"/>
                  </a:moveTo>
                  <a:cubicBezTo>
                    <a:pt x="562" y="616"/>
                    <a:pt x="560" y="611"/>
                    <a:pt x="563" y="606"/>
                  </a:cubicBezTo>
                  <a:cubicBezTo>
                    <a:pt x="567" y="607"/>
                    <a:pt x="567" y="611"/>
                    <a:pt x="569" y="613"/>
                  </a:cubicBezTo>
                  <a:cubicBezTo>
                    <a:pt x="568" y="616"/>
                    <a:pt x="567" y="619"/>
                    <a:pt x="564" y="621"/>
                  </a:cubicBezTo>
                  <a:close/>
                  <a:moveTo>
                    <a:pt x="568" y="558"/>
                  </a:moveTo>
                  <a:cubicBezTo>
                    <a:pt x="570" y="559"/>
                    <a:pt x="569" y="565"/>
                    <a:pt x="566" y="565"/>
                  </a:cubicBezTo>
                  <a:cubicBezTo>
                    <a:pt x="565" y="563"/>
                    <a:pt x="568" y="561"/>
                    <a:pt x="568" y="558"/>
                  </a:cubicBezTo>
                  <a:close/>
                  <a:moveTo>
                    <a:pt x="572" y="518"/>
                  </a:moveTo>
                  <a:cubicBezTo>
                    <a:pt x="568" y="515"/>
                    <a:pt x="571" y="511"/>
                    <a:pt x="572" y="507"/>
                  </a:cubicBezTo>
                  <a:cubicBezTo>
                    <a:pt x="577" y="509"/>
                    <a:pt x="573" y="515"/>
                    <a:pt x="572" y="518"/>
                  </a:cubicBezTo>
                  <a:close/>
                  <a:moveTo>
                    <a:pt x="576" y="525"/>
                  </a:moveTo>
                  <a:cubicBezTo>
                    <a:pt x="577" y="526"/>
                    <a:pt x="577" y="529"/>
                    <a:pt x="576" y="530"/>
                  </a:cubicBezTo>
                  <a:cubicBezTo>
                    <a:pt x="575" y="530"/>
                    <a:pt x="575" y="527"/>
                    <a:pt x="574" y="526"/>
                  </a:cubicBezTo>
                  <a:cubicBezTo>
                    <a:pt x="574" y="524"/>
                    <a:pt x="576" y="527"/>
                    <a:pt x="576" y="525"/>
                  </a:cubicBezTo>
                  <a:close/>
                  <a:moveTo>
                    <a:pt x="576" y="479"/>
                  </a:moveTo>
                  <a:cubicBezTo>
                    <a:pt x="579" y="479"/>
                    <a:pt x="579" y="482"/>
                    <a:pt x="579" y="483"/>
                  </a:cubicBezTo>
                  <a:cubicBezTo>
                    <a:pt x="579" y="485"/>
                    <a:pt x="577" y="486"/>
                    <a:pt x="577" y="489"/>
                  </a:cubicBezTo>
                  <a:cubicBezTo>
                    <a:pt x="572" y="488"/>
                    <a:pt x="576" y="483"/>
                    <a:pt x="576" y="479"/>
                  </a:cubicBezTo>
                  <a:close/>
                  <a:moveTo>
                    <a:pt x="579" y="467"/>
                  </a:moveTo>
                  <a:cubicBezTo>
                    <a:pt x="577" y="466"/>
                    <a:pt x="579" y="462"/>
                    <a:pt x="577" y="460"/>
                  </a:cubicBezTo>
                  <a:cubicBezTo>
                    <a:pt x="577" y="458"/>
                    <a:pt x="579" y="458"/>
                    <a:pt x="579" y="456"/>
                  </a:cubicBezTo>
                  <a:cubicBezTo>
                    <a:pt x="583" y="458"/>
                    <a:pt x="582" y="464"/>
                    <a:pt x="579" y="467"/>
                  </a:cubicBezTo>
                  <a:close/>
                  <a:moveTo>
                    <a:pt x="581" y="436"/>
                  </a:moveTo>
                  <a:cubicBezTo>
                    <a:pt x="579" y="435"/>
                    <a:pt x="581" y="434"/>
                    <a:pt x="581" y="432"/>
                  </a:cubicBezTo>
                  <a:cubicBezTo>
                    <a:pt x="584" y="432"/>
                    <a:pt x="581" y="435"/>
                    <a:pt x="581" y="436"/>
                  </a:cubicBezTo>
                  <a:close/>
                  <a:moveTo>
                    <a:pt x="584" y="386"/>
                  </a:moveTo>
                  <a:cubicBezTo>
                    <a:pt x="585" y="388"/>
                    <a:pt x="587" y="390"/>
                    <a:pt x="587" y="392"/>
                  </a:cubicBezTo>
                  <a:cubicBezTo>
                    <a:pt x="586" y="392"/>
                    <a:pt x="586" y="393"/>
                    <a:pt x="585" y="394"/>
                  </a:cubicBezTo>
                  <a:cubicBezTo>
                    <a:pt x="583" y="393"/>
                    <a:pt x="582" y="388"/>
                    <a:pt x="584" y="386"/>
                  </a:cubicBezTo>
                  <a:close/>
                  <a:moveTo>
                    <a:pt x="588" y="426"/>
                  </a:moveTo>
                  <a:cubicBezTo>
                    <a:pt x="587" y="425"/>
                    <a:pt x="587" y="423"/>
                    <a:pt x="587" y="421"/>
                  </a:cubicBezTo>
                  <a:cubicBezTo>
                    <a:pt x="587" y="421"/>
                    <a:pt x="588" y="421"/>
                    <a:pt x="588" y="421"/>
                  </a:cubicBezTo>
                  <a:cubicBezTo>
                    <a:pt x="590" y="423"/>
                    <a:pt x="590" y="425"/>
                    <a:pt x="588" y="426"/>
                  </a:cubicBezTo>
                  <a:close/>
                  <a:moveTo>
                    <a:pt x="588" y="397"/>
                  </a:moveTo>
                  <a:cubicBezTo>
                    <a:pt x="591" y="398"/>
                    <a:pt x="591" y="402"/>
                    <a:pt x="592" y="404"/>
                  </a:cubicBezTo>
                  <a:cubicBezTo>
                    <a:pt x="592" y="406"/>
                    <a:pt x="590" y="406"/>
                    <a:pt x="590" y="408"/>
                  </a:cubicBezTo>
                  <a:cubicBezTo>
                    <a:pt x="588" y="405"/>
                    <a:pt x="586" y="400"/>
                    <a:pt x="588" y="397"/>
                  </a:cubicBezTo>
                  <a:close/>
                  <a:moveTo>
                    <a:pt x="593" y="454"/>
                  </a:moveTo>
                  <a:cubicBezTo>
                    <a:pt x="594" y="454"/>
                    <a:pt x="593" y="457"/>
                    <a:pt x="591" y="457"/>
                  </a:cubicBezTo>
                  <a:cubicBezTo>
                    <a:pt x="591" y="455"/>
                    <a:pt x="592" y="454"/>
                    <a:pt x="593" y="454"/>
                  </a:cubicBezTo>
                  <a:close/>
                  <a:moveTo>
                    <a:pt x="592" y="436"/>
                  </a:moveTo>
                  <a:cubicBezTo>
                    <a:pt x="594" y="437"/>
                    <a:pt x="595" y="436"/>
                    <a:pt x="594" y="435"/>
                  </a:cubicBezTo>
                  <a:cubicBezTo>
                    <a:pt x="596" y="436"/>
                    <a:pt x="597" y="436"/>
                    <a:pt x="597" y="438"/>
                  </a:cubicBezTo>
                  <a:cubicBezTo>
                    <a:pt x="596" y="439"/>
                    <a:pt x="596" y="442"/>
                    <a:pt x="594" y="442"/>
                  </a:cubicBezTo>
                  <a:cubicBezTo>
                    <a:pt x="593" y="440"/>
                    <a:pt x="592" y="439"/>
                    <a:pt x="592" y="436"/>
                  </a:cubicBezTo>
                  <a:close/>
                  <a:moveTo>
                    <a:pt x="597" y="375"/>
                  </a:moveTo>
                  <a:cubicBezTo>
                    <a:pt x="595" y="375"/>
                    <a:pt x="596" y="372"/>
                    <a:pt x="596" y="371"/>
                  </a:cubicBezTo>
                  <a:cubicBezTo>
                    <a:pt x="597" y="372"/>
                    <a:pt x="598" y="373"/>
                    <a:pt x="597" y="375"/>
                  </a:cubicBezTo>
                  <a:close/>
                  <a:moveTo>
                    <a:pt x="597" y="338"/>
                  </a:moveTo>
                  <a:cubicBezTo>
                    <a:pt x="598" y="339"/>
                    <a:pt x="601" y="343"/>
                    <a:pt x="599" y="343"/>
                  </a:cubicBezTo>
                  <a:cubicBezTo>
                    <a:pt x="599" y="341"/>
                    <a:pt x="596" y="341"/>
                    <a:pt x="597" y="338"/>
                  </a:cubicBezTo>
                  <a:close/>
                  <a:moveTo>
                    <a:pt x="597" y="320"/>
                  </a:moveTo>
                  <a:cubicBezTo>
                    <a:pt x="598" y="320"/>
                    <a:pt x="599" y="319"/>
                    <a:pt x="599" y="319"/>
                  </a:cubicBezTo>
                  <a:cubicBezTo>
                    <a:pt x="602" y="320"/>
                    <a:pt x="604" y="324"/>
                    <a:pt x="601" y="326"/>
                  </a:cubicBezTo>
                  <a:cubicBezTo>
                    <a:pt x="598" y="325"/>
                    <a:pt x="598" y="322"/>
                    <a:pt x="597" y="320"/>
                  </a:cubicBezTo>
                  <a:close/>
                  <a:moveTo>
                    <a:pt x="605" y="327"/>
                  </a:moveTo>
                  <a:cubicBezTo>
                    <a:pt x="608" y="327"/>
                    <a:pt x="607" y="333"/>
                    <a:pt x="611" y="333"/>
                  </a:cubicBezTo>
                  <a:cubicBezTo>
                    <a:pt x="610" y="336"/>
                    <a:pt x="609" y="337"/>
                    <a:pt x="608" y="339"/>
                  </a:cubicBezTo>
                  <a:cubicBezTo>
                    <a:pt x="605" y="336"/>
                    <a:pt x="602" y="331"/>
                    <a:pt x="605" y="327"/>
                  </a:cubicBezTo>
                  <a:close/>
                  <a:moveTo>
                    <a:pt x="609" y="316"/>
                  </a:moveTo>
                  <a:cubicBezTo>
                    <a:pt x="606" y="316"/>
                    <a:pt x="607" y="313"/>
                    <a:pt x="605" y="313"/>
                  </a:cubicBezTo>
                  <a:cubicBezTo>
                    <a:pt x="605" y="310"/>
                    <a:pt x="607" y="310"/>
                    <a:pt x="608" y="308"/>
                  </a:cubicBezTo>
                  <a:cubicBezTo>
                    <a:pt x="612" y="309"/>
                    <a:pt x="612" y="314"/>
                    <a:pt x="609" y="316"/>
                  </a:cubicBezTo>
                  <a:close/>
                  <a:moveTo>
                    <a:pt x="614" y="316"/>
                  </a:moveTo>
                  <a:cubicBezTo>
                    <a:pt x="616" y="316"/>
                    <a:pt x="617" y="319"/>
                    <a:pt x="618" y="321"/>
                  </a:cubicBezTo>
                  <a:cubicBezTo>
                    <a:pt x="617" y="322"/>
                    <a:pt x="614" y="322"/>
                    <a:pt x="614" y="325"/>
                  </a:cubicBezTo>
                  <a:cubicBezTo>
                    <a:pt x="614" y="324"/>
                    <a:pt x="613" y="324"/>
                    <a:pt x="613" y="325"/>
                  </a:cubicBezTo>
                  <a:cubicBezTo>
                    <a:pt x="611" y="324"/>
                    <a:pt x="611" y="321"/>
                    <a:pt x="611" y="320"/>
                  </a:cubicBezTo>
                  <a:cubicBezTo>
                    <a:pt x="613" y="319"/>
                    <a:pt x="613" y="318"/>
                    <a:pt x="614" y="316"/>
                  </a:cubicBezTo>
                  <a:close/>
                  <a:moveTo>
                    <a:pt x="608" y="286"/>
                  </a:moveTo>
                  <a:cubicBezTo>
                    <a:pt x="608" y="284"/>
                    <a:pt x="610" y="283"/>
                    <a:pt x="611" y="281"/>
                  </a:cubicBezTo>
                  <a:cubicBezTo>
                    <a:pt x="615" y="282"/>
                    <a:pt x="614" y="287"/>
                    <a:pt x="617" y="289"/>
                  </a:cubicBezTo>
                  <a:cubicBezTo>
                    <a:pt x="617" y="291"/>
                    <a:pt x="615" y="292"/>
                    <a:pt x="614" y="294"/>
                  </a:cubicBezTo>
                  <a:cubicBezTo>
                    <a:pt x="612" y="291"/>
                    <a:pt x="610" y="288"/>
                    <a:pt x="608" y="286"/>
                  </a:cubicBezTo>
                  <a:close/>
                  <a:moveTo>
                    <a:pt x="614" y="277"/>
                  </a:moveTo>
                  <a:cubicBezTo>
                    <a:pt x="615" y="275"/>
                    <a:pt x="617" y="275"/>
                    <a:pt x="617" y="272"/>
                  </a:cubicBezTo>
                  <a:cubicBezTo>
                    <a:pt x="621" y="273"/>
                    <a:pt x="624" y="280"/>
                    <a:pt x="621" y="285"/>
                  </a:cubicBezTo>
                  <a:cubicBezTo>
                    <a:pt x="618" y="283"/>
                    <a:pt x="616" y="280"/>
                    <a:pt x="614" y="277"/>
                  </a:cubicBezTo>
                  <a:close/>
                  <a:moveTo>
                    <a:pt x="618" y="247"/>
                  </a:moveTo>
                  <a:cubicBezTo>
                    <a:pt x="621" y="239"/>
                    <a:pt x="626" y="252"/>
                    <a:pt x="625" y="256"/>
                  </a:cubicBezTo>
                  <a:cubicBezTo>
                    <a:pt x="621" y="254"/>
                    <a:pt x="620" y="250"/>
                    <a:pt x="618" y="247"/>
                  </a:cubicBezTo>
                  <a:close/>
                  <a:moveTo>
                    <a:pt x="624" y="303"/>
                  </a:moveTo>
                  <a:cubicBezTo>
                    <a:pt x="627" y="303"/>
                    <a:pt x="629" y="308"/>
                    <a:pt x="631" y="310"/>
                  </a:cubicBezTo>
                  <a:cubicBezTo>
                    <a:pt x="631" y="313"/>
                    <a:pt x="629" y="314"/>
                    <a:pt x="628" y="316"/>
                  </a:cubicBezTo>
                  <a:cubicBezTo>
                    <a:pt x="626" y="314"/>
                    <a:pt x="626" y="311"/>
                    <a:pt x="623" y="310"/>
                  </a:cubicBezTo>
                  <a:cubicBezTo>
                    <a:pt x="624" y="308"/>
                    <a:pt x="626" y="305"/>
                    <a:pt x="624" y="303"/>
                  </a:cubicBezTo>
                  <a:close/>
                  <a:moveTo>
                    <a:pt x="631" y="315"/>
                  </a:moveTo>
                  <a:cubicBezTo>
                    <a:pt x="633" y="315"/>
                    <a:pt x="633" y="314"/>
                    <a:pt x="634" y="314"/>
                  </a:cubicBezTo>
                  <a:cubicBezTo>
                    <a:pt x="634" y="317"/>
                    <a:pt x="633" y="319"/>
                    <a:pt x="630" y="320"/>
                  </a:cubicBezTo>
                  <a:cubicBezTo>
                    <a:pt x="630" y="318"/>
                    <a:pt x="632" y="317"/>
                    <a:pt x="631" y="315"/>
                  </a:cubicBezTo>
                  <a:close/>
                  <a:moveTo>
                    <a:pt x="633" y="331"/>
                  </a:moveTo>
                  <a:cubicBezTo>
                    <a:pt x="630" y="331"/>
                    <a:pt x="630" y="329"/>
                    <a:pt x="629" y="328"/>
                  </a:cubicBezTo>
                  <a:cubicBezTo>
                    <a:pt x="630" y="326"/>
                    <a:pt x="632" y="330"/>
                    <a:pt x="633" y="331"/>
                  </a:cubicBezTo>
                  <a:close/>
                  <a:moveTo>
                    <a:pt x="631" y="339"/>
                  </a:moveTo>
                  <a:cubicBezTo>
                    <a:pt x="634" y="340"/>
                    <a:pt x="633" y="344"/>
                    <a:pt x="636" y="345"/>
                  </a:cubicBezTo>
                  <a:cubicBezTo>
                    <a:pt x="634" y="347"/>
                    <a:pt x="632" y="349"/>
                    <a:pt x="629" y="351"/>
                  </a:cubicBezTo>
                  <a:cubicBezTo>
                    <a:pt x="624" y="347"/>
                    <a:pt x="630" y="343"/>
                    <a:pt x="631" y="339"/>
                  </a:cubicBezTo>
                  <a:close/>
                  <a:moveTo>
                    <a:pt x="632" y="357"/>
                  </a:moveTo>
                  <a:cubicBezTo>
                    <a:pt x="632" y="355"/>
                    <a:pt x="631" y="354"/>
                    <a:pt x="630" y="353"/>
                  </a:cubicBezTo>
                  <a:cubicBezTo>
                    <a:pt x="632" y="352"/>
                    <a:pt x="633" y="351"/>
                    <a:pt x="633" y="349"/>
                  </a:cubicBezTo>
                  <a:cubicBezTo>
                    <a:pt x="634" y="349"/>
                    <a:pt x="634" y="349"/>
                    <a:pt x="635" y="349"/>
                  </a:cubicBezTo>
                  <a:cubicBezTo>
                    <a:pt x="637" y="352"/>
                    <a:pt x="635" y="356"/>
                    <a:pt x="632" y="357"/>
                  </a:cubicBezTo>
                  <a:close/>
                  <a:moveTo>
                    <a:pt x="634" y="334"/>
                  </a:moveTo>
                  <a:cubicBezTo>
                    <a:pt x="637" y="333"/>
                    <a:pt x="635" y="337"/>
                    <a:pt x="636" y="337"/>
                  </a:cubicBezTo>
                  <a:cubicBezTo>
                    <a:pt x="635" y="339"/>
                    <a:pt x="634" y="336"/>
                    <a:pt x="634" y="334"/>
                  </a:cubicBezTo>
                  <a:close/>
                  <a:moveTo>
                    <a:pt x="635" y="305"/>
                  </a:moveTo>
                  <a:cubicBezTo>
                    <a:pt x="632" y="303"/>
                    <a:pt x="630" y="300"/>
                    <a:pt x="628" y="296"/>
                  </a:cubicBezTo>
                  <a:cubicBezTo>
                    <a:pt x="632" y="286"/>
                    <a:pt x="640" y="300"/>
                    <a:pt x="635" y="305"/>
                  </a:cubicBezTo>
                  <a:close/>
                  <a:moveTo>
                    <a:pt x="633" y="251"/>
                  </a:moveTo>
                  <a:cubicBezTo>
                    <a:pt x="636" y="254"/>
                    <a:pt x="639" y="256"/>
                    <a:pt x="639" y="262"/>
                  </a:cubicBezTo>
                  <a:cubicBezTo>
                    <a:pt x="636" y="259"/>
                    <a:pt x="633" y="257"/>
                    <a:pt x="633" y="251"/>
                  </a:cubicBezTo>
                  <a:close/>
                  <a:moveTo>
                    <a:pt x="638" y="244"/>
                  </a:moveTo>
                  <a:cubicBezTo>
                    <a:pt x="641" y="245"/>
                    <a:pt x="639" y="246"/>
                    <a:pt x="639" y="248"/>
                  </a:cubicBezTo>
                  <a:cubicBezTo>
                    <a:pt x="638" y="248"/>
                    <a:pt x="638" y="246"/>
                    <a:pt x="638" y="244"/>
                  </a:cubicBezTo>
                  <a:close/>
                  <a:moveTo>
                    <a:pt x="648" y="441"/>
                  </a:moveTo>
                  <a:cubicBezTo>
                    <a:pt x="645" y="442"/>
                    <a:pt x="643" y="438"/>
                    <a:pt x="643" y="434"/>
                  </a:cubicBezTo>
                  <a:cubicBezTo>
                    <a:pt x="647" y="434"/>
                    <a:pt x="645" y="440"/>
                    <a:pt x="648" y="441"/>
                  </a:cubicBezTo>
                  <a:close/>
                  <a:moveTo>
                    <a:pt x="646" y="477"/>
                  </a:moveTo>
                  <a:cubicBezTo>
                    <a:pt x="649" y="477"/>
                    <a:pt x="648" y="481"/>
                    <a:pt x="646" y="480"/>
                  </a:cubicBezTo>
                  <a:cubicBezTo>
                    <a:pt x="646" y="479"/>
                    <a:pt x="647" y="479"/>
                    <a:pt x="646" y="477"/>
                  </a:cubicBezTo>
                  <a:close/>
                  <a:moveTo>
                    <a:pt x="650" y="502"/>
                  </a:moveTo>
                  <a:cubicBezTo>
                    <a:pt x="653" y="505"/>
                    <a:pt x="653" y="508"/>
                    <a:pt x="651" y="511"/>
                  </a:cubicBezTo>
                  <a:cubicBezTo>
                    <a:pt x="648" y="509"/>
                    <a:pt x="648" y="505"/>
                    <a:pt x="650" y="502"/>
                  </a:cubicBezTo>
                  <a:close/>
                  <a:moveTo>
                    <a:pt x="653" y="488"/>
                  </a:moveTo>
                  <a:cubicBezTo>
                    <a:pt x="656" y="490"/>
                    <a:pt x="657" y="495"/>
                    <a:pt x="658" y="498"/>
                  </a:cubicBezTo>
                  <a:cubicBezTo>
                    <a:pt x="657" y="501"/>
                    <a:pt x="656" y="500"/>
                    <a:pt x="655" y="503"/>
                  </a:cubicBezTo>
                  <a:cubicBezTo>
                    <a:pt x="652" y="499"/>
                    <a:pt x="650" y="494"/>
                    <a:pt x="653" y="488"/>
                  </a:cubicBezTo>
                  <a:close/>
                  <a:moveTo>
                    <a:pt x="655" y="518"/>
                  </a:moveTo>
                  <a:cubicBezTo>
                    <a:pt x="652" y="518"/>
                    <a:pt x="655" y="515"/>
                    <a:pt x="654" y="514"/>
                  </a:cubicBezTo>
                  <a:cubicBezTo>
                    <a:pt x="656" y="514"/>
                    <a:pt x="656" y="517"/>
                    <a:pt x="655" y="518"/>
                  </a:cubicBezTo>
                  <a:close/>
                  <a:moveTo>
                    <a:pt x="654" y="528"/>
                  </a:moveTo>
                  <a:cubicBezTo>
                    <a:pt x="656" y="529"/>
                    <a:pt x="657" y="532"/>
                    <a:pt x="657" y="535"/>
                  </a:cubicBezTo>
                  <a:cubicBezTo>
                    <a:pt x="656" y="535"/>
                    <a:pt x="656" y="537"/>
                    <a:pt x="654" y="537"/>
                  </a:cubicBezTo>
                  <a:cubicBezTo>
                    <a:pt x="653" y="533"/>
                    <a:pt x="652" y="531"/>
                    <a:pt x="654" y="528"/>
                  </a:cubicBezTo>
                  <a:close/>
                  <a:moveTo>
                    <a:pt x="658" y="555"/>
                  </a:moveTo>
                  <a:cubicBezTo>
                    <a:pt x="657" y="553"/>
                    <a:pt x="655" y="550"/>
                    <a:pt x="655" y="547"/>
                  </a:cubicBezTo>
                  <a:cubicBezTo>
                    <a:pt x="657" y="549"/>
                    <a:pt x="658" y="552"/>
                    <a:pt x="658" y="555"/>
                  </a:cubicBezTo>
                  <a:close/>
                  <a:moveTo>
                    <a:pt x="656" y="623"/>
                  </a:moveTo>
                  <a:cubicBezTo>
                    <a:pt x="658" y="626"/>
                    <a:pt x="660" y="630"/>
                    <a:pt x="660" y="633"/>
                  </a:cubicBezTo>
                  <a:cubicBezTo>
                    <a:pt x="656" y="633"/>
                    <a:pt x="657" y="629"/>
                    <a:pt x="655" y="627"/>
                  </a:cubicBezTo>
                  <a:cubicBezTo>
                    <a:pt x="654" y="625"/>
                    <a:pt x="655" y="624"/>
                    <a:pt x="656" y="623"/>
                  </a:cubicBezTo>
                  <a:close/>
                  <a:moveTo>
                    <a:pt x="663" y="649"/>
                  </a:moveTo>
                  <a:cubicBezTo>
                    <a:pt x="665" y="651"/>
                    <a:pt x="667" y="655"/>
                    <a:pt x="669" y="658"/>
                  </a:cubicBezTo>
                  <a:cubicBezTo>
                    <a:pt x="665" y="659"/>
                    <a:pt x="662" y="651"/>
                    <a:pt x="663" y="649"/>
                  </a:cubicBezTo>
                  <a:close/>
                  <a:moveTo>
                    <a:pt x="668" y="393"/>
                  </a:moveTo>
                  <a:cubicBezTo>
                    <a:pt x="671" y="394"/>
                    <a:pt x="671" y="399"/>
                    <a:pt x="670" y="403"/>
                  </a:cubicBezTo>
                  <a:cubicBezTo>
                    <a:pt x="669" y="401"/>
                    <a:pt x="667" y="396"/>
                    <a:pt x="668" y="393"/>
                  </a:cubicBezTo>
                  <a:close/>
                  <a:moveTo>
                    <a:pt x="670" y="461"/>
                  </a:moveTo>
                  <a:cubicBezTo>
                    <a:pt x="673" y="461"/>
                    <a:pt x="672" y="464"/>
                    <a:pt x="674" y="465"/>
                  </a:cubicBezTo>
                  <a:cubicBezTo>
                    <a:pt x="672" y="467"/>
                    <a:pt x="670" y="464"/>
                    <a:pt x="670" y="461"/>
                  </a:cubicBezTo>
                  <a:close/>
                  <a:moveTo>
                    <a:pt x="672" y="591"/>
                  </a:moveTo>
                  <a:cubicBezTo>
                    <a:pt x="674" y="596"/>
                    <a:pt x="679" y="601"/>
                    <a:pt x="678" y="607"/>
                  </a:cubicBezTo>
                  <a:cubicBezTo>
                    <a:pt x="674" y="604"/>
                    <a:pt x="671" y="598"/>
                    <a:pt x="672" y="591"/>
                  </a:cubicBezTo>
                  <a:close/>
                  <a:moveTo>
                    <a:pt x="672" y="528"/>
                  </a:moveTo>
                  <a:cubicBezTo>
                    <a:pt x="672" y="528"/>
                    <a:pt x="673" y="528"/>
                    <a:pt x="673" y="528"/>
                  </a:cubicBezTo>
                  <a:cubicBezTo>
                    <a:pt x="674" y="529"/>
                    <a:pt x="672" y="529"/>
                    <a:pt x="673" y="531"/>
                  </a:cubicBezTo>
                  <a:cubicBezTo>
                    <a:pt x="671" y="531"/>
                    <a:pt x="671" y="529"/>
                    <a:pt x="672" y="528"/>
                  </a:cubicBezTo>
                  <a:close/>
                  <a:moveTo>
                    <a:pt x="675" y="386"/>
                  </a:moveTo>
                  <a:cubicBezTo>
                    <a:pt x="672" y="385"/>
                    <a:pt x="673" y="382"/>
                    <a:pt x="674" y="380"/>
                  </a:cubicBezTo>
                  <a:cubicBezTo>
                    <a:pt x="675" y="381"/>
                    <a:pt x="674" y="384"/>
                    <a:pt x="675" y="386"/>
                  </a:cubicBezTo>
                  <a:close/>
                  <a:moveTo>
                    <a:pt x="673" y="642"/>
                  </a:moveTo>
                  <a:cubicBezTo>
                    <a:pt x="678" y="644"/>
                    <a:pt x="678" y="654"/>
                    <a:pt x="678" y="662"/>
                  </a:cubicBezTo>
                  <a:cubicBezTo>
                    <a:pt x="673" y="656"/>
                    <a:pt x="674" y="649"/>
                    <a:pt x="673" y="642"/>
                  </a:cubicBezTo>
                  <a:close/>
                  <a:moveTo>
                    <a:pt x="678" y="633"/>
                  </a:moveTo>
                  <a:cubicBezTo>
                    <a:pt x="676" y="629"/>
                    <a:pt x="675" y="625"/>
                    <a:pt x="673" y="623"/>
                  </a:cubicBezTo>
                  <a:cubicBezTo>
                    <a:pt x="673" y="621"/>
                    <a:pt x="674" y="621"/>
                    <a:pt x="674" y="620"/>
                  </a:cubicBezTo>
                  <a:cubicBezTo>
                    <a:pt x="678" y="623"/>
                    <a:pt x="678" y="627"/>
                    <a:pt x="678" y="633"/>
                  </a:cubicBezTo>
                  <a:close/>
                  <a:moveTo>
                    <a:pt x="676" y="194"/>
                  </a:moveTo>
                  <a:cubicBezTo>
                    <a:pt x="676" y="194"/>
                    <a:pt x="677" y="194"/>
                    <a:pt x="678" y="194"/>
                  </a:cubicBezTo>
                  <a:cubicBezTo>
                    <a:pt x="678" y="195"/>
                    <a:pt x="678" y="196"/>
                    <a:pt x="678" y="197"/>
                  </a:cubicBezTo>
                  <a:cubicBezTo>
                    <a:pt x="675" y="197"/>
                    <a:pt x="674" y="195"/>
                    <a:pt x="676" y="194"/>
                  </a:cubicBezTo>
                  <a:close/>
                  <a:moveTo>
                    <a:pt x="674" y="214"/>
                  </a:moveTo>
                  <a:cubicBezTo>
                    <a:pt x="674" y="215"/>
                    <a:pt x="673" y="215"/>
                    <a:pt x="673" y="216"/>
                  </a:cubicBezTo>
                  <a:cubicBezTo>
                    <a:pt x="672" y="216"/>
                    <a:pt x="671" y="215"/>
                    <a:pt x="672" y="213"/>
                  </a:cubicBezTo>
                  <a:cubicBezTo>
                    <a:pt x="673" y="213"/>
                    <a:pt x="673" y="214"/>
                    <a:pt x="674" y="214"/>
                  </a:cubicBezTo>
                  <a:close/>
                  <a:moveTo>
                    <a:pt x="673" y="227"/>
                  </a:moveTo>
                  <a:cubicBezTo>
                    <a:pt x="673" y="228"/>
                    <a:pt x="675" y="230"/>
                    <a:pt x="674" y="231"/>
                  </a:cubicBezTo>
                  <a:cubicBezTo>
                    <a:pt x="673" y="230"/>
                    <a:pt x="672" y="229"/>
                    <a:pt x="672" y="227"/>
                  </a:cubicBezTo>
                  <a:cubicBezTo>
                    <a:pt x="672" y="227"/>
                    <a:pt x="673" y="227"/>
                    <a:pt x="673" y="227"/>
                  </a:cubicBezTo>
                  <a:close/>
                  <a:moveTo>
                    <a:pt x="672" y="240"/>
                  </a:moveTo>
                  <a:cubicBezTo>
                    <a:pt x="674" y="241"/>
                    <a:pt x="673" y="243"/>
                    <a:pt x="674" y="245"/>
                  </a:cubicBezTo>
                  <a:cubicBezTo>
                    <a:pt x="672" y="244"/>
                    <a:pt x="670" y="241"/>
                    <a:pt x="672" y="240"/>
                  </a:cubicBezTo>
                  <a:close/>
                  <a:moveTo>
                    <a:pt x="669" y="127"/>
                  </a:moveTo>
                  <a:cubicBezTo>
                    <a:pt x="667" y="125"/>
                    <a:pt x="667" y="121"/>
                    <a:pt x="664" y="120"/>
                  </a:cubicBezTo>
                  <a:cubicBezTo>
                    <a:pt x="664" y="118"/>
                    <a:pt x="665" y="117"/>
                    <a:pt x="667" y="117"/>
                  </a:cubicBezTo>
                  <a:cubicBezTo>
                    <a:pt x="668" y="120"/>
                    <a:pt x="670" y="122"/>
                    <a:pt x="671" y="124"/>
                  </a:cubicBezTo>
                  <a:cubicBezTo>
                    <a:pt x="671" y="125"/>
                    <a:pt x="669" y="125"/>
                    <a:pt x="669" y="127"/>
                  </a:cubicBezTo>
                  <a:close/>
                  <a:moveTo>
                    <a:pt x="670" y="44"/>
                  </a:moveTo>
                  <a:cubicBezTo>
                    <a:pt x="668" y="43"/>
                    <a:pt x="668" y="42"/>
                    <a:pt x="667" y="41"/>
                  </a:cubicBezTo>
                  <a:cubicBezTo>
                    <a:pt x="668" y="39"/>
                    <a:pt x="670" y="42"/>
                    <a:pt x="670" y="44"/>
                  </a:cubicBezTo>
                  <a:close/>
                  <a:moveTo>
                    <a:pt x="667" y="18"/>
                  </a:moveTo>
                  <a:cubicBezTo>
                    <a:pt x="668" y="22"/>
                    <a:pt x="659" y="24"/>
                    <a:pt x="658" y="23"/>
                  </a:cubicBezTo>
                  <a:cubicBezTo>
                    <a:pt x="655" y="28"/>
                    <a:pt x="650" y="29"/>
                    <a:pt x="643" y="29"/>
                  </a:cubicBezTo>
                  <a:cubicBezTo>
                    <a:pt x="642" y="26"/>
                    <a:pt x="639" y="25"/>
                    <a:pt x="637" y="23"/>
                  </a:cubicBezTo>
                  <a:cubicBezTo>
                    <a:pt x="635" y="25"/>
                    <a:pt x="630" y="28"/>
                    <a:pt x="626" y="26"/>
                  </a:cubicBezTo>
                  <a:cubicBezTo>
                    <a:pt x="637" y="18"/>
                    <a:pt x="652" y="19"/>
                    <a:pt x="667" y="18"/>
                  </a:cubicBezTo>
                  <a:close/>
                  <a:moveTo>
                    <a:pt x="626" y="31"/>
                  </a:moveTo>
                  <a:cubicBezTo>
                    <a:pt x="625" y="34"/>
                    <a:pt x="624" y="31"/>
                    <a:pt x="622" y="30"/>
                  </a:cubicBezTo>
                  <a:cubicBezTo>
                    <a:pt x="623" y="29"/>
                    <a:pt x="625" y="31"/>
                    <a:pt x="626" y="31"/>
                  </a:cubicBezTo>
                  <a:close/>
                  <a:moveTo>
                    <a:pt x="621" y="54"/>
                  </a:moveTo>
                  <a:cubicBezTo>
                    <a:pt x="619" y="53"/>
                    <a:pt x="618" y="52"/>
                    <a:pt x="618" y="50"/>
                  </a:cubicBezTo>
                  <a:cubicBezTo>
                    <a:pt x="620" y="50"/>
                    <a:pt x="619" y="49"/>
                    <a:pt x="620" y="48"/>
                  </a:cubicBezTo>
                  <a:cubicBezTo>
                    <a:pt x="623" y="49"/>
                    <a:pt x="623" y="53"/>
                    <a:pt x="621" y="54"/>
                  </a:cubicBezTo>
                  <a:close/>
                  <a:moveTo>
                    <a:pt x="621" y="37"/>
                  </a:moveTo>
                  <a:cubicBezTo>
                    <a:pt x="620" y="37"/>
                    <a:pt x="619" y="37"/>
                    <a:pt x="619" y="38"/>
                  </a:cubicBezTo>
                  <a:cubicBezTo>
                    <a:pt x="616" y="38"/>
                    <a:pt x="616" y="35"/>
                    <a:pt x="614" y="34"/>
                  </a:cubicBezTo>
                  <a:cubicBezTo>
                    <a:pt x="616" y="29"/>
                    <a:pt x="620" y="33"/>
                    <a:pt x="621" y="37"/>
                  </a:cubicBezTo>
                  <a:close/>
                  <a:moveTo>
                    <a:pt x="615" y="42"/>
                  </a:moveTo>
                  <a:cubicBezTo>
                    <a:pt x="614" y="43"/>
                    <a:pt x="614" y="43"/>
                    <a:pt x="614" y="44"/>
                  </a:cubicBezTo>
                  <a:cubicBezTo>
                    <a:pt x="611" y="42"/>
                    <a:pt x="610" y="42"/>
                    <a:pt x="611" y="38"/>
                  </a:cubicBezTo>
                  <a:cubicBezTo>
                    <a:pt x="614" y="38"/>
                    <a:pt x="614" y="40"/>
                    <a:pt x="615" y="42"/>
                  </a:cubicBezTo>
                  <a:close/>
                  <a:moveTo>
                    <a:pt x="606" y="21"/>
                  </a:moveTo>
                  <a:cubicBezTo>
                    <a:pt x="608" y="22"/>
                    <a:pt x="610" y="24"/>
                    <a:pt x="612" y="24"/>
                  </a:cubicBezTo>
                  <a:cubicBezTo>
                    <a:pt x="610" y="27"/>
                    <a:pt x="606" y="28"/>
                    <a:pt x="605" y="24"/>
                  </a:cubicBezTo>
                  <a:cubicBezTo>
                    <a:pt x="604" y="23"/>
                    <a:pt x="606" y="23"/>
                    <a:pt x="606" y="21"/>
                  </a:cubicBezTo>
                  <a:close/>
                  <a:moveTo>
                    <a:pt x="606" y="57"/>
                  </a:moveTo>
                  <a:cubicBezTo>
                    <a:pt x="606" y="58"/>
                    <a:pt x="605" y="60"/>
                    <a:pt x="604" y="60"/>
                  </a:cubicBezTo>
                  <a:cubicBezTo>
                    <a:pt x="601" y="59"/>
                    <a:pt x="601" y="55"/>
                    <a:pt x="599" y="54"/>
                  </a:cubicBezTo>
                  <a:cubicBezTo>
                    <a:pt x="600" y="51"/>
                    <a:pt x="601" y="50"/>
                    <a:pt x="603" y="49"/>
                  </a:cubicBezTo>
                  <a:cubicBezTo>
                    <a:pt x="604" y="50"/>
                    <a:pt x="604" y="51"/>
                    <a:pt x="605" y="53"/>
                  </a:cubicBezTo>
                  <a:cubicBezTo>
                    <a:pt x="604" y="54"/>
                    <a:pt x="603" y="55"/>
                    <a:pt x="602" y="57"/>
                  </a:cubicBezTo>
                  <a:cubicBezTo>
                    <a:pt x="603" y="57"/>
                    <a:pt x="605" y="57"/>
                    <a:pt x="606" y="57"/>
                  </a:cubicBezTo>
                  <a:close/>
                  <a:moveTo>
                    <a:pt x="600" y="33"/>
                  </a:moveTo>
                  <a:cubicBezTo>
                    <a:pt x="600" y="33"/>
                    <a:pt x="601" y="33"/>
                    <a:pt x="602" y="33"/>
                  </a:cubicBezTo>
                  <a:cubicBezTo>
                    <a:pt x="602" y="35"/>
                    <a:pt x="604" y="34"/>
                    <a:pt x="603" y="36"/>
                  </a:cubicBezTo>
                  <a:cubicBezTo>
                    <a:pt x="602" y="35"/>
                    <a:pt x="601" y="34"/>
                    <a:pt x="600" y="33"/>
                  </a:cubicBezTo>
                  <a:close/>
                  <a:moveTo>
                    <a:pt x="603" y="19"/>
                  </a:moveTo>
                  <a:cubicBezTo>
                    <a:pt x="601" y="19"/>
                    <a:pt x="602" y="20"/>
                    <a:pt x="600" y="20"/>
                  </a:cubicBezTo>
                  <a:cubicBezTo>
                    <a:pt x="597" y="19"/>
                    <a:pt x="597" y="14"/>
                    <a:pt x="593" y="13"/>
                  </a:cubicBezTo>
                  <a:cubicBezTo>
                    <a:pt x="595" y="12"/>
                    <a:pt x="602" y="16"/>
                    <a:pt x="603" y="19"/>
                  </a:cubicBezTo>
                  <a:close/>
                  <a:moveTo>
                    <a:pt x="590" y="17"/>
                  </a:moveTo>
                  <a:cubicBezTo>
                    <a:pt x="593" y="18"/>
                    <a:pt x="593" y="21"/>
                    <a:pt x="595" y="23"/>
                  </a:cubicBezTo>
                  <a:cubicBezTo>
                    <a:pt x="595" y="25"/>
                    <a:pt x="593" y="24"/>
                    <a:pt x="593" y="26"/>
                  </a:cubicBezTo>
                  <a:cubicBezTo>
                    <a:pt x="590" y="25"/>
                    <a:pt x="590" y="21"/>
                    <a:pt x="587" y="20"/>
                  </a:cubicBezTo>
                  <a:cubicBezTo>
                    <a:pt x="588" y="19"/>
                    <a:pt x="590" y="18"/>
                    <a:pt x="590" y="17"/>
                  </a:cubicBezTo>
                  <a:close/>
                  <a:moveTo>
                    <a:pt x="587" y="13"/>
                  </a:moveTo>
                  <a:cubicBezTo>
                    <a:pt x="586" y="14"/>
                    <a:pt x="586" y="15"/>
                    <a:pt x="585" y="16"/>
                  </a:cubicBezTo>
                  <a:cubicBezTo>
                    <a:pt x="583" y="15"/>
                    <a:pt x="583" y="13"/>
                    <a:pt x="582" y="11"/>
                  </a:cubicBezTo>
                  <a:cubicBezTo>
                    <a:pt x="584" y="12"/>
                    <a:pt x="585" y="12"/>
                    <a:pt x="587" y="13"/>
                  </a:cubicBezTo>
                  <a:close/>
                  <a:moveTo>
                    <a:pt x="576" y="12"/>
                  </a:moveTo>
                  <a:cubicBezTo>
                    <a:pt x="576" y="12"/>
                    <a:pt x="577" y="12"/>
                    <a:pt x="578" y="12"/>
                  </a:cubicBezTo>
                  <a:cubicBezTo>
                    <a:pt x="578" y="14"/>
                    <a:pt x="579" y="17"/>
                    <a:pt x="581" y="18"/>
                  </a:cubicBezTo>
                  <a:cubicBezTo>
                    <a:pt x="580" y="20"/>
                    <a:pt x="580" y="22"/>
                    <a:pt x="578" y="22"/>
                  </a:cubicBezTo>
                  <a:cubicBezTo>
                    <a:pt x="576" y="19"/>
                    <a:pt x="574" y="16"/>
                    <a:pt x="576" y="12"/>
                  </a:cubicBezTo>
                  <a:close/>
                  <a:moveTo>
                    <a:pt x="579" y="47"/>
                  </a:moveTo>
                  <a:cubicBezTo>
                    <a:pt x="578" y="50"/>
                    <a:pt x="576" y="52"/>
                    <a:pt x="575" y="54"/>
                  </a:cubicBezTo>
                  <a:cubicBezTo>
                    <a:pt x="572" y="52"/>
                    <a:pt x="572" y="48"/>
                    <a:pt x="569" y="45"/>
                  </a:cubicBezTo>
                  <a:cubicBezTo>
                    <a:pt x="571" y="43"/>
                    <a:pt x="573" y="41"/>
                    <a:pt x="574" y="39"/>
                  </a:cubicBezTo>
                  <a:cubicBezTo>
                    <a:pt x="577" y="40"/>
                    <a:pt x="577" y="45"/>
                    <a:pt x="579" y="47"/>
                  </a:cubicBezTo>
                  <a:close/>
                  <a:moveTo>
                    <a:pt x="574" y="27"/>
                  </a:moveTo>
                  <a:cubicBezTo>
                    <a:pt x="570" y="30"/>
                    <a:pt x="567" y="35"/>
                    <a:pt x="562" y="38"/>
                  </a:cubicBezTo>
                  <a:cubicBezTo>
                    <a:pt x="562" y="35"/>
                    <a:pt x="562" y="33"/>
                    <a:pt x="560" y="33"/>
                  </a:cubicBezTo>
                  <a:cubicBezTo>
                    <a:pt x="562" y="29"/>
                    <a:pt x="566" y="22"/>
                    <a:pt x="572" y="18"/>
                  </a:cubicBezTo>
                  <a:cubicBezTo>
                    <a:pt x="572" y="22"/>
                    <a:pt x="573" y="24"/>
                    <a:pt x="574" y="27"/>
                  </a:cubicBezTo>
                  <a:close/>
                  <a:moveTo>
                    <a:pt x="568" y="8"/>
                  </a:moveTo>
                  <a:cubicBezTo>
                    <a:pt x="567" y="10"/>
                    <a:pt x="563" y="11"/>
                    <a:pt x="560" y="11"/>
                  </a:cubicBezTo>
                  <a:cubicBezTo>
                    <a:pt x="561" y="9"/>
                    <a:pt x="565" y="9"/>
                    <a:pt x="568" y="8"/>
                  </a:cubicBezTo>
                  <a:close/>
                  <a:moveTo>
                    <a:pt x="559" y="16"/>
                  </a:moveTo>
                  <a:cubicBezTo>
                    <a:pt x="561" y="17"/>
                    <a:pt x="561" y="15"/>
                    <a:pt x="563" y="15"/>
                  </a:cubicBezTo>
                  <a:cubicBezTo>
                    <a:pt x="562" y="17"/>
                    <a:pt x="560" y="18"/>
                    <a:pt x="559" y="20"/>
                  </a:cubicBezTo>
                  <a:cubicBezTo>
                    <a:pt x="557" y="19"/>
                    <a:pt x="559" y="18"/>
                    <a:pt x="559" y="16"/>
                  </a:cubicBezTo>
                  <a:close/>
                  <a:moveTo>
                    <a:pt x="558" y="47"/>
                  </a:moveTo>
                  <a:cubicBezTo>
                    <a:pt x="559" y="47"/>
                    <a:pt x="560" y="48"/>
                    <a:pt x="560" y="49"/>
                  </a:cubicBezTo>
                  <a:cubicBezTo>
                    <a:pt x="560" y="51"/>
                    <a:pt x="559" y="52"/>
                    <a:pt x="557" y="53"/>
                  </a:cubicBezTo>
                  <a:cubicBezTo>
                    <a:pt x="557" y="50"/>
                    <a:pt x="557" y="49"/>
                    <a:pt x="558" y="47"/>
                  </a:cubicBezTo>
                  <a:close/>
                  <a:moveTo>
                    <a:pt x="554" y="52"/>
                  </a:moveTo>
                  <a:cubicBezTo>
                    <a:pt x="553" y="54"/>
                    <a:pt x="554" y="55"/>
                    <a:pt x="553" y="56"/>
                  </a:cubicBezTo>
                  <a:cubicBezTo>
                    <a:pt x="553" y="56"/>
                    <a:pt x="552" y="56"/>
                    <a:pt x="551" y="56"/>
                  </a:cubicBezTo>
                  <a:cubicBezTo>
                    <a:pt x="551" y="55"/>
                    <a:pt x="552" y="52"/>
                    <a:pt x="554" y="52"/>
                  </a:cubicBezTo>
                  <a:close/>
                  <a:moveTo>
                    <a:pt x="553" y="73"/>
                  </a:moveTo>
                  <a:cubicBezTo>
                    <a:pt x="554" y="75"/>
                    <a:pt x="554" y="78"/>
                    <a:pt x="554" y="80"/>
                  </a:cubicBezTo>
                  <a:cubicBezTo>
                    <a:pt x="553" y="79"/>
                    <a:pt x="553" y="77"/>
                    <a:pt x="551" y="76"/>
                  </a:cubicBezTo>
                  <a:cubicBezTo>
                    <a:pt x="551" y="74"/>
                    <a:pt x="553" y="74"/>
                    <a:pt x="553" y="73"/>
                  </a:cubicBezTo>
                  <a:close/>
                  <a:moveTo>
                    <a:pt x="549" y="89"/>
                  </a:moveTo>
                  <a:cubicBezTo>
                    <a:pt x="549" y="90"/>
                    <a:pt x="549" y="91"/>
                    <a:pt x="549" y="91"/>
                  </a:cubicBezTo>
                  <a:cubicBezTo>
                    <a:pt x="547" y="92"/>
                    <a:pt x="547" y="89"/>
                    <a:pt x="549" y="89"/>
                  </a:cubicBezTo>
                  <a:close/>
                  <a:moveTo>
                    <a:pt x="548" y="93"/>
                  </a:moveTo>
                  <a:cubicBezTo>
                    <a:pt x="550" y="92"/>
                    <a:pt x="550" y="95"/>
                    <a:pt x="549" y="96"/>
                  </a:cubicBezTo>
                  <a:cubicBezTo>
                    <a:pt x="548" y="95"/>
                    <a:pt x="548" y="94"/>
                    <a:pt x="548" y="93"/>
                  </a:cubicBezTo>
                  <a:close/>
                  <a:moveTo>
                    <a:pt x="552" y="127"/>
                  </a:moveTo>
                  <a:cubicBezTo>
                    <a:pt x="549" y="120"/>
                    <a:pt x="549" y="107"/>
                    <a:pt x="549" y="100"/>
                  </a:cubicBezTo>
                  <a:cubicBezTo>
                    <a:pt x="551" y="108"/>
                    <a:pt x="552" y="118"/>
                    <a:pt x="552" y="127"/>
                  </a:cubicBezTo>
                  <a:close/>
                  <a:moveTo>
                    <a:pt x="550" y="155"/>
                  </a:moveTo>
                  <a:cubicBezTo>
                    <a:pt x="550" y="155"/>
                    <a:pt x="551" y="155"/>
                    <a:pt x="551" y="155"/>
                  </a:cubicBezTo>
                  <a:cubicBezTo>
                    <a:pt x="552" y="158"/>
                    <a:pt x="554" y="170"/>
                    <a:pt x="551" y="175"/>
                  </a:cubicBezTo>
                  <a:cubicBezTo>
                    <a:pt x="556" y="182"/>
                    <a:pt x="553" y="196"/>
                    <a:pt x="556" y="204"/>
                  </a:cubicBezTo>
                  <a:cubicBezTo>
                    <a:pt x="555" y="208"/>
                    <a:pt x="553" y="211"/>
                    <a:pt x="550" y="213"/>
                  </a:cubicBezTo>
                  <a:cubicBezTo>
                    <a:pt x="550" y="192"/>
                    <a:pt x="549" y="175"/>
                    <a:pt x="550" y="155"/>
                  </a:cubicBezTo>
                  <a:close/>
                  <a:moveTo>
                    <a:pt x="550" y="217"/>
                  </a:moveTo>
                  <a:cubicBezTo>
                    <a:pt x="552" y="219"/>
                    <a:pt x="554" y="217"/>
                    <a:pt x="555" y="216"/>
                  </a:cubicBezTo>
                  <a:cubicBezTo>
                    <a:pt x="556" y="217"/>
                    <a:pt x="555" y="221"/>
                    <a:pt x="556" y="222"/>
                  </a:cubicBezTo>
                  <a:cubicBezTo>
                    <a:pt x="555" y="222"/>
                    <a:pt x="554" y="222"/>
                    <a:pt x="553" y="222"/>
                  </a:cubicBezTo>
                  <a:cubicBezTo>
                    <a:pt x="553" y="225"/>
                    <a:pt x="555" y="226"/>
                    <a:pt x="556" y="228"/>
                  </a:cubicBezTo>
                  <a:cubicBezTo>
                    <a:pt x="552" y="229"/>
                    <a:pt x="554" y="234"/>
                    <a:pt x="550" y="235"/>
                  </a:cubicBezTo>
                  <a:cubicBezTo>
                    <a:pt x="551" y="229"/>
                    <a:pt x="550" y="225"/>
                    <a:pt x="550" y="217"/>
                  </a:cubicBezTo>
                  <a:close/>
                  <a:moveTo>
                    <a:pt x="550" y="243"/>
                  </a:moveTo>
                  <a:cubicBezTo>
                    <a:pt x="553" y="242"/>
                    <a:pt x="555" y="240"/>
                    <a:pt x="557" y="238"/>
                  </a:cubicBezTo>
                  <a:cubicBezTo>
                    <a:pt x="560" y="246"/>
                    <a:pt x="555" y="254"/>
                    <a:pt x="551" y="256"/>
                  </a:cubicBezTo>
                  <a:cubicBezTo>
                    <a:pt x="550" y="250"/>
                    <a:pt x="551" y="248"/>
                    <a:pt x="550" y="243"/>
                  </a:cubicBezTo>
                  <a:close/>
                  <a:moveTo>
                    <a:pt x="552" y="282"/>
                  </a:moveTo>
                  <a:cubicBezTo>
                    <a:pt x="550" y="274"/>
                    <a:pt x="553" y="265"/>
                    <a:pt x="559" y="261"/>
                  </a:cubicBezTo>
                  <a:cubicBezTo>
                    <a:pt x="561" y="264"/>
                    <a:pt x="560" y="269"/>
                    <a:pt x="561" y="274"/>
                  </a:cubicBezTo>
                  <a:cubicBezTo>
                    <a:pt x="558" y="275"/>
                    <a:pt x="553" y="277"/>
                    <a:pt x="556" y="280"/>
                  </a:cubicBezTo>
                  <a:cubicBezTo>
                    <a:pt x="555" y="281"/>
                    <a:pt x="554" y="281"/>
                    <a:pt x="552" y="282"/>
                  </a:cubicBezTo>
                  <a:close/>
                  <a:moveTo>
                    <a:pt x="552" y="594"/>
                  </a:moveTo>
                  <a:cubicBezTo>
                    <a:pt x="554" y="596"/>
                    <a:pt x="556" y="600"/>
                    <a:pt x="554" y="603"/>
                  </a:cubicBezTo>
                  <a:cubicBezTo>
                    <a:pt x="556" y="605"/>
                    <a:pt x="558" y="609"/>
                    <a:pt x="556" y="613"/>
                  </a:cubicBezTo>
                  <a:cubicBezTo>
                    <a:pt x="552" y="608"/>
                    <a:pt x="549" y="601"/>
                    <a:pt x="552" y="594"/>
                  </a:cubicBezTo>
                  <a:close/>
                  <a:moveTo>
                    <a:pt x="550" y="613"/>
                  </a:moveTo>
                  <a:cubicBezTo>
                    <a:pt x="552" y="614"/>
                    <a:pt x="553" y="617"/>
                    <a:pt x="554" y="619"/>
                  </a:cubicBezTo>
                  <a:cubicBezTo>
                    <a:pt x="555" y="621"/>
                    <a:pt x="553" y="621"/>
                    <a:pt x="553" y="624"/>
                  </a:cubicBezTo>
                  <a:cubicBezTo>
                    <a:pt x="550" y="622"/>
                    <a:pt x="552" y="618"/>
                    <a:pt x="550" y="616"/>
                  </a:cubicBezTo>
                  <a:cubicBezTo>
                    <a:pt x="550" y="614"/>
                    <a:pt x="551" y="615"/>
                    <a:pt x="550" y="613"/>
                  </a:cubicBezTo>
                  <a:close/>
                  <a:moveTo>
                    <a:pt x="550" y="626"/>
                  </a:moveTo>
                  <a:cubicBezTo>
                    <a:pt x="552" y="626"/>
                    <a:pt x="550" y="629"/>
                    <a:pt x="552" y="630"/>
                  </a:cubicBezTo>
                  <a:cubicBezTo>
                    <a:pt x="550" y="631"/>
                    <a:pt x="548" y="628"/>
                    <a:pt x="550" y="626"/>
                  </a:cubicBezTo>
                  <a:close/>
                  <a:moveTo>
                    <a:pt x="551" y="651"/>
                  </a:moveTo>
                  <a:cubicBezTo>
                    <a:pt x="551" y="654"/>
                    <a:pt x="557" y="654"/>
                    <a:pt x="554" y="658"/>
                  </a:cubicBezTo>
                  <a:cubicBezTo>
                    <a:pt x="548" y="652"/>
                    <a:pt x="549" y="644"/>
                    <a:pt x="548" y="638"/>
                  </a:cubicBezTo>
                  <a:cubicBezTo>
                    <a:pt x="550" y="639"/>
                    <a:pt x="554" y="647"/>
                    <a:pt x="551" y="651"/>
                  </a:cubicBezTo>
                  <a:close/>
                  <a:moveTo>
                    <a:pt x="539" y="709"/>
                  </a:moveTo>
                  <a:cubicBezTo>
                    <a:pt x="538" y="710"/>
                    <a:pt x="537" y="710"/>
                    <a:pt x="535" y="710"/>
                  </a:cubicBezTo>
                  <a:cubicBezTo>
                    <a:pt x="534" y="709"/>
                    <a:pt x="533" y="707"/>
                    <a:pt x="532" y="705"/>
                  </a:cubicBezTo>
                  <a:cubicBezTo>
                    <a:pt x="534" y="704"/>
                    <a:pt x="537" y="708"/>
                    <a:pt x="539" y="709"/>
                  </a:cubicBezTo>
                  <a:close/>
                  <a:moveTo>
                    <a:pt x="537" y="726"/>
                  </a:moveTo>
                  <a:cubicBezTo>
                    <a:pt x="537" y="723"/>
                    <a:pt x="535" y="721"/>
                    <a:pt x="535" y="719"/>
                  </a:cubicBezTo>
                  <a:cubicBezTo>
                    <a:pt x="538" y="720"/>
                    <a:pt x="539" y="723"/>
                    <a:pt x="541" y="725"/>
                  </a:cubicBezTo>
                  <a:cubicBezTo>
                    <a:pt x="541" y="726"/>
                    <a:pt x="538" y="725"/>
                    <a:pt x="537" y="726"/>
                  </a:cubicBezTo>
                  <a:close/>
                  <a:moveTo>
                    <a:pt x="540" y="713"/>
                  </a:moveTo>
                  <a:cubicBezTo>
                    <a:pt x="543" y="714"/>
                    <a:pt x="544" y="718"/>
                    <a:pt x="544" y="722"/>
                  </a:cubicBezTo>
                  <a:cubicBezTo>
                    <a:pt x="543" y="719"/>
                    <a:pt x="536" y="716"/>
                    <a:pt x="540" y="713"/>
                  </a:cubicBezTo>
                  <a:close/>
                  <a:moveTo>
                    <a:pt x="545" y="704"/>
                  </a:moveTo>
                  <a:cubicBezTo>
                    <a:pt x="543" y="704"/>
                    <a:pt x="542" y="702"/>
                    <a:pt x="542" y="699"/>
                  </a:cubicBezTo>
                  <a:cubicBezTo>
                    <a:pt x="544" y="699"/>
                    <a:pt x="545" y="697"/>
                    <a:pt x="547" y="699"/>
                  </a:cubicBezTo>
                  <a:cubicBezTo>
                    <a:pt x="547" y="701"/>
                    <a:pt x="546" y="703"/>
                    <a:pt x="545" y="704"/>
                  </a:cubicBezTo>
                  <a:close/>
                  <a:moveTo>
                    <a:pt x="550" y="710"/>
                  </a:moveTo>
                  <a:cubicBezTo>
                    <a:pt x="548" y="710"/>
                    <a:pt x="547" y="709"/>
                    <a:pt x="547" y="707"/>
                  </a:cubicBezTo>
                  <a:cubicBezTo>
                    <a:pt x="548" y="708"/>
                    <a:pt x="550" y="707"/>
                    <a:pt x="550" y="710"/>
                  </a:cubicBezTo>
                  <a:close/>
                  <a:moveTo>
                    <a:pt x="548" y="685"/>
                  </a:moveTo>
                  <a:cubicBezTo>
                    <a:pt x="549" y="685"/>
                    <a:pt x="550" y="685"/>
                    <a:pt x="550" y="685"/>
                  </a:cubicBezTo>
                  <a:cubicBezTo>
                    <a:pt x="550" y="687"/>
                    <a:pt x="551" y="688"/>
                    <a:pt x="551" y="690"/>
                  </a:cubicBezTo>
                  <a:cubicBezTo>
                    <a:pt x="549" y="689"/>
                    <a:pt x="548" y="688"/>
                    <a:pt x="548" y="685"/>
                  </a:cubicBezTo>
                  <a:close/>
                  <a:moveTo>
                    <a:pt x="552" y="725"/>
                  </a:moveTo>
                  <a:cubicBezTo>
                    <a:pt x="550" y="725"/>
                    <a:pt x="551" y="722"/>
                    <a:pt x="551" y="721"/>
                  </a:cubicBezTo>
                  <a:cubicBezTo>
                    <a:pt x="553" y="721"/>
                    <a:pt x="553" y="724"/>
                    <a:pt x="552" y="725"/>
                  </a:cubicBezTo>
                  <a:close/>
                  <a:moveTo>
                    <a:pt x="550" y="671"/>
                  </a:moveTo>
                  <a:cubicBezTo>
                    <a:pt x="550" y="671"/>
                    <a:pt x="551" y="671"/>
                    <a:pt x="551" y="671"/>
                  </a:cubicBezTo>
                  <a:cubicBezTo>
                    <a:pt x="551" y="675"/>
                    <a:pt x="554" y="675"/>
                    <a:pt x="554" y="678"/>
                  </a:cubicBezTo>
                  <a:cubicBezTo>
                    <a:pt x="552" y="676"/>
                    <a:pt x="550" y="675"/>
                    <a:pt x="550" y="671"/>
                  </a:cubicBezTo>
                  <a:close/>
                  <a:moveTo>
                    <a:pt x="555" y="709"/>
                  </a:moveTo>
                  <a:cubicBezTo>
                    <a:pt x="556" y="710"/>
                    <a:pt x="558" y="711"/>
                    <a:pt x="557" y="714"/>
                  </a:cubicBezTo>
                  <a:cubicBezTo>
                    <a:pt x="555" y="713"/>
                    <a:pt x="556" y="711"/>
                    <a:pt x="555" y="709"/>
                  </a:cubicBezTo>
                  <a:close/>
                  <a:moveTo>
                    <a:pt x="557" y="676"/>
                  </a:moveTo>
                  <a:cubicBezTo>
                    <a:pt x="555" y="674"/>
                    <a:pt x="553" y="671"/>
                    <a:pt x="555" y="668"/>
                  </a:cubicBezTo>
                  <a:cubicBezTo>
                    <a:pt x="557" y="670"/>
                    <a:pt x="559" y="674"/>
                    <a:pt x="557" y="676"/>
                  </a:cubicBezTo>
                  <a:close/>
                  <a:moveTo>
                    <a:pt x="557" y="635"/>
                  </a:moveTo>
                  <a:cubicBezTo>
                    <a:pt x="558" y="632"/>
                    <a:pt x="555" y="633"/>
                    <a:pt x="555" y="630"/>
                  </a:cubicBezTo>
                  <a:cubicBezTo>
                    <a:pt x="555" y="628"/>
                    <a:pt x="557" y="627"/>
                    <a:pt x="557" y="625"/>
                  </a:cubicBezTo>
                  <a:cubicBezTo>
                    <a:pt x="561" y="627"/>
                    <a:pt x="561" y="634"/>
                    <a:pt x="557" y="635"/>
                  </a:cubicBezTo>
                  <a:close/>
                  <a:moveTo>
                    <a:pt x="560" y="678"/>
                  </a:moveTo>
                  <a:cubicBezTo>
                    <a:pt x="564" y="679"/>
                    <a:pt x="563" y="684"/>
                    <a:pt x="560" y="685"/>
                  </a:cubicBezTo>
                  <a:cubicBezTo>
                    <a:pt x="559" y="681"/>
                    <a:pt x="559" y="680"/>
                    <a:pt x="560" y="678"/>
                  </a:cubicBezTo>
                  <a:close/>
                  <a:moveTo>
                    <a:pt x="560" y="702"/>
                  </a:moveTo>
                  <a:cubicBezTo>
                    <a:pt x="561" y="700"/>
                    <a:pt x="559" y="699"/>
                    <a:pt x="560" y="697"/>
                  </a:cubicBezTo>
                  <a:cubicBezTo>
                    <a:pt x="561" y="699"/>
                    <a:pt x="563" y="700"/>
                    <a:pt x="563" y="702"/>
                  </a:cubicBezTo>
                  <a:cubicBezTo>
                    <a:pt x="563" y="702"/>
                    <a:pt x="562" y="703"/>
                    <a:pt x="562" y="704"/>
                  </a:cubicBezTo>
                  <a:cubicBezTo>
                    <a:pt x="561" y="703"/>
                    <a:pt x="562" y="701"/>
                    <a:pt x="560" y="702"/>
                  </a:cubicBezTo>
                  <a:close/>
                  <a:moveTo>
                    <a:pt x="563" y="726"/>
                  </a:moveTo>
                  <a:cubicBezTo>
                    <a:pt x="563" y="724"/>
                    <a:pt x="561" y="723"/>
                    <a:pt x="561" y="721"/>
                  </a:cubicBezTo>
                  <a:cubicBezTo>
                    <a:pt x="561" y="721"/>
                    <a:pt x="562" y="720"/>
                    <a:pt x="562" y="720"/>
                  </a:cubicBezTo>
                  <a:cubicBezTo>
                    <a:pt x="564" y="721"/>
                    <a:pt x="565" y="724"/>
                    <a:pt x="566" y="726"/>
                  </a:cubicBezTo>
                  <a:cubicBezTo>
                    <a:pt x="565" y="726"/>
                    <a:pt x="564" y="726"/>
                    <a:pt x="563" y="726"/>
                  </a:cubicBezTo>
                  <a:close/>
                  <a:moveTo>
                    <a:pt x="575" y="728"/>
                  </a:moveTo>
                  <a:cubicBezTo>
                    <a:pt x="571" y="723"/>
                    <a:pt x="569" y="718"/>
                    <a:pt x="566" y="713"/>
                  </a:cubicBezTo>
                  <a:cubicBezTo>
                    <a:pt x="566" y="711"/>
                    <a:pt x="568" y="712"/>
                    <a:pt x="568" y="710"/>
                  </a:cubicBezTo>
                  <a:cubicBezTo>
                    <a:pt x="571" y="715"/>
                    <a:pt x="577" y="722"/>
                    <a:pt x="575" y="728"/>
                  </a:cubicBezTo>
                  <a:close/>
                  <a:moveTo>
                    <a:pt x="575" y="711"/>
                  </a:moveTo>
                  <a:cubicBezTo>
                    <a:pt x="572" y="707"/>
                    <a:pt x="568" y="702"/>
                    <a:pt x="570" y="695"/>
                  </a:cubicBezTo>
                  <a:cubicBezTo>
                    <a:pt x="575" y="697"/>
                    <a:pt x="575" y="706"/>
                    <a:pt x="575" y="711"/>
                  </a:cubicBezTo>
                  <a:close/>
                  <a:moveTo>
                    <a:pt x="571" y="605"/>
                  </a:moveTo>
                  <a:cubicBezTo>
                    <a:pt x="570" y="600"/>
                    <a:pt x="566" y="598"/>
                    <a:pt x="567" y="594"/>
                  </a:cubicBezTo>
                  <a:cubicBezTo>
                    <a:pt x="568" y="594"/>
                    <a:pt x="569" y="594"/>
                    <a:pt x="569" y="594"/>
                  </a:cubicBezTo>
                  <a:cubicBezTo>
                    <a:pt x="570" y="597"/>
                    <a:pt x="573" y="599"/>
                    <a:pt x="574" y="601"/>
                  </a:cubicBezTo>
                  <a:cubicBezTo>
                    <a:pt x="574" y="603"/>
                    <a:pt x="573" y="605"/>
                    <a:pt x="571" y="605"/>
                  </a:cubicBezTo>
                  <a:close/>
                  <a:moveTo>
                    <a:pt x="577" y="593"/>
                  </a:moveTo>
                  <a:cubicBezTo>
                    <a:pt x="576" y="591"/>
                    <a:pt x="573" y="589"/>
                    <a:pt x="573" y="586"/>
                  </a:cubicBezTo>
                  <a:cubicBezTo>
                    <a:pt x="579" y="588"/>
                    <a:pt x="577" y="578"/>
                    <a:pt x="577" y="575"/>
                  </a:cubicBezTo>
                  <a:cubicBezTo>
                    <a:pt x="578" y="575"/>
                    <a:pt x="578" y="577"/>
                    <a:pt x="580" y="577"/>
                  </a:cubicBezTo>
                  <a:cubicBezTo>
                    <a:pt x="580" y="583"/>
                    <a:pt x="579" y="589"/>
                    <a:pt x="577" y="593"/>
                  </a:cubicBezTo>
                  <a:close/>
                  <a:moveTo>
                    <a:pt x="580" y="559"/>
                  </a:moveTo>
                  <a:cubicBezTo>
                    <a:pt x="578" y="555"/>
                    <a:pt x="581" y="554"/>
                    <a:pt x="579" y="549"/>
                  </a:cubicBezTo>
                  <a:cubicBezTo>
                    <a:pt x="581" y="550"/>
                    <a:pt x="581" y="549"/>
                    <a:pt x="582" y="549"/>
                  </a:cubicBezTo>
                  <a:cubicBezTo>
                    <a:pt x="581" y="546"/>
                    <a:pt x="582" y="542"/>
                    <a:pt x="585" y="541"/>
                  </a:cubicBezTo>
                  <a:cubicBezTo>
                    <a:pt x="583" y="547"/>
                    <a:pt x="585" y="555"/>
                    <a:pt x="580" y="559"/>
                  </a:cubicBezTo>
                  <a:close/>
                  <a:moveTo>
                    <a:pt x="582" y="537"/>
                  </a:moveTo>
                  <a:cubicBezTo>
                    <a:pt x="582" y="534"/>
                    <a:pt x="581" y="531"/>
                    <a:pt x="583" y="527"/>
                  </a:cubicBezTo>
                  <a:cubicBezTo>
                    <a:pt x="585" y="527"/>
                    <a:pt x="585" y="530"/>
                    <a:pt x="587" y="530"/>
                  </a:cubicBezTo>
                  <a:cubicBezTo>
                    <a:pt x="587" y="534"/>
                    <a:pt x="585" y="536"/>
                    <a:pt x="582" y="537"/>
                  </a:cubicBezTo>
                  <a:close/>
                  <a:moveTo>
                    <a:pt x="585" y="515"/>
                  </a:moveTo>
                  <a:cubicBezTo>
                    <a:pt x="585" y="514"/>
                    <a:pt x="585" y="514"/>
                    <a:pt x="584" y="514"/>
                  </a:cubicBezTo>
                  <a:cubicBezTo>
                    <a:pt x="586" y="506"/>
                    <a:pt x="584" y="498"/>
                    <a:pt x="590" y="494"/>
                  </a:cubicBezTo>
                  <a:cubicBezTo>
                    <a:pt x="590" y="490"/>
                    <a:pt x="591" y="491"/>
                    <a:pt x="593" y="488"/>
                  </a:cubicBezTo>
                  <a:cubicBezTo>
                    <a:pt x="592" y="488"/>
                    <a:pt x="592" y="487"/>
                    <a:pt x="592" y="487"/>
                  </a:cubicBezTo>
                  <a:cubicBezTo>
                    <a:pt x="590" y="486"/>
                    <a:pt x="590" y="488"/>
                    <a:pt x="588" y="487"/>
                  </a:cubicBezTo>
                  <a:cubicBezTo>
                    <a:pt x="587" y="483"/>
                    <a:pt x="590" y="482"/>
                    <a:pt x="588" y="478"/>
                  </a:cubicBezTo>
                  <a:cubicBezTo>
                    <a:pt x="590" y="477"/>
                    <a:pt x="590" y="479"/>
                    <a:pt x="591" y="478"/>
                  </a:cubicBezTo>
                  <a:cubicBezTo>
                    <a:pt x="591" y="477"/>
                    <a:pt x="587" y="477"/>
                    <a:pt x="590" y="476"/>
                  </a:cubicBezTo>
                  <a:cubicBezTo>
                    <a:pt x="590" y="474"/>
                    <a:pt x="591" y="478"/>
                    <a:pt x="593" y="476"/>
                  </a:cubicBezTo>
                  <a:cubicBezTo>
                    <a:pt x="595" y="471"/>
                    <a:pt x="593" y="466"/>
                    <a:pt x="597" y="463"/>
                  </a:cubicBezTo>
                  <a:cubicBezTo>
                    <a:pt x="596" y="478"/>
                    <a:pt x="594" y="491"/>
                    <a:pt x="590" y="505"/>
                  </a:cubicBezTo>
                  <a:cubicBezTo>
                    <a:pt x="592" y="508"/>
                    <a:pt x="589" y="512"/>
                    <a:pt x="585" y="515"/>
                  </a:cubicBezTo>
                  <a:close/>
                  <a:moveTo>
                    <a:pt x="595" y="457"/>
                  </a:moveTo>
                  <a:cubicBezTo>
                    <a:pt x="597" y="452"/>
                    <a:pt x="599" y="444"/>
                    <a:pt x="602" y="439"/>
                  </a:cubicBezTo>
                  <a:cubicBezTo>
                    <a:pt x="602" y="446"/>
                    <a:pt x="602" y="455"/>
                    <a:pt x="595" y="457"/>
                  </a:cubicBezTo>
                  <a:close/>
                  <a:moveTo>
                    <a:pt x="599" y="433"/>
                  </a:moveTo>
                  <a:cubicBezTo>
                    <a:pt x="601" y="430"/>
                    <a:pt x="598" y="429"/>
                    <a:pt x="598" y="426"/>
                  </a:cubicBezTo>
                  <a:cubicBezTo>
                    <a:pt x="602" y="422"/>
                    <a:pt x="604" y="417"/>
                    <a:pt x="607" y="412"/>
                  </a:cubicBezTo>
                  <a:cubicBezTo>
                    <a:pt x="608" y="420"/>
                    <a:pt x="603" y="428"/>
                    <a:pt x="599" y="433"/>
                  </a:cubicBezTo>
                  <a:close/>
                  <a:moveTo>
                    <a:pt x="597" y="420"/>
                  </a:moveTo>
                  <a:cubicBezTo>
                    <a:pt x="596" y="418"/>
                    <a:pt x="597" y="416"/>
                    <a:pt x="596" y="412"/>
                  </a:cubicBezTo>
                  <a:cubicBezTo>
                    <a:pt x="597" y="412"/>
                    <a:pt x="598" y="412"/>
                    <a:pt x="599" y="412"/>
                  </a:cubicBezTo>
                  <a:cubicBezTo>
                    <a:pt x="601" y="406"/>
                    <a:pt x="598" y="404"/>
                    <a:pt x="600" y="398"/>
                  </a:cubicBezTo>
                  <a:cubicBezTo>
                    <a:pt x="601" y="398"/>
                    <a:pt x="603" y="400"/>
                    <a:pt x="603" y="398"/>
                  </a:cubicBezTo>
                  <a:cubicBezTo>
                    <a:pt x="604" y="400"/>
                    <a:pt x="605" y="403"/>
                    <a:pt x="607" y="405"/>
                  </a:cubicBezTo>
                  <a:cubicBezTo>
                    <a:pt x="604" y="410"/>
                    <a:pt x="600" y="415"/>
                    <a:pt x="597" y="420"/>
                  </a:cubicBezTo>
                  <a:close/>
                  <a:moveTo>
                    <a:pt x="611" y="393"/>
                  </a:moveTo>
                  <a:cubicBezTo>
                    <a:pt x="607" y="393"/>
                    <a:pt x="605" y="394"/>
                    <a:pt x="604" y="396"/>
                  </a:cubicBezTo>
                  <a:cubicBezTo>
                    <a:pt x="602" y="391"/>
                    <a:pt x="607" y="386"/>
                    <a:pt x="609" y="381"/>
                  </a:cubicBezTo>
                  <a:cubicBezTo>
                    <a:pt x="608" y="379"/>
                    <a:pt x="606" y="379"/>
                    <a:pt x="606" y="376"/>
                  </a:cubicBezTo>
                  <a:cubicBezTo>
                    <a:pt x="606" y="374"/>
                    <a:pt x="608" y="374"/>
                    <a:pt x="608" y="372"/>
                  </a:cubicBezTo>
                  <a:cubicBezTo>
                    <a:pt x="612" y="376"/>
                    <a:pt x="615" y="385"/>
                    <a:pt x="611" y="393"/>
                  </a:cubicBezTo>
                  <a:close/>
                  <a:moveTo>
                    <a:pt x="612" y="372"/>
                  </a:moveTo>
                  <a:cubicBezTo>
                    <a:pt x="615" y="371"/>
                    <a:pt x="615" y="377"/>
                    <a:pt x="617" y="379"/>
                  </a:cubicBezTo>
                  <a:cubicBezTo>
                    <a:pt x="614" y="381"/>
                    <a:pt x="614" y="374"/>
                    <a:pt x="612" y="372"/>
                  </a:cubicBezTo>
                  <a:close/>
                  <a:moveTo>
                    <a:pt x="616" y="354"/>
                  </a:moveTo>
                  <a:cubicBezTo>
                    <a:pt x="613" y="349"/>
                    <a:pt x="608" y="345"/>
                    <a:pt x="613" y="338"/>
                  </a:cubicBezTo>
                  <a:cubicBezTo>
                    <a:pt x="618" y="340"/>
                    <a:pt x="621" y="350"/>
                    <a:pt x="616" y="354"/>
                  </a:cubicBezTo>
                  <a:close/>
                  <a:moveTo>
                    <a:pt x="619" y="333"/>
                  </a:moveTo>
                  <a:cubicBezTo>
                    <a:pt x="619" y="335"/>
                    <a:pt x="618" y="332"/>
                    <a:pt x="617" y="332"/>
                  </a:cubicBezTo>
                  <a:cubicBezTo>
                    <a:pt x="617" y="331"/>
                    <a:pt x="618" y="330"/>
                    <a:pt x="619" y="329"/>
                  </a:cubicBezTo>
                  <a:cubicBezTo>
                    <a:pt x="620" y="329"/>
                    <a:pt x="618" y="333"/>
                    <a:pt x="619" y="333"/>
                  </a:cubicBezTo>
                  <a:close/>
                  <a:moveTo>
                    <a:pt x="618" y="303"/>
                  </a:moveTo>
                  <a:cubicBezTo>
                    <a:pt x="618" y="301"/>
                    <a:pt x="616" y="300"/>
                    <a:pt x="616" y="299"/>
                  </a:cubicBezTo>
                  <a:cubicBezTo>
                    <a:pt x="616" y="290"/>
                    <a:pt x="626" y="298"/>
                    <a:pt x="618" y="303"/>
                  </a:cubicBezTo>
                  <a:close/>
                  <a:moveTo>
                    <a:pt x="625" y="331"/>
                  </a:moveTo>
                  <a:cubicBezTo>
                    <a:pt x="627" y="332"/>
                    <a:pt x="628" y="334"/>
                    <a:pt x="629" y="337"/>
                  </a:cubicBezTo>
                  <a:cubicBezTo>
                    <a:pt x="627" y="338"/>
                    <a:pt x="627" y="342"/>
                    <a:pt x="623" y="343"/>
                  </a:cubicBezTo>
                  <a:cubicBezTo>
                    <a:pt x="623" y="341"/>
                    <a:pt x="622" y="337"/>
                    <a:pt x="621" y="334"/>
                  </a:cubicBezTo>
                  <a:cubicBezTo>
                    <a:pt x="623" y="333"/>
                    <a:pt x="625" y="334"/>
                    <a:pt x="625" y="331"/>
                  </a:cubicBezTo>
                  <a:close/>
                  <a:moveTo>
                    <a:pt x="622" y="351"/>
                  </a:moveTo>
                  <a:cubicBezTo>
                    <a:pt x="625" y="351"/>
                    <a:pt x="623" y="354"/>
                    <a:pt x="625" y="354"/>
                  </a:cubicBezTo>
                  <a:cubicBezTo>
                    <a:pt x="625" y="355"/>
                    <a:pt x="624" y="356"/>
                    <a:pt x="622" y="357"/>
                  </a:cubicBezTo>
                  <a:cubicBezTo>
                    <a:pt x="621" y="356"/>
                    <a:pt x="622" y="354"/>
                    <a:pt x="622" y="351"/>
                  </a:cubicBezTo>
                  <a:close/>
                  <a:moveTo>
                    <a:pt x="622" y="362"/>
                  </a:moveTo>
                  <a:cubicBezTo>
                    <a:pt x="624" y="361"/>
                    <a:pt x="625" y="360"/>
                    <a:pt x="625" y="357"/>
                  </a:cubicBezTo>
                  <a:cubicBezTo>
                    <a:pt x="633" y="359"/>
                    <a:pt x="626" y="366"/>
                    <a:pt x="624" y="368"/>
                  </a:cubicBezTo>
                  <a:cubicBezTo>
                    <a:pt x="622" y="367"/>
                    <a:pt x="622" y="365"/>
                    <a:pt x="622" y="362"/>
                  </a:cubicBezTo>
                  <a:close/>
                  <a:moveTo>
                    <a:pt x="628" y="395"/>
                  </a:moveTo>
                  <a:cubicBezTo>
                    <a:pt x="626" y="390"/>
                    <a:pt x="621" y="385"/>
                    <a:pt x="624" y="381"/>
                  </a:cubicBezTo>
                  <a:cubicBezTo>
                    <a:pt x="628" y="382"/>
                    <a:pt x="628" y="386"/>
                    <a:pt x="631" y="389"/>
                  </a:cubicBezTo>
                  <a:cubicBezTo>
                    <a:pt x="630" y="391"/>
                    <a:pt x="629" y="393"/>
                    <a:pt x="628" y="395"/>
                  </a:cubicBezTo>
                  <a:close/>
                  <a:moveTo>
                    <a:pt x="636" y="396"/>
                  </a:moveTo>
                  <a:cubicBezTo>
                    <a:pt x="638" y="401"/>
                    <a:pt x="634" y="405"/>
                    <a:pt x="634" y="409"/>
                  </a:cubicBezTo>
                  <a:cubicBezTo>
                    <a:pt x="632" y="407"/>
                    <a:pt x="632" y="403"/>
                    <a:pt x="630" y="400"/>
                  </a:cubicBezTo>
                  <a:cubicBezTo>
                    <a:pt x="631" y="398"/>
                    <a:pt x="634" y="395"/>
                    <a:pt x="636" y="396"/>
                  </a:cubicBezTo>
                  <a:close/>
                  <a:moveTo>
                    <a:pt x="631" y="412"/>
                  </a:moveTo>
                  <a:cubicBezTo>
                    <a:pt x="634" y="413"/>
                    <a:pt x="634" y="417"/>
                    <a:pt x="633" y="420"/>
                  </a:cubicBezTo>
                  <a:cubicBezTo>
                    <a:pt x="635" y="422"/>
                    <a:pt x="636" y="422"/>
                    <a:pt x="639" y="421"/>
                  </a:cubicBezTo>
                  <a:cubicBezTo>
                    <a:pt x="640" y="426"/>
                    <a:pt x="638" y="427"/>
                    <a:pt x="636" y="429"/>
                  </a:cubicBezTo>
                  <a:cubicBezTo>
                    <a:pt x="637" y="439"/>
                    <a:pt x="645" y="444"/>
                    <a:pt x="643" y="455"/>
                  </a:cubicBezTo>
                  <a:cubicBezTo>
                    <a:pt x="641" y="456"/>
                    <a:pt x="642" y="454"/>
                    <a:pt x="640" y="454"/>
                  </a:cubicBezTo>
                  <a:cubicBezTo>
                    <a:pt x="639" y="453"/>
                    <a:pt x="639" y="455"/>
                    <a:pt x="637" y="455"/>
                  </a:cubicBezTo>
                  <a:cubicBezTo>
                    <a:pt x="637" y="460"/>
                    <a:pt x="640" y="463"/>
                    <a:pt x="637" y="467"/>
                  </a:cubicBezTo>
                  <a:cubicBezTo>
                    <a:pt x="634" y="449"/>
                    <a:pt x="632" y="430"/>
                    <a:pt x="631" y="412"/>
                  </a:cubicBezTo>
                  <a:close/>
                  <a:moveTo>
                    <a:pt x="637" y="469"/>
                  </a:moveTo>
                  <a:cubicBezTo>
                    <a:pt x="644" y="470"/>
                    <a:pt x="642" y="478"/>
                    <a:pt x="639" y="483"/>
                  </a:cubicBezTo>
                  <a:cubicBezTo>
                    <a:pt x="637" y="481"/>
                    <a:pt x="639" y="474"/>
                    <a:pt x="637" y="469"/>
                  </a:cubicBezTo>
                  <a:close/>
                  <a:moveTo>
                    <a:pt x="645" y="488"/>
                  </a:moveTo>
                  <a:cubicBezTo>
                    <a:pt x="645" y="489"/>
                    <a:pt x="646" y="489"/>
                    <a:pt x="646" y="489"/>
                  </a:cubicBezTo>
                  <a:cubicBezTo>
                    <a:pt x="646" y="494"/>
                    <a:pt x="642" y="496"/>
                    <a:pt x="642" y="501"/>
                  </a:cubicBezTo>
                  <a:cubicBezTo>
                    <a:pt x="637" y="498"/>
                    <a:pt x="641" y="491"/>
                    <a:pt x="645" y="488"/>
                  </a:cubicBezTo>
                  <a:close/>
                  <a:moveTo>
                    <a:pt x="642" y="510"/>
                  </a:moveTo>
                  <a:cubicBezTo>
                    <a:pt x="647" y="515"/>
                    <a:pt x="643" y="524"/>
                    <a:pt x="648" y="528"/>
                  </a:cubicBezTo>
                  <a:cubicBezTo>
                    <a:pt x="648" y="532"/>
                    <a:pt x="646" y="533"/>
                    <a:pt x="645" y="536"/>
                  </a:cubicBezTo>
                  <a:cubicBezTo>
                    <a:pt x="643" y="526"/>
                    <a:pt x="643" y="520"/>
                    <a:pt x="642" y="510"/>
                  </a:cubicBezTo>
                  <a:close/>
                  <a:moveTo>
                    <a:pt x="648" y="548"/>
                  </a:moveTo>
                  <a:cubicBezTo>
                    <a:pt x="650" y="550"/>
                    <a:pt x="647" y="551"/>
                    <a:pt x="647" y="553"/>
                  </a:cubicBezTo>
                  <a:cubicBezTo>
                    <a:pt x="645" y="552"/>
                    <a:pt x="648" y="550"/>
                    <a:pt x="648" y="548"/>
                  </a:cubicBezTo>
                  <a:close/>
                  <a:moveTo>
                    <a:pt x="649" y="589"/>
                  </a:moveTo>
                  <a:cubicBezTo>
                    <a:pt x="649" y="577"/>
                    <a:pt x="647" y="573"/>
                    <a:pt x="647" y="563"/>
                  </a:cubicBezTo>
                  <a:cubicBezTo>
                    <a:pt x="649" y="564"/>
                    <a:pt x="651" y="562"/>
                    <a:pt x="652" y="561"/>
                  </a:cubicBezTo>
                  <a:cubicBezTo>
                    <a:pt x="654" y="563"/>
                    <a:pt x="655" y="564"/>
                    <a:pt x="655" y="567"/>
                  </a:cubicBezTo>
                  <a:cubicBezTo>
                    <a:pt x="653" y="568"/>
                    <a:pt x="653" y="570"/>
                    <a:pt x="652" y="570"/>
                  </a:cubicBezTo>
                  <a:cubicBezTo>
                    <a:pt x="653" y="577"/>
                    <a:pt x="654" y="585"/>
                    <a:pt x="649" y="589"/>
                  </a:cubicBezTo>
                  <a:close/>
                  <a:moveTo>
                    <a:pt x="646" y="683"/>
                  </a:moveTo>
                  <a:cubicBezTo>
                    <a:pt x="646" y="680"/>
                    <a:pt x="651" y="674"/>
                    <a:pt x="651" y="671"/>
                  </a:cubicBezTo>
                  <a:cubicBezTo>
                    <a:pt x="652" y="671"/>
                    <a:pt x="651" y="669"/>
                    <a:pt x="653" y="670"/>
                  </a:cubicBezTo>
                  <a:cubicBezTo>
                    <a:pt x="653" y="668"/>
                    <a:pt x="653" y="667"/>
                    <a:pt x="654" y="665"/>
                  </a:cubicBezTo>
                  <a:cubicBezTo>
                    <a:pt x="655" y="666"/>
                    <a:pt x="655" y="667"/>
                    <a:pt x="656" y="669"/>
                  </a:cubicBezTo>
                  <a:cubicBezTo>
                    <a:pt x="655" y="670"/>
                    <a:pt x="654" y="670"/>
                    <a:pt x="653" y="671"/>
                  </a:cubicBezTo>
                  <a:cubicBezTo>
                    <a:pt x="659" y="679"/>
                    <a:pt x="650" y="685"/>
                    <a:pt x="648" y="692"/>
                  </a:cubicBezTo>
                  <a:cubicBezTo>
                    <a:pt x="645" y="691"/>
                    <a:pt x="650" y="689"/>
                    <a:pt x="648" y="686"/>
                  </a:cubicBezTo>
                  <a:cubicBezTo>
                    <a:pt x="645" y="688"/>
                    <a:pt x="645" y="686"/>
                    <a:pt x="646" y="683"/>
                  </a:cubicBezTo>
                  <a:close/>
                  <a:moveTo>
                    <a:pt x="652" y="693"/>
                  </a:moveTo>
                  <a:cubicBezTo>
                    <a:pt x="654" y="694"/>
                    <a:pt x="654" y="695"/>
                    <a:pt x="654" y="697"/>
                  </a:cubicBezTo>
                  <a:cubicBezTo>
                    <a:pt x="652" y="697"/>
                    <a:pt x="651" y="694"/>
                    <a:pt x="652" y="693"/>
                  </a:cubicBezTo>
                  <a:close/>
                  <a:moveTo>
                    <a:pt x="652" y="713"/>
                  </a:moveTo>
                  <a:cubicBezTo>
                    <a:pt x="651" y="712"/>
                    <a:pt x="650" y="711"/>
                    <a:pt x="650" y="709"/>
                  </a:cubicBezTo>
                  <a:cubicBezTo>
                    <a:pt x="651" y="710"/>
                    <a:pt x="653" y="711"/>
                    <a:pt x="652" y="713"/>
                  </a:cubicBezTo>
                  <a:close/>
                  <a:moveTo>
                    <a:pt x="649" y="714"/>
                  </a:moveTo>
                  <a:cubicBezTo>
                    <a:pt x="649" y="716"/>
                    <a:pt x="648" y="716"/>
                    <a:pt x="646" y="716"/>
                  </a:cubicBezTo>
                  <a:cubicBezTo>
                    <a:pt x="646" y="715"/>
                    <a:pt x="648" y="713"/>
                    <a:pt x="649" y="714"/>
                  </a:cubicBezTo>
                  <a:close/>
                  <a:moveTo>
                    <a:pt x="633" y="681"/>
                  </a:moveTo>
                  <a:cubicBezTo>
                    <a:pt x="630" y="688"/>
                    <a:pt x="626" y="696"/>
                    <a:pt x="624" y="704"/>
                  </a:cubicBezTo>
                  <a:cubicBezTo>
                    <a:pt x="621" y="702"/>
                    <a:pt x="620" y="698"/>
                    <a:pt x="618" y="695"/>
                  </a:cubicBezTo>
                  <a:cubicBezTo>
                    <a:pt x="617" y="696"/>
                    <a:pt x="615" y="695"/>
                    <a:pt x="615" y="696"/>
                  </a:cubicBezTo>
                  <a:cubicBezTo>
                    <a:pt x="617" y="690"/>
                    <a:pt x="623" y="682"/>
                    <a:pt x="633" y="681"/>
                  </a:cubicBezTo>
                  <a:close/>
                  <a:moveTo>
                    <a:pt x="602" y="734"/>
                  </a:moveTo>
                  <a:cubicBezTo>
                    <a:pt x="603" y="729"/>
                    <a:pt x="603" y="724"/>
                    <a:pt x="605" y="716"/>
                  </a:cubicBezTo>
                  <a:cubicBezTo>
                    <a:pt x="610" y="723"/>
                    <a:pt x="618" y="731"/>
                    <a:pt x="620" y="738"/>
                  </a:cubicBezTo>
                  <a:cubicBezTo>
                    <a:pt x="615" y="738"/>
                    <a:pt x="606" y="738"/>
                    <a:pt x="602" y="734"/>
                  </a:cubicBezTo>
                  <a:close/>
                  <a:moveTo>
                    <a:pt x="608" y="709"/>
                  </a:moveTo>
                  <a:cubicBezTo>
                    <a:pt x="609" y="705"/>
                    <a:pt x="611" y="701"/>
                    <a:pt x="613" y="697"/>
                  </a:cubicBezTo>
                  <a:cubicBezTo>
                    <a:pt x="615" y="704"/>
                    <a:pt x="620" y="709"/>
                    <a:pt x="620" y="716"/>
                  </a:cubicBezTo>
                  <a:cubicBezTo>
                    <a:pt x="626" y="720"/>
                    <a:pt x="626" y="730"/>
                    <a:pt x="631" y="736"/>
                  </a:cubicBezTo>
                  <a:cubicBezTo>
                    <a:pt x="621" y="731"/>
                    <a:pt x="619" y="714"/>
                    <a:pt x="608" y="709"/>
                  </a:cubicBezTo>
                  <a:close/>
                  <a:moveTo>
                    <a:pt x="630" y="725"/>
                  </a:moveTo>
                  <a:cubicBezTo>
                    <a:pt x="632" y="726"/>
                    <a:pt x="638" y="731"/>
                    <a:pt x="637" y="735"/>
                  </a:cubicBezTo>
                  <a:cubicBezTo>
                    <a:pt x="633" y="734"/>
                    <a:pt x="633" y="728"/>
                    <a:pt x="630" y="725"/>
                  </a:cubicBezTo>
                  <a:close/>
                  <a:moveTo>
                    <a:pt x="633" y="719"/>
                  </a:moveTo>
                  <a:cubicBezTo>
                    <a:pt x="630" y="716"/>
                    <a:pt x="624" y="710"/>
                    <a:pt x="628" y="704"/>
                  </a:cubicBezTo>
                  <a:cubicBezTo>
                    <a:pt x="634" y="711"/>
                    <a:pt x="636" y="720"/>
                    <a:pt x="641" y="728"/>
                  </a:cubicBezTo>
                  <a:cubicBezTo>
                    <a:pt x="638" y="729"/>
                    <a:pt x="635" y="723"/>
                    <a:pt x="633" y="719"/>
                  </a:cubicBezTo>
                  <a:close/>
                  <a:moveTo>
                    <a:pt x="641" y="710"/>
                  </a:moveTo>
                  <a:cubicBezTo>
                    <a:pt x="634" y="704"/>
                    <a:pt x="627" y="692"/>
                    <a:pt x="637" y="686"/>
                  </a:cubicBezTo>
                  <a:cubicBezTo>
                    <a:pt x="641" y="687"/>
                    <a:pt x="641" y="693"/>
                    <a:pt x="639" y="696"/>
                  </a:cubicBezTo>
                  <a:cubicBezTo>
                    <a:pt x="641" y="700"/>
                    <a:pt x="643" y="704"/>
                    <a:pt x="641" y="710"/>
                  </a:cubicBezTo>
                  <a:close/>
                  <a:moveTo>
                    <a:pt x="648" y="734"/>
                  </a:moveTo>
                  <a:cubicBezTo>
                    <a:pt x="647" y="732"/>
                    <a:pt x="647" y="730"/>
                    <a:pt x="645" y="728"/>
                  </a:cubicBezTo>
                  <a:cubicBezTo>
                    <a:pt x="645" y="726"/>
                    <a:pt x="647" y="727"/>
                    <a:pt x="646" y="725"/>
                  </a:cubicBezTo>
                  <a:cubicBezTo>
                    <a:pt x="650" y="726"/>
                    <a:pt x="652" y="730"/>
                    <a:pt x="654" y="734"/>
                  </a:cubicBezTo>
                  <a:cubicBezTo>
                    <a:pt x="651" y="733"/>
                    <a:pt x="650" y="734"/>
                    <a:pt x="648" y="734"/>
                  </a:cubicBezTo>
                  <a:close/>
                  <a:moveTo>
                    <a:pt x="655" y="706"/>
                  </a:moveTo>
                  <a:cubicBezTo>
                    <a:pt x="654" y="706"/>
                    <a:pt x="654" y="705"/>
                    <a:pt x="653" y="705"/>
                  </a:cubicBezTo>
                  <a:cubicBezTo>
                    <a:pt x="653" y="703"/>
                    <a:pt x="655" y="702"/>
                    <a:pt x="657" y="701"/>
                  </a:cubicBezTo>
                  <a:cubicBezTo>
                    <a:pt x="656" y="703"/>
                    <a:pt x="656" y="705"/>
                    <a:pt x="655" y="706"/>
                  </a:cubicBezTo>
                  <a:close/>
                  <a:moveTo>
                    <a:pt x="657" y="722"/>
                  </a:moveTo>
                  <a:cubicBezTo>
                    <a:pt x="656" y="721"/>
                    <a:pt x="657" y="718"/>
                    <a:pt x="658" y="717"/>
                  </a:cubicBezTo>
                  <a:cubicBezTo>
                    <a:pt x="660" y="718"/>
                    <a:pt x="658" y="721"/>
                    <a:pt x="657" y="722"/>
                  </a:cubicBezTo>
                  <a:close/>
                  <a:moveTo>
                    <a:pt x="654" y="692"/>
                  </a:moveTo>
                  <a:cubicBezTo>
                    <a:pt x="654" y="688"/>
                    <a:pt x="657" y="687"/>
                    <a:pt x="657" y="684"/>
                  </a:cubicBezTo>
                  <a:cubicBezTo>
                    <a:pt x="659" y="685"/>
                    <a:pt x="660" y="687"/>
                    <a:pt x="661" y="689"/>
                  </a:cubicBezTo>
                  <a:cubicBezTo>
                    <a:pt x="659" y="691"/>
                    <a:pt x="656" y="691"/>
                    <a:pt x="654" y="692"/>
                  </a:cubicBezTo>
                  <a:close/>
                  <a:moveTo>
                    <a:pt x="660" y="707"/>
                  </a:moveTo>
                  <a:cubicBezTo>
                    <a:pt x="662" y="708"/>
                    <a:pt x="663" y="711"/>
                    <a:pt x="662" y="713"/>
                  </a:cubicBezTo>
                  <a:cubicBezTo>
                    <a:pt x="659" y="713"/>
                    <a:pt x="658" y="709"/>
                    <a:pt x="660" y="707"/>
                  </a:cubicBezTo>
                  <a:close/>
                  <a:moveTo>
                    <a:pt x="662" y="731"/>
                  </a:moveTo>
                  <a:cubicBezTo>
                    <a:pt x="662" y="729"/>
                    <a:pt x="664" y="728"/>
                    <a:pt x="664" y="726"/>
                  </a:cubicBezTo>
                  <a:cubicBezTo>
                    <a:pt x="662" y="725"/>
                    <a:pt x="663" y="728"/>
                    <a:pt x="661" y="728"/>
                  </a:cubicBezTo>
                  <a:cubicBezTo>
                    <a:pt x="661" y="725"/>
                    <a:pt x="662" y="724"/>
                    <a:pt x="663" y="722"/>
                  </a:cubicBezTo>
                  <a:cubicBezTo>
                    <a:pt x="664" y="723"/>
                    <a:pt x="664" y="725"/>
                    <a:pt x="666" y="725"/>
                  </a:cubicBezTo>
                  <a:cubicBezTo>
                    <a:pt x="665" y="727"/>
                    <a:pt x="664" y="730"/>
                    <a:pt x="662" y="731"/>
                  </a:cubicBezTo>
                  <a:close/>
                  <a:moveTo>
                    <a:pt x="666" y="716"/>
                  </a:moveTo>
                  <a:cubicBezTo>
                    <a:pt x="668" y="716"/>
                    <a:pt x="667" y="719"/>
                    <a:pt x="669" y="720"/>
                  </a:cubicBezTo>
                  <a:cubicBezTo>
                    <a:pt x="668" y="721"/>
                    <a:pt x="664" y="717"/>
                    <a:pt x="666" y="716"/>
                  </a:cubicBezTo>
                  <a:close/>
                  <a:moveTo>
                    <a:pt x="667" y="670"/>
                  </a:moveTo>
                  <a:cubicBezTo>
                    <a:pt x="667" y="670"/>
                    <a:pt x="668" y="670"/>
                    <a:pt x="669" y="670"/>
                  </a:cubicBezTo>
                  <a:cubicBezTo>
                    <a:pt x="668" y="673"/>
                    <a:pt x="672" y="675"/>
                    <a:pt x="671" y="678"/>
                  </a:cubicBezTo>
                  <a:cubicBezTo>
                    <a:pt x="669" y="676"/>
                    <a:pt x="664" y="672"/>
                    <a:pt x="667" y="670"/>
                  </a:cubicBezTo>
                  <a:close/>
                  <a:moveTo>
                    <a:pt x="670" y="738"/>
                  </a:moveTo>
                  <a:cubicBezTo>
                    <a:pt x="669" y="737"/>
                    <a:pt x="673" y="736"/>
                    <a:pt x="675" y="735"/>
                  </a:cubicBezTo>
                  <a:cubicBezTo>
                    <a:pt x="675" y="736"/>
                    <a:pt x="675" y="737"/>
                    <a:pt x="676" y="737"/>
                  </a:cubicBezTo>
                  <a:cubicBezTo>
                    <a:pt x="674" y="738"/>
                    <a:pt x="672" y="737"/>
                    <a:pt x="670" y="738"/>
                  </a:cubicBezTo>
                  <a:close/>
                  <a:moveTo>
                    <a:pt x="676" y="696"/>
                  </a:moveTo>
                  <a:cubicBezTo>
                    <a:pt x="678" y="697"/>
                    <a:pt x="677" y="700"/>
                    <a:pt x="679" y="701"/>
                  </a:cubicBezTo>
                  <a:cubicBezTo>
                    <a:pt x="677" y="702"/>
                    <a:pt x="676" y="698"/>
                    <a:pt x="676" y="696"/>
                  </a:cubicBezTo>
                  <a:close/>
                  <a:moveTo>
                    <a:pt x="689" y="727"/>
                  </a:moveTo>
                  <a:cubicBezTo>
                    <a:pt x="689" y="730"/>
                    <a:pt x="690" y="730"/>
                    <a:pt x="690" y="732"/>
                  </a:cubicBezTo>
                  <a:cubicBezTo>
                    <a:pt x="689" y="733"/>
                    <a:pt x="687" y="729"/>
                    <a:pt x="686" y="728"/>
                  </a:cubicBezTo>
                  <a:cubicBezTo>
                    <a:pt x="686" y="726"/>
                    <a:pt x="689" y="727"/>
                    <a:pt x="689" y="727"/>
                  </a:cubicBezTo>
                  <a:close/>
                  <a:moveTo>
                    <a:pt x="680" y="736"/>
                  </a:moveTo>
                  <a:cubicBezTo>
                    <a:pt x="680" y="733"/>
                    <a:pt x="678" y="732"/>
                    <a:pt x="679" y="729"/>
                  </a:cubicBezTo>
                  <a:cubicBezTo>
                    <a:pt x="682" y="730"/>
                    <a:pt x="682" y="734"/>
                    <a:pt x="684" y="737"/>
                  </a:cubicBezTo>
                  <a:cubicBezTo>
                    <a:pt x="682" y="737"/>
                    <a:pt x="682" y="735"/>
                    <a:pt x="680" y="736"/>
                  </a:cubicBezTo>
                  <a:close/>
                  <a:moveTo>
                    <a:pt x="682" y="708"/>
                  </a:moveTo>
                  <a:cubicBezTo>
                    <a:pt x="681" y="707"/>
                    <a:pt x="680" y="705"/>
                    <a:pt x="679" y="702"/>
                  </a:cubicBezTo>
                  <a:cubicBezTo>
                    <a:pt x="681" y="704"/>
                    <a:pt x="682" y="706"/>
                    <a:pt x="682" y="708"/>
                  </a:cubicBezTo>
                  <a:close/>
                  <a:moveTo>
                    <a:pt x="680" y="576"/>
                  </a:moveTo>
                  <a:cubicBezTo>
                    <a:pt x="679" y="576"/>
                    <a:pt x="678" y="576"/>
                    <a:pt x="676" y="576"/>
                  </a:cubicBezTo>
                  <a:cubicBezTo>
                    <a:pt x="678" y="575"/>
                    <a:pt x="677" y="572"/>
                    <a:pt x="677" y="570"/>
                  </a:cubicBezTo>
                  <a:cubicBezTo>
                    <a:pt x="677" y="569"/>
                    <a:pt x="679" y="572"/>
                    <a:pt x="680" y="572"/>
                  </a:cubicBezTo>
                  <a:cubicBezTo>
                    <a:pt x="680" y="573"/>
                    <a:pt x="680" y="575"/>
                    <a:pt x="680" y="576"/>
                  </a:cubicBezTo>
                  <a:close/>
                  <a:moveTo>
                    <a:pt x="676" y="542"/>
                  </a:moveTo>
                  <a:cubicBezTo>
                    <a:pt x="676" y="538"/>
                    <a:pt x="678" y="534"/>
                    <a:pt x="682" y="533"/>
                  </a:cubicBezTo>
                  <a:cubicBezTo>
                    <a:pt x="682" y="538"/>
                    <a:pt x="679" y="540"/>
                    <a:pt x="676" y="542"/>
                  </a:cubicBezTo>
                  <a:close/>
                  <a:moveTo>
                    <a:pt x="680" y="561"/>
                  </a:moveTo>
                  <a:cubicBezTo>
                    <a:pt x="675" y="556"/>
                    <a:pt x="677" y="547"/>
                    <a:pt x="680" y="543"/>
                  </a:cubicBezTo>
                  <a:cubicBezTo>
                    <a:pt x="684" y="547"/>
                    <a:pt x="680" y="555"/>
                    <a:pt x="680" y="561"/>
                  </a:cubicBezTo>
                  <a:close/>
                  <a:moveTo>
                    <a:pt x="679" y="527"/>
                  </a:moveTo>
                  <a:cubicBezTo>
                    <a:pt x="679" y="522"/>
                    <a:pt x="672" y="512"/>
                    <a:pt x="681" y="509"/>
                  </a:cubicBezTo>
                  <a:cubicBezTo>
                    <a:pt x="678" y="496"/>
                    <a:pt x="676" y="487"/>
                    <a:pt x="678" y="474"/>
                  </a:cubicBezTo>
                  <a:cubicBezTo>
                    <a:pt x="680" y="478"/>
                    <a:pt x="680" y="482"/>
                    <a:pt x="680" y="487"/>
                  </a:cubicBezTo>
                  <a:cubicBezTo>
                    <a:pt x="680" y="495"/>
                    <a:pt x="682" y="503"/>
                    <a:pt x="683" y="510"/>
                  </a:cubicBezTo>
                  <a:cubicBezTo>
                    <a:pt x="683" y="516"/>
                    <a:pt x="683" y="524"/>
                    <a:pt x="679" y="527"/>
                  </a:cubicBezTo>
                  <a:close/>
                  <a:moveTo>
                    <a:pt x="679" y="450"/>
                  </a:moveTo>
                  <a:cubicBezTo>
                    <a:pt x="679" y="448"/>
                    <a:pt x="681" y="448"/>
                    <a:pt x="682" y="447"/>
                  </a:cubicBezTo>
                  <a:cubicBezTo>
                    <a:pt x="683" y="446"/>
                    <a:pt x="682" y="448"/>
                    <a:pt x="684" y="448"/>
                  </a:cubicBezTo>
                  <a:cubicBezTo>
                    <a:pt x="683" y="450"/>
                    <a:pt x="680" y="450"/>
                    <a:pt x="679" y="450"/>
                  </a:cubicBezTo>
                  <a:close/>
                  <a:moveTo>
                    <a:pt x="684" y="435"/>
                  </a:moveTo>
                  <a:cubicBezTo>
                    <a:pt x="679" y="432"/>
                    <a:pt x="681" y="427"/>
                    <a:pt x="682" y="423"/>
                  </a:cubicBezTo>
                  <a:cubicBezTo>
                    <a:pt x="682" y="423"/>
                    <a:pt x="683" y="423"/>
                    <a:pt x="684" y="423"/>
                  </a:cubicBezTo>
                  <a:cubicBezTo>
                    <a:pt x="684" y="426"/>
                    <a:pt x="683" y="431"/>
                    <a:pt x="684" y="435"/>
                  </a:cubicBezTo>
                  <a:close/>
                  <a:moveTo>
                    <a:pt x="683" y="417"/>
                  </a:moveTo>
                  <a:cubicBezTo>
                    <a:pt x="680" y="411"/>
                    <a:pt x="685" y="402"/>
                    <a:pt x="682" y="396"/>
                  </a:cubicBezTo>
                  <a:cubicBezTo>
                    <a:pt x="683" y="394"/>
                    <a:pt x="684" y="397"/>
                    <a:pt x="684" y="394"/>
                  </a:cubicBezTo>
                  <a:cubicBezTo>
                    <a:pt x="685" y="398"/>
                    <a:pt x="685" y="412"/>
                    <a:pt x="683" y="417"/>
                  </a:cubicBezTo>
                  <a:close/>
                  <a:moveTo>
                    <a:pt x="683" y="387"/>
                  </a:moveTo>
                  <a:cubicBezTo>
                    <a:pt x="683" y="386"/>
                    <a:pt x="684" y="384"/>
                    <a:pt x="685" y="384"/>
                  </a:cubicBezTo>
                  <a:cubicBezTo>
                    <a:pt x="686" y="385"/>
                    <a:pt x="684" y="387"/>
                    <a:pt x="683" y="387"/>
                  </a:cubicBezTo>
                  <a:close/>
                  <a:moveTo>
                    <a:pt x="685" y="383"/>
                  </a:moveTo>
                  <a:cubicBezTo>
                    <a:pt x="684" y="380"/>
                    <a:pt x="684" y="377"/>
                    <a:pt x="685" y="374"/>
                  </a:cubicBezTo>
                  <a:cubicBezTo>
                    <a:pt x="687" y="377"/>
                    <a:pt x="685" y="380"/>
                    <a:pt x="685" y="383"/>
                  </a:cubicBezTo>
                  <a:close/>
                  <a:moveTo>
                    <a:pt x="686" y="374"/>
                  </a:moveTo>
                  <a:cubicBezTo>
                    <a:pt x="684" y="373"/>
                    <a:pt x="685" y="371"/>
                    <a:pt x="684" y="371"/>
                  </a:cubicBezTo>
                  <a:cubicBezTo>
                    <a:pt x="685" y="370"/>
                    <a:pt x="684" y="366"/>
                    <a:pt x="686" y="363"/>
                  </a:cubicBezTo>
                  <a:cubicBezTo>
                    <a:pt x="688" y="365"/>
                    <a:pt x="686" y="372"/>
                    <a:pt x="686" y="374"/>
                  </a:cubicBezTo>
                  <a:close/>
                  <a:moveTo>
                    <a:pt x="688" y="331"/>
                  </a:moveTo>
                  <a:cubicBezTo>
                    <a:pt x="691" y="340"/>
                    <a:pt x="686" y="350"/>
                    <a:pt x="687" y="363"/>
                  </a:cubicBezTo>
                  <a:cubicBezTo>
                    <a:pt x="683" y="355"/>
                    <a:pt x="688" y="342"/>
                    <a:pt x="686" y="333"/>
                  </a:cubicBezTo>
                  <a:cubicBezTo>
                    <a:pt x="687" y="333"/>
                    <a:pt x="687" y="332"/>
                    <a:pt x="688" y="331"/>
                  </a:cubicBezTo>
                  <a:close/>
                  <a:moveTo>
                    <a:pt x="684" y="273"/>
                  </a:moveTo>
                  <a:cubicBezTo>
                    <a:pt x="684" y="272"/>
                    <a:pt x="684" y="271"/>
                    <a:pt x="684" y="271"/>
                  </a:cubicBezTo>
                  <a:cubicBezTo>
                    <a:pt x="686" y="271"/>
                    <a:pt x="686" y="270"/>
                    <a:pt x="687" y="271"/>
                  </a:cubicBezTo>
                  <a:cubicBezTo>
                    <a:pt x="687" y="272"/>
                    <a:pt x="685" y="272"/>
                    <a:pt x="684" y="273"/>
                  </a:cubicBezTo>
                  <a:close/>
                  <a:moveTo>
                    <a:pt x="687" y="164"/>
                  </a:moveTo>
                  <a:cubicBezTo>
                    <a:pt x="684" y="160"/>
                    <a:pt x="688" y="153"/>
                    <a:pt x="688" y="147"/>
                  </a:cubicBezTo>
                  <a:cubicBezTo>
                    <a:pt x="689" y="151"/>
                    <a:pt x="688" y="162"/>
                    <a:pt x="687" y="164"/>
                  </a:cubicBezTo>
                  <a:close/>
                  <a:moveTo>
                    <a:pt x="689" y="85"/>
                  </a:moveTo>
                  <a:cubicBezTo>
                    <a:pt x="690" y="82"/>
                    <a:pt x="688" y="81"/>
                    <a:pt x="688" y="78"/>
                  </a:cubicBezTo>
                  <a:cubicBezTo>
                    <a:pt x="690" y="79"/>
                    <a:pt x="689" y="84"/>
                    <a:pt x="692" y="85"/>
                  </a:cubicBezTo>
                  <a:cubicBezTo>
                    <a:pt x="692" y="86"/>
                    <a:pt x="690" y="85"/>
                    <a:pt x="689" y="85"/>
                  </a:cubicBezTo>
                  <a:close/>
                  <a:moveTo>
                    <a:pt x="692" y="147"/>
                  </a:moveTo>
                  <a:cubicBezTo>
                    <a:pt x="691" y="144"/>
                    <a:pt x="691" y="134"/>
                    <a:pt x="692" y="131"/>
                  </a:cubicBezTo>
                  <a:cubicBezTo>
                    <a:pt x="693" y="136"/>
                    <a:pt x="693" y="141"/>
                    <a:pt x="692" y="147"/>
                  </a:cubicBezTo>
                  <a:close/>
                  <a:moveTo>
                    <a:pt x="695" y="50"/>
                  </a:moveTo>
                  <a:cubicBezTo>
                    <a:pt x="691" y="46"/>
                    <a:pt x="688" y="37"/>
                    <a:pt x="689" y="32"/>
                  </a:cubicBezTo>
                  <a:cubicBezTo>
                    <a:pt x="692" y="31"/>
                    <a:pt x="696" y="35"/>
                    <a:pt x="700" y="36"/>
                  </a:cubicBezTo>
                  <a:cubicBezTo>
                    <a:pt x="698" y="41"/>
                    <a:pt x="701" y="45"/>
                    <a:pt x="701" y="50"/>
                  </a:cubicBezTo>
                  <a:cubicBezTo>
                    <a:pt x="699" y="49"/>
                    <a:pt x="697" y="48"/>
                    <a:pt x="695" y="50"/>
                  </a:cubicBezTo>
                  <a:close/>
                  <a:moveTo>
                    <a:pt x="701" y="51"/>
                  </a:moveTo>
                  <a:cubicBezTo>
                    <a:pt x="701" y="52"/>
                    <a:pt x="701" y="53"/>
                    <a:pt x="703" y="53"/>
                  </a:cubicBezTo>
                  <a:cubicBezTo>
                    <a:pt x="701" y="58"/>
                    <a:pt x="705" y="59"/>
                    <a:pt x="704" y="64"/>
                  </a:cubicBezTo>
                  <a:cubicBezTo>
                    <a:pt x="701" y="61"/>
                    <a:pt x="698" y="56"/>
                    <a:pt x="701" y="51"/>
                  </a:cubicBezTo>
                  <a:close/>
                  <a:moveTo>
                    <a:pt x="701" y="131"/>
                  </a:moveTo>
                  <a:cubicBezTo>
                    <a:pt x="699" y="121"/>
                    <a:pt x="702" y="109"/>
                    <a:pt x="701" y="96"/>
                  </a:cubicBezTo>
                  <a:cubicBezTo>
                    <a:pt x="704" y="98"/>
                    <a:pt x="704" y="102"/>
                    <a:pt x="706" y="104"/>
                  </a:cubicBezTo>
                  <a:cubicBezTo>
                    <a:pt x="701" y="109"/>
                    <a:pt x="709" y="128"/>
                    <a:pt x="701" y="131"/>
                  </a:cubicBezTo>
                  <a:close/>
                  <a:moveTo>
                    <a:pt x="710" y="91"/>
                  </a:moveTo>
                  <a:cubicBezTo>
                    <a:pt x="714" y="94"/>
                    <a:pt x="713" y="100"/>
                    <a:pt x="716" y="105"/>
                  </a:cubicBezTo>
                  <a:cubicBezTo>
                    <a:pt x="713" y="103"/>
                    <a:pt x="711" y="96"/>
                    <a:pt x="710" y="91"/>
                  </a:cubicBezTo>
                  <a:close/>
                  <a:moveTo>
                    <a:pt x="719" y="75"/>
                  </a:moveTo>
                  <a:cubicBezTo>
                    <a:pt x="726" y="90"/>
                    <a:pt x="731" y="108"/>
                    <a:pt x="734" y="124"/>
                  </a:cubicBezTo>
                  <a:cubicBezTo>
                    <a:pt x="729" y="108"/>
                    <a:pt x="722" y="94"/>
                    <a:pt x="719" y="75"/>
                  </a:cubicBezTo>
                  <a:close/>
                  <a:moveTo>
                    <a:pt x="734" y="343"/>
                  </a:moveTo>
                  <a:cubicBezTo>
                    <a:pt x="736" y="345"/>
                    <a:pt x="735" y="350"/>
                    <a:pt x="734" y="352"/>
                  </a:cubicBezTo>
                  <a:cubicBezTo>
                    <a:pt x="731" y="351"/>
                    <a:pt x="731" y="353"/>
                    <a:pt x="730" y="353"/>
                  </a:cubicBezTo>
                  <a:cubicBezTo>
                    <a:pt x="730" y="349"/>
                    <a:pt x="732" y="346"/>
                    <a:pt x="734" y="343"/>
                  </a:cubicBezTo>
                  <a:close/>
                  <a:moveTo>
                    <a:pt x="732" y="399"/>
                  </a:moveTo>
                  <a:cubicBezTo>
                    <a:pt x="729" y="384"/>
                    <a:pt x="731" y="371"/>
                    <a:pt x="730" y="355"/>
                  </a:cubicBezTo>
                  <a:cubicBezTo>
                    <a:pt x="734" y="363"/>
                    <a:pt x="735" y="372"/>
                    <a:pt x="736" y="382"/>
                  </a:cubicBezTo>
                  <a:cubicBezTo>
                    <a:pt x="732" y="386"/>
                    <a:pt x="733" y="394"/>
                    <a:pt x="732" y="399"/>
                  </a:cubicBezTo>
                  <a:close/>
                  <a:moveTo>
                    <a:pt x="742" y="408"/>
                  </a:moveTo>
                  <a:cubicBezTo>
                    <a:pt x="740" y="408"/>
                    <a:pt x="742" y="410"/>
                    <a:pt x="740" y="409"/>
                  </a:cubicBezTo>
                  <a:cubicBezTo>
                    <a:pt x="739" y="405"/>
                    <a:pt x="740" y="404"/>
                    <a:pt x="739" y="399"/>
                  </a:cubicBezTo>
                  <a:cubicBezTo>
                    <a:pt x="741" y="401"/>
                    <a:pt x="742" y="404"/>
                    <a:pt x="742" y="408"/>
                  </a:cubicBezTo>
                  <a:close/>
                  <a:moveTo>
                    <a:pt x="747" y="225"/>
                  </a:moveTo>
                  <a:cubicBezTo>
                    <a:pt x="745" y="220"/>
                    <a:pt x="745" y="210"/>
                    <a:pt x="749" y="207"/>
                  </a:cubicBezTo>
                  <a:cubicBezTo>
                    <a:pt x="749" y="214"/>
                    <a:pt x="749" y="218"/>
                    <a:pt x="747" y="225"/>
                  </a:cubicBezTo>
                  <a:close/>
                  <a:moveTo>
                    <a:pt x="751" y="232"/>
                  </a:moveTo>
                  <a:cubicBezTo>
                    <a:pt x="749" y="230"/>
                    <a:pt x="753" y="228"/>
                    <a:pt x="751" y="227"/>
                  </a:cubicBezTo>
                  <a:cubicBezTo>
                    <a:pt x="751" y="226"/>
                    <a:pt x="752" y="226"/>
                    <a:pt x="753" y="226"/>
                  </a:cubicBezTo>
                  <a:cubicBezTo>
                    <a:pt x="753" y="228"/>
                    <a:pt x="752" y="230"/>
                    <a:pt x="751" y="232"/>
                  </a:cubicBezTo>
                  <a:close/>
                  <a:moveTo>
                    <a:pt x="755" y="208"/>
                  </a:moveTo>
                  <a:cubicBezTo>
                    <a:pt x="754" y="207"/>
                    <a:pt x="755" y="204"/>
                    <a:pt x="754" y="204"/>
                  </a:cubicBezTo>
                  <a:cubicBezTo>
                    <a:pt x="755" y="202"/>
                    <a:pt x="755" y="206"/>
                    <a:pt x="756" y="206"/>
                  </a:cubicBezTo>
                  <a:cubicBezTo>
                    <a:pt x="756" y="207"/>
                    <a:pt x="756" y="208"/>
                    <a:pt x="755" y="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0" name="矩形 19"/>
          <p:cNvSpPr/>
          <p:nvPr/>
        </p:nvSpPr>
        <p:spPr>
          <a:xfrm>
            <a:off x="1018575" y="5466142"/>
            <a:ext cx="10276432" cy="812327"/>
          </a:xfrm>
          <a:prstGeom prst="rect">
            <a:avLst/>
          </a:prstGeom>
          <a:solidFill>
            <a:srgbClr val="A4B0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1" name="矩形 8"/>
          <p:cNvSpPr/>
          <p:nvPr/>
        </p:nvSpPr>
        <p:spPr>
          <a:xfrm>
            <a:off x="1018575" y="1716494"/>
            <a:ext cx="9601990" cy="8813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135" dirty="0" smtClean="0">
                <a:solidFill>
                  <a:srgbClr val="44525F"/>
                </a:solidFill>
                <a:latin typeface="+mj-ea"/>
                <a:ea typeface="+mj-ea"/>
              </a:rPr>
              <a:t>    有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前因必有后果，但是有同样的前因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A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，产生了不一样的后果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C1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和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C2</a:t>
            </a:r>
            <a:r>
              <a:rPr lang="zh-CN" altLang="en-US" sz="2135" dirty="0">
                <a:solidFill>
                  <a:srgbClr val="44525F"/>
                </a:solidFill>
                <a:latin typeface="+mj-ea"/>
                <a:ea typeface="+mj-ea"/>
              </a:rPr>
              <a:t>。前因到后果之间，一定会透过一座桥梁</a:t>
            </a:r>
            <a:r>
              <a:rPr lang="en-US" altLang="zh-CN" sz="2135" dirty="0">
                <a:solidFill>
                  <a:srgbClr val="44525F"/>
                </a:solidFill>
                <a:latin typeface="+mj-ea"/>
                <a:ea typeface="+mj-ea"/>
              </a:rPr>
              <a:t>B</a:t>
            </a:r>
            <a:r>
              <a:rPr lang="zh-CN" altLang="en-US" sz="2135" dirty="0" smtClean="0">
                <a:solidFill>
                  <a:srgbClr val="44525F"/>
                </a:solidFill>
                <a:latin typeface="+mj-ea"/>
                <a:ea typeface="+mj-ea"/>
              </a:rPr>
              <a:t>。</a:t>
            </a:r>
            <a:endParaRPr lang="zh-CN" altLang="en-US" sz="2135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sp>
        <p:nvSpPr>
          <p:cNvPr id="22" name="矩形: 圆角 2"/>
          <p:cNvSpPr/>
          <p:nvPr/>
        </p:nvSpPr>
        <p:spPr>
          <a:xfrm>
            <a:off x="1243534" y="3445393"/>
            <a:ext cx="924990" cy="768378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A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sp>
        <p:nvSpPr>
          <p:cNvPr id="23" name="矩形: 圆角 11"/>
          <p:cNvSpPr/>
          <p:nvPr/>
        </p:nvSpPr>
        <p:spPr>
          <a:xfrm>
            <a:off x="3374925" y="2831182"/>
            <a:ext cx="863815" cy="768378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B1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sp>
        <p:nvSpPr>
          <p:cNvPr id="24" name="矩形: 圆角 15"/>
          <p:cNvSpPr/>
          <p:nvPr/>
        </p:nvSpPr>
        <p:spPr>
          <a:xfrm>
            <a:off x="3374925" y="4201541"/>
            <a:ext cx="863815" cy="77082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B2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sp>
        <p:nvSpPr>
          <p:cNvPr id="25" name="矩形: 圆角 16"/>
          <p:cNvSpPr/>
          <p:nvPr/>
        </p:nvSpPr>
        <p:spPr>
          <a:xfrm>
            <a:off x="5968817" y="2831182"/>
            <a:ext cx="863815" cy="768378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C1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sp>
        <p:nvSpPr>
          <p:cNvPr id="26" name="矩形: 圆角 17"/>
          <p:cNvSpPr/>
          <p:nvPr/>
        </p:nvSpPr>
        <p:spPr>
          <a:xfrm>
            <a:off x="5968817" y="4201541"/>
            <a:ext cx="863815" cy="770826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r>
              <a:rPr lang="en-US" altLang="zh-CN" sz="2135" dirty="0">
                <a:solidFill>
                  <a:schemeClr val="bg1"/>
                </a:solidFill>
                <a:latin typeface="+mj-ea"/>
                <a:ea typeface="+mj-ea"/>
                <a:sym typeface="+mn-ea"/>
              </a:rPr>
              <a:t>C2</a:t>
            </a:r>
            <a:endParaRPr lang="zh-CN" altLang="en-US" sz="2135" dirty="0">
              <a:solidFill>
                <a:schemeClr val="bg1"/>
              </a:solidFill>
              <a:latin typeface="+mj-ea"/>
              <a:ea typeface="+mj-ea"/>
              <a:sym typeface="+mn-ea"/>
            </a:endParaRPr>
          </a:p>
        </p:txBody>
      </p:sp>
      <p:cxnSp>
        <p:nvCxnSpPr>
          <p:cNvPr id="29" name="直接箭头连接符 28"/>
          <p:cNvCxnSpPr>
            <a:stCxn id="22" idx="3"/>
            <a:endCxn id="23" idx="1"/>
          </p:cNvCxnSpPr>
          <p:nvPr/>
        </p:nvCxnSpPr>
        <p:spPr>
          <a:xfrm flipV="1">
            <a:off x="2168524" y="3215373"/>
            <a:ext cx="1206405" cy="614214"/>
          </a:xfrm>
          <a:prstGeom prst="straightConnector1">
            <a:avLst/>
          </a:prstGeom>
          <a:ln>
            <a:solidFill>
              <a:schemeClr val="accent4"/>
            </a:solidFill>
            <a:tailEnd type="triangle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</p:cxnSp>
      <p:cxnSp>
        <p:nvCxnSpPr>
          <p:cNvPr id="32" name="直接箭头连接符 31"/>
          <p:cNvCxnSpPr>
            <a:stCxn id="22" idx="3"/>
            <a:endCxn id="24" idx="1"/>
          </p:cNvCxnSpPr>
          <p:nvPr/>
        </p:nvCxnSpPr>
        <p:spPr>
          <a:xfrm>
            <a:off x="2168524" y="3829581"/>
            <a:ext cx="1206405" cy="756145"/>
          </a:xfrm>
          <a:prstGeom prst="straightConnector1">
            <a:avLst/>
          </a:prstGeom>
          <a:ln>
            <a:solidFill>
              <a:schemeClr val="accent4"/>
            </a:solidFill>
            <a:tailEnd type="triangle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</p:cxnSp>
      <p:cxnSp>
        <p:nvCxnSpPr>
          <p:cNvPr id="35" name="直接箭头连接符 34"/>
          <p:cNvCxnSpPr>
            <a:stCxn id="23" idx="3"/>
            <a:endCxn id="25" idx="1"/>
          </p:cNvCxnSpPr>
          <p:nvPr/>
        </p:nvCxnSpPr>
        <p:spPr>
          <a:xfrm>
            <a:off x="4238741" y="3215367"/>
            <a:ext cx="1730075" cy="0"/>
          </a:xfrm>
          <a:prstGeom prst="straightConnector1">
            <a:avLst/>
          </a:prstGeom>
          <a:ln>
            <a:solidFill>
              <a:schemeClr val="accent4"/>
            </a:solidFill>
            <a:tailEnd type="triangle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</p:cxnSp>
      <p:cxnSp>
        <p:nvCxnSpPr>
          <p:cNvPr id="38" name="直接箭头连接符 37"/>
          <p:cNvCxnSpPr>
            <a:stCxn id="24" idx="3"/>
            <a:endCxn id="25" idx="1"/>
          </p:cNvCxnSpPr>
          <p:nvPr/>
        </p:nvCxnSpPr>
        <p:spPr>
          <a:xfrm>
            <a:off x="4238741" y="4585724"/>
            <a:ext cx="1730075" cy="0"/>
          </a:xfrm>
          <a:prstGeom prst="straightConnector1">
            <a:avLst/>
          </a:prstGeom>
          <a:ln>
            <a:solidFill>
              <a:schemeClr val="accent4"/>
            </a:solidFill>
            <a:tailEnd type="triangle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</p:cxnSp>
      <p:sp>
        <p:nvSpPr>
          <p:cNvPr id="39" name="矩形 8"/>
          <p:cNvSpPr/>
          <p:nvPr/>
        </p:nvSpPr>
        <p:spPr>
          <a:xfrm>
            <a:off x="1018575" y="5466142"/>
            <a:ext cx="10276432" cy="78105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chemeClr val="bg1"/>
                </a:solidFill>
                <a:latin typeface="+mj-ea"/>
                <a:ea typeface="+mj-ea"/>
              </a:rPr>
              <a:t>“情绪</a:t>
            </a:r>
            <a:r>
              <a:rPr lang="en-US" altLang="zh-CN" sz="1865" dirty="0">
                <a:solidFill>
                  <a:schemeClr val="bg1"/>
                </a:solidFill>
                <a:latin typeface="+mj-ea"/>
                <a:ea typeface="+mj-ea"/>
              </a:rPr>
              <a:t>ABC”</a:t>
            </a:r>
            <a:r>
              <a:rPr lang="zh-CN" altLang="en-US" sz="1865" dirty="0">
                <a:solidFill>
                  <a:schemeClr val="bg1"/>
                </a:solidFill>
                <a:latin typeface="+mj-ea"/>
                <a:ea typeface="+mj-ea"/>
              </a:rPr>
              <a:t>理论比较实用，就是考虑内容分类和互相关系，看因果关系，分类列出来，算出排序，就是内容的先后顺序。</a:t>
            </a:r>
            <a:endParaRPr lang="zh-CN" altLang="en-US" sz="1865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1134049" y="1125525"/>
            <a:ext cx="18592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chemeClr val="accent1"/>
                </a:solidFill>
                <a:latin typeface="+mj-ea"/>
                <a:ea typeface="+mj-ea"/>
                <a:sym typeface="+mn-ea"/>
              </a:rPr>
              <a:t>情绪</a:t>
            </a:r>
            <a:r>
              <a:rPr lang="en-US" altLang="zh-CN" sz="2400" dirty="0">
                <a:solidFill>
                  <a:schemeClr val="accent1"/>
                </a:solidFill>
                <a:latin typeface="+mj-ea"/>
                <a:ea typeface="+mj-ea"/>
                <a:sym typeface="+mn-ea"/>
              </a:rPr>
              <a:t>ABC</a:t>
            </a:r>
            <a:r>
              <a:rPr lang="zh-CN" altLang="en-US" sz="2400" dirty="0">
                <a:solidFill>
                  <a:schemeClr val="accent1"/>
                </a:solidFill>
                <a:latin typeface="+mj-ea"/>
                <a:ea typeface="+mj-ea"/>
                <a:sym typeface="+mn-ea"/>
              </a:rPr>
              <a:t>理论</a:t>
            </a:r>
            <a:endParaRPr lang="zh-CN" altLang="en-US" sz="2400" dirty="0">
              <a:solidFill>
                <a:schemeClr val="accent1"/>
              </a:solidFill>
              <a:latin typeface="+mj-ea"/>
              <a:ea typeface="+mj-ea"/>
              <a:sym typeface="+mn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ldLvl="0" animBg="1"/>
      <p:bldP spid="21" grpId="0"/>
      <p:bldP spid="22" grpId="0" bldLvl="0" animBg="1"/>
      <p:bldP spid="23" grpId="0" bldLvl="0" animBg="1"/>
      <p:bldP spid="24" grpId="0" bldLvl="0" animBg="1"/>
      <p:bldP spid="25" grpId="0" bldLvl="0" animBg="1"/>
      <p:bldP spid="26" grpId="0" bldLvl="0" animBg="1"/>
      <p:bldP spid="39" grpId="0" bldLvl="0" animBg="1"/>
      <p:bldP spid="4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8" name="矩形 8"/>
          <p:cNvSpPr/>
          <p:nvPr/>
        </p:nvSpPr>
        <p:spPr>
          <a:xfrm>
            <a:off x="8495674" y="3093258"/>
            <a:ext cx="2831614" cy="138557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en-US" altLang="zh-CN" sz="1865" dirty="0" smtClean="0">
                <a:latin typeface="+mj-ea"/>
                <a:ea typeface="+mj-ea"/>
              </a:rPr>
              <a:t>    9</a:t>
            </a:r>
            <a:r>
              <a:rPr lang="zh-CN" altLang="en-US" sz="1865" dirty="0">
                <a:latin typeface="+mj-ea"/>
                <a:ea typeface="+mj-ea"/>
              </a:rPr>
              <a:t>点发文，用户会习惯每天</a:t>
            </a:r>
            <a:r>
              <a:rPr lang="en-US" altLang="zh-CN" sz="1865" dirty="0">
                <a:latin typeface="+mj-ea"/>
                <a:ea typeface="+mj-ea"/>
              </a:rPr>
              <a:t>9</a:t>
            </a:r>
            <a:r>
              <a:rPr lang="zh-CN" altLang="en-US" sz="1865" dirty="0">
                <a:latin typeface="+mj-ea"/>
                <a:ea typeface="+mj-ea"/>
              </a:rPr>
              <a:t>点阅读，让用户养成比较好的习惯。</a:t>
            </a:r>
            <a:endParaRPr lang="zh-CN" altLang="en-US" sz="1865" dirty="0">
              <a:latin typeface="+mj-ea"/>
              <a:ea typeface="+mj-ea"/>
            </a:endParaRPr>
          </a:p>
        </p:txBody>
      </p:sp>
      <p:sp>
        <p:nvSpPr>
          <p:cNvPr id="29" name="矩形 8"/>
          <p:cNvSpPr/>
          <p:nvPr/>
        </p:nvSpPr>
        <p:spPr>
          <a:xfrm>
            <a:off x="1440632" y="2294953"/>
            <a:ext cx="2975596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latin typeface="+mj-ea"/>
                <a:ea typeface="+mj-ea"/>
              </a:rPr>
              <a:t>    确认</a:t>
            </a:r>
            <a:r>
              <a:rPr lang="zh-CN" altLang="en-US" sz="1600" dirty="0">
                <a:latin typeface="+mj-ea"/>
                <a:ea typeface="+mj-ea"/>
              </a:rPr>
              <a:t>优先级，确定条数、频次，把这些固定出来</a:t>
            </a:r>
            <a:endParaRPr lang="zh-CN" altLang="en-US" sz="1600" dirty="0">
              <a:latin typeface="+mj-ea"/>
              <a:ea typeface="+mj-ea"/>
            </a:endParaRPr>
          </a:p>
        </p:txBody>
      </p:sp>
      <p:sp>
        <p:nvSpPr>
          <p:cNvPr id="30" name="矩形 8"/>
          <p:cNvSpPr/>
          <p:nvPr/>
        </p:nvSpPr>
        <p:spPr>
          <a:xfrm>
            <a:off x="1440632" y="4250665"/>
            <a:ext cx="2831617" cy="11988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latin typeface="+mj-ea"/>
                <a:ea typeface="+mj-ea"/>
              </a:rPr>
              <a:t>    新</a:t>
            </a:r>
            <a:r>
              <a:rPr lang="zh-CN" altLang="en-US" sz="1600" dirty="0">
                <a:latin typeface="+mj-ea"/>
                <a:ea typeface="+mj-ea"/>
              </a:rPr>
              <a:t>媒体发文章的时候尽量固定频次，让用户形成良好阅读习惯</a:t>
            </a:r>
            <a:endParaRPr lang="zh-CN" altLang="en-US" sz="1600" dirty="0">
              <a:latin typeface="+mj-ea"/>
              <a:ea typeface="+mj-ea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8523926" y="2641334"/>
            <a:ext cx="658495" cy="66484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3730" b="1" dirty="0">
                <a:solidFill>
                  <a:schemeClr val="accent1"/>
                </a:solidFill>
                <a:latin typeface="阿美简体" pitchFamily="2" charset="-122"/>
                <a:ea typeface="阿美简体" pitchFamily="2" charset="-122"/>
                <a:sym typeface="+mn-ea"/>
              </a:rPr>
              <a:t>例</a:t>
            </a:r>
            <a:endParaRPr lang="zh-CN" altLang="en-US" sz="3730" b="1" dirty="0">
              <a:solidFill>
                <a:schemeClr val="accent1"/>
              </a:solidFill>
              <a:latin typeface="阿美简体" pitchFamily="2" charset="-122"/>
              <a:ea typeface="阿美简体" pitchFamily="2" charset="-122"/>
              <a:sym typeface="+mn-ea"/>
            </a:endParaRPr>
          </a:p>
        </p:txBody>
      </p:sp>
      <p:sp>
        <p:nvSpPr>
          <p:cNvPr id="49" name="菱形 48"/>
          <p:cNvSpPr/>
          <p:nvPr/>
        </p:nvSpPr>
        <p:spPr>
          <a:xfrm>
            <a:off x="4719379" y="4454379"/>
            <a:ext cx="3200374" cy="948130"/>
          </a:xfrm>
          <a:prstGeom prst="diamond">
            <a:avLst/>
          </a:prstGeom>
          <a:pattFill prst="wdUpDiag">
            <a:fgClr>
              <a:srgbClr val="0092C3"/>
            </a:fgClr>
            <a:bgClr>
              <a:srgbClr val="363636"/>
            </a:bgClr>
          </a:pattFill>
          <a:ln w="38100">
            <a:solidFill>
              <a:schemeClr val="accent5">
                <a:lumMod val="20000"/>
                <a:lumOff val="8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0" name="菱形 49"/>
          <p:cNvSpPr/>
          <p:nvPr/>
        </p:nvSpPr>
        <p:spPr>
          <a:xfrm>
            <a:off x="4683406" y="3749705"/>
            <a:ext cx="3201927" cy="948129"/>
          </a:xfrm>
          <a:prstGeom prst="diamond">
            <a:avLst/>
          </a:prstGeom>
          <a:pattFill prst="wdUpDiag">
            <a:fgClr>
              <a:srgbClr val="0092C3"/>
            </a:fgClr>
            <a:bgClr>
              <a:srgbClr val="363636"/>
            </a:bgClr>
          </a:pattFill>
          <a:ln w="38100">
            <a:solidFill>
              <a:schemeClr val="accent5">
                <a:lumMod val="20000"/>
                <a:lumOff val="8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1" name="菱形 50"/>
          <p:cNvSpPr/>
          <p:nvPr/>
        </p:nvSpPr>
        <p:spPr>
          <a:xfrm>
            <a:off x="4683407" y="3045028"/>
            <a:ext cx="3201927" cy="949555"/>
          </a:xfrm>
          <a:prstGeom prst="diamond">
            <a:avLst/>
          </a:prstGeom>
          <a:pattFill prst="wdUpDiag">
            <a:fgClr>
              <a:srgbClr val="0092C3"/>
            </a:fgClr>
            <a:bgClr>
              <a:srgbClr val="363636"/>
            </a:bgClr>
          </a:pattFill>
          <a:ln w="38100">
            <a:solidFill>
              <a:schemeClr val="accent5">
                <a:lumMod val="20000"/>
                <a:lumOff val="8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2" name="菱形 51"/>
          <p:cNvSpPr/>
          <p:nvPr/>
        </p:nvSpPr>
        <p:spPr>
          <a:xfrm>
            <a:off x="4598759" y="2342467"/>
            <a:ext cx="3200374" cy="948130"/>
          </a:xfrm>
          <a:prstGeom prst="diamond">
            <a:avLst/>
          </a:prstGeom>
          <a:pattFill prst="wdUpDiag">
            <a:fgClr>
              <a:srgbClr val="0092C3"/>
            </a:fgClr>
            <a:bgClr>
              <a:srgbClr val="363636"/>
            </a:bgClr>
          </a:pattFill>
          <a:ln w="38100">
            <a:solidFill>
              <a:schemeClr val="accent5">
                <a:lumMod val="20000"/>
                <a:lumOff val="8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9" name="圆角矩形 68"/>
          <p:cNvSpPr/>
          <p:nvPr/>
        </p:nvSpPr>
        <p:spPr bwMode="auto">
          <a:xfrm>
            <a:off x="8159720" y="2426913"/>
            <a:ext cx="3455531" cy="2399674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5" name="圆角矩形 74"/>
          <p:cNvSpPr/>
          <p:nvPr/>
        </p:nvSpPr>
        <p:spPr bwMode="auto">
          <a:xfrm>
            <a:off x="1392639" y="4010698"/>
            <a:ext cx="2993706" cy="1679772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8" name="圆角矩形 77"/>
          <p:cNvSpPr/>
          <p:nvPr/>
        </p:nvSpPr>
        <p:spPr bwMode="auto">
          <a:xfrm>
            <a:off x="1344645" y="2085394"/>
            <a:ext cx="3037919" cy="1230725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3" name="Freeform 21"/>
          <p:cNvSpPr/>
          <p:nvPr/>
        </p:nvSpPr>
        <p:spPr bwMode="auto">
          <a:xfrm>
            <a:off x="8207713" y="4821023"/>
            <a:ext cx="3407537" cy="4319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14" name="Freeform 21"/>
          <p:cNvSpPr/>
          <p:nvPr/>
        </p:nvSpPr>
        <p:spPr bwMode="auto">
          <a:xfrm>
            <a:off x="1392639" y="5684906"/>
            <a:ext cx="2975596" cy="4319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15" name="Freeform 21"/>
          <p:cNvSpPr/>
          <p:nvPr/>
        </p:nvSpPr>
        <p:spPr bwMode="auto">
          <a:xfrm>
            <a:off x="1392639" y="3285231"/>
            <a:ext cx="2975596" cy="43194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31" grpId="0"/>
      <p:bldP spid="49" grpId="0" bldLvl="0" animBg="1"/>
      <p:bldP spid="50" grpId="0" bldLvl="0" animBg="1"/>
      <p:bldP spid="51" grpId="0" bldLvl="0" animBg="1"/>
      <p:bldP spid="52" grpId="0" bldLvl="0" animBg="1"/>
      <p:bldP spid="13" grpId="0" bldLvl="0" animBg="1"/>
      <p:bldP spid="14" grpId="0" bldLvl="0" animBg="1"/>
      <p:bldP spid="15" grpId="0" bldLvl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/>
          <p:cNvSpPr txBox="1"/>
          <p:nvPr/>
        </p:nvSpPr>
        <p:spPr>
          <a:xfrm>
            <a:off x="5184124" y="3906630"/>
            <a:ext cx="3167570" cy="335915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pPr algn="dist"/>
            <a:r>
              <a:rPr lang="en-US" altLang="zh-CN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The new media</a:t>
            </a:r>
            <a:endParaRPr lang="zh-CN" altLang="en-US" sz="1600" b="1" dirty="0">
              <a:solidFill>
                <a:schemeClr val="tx1">
                  <a:lumMod val="50000"/>
                  <a:lumOff val="50000"/>
                </a:schemeClr>
              </a:solidFill>
              <a:latin typeface="Bradley Hand ITC" panose="03070402050302030203" pitchFamily="66" charset="0"/>
              <a:ea typeface="叶根友小京楷简体" panose="02010601030101010101" pitchFamily="2" charset="-122"/>
            </a:endParaRPr>
          </a:p>
        </p:txBody>
      </p:sp>
      <p:sp>
        <p:nvSpPr>
          <p:cNvPr id="29" name="文本框 25"/>
          <p:cNvSpPr txBox="1"/>
          <p:nvPr/>
        </p:nvSpPr>
        <p:spPr>
          <a:xfrm>
            <a:off x="5160512" y="3324515"/>
            <a:ext cx="1400810" cy="582295"/>
          </a:xfrm>
          <a:prstGeom prst="rect">
            <a:avLst/>
          </a:prstGeom>
          <a:noFill/>
        </p:spPr>
        <p:txBody>
          <a:bodyPr wrap="none" lIns="91417" tIns="45708" rIns="91417" bIns="45708" rtlCol="0">
            <a:spAutoFit/>
          </a:bodyPr>
          <a:lstStyle/>
          <a:p>
            <a:r>
              <a:rPr lang="zh-CN" altLang="en-US" sz="3200" b="1" dirty="0" smtClean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新媒体</a:t>
            </a:r>
            <a:endParaRPr lang="zh-CN" altLang="en-US" sz="3200" b="1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5184124" y="2706793"/>
            <a:ext cx="1823752" cy="460375"/>
          </a:xfrm>
          <a:prstGeom prst="rect">
            <a:avLst/>
          </a:prstGeom>
          <a:solidFill>
            <a:schemeClr val="accent4"/>
          </a:solidFill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PART  ONE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grpSp>
        <p:nvGrpSpPr>
          <p:cNvPr id="31" name="Group 4"/>
          <p:cNvGrpSpPr>
            <a:grpSpLocks noChangeAspect="1"/>
          </p:cNvGrpSpPr>
          <p:nvPr/>
        </p:nvGrpSpPr>
        <p:grpSpPr bwMode="auto">
          <a:xfrm>
            <a:off x="2688463" y="1701447"/>
            <a:ext cx="2087047" cy="2873553"/>
            <a:chOff x="1558" y="1280"/>
            <a:chExt cx="1315" cy="1810"/>
          </a:xfrm>
          <a:solidFill>
            <a:srgbClr val="4A67AA"/>
          </a:solidFill>
        </p:grpSpPr>
        <p:sp>
          <p:nvSpPr>
            <p:cNvPr id="32" name="Freeform 5"/>
            <p:cNvSpPr/>
            <p:nvPr/>
          </p:nvSpPr>
          <p:spPr bwMode="auto">
            <a:xfrm>
              <a:off x="1838" y="1280"/>
              <a:ext cx="1035" cy="922"/>
            </a:xfrm>
            <a:custGeom>
              <a:avLst/>
              <a:gdLst>
                <a:gd name="T0" fmla="*/ 9 w 244"/>
                <a:gd name="T1" fmla="*/ 127 h 218"/>
                <a:gd name="T2" fmla="*/ 53 w 244"/>
                <a:gd name="T3" fmla="*/ 203 h 218"/>
                <a:gd name="T4" fmla="*/ 141 w 244"/>
                <a:gd name="T5" fmla="*/ 212 h 218"/>
                <a:gd name="T6" fmla="*/ 209 w 244"/>
                <a:gd name="T7" fmla="*/ 84 h 218"/>
                <a:gd name="T8" fmla="*/ 45 w 244"/>
                <a:gd name="T9" fmla="*/ 42 h 218"/>
                <a:gd name="T10" fmla="*/ 2 w 244"/>
                <a:gd name="T11" fmla="*/ 115 h 218"/>
                <a:gd name="T12" fmla="*/ 44 w 244"/>
                <a:gd name="T13" fmla="*/ 188 h 218"/>
                <a:gd name="T14" fmla="*/ 48 w 244"/>
                <a:gd name="T15" fmla="*/ 181 h 218"/>
                <a:gd name="T16" fmla="*/ 9 w 244"/>
                <a:gd name="T17" fmla="*/ 129 h 218"/>
                <a:gd name="T18" fmla="*/ 53 w 244"/>
                <a:gd name="T19" fmla="*/ 44 h 218"/>
                <a:gd name="T20" fmla="*/ 196 w 244"/>
                <a:gd name="T21" fmla="*/ 80 h 218"/>
                <a:gd name="T22" fmla="*/ 210 w 244"/>
                <a:gd name="T23" fmla="*/ 155 h 218"/>
                <a:gd name="T24" fmla="*/ 141 w 244"/>
                <a:gd name="T25" fmla="*/ 205 h 218"/>
                <a:gd name="T26" fmla="*/ 63 w 244"/>
                <a:gd name="T27" fmla="*/ 199 h 218"/>
                <a:gd name="T28" fmla="*/ 16 w 244"/>
                <a:gd name="T29" fmla="*/ 125 h 218"/>
                <a:gd name="T30" fmla="*/ 9 w 244"/>
                <a:gd name="T31" fmla="*/ 12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18">
                  <a:moveTo>
                    <a:pt x="9" y="127"/>
                  </a:moveTo>
                  <a:cubicBezTo>
                    <a:pt x="6" y="163"/>
                    <a:pt x="21" y="188"/>
                    <a:pt x="53" y="203"/>
                  </a:cubicBezTo>
                  <a:cubicBezTo>
                    <a:pt x="80" y="216"/>
                    <a:pt x="112" y="218"/>
                    <a:pt x="141" y="212"/>
                  </a:cubicBezTo>
                  <a:cubicBezTo>
                    <a:pt x="201" y="200"/>
                    <a:pt x="244" y="141"/>
                    <a:pt x="209" y="84"/>
                  </a:cubicBezTo>
                  <a:cubicBezTo>
                    <a:pt x="177" y="33"/>
                    <a:pt x="97" y="0"/>
                    <a:pt x="45" y="42"/>
                  </a:cubicBezTo>
                  <a:cubicBezTo>
                    <a:pt x="24" y="59"/>
                    <a:pt x="2" y="86"/>
                    <a:pt x="2" y="115"/>
                  </a:cubicBezTo>
                  <a:cubicBezTo>
                    <a:pt x="1" y="147"/>
                    <a:pt x="21" y="168"/>
                    <a:pt x="44" y="188"/>
                  </a:cubicBezTo>
                  <a:cubicBezTo>
                    <a:pt x="47" y="190"/>
                    <a:pt x="51" y="184"/>
                    <a:pt x="48" y="181"/>
                  </a:cubicBezTo>
                  <a:cubicBezTo>
                    <a:pt x="32" y="166"/>
                    <a:pt x="16" y="151"/>
                    <a:pt x="9" y="129"/>
                  </a:cubicBezTo>
                  <a:cubicBezTo>
                    <a:pt x="0" y="96"/>
                    <a:pt x="28" y="62"/>
                    <a:pt x="53" y="44"/>
                  </a:cubicBezTo>
                  <a:cubicBezTo>
                    <a:pt x="100" y="10"/>
                    <a:pt x="163" y="41"/>
                    <a:pt x="196" y="80"/>
                  </a:cubicBezTo>
                  <a:cubicBezTo>
                    <a:pt x="215" y="101"/>
                    <a:pt x="221" y="129"/>
                    <a:pt x="210" y="155"/>
                  </a:cubicBezTo>
                  <a:cubicBezTo>
                    <a:pt x="199" y="183"/>
                    <a:pt x="168" y="198"/>
                    <a:pt x="141" y="205"/>
                  </a:cubicBezTo>
                  <a:cubicBezTo>
                    <a:pt x="115" y="211"/>
                    <a:pt x="88" y="207"/>
                    <a:pt x="63" y="199"/>
                  </a:cubicBezTo>
                  <a:cubicBezTo>
                    <a:pt x="30" y="187"/>
                    <a:pt x="13" y="160"/>
                    <a:pt x="16" y="125"/>
                  </a:cubicBezTo>
                  <a:cubicBezTo>
                    <a:pt x="16" y="120"/>
                    <a:pt x="9" y="124"/>
                    <a:pt x="9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3" name="Freeform 6"/>
            <p:cNvSpPr/>
            <p:nvPr/>
          </p:nvSpPr>
          <p:spPr bwMode="auto">
            <a:xfrm>
              <a:off x="1775" y="2126"/>
              <a:ext cx="670" cy="537"/>
            </a:xfrm>
            <a:custGeom>
              <a:avLst/>
              <a:gdLst>
                <a:gd name="T0" fmla="*/ 64 w 158"/>
                <a:gd name="T1" fmla="*/ 3 h 127"/>
                <a:gd name="T2" fmla="*/ 32 w 158"/>
                <a:gd name="T3" fmla="*/ 38 h 127"/>
                <a:gd name="T4" fmla="*/ 7 w 158"/>
                <a:gd name="T5" fmla="*/ 76 h 127"/>
                <a:gd name="T6" fmla="*/ 60 w 158"/>
                <a:gd name="T7" fmla="*/ 115 h 127"/>
                <a:gd name="T8" fmla="*/ 139 w 158"/>
                <a:gd name="T9" fmla="*/ 103 h 127"/>
                <a:gd name="T10" fmla="*/ 153 w 158"/>
                <a:gd name="T11" fmla="*/ 5 h 127"/>
                <a:gd name="T12" fmla="*/ 146 w 158"/>
                <a:gd name="T13" fmla="*/ 8 h 127"/>
                <a:gd name="T14" fmla="*/ 142 w 158"/>
                <a:gd name="T15" fmla="*/ 76 h 127"/>
                <a:gd name="T16" fmla="*/ 100 w 158"/>
                <a:gd name="T17" fmla="*/ 111 h 127"/>
                <a:gd name="T18" fmla="*/ 75 w 158"/>
                <a:gd name="T19" fmla="*/ 109 h 127"/>
                <a:gd name="T20" fmla="*/ 15 w 158"/>
                <a:gd name="T21" fmla="*/ 84 h 127"/>
                <a:gd name="T22" fmla="*/ 37 w 158"/>
                <a:gd name="T23" fmla="*/ 41 h 127"/>
                <a:gd name="T24" fmla="*/ 66 w 158"/>
                <a:gd name="T25" fmla="*/ 10 h 127"/>
                <a:gd name="T26" fmla="*/ 64 w 158"/>
                <a:gd name="T27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7">
                  <a:moveTo>
                    <a:pt x="64" y="3"/>
                  </a:moveTo>
                  <a:cubicBezTo>
                    <a:pt x="51" y="12"/>
                    <a:pt x="42" y="26"/>
                    <a:pt x="32" y="38"/>
                  </a:cubicBezTo>
                  <a:cubicBezTo>
                    <a:pt x="22" y="50"/>
                    <a:pt x="12" y="61"/>
                    <a:pt x="7" y="76"/>
                  </a:cubicBezTo>
                  <a:cubicBezTo>
                    <a:pt x="0" y="104"/>
                    <a:pt x="42" y="113"/>
                    <a:pt x="60" y="115"/>
                  </a:cubicBezTo>
                  <a:cubicBezTo>
                    <a:pt x="86" y="118"/>
                    <a:pt x="121" y="127"/>
                    <a:pt x="139" y="103"/>
                  </a:cubicBezTo>
                  <a:cubicBezTo>
                    <a:pt x="158" y="77"/>
                    <a:pt x="151" y="35"/>
                    <a:pt x="153" y="5"/>
                  </a:cubicBezTo>
                  <a:cubicBezTo>
                    <a:pt x="153" y="0"/>
                    <a:pt x="146" y="4"/>
                    <a:pt x="146" y="8"/>
                  </a:cubicBezTo>
                  <a:cubicBezTo>
                    <a:pt x="145" y="30"/>
                    <a:pt x="147" y="54"/>
                    <a:pt x="142" y="76"/>
                  </a:cubicBezTo>
                  <a:cubicBezTo>
                    <a:pt x="138" y="97"/>
                    <a:pt x="125" y="113"/>
                    <a:pt x="100" y="111"/>
                  </a:cubicBezTo>
                  <a:cubicBezTo>
                    <a:pt x="92" y="110"/>
                    <a:pt x="83" y="110"/>
                    <a:pt x="75" y="109"/>
                  </a:cubicBezTo>
                  <a:cubicBezTo>
                    <a:pt x="54" y="108"/>
                    <a:pt x="24" y="106"/>
                    <a:pt x="15" y="84"/>
                  </a:cubicBezTo>
                  <a:cubicBezTo>
                    <a:pt x="9" y="70"/>
                    <a:pt x="29" y="51"/>
                    <a:pt x="37" y="41"/>
                  </a:cubicBezTo>
                  <a:cubicBezTo>
                    <a:pt x="46" y="30"/>
                    <a:pt x="54" y="18"/>
                    <a:pt x="66" y="10"/>
                  </a:cubicBezTo>
                  <a:cubicBezTo>
                    <a:pt x="70" y="7"/>
                    <a:pt x="69" y="0"/>
                    <a:pt x="6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4" name="Freeform 7"/>
            <p:cNvSpPr/>
            <p:nvPr/>
          </p:nvSpPr>
          <p:spPr bwMode="auto">
            <a:xfrm>
              <a:off x="1787" y="2562"/>
              <a:ext cx="365" cy="528"/>
            </a:xfrm>
            <a:custGeom>
              <a:avLst/>
              <a:gdLst>
                <a:gd name="T0" fmla="*/ 35 w 86"/>
                <a:gd name="T1" fmla="*/ 8 h 125"/>
                <a:gd name="T2" fmla="*/ 35 w 86"/>
                <a:gd name="T3" fmla="*/ 5 h 125"/>
                <a:gd name="T4" fmla="*/ 28 w 86"/>
                <a:gd name="T5" fmla="*/ 8 h 125"/>
                <a:gd name="T6" fmla="*/ 52 w 86"/>
                <a:gd name="T7" fmla="*/ 54 h 125"/>
                <a:gd name="T8" fmla="*/ 67 w 86"/>
                <a:gd name="T9" fmla="*/ 80 h 125"/>
                <a:gd name="T10" fmla="*/ 46 w 86"/>
                <a:gd name="T11" fmla="*/ 88 h 125"/>
                <a:gd name="T12" fmla="*/ 10 w 86"/>
                <a:gd name="T13" fmla="*/ 111 h 125"/>
                <a:gd name="T14" fmla="*/ 68 w 86"/>
                <a:gd name="T15" fmla="*/ 110 h 125"/>
                <a:gd name="T16" fmla="*/ 86 w 86"/>
                <a:gd name="T17" fmla="*/ 95 h 125"/>
                <a:gd name="T18" fmla="*/ 60 w 86"/>
                <a:gd name="T19" fmla="*/ 84 h 125"/>
                <a:gd name="T20" fmla="*/ 59 w 86"/>
                <a:gd name="T21" fmla="*/ 91 h 125"/>
                <a:gd name="T22" fmla="*/ 63 w 86"/>
                <a:gd name="T23" fmla="*/ 91 h 125"/>
                <a:gd name="T24" fmla="*/ 68 w 86"/>
                <a:gd name="T25" fmla="*/ 103 h 125"/>
                <a:gd name="T26" fmla="*/ 52 w 86"/>
                <a:gd name="T27" fmla="*/ 107 h 125"/>
                <a:gd name="T28" fmla="*/ 28 w 86"/>
                <a:gd name="T29" fmla="*/ 109 h 125"/>
                <a:gd name="T30" fmla="*/ 21 w 86"/>
                <a:gd name="T31" fmla="*/ 98 h 125"/>
                <a:gd name="T32" fmla="*/ 37 w 86"/>
                <a:gd name="T33" fmla="*/ 95 h 125"/>
                <a:gd name="T34" fmla="*/ 70 w 86"/>
                <a:gd name="T35" fmla="*/ 95 h 125"/>
                <a:gd name="T36" fmla="*/ 73 w 86"/>
                <a:gd name="T37" fmla="*/ 74 h 125"/>
                <a:gd name="T38" fmla="*/ 35 w 86"/>
                <a:gd name="T39" fmla="*/ 4 h 125"/>
                <a:gd name="T40" fmla="*/ 28 w 86"/>
                <a:gd name="T41" fmla="*/ 7 h 125"/>
                <a:gd name="T42" fmla="*/ 28 w 86"/>
                <a:gd name="T43" fmla="*/ 10 h 125"/>
                <a:gd name="T44" fmla="*/ 35 w 86"/>
                <a:gd name="T45" fmla="*/ 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25">
                  <a:moveTo>
                    <a:pt x="35" y="8"/>
                  </a:moveTo>
                  <a:cubicBezTo>
                    <a:pt x="35" y="7"/>
                    <a:pt x="35" y="6"/>
                    <a:pt x="35" y="5"/>
                  </a:cubicBezTo>
                  <a:cubicBezTo>
                    <a:pt x="33" y="6"/>
                    <a:pt x="31" y="7"/>
                    <a:pt x="28" y="8"/>
                  </a:cubicBezTo>
                  <a:cubicBezTo>
                    <a:pt x="32" y="23"/>
                    <a:pt x="44" y="40"/>
                    <a:pt x="52" y="54"/>
                  </a:cubicBezTo>
                  <a:cubicBezTo>
                    <a:pt x="57" y="62"/>
                    <a:pt x="61" y="72"/>
                    <a:pt x="67" y="80"/>
                  </a:cubicBezTo>
                  <a:cubicBezTo>
                    <a:pt x="77" y="92"/>
                    <a:pt x="51" y="88"/>
                    <a:pt x="46" y="88"/>
                  </a:cubicBezTo>
                  <a:cubicBezTo>
                    <a:pt x="34" y="88"/>
                    <a:pt x="0" y="91"/>
                    <a:pt x="10" y="111"/>
                  </a:cubicBezTo>
                  <a:cubicBezTo>
                    <a:pt x="17" y="125"/>
                    <a:pt x="57" y="113"/>
                    <a:pt x="68" y="110"/>
                  </a:cubicBezTo>
                  <a:cubicBezTo>
                    <a:pt x="74" y="109"/>
                    <a:pt x="86" y="102"/>
                    <a:pt x="86" y="95"/>
                  </a:cubicBezTo>
                  <a:cubicBezTo>
                    <a:pt x="85" y="83"/>
                    <a:pt x="69" y="84"/>
                    <a:pt x="60" y="84"/>
                  </a:cubicBezTo>
                  <a:cubicBezTo>
                    <a:pt x="57" y="84"/>
                    <a:pt x="54" y="91"/>
                    <a:pt x="59" y="91"/>
                  </a:cubicBezTo>
                  <a:cubicBezTo>
                    <a:pt x="60" y="91"/>
                    <a:pt x="62" y="91"/>
                    <a:pt x="63" y="91"/>
                  </a:cubicBezTo>
                  <a:cubicBezTo>
                    <a:pt x="74" y="89"/>
                    <a:pt x="75" y="93"/>
                    <a:pt x="68" y="103"/>
                  </a:cubicBezTo>
                  <a:cubicBezTo>
                    <a:pt x="63" y="105"/>
                    <a:pt x="57" y="106"/>
                    <a:pt x="52" y="107"/>
                  </a:cubicBezTo>
                  <a:cubicBezTo>
                    <a:pt x="44" y="108"/>
                    <a:pt x="36" y="109"/>
                    <a:pt x="28" y="109"/>
                  </a:cubicBezTo>
                  <a:cubicBezTo>
                    <a:pt x="26" y="109"/>
                    <a:pt x="4" y="105"/>
                    <a:pt x="21" y="98"/>
                  </a:cubicBezTo>
                  <a:cubicBezTo>
                    <a:pt x="26" y="96"/>
                    <a:pt x="32" y="96"/>
                    <a:pt x="37" y="95"/>
                  </a:cubicBezTo>
                  <a:cubicBezTo>
                    <a:pt x="48" y="94"/>
                    <a:pt x="59" y="96"/>
                    <a:pt x="70" y="95"/>
                  </a:cubicBezTo>
                  <a:cubicBezTo>
                    <a:pt x="82" y="94"/>
                    <a:pt x="76" y="80"/>
                    <a:pt x="73" y="74"/>
                  </a:cubicBezTo>
                  <a:cubicBezTo>
                    <a:pt x="60" y="54"/>
                    <a:pt x="40" y="28"/>
                    <a:pt x="35" y="4"/>
                  </a:cubicBezTo>
                  <a:cubicBezTo>
                    <a:pt x="34" y="0"/>
                    <a:pt x="28" y="4"/>
                    <a:pt x="28" y="7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8" y="15"/>
                    <a:pt x="35" y="11"/>
                    <a:pt x="3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5" name="Freeform 8"/>
            <p:cNvSpPr/>
            <p:nvPr/>
          </p:nvSpPr>
          <p:spPr bwMode="auto">
            <a:xfrm>
              <a:off x="2228" y="2591"/>
              <a:ext cx="276" cy="474"/>
            </a:xfrm>
            <a:custGeom>
              <a:avLst/>
              <a:gdLst>
                <a:gd name="T0" fmla="*/ 2 w 65"/>
                <a:gd name="T1" fmla="*/ 8 h 112"/>
                <a:gd name="T2" fmla="*/ 26 w 65"/>
                <a:gd name="T3" fmla="*/ 44 h 112"/>
                <a:gd name="T4" fmla="*/ 50 w 65"/>
                <a:gd name="T5" fmla="*/ 85 h 112"/>
                <a:gd name="T6" fmla="*/ 55 w 65"/>
                <a:gd name="T7" fmla="*/ 79 h 112"/>
                <a:gd name="T8" fmla="*/ 12 w 65"/>
                <a:gd name="T9" fmla="*/ 85 h 112"/>
                <a:gd name="T10" fmla="*/ 18 w 65"/>
                <a:gd name="T11" fmla="*/ 103 h 112"/>
                <a:gd name="T12" fmla="*/ 64 w 65"/>
                <a:gd name="T13" fmla="*/ 79 h 112"/>
                <a:gd name="T14" fmla="*/ 58 w 65"/>
                <a:gd name="T15" fmla="*/ 79 h 112"/>
                <a:gd name="T16" fmla="*/ 32 w 65"/>
                <a:gd name="T17" fmla="*/ 98 h 112"/>
                <a:gd name="T18" fmla="*/ 25 w 65"/>
                <a:gd name="T19" fmla="*/ 97 h 112"/>
                <a:gd name="T20" fmla="*/ 27 w 65"/>
                <a:gd name="T21" fmla="*/ 86 h 112"/>
                <a:gd name="T22" fmla="*/ 51 w 65"/>
                <a:gd name="T23" fmla="*/ 87 h 112"/>
                <a:gd name="T24" fmla="*/ 56 w 65"/>
                <a:gd name="T25" fmla="*/ 81 h 112"/>
                <a:gd name="T26" fmla="*/ 38 w 65"/>
                <a:gd name="T27" fmla="*/ 49 h 112"/>
                <a:gd name="T28" fmla="*/ 8 w 65"/>
                <a:gd name="T29" fmla="*/ 3 h 112"/>
                <a:gd name="T30" fmla="*/ 2 w 65"/>
                <a:gd name="T31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112">
                  <a:moveTo>
                    <a:pt x="2" y="8"/>
                  </a:moveTo>
                  <a:cubicBezTo>
                    <a:pt x="10" y="20"/>
                    <a:pt x="18" y="32"/>
                    <a:pt x="26" y="44"/>
                  </a:cubicBezTo>
                  <a:cubicBezTo>
                    <a:pt x="34" y="56"/>
                    <a:pt x="46" y="71"/>
                    <a:pt x="50" y="85"/>
                  </a:cubicBezTo>
                  <a:cubicBezTo>
                    <a:pt x="51" y="83"/>
                    <a:pt x="53" y="81"/>
                    <a:pt x="55" y="79"/>
                  </a:cubicBezTo>
                  <a:cubicBezTo>
                    <a:pt x="40" y="78"/>
                    <a:pt x="23" y="75"/>
                    <a:pt x="12" y="85"/>
                  </a:cubicBezTo>
                  <a:cubicBezTo>
                    <a:pt x="5" y="92"/>
                    <a:pt x="12" y="100"/>
                    <a:pt x="18" y="103"/>
                  </a:cubicBezTo>
                  <a:cubicBezTo>
                    <a:pt x="36" y="112"/>
                    <a:pt x="61" y="99"/>
                    <a:pt x="64" y="79"/>
                  </a:cubicBezTo>
                  <a:cubicBezTo>
                    <a:pt x="65" y="74"/>
                    <a:pt x="58" y="75"/>
                    <a:pt x="58" y="79"/>
                  </a:cubicBezTo>
                  <a:cubicBezTo>
                    <a:pt x="56" y="93"/>
                    <a:pt x="44" y="98"/>
                    <a:pt x="32" y="98"/>
                  </a:cubicBezTo>
                  <a:cubicBezTo>
                    <a:pt x="29" y="98"/>
                    <a:pt x="27" y="97"/>
                    <a:pt x="25" y="97"/>
                  </a:cubicBezTo>
                  <a:cubicBezTo>
                    <a:pt x="16" y="95"/>
                    <a:pt x="17" y="92"/>
                    <a:pt x="27" y="86"/>
                  </a:cubicBezTo>
                  <a:cubicBezTo>
                    <a:pt x="34" y="84"/>
                    <a:pt x="44" y="86"/>
                    <a:pt x="51" y="87"/>
                  </a:cubicBezTo>
                  <a:cubicBezTo>
                    <a:pt x="54" y="87"/>
                    <a:pt x="57" y="84"/>
                    <a:pt x="56" y="81"/>
                  </a:cubicBezTo>
                  <a:cubicBezTo>
                    <a:pt x="53" y="70"/>
                    <a:pt x="44" y="59"/>
                    <a:pt x="38" y="49"/>
                  </a:cubicBezTo>
                  <a:cubicBezTo>
                    <a:pt x="29" y="33"/>
                    <a:pt x="18" y="18"/>
                    <a:pt x="8" y="3"/>
                  </a:cubicBezTo>
                  <a:cubicBezTo>
                    <a:pt x="5" y="0"/>
                    <a:pt x="0" y="5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6" name="Freeform 9"/>
            <p:cNvSpPr/>
            <p:nvPr/>
          </p:nvSpPr>
          <p:spPr bwMode="auto">
            <a:xfrm>
              <a:off x="1783" y="2164"/>
              <a:ext cx="598" cy="355"/>
            </a:xfrm>
            <a:custGeom>
              <a:avLst/>
              <a:gdLst>
                <a:gd name="T0" fmla="*/ 50 w 141"/>
                <a:gd name="T1" fmla="*/ 10 h 84"/>
                <a:gd name="T2" fmla="*/ 52 w 141"/>
                <a:gd name="T3" fmla="*/ 6 h 84"/>
                <a:gd name="T4" fmla="*/ 48 w 141"/>
                <a:gd name="T5" fmla="*/ 2 h 84"/>
                <a:gd name="T6" fmla="*/ 13 w 141"/>
                <a:gd name="T7" fmla="*/ 25 h 84"/>
                <a:gd name="T8" fmla="*/ 1 w 141"/>
                <a:gd name="T9" fmla="*/ 35 h 84"/>
                <a:gd name="T10" fmla="*/ 2 w 141"/>
                <a:gd name="T11" fmla="*/ 39 h 84"/>
                <a:gd name="T12" fmla="*/ 82 w 141"/>
                <a:gd name="T13" fmla="*/ 65 h 84"/>
                <a:gd name="T14" fmla="*/ 120 w 141"/>
                <a:gd name="T15" fmla="*/ 66 h 84"/>
                <a:gd name="T16" fmla="*/ 85 w 141"/>
                <a:gd name="T17" fmla="*/ 61 h 84"/>
                <a:gd name="T18" fmla="*/ 92 w 141"/>
                <a:gd name="T19" fmla="*/ 57 h 84"/>
                <a:gd name="T20" fmla="*/ 106 w 141"/>
                <a:gd name="T21" fmla="*/ 54 h 84"/>
                <a:gd name="T22" fmla="*/ 89 w 141"/>
                <a:gd name="T23" fmla="*/ 60 h 84"/>
                <a:gd name="T24" fmla="*/ 87 w 141"/>
                <a:gd name="T25" fmla="*/ 56 h 84"/>
                <a:gd name="T26" fmla="*/ 25 w 141"/>
                <a:gd name="T27" fmla="*/ 41 h 84"/>
                <a:gd name="T28" fmla="*/ 11 w 141"/>
                <a:gd name="T29" fmla="*/ 35 h 84"/>
                <a:gd name="T30" fmla="*/ 15 w 141"/>
                <a:gd name="T31" fmla="*/ 31 h 84"/>
                <a:gd name="T32" fmla="*/ 50 w 141"/>
                <a:gd name="T33" fmla="*/ 9 h 84"/>
                <a:gd name="T34" fmla="*/ 46 w 141"/>
                <a:gd name="T35" fmla="*/ 5 h 84"/>
                <a:gd name="T36" fmla="*/ 44 w 141"/>
                <a:gd name="T37" fmla="*/ 9 h 84"/>
                <a:gd name="T38" fmla="*/ 50 w 141"/>
                <a:gd name="T39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84">
                  <a:moveTo>
                    <a:pt x="50" y="10"/>
                  </a:moveTo>
                  <a:cubicBezTo>
                    <a:pt x="51" y="9"/>
                    <a:pt x="51" y="8"/>
                    <a:pt x="52" y="6"/>
                  </a:cubicBezTo>
                  <a:cubicBezTo>
                    <a:pt x="52" y="4"/>
                    <a:pt x="51" y="0"/>
                    <a:pt x="48" y="2"/>
                  </a:cubicBezTo>
                  <a:cubicBezTo>
                    <a:pt x="36" y="10"/>
                    <a:pt x="25" y="18"/>
                    <a:pt x="13" y="25"/>
                  </a:cubicBezTo>
                  <a:cubicBezTo>
                    <a:pt x="8" y="28"/>
                    <a:pt x="3" y="29"/>
                    <a:pt x="1" y="35"/>
                  </a:cubicBezTo>
                  <a:cubicBezTo>
                    <a:pt x="0" y="36"/>
                    <a:pt x="0" y="38"/>
                    <a:pt x="2" y="39"/>
                  </a:cubicBezTo>
                  <a:cubicBezTo>
                    <a:pt x="10" y="46"/>
                    <a:pt x="82" y="64"/>
                    <a:pt x="82" y="65"/>
                  </a:cubicBezTo>
                  <a:cubicBezTo>
                    <a:pt x="77" y="84"/>
                    <a:pt x="115" y="73"/>
                    <a:pt x="120" y="66"/>
                  </a:cubicBezTo>
                  <a:cubicBezTo>
                    <a:pt x="141" y="41"/>
                    <a:pt x="80" y="41"/>
                    <a:pt x="85" y="61"/>
                  </a:cubicBezTo>
                  <a:cubicBezTo>
                    <a:pt x="87" y="65"/>
                    <a:pt x="93" y="60"/>
                    <a:pt x="92" y="57"/>
                  </a:cubicBezTo>
                  <a:cubicBezTo>
                    <a:pt x="91" y="55"/>
                    <a:pt x="104" y="54"/>
                    <a:pt x="106" y="54"/>
                  </a:cubicBezTo>
                  <a:cubicBezTo>
                    <a:pt x="138" y="53"/>
                    <a:pt x="84" y="81"/>
                    <a:pt x="89" y="60"/>
                  </a:cubicBezTo>
                  <a:cubicBezTo>
                    <a:pt x="90" y="58"/>
                    <a:pt x="89" y="56"/>
                    <a:pt x="87" y="56"/>
                  </a:cubicBezTo>
                  <a:cubicBezTo>
                    <a:pt x="66" y="56"/>
                    <a:pt x="46" y="45"/>
                    <a:pt x="25" y="41"/>
                  </a:cubicBezTo>
                  <a:cubicBezTo>
                    <a:pt x="20" y="40"/>
                    <a:pt x="15" y="38"/>
                    <a:pt x="11" y="35"/>
                  </a:cubicBezTo>
                  <a:cubicBezTo>
                    <a:pt x="7" y="33"/>
                    <a:pt x="10" y="34"/>
                    <a:pt x="15" y="31"/>
                  </a:cubicBezTo>
                  <a:cubicBezTo>
                    <a:pt x="27" y="24"/>
                    <a:pt x="38" y="16"/>
                    <a:pt x="50" y="9"/>
                  </a:cubicBezTo>
                  <a:cubicBezTo>
                    <a:pt x="48" y="7"/>
                    <a:pt x="47" y="6"/>
                    <a:pt x="46" y="5"/>
                  </a:cubicBezTo>
                  <a:cubicBezTo>
                    <a:pt x="45" y="6"/>
                    <a:pt x="45" y="7"/>
                    <a:pt x="44" y="9"/>
                  </a:cubicBezTo>
                  <a:cubicBezTo>
                    <a:pt x="43" y="14"/>
                    <a:pt x="49" y="15"/>
                    <a:pt x="5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7" name="Freeform 10"/>
            <p:cNvSpPr/>
            <p:nvPr/>
          </p:nvSpPr>
          <p:spPr bwMode="auto">
            <a:xfrm>
              <a:off x="2347" y="2227"/>
              <a:ext cx="496" cy="267"/>
            </a:xfrm>
            <a:custGeom>
              <a:avLst/>
              <a:gdLst>
                <a:gd name="T0" fmla="*/ 14 w 117"/>
                <a:gd name="T1" fmla="*/ 9 h 63"/>
                <a:gd name="T2" fmla="*/ 14 w 117"/>
                <a:gd name="T3" fmla="*/ 5 h 63"/>
                <a:gd name="T4" fmla="*/ 7 w 117"/>
                <a:gd name="T5" fmla="*/ 8 h 63"/>
                <a:gd name="T6" fmla="*/ 16 w 117"/>
                <a:gd name="T7" fmla="*/ 42 h 63"/>
                <a:gd name="T8" fmla="*/ 80 w 117"/>
                <a:gd name="T9" fmla="*/ 55 h 63"/>
                <a:gd name="T10" fmla="*/ 82 w 117"/>
                <a:gd name="T11" fmla="*/ 48 h 63"/>
                <a:gd name="T12" fmla="*/ 80 w 117"/>
                <a:gd name="T13" fmla="*/ 48 h 63"/>
                <a:gd name="T14" fmla="*/ 77 w 117"/>
                <a:gd name="T15" fmla="*/ 55 h 63"/>
                <a:gd name="T16" fmla="*/ 116 w 117"/>
                <a:gd name="T17" fmla="*/ 43 h 63"/>
                <a:gd name="T18" fmla="*/ 116 w 117"/>
                <a:gd name="T19" fmla="*/ 40 h 63"/>
                <a:gd name="T20" fmla="*/ 76 w 117"/>
                <a:gd name="T21" fmla="*/ 48 h 63"/>
                <a:gd name="T22" fmla="*/ 109 w 117"/>
                <a:gd name="T23" fmla="*/ 51 h 63"/>
                <a:gd name="T24" fmla="*/ 109 w 117"/>
                <a:gd name="T25" fmla="*/ 44 h 63"/>
                <a:gd name="T26" fmla="*/ 102 w 117"/>
                <a:gd name="T27" fmla="*/ 46 h 63"/>
                <a:gd name="T28" fmla="*/ 91 w 117"/>
                <a:gd name="T29" fmla="*/ 48 h 63"/>
                <a:gd name="T30" fmla="*/ 91 w 117"/>
                <a:gd name="T31" fmla="*/ 45 h 63"/>
                <a:gd name="T32" fmla="*/ 82 w 117"/>
                <a:gd name="T33" fmla="*/ 48 h 63"/>
                <a:gd name="T34" fmla="*/ 79 w 117"/>
                <a:gd name="T35" fmla="*/ 55 h 63"/>
                <a:gd name="T36" fmla="*/ 80 w 117"/>
                <a:gd name="T37" fmla="*/ 55 h 63"/>
                <a:gd name="T38" fmla="*/ 82 w 117"/>
                <a:gd name="T39" fmla="*/ 48 h 63"/>
                <a:gd name="T40" fmla="*/ 35 w 117"/>
                <a:gd name="T41" fmla="*/ 40 h 63"/>
                <a:gd name="T42" fmla="*/ 12 w 117"/>
                <a:gd name="T43" fmla="*/ 23 h 63"/>
                <a:gd name="T44" fmla="*/ 14 w 117"/>
                <a:gd name="T45" fmla="*/ 5 h 63"/>
                <a:gd name="T46" fmla="*/ 7 w 117"/>
                <a:gd name="T47" fmla="*/ 8 h 63"/>
                <a:gd name="T48" fmla="*/ 7 w 117"/>
                <a:gd name="T49" fmla="*/ 12 h 63"/>
                <a:gd name="T50" fmla="*/ 14 w 117"/>
                <a:gd name="T5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63">
                  <a:moveTo>
                    <a:pt x="14" y="9"/>
                  </a:moveTo>
                  <a:cubicBezTo>
                    <a:pt x="14" y="8"/>
                    <a:pt x="14" y="7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20"/>
                    <a:pt x="0" y="36"/>
                    <a:pt x="16" y="42"/>
                  </a:cubicBezTo>
                  <a:cubicBezTo>
                    <a:pt x="38" y="49"/>
                    <a:pt x="58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81" y="48"/>
                    <a:pt x="81" y="48"/>
                    <a:pt x="80" y="48"/>
                  </a:cubicBezTo>
                  <a:cubicBezTo>
                    <a:pt x="78" y="48"/>
                    <a:pt x="74" y="53"/>
                    <a:pt x="77" y="55"/>
                  </a:cubicBezTo>
                  <a:cubicBezTo>
                    <a:pt x="87" y="62"/>
                    <a:pt x="111" y="54"/>
                    <a:pt x="116" y="43"/>
                  </a:cubicBezTo>
                  <a:cubicBezTo>
                    <a:pt x="116" y="42"/>
                    <a:pt x="116" y="40"/>
                    <a:pt x="116" y="40"/>
                  </a:cubicBezTo>
                  <a:cubicBezTo>
                    <a:pt x="108" y="32"/>
                    <a:pt x="79" y="35"/>
                    <a:pt x="76" y="48"/>
                  </a:cubicBezTo>
                  <a:cubicBezTo>
                    <a:pt x="73" y="63"/>
                    <a:pt x="103" y="53"/>
                    <a:pt x="109" y="51"/>
                  </a:cubicBezTo>
                  <a:cubicBezTo>
                    <a:pt x="113" y="50"/>
                    <a:pt x="114" y="43"/>
                    <a:pt x="109" y="44"/>
                  </a:cubicBezTo>
                  <a:cubicBezTo>
                    <a:pt x="106" y="45"/>
                    <a:pt x="104" y="46"/>
                    <a:pt x="102" y="46"/>
                  </a:cubicBezTo>
                  <a:cubicBezTo>
                    <a:pt x="98" y="47"/>
                    <a:pt x="95" y="48"/>
                    <a:pt x="91" y="48"/>
                  </a:cubicBezTo>
                  <a:cubicBezTo>
                    <a:pt x="86" y="49"/>
                    <a:pt x="86" y="48"/>
                    <a:pt x="91" y="45"/>
                  </a:cubicBezTo>
                  <a:cubicBezTo>
                    <a:pt x="117" y="41"/>
                    <a:pt x="91" y="54"/>
                    <a:pt x="82" y="48"/>
                  </a:cubicBezTo>
                  <a:cubicBezTo>
                    <a:pt x="81" y="51"/>
                    <a:pt x="80" y="53"/>
                    <a:pt x="79" y="55"/>
                  </a:cubicBezTo>
                  <a:cubicBezTo>
                    <a:pt x="79" y="55"/>
                    <a:pt x="80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65" y="48"/>
                    <a:pt x="50" y="44"/>
                    <a:pt x="35" y="40"/>
                  </a:cubicBezTo>
                  <a:cubicBezTo>
                    <a:pt x="26" y="38"/>
                    <a:pt x="12" y="34"/>
                    <a:pt x="12" y="23"/>
                  </a:cubicBezTo>
                  <a:cubicBezTo>
                    <a:pt x="13" y="17"/>
                    <a:pt x="14" y="11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7"/>
                    <a:pt x="14" y="13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8" name="Freeform 11"/>
            <p:cNvSpPr/>
            <p:nvPr/>
          </p:nvSpPr>
          <p:spPr bwMode="auto">
            <a:xfrm>
              <a:off x="2665" y="1808"/>
              <a:ext cx="55" cy="60"/>
            </a:xfrm>
            <a:custGeom>
              <a:avLst/>
              <a:gdLst>
                <a:gd name="T0" fmla="*/ 8 w 13"/>
                <a:gd name="T1" fmla="*/ 3 h 14"/>
                <a:gd name="T2" fmla="*/ 1 w 13"/>
                <a:gd name="T3" fmla="*/ 8 h 14"/>
                <a:gd name="T4" fmla="*/ 4 w 13"/>
                <a:gd name="T5" fmla="*/ 12 h 14"/>
                <a:gd name="T6" fmla="*/ 9 w 13"/>
                <a:gd name="T7" fmla="*/ 4 h 14"/>
                <a:gd name="T8" fmla="*/ 7 w 13"/>
                <a:gd name="T9" fmla="*/ 2 h 14"/>
                <a:gd name="T10" fmla="*/ 0 w 13"/>
                <a:gd name="T11" fmla="*/ 11 h 14"/>
                <a:gd name="T12" fmla="*/ 5 w 13"/>
                <a:gd name="T13" fmla="*/ 12 h 14"/>
                <a:gd name="T14" fmla="*/ 9 w 13"/>
                <a:gd name="T15" fmla="*/ 5 h 14"/>
                <a:gd name="T16" fmla="*/ 3 w 13"/>
                <a:gd name="T17" fmla="*/ 6 h 14"/>
                <a:gd name="T18" fmla="*/ 2 w 13"/>
                <a:gd name="T19" fmla="*/ 7 h 14"/>
                <a:gd name="T20" fmla="*/ 7 w 13"/>
                <a:gd name="T21" fmla="*/ 8 h 14"/>
                <a:gd name="T22" fmla="*/ 7 w 13"/>
                <a:gd name="T23" fmla="*/ 9 h 14"/>
                <a:gd name="T24" fmla="*/ 5 w 13"/>
                <a:gd name="T25" fmla="*/ 9 h 14"/>
                <a:gd name="T26" fmla="*/ 3 w 13"/>
                <a:gd name="T27" fmla="*/ 7 h 14"/>
                <a:gd name="T28" fmla="*/ 3 w 13"/>
                <a:gd name="T29" fmla="*/ 7 h 14"/>
                <a:gd name="T30" fmla="*/ 4 w 13"/>
                <a:gd name="T31" fmla="*/ 5 h 14"/>
                <a:gd name="T32" fmla="*/ 4 w 13"/>
                <a:gd name="T33" fmla="*/ 5 h 14"/>
                <a:gd name="T34" fmla="*/ 6 w 13"/>
                <a:gd name="T35" fmla="*/ 4 h 14"/>
                <a:gd name="T36" fmla="*/ 5 w 13"/>
                <a:gd name="T37" fmla="*/ 4 h 14"/>
                <a:gd name="T38" fmla="*/ 8 w 13"/>
                <a:gd name="T39" fmla="*/ 8 h 14"/>
                <a:gd name="T40" fmla="*/ 8 w 13"/>
                <a:gd name="T41" fmla="*/ 8 h 14"/>
                <a:gd name="T42" fmla="*/ 7 w 13"/>
                <a:gd name="T43" fmla="*/ 10 h 14"/>
                <a:gd name="T44" fmla="*/ 7 w 13"/>
                <a:gd name="T45" fmla="*/ 10 h 14"/>
                <a:gd name="T46" fmla="*/ 5 w 13"/>
                <a:gd name="T47" fmla="*/ 11 h 14"/>
                <a:gd name="T48" fmla="*/ 7 w 13"/>
                <a:gd name="T49" fmla="*/ 10 h 14"/>
                <a:gd name="T50" fmla="*/ 8 w 13"/>
                <a:gd name="T5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4">
                  <a:moveTo>
                    <a:pt x="8" y="3"/>
                  </a:moveTo>
                  <a:cubicBezTo>
                    <a:pt x="5" y="3"/>
                    <a:pt x="2" y="5"/>
                    <a:pt x="1" y="8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8" y="11"/>
                    <a:pt x="9" y="8"/>
                    <a:pt x="9" y="4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3" y="2"/>
                    <a:pt x="0" y="7"/>
                    <a:pt x="0" y="11"/>
                  </a:cubicBezTo>
                  <a:cubicBezTo>
                    <a:pt x="0" y="14"/>
                    <a:pt x="3" y="14"/>
                    <a:pt x="5" y="12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10" y="0"/>
                    <a:pt x="3" y="2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7"/>
                    <a:pt x="5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8"/>
                    <a:pt x="7" y="9"/>
                    <a:pt x="5" y="9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10" y="10"/>
                    <a:pt x="13" y="3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39" name="Freeform 12"/>
            <p:cNvSpPr/>
            <p:nvPr/>
          </p:nvSpPr>
          <p:spPr bwMode="auto">
            <a:xfrm>
              <a:off x="2648" y="1770"/>
              <a:ext cx="144" cy="195"/>
            </a:xfrm>
            <a:custGeom>
              <a:avLst/>
              <a:gdLst>
                <a:gd name="T0" fmla="*/ 7 w 34"/>
                <a:gd name="T1" fmla="*/ 39 h 46"/>
                <a:gd name="T2" fmla="*/ 7 w 34"/>
                <a:gd name="T3" fmla="*/ 37 h 46"/>
                <a:gd name="T4" fmla="*/ 3 w 34"/>
                <a:gd name="T5" fmla="*/ 42 h 46"/>
                <a:gd name="T6" fmla="*/ 12 w 34"/>
                <a:gd name="T7" fmla="*/ 38 h 46"/>
                <a:gd name="T8" fmla="*/ 18 w 34"/>
                <a:gd name="T9" fmla="*/ 32 h 46"/>
                <a:gd name="T10" fmla="*/ 25 w 34"/>
                <a:gd name="T11" fmla="*/ 26 h 46"/>
                <a:gd name="T12" fmla="*/ 33 w 34"/>
                <a:gd name="T13" fmla="*/ 13 h 46"/>
                <a:gd name="T14" fmla="*/ 30 w 34"/>
                <a:gd name="T15" fmla="*/ 4 h 46"/>
                <a:gd name="T16" fmla="*/ 24 w 34"/>
                <a:gd name="T17" fmla="*/ 9 h 46"/>
                <a:gd name="T18" fmla="*/ 25 w 34"/>
                <a:gd name="T19" fmla="*/ 15 h 46"/>
                <a:gd name="T20" fmla="*/ 20 w 34"/>
                <a:gd name="T21" fmla="*/ 22 h 46"/>
                <a:gd name="T22" fmla="*/ 4 w 34"/>
                <a:gd name="T23" fmla="*/ 35 h 46"/>
                <a:gd name="T24" fmla="*/ 0 w 34"/>
                <a:gd name="T25" fmla="*/ 40 h 46"/>
                <a:gd name="T26" fmla="*/ 0 w 34"/>
                <a:gd name="T27" fmla="*/ 41 h 46"/>
                <a:gd name="T28" fmla="*/ 7 w 34"/>
                <a:gd name="T2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46">
                  <a:moveTo>
                    <a:pt x="7" y="39"/>
                  </a:moveTo>
                  <a:cubicBezTo>
                    <a:pt x="7" y="38"/>
                    <a:pt x="7" y="38"/>
                    <a:pt x="7" y="37"/>
                  </a:cubicBezTo>
                  <a:cubicBezTo>
                    <a:pt x="5" y="39"/>
                    <a:pt x="4" y="41"/>
                    <a:pt x="3" y="42"/>
                  </a:cubicBezTo>
                  <a:cubicBezTo>
                    <a:pt x="6" y="41"/>
                    <a:pt x="9" y="39"/>
                    <a:pt x="12" y="38"/>
                  </a:cubicBezTo>
                  <a:cubicBezTo>
                    <a:pt x="14" y="36"/>
                    <a:pt x="16" y="34"/>
                    <a:pt x="18" y="32"/>
                  </a:cubicBezTo>
                  <a:cubicBezTo>
                    <a:pt x="20" y="30"/>
                    <a:pt x="23" y="28"/>
                    <a:pt x="25" y="26"/>
                  </a:cubicBezTo>
                  <a:cubicBezTo>
                    <a:pt x="29" y="23"/>
                    <a:pt x="31" y="17"/>
                    <a:pt x="33" y="13"/>
                  </a:cubicBezTo>
                  <a:cubicBezTo>
                    <a:pt x="34" y="9"/>
                    <a:pt x="32" y="6"/>
                    <a:pt x="30" y="4"/>
                  </a:cubicBezTo>
                  <a:cubicBezTo>
                    <a:pt x="28" y="0"/>
                    <a:pt x="22" y="6"/>
                    <a:pt x="24" y="9"/>
                  </a:cubicBezTo>
                  <a:cubicBezTo>
                    <a:pt x="26" y="12"/>
                    <a:pt x="27" y="12"/>
                    <a:pt x="25" y="15"/>
                  </a:cubicBezTo>
                  <a:cubicBezTo>
                    <a:pt x="24" y="18"/>
                    <a:pt x="22" y="21"/>
                    <a:pt x="20" y="22"/>
                  </a:cubicBezTo>
                  <a:cubicBezTo>
                    <a:pt x="15" y="26"/>
                    <a:pt x="10" y="34"/>
                    <a:pt x="4" y="35"/>
                  </a:cubicBezTo>
                  <a:cubicBezTo>
                    <a:pt x="2" y="35"/>
                    <a:pt x="0" y="37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6"/>
                    <a:pt x="7" y="42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0" name="Freeform 13"/>
            <p:cNvSpPr/>
            <p:nvPr/>
          </p:nvSpPr>
          <p:spPr bwMode="auto">
            <a:xfrm>
              <a:off x="2466" y="1635"/>
              <a:ext cx="182" cy="114"/>
            </a:xfrm>
            <a:custGeom>
              <a:avLst/>
              <a:gdLst>
                <a:gd name="T0" fmla="*/ 3 w 43"/>
                <a:gd name="T1" fmla="*/ 23 h 27"/>
                <a:gd name="T2" fmla="*/ 21 w 43"/>
                <a:gd name="T3" fmla="*/ 22 h 27"/>
                <a:gd name="T4" fmla="*/ 31 w 43"/>
                <a:gd name="T5" fmla="*/ 18 h 27"/>
                <a:gd name="T6" fmla="*/ 41 w 43"/>
                <a:gd name="T7" fmla="*/ 8 h 27"/>
                <a:gd name="T8" fmla="*/ 36 w 43"/>
                <a:gd name="T9" fmla="*/ 5 h 27"/>
                <a:gd name="T10" fmla="*/ 21 w 43"/>
                <a:gd name="T11" fmla="*/ 15 h 27"/>
                <a:gd name="T12" fmla="*/ 16 w 43"/>
                <a:gd name="T13" fmla="*/ 17 h 27"/>
                <a:gd name="T14" fmla="*/ 7 w 43"/>
                <a:gd name="T15" fmla="*/ 16 h 27"/>
                <a:gd name="T16" fmla="*/ 3 w 43"/>
                <a:gd name="T1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7">
                  <a:moveTo>
                    <a:pt x="3" y="23"/>
                  </a:moveTo>
                  <a:cubicBezTo>
                    <a:pt x="8" y="27"/>
                    <a:pt x="16" y="26"/>
                    <a:pt x="21" y="22"/>
                  </a:cubicBezTo>
                  <a:cubicBezTo>
                    <a:pt x="24" y="20"/>
                    <a:pt x="28" y="20"/>
                    <a:pt x="31" y="18"/>
                  </a:cubicBezTo>
                  <a:cubicBezTo>
                    <a:pt x="35" y="15"/>
                    <a:pt x="38" y="12"/>
                    <a:pt x="41" y="8"/>
                  </a:cubicBezTo>
                  <a:cubicBezTo>
                    <a:pt x="43" y="4"/>
                    <a:pt x="38" y="0"/>
                    <a:pt x="36" y="5"/>
                  </a:cubicBezTo>
                  <a:cubicBezTo>
                    <a:pt x="33" y="10"/>
                    <a:pt x="27" y="13"/>
                    <a:pt x="21" y="15"/>
                  </a:cubicBezTo>
                  <a:cubicBezTo>
                    <a:pt x="19" y="15"/>
                    <a:pt x="18" y="17"/>
                    <a:pt x="16" y="17"/>
                  </a:cubicBezTo>
                  <a:cubicBezTo>
                    <a:pt x="13" y="19"/>
                    <a:pt x="10" y="19"/>
                    <a:pt x="7" y="16"/>
                  </a:cubicBezTo>
                  <a:cubicBezTo>
                    <a:pt x="4" y="14"/>
                    <a:pt x="0" y="21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1" name="Freeform 14"/>
            <p:cNvSpPr/>
            <p:nvPr/>
          </p:nvSpPr>
          <p:spPr bwMode="auto">
            <a:xfrm>
              <a:off x="2330" y="1580"/>
              <a:ext cx="127" cy="63"/>
            </a:xfrm>
            <a:custGeom>
              <a:avLst/>
              <a:gdLst>
                <a:gd name="T0" fmla="*/ 25 w 30"/>
                <a:gd name="T1" fmla="*/ 1 h 15"/>
                <a:gd name="T2" fmla="*/ 5 w 30"/>
                <a:gd name="T3" fmla="*/ 8 h 15"/>
                <a:gd name="T4" fmla="*/ 4 w 30"/>
                <a:gd name="T5" fmla="*/ 15 h 15"/>
                <a:gd name="T6" fmla="*/ 6 w 30"/>
                <a:gd name="T7" fmla="*/ 15 h 15"/>
                <a:gd name="T8" fmla="*/ 7 w 30"/>
                <a:gd name="T9" fmla="*/ 8 h 15"/>
                <a:gd name="T10" fmla="*/ 6 w 30"/>
                <a:gd name="T11" fmla="*/ 8 h 15"/>
                <a:gd name="T12" fmla="*/ 5 w 30"/>
                <a:gd name="T13" fmla="*/ 15 h 15"/>
                <a:gd name="T14" fmla="*/ 25 w 30"/>
                <a:gd name="T15" fmla="*/ 8 h 15"/>
                <a:gd name="T16" fmla="*/ 25 w 30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5">
                  <a:moveTo>
                    <a:pt x="25" y="1"/>
                  </a:moveTo>
                  <a:cubicBezTo>
                    <a:pt x="18" y="3"/>
                    <a:pt x="11" y="5"/>
                    <a:pt x="5" y="8"/>
                  </a:cubicBezTo>
                  <a:cubicBezTo>
                    <a:pt x="2" y="9"/>
                    <a:pt x="0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9" y="15"/>
                    <a:pt x="12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10"/>
                    <a:pt x="5" y="13"/>
                    <a:pt x="5" y="15"/>
                  </a:cubicBezTo>
                  <a:cubicBezTo>
                    <a:pt x="12" y="12"/>
                    <a:pt x="18" y="10"/>
                    <a:pt x="25" y="8"/>
                  </a:cubicBezTo>
                  <a:cubicBezTo>
                    <a:pt x="29" y="7"/>
                    <a:pt x="30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2" name="Freeform 15"/>
            <p:cNvSpPr/>
            <p:nvPr/>
          </p:nvSpPr>
          <p:spPr bwMode="auto">
            <a:xfrm>
              <a:off x="2500" y="1546"/>
              <a:ext cx="102" cy="47"/>
            </a:xfrm>
            <a:custGeom>
              <a:avLst/>
              <a:gdLst>
                <a:gd name="T0" fmla="*/ 7 w 24"/>
                <a:gd name="T1" fmla="*/ 7 h 11"/>
                <a:gd name="T2" fmla="*/ 7 w 24"/>
                <a:gd name="T3" fmla="*/ 7 h 11"/>
                <a:gd name="T4" fmla="*/ 6 w 24"/>
                <a:gd name="T5" fmla="*/ 9 h 11"/>
                <a:gd name="T6" fmla="*/ 6 w 24"/>
                <a:gd name="T7" fmla="*/ 10 h 11"/>
                <a:gd name="T8" fmla="*/ 11 w 24"/>
                <a:gd name="T9" fmla="*/ 10 h 11"/>
                <a:gd name="T10" fmla="*/ 20 w 24"/>
                <a:gd name="T11" fmla="*/ 8 h 11"/>
                <a:gd name="T12" fmla="*/ 20 w 24"/>
                <a:gd name="T13" fmla="*/ 1 h 11"/>
                <a:gd name="T14" fmla="*/ 7 w 24"/>
                <a:gd name="T15" fmla="*/ 2 h 11"/>
                <a:gd name="T16" fmla="*/ 0 w 24"/>
                <a:gd name="T17" fmla="*/ 8 h 11"/>
                <a:gd name="T18" fmla="*/ 3 w 24"/>
                <a:gd name="T19" fmla="*/ 11 h 11"/>
                <a:gd name="T20" fmla="*/ 7 w 24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1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8" y="10"/>
                    <a:pt x="9" y="10"/>
                    <a:pt x="11" y="10"/>
                  </a:cubicBezTo>
                  <a:cubicBezTo>
                    <a:pt x="14" y="10"/>
                    <a:pt x="17" y="9"/>
                    <a:pt x="20" y="8"/>
                  </a:cubicBezTo>
                  <a:cubicBezTo>
                    <a:pt x="23" y="7"/>
                    <a:pt x="24" y="0"/>
                    <a:pt x="20" y="1"/>
                  </a:cubicBezTo>
                  <a:cubicBezTo>
                    <a:pt x="15" y="3"/>
                    <a:pt x="11" y="2"/>
                    <a:pt x="7" y="2"/>
                  </a:cubicBezTo>
                  <a:cubicBezTo>
                    <a:pt x="4" y="3"/>
                    <a:pt x="1" y="4"/>
                    <a:pt x="0" y="8"/>
                  </a:cubicBezTo>
                  <a:cubicBezTo>
                    <a:pt x="0" y="9"/>
                    <a:pt x="1" y="11"/>
                    <a:pt x="3" y="11"/>
                  </a:cubicBezTo>
                  <a:cubicBezTo>
                    <a:pt x="5" y="11"/>
                    <a:pt x="6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3" name="Freeform 16"/>
            <p:cNvSpPr/>
            <p:nvPr/>
          </p:nvSpPr>
          <p:spPr bwMode="auto">
            <a:xfrm>
              <a:off x="1613" y="2430"/>
              <a:ext cx="106" cy="165"/>
            </a:xfrm>
            <a:custGeom>
              <a:avLst/>
              <a:gdLst>
                <a:gd name="T0" fmla="*/ 20 w 25"/>
                <a:gd name="T1" fmla="*/ 0 h 39"/>
                <a:gd name="T2" fmla="*/ 8 w 25"/>
                <a:gd name="T3" fmla="*/ 36 h 39"/>
                <a:gd name="T4" fmla="*/ 14 w 25"/>
                <a:gd name="T5" fmla="*/ 30 h 39"/>
                <a:gd name="T6" fmla="*/ 19 w 25"/>
                <a:gd name="T7" fmla="*/ 7 h 39"/>
                <a:gd name="T8" fmla="*/ 20 w 2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9">
                  <a:moveTo>
                    <a:pt x="20" y="0"/>
                  </a:moveTo>
                  <a:cubicBezTo>
                    <a:pt x="6" y="2"/>
                    <a:pt x="0" y="26"/>
                    <a:pt x="8" y="36"/>
                  </a:cubicBezTo>
                  <a:cubicBezTo>
                    <a:pt x="11" y="39"/>
                    <a:pt x="17" y="33"/>
                    <a:pt x="14" y="30"/>
                  </a:cubicBezTo>
                  <a:cubicBezTo>
                    <a:pt x="10" y="26"/>
                    <a:pt x="10" y="8"/>
                    <a:pt x="19" y="7"/>
                  </a:cubicBezTo>
                  <a:cubicBezTo>
                    <a:pt x="22" y="7"/>
                    <a:pt x="25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4" name="Freeform 17"/>
            <p:cNvSpPr/>
            <p:nvPr/>
          </p:nvSpPr>
          <p:spPr bwMode="auto">
            <a:xfrm>
              <a:off x="1558" y="2418"/>
              <a:ext cx="60" cy="156"/>
            </a:xfrm>
            <a:custGeom>
              <a:avLst/>
              <a:gdLst>
                <a:gd name="T0" fmla="*/ 6 w 14"/>
                <a:gd name="T1" fmla="*/ 6 h 37"/>
                <a:gd name="T2" fmla="*/ 4 w 14"/>
                <a:gd name="T3" fmla="*/ 11 h 37"/>
                <a:gd name="T4" fmla="*/ 2 w 14"/>
                <a:gd name="T5" fmla="*/ 18 h 37"/>
                <a:gd name="T6" fmla="*/ 0 w 14"/>
                <a:gd name="T7" fmla="*/ 32 h 37"/>
                <a:gd name="T8" fmla="*/ 6 w 14"/>
                <a:gd name="T9" fmla="*/ 30 h 37"/>
                <a:gd name="T10" fmla="*/ 7 w 14"/>
                <a:gd name="T11" fmla="*/ 21 h 37"/>
                <a:gd name="T12" fmla="*/ 10 w 14"/>
                <a:gd name="T13" fmla="*/ 15 h 37"/>
                <a:gd name="T14" fmla="*/ 10 w 14"/>
                <a:gd name="T15" fmla="*/ 12 h 37"/>
                <a:gd name="T16" fmla="*/ 11 w 14"/>
                <a:gd name="T17" fmla="*/ 10 h 37"/>
                <a:gd name="T18" fmla="*/ 13 w 14"/>
                <a:gd name="T19" fmla="*/ 5 h 37"/>
                <a:gd name="T20" fmla="*/ 6 w 14"/>
                <a:gd name="T2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7">
                  <a:moveTo>
                    <a:pt x="6" y="6"/>
                  </a:moveTo>
                  <a:cubicBezTo>
                    <a:pt x="6" y="8"/>
                    <a:pt x="4" y="9"/>
                    <a:pt x="4" y="11"/>
                  </a:cubicBezTo>
                  <a:cubicBezTo>
                    <a:pt x="3" y="14"/>
                    <a:pt x="3" y="16"/>
                    <a:pt x="2" y="18"/>
                  </a:cubicBezTo>
                  <a:cubicBezTo>
                    <a:pt x="0" y="23"/>
                    <a:pt x="0" y="27"/>
                    <a:pt x="0" y="32"/>
                  </a:cubicBezTo>
                  <a:cubicBezTo>
                    <a:pt x="0" y="37"/>
                    <a:pt x="6" y="33"/>
                    <a:pt x="6" y="30"/>
                  </a:cubicBezTo>
                  <a:cubicBezTo>
                    <a:pt x="6" y="27"/>
                    <a:pt x="6" y="24"/>
                    <a:pt x="7" y="21"/>
                  </a:cubicBezTo>
                  <a:cubicBezTo>
                    <a:pt x="8" y="19"/>
                    <a:pt x="9" y="17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0"/>
                    <a:pt x="10" y="12"/>
                    <a:pt x="11" y="10"/>
                  </a:cubicBezTo>
                  <a:cubicBezTo>
                    <a:pt x="12" y="9"/>
                    <a:pt x="13" y="7"/>
                    <a:pt x="13" y="5"/>
                  </a:cubicBezTo>
                  <a:cubicBezTo>
                    <a:pt x="14" y="0"/>
                    <a:pt x="7" y="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45" name="Freeform 21"/>
          <p:cNvSpPr/>
          <p:nvPr/>
        </p:nvSpPr>
        <p:spPr bwMode="auto">
          <a:xfrm>
            <a:off x="2736456" y="4533062"/>
            <a:ext cx="7340374" cy="35448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 tmFilter="0,0; .5, 1; 1, 1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30" grpId="0" bldLvl="0" animBg="1"/>
      <p:bldP spid="45" grpId="0" bldLvl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" name="图片 180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8"/>
          <p:cNvSpPr/>
          <p:nvPr/>
        </p:nvSpPr>
        <p:spPr>
          <a:xfrm>
            <a:off x="1392639" y="3381218"/>
            <a:ext cx="2688592" cy="5340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chemeClr val="accent3"/>
                </a:solidFill>
                <a:latin typeface="+mj-ea"/>
                <a:ea typeface="+mj-ea"/>
              </a:rPr>
              <a:t>不是所有点都要做</a:t>
            </a:r>
            <a:endParaRPr lang="zh-CN" altLang="en-US" sz="2400" dirty="0">
              <a:solidFill>
                <a:schemeClr val="accent3"/>
              </a:solidFill>
              <a:latin typeface="+mj-ea"/>
              <a:ea typeface="+mj-ea"/>
            </a:endParaRPr>
          </a:p>
        </p:txBody>
      </p:sp>
      <p:sp>
        <p:nvSpPr>
          <p:cNvPr id="3" name="矩形 8"/>
          <p:cNvSpPr/>
          <p:nvPr/>
        </p:nvSpPr>
        <p:spPr>
          <a:xfrm>
            <a:off x="8639655" y="4245101"/>
            <a:ext cx="2927602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互联网时代讲究极致、精简，不是求大而全，单点突破比较重要</a:t>
            </a:r>
            <a:endParaRPr lang="zh-CN" altLang="en-US" sz="1600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1038949" y="1267874"/>
            <a:ext cx="30784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+mj-ea"/>
                <a:ea typeface="+mj-ea"/>
                <a:sym typeface="+mn-ea"/>
              </a:rPr>
              <a:t>3</a:t>
            </a:r>
            <a:r>
              <a:rPr lang="zh-CN" altLang="en-US" sz="2400" dirty="0">
                <a:solidFill>
                  <a:srgbClr val="44525F"/>
                </a:solidFill>
                <a:latin typeface="+mj-ea"/>
                <a:ea typeface="+mj-ea"/>
                <a:sym typeface="+mn-ea"/>
              </a:rPr>
              <a:t>、单点突破就是特色</a:t>
            </a:r>
            <a:endParaRPr lang="zh-CN" altLang="en-US" sz="2400" dirty="0">
              <a:solidFill>
                <a:srgbClr val="44525F"/>
              </a:solidFill>
              <a:latin typeface="+mj-ea"/>
              <a:ea typeface="+mj-ea"/>
              <a:sym typeface="+mn-ea"/>
            </a:endParaRPr>
          </a:p>
        </p:txBody>
      </p:sp>
      <p:sp>
        <p:nvSpPr>
          <p:cNvPr id="22" name="矩形 8"/>
          <p:cNvSpPr/>
          <p:nvPr/>
        </p:nvSpPr>
        <p:spPr>
          <a:xfrm>
            <a:off x="7199850" y="2085394"/>
            <a:ext cx="3532974" cy="68135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44525F"/>
                </a:solidFill>
                <a:latin typeface="+mj-ea"/>
                <a:ea typeface="+mj-ea"/>
              </a:rPr>
              <a:t>可能</a:t>
            </a: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想到几十个点</a:t>
            </a:r>
            <a:r>
              <a:rPr lang="zh-CN" altLang="en-US" sz="1600" dirty="0" smtClean="0">
                <a:solidFill>
                  <a:srgbClr val="44525F"/>
                </a:solidFill>
                <a:latin typeface="+mj-ea"/>
                <a:ea typeface="+mj-ea"/>
              </a:rPr>
              <a:t>，</a:t>
            </a:r>
            <a:endParaRPr lang="en-US" altLang="zh-CN" sz="1600" dirty="0" smtClean="0">
              <a:solidFill>
                <a:srgbClr val="44525F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 smtClean="0">
                <a:solidFill>
                  <a:srgbClr val="44525F"/>
                </a:solidFill>
                <a:latin typeface="+mj-ea"/>
                <a:ea typeface="+mj-ea"/>
              </a:rPr>
              <a:t>但</a:t>
            </a:r>
            <a:r>
              <a:rPr lang="zh-CN" altLang="en-US" sz="1600" dirty="0">
                <a:solidFill>
                  <a:srgbClr val="44525F"/>
                </a:solidFill>
                <a:latin typeface="+mj-ea"/>
                <a:ea typeface="+mj-ea"/>
              </a:rPr>
              <a:t>选两到三个有特点的内容做起来</a:t>
            </a:r>
            <a:endParaRPr lang="zh-CN" altLang="en-US" sz="1600" dirty="0">
              <a:solidFill>
                <a:srgbClr val="44525F"/>
              </a:solidFill>
              <a:latin typeface="+mj-ea"/>
              <a:ea typeface="+mj-ea"/>
            </a:endParaRPr>
          </a:p>
        </p:txBody>
      </p:sp>
      <p:sp>
        <p:nvSpPr>
          <p:cNvPr id="39" name="Oval 113"/>
          <p:cNvSpPr/>
          <p:nvPr/>
        </p:nvSpPr>
        <p:spPr>
          <a:xfrm>
            <a:off x="7359967" y="3941713"/>
            <a:ext cx="153373" cy="144822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id-ID" sz="2400">
              <a:solidFill>
                <a:srgbClr val="605448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41" name="chenying0907 56"/>
          <p:cNvSpPr/>
          <p:nvPr/>
        </p:nvSpPr>
        <p:spPr bwMode="auto">
          <a:xfrm>
            <a:off x="4464222" y="3340551"/>
            <a:ext cx="2974463" cy="3517873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id-ID" sz="2400">
              <a:solidFill>
                <a:srgbClr val="605448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42" name="chenying0907 3"/>
          <p:cNvGrpSpPr/>
          <p:nvPr/>
        </p:nvGrpSpPr>
        <p:grpSpPr>
          <a:xfrm rot="3714603">
            <a:off x="7266611" y="3601148"/>
            <a:ext cx="1328237" cy="1383225"/>
            <a:chOff x="6557336" y="3969080"/>
            <a:chExt cx="1506414" cy="1521587"/>
          </a:xfrm>
        </p:grpSpPr>
        <p:sp>
          <p:nvSpPr>
            <p:cNvPr id="43" name="椭圆 31"/>
            <p:cNvSpPr/>
            <p:nvPr/>
          </p:nvSpPr>
          <p:spPr>
            <a:xfrm rot="15654318">
              <a:off x="6549749" y="3976667"/>
              <a:ext cx="1521587" cy="150641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400">
                <a:solidFill>
                  <a:srgbClr val="605448"/>
                </a:solidFill>
              </a:endParaRPr>
            </a:p>
          </p:txBody>
        </p:sp>
        <p:grpSp>
          <p:nvGrpSpPr>
            <p:cNvPr id="44" name="chenying0907 172"/>
            <p:cNvGrpSpPr/>
            <p:nvPr/>
          </p:nvGrpSpPr>
          <p:grpSpPr>
            <a:xfrm>
              <a:off x="6945920" y="4376565"/>
              <a:ext cx="674484" cy="711466"/>
              <a:chOff x="4197350" y="2182813"/>
              <a:chExt cx="608013" cy="641350"/>
            </a:xfrm>
            <a:solidFill>
              <a:srgbClr val="005188"/>
            </a:solidFill>
          </p:grpSpPr>
          <p:sp>
            <p:nvSpPr>
              <p:cNvPr id="45" name="chenying0907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6" name="chenying0907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7" name="chenying0907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8" name="chenying0907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9" name="chenying0907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0" name="chenying0907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1" name="chenying0907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2" name="chenying0907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3" name="chenying0907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4" name="chenying0907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5" name="chenying0907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6" name="chenying0907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7" name="chenying0907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8" name="chenying0907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9" name="chenying0907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0" name="chenying0907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1" name="chenying0907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2" name="chenying0907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3" name="chenying0907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4" name="chenying0907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5" name="chenying0907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6" name="chenying0907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7" name="chenying0907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8" name="chenying0907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9" name="chenying0907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0" name="chenying0907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1" name="chenying0907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2" name="chenying0907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3" name="chenying0907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4" name="chenying0907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5" name="chenying0907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6" name="chenying0907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7" name="chenying0907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8" name="chenying0907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9" name="chenying0907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0" name="chenying0907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1" name="chenying0907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2" name="chenying0907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3" name="chenying0907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4" name="chenying0907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5" name="chenying0907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6" name="chenying0907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7" name="chenying0907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8" name="chenying0907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9" name="chenying0907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0" name="chenying0907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91" name="chenying0907 6"/>
          <p:cNvGrpSpPr/>
          <p:nvPr/>
        </p:nvGrpSpPr>
        <p:grpSpPr>
          <a:xfrm rot="14400794">
            <a:off x="3492192" y="3890549"/>
            <a:ext cx="1437373" cy="1370914"/>
            <a:chOff x="3616066" y="3890310"/>
            <a:chExt cx="1313209" cy="1326436"/>
          </a:xfrm>
        </p:grpSpPr>
        <p:sp>
          <p:nvSpPr>
            <p:cNvPr id="92" name="椭圆 31"/>
            <p:cNvSpPr/>
            <p:nvPr/>
          </p:nvSpPr>
          <p:spPr>
            <a:xfrm rot="15654318">
              <a:off x="3609453" y="3896923"/>
              <a:ext cx="1326436" cy="1313209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400">
                <a:solidFill>
                  <a:srgbClr val="605448"/>
                </a:solidFill>
              </a:endParaRPr>
            </a:p>
          </p:txBody>
        </p:sp>
        <p:grpSp>
          <p:nvGrpSpPr>
            <p:cNvPr id="93" name="chenying0907 219"/>
            <p:cNvGrpSpPr/>
            <p:nvPr/>
          </p:nvGrpSpPr>
          <p:grpSpPr>
            <a:xfrm>
              <a:off x="3903477" y="4174350"/>
              <a:ext cx="723795" cy="739644"/>
              <a:chOff x="5268913" y="4124325"/>
              <a:chExt cx="652463" cy="666751"/>
            </a:xfrm>
            <a:solidFill>
              <a:srgbClr val="005188"/>
            </a:solidFill>
          </p:grpSpPr>
          <p:sp>
            <p:nvSpPr>
              <p:cNvPr id="94" name="chenying0907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5" name="chenying0907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6" name="chenying0907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7" name="chenying0907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8" name="chenying0907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9" name="chenying0907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0" name="chenying0907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1" name="chenying0907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2" name="chenying0907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3" name="chenying0907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4" name="chenying0907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5" name="chenying0907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6" name="chenying0907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7" name="chenying0907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8" name="chenying0907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9" name="chenying0907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0" name="chenying0907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1" name="chenying0907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2" name="chenying0907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3" name="chenying0907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114" name="chenying0907 4"/>
          <p:cNvGrpSpPr/>
          <p:nvPr/>
        </p:nvGrpSpPr>
        <p:grpSpPr>
          <a:xfrm>
            <a:off x="6000013" y="2661316"/>
            <a:ext cx="1359104" cy="1296265"/>
            <a:chOff x="6306836" y="2492307"/>
            <a:chExt cx="1241703" cy="1254210"/>
          </a:xfrm>
        </p:grpSpPr>
        <p:sp>
          <p:nvSpPr>
            <p:cNvPr id="115" name="椭圆 31"/>
            <p:cNvSpPr/>
            <p:nvPr/>
          </p:nvSpPr>
          <p:spPr>
            <a:xfrm rot="15654318">
              <a:off x="6300583" y="2498560"/>
              <a:ext cx="1254210" cy="124170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400">
                <a:solidFill>
                  <a:srgbClr val="605448"/>
                </a:solidFill>
              </a:endParaRPr>
            </a:p>
          </p:txBody>
        </p:sp>
        <p:grpSp>
          <p:nvGrpSpPr>
            <p:cNvPr id="116" name="chenying0907 240"/>
            <p:cNvGrpSpPr/>
            <p:nvPr/>
          </p:nvGrpSpPr>
          <p:grpSpPr>
            <a:xfrm>
              <a:off x="6679994" y="2888964"/>
              <a:ext cx="483459" cy="489186"/>
              <a:chOff x="4194175" y="1193800"/>
              <a:chExt cx="669926" cy="677863"/>
            </a:xfrm>
            <a:solidFill>
              <a:srgbClr val="005188"/>
            </a:solidFill>
          </p:grpSpPr>
          <p:sp>
            <p:nvSpPr>
              <p:cNvPr id="117" name="chenying0907 867"/>
              <p:cNvSpPr/>
              <p:nvPr/>
            </p:nvSpPr>
            <p:spPr bwMode="auto">
              <a:xfrm>
                <a:off x="4217988" y="1674813"/>
                <a:ext cx="52388" cy="115888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94" y="0"/>
                  </a:cxn>
                  <a:cxn ang="0">
                    <a:pos x="88" y="1"/>
                  </a:cxn>
                  <a:cxn ang="0">
                    <a:pos x="84" y="3"/>
                  </a:cxn>
                  <a:cxn ang="0">
                    <a:pos x="81" y="5"/>
                  </a:cxn>
                  <a:cxn ang="0">
                    <a:pos x="78" y="7"/>
                  </a:cxn>
                  <a:cxn ang="0">
                    <a:pos x="73" y="14"/>
                  </a:cxn>
                  <a:cxn ang="0">
                    <a:pos x="69" y="22"/>
                  </a:cxn>
                  <a:cxn ang="0">
                    <a:pos x="69" y="22"/>
                  </a:cxn>
                  <a:cxn ang="0">
                    <a:pos x="62" y="37"/>
                  </a:cxn>
                  <a:cxn ang="0">
                    <a:pos x="55" y="53"/>
                  </a:cxn>
                  <a:cxn ang="0">
                    <a:pos x="44" y="83"/>
                  </a:cxn>
                  <a:cxn ang="0">
                    <a:pos x="44" y="83"/>
                  </a:cxn>
                  <a:cxn ang="0">
                    <a:pos x="31" y="118"/>
                  </a:cxn>
                  <a:cxn ang="0">
                    <a:pos x="18" y="153"/>
                  </a:cxn>
                  <a:cxn ang="0">
                    <a:pos x="18" y="153"/>
                  </a:cxn>
                  <a:cxn ang="0">
                    <a:pos x="7" y="183"/>
                  </a:cxn>
                  <a:cxn ang="0">
                    <a:pos x="3" y="197"/>
                  </a:cxn>
                  <a:cxn ang="0">
                    <a:pos x="0" y="214"/>
                  </a:cxn>
                  <a:cxn ang="0">
                    <a:pos x="0" y="214"/>
                  </a:cxn>
                  <a:cxn ang="0">
                    <a:pos x="0" y="216"/>
                  </a:cxn>
                  <a:cxn ang="0">
                    <a:pos x="1" y="217"/>
                  </a:cxn>
                  <a:cxn ang="0">
                    <a:pos x="2" y="218"/>
                  </a:cxn>
                  <a:cxn ang="0">
                    <a:pos x="4" y="218"/>
                  </a:cxn>
                  <a:cxn ang="0">
                    <a:pos x="7" y="217"/>
                  </a:cxn>
                  <a:cxn ang="0">
                    <a:pos x="9" y="216"/>
                  </a:cxn>
                  <a:cxn ang="0">
                    <a:pos x="9" y="214"/>
                  </a:cxn>
                  <a:cxn ang="0">
                    <a:pos x="9" y="214"/>
                  </a:cxn>
                  <a:cxn ang="0">
                    <a:pos x="11" y="201"/>
                  </a:cxn>
                  <a:cxn ang="0">
                    <a:pos x="14" y="189"/>
                  </a:cxn>
                  <a:cxn ang="0">
                    <a:pos x="18" y="177"/>
                  </a:cxn>
                  <a:cxn ang="0">
                    <a:pos x="22" y="164"/>
                  </a:cxn>
                  <a:cxn ang="0">
                    <a:pos x="33" y="140"/>
                  </a:cxn>
                  <a:cxn ang="0">
                    <a:pos x="42" y="117"/>
                  </a:cxn>
                  <a:cxn ang="0">
                    <a:pos x="42" y="117"/>
                  </a:cxn>
                  <a:cxn ang="0">
                    <a:pos x="52" y="89"/>
                  </a:cxn>
                  <a:cxn ang="0">
                    <a:pos x="63" y="62"/>
                  </a:cxn>
                  <a:cxn ang="0">
                    <a:pos x="63" y="62"/>
                  </a:cxn>
                  <a:cxn ang="0">
                    <a:pos x="68" y="47"/>
                  </a:cxn>
                  <a:cxn ang="0">
                    <a:pos x="74" y="31"/>
                  </a:cxn>
                  <a:cxn ang="0">
                    <a:pos x="78" y="24"/>
                  </a:cxn>
                  <a:cxn ang="0">
                    <a:pos x="82" y="16"/>
                  </a:cxn>
                  <a:cxn ang="0">
                    <a:pos x="88" y="12"/>
                  </a:cxn>
                  <a:cxn ang="0">
                    <a:pos x="92" y="10"/>
                  </a:cxn>
                  <a:cxn ang="0">
                    <a:pos x="96" y="9"/>
                  </a:cxn>
                  <a:cxn ang="0">
                    <a:pos x="96" y="9"/>
                  </a:cxn>
                  <a:cxn ang="0">
                    <a:pos x="98" y="9"/>
                  </a:cxn>
                  <a:cxn ang="0">
                    <a:pos x="99" y="7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7" y="1"/>
                  </a:cxn>
                  <a:cxn ang="0">
                    <a:pos x="96" y="1"/>
                  </a:cxn>
                  <a:cxn ang="0">
                    <a:pos x="94" y="0"/>
                  </a:cxn>
                  <a:cxn ang="0">
                    <a:pos x="94" y="0"/>
                  </a:cxn>
                </a:cxnLst>
                <a:rect l="0" t="0" r="r" b="b"/>
                <a:pathLst>
                  <a:path w="99" h="218">
                    <a:moveTo>
                      <a:pt x="94" y="0"/>
                    </a:moveTo>
                    <a:lnTo>
                      <a:pt x="94" y="0"/>
                    </a:lnTo>
                    <a:lnTo>
                      <a:pt x="88" y="1"/>
                    </a:lnTo>
                    <a:lnTo>
                      <a:pt x="84" y="3"/>
                    </a:lnTo>
                    <a:lnTo>
                      <a:pt x="81" y="5"/>
                    </a:lnTo>
                    <a:lnTo>
                      <a:pt x="78" y="7"/>
                    </a:lnTo>
                    <a:lnTo>
                      <a:pt x="73" y="14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2" y="37"/>
                    </a:lnTo>
                    <a:lnTo>
                      <a:pt x="55" y="53"/>
                    </a:lnTo>
                    <a:lnTo>
                      <a:pt x="44" y="83"/>
                    </a:lnTo>
                    <a:lnTo>
                      <a:pt x="44" y="83"/>
                    </a:lnTo>
                    <a:lnTo>
                      <a:pt x="31" y="118"/>
                    </a:lnTo>
                    <a:lnTo>
                      <a:pt x="18" y="153"/>
                    </a:lnTo>
                    <a:lnTo>
                      <a:pt x="18" y="153"/>
                    </a:lnTo>
                    <a:lnTo>
                      <a:pt x="7" y="183"/>
                    </a:lnTo>
                    <a:lnTo>
                      <a:pt x="3" y="19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2" y="218"/>
                    </a:lnTo>
                    <a:lnTo>
                      <a:pt x="4" y="218"/>
                    </a:lnTo>
                    <a:lnTo>
                      <a:pt x="7" y="217"/>
                    </a:lnTo>
                    <a:lnTo>
                      <a:pt x="9" y="216"/>
                    </a:lnTo>
                    <a:lnTo>
                      <a:pt x="9" y="214"/>
                    </a:lnTo>
                    <a:lnTo>
                      <a:pt x="9" y="214"/>
                    </a:lnTo>
                    <a:lnTo>
                      <a:pt x="11" y="201"/>
                    </a:lnTo>
                    <a:lnTo>
                      <a:pt x="14" y="189"/>
                    </a:lnTo>
                    <a:lnTo>
                      <a:pt x="18" y="177"/>
                    </a:lnTo>
                    <a:lnTo>
                      <a:pt x="22" y="164"/>
                    </a:lnTo>
                    <a:lnTo>
                      <a:pt x="33" y="140"/>
                    </a:lnTo>
                    <a:lnTo>
                      <a:pt x="42" y="117"/>
                    </a:lnTo>
                    <a:lnTo>
                      <a:pt x="42" y="117"/>
                    </a:lnTo>
                    <a:lnTo>
                      <a:pt x="52" y="89"/>
                    </a:lnTo>
                    <a:lnTo>
                      <a:pt x="63" y="62"/>
                    </a:lnTo>
                    <a:lnTo>
                      <a:pt x="63" y="62"/>
                    </a:lnTo>
                    <a:lnTo>
                      <a:pt x="68" y="47"/>
                    </a:lnTo>
                    <a:lnTo>
                      <a:pt x="74" y="31"/>
                    </a:lnTo>
                    <a:lnTo>
                      <a:pt x="78" y="24"/>
                    </a:lnTo>
                    <a:lnTo>
                      <a:pt x="82" y="16"/>
                    </a:lnTo>
                    <a:lnTo>
                      <a:pt x="88" y="12"/>
                    </a:lnTo>
                    <a:lnTo>
                      <a:pt x="92" y="10"/>
                    </a:lnTo>
                    <a:lnTo>
                      <a:pt x="96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9" y="7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7" y="1"/>
                    </a:lnTo>
                    <a:lnTo>
                      <a:pt x="96" y="1"/>
                    </a:lnTo>
                    <a:lnTo>
                      <a:pt x="94" y="0"/>
                    </a:lnTo>
                    <a:lnTo>
                      <a:pt x="9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8" name="chenying0907 868"/>
              <p:cNvSpPr/>
              <p:nvPr/>
            </p:nvSpPr>
            <p:spPr bwMode="auto">
              <a:xfrm>
                <a:off x="4229100" y="1665288"/>
                <a:ext cx="90488" cy="158750"/>
              </a:xfrm>
              <a:custGeom>
                <a:avLst/>
                <a:gdLst/>
                <a:ahLst/>
                <a:cxnLst>
                  <a:cxn ang="0">
                    <a:pos x="162" y="3"/>
                  </a:cxn>
                  <a:cxn ang="0">
                    <a:pos x="162" y="3"/>
                  </a:cxn>
                  <a:cxn ang="0">
                    <a:pos x="157" y="13"/>
                  </a:cxn>
                  <a:cxn ang="0">
                    <a:pos x="152" y="21"/>
                  </a:cxn>
                  <a:cxn ang="0">
                    <a:pos x="146" y="28"/>
                  </a:cxn>
                  <a:cxn ang="0">
                    <a:pos x="139" y="34"/>
                  </a:cxn>
                  <a:cxn ang="0">
                    <a:pos x="139" y="34"/>
                  </a:cxn>
                  <a:cxn ang="0">
                    <a:pos x="135" y="41"/>
                  </a:cxn>
                  <a:cxn ang="0">
                    <a:pos x="131" y="49"/>
                  </a:cxn>
                  <a:cxn ang="0">
                    <a:pos x="122" y="63"/>
                  </a:cxn>
                  <a:cxn ang="0">
                    <a:pos x="122" y="63"/>
                  </a:cxn>
                  <a:cxn ang="0">
                    <a:pos x="81" y="134"/>
                  </a:cxn>
                  <a:cxn ang="0">
                    <a:pos x="81" y="134"/>
                  </a:cxn>
                  <a:cxn ang="0">
                    <a:pos x="59" y="172"/>
                  </a:cxn>
                  <a:cxn ang="0">
                    <a:pos x="39" y="212"/>
                  </a:cxn>
                  <a:cxn ang="0">
                    <a:pos x="20" y="251"/>
                  </a:cxn>
                  <a:cxn ang="0">
                    <a:pos x="1" y="292"/>
                  </a:cxn>
                  <a:cxn ang="0">
                    <a:pos x="1" y="292"/>
                  </a:cxn>
                  <a:cxn ang="0">
                    <a:pos x="0" y="294"/>
                  </a:cxn>
                  <a:cxn ang="0">
                    <a:pos x="0" y="296"/>
                  </a:cxn>
                  <a:cxn ang="0">
                    <a:pos x="3" y="299"/>
                  </a:cxn>
                  <a:cxn ang="0">
                    <a:pos x="5" y="299"/>
                  </a:cxn>
                  <a:cxn ang="0">
                    <a:pos x="7" y="299"/>
                  </a:cxn>
                  <a:cxn ang="0">
                    <a:pos x="8" y="298"/>
                  </a:cxn>
                  <a:cxn ang="0">
                    <a:pos x="9" y="297"/>
                  </a:cxn>
                  <a:cxn ang="0">
                    <a:pos x="9" y="297"/>
                  </a:cxn>
                  <a:cxn ang="0">
                    <a:pos x="28" y="257"/>
                  </a:cxn>
                  <a:cxn ang="0">
                    <a:pos x="47" y="216"/>
                  </a:cxn>
                  <a:cxn ang="0">
                    <a:pos x="68" y="177"/>
                  </a:cxn>
                  <a:cxn ang="0">
                    <a:pos x="89" y="138"/>
                  </a:cxn>
                  <a:cxn ang="0">
                    <a:pos x="89" y="138"/>
                  </a:cxn>
                  <a:cxn ang="0">
                    <a:pos x="131" y="69"/>
                  </a:cxn>
                  <a:cxn ang="0">
                    <a:pos x="131" y="69"/>
                  </a:cxn>
                  <a:cxn ang="0">
                    <a:pos x="141" y="53"/>
                  </a:cxn>
                  <a:cxn ang="0">
                    <a:pos x="152" y="38"/>
                  </a:cxn>
                  <a:cxn ang="0">
                    <a:pos x="163" y="23"/>
                  </a:cxn>
                  <a:cxn ang="0">
                    <a:pos x="167" y="15"/>
                  </a:cxn>
                  <a:cxn ang="0">
                    <a:pos x="171" y="7"/>
                  </a:cxn>
                  <a:cxn ang="0">
                    <a:pos x="171" y="7"/>
                  </a:cxn>
                  <a:cxn ang="0">
                    <a:pos x="171" y="5"/>
                  </a:cxn>
                  <a:cxn ang="0">
                    <a:pos x="171" y="2"/>
                  </a:cxn>
                  <a:cxn ang="0">
                    <a:pos x="170" y="1"/>
                  </a:cxn>
                  <a:cxn ang="0">
                    <a:pos x="168" y="0"/>
                  </a:cxn>
                  <a:cxn ang="0">
                    <a:pos x="165" y="1"/>
                  </a:cxn>
                  <a:cxn ang="0">
                    <a:pos x="163" y="2"/>
                  </a:cxn>
                  <a:cxn ang="0">
                    <a:pos x="162" y="3"/>
                  </a:cxn>
                  <a:cxn ang="0">
                    <a:pos x="162" y="3"/>
                  </a:cxn>
                </a:cxnLst>
                <a:rect l="0" t="0" r="r" b="b"/>
                <a:pathLst>
                  <a:path w="171" h="299">
                    <a:moveTo>
                      <a:pt x="162" y="3"/>
                    </a:moveTo>
                    <a:lnTo>
                      <a:pt x="162" y="3"/>
                    </a:lnTo>
                    <a:lnTo>
                      <a:pt x="157" y="13"/>
                    </a:lnTo>
                    <a:lnTo>
                      <a:pt x="152" y="21"/>
                    </a:lnTo>
                    <a:lnTo>
                      <a:pt x="146" y="28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35" y="41"/>
                    </a:lnTo>
                    <a:lnTo>
                      <a:pt x="131" y="49"/>
                    </a:lnTo>
                    <a:lnTo>
                      <a:pt x="122" y="63"/>
                    </a:lnTo>
                    <a:lnTo>
                      <a:pt x="122" y="63"/>
                    </a:lnTo>
                    <a:lnTo>
                      <a:pt x="81" y="134"/>
                    </a:lnTo>
                    <a:lnTo>
                      <a:pt x="81" y="134"/>
                    </a:lnTo>
                    <a:lnTo>
                      <a:pt x="59" y="172"/>
                    </a:lnTo>
                    <a:lnTo>
                      <a:pt x="39" y="212"/>
                    </a:lnTo>
                    <a:lnTo>
                      <a:pt x="20" y="251"/>
                    </a:lnTo>
                    <a:lnTo>
                      <a:pt x="1" y="292"/>
                    </a:lnTo>
                    <a:lnTo>
                      <a:pt x="1" y="292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3" y="299"/>
                    </a:lnTo>
                    <a:lnTo>
                      <a:pt x="5" y="299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9" y="297"/>
                    </a:lnTo>
                    <a:lnTo>
                      <a:pt x="9" y="297"/>
                    </a:lnTo>
                    <a:lnTo>
                      <a:pt x="28" y="257"/>
                    </a:lnTo>
                    <a:lnTo>
                      <a:pt x="47" y="216"/>
                    </a:lnTo>
                    <a:lnTo>
                      <a:pt x="68" y="177"/>
                    </a:lnTo>
                    <a:lnTo>
                      <a:pt x="89" y="138"/>
                    </a:lnTo>
                    <a:lnTo>
                      <a:pt x="89" y="138"/>
                    </a:lnTo>
                    <a:lnTo>
                      <a:pt x="131" y="69"/>
                    </a:lnTo>
                    <a:lnTo>
                      <a:pt x="131" y="69"/>
                    </a:lnTo>
                    <a:lnTo>
                      <a:pt x="141" y="53"/>
                    </a:lnTo>
                    <a:lnTo>
                      <a:pt x="152" y="38"/>
                    </a:lnTo>
                    <a:lnTo>
                      <a:pt x="163" y="23"/>
                    </a:lnTo>
                    <a:lnTo>
                      <a:pt x="167" y="15"/>
                    </a:lnTo>
                    <a:lnTo>
                      <a:pt x="171" y="7"/>
                    </a:lnTo>
                    <a:lnTo>
                      <a:pt x="171" y="7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5" y="1"/>
                    </a:lnTo>
                    <a:lnTo>
                      <a:pt x="163" y="2"/>
                    </a:lnTo>
                    <a:lnTo>
                      <a:pt x="162" y="3"/>
                    </a:lnTo>
                    <a:lnTo>
                      <a:pt x="16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9" name="chenying0907 869"/>
              <p:cNvSpPr/>
              <p:nvPr/>
            </p:nvSpPr>
            <p:spPr bwMode="auto">
              <a:xfrm>
                <a:off x="4262438" y="1685925"/>
                <a:ext cx="85725" cy="147638"/>
              </a:xfrm>
              <a:custGeom>
                <a:avLst/>
                <a:gdLst/>
                <a:ahLst/>
                <a:cxnLst>
                  <a:cxn ang="0">
                    <a:pos x="152" y="2"/>
                  </a:cxn>
                  <a:cxn ang="0">
                    <a:pos x="152" y="2"/>
                  </a:cxn>
                  <a:cxn ang="0">
                    <a:pos x="133" y="39"/>
                  </a:cxn>
                  <a:cxn ang="0">
                    <a:pos x="112" y="76"/>
                  </a:cxn>
                  <a:cxn ang="0">
                    <a:pos x="92" y="113"/>
                  </a:cxn>
                  <a:cxn ang="0">
                    <a:pos x="74" y="150"/>
                  </a:cxn>
                  <a:cxn ang="0">
                    <a:pos x="74" y="150"/>
                  </a:cxn>
                  <a:cxn ang="0">
                    <a:pos x="69" y="160"/>
                  </a:cxn>
                  <a:cxn ang="0">
                    <a:pos x="64" y="167"/>
                  </a:cxn>
                  <a:cxn ang="0">
                    <a:pos x="53" y="183"/>
                  </a:cxn>
                  <a:cxn ang="0">
                    <a:pos x="42" y="198"/>
                  </a:cxn>
                  <a:cxn ang="0">
                    <a:pos x="30" y="213"/>
                  </a:cxn>
                  <a:cxn ang="0">
                    <a:pos x="30" y="213"/>
                  </a:cxn>
                  <a:cxn ang="0">
                    <a:pos x="21" y="228"/>
                  </a:cxn>
                  <a:cxn ang="0">
                    <a:pos x="14" y="242"/>
                  </a:cxn>
                  <a:cxn ang="0">
                    <a:pos x="7" y="258"/>
                  </a:cxn>
                  <a:cxn ang="0">
                    <a:pos x="0" y="273"/>
                  </a:cxn>
                  <a:cxn ang="0">
                    <a:pos x="0" y="273"/>
                  </a:cxn>
                  <a:cxn ang="0">
                    <a:pos x="0" y="275"/>
                  </a:cxn>
                  <a:cxn ang="0">
                    <a:pos x="0" y="276"/>
                  </a:cxn>
                  <a:cxn ang="0">
                    <a:pos x="1" y="277"/>
                  </a:cxn>
                  <a:cxn ang="0">
                    <a:pos x="3" y="278"/>
                  </a:cxn>
                  <a:cxn ang="0">
                    <a:pos x="5" y="278"/>
                  </a:cxn>
                  <a:cxn ang="0">
                    <a:pos x="7" y="278"/>
                  </a:cxn>
                  <a:cxn ang="0">
                    <a:pos x="9" y="277"/>
                  </a:cxn>
                  <a:cxn ang="0">
                    <a:pos x="10" y="275"/>
                  </a:cxn>
                  <a:cxn ang="0">
                    <a:pos x="10" y="275"/>
                  </a:cxn>
                  <a:cxn ang="0">
                    <a:pos x="16" y="259"/>
                  </a:cxn>
                  <a:cxn ang="0">
                    <a:pos x="24" y="243"/>
                  </a:cxn>
                  <a:cxn ang="0">
                    <a:pos x="32" y="229"/>
                  </a:cxn>
                  <a:cxn ang="0">
                    <a:pos x="43" y="214"/>
                  </a:cxn>
                  <a:cxn ang="0">
                    <a:pos x="62" y="186"/>
                  </a:cxn>
                  <a:cxn ang="0">
                    <a:pos x="73" y="171"/>
                  </a:cxn>
                  <a:cxn ang="0">
                    <a:pos x="81" y="156"/>
                  </a:cxn>
                  <a:cxn ang="0">
                    <a:pos x="81" y="156"/>
                  </a:cxn>
                  <a:cxn ang="0">
                    <a:pos x="121" y="81"/>
                  </a:cxn>
                  <a:cxn ang="0">
                    <a:pos x="141" y="44"/>
                  </a:cxn>
                  <a:cxn ang="0">
                    <a:pos x="160" y="7"/>
                  </a:cxn>
                  <a:cxn ang="0">
                    <a:pos x="160" y="7"/>
                  </a:cxn>
                  <a:cxn ang="0">
                    <a:pos x="162" y="5"/>
                  </a:cxn>
                  <a:cxn ang="0">
                    <a:pos x="160" y="3"/>
                  </a:cxn>
                  <a:cxn ang="0">
                    <a:pos x="159" y="1"/>
                  </a:cxn>
                  <a:cxn ang="0">
                    <a:pos x="158" y="0"/>
                  </a:cxn>
                  <a:cxn ang="0">
                    <a:pos x="156" y="0"/>
                  </a:cxn>
                  <a:cxn ang="0">
                    <a:pos x="155" y="0"/>
                  </a:cxn>
                  <a:cxn ang="0">
                    <a:pos x="153" y="0"/>
                  </a:cxn>
                  <a:cxn ang="0">
                    <a:pos x="152" y="2"/>
                  </a:cxn>
                  <a:cxn ang="0">
                    <a:pos x="152" y="2"/>
                  </a:cxn>
                </a:cxnLst>
                <a:rect l="0" t="0" r="r" b="b"/>
                <a:pathLst>
                  <a:path w="162" h="278">
                    <a:moveTo>
                      <a:pt x="152" y="2"/>
                    </a:moveTo>
                    <a:lnTo>
                      <a:pt x="152" y="2"/>
                    </a:lnTo>
                    <a:lnTo>
                      <a:pt x="133" y="39"/>
                    </a:lnTo>
                    <a:lnTo>
                      <a:pt x="112" y="76"/>
                    </a:lnTo>
                    <a:lnTo>
                      <a:pt x="92" y="113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69" y="160"/>
                    </a:lnTo>
                    <a:lnTo>
                      <a:pt x="64" y="167"/>
                    </a:lnTo>
                    <a:lnTo>
                      <a:pt x="53" y="183"/>
                    </a:lnTo>
                    <a:lnTo>
                      <a:pt x="42" y="198"/>
                    </a:lnTo>
                    <a:lnTo>
                      <a:pt x="30" y="213"/>
                    </a:lnTo>
                    <a:lnTo>
                      <a:pt x="30" y="213"/>
                    </a:lnTo>
                    <a:lnTo>
                      <a:pt x="21" y="228"/>
                    </a:lnTo>
                    <a:lnTo>
                      <a:pt x="14" y="242"/>
                    </a:lnTo>
                    <a:lnTo>
                      <a:pt x="7" y="258"/>
                    </a:lnTo>
                    <a:lnTo>
                      <a:pt x="0" y="273"/>
                    </a:lnTo>
                    <a:lnTo>
                      <a:pt x="0" y="273"/>
                    </a:lnTo>
                    <a:lnTo>
                      <a:pt x="0" y="275"/>
                    </a:lnTo>
                    <a:lnTo>
                      <a:pt x="0" y="276"/>
                    </a:lnTo>
                    <a:lnTo>
                      <a:pt x="1" y="277"/>
                    </a:lnTo>
                    <a:lnTo>
                      <a:pt x="3" y="278"/>
                    </a:lnTo>
                    <a:lnTo>
                      <a:pt x="5" y="278"/>
                    </a:lnTo>
                    <a:lnTo>
                      <a:pt x="7" y="278"/>
                    </a:lnTo>
                    <a:lnTo>
                      <a:pt x="9" y="277"/>
                    </a:lnTo>
                    <a:lnTo>
                      <a:pt x="10" y="275"/>
                    </a:lnTo>
                    <a:lnTo>
                      <a:pt x="10" y="275"/>
                    </a:lnTo>
                    <a:lnTo>
                      <a:pt x="16" y="259"/>
                    </a:lnTo>
                    <a:lnTo>
                      <a:pt x="24" y="243"/>
                    </a:lnTo>
                    <a:lnTo>
                      <a:pt x="32" y="229"/>
                    </a:lnTo>
                    <a:lnTo>
                      <a:pt x="43" y="214"/>
                    </a:lnTo>
                    <a:lnTo>
                      <a:pt x="62" y="186"/>
                    </a:lnTo>
                    <a:lnTo>
                      <a:pt x="73" y="171"/>
                    </a:lnTo>
                    <a:lnTo>
                      <a:pt x="81" y="156"/>
                    </a:lnTo>
                    <a:lnTo>
                      <a:pt x="81" y="156"/>
                    </a:lnTo>
                    <a:lnTo>
                      <a:pt x="121" y="81"/>
                    </a:lnTo>
                    <a:lnTo>
                      <a:pt x="141" y="44"/>
                    </a:lnTo>
                    <a:lnTo>
                      <a:pt x="160" y="7"/>
                    </a:lnTo>
                    <a:lnTo>
                      <a:pt x="160" y="7"/>
                    </a:lnTo>
                    <a:lnTo>
                      <a:pt x="162" y="5"/>
                    </a:lnTo>
                    <a:lnTo>
                      <a:pt x="160" y="3"/>
                    </a:lnTo>
                    <a:lnTo>
                      <a:pt x="159" y="1"/>
                    </a:lnTo>
                    <a:lnTo>
                      <a:pt x="158" y="0"/>
                    </a:lnTo>
                    <a:lnTo>
                      <a:pt x="156" y="0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2" y="2"/>
                    </a:lnTo>
                    <a:lnTo>
                      <a:pt x="15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0" name="chenying0907 870"/>
              <p:cNvSpPr/>
              <p:nvPr/>
            </p:nvSpPr>
            <p:spPr bwMode="auto">
              <a:xfrm>
                <a:off x="4297363" y="1711325"/>
                <a:ext cx="71438" cy="134938"/>
              </a:xfrm>
              <a:custGeom>
                <a:avLst/>
                <a:gdLst/>
                <a:ahLst/>
                <a:cxnLst>
                  <a:cxn ang="0">
                    <a:pos x="123" y="3"/>
                  </a:cxn>
                  <a:cxn ang="0">
                    <a:pos x="123" y="3"/>
                  </a:cxn>
                  <a:cxn ang="0">
                    <a:pos x="118" y="16"/>
                  </a:cxn>
                  <a:cxn ang="0">
                    <a:pos x="111" y="27"/>
                  </a:cxn>
                  <a:cxn ang="0">
                    <a:pos x="105" y="38"/>
                  </a:cxn>
                  <a:cxn ang="0">
                    <a:pos x="100" y="51"/>
                  </a:cxn>
                  <a:cxn ang="0">
                    <a:pos x="100" y="51"/>
                  </a:cxn>
                  <a:cxn ang="0">
                    <a:pos x="93" y="68"/>
                  </a:cxn>
                  <a:cxn ang="0">
                    <a:pos x="86" y="87"/>
                  </a:cxn>
                  <a:cxn ang="0">
                    <a:pos x="72" y="122"/>
                  </a:cxn>
                  <a:cxn ang="0">
                    <a:pos x="72" y="122"/>
                  </a:cxn>
                  <a:cxn ang="0">
                    <a:pos x="65" y="139"/>
                  </a:cxn>
                  <a:cxn ang="0">
                    <a:pos x="56" y="154"/>
                  </a:cxn>
                  <a:cxn ang="0">
                    <a:pos x="38" y="186"/>
                  </a:cxn>
                  <a:cxn ang="0">
                    <a:pos x="18" y="217"/>
                  </a:cxn>
                  <a:cxn ang="0">
                    <a:pos x="9" y="233"/>
                  </a:cxn>
                  <a:cxn ang="0">
                    <a:pos x="0" y="249"/>
                  </a:cxn>
                  <a:cxn ang="0">
                    <a:pos x="0" y="249"/>
                  </a:cxn>
                  <a:cxn ang="0">
                    <a:pos x="0" y="250"/>
                  </a:cxn>
                  <a:cxn ang="0">
                    <a:pos x="0" y="252"/>
                  </a:cxn>
                  <a:cxn ang="0">
                    <a:pos x="4" y="255"/>
                  </a:cxn>
                  <a:cxn ang="0">
                    <a:pos x="5" y="255"/>
                  </a:cxn>
                  <a:cxn ang="0">
                    <a:pos x="7" y="255"/>
                  </a:cxn>
                  <a:cxn ang="0">
                    <a:pos x="8" y="255"/>
                  </a:cxn>
                  <a:cxn ang="0">
                    <a:pos x="9" y="253"/>
                  </a:cxn>
                  <a:cxn ang="0">
                    <a:pos x="9" y="253"/>
                  </a:cxn>
                  <a:cxn ang="0">
                    <a:pos x="17" y="238"/>
                  </a:cxn>
                  <a:cxn ang="0">
                    <a:pos x="25" y="223"/>
                  </a:cxn>
                  <a:cxn ang="0">
                    <a:pos x="43" y="193"/>
                  </a:cxn>
                  <a:cxn ang="0">
                    <a:pos x="61" y="163"/>
                  </a:cxn>
                  <a:cxn ang="0">
                    <a:pos x="70" y="148"/>
                  </a:cxn>
                  <a:cxn ang="0">
                    <a:pos x="77" y="132"/>
                  </a:cxn>
                  <a:cxn ang="0">
                    <a:pos x="77" y="132"/>
                  </a:cxn>
                  <a:cxn ang="0">
                    <a:pos x="90" y="101"/>
                  </a:cxn>
                  <a:cxn ang="0">
                    <a:pos x="103" y="69"/>
                  </a:cxn>
                  <a:cxn ang="0">
                    <a:pos x="103" y="69"/>
                  </a:cxn>
                  <a:cxn ang="0">
                    <a:pos x="110" y="53"/>
                  </a:cxn>
                  <a:cxn ang="0">
                    <a:pos x="118" y="37"/>
                  </a:cxn>
                  <a:cxn ang="0">
                    <a:pos x="125" y="22"/>
                  </a:cxn>
                  <a:cxn ang="0">
                    <a:pos x="133" y="5"/>
                  </a:cxn>
                  <a:cxn ang="0">
                    <a:pos x="133" y="5"/>
                  </a:cxn>
                  <a:cxn ang="0">
                    <a:pos x="134" y="3"/>
                  </a:cxn>
                  <a:cxn ang="0">
                    <a:pos x="133" y="2"/>
                  </a:cxn>
                  <a:cxn ang="0">
                    <a:pos x="132" y="1"/>
                  </a:cxn>
                  <a:cxn ang="0">
                    <a:pos x="130" y="0"/>
                  </a:cxn>
                  <a:cxn ang="0">
                    <a:pos x="126" y="0"/>
                  </a:cxn>
                  <a:cxn ang="0">
                    <a:pos x="124" y="1"/>
                  </a:cxn>
                  <a:cxn ang="0">
                    <a:pos x="123" y="3"/>
                  </a:cxn>
                  <a:cxn ang="0">
                    <a:pos x="123" y="3"/>
                  </a:cxn>
                </a:cxnLst>
                <a:rect l="0" t="0" r="r" b="b"/>
                <a:pathLst>
                  <a:path w="134" h="255">
                    <a:moveTo>
                      <a:pt x="123" y="3"/>
                    </a:moveTo>
                    <a:lnTo>
                      <a:pt x="123" y="3"/>
                    </a:lnTo>
                    <a:lnTo>
                      <a:pt x="118" y="16"/>
                    </a:lnTo>
                    <a:lnTo>
                      <a:pt x="111" y="27"/>
                    </a:lnTo>
                    <a:lnTo>
                      <a:pt x="105" y="38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93" y="68"/>
                    </a:lnTo>
                    <a:lnTo>
                      <a:pt x="86" y="87"/>
                    </a:lnTo>
                    <a:lnTo>
                      <a:pt x="72" y="122"/>
                    </a:lnTo>
                    <a:lnTo>
                      <a:pt x="72" y="122"/>
                    </a:lnTo>
                    <a:lnTo>
                      <a:pt x="65" y="139"/>
                    </a:lnTo>
                    <a:lnTo>
                      <a:pt x="56" y="154"/>
                    </a:lnTo>
                    <a:lnTo>
                      <a:pt x="38" y="186"/>
                    </a:lnTo>
                    <a:lnTo>
                      <a:pt x="18" y="217"/>
                    </a:lnTo>
                    <a:lnTo>
                      <a:pt x="9" y="233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0" y="252"/>
                    </a:lnTo>
                    <a:lnTo>
                      <a:pt x="4" y="255"/>
                    </a:lnTo>
                    <a:lnTo>
                      <a:pt x="5" y="255"/>
                    </a:lnTo>
                    <a:lnTo>
                      <a:pt x="7" y="255"/>
                    </a:lnTo>
                    <a:lnTo>
                      <a:pt x="8" y="255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17" y="238"/>
                    </a:lnTo>
                    <a:lnTo>
                      <a:pt x="25" y="223"/>
                    </a:lnTo>
                    <a:lnTo>
                      <a:pt x="43" y="193"/>
                    </a:lnTo>
                    <a:lnTo>
                      <a:pt x="61" y="163"/>
                    </a:lnTo>
                    <a:lnTo>
                      <a:pt x="70" y="148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90" y="101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110" y="53"/>
                    </a:lnTo>
                    <a:lnTo>
                      <a:pt x="118" y="37"/>
                    </a:lnTo>
                    <a:lnTo>
                      <a:pt x="125" y="22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4" y="3"/>
                    </a:lnTo>
                    <a:lnTo>
                      <a:pt x="133" y="2"/>
                    </a:lnTo>
                    <a:lnTo>
                      <a:pt x="132" y="1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24" y="1"/>
                    </a:lnTo>
                    <a:lnTo>
                      <a:pt x="123" y="3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1" name="chenying0907 871"/>
              <p:cNvSpPr/>
              <p:nvPr/>
            </p:nvSpPr>
            <p:spPr bwMode="auto">
              <a:xfrm>
                <a:off x="4235450" y="1423988"/>
                <a:ext cx="49213" cy="88900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85" y="2"/>
                  </a:cxn>
                  <a:cxn ang="0">
                    <a:pos x="82" y="5"/>
                  </a:cxn>
                  <a:cxn ang="0">
                    <a:pos x="76" y="11"/>
                  </a:cxn>
                  <a:cxn ang="0">
                    <a:pos x="68" y="25"/>
                  </a:cxn>
                  <a:cxn ang="0">
                    <a:pos x="68" y="25"/>
                  </a:cxn>
                  <a:cxn ang="0">
                    <a:pos x="52" y="54"/>
                  </a:cxn>
                  <a:cxn ang="0">
                    <a:pos x="37" y="81"/>
                  </a:cxn>
                  <a:cxn ang="0">
                    <a:pos x="37" y="81"/>
                  </a:cxn>
                  <a:cxn ang="0">
                    <a:pos x="24" y="107"/>
                  </a:cxn>
                  <a:cxn ang="0">
                    <a:pos x="17" y="120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5" y="139"/>
                  </a:cxn>
                  <a:cxn ang="0">
                    <a:pos x="2" y="147"/>
                  </a:cxn>
                  <a:cxn ang="0">
                    <a:pos x="0" y="154"/>
                  </a:cxn>
                  <a:cxn ang="0">
                    <a:pos x="0" y="158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2" y="165"/>
                  </a:cxn>
                  <a:cxn ang="0">
                    <a:pos x="4" y="166"/>
                  </a:cxn>
                  <a:cxn ang="0">
                    <a:pos x="6" y="166"/>
                  </a:cxn>
                  <a:cxn ang="0">
                    <a:pos x="7" y="165"/>
                  </a:cxn>
                  <a:cxn ang="0">
                    <a:pos x="9" y="164"/>
                  </a:cxn>
                  <a:cxn ang="0">
                    <a:pos x="9" y="162"/>
                  </a:cxn>
                  <a:cxn ang="0">
                    <a:pos x="9" y="160"/>
                  </a:cxn>
                  <a:cxn ang="0">
                    <a:pos x="9" y="160"/>
                  </a:cxn>
                  <a:cxn ang="0">
                    <a:pos x="9" y="155"/>
                  </a:cxn>
                  <a:cxn ang="0">
                    <a:pos x="9" y="151"/>
                  </a:cxn>
                  <a:cxn ang="0">
                    <a:pos x="11" y="148"/>
                  </a:cxn>
                  <a:cxn ang="0">
                    <a:pos x="13" y="143"/>
                  </a:cxn>
                  <a:cxn ang="0">
                    <a:pos x="18" y="137"/>
                  </a:cxn>
                  <a:cxn ang="0">
                    <a:pos x="20" y="134"/>
                  </a:cxn>
                  <a:cxn ang="0">
                    <a:pos x="22" y="131"/>
                  </a:cxn>
                  <a:cxn ang="0">
                    <a:pos x="22" y="131"/>
                  </a:cxn>
                  <a:cxn ang="0">
                    <a:pos x="34" y="108"/>
                  </a:cxn>
                  <a:cxn ang="0">
                    <a:pos x="45" y="87"/>
                  </a:cxn>
                  <a:cxn ang="0">
                    <a:pos x="45" y="87"/>
                  </a:cxn>
                  <a:cxn ang="0">
                    <a:pos x="57" y="65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78" y="25"/>
                  </a:cxn>
                  <a:cxn ang="0">
                    <a:pos x="84" y="15"/>
                  </a:cxn>
                  <a:cxn ang="0">
                    <a:pos x="87" y="12"/>
                  </a:cxn>
                  <a:cxn ang="0">
                    <a:pos x="92" y="9"/>
                  </a:cxn>
                  <a:cxn ang="0">
                    <a:pos x="92" y="9"/>
                  </a:cxn>
                  <a:cxn ang="0">
                    <a:pos x="93" y="8"/>
                  </a:cxn>
                  <a:cxn ang="0">
                    <a:pos x="94" y="7"/>
                  </a:cxn>
                  <a:cxn ang="0">
                    <a:pos x="94" y="3"/>
                  </a:cxn>
                  <a:cxn ang="0">
                    <a:pos x="94" y="2"/>
                  </a:cxn>
                  <a:cxn ang="0">
                    <a:pos x="93" y="1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94" h="166">
                    <a:moveTo>
                      <a:pt x="89" y="0"/>
                    </a:moveTo>
                    <a:lnTo>
                      <a:pt x="89" y="0"/>
                    </a:lnTo>
                    <a:lnTo>
                      <a:pt x="85" y="2"/>
                    </a:lnTo>
                    <a:lnTo>
                      <a:pt x="82" y="5"/>
                    </a:lnTo>
                    <a:lnTo>
                      <a:pt x="76" y="11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52" y="54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24" y="107"/>
                    </a:lnTo>
                    <a:lnTo>
                      <a:pt x="17" y="120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5" y="139"/>
                    </a:lnTo>
                    <a:lnTo>
                      <a:pt x="2" y="147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2" y="165"/>
                    </a:lnTo>
                    <a:lnTo>
                      <a:pt x="4" y="166"/>
                    </a:lnTo>
                    <a:lnTo>
                      <a:pt x="6" y="166"/>
                    </a:lnTo>
                    <a:lnTo>
                      <a:pt x="7" y="165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60"/>
                    </a:lnTo>
                    <a:lnTo>
                      <a:pt x="9" y="155"/>
                    </a:lnTo>
                    <a:lnTo>
                      <a:pt x="9" y="151"/>
                    </a:lnTo>
                    <a:lnTo>
                      <a:pt x="11" y="148"/>
                    </a:lnTo>
                    <a:lnTo>
                      <a:pt x="13" y="143"/>
                    </a:lnTo>
                    <a:lnTo>
                      <a:pt x="18" y="137"/>
                    </a:lnTo>
                    <a:lnTo>
                      <a:pt x="20" y="134"/>
                    </a:lnTo>
                    <a:lnTo>
                      <a:pt x="22" y="131"/>
                    </a:lnTo>
                    <a:lnTo>
                      <a:pt x="22" y="131"/>
                    </a:lnTo>
                    <a:lnTo>
                      <a:pt x="34" y="108"/>
                    </a:lnTo>
                    <a:lnTo>
                      <a:pt x="45" y="87"/>
                    </a:lnTo>
                    <a:lnTo>
                      <a:pt x="45" y="87"/>
                    </a:lnTo>
                    <a:lnTo>
                      <a:pt x="57" y="65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8" y="25"/>
                    </a:lnTo>
                    <a:lnTo>
                      <a:pt x="84" y="15"/>
                    </a:lnTo>
                    <a:lnTo>
                      <a:pt x="87" y="12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3" y="8"/>
                    </a:lnTo>
                    <a:lnTo>
                      <a:pt x="94" y="7"/>
                    </a:lnTo>
                    <a:lnTo>
                      <a:pt x="94" y="3"/>
                    </a:lnTo>
                    <a:lnTo>
                      <a:pt x="94" y="2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2" name="chenying0907 872"/>
              <p:cNvSpPr/>
              <p:nvPr/>
            </p:nvSpPr>
            <p:spPr bwMode="auto">
              <a:xfrm>
                <a:off x="4275138" y="1435100"/>
                <a:ext cx="65088" cy="107950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0"/>
                  </a:cxn>
                  <a:cxn ang="0">
                    <a:pos x="106" y="9"/>
                  </a:cxn>
                  <a:cxn ang="0">
                    <a:pos x="97" y="18"/>
                  </a:cxn>
                  <a:cxn ang="0">
                    <a:pos x="89" y="27"/>
                  </a:cxn>
                  <a:cxn ang="0">
                    <a:pos x="82" y="39"/>
                  </a:cxn>
                  <a:cxn ang="0">
                    <a:pos x="74" y="50"/>
                  </a:cxn>
                  <a:cxn ang="0">
                    <a:pos x="68" y="61"/>
                  </a:cxn>
                  <a:cxn ang="0">
                    <a:pos x="58" y="84"/>
                  </a:cxn>
                  <a:cxn ang="0">
                    <a:pos x="58" y="84"/>
                  </a:cxn>
                  <a:cxn ang="0">
                    <a:pos x="31" y="142"/>
                  </a:cxn>
                  <a:cxn ang="0">
                    <a:pos x="18" y="170"/>
                  </a:cxn>
                  <a:cxn ang="0">
                    <a:pos x="9" y="183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199"/>
                  </a:cxn>
                  <a:cxn ang="0">
                    <a:pos x="1" y="201"/>
                  </a:cxn>
                  <a:cxn ang="0">
                    <a:pos x="1" y="202"/>
                  </a:cxn>
                  <a:cxn ang="0">
                    <a:pos x="3" y="203"/>
                  </a:cxn>
                  <a:cxn ang="0">
                    <a:pos x="4" y="204"/>
                  </a:cxn>
                  <a:cxn ang="0">
                    <a:pos x="6" y="204"/>
                  </a:cxn>
                  <a:cxn ang="0">
                    <a:pos x="8" y="203"/>
                  </a:cxn>
                  <a:cxn ang="0">
                    <a:pos x="9" y="202"/>
                  </a:cxn>
                  <a:cxn ang="0">
                    <a:pos x="9" y="202"/>
                  </a:cxn>
                  <a:cxn ang="0">
                    <a:pos x="23" y="180"/>
                  </a:cxn>
                  <a:cxn ang="0">
                    <a:pos x="36" y="157"/>
                  </a:cxn>
                  <a:cxn ang="0">
                    <a:pos x="48" y="134"/>
                  </a:cxn>
                  <a:cxn ang="0">
                    <a:pos x="57" y="110"/>
                  </a:cxn>
                  <a:cxn ang="0">
                    <a:pos x="57" y="110"/>
                  </a:cxn>
                  <a:cxn ang="0">
                    <a:pos x="68" y="83"/>
                  </a:cxn>
                  <a:cxn ang="0">
                    <a:pos x="74" y="69"/>
                  </a:cxn>
                  <a:cxn ang="0">
                    <a:pos x="82" y="54"/>
                  </a:cxn>
                  <a:cxn ang="0">
                    <a:pos x="90" y="41"/>
                  </a:cxn>
                  <a:cxn ang="0">
                    <a:pos x="100" y="28"/>
                  </a:cxn>
                  <a:cxn ang="0">
                    <a:pos x="111" y="18"/>
                  </a:cxn>
                  <a:cxn ang="0">
                    <a:pos x="122" y="9"/>
                  </a:cxn>
                  <a:cxn ang="0">
                    <a:pos x="122" y="9"/>
                  </a:cxn>
                  <a:cxn ang="0">
                    <a:pos x="123" y="8"/>
                  </a:cxn>
                  <a:cxn ang="0">
                    <a:pos x="124" y="6"/>
                  </a:cxn>
                  <a:cxn ang="0">
                    <a:pos x="124" y="4"/>
                  </a:cxn>
                  <a:cxn ang="0">
                    <a:pos x="123" y="3"/>
                  </a:cxn>
                  <a:cxn ang="0">
                    <a:pos x="122" y="2"/>
                  </a:cxn>
                  <a:cxn ang="0">
                    <a:pos x="120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7" y="0"/>
                  </a:cxn>
                </a:cxnLst>
                <a:rect l="0" t="0" r="r" b="b"/>
                <a:pathLst>
                  <a:path w="124" h="204">
                    <a:moveTo>
                      <a:pt x="117" y="0"/>
                    </a:moveTo>
                    <a:lnTo>
                      <a:pt x="117" y="0"/>
                    </a:lnTo>
                    <a:lnTo>
                      <a:pt x="106" y="9"/>
                    </a:lnTo>
                    <a:lnTo>
                      <a:pt x="97" y="18"/>
                    </a:lnTo>
                    <a:lnTo>
                      <a:pt x="89" y="27"/>
                    </a:lnTo>
                    <a:lnTo>
                      <a:pt x="82" y="39"/>
                    </a:lnTo>
                    <a:lnTo>
                      <a:pt x="74" y="50"/>
                    </a:lnTo>
                    <a:lnTo>
                      <a:pt x="68" y="61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31" y="142"/>
                    </a:lnTo>
                    <a:lnTo>
                      <a:pt x="18" y="170"/>
                    </a:lnTo>
                    <a:lnTo>
                      <a:pt x="9" y="183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199"/>
                    </a:lnTo>
                    <a:lnTo>
                      <a:pt x="1" y="201"/>
                    </a:lnTo>
                    <a:lnTo>
                      <a:pt x="1" y="202"/>
                    </a:lnTo>
                    <a:lnTo>
                      <a:pt x="3" y="203"/>
                    </a:lnTo>
                    <a:lnTo>
                      <a:pt x="4" y="204"/>
                    </a:lnTo>
                    <a:lnTo>
                      <a:pt x="6" y="204"/>
                    </a:lnTo>
                    <a:lnTo>
                      <a:pt x="8" y="203"/>
                    </a:lnTo>
                    <a:lnTo>
                      <a:pt x="9" y="202"/>
                    </a:lnTo>
                    <a:lnTo>
                      <a:pt x="9" y="202"/>
                    </a:lnTo>
                    <a:lnTo>
                      <a:pt x="23" y="180"/>
                    </a:lnTo>
                    <a:lnTo>
                      <a:pt x="36" y="157"/>
                    </a:lnTo>
                    <a:lnTo>
                      <a:pt x="48" y="134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68" y="83"/>
                    </a:lnTo>
                    <a:lnTo>
                      <a:pt x="74" y="69"/>
                    </a:lnTo>
                    <a:lnTo>
                      <a:pt x="82" y="54"/>
                    </a:lnTo>
                    <a:lnTo>
                      <a:pt x="90" y="41"/>
                    </a:lnTo>
                    <a:lnTo>
                      <a:pt x="100" y="28"/>
                    </a:lnTo>
                    <a:lnTo>
                      <a:pt x="111" y="18"/>
                    </a:lnTo>
                    <a:lnTo>
                      <a:pt x="122" y="9"/>
                    </a:lnTo>
                    <a:lnTo>
                      <a:pt x="122" y="9"/>
                    </a:lnTo>
                    <a:lnTo>
                      <a:pt x="123" y="8"/>
                    </a:lnTo>
                    <a:lnTo>
                      <a:pt x="124" y="6"/>
                    </a:lnTo>
                    <a:lnTo>
                      <a:pt x="124" y="4"/>
                    </a:lnTo>
                    <a:lnTo>
                      <a:pt x="123" y="3"/>
                    </a:lnTo>
                    <a:lnTo>
                      <a:pt x="122" y="2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3" name="chenying0907 873"/>
              <p:cNvSpPr/>
              <p:nvPr/>
            </p:nvSpPr>
            <p:spPr bwMode="auto">
              <a:xfrm>
                <a:off x="4318000" y="1447800"/>
                <a:ext cx="74613" cy="104775"/>
              </a:xfrm>
              <a:custGeom>
                <a:avLst/>
                <a:gdLst/>
                <a:ahLst/>
                <a:cxnLst>
                  <a:cxn ang="0">
                    <a:pos x="132" y="3"/>
                  </a:cxn>
                  <a:cxn ang="0">
                    <a:pos x="132" y="3"/>
                  </a:cxn>
                  <a:cxn ang="0">
                    <a:pos x="130" y="8"/>
                  </a:cxn>
                  <a:cxn ang="0">
                    <a:pos x="127" y="14"/>
                  </a:cxn>
                  <a:cxn ang="0">
                    <a:pos x="123" y="19"/>
                  </a:cxn>
                  <a:cxn ang="0">
                    <a:pos x="118" y="23"/>
                  </a:cxn>
                  <a:cxn ang="0">
                    <a:pos x="108" y="32"/>
                  </a:cxn>
                  <a:cxn ang="0">
                    <a:pos x="100" y="42"/>
                  </a:cxn>
                  <a:cxn ang="0">
                    <a:pos x="100" y="42"/>
                  </a:cxn>
                  <a:cxn ang="0">
                    <a:pos x="85" y="62"/>
                  </a:cxn>
                  <a:cxn ang="0">
                    <a:pos x="71" y="83"/>
                  </a:cxn>
                  <a:cxn ang="0">
                    <a:pos x="71" y="83"/>
                  </a:cxn>
                  <a:cxn ang="0">
                    <a:pos x="36" y="133"/>
                  </a:cxn>
                  <a:cxn ang="0">
                    <a:pos x="36" y="133"/>
                  </a:cxn>
                  <a:cxn ang="0">
                    <a:pos x="28" y="148"/>
                  </a:cxn>
                  <a:cxn ang="0">
                    <a:pos x="19" y="163"/>
                  </a:cxn>
                  <a:cxn ang="0">
                    <a:pos x="11" y="178"/>
                  </a:cxn>
                  <a:cxn ang="0">
                    <a:pos x="6" y="184"/>
                  </a:cxn>
                  <a:cxn ang="0">
                    <a:pos x="1" y="191"/>
                  </a:cxn>
                  <a:cxn ang="0">
                    <a:pos x="1" y="191"/>
                  </a:cxn>
                  <a:cxn ang="0">
                    <a:pos x="0" y="192"/>
                  </a:cxn>
                  <a:cxn ang="0">
                    <a:pos x="0" y="194"/>
                  </a:cxn>
                  <a:cxn ang="0">
                    <a:pos x="0" y="196"/>
                  </a:cxn>
                  <a:cxn ang="0">
                    <a:pos x="1" y="198"/>
                  </a:cxn>
                  <a:cxn ang="0">
                    <a:pos x="3" y="199"/>
                  </a:cxn>
                  <a:cxn ang="0">
                    <a:pos x="4" y="200"/>
                  </a:cxn>
                  <a:cxn ang="0">
                    <a:pos x="6" y="199"/>
                  </a:cxn>
                  <a:cxn ang="0">
                    <a:pos x="7" y="198"/>
                  </a:cxn>
                  <a:cxn ang="0">
                    <a:pos x="7" y="198"/>
                  </a:cxn>
                  <a:cxn ang="0">
                    <a:pos x="15" y="187"/>
                  </a:cxn>
                  <a:cxn ang="0">
                    <a:pos x="22" y="176"/>
                  </a:cxn>
                  <a:cxn ang="0">
                    <a:pos x="35" y="153"/>
                  </a:cxn>
                  <a:cxn ang="0">
                    <a:pos x="35" y="153"/>
                  </a:cxn>
                  <a:cxn ang="0">
                    <a:pos x="44" y="139"/>
                  </a:cxn>
                  <a:cxn ang="0">
                    <a:pos x="54" y="124"/>
                  </a:cxn>
                  <a:cxn ang="0">
                    <a:pos x="74" y="95"/>
                  </a:cxn>
                  <a:cxn ang="0">
                    <a:pos x="74" y="95"/>
                  </a:cxn>
                  <a:cxn ang="0">
                    <a:pos x="108" y="46"/>
                  </a:cxn>
                  <a:cxn ang="0">
                    <a:pos x="108" y="46"/>
                  </a:cxn>
                  <a:cxn ang="0">
                    <a:pos x="112" y="41"/>
                  </a:cxn>
                  <a:cxn ang="0">
                    <a:pos x="117" y="36"/>
                  </a:cxn>
                  <a:cxn ang="0">
                    <a:pos x="127" y="27"/>
                  </a:cxn>
                  <a:cxn ang="0">
                    <a:pos x="132" y="23"/>
                  </a:cxn>
                  <a:cxn ang="0">
                    <a:pos x="136" y="18"/>
                  </a:cxn>
                  <a:cxn ang="0">
                    <a:pos x="139" y="12"/>
                  </a:cxn>
                  <a:cxn ang="0">
                    <a:pos x="141" y="5"/>
                  </a:cxn>
                  <a:cxn ang="0">
                    <a:pos x="141" y="5"/>
                  </a:cxn>
                  <a:cxn ang="0">
                    <a:pos x="141" y="3"/>
                  </a:cxn>
                  <a:cxn ang="0">
                    <a:pos x="140" y="2"/>
                  </a:cxn>
                  <a:cxn ang="0">
                    <a:pos x="139" y="1"/>
                  </a:cxn>
                  <a:cxn ang="0">
                    <a:pos x="138" y="0"/>
                  </a:cxn>
                  <a:cxn ang="0">
                    <a:pos x="136" y="0"/>
                  </a:cxn>
                  <a:cxn ang="0">
                    <a:pos x="134" y="0"/>
                  </a:cxn>
                  <a:cxn ang="0">
                    <a:pos x="133" y="1"/>
                  </a:cxn>
                  <a:cxn ang="0">
                    <a:pos x="132" y="3"/>
                  </a:cxn>
                  <a:cxn ang="0">
                    <a:pos x="132" y="3"/>
                  </a:cxn>
                </a:cxnLst>
                <a:rect l="0" t="0" r="r" b="b"/>
                <a:pathLst>
                  <a:path w="141" h="200">
                    <a:moveTo>
                      <a:pt x="132" y="3"/>
                    </a:moveTo>
                    <a:lnTo>
                      <a:pt x="132" y="3"/>
                    </a:lnTo>
                    <a:lnTo>
                      <a:pt x="130" y="8"/>
                    </a:lnTo>
                    <a:lnTo>
                      <a:pt x="127" y="14"/>
                    </a:lnTo>
                    <a:lnTo>
                      <a:pt x="123" y="19"/>
                    </a:lnTo>
                    <a:lnTo>
                      <a:pt x="118" y="23"/>
                    </a:lnTo>
                    <a:lnTo>
                      <a:pt x="108" y="32"/>
                    </a:lnTo>
                    <a:lnTo>
                      <a:pt x="100" y="42"/>
                    </a:lnTo>
                    <a:lnTo>
                      <a:pt x="100" y="42"/>
                    </a:lnTo>
                    <a:lnTo>
                      <a:pt x="85" y="62"/>
                    </a:lnTo>
                    <a:lnTo>
                      <a:pt x="71" y="83"/>
                    </a:lnTo>
                    <a:lnTo>
                      <a:pt x="71" y="83"/>
                    </a:lnTo>
                    <a:lnTo>
                      <a:pt x="36" y="133"/>
                    </a:lnTo>
                    <a:lnTo>
                      <a:pt x="36" y="133"/>
                    </a:lnTo>
                    <a:lnTo>
                      <a:pt x="28" y="148"/>
                    </a:lnTo>
                    <a:lnTo>
                      <a:pt x="19" y="163"/>
                    </a:lnTo>
                    <a:lnTo>
                      <a:pt x="11" y="178"/>
                    </a:lnTo>
                    <a:lnTo>
                      <a:pt x="6" y="184"/>
                    </a:lnTo>
                    <a:lnTo>
                      <a:pt x="1" y="191"/>
                    </a:lnTo>
                    <a:lnTo>
                      <a:pt x="1" y="191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1" y="198"/>
                    </a:lnTo>
                    <a:lnTo>
                      <a:pt x="3" y="199"/>
                    </a:lnTo>
                    <a:lnTo>
                      <a:pt x="4" y="200"/>
                    </a:lnTo>
                    <a:lnTo>
                      <a:pt x="6" y="199"/>
                    </a:lnTo>
                    <a:lnTo>
                      <a:pt x="7" y="198"/>
                    </a:lnTo>
                    <a:lnTo>
                      <a:pt x="7" y="198"/>
                    </a:lnTo>
                    <a:lnTo>
                      <a:pt x="15" y="187"/>
                    </a:lnTo>
                    <a:lnTo>
                      <a:pt x="22" y="176"/>
                    </a:lnTo>
                    <a:lnTo>
                      <a:pt x="35" y="153"/>
                    </a:lnTo>
                    <a:lnTo>
                      <a:pt x="35" y="153"/>
                    </a:lnTo>
                    <a:lnTo>
                      <a:pt x="44" y="139"/>
                    </a:lnTo>
                    <a:lnTo>
                      <a:pt x="54" y="124"/>
                    </a:lnTo>
                    <a:lnTo>
                      <a:pt x="74" y="95"/>
                    </a:lnTo>
                    <a:lnTo>
                      <a:pt x="74" y="95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12" y="41"/>
                    </a:lnTo>
                    <a:lnTo>
                      <a:pt x="117" y="36"/>
                    </a:lnTo>
                    <a:lnTo>
                      <a:pt x="127" y="27"/>
                    </a:lnTo>
                    <a:lnTo>
                      <a:pt x="132" y="23"/>
                    </a:lnTo>
                    <a:lnTo>
                      <a:pt x="136" y="18"/>
                    </a:lnTo>
                    <a:lnTo>
                      <a:pt x="139" y="12"/>
                    </a:lnTo>
                    <a:lnTo>
                      <a:pt x="141" y="5"/>
                    </a:lnTo>
                    <a:lnTo>
                      <a:pt x="141" y="5"/>
                    </a:lnTo>
                    <a:lnTo>
                      <a:pt x="141" y="3"/>
                    </a:lnTo>
                    <a:lnTo>
                      <a:pt x="140" y="2"/>
                    </a:lnTo>
                    <a:lnTo>
                      <a:pt x="139" y="1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1"/>
                    </a:lnTo>
                    <a:lnTo>
                      <a:pt x="132" y="3"/>
                    </a:lnTo>
                    <a:lnTo>
                      <a:pt x="13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4" name="chenying0907 874"/>
              <p:cNvSpPr/>
              <p:nvPr/>
            </p:nvSpPr>
            <p:spPr bwMode="auto">
              <a:xfrm>
                <a:off x="4367213" y="1470025"/>
                <a:ext cx="53975" cy="92075"/>
              </a:xfrm>
              <a:custGeom>
                <a:avLst/>
                <a:gdLst/>
                <a:ahLst/>
                <a:cxnLst>
                  <a:cxn ang="0">
                    <a:pos x="100" y="3"/>
                  </a:cxn>
                  <a:cxn ang="0">
                    <a:pos x="100" y="3"/>
                  </a:cxn>
                  <a:cxn ang="0">
                    <a:pos x="98" y="1"/>
                  </a:cxn>
                  <a:cxn ang="0">
                    <a:pos x="96" y="0"/>
                  </a:cxn>
                  <a:cxn ang="0">
                    <a:pos x="94" y="0"/>
                  </a:cxn>
                  <a:cxn ang="0">
                    <a:pos x="92" y="1"/>
                  </a:cxn>
                  <a:cxn ang="0">
                    <a:pos x="86" y="6"/>
                  </a:cxn>
                  <a:cxn ang="0">
                    <a:pos x="86" y="6"/>
                  </a:cxn>
                  <a:cxn ang="0">
                    <a:pos x="85" y="8"/>
                  </a:cxn>
                  <a:cxn ang="0">
                    <a:pos x="86" y="11"/>
                  </a:cxn>
                  <a:cxn ang="0">
                    <a:pos x="87" y="13"/>
                  </a:cxn>
                  <a:cxn ang="0">
                    <a:pos x="91" y="14"/>
                  </a:cxn>
                  <a:cxn ang="0">
                    <a:pos x="91" y="14"/>
                  </a:cxn>
                  <a:cxn ang="0">
                    <a:pos x="89" y="21"/>
                  </a:cxn>
                  <a:cxn ang="0">
                    <a:pos x="85" y="31"/>
                  </a:cxn>
                  <a:cxn ang="0">
                    <a:pos x="81" y="39"/>
                  </a:cxn>
                  <a:cxn ang="0">
                    <a:pos x="77" y="47"/>
                  </a:cxn>
                  <a:cxn ang="0">
                    <a:pos x="67" y="64"/>
                  </a:cxn>
                  <a:cxn ang="0">
                    <a:pos x="58" y="77"/>
                  </a:cxn>
                  <a:cxn ang="0">
                    <a:pos x="58" y="77"/>
                  </a:cxn>
                  <a:cxn ang="0">
                    <a:pos x="44" y="99"/>
                  </a:cxn>
                  <a:cxn ang="0">
                    <a:pos x="31" y="119"/>
                  </a:cxn>
                  <a:cxn ang="0">
                    <a:pos x="18" y="141"/>
                  </a:cxn>
                  <a:cxn ang="0">
                    <a:pos x="4" y="163"/>
                  </a:cxn>
                  <a:cxn ang="0">
                    <a:pos x="4" y="163"/>
                  </a:cxn>
                  <a:cxn ang="0">
                    <a:pos x="2" y="165"/>
                  </a:cxn>
                  <a:cxn ang="0">
                    <a:pos x="1" y="169"/>
                  </a:cxn>
                  <a:cxn ang="0">
                    <a:pos x="1" y="169"/>
                  </a:cxn>
                  <a:cxn ang="0">
                    <a:pos x="0" y="171"/>
                  </a:cxn>
                  <a:cxn ang="0">
                    <a:pos x="1" y="172"/>
                  </a:cxn>
                  <a:cxn ang="0">
                    <a:pos x="3" y="174"/>
                  </a:cxn>
                  <a:cxn ang="0">
                    <a:pos x="6" y="174"/>
                  </a:cxn>
                  <a:cxn ang="0">
                    <a:pos x="8" y="174"/>
                  </a:cxn>
                  <a:cxn ang="0">
                    <a:pos x="9" y="172"/>
                  </a:cxn>
                  <a:cxn ang="0">
                    <a:pos x="9" y="172"/>
                  </a:cxn>
                  <a:cxn ang="0">
                    <a:pos x="10" y="171"/>
                  </a:cxn>
                  <a:cxn ang="0">
                    <a:pos x="11" y="170"/>
                  </a:cxn>
                  <a:cxn ang="0">
                    <a:pos x="11" y="170"/>
                  </a:cxn>
                  <a:cxn ang="0">
                    <a:pos x="13" y="169"/>
                  </a:cxn>
                  <a:cxn ang="0">
                    <a:pos x="14" y="168"/>
                  </a:cxn>
                  <a:cxn ang="0">
                    <a:pos x="14" y="167"/>
                  </a:cxn>
                  <a:cxn ang="0">
                    <a:pos x="14" y="165"/>
                  </a:cxn>
                  <a:cxn ang="0">
                    <a:pos x="14" y="165"/>
                  </a:cxn>
                  <a:cxn ang="0">
                    <a:pos x="30" y="141"/>
                  </a:cxn>
                  <a:cxn ang="0">
                    <a:pos x="44" y="116"/>
                  </a:cxn>
                  <a:cxn ang="0">
                    <a:pos x="60" y="93"/>
                  </a:cxn>
                  <a:cxn ang="0">
                    <a:pos x="75" y="69"/>
                  </a:cxn>
                  <a:cxn ang="0">
                    <a:pos x="75" y="69"/>
                  </a:cxn>
                  <a:cxn ang="0">
                    <a:pos x="84" y="54"/>
                  </a:cxn>
                  <a:cxn ang="0">
                    <a:pos x="93" y="37"/>
                  </a:cxn>
                  <a:cxn ang="0">
                    <a:pos x="96" y="29"/>
                  </a:cxn>
                  <a:cxn ang="0">
                    <a:pos x="99" y="19"/>
                  </a:cxn>
                  <a:cxn ang="0">
                    <a:pos x="100" y="11"/>
                  </a:cxn>
                  <a:cxn ang="0">
                    <a:pos x="100" y="3"/>
                  </a:cxn>
                  <a:cxn ang="0">
                    <a:pos x="100" y="3"/>
                  </a:cxn>
                </a:cxnLst>
                <a:rect l="0" t="0" r="r" b="b"/>
                <a:pathLst>
                  <a:path w="100" h="174">
                    <a:moveTo>
                      <a:pt x="100" y="3"/>
                    </a:moveTo>
                    <a:lnTo>
                      <a:pt x="100" y="3"/>
                    </a:lnTo>
                    <a:lnTo>
                      <a:pt x="98" y="1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5" y="8"/>
                    </a:lnTo>
                    <a:lnTo>
                      <a:pt x="86" y="11"/>
                    </a:lnTo>
                    <a:lnTo>
                      <a:pt x="87" y="13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89" y="21"/>
                    </a:lnTo>
                    <a:lnTo>
                      <a:pt x="85" y="31"/>
                    </a:lnTo>
                    <a:lnTo>
                      <a:pt x="81" y="39"/>
                    </a:lnTo>
                    <a:lnTo>
                      <a:pt x="77" y="47"/>
                    </a:lnTo>
                    <a:lnTo>
                      <a:pt x="67" y="64"/>
                    </a:lnTo>
                    <a:lnTo>
                      <a:pt x="58" y="77"/>
                    </a:lnTo>
                    <a:lnTo>
                      <a:pt x="58" y="77"/>
                    </a:lnTo>
                    <a:lnTo>
                      <a:pt x="44" y="99"/>
                    </a:lnTo>
                    <a:lnTo>
                      <a:pt x="31" y="119"/>
                    </a:lnTo>
                    <a:lnTo>
                      <a:pt x="18" y="141"/>
                    </a:lnTo>
                    <a:lnTo>
                      <a:pt x="4" y="163"/>
                    </a:lnTo>
                    <a:lnTo>
                      <a:pt x="4" y="163"/>
                    </a:lnTo>
                    <a:lnTo>
                      <a:pt x="2" y="165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0" y="171"/>
                    </a:lnTo>
                    <a:lnTo>
                      <a:pt x="1" y="172"/>
                    </a:lnTo>
                    <a:lnTo>
                      <a:pt x="3" y="174"/>
                    </a:lnTo>
                    <a:lnTo>
                      <a:pt x="6" y="174"/>
                    </a:lnTo>
                    <a:lnTo>
                      <a:pt x="8" y="174"/>
                    </a:lnTo>
                    <a:lnTo>
                      <a:pt x="9" y="172"/>
                    </a:lnTo>
                    <a:lnTo>
                      <a:pt x="9" y="172"/>
                    </a:lnTo>
                    <a:lnTo>
                      <a:pt x="10" y="171"/>
                    </a:lnTo>
                    <a:lnTo>
                      <a:pt x="11" y="170"/>
                    </a:lnTo>
                    <a:lnTo>
                      <a:pt x="11" y="170"/>
                    </a:lnTo>
                    <a:lnTo>
                      <a:pt x="13" y="169"/>
                    </a:lnTo>
                    <a:lnTo>
                      <a:pt x="14" y="168"/>
                    </a:lnTo>
                    <a:lnTo>
                      <a:pt x="14" y="167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30" y="141"/>
                    </a:lnTo>
                    <a:lnTo>
                      <a:pt x="44" y="116"/>
                    </a:lnTo>
                    <a:lnTo>
                      <a:pt x="60" y="93"/>
                    </a:lnTo>
                    <a:lnTo>
                      <a:pt x="75" y="69"/>
                    </a:lnTo>
                    <a:lnTo>
                      <a:pt x="75" y="69"/>
                    </a:lnTo>
                    <a:lnTo>
                      <a:pt x="84" y="54"/>
                    </a:lnTo>
                    <a:lnTo>
                      <a:pt x="93" y="37"/>
                    </a:lnTo>
                    <a:lnTo>
                      <a:pt x="96" y="29"/>
                    </a:lnTo>
                    <a:lnTo>
                      <a:pt x="99" y="19"/>
                    </a:lnTo>
                    <a:lnTo>
                      <a:pt x="100" y="11"/>
                    </a:lnTo>
                    <a:lnTo>
                      <a:pt x="100" y="3"/>
                    </a:lnTo>
                    <a:lnTo>
                      <a:pt x="10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5" name="chenying0907 875"/>
              <p:cNvSpPr/>
              <p:nvPr/>
            </p:nvSpPr>
            <p:spPr bwMode="auto">
              <a:xfrm>
                <a:off x="4392613" y="1492250"/>
                <a:ext cx="60325" cy="103188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106" y="3"/>
                  </a:cxn>
                  <a:cxn ang="0">
                    <a:pos x="79" y="51"/>
                  </a:cxn>
                  <a:cxn ang="0">
                    <a:pos x="65" y="74"/>
                  </a:cxn>
                  <a:cxn ang="0">
                    <a:pos x="50" y="98"/>
                  </a:cxn>
                  <a:cxn ang="0">
                    <a:pos x="50" y="98"/>
                  </a:cxn>
                  <a:cxn ang="0">
                    <a:pos x="36" y="120"/>
                  </a:cxn>
                  <a:cxn ang="0">
                    <a:pos x="23" y="141"/>
                  </a:cxn>
                  <a:cxn ang="0">
                    <a:pos x="11" y="164"/>
                  </a:cxn>
                  <a:cxn ang="0">
                    <a:pos x="5" y="177"/>
                  </a:cxn>
                  <a:cxn ang="0">
                    <a:pos x="0" y="189"/>
                  </a:cxn>
                  <a:cxn ang="0">
                    <a:pos x="0" y="189"/>
                  </a:cxn>
                  <a:cxn ang="0">
                    <a:pos x="0" y="191"/>
                  </a:cxn>
                  <a:cxn ang="0">
                    <a:pos x="1" y="192"/>
                  </a:cxn>
                  <a:cxn ang="0">
                    <a:pos x="2" y="193"/>
                  </a:cxn>
                  <a:cxn ang="0">
                    <a:pos x="3" y="194"/>
                  </a:cxn>
                  <a:cxn ang="0">
                    <a:pos x="5" y="194"/>
                  </a:cxn>
                  <a:cxn ang="0">
                    <a:pos x="7" y="194"/>
                  </a:cxn>
                  <a:cxn ang="0">
                    <a:pos x="8" y="193"/>
                  </a:cxn>
                  <a:cxn ang="0">
                    <a:pos x="10" y="191"/>
                  </a:cxn>
                  <a:cxn ang="0">
                    <a:pos x="10" y="191"/>
                  </a:cxn>
                  <a:cxn ang="0">
                    <a:pos x="15" y="179"/>
                  </a:cxn>
                  <a:cxn ang="0">
                    <a:pos x="21" y="166"/>
                  </a:cxn>
                  <a:cxn ang="0">
                    <a:pos x="33" y="142"/>
                  </a:cxn>
                  <a:cxn ang="0">
                    <a:pos x="48" y="119"/>
                  </a:cxn>
                  <a:cxn ang="0">
                    <a:pos x="63" y="96"/>
                  </a:cxn>
                  <a:cxn ang="0">
                    <a:pos x="63" y="96"/>
                  </a:cxn>
                  <a:cxn ang="0">
                    <a:pos x="77" y="74"/>
                  </a:cxn>
                  <a:cxn ang="0">
                    <a:pos x="89" y="53"/>
                  </a:cxn>
                  <a:cxn ang="0">
                    <a:pos x="114" y="7"/>
                  </a:cxn>
                  <a:cxn ang="0">
                    <a:pos x="114" y="7"/>
                  </a:cxn>
                  <a:cxn ang="0">
                    <a:pos x="114" y="5"/>
                  </a:cxn>
                  <a:cxn ang="0">
                    <a:pos x="114" y="4"/>
                  </a:cxn>
                  <a:cxn ang="0">
                    <a:pos x="113" y="2"/>
                  </a:cxn>
                  <a:cxn ang="0">
                    <a:pos x="112" y="1"/>
                  </a:cxn>
                  <a:cxn ang="0">
                    <a:pos x="110" y="0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14" h="194">
                    <a:moveTo>
                      <a:pt x="106" y="3"/>
                    </a:moveTo>
                    <a:lnTo>
                      <a:pt x="106" y="3"/>
                    </a:lnTo>
                    <a:lnTo>
                      <a:pt x="79" y="51"/>
                    </a:lnTo>
                    <a:lnTo>
                      <a:pt x="65" y="74"/>
                    </a:lnTo>
                    <a:lnTo>
                      <a:pt x="50" y="98"/>
                    </a:lnTo>
                    <a:lnTo>
                      <a:pt x="50" y="98"/>
                    </a:lnTo>
                    <a:lnTo>
                      <a:pt x="36" y="120"/>
                    </a:lnTo>
                    <a:lnTo>
                      <a:pt x="23" y="141"/>
                    </a:lnTo>
                    <a:lnTo>
                      <a:pt x="11" y="164"/>
                    </a:lnTo>
                    <a:lnTo>
                      <a:pt x="5" y="177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91"/>
                    </a:lnTo>
                    <a:lnTo>
                      <a:pt x="1" y="192"/>
                    </a:lnTo>
                    <a:lnTo>
                      <a:pt x="2" y="193"/>
                    </a:lnTo>
                    <a:lnTo>
                      <a:pt x="3" y="194"/>
                    </a:lnTo>
                    <a:lnTo>
                      <a:pt x="5" y="194"/>
                    </a:lnTo>
                    <a:lnTo>
                      <a:pt x="7" y="194"/>
                    </a:lnTo>
                    <a:lnTo>
                      <a:pt x="8" y="193"/>
                    </a:lnTo>
                    <a:lnTo>
                      <a:pt x="10" y="191"/>
                    </a:lnTo>
                    <a:lnTo>
                      <a:pt x="10" y="191"/>
                    </a:lnTo>
                    <a:lnTo>
                      <a:pt x="15" y="179"/>
                    </a:lnTo>
                    <a:lnTo>
                      <a:pt x="21" y="166"/>
                    </a:lnTo>
                    <a:lnTo>
                      <a:pt x="33" y="142"/>
                    </a:lnTo>
                    <a:lnTo>
                      <a:pt x="48" y="119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77" y="74"/>
                    </a:lnTo>
                    <a:lnTo>
                      <a:pt x="89" y="53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3" y="2"/>
                    </a:lnTo>
                    <a:lnTo>
                      <a:pt x="112" y="1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6" name="chenying0907 876"/>
              <p:cNvSpPr/>
              <p:nvPr/>
            </p:nvSpPr>
            <p:spPr bwMode="auto">
              <a:xfrm>
                <a:off x="4422775" y="1514475"/>
                <a:ext cx="60325" cy="95250"/>
              </a:xfrm>
              <a:custGeom>
                <a:avLst/>
                <a:gdLst/>
                <a:ahLst/>
                <a:cxnLst>
                  <a:cxn ang="0">
                    <a:pos x="106" y="1"/>
                  </a:cxn>
                  <a:cxn ang="0">
                    <a:pos x="106" y="1"/>
                  </a:cxn>
                  <a:cxn ang="0">
                    <a:pos x="99" y="10"/>
                  </a:cxn>
                  <a:cxn ang="0">
                    <a:pos x="93" y="18"/>
                  </a:cxn>
                  <a:cxn ang="0">
                    <a:pos x="87" y="27"/>
                  </a:cxn>
                  <a:cxn ang="0">
                    <a:pos x="82" y="35"/>
                  </a:cxn>
                  <a:cxn ang="0">
                    <a:pos x="72" y="54"/>
                  </a:cxn>
                  <a:cxn ang="0">
                    <a:pos x="63" y="74"/>
                  </a:cxn>
                  <a:cxn ang="0">
                    <a:pos x="63" y="74"/>
                  </a:cxn>
                  <a:cxn ang="0">
                    <a:pos x="33" y="123"/>
                  </a:cxn>
                  <a:cxn ang="0">
                    <a:pos x="18" y="148"/>
                  </a:cxn>
                  <a:cxn ang="0">
                    <a:pos x="1" y="173"/>
                  </a:cxn>
                  <a:cxn ang="0">
                    <a:pos x="1" y="173"/>
                  </a:cxn>
                  <a:cxn ang="0">
                    <a:pos x="0" y="175"/>
                  </a:cxn>
                  <a:cxn ang="0">
                    <a:pos x="0" y="177"/>
                  </a:cxn>
                  <a:cxn ang="0">
                    <a:pos x="1" y="178"/>
                  </a:cxn>
                  <a:cxn ang="0">
                    <a:pos x="2" y="179"/>
                  </a:cxn>
                  <a:cxn ang="0">
                    <a:pos x="6" y="180"/>
                  </a:cxn>
                  <a:cxn ang="0">
                    <a:pos x="7" y="179"/>
                  </a:cxn>
                  <a:cxn ang="0">
                    <a:pos x="9" y="178"/>
                  </a:cxn>
                  <a:cxn ang="0">
                    <a:pos x="9" y="178"/>
                  </a:cxn>
                  <a:cxn ang="0">
                    <a:pos x="25" y="155"/>
                  </a:cxn>
                  <a:cxn ang="0">
                    <a:pos x="39" y="133"/>
                  </a:cxn>
                  <a:cxn ang="0">
                    <a:pos x="66" y="86"/>
                  </a:cxn>
                  <a:cxn ang="0">
                    <a:pos x="66" y="86"/>
                  </a:cxn>
                  <a:cxn ang="0">
                    <a:pos x="77" y="65"/>
                  </a:cxn>
                  <a:cxn ang="0">
                    <a:pos x="87" y="45"/>
                  </a:cxn>
                  <a:cxn ang="0">
                    <a:pos x="93" y="35"/>
                  </a:cxn>
                  <a:cxn ang="0">
                    <a:pos x="98" y="26"/>
                  </a:cxn>
                  <a:cxn ang="0">
                    <a:pos x="105" y="17"/>
                  </a:cxn>
                  <a:cxn ang="0">
                    <a:pos x="113" y="8"/>
                  </a:cxn>
                  <a:cxn ang="0">
                    <a:pos x="113" y="8"/>
                  </a:cxn>
                  <a:cxn ang="0">
                    <a:pos x="114" y="7"/>
                  </a:cxn>
                  <a:cxn ang="0">
                    <a:pos x="115" y="4"/>
                  </a:cxn>
                  <a:cxn ang="0">
                    <a:pos x="114" y="2"/>
                  </a:cxn>
                  <a:cxn ang="0">
                    <a:pos x="113" y="1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6" y="1"/>
                  </a:cxn>
                </a:cxnLst>
                <a:rect l="0" t="0" r="r" b="b"/>
                <a:pathLst>
                  <a:path w="115" h="180">
                    <a:moveTo>
                      <a:pt x="106" y="1"/>
                    </a:moveTo>
                    <a:lnTo>
                      <a:pt x="106" y="1"/>
                    </a:lnTo>
                    <a:lnTo>
                      <a:pt x="99" y="10"/>
                    </a:lnTo>
                    <a:lnTo>
                      <a:pt x="93" y="18"/>
                    </a:lnTo>
                    <a:lnTo>
                      <a:pt x="87" y="27"/>
                    </a:lnTo>
                    <a:lnTo>
                      <a:pt x="82" y="35"/>
                    </a:lnTo>
                    <a:lnTo>
                      <a:pt x="72" y="54"/>
                    </a:lnTo>
                    <a:lnTo>
                      <a:pt x="63" y="74"/>
                    </a:lnTo>
                    <a:lnTo>
                      <a:pt x="63" y="74"/>
                    </a:lnTo>
                    <a:lnTo>
                      <a:pt x="33" y="123"/>
                    </a:lnTo>
                    <a:lnTo>
                      <a:pt x="18" y="148"/>
                    </a:lnTo>
                    <a:lnTo>
                      <a:pt x="1" y="173"/>
                    </a:lnTo>
                    <a:lnTo>
                      <a:pt x="1" y="173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1" y="178"/>
                    </a:lnTo>
                    <a:lnTo>
                      <a:pt x="2" y="179"/>
                    </a:lnTo>
                    <a:lnTo>
                      <a:pt x="6" y="180"/>
                    </a:lnTo>
                    <a:lnTo>
                      <a:pt x="7" y="179"/>
                    </a:lnTo>
                    <a:lnTo>
                      <a:pt x="9" y="178"/>
                    </a:lnTo>
                    <a:lnTo>
                      <a:pt x="9" y="178"/>
                    </a:lnTo>
                    <a:lnTo>
                      <a:pt x="25" y="155"/>
                    </a:lnTo>
                    <a:lnTo>
                      <a:pt x="39" y="133"/>
                    </a:lnTo>
                    <a:lnTo>
                      <a:pt x="66" y="86"/>
                    </a:lnTo>
                    <a:lnTo>
                      <a:pt x="66" y="86"/>
                    </a:lnTo>
                    <a:lnTo>
                      <a:pt x="77" y="65"/>
                    </a:lnTo>
                    <a:lnTo>
                      <a:pt x="87" y="45"/>
                    </a:lnTo>
                    <a:lnTo>
                      <a:pt x="93" y="35"/>
                    </a:lnTo>
                    <a:lnTo>
                      <a:pt x="98" y="26"/>
                    </a:lnTo>
                    <a:lnTo>
                      <a:pt x="105" y="17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4" y="7"/>
                    </a:lnTo>
                    <a:lnTo>
                      <a:pt x="115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7" name="chenying0907 877"/>
              <p:cNvSpPr/>
              <p:nvPr/>
            </p:nvSpPr>
            <p:spPr bwMode="auto">
              <a:xfrm>
                <a:off x="4451350" y="1538288"/>
                <a:ext cx="58738" cy="96838"/>
              </a:xfrm>
              <a:custGeom>
                <a:avLst/>
                <a:gdLst/>
                <a:ahLst/>
                <a:cxnLst>
                  <a:cxn ang="0">
                    <a:pos x="104" y="2"/>
                  </a:cxn>
                  <a:cxn ang="0">
                    <a:pos x="104" y="2"/>
                  </a:cxn>
                  <a:cxn ang="0">
                    <a:pos x="100" y="8"/>
                  </a:cxn>
                  <a:cxn ang="0">
                    <a:pos x="94" y="14"/>
                  </a:cxn>
                  <a:cxn ang="0">
                    <a:pos x="89" y="20"/>
                  </a:cxn>
                  <a:cxn ang="0">
                    <a:pos x="86" y="23"/>
                  </a:cxn>
                  <a:cxn ang="0">
                    <a:pos x="85" y="27"/>
                  </a:cxn>
                  <a:cxn ang="0">
                    <a:pos x="85" y="27"/>
                  </a:cxn>
                  <a:cxn ang="0">
                    <a:pos x="80" y="41"/>
                  </a:cxn>
                  <a:cxn ang="0">
                    <a:pos x="73" y="54"/>
                  </a:cxn>
                  <a:cxn ang="0">
                    <a:pos x="58" y="79"/>
                  </a:cxn>
                  <a:cxn ang="0">
                    <a:pos x="58" y="79"/>
                  </a:cxn>
                  <a:cxn ang="0">
                    <a:pos x="29" y="128"/>
                  </a:cxn>
                  <a:cxn ang="0">
                    <a:pos x="14" y="153"/>
                  </a:cxn>
                  <a:cxn ang="0">
                    <a:pos x="0" y="177"/>
                  </a:cxn>
                  <a:cxn ang="0">
                    <a:pos x="0" y="177"/>
                  </a:cxn>
                  <a:cxn ang="0">
                    <a:pos x="0" y="179"/>
                  </a:cxn>
                  <a:cxn ang="0">
                    <a:pos x="0" y="181"/>
                  </a:cxn>
                  <a:cxn ang="0">
                    <a:pos x="1" y="183"/>
                  </a:cxn>
                  <a:cxn ang="0">
                    <a:pos x="2" y="184"/>
                  </a:cxn>
                  <a:cxn ang="0">
                    <a:pos x="5" y="185"/>
                  </a:cxn>
                  <a:cxn ang="0">
                    <a:pos x="7" y="184"/>
                  </a:cxn>
                  <a:cxn ang="0">
                    <a:pos x="8" y="183"/>
                  </a:cxn>
                  <a:cxn ang="0">
                    <a:pos x="8" y="183"/>
                  </a:cxn>
                  <a:cxn ang="0">
                    <a:pos x="11" y="178"/>
                  </a:cxn>
                  <a:cxn ang="0">
                    <a:pos x="15" y="175"/>
                  </a:cxn>
                  <a:cxn ang="0">
                    <a:pos x="15" y="175"/>
                  </a:cxn>
                  <a:cxn ang="0">
                    <a:pos x="17" y="173"/>
                  </a:cxn>
                  <a:cxn ang="0">
                    <a:pos x="18" y="171"/>
                  </a:cxn>
                  <a:cxn ang="0">
                    <a:pos x="18" y="168"/>
                  </a:cxn>
                  <a:cxn ang="0">
                    <a:pos x="17" y="167"/>
                  </a:cxn>
                  <a:cxn ang="0">
                    <a:pos x="17" y="167"/>
                  </a:cxn>
                  <a:cxn ang="0">
                    <a:pos x="39" y="129"/>
                  </a:cxn>
                  <a:cxn ang="0">
                    <a:pos x="63" y="91"/>
                  </a:cxn>
                  <a:cxn ang="0">
                    <a:pos x="63" y="91"/>
                  </a:cxn>
                  <a:cxn ang="0">
                    <a:pos x="76" y="69"/>
                  </a:cxn>
                  <a:cxn ang="0">
                    <a:pos x="82" y="58"/>
                  </a:cxn>
                  <a:cxn ang="0">
                    <a:pos x="89" y="45"/>
                  </a:cxn>
                  <a:cxn ang="0">
                    <a:pos x="89" y="45"/>
                  </a:cxn>
                  <a:cxn ang="0">
                    <a:pos x="94" y="35"/>
                  </a:cxn>
                  <a:cxn ang="0">
                    <a:pos x="100" y="25"/>
                  </a:cxn>
                  <a:cxn ang="0">
                    <a:pos x="112" y="7"/>
                  </a:cxn>
                  <a:cxn ang="0">
                    <a:pos x="112" y="7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2"/>
                  </a:cxn>
                  <a:cxn ang="0">
                    <a:pos x="111" y="1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4" y="2"/>
                  </a:cxn>
                  <a:cxn ang="0">
                    <a:pos x="104" y="2"/>
                  </a:cxn>
                </a:cxnLst>
                <a:rect l="0" t="0" r="r" b="b"/>
                <a:pathLst>
                  <a:path w="113" h="185">
                    <a:moveTo>
                      <a:pt x="104" y="2"/>
                    </a:moveTo>
                    <a:lnTo>
                      <a:pt x="104" y="2"/>
                    </a:lnTo>
                    <a:lnTo>
                      <a:pt x="100" y="8"/>
                    </a:lnTo>
                    <a:lnTo>
                      <a:pt x="94" y="14"/>
                    </a:lnTo>
                    <a:lnTo>
                      <a:pt x="89" y="20"/>
                    </a:lnTo>
                    <a:lnTo>
                      <a:pt x="86" y="23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0" y="41"/>
                    </a:lnTo>
                    <a:lnTo>
                      <a:pt x="73" y="54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29" y="128"/>
                    </a:lnTo>
                    <a:lnTo>
                      <a:pt x="14" y="153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1" y="183"/>
                    </a:lnTo>
                    <a:lnTo>
                      <a:pt x="2" y="184"/>
                    </a:lnTo>
                    <a:lnTo>
                      <a:pt x="5" y="185"/>
                    </a:lnTo>
                    <a:lnTo>
                      <a:pt x="7" y="184"/>
                    </a:lnTo>
                    <a:lnTo>
                      <a:pt x="8" y="183"/>
                    </a:lnTo>
                    <a:lnTo>
                      <a:pt x="8" y="183"/>
                    </a:lnTo>
                    <a:lnTo>
                      <a:pt x="11" y="178"/>
                    </a:lnTo>
                    <a:lnTo>
                      <a:pt x="15" y="175"/>
                    </a:lnTo>
                    <a:lnTo>
                      <a:pt x="15" y="175"/>
                    </a:lnTo>
                    <a:lnTo>
                      <a:pt x="17" y="173"/>
                    </a:lnTo>
                    <a:lnTo>
                      <a:pt x="18" y="171"/>
                    </a:lnTo>
                    <a:lnTo>
                      <a:pt x="18" y="168"/>
                    </a:lnTo>
                    <a:lnTo>
                      <a:pt x="17" y="167"/>
                    </a:lnTo>
                    <a:lnTo>
                      <a:pt x="17" y="167"/>
                    </a:lnTo>
                    <a:lnTo>
                      <a:pt x="39" y="129"/>
                    </a:lnTo>
                    <a:lnTo>
                      <a:pt x="63" y="91"/>
                    </a:lnTo>
                    <a:lnTo>
                      <a:pt x="63" y="91"/>
                    </a:lnTo>
                    <a:lnTo>
                      <a:pt x="76" y="69"/>
                    </a:lnTo>
                    <a:lnTo>
                      <a:pt x="82" y="58"/>
                    </a:lnTo>
                    <a:lnTo>
                      <a:pt x="89" y="45"/>
                    </a:lnTo>
                    <a:lnTo>
                      <a:pt x="89" y="45"/>
                    </a:lnTo>
                    <a:lnTo>
                      <a:pt x="94" y="35"/>
                    </a:lnTo>
                    <a:lnTo>
                      <a:pt x="100" y="25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2"/>
                    </a:lnTo>
                    <a:lnTo>
                      <a:pt x="111" y="1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4" y="2"/>
                    </a:lnTo>
                    <a:lnTo>
                      <a:pt x="10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8" name="chenying0907 878"/>
              <p:cNvSpPr/>
              <p:nvPr/>
            </p:nvSpPr>
            <p:spPr bwMode="auto">
              <a:xfrm>
                <a:off x="4473575" y="1566863"/>
                <a:ext cx="66675" cy="101600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9" y="4"/>
                  </a:cxn>
                  <a:cxn ang="0">
                    <a:pos x="118" y="9"/>
                  </a:cxn>
                  <a:cxn ang="0">
                    <a:pos x="116" y="13"/>
                  </a:cxn>
                  <a:cxn ang="0">
                    <a:pos x="111" y="22"/>
                  </a:cxn>
                  <a:cxn ang="0">
                    <a:pos x="99" y="40"/>
                  </a:cxn>
                  <a:cxn ang="0">
                    <a:pos x="99" y="40"/>
                  </a:cxn>
                  <a:cxn ang="0">
                    <a:pos x="91" y="51"/>
                  </a:cxn>
                  <a:cxn ang="0">
                    <a:pos x="83" y="61"/>
                  </a:cxn>
                  <a:cxn ang="0">
                    <a:pos x="74" y="73"/>
                  </a:cxn>
                  <a:cxn ang="0">
                    <a:pos x="67" y="84"/>
                  </a:cxn>
                  <a:cxn ang="0">
                    <a:pos x="67" y="84"/>
                  </a:cxn>
                  <a:cxn ang="0">
                    <a:pos x="34" y="134"/>
                  </a:cxn>
                  <a:cxn ang="0">
                    <a:pos x="18" y="159"/>
                  </a:cxn>
                  <a:cxn ang="0">
                    <a:pos x="1" y="183"/>
                  </a:cxn>
                  <a:cxn ang="0">
                    <a:pos x="1" y="183"/>
                  </a:cxn>
                  <a:cxn ang="0">
                    <a:pos x="0" y="184"/>
                  </a:cxn>
                  <a:cxn ang="0">
                    <a:pos x="0" y="186"/>
                  </a:cxn>
                  <a:cxn ang="0">
                    <a:pos x="1" y="188"/>
                  </a:cxn>
                  <a:cxn ang="0">
                    <a:pos x="2" y="190"/>
                  </a:cxn>
                  <a:cxn ang="0">
                    <a:pos x="4" y="190"/>
                  </a:cxn>
                  <a:cxn ang="0">
                    <a:pos x="6" y="190"/>
                  </a:cxn>
                  <a:cxn ang="0">
                    <a:pos x="7" y="190"/>
                  </a:cxn>
                  <a:cxn ang="0">
                    <a:pos x="9" y="187"/>
                  </a:cxn>
                  <a:cxn ang="0">
                    <a:pos x="9" y="187"/>
                  </a:cxn>
                  <a:cxn ang="0">
                    <a:pos x="27" y="161"/>
                  </a:cxn>
                  <a:cxn ang="0">
                    <a:pos x="44" y="135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8" y="71"/>
                  </a:cxn>
                  <a:cxn ang="0">
                    <a:pos x="96" y="59"/>
                  </a:cxn>
                  <a:cxn ang="0">
                    <a:pos x="103" y="49"/>
                  </a:cxn>
                  <a:cxn ang="0">
                    <a:pos x="111" y="38"/>
                  </a:cxn>
                  <a:cxn ang="0">
                    <a:pos x="111" y="38"/>
                  </a:cxn>
                  <a:cxn ang="0">
                    <a:pos x="121" y="23"/>
                  </a:cxn>
                  <a:cxn ang="0">
                    <a:pos x="125" y="15"/>
                  </a:cxn>
                  <a:cxn ang="0">
                    <a:pos x="128" y="7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7" y="3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0" y="3"/>
                  </a:cxn>
                  <a:cxn ang="0">
                    <a:pos x="119" y="4"/>
                  </a:cxn>
                  <a:cxn ang="0">
                    <a:pos x="119" y="4"/>
                  </a:cxn>
                </a:cxnLst>
                <a:rect l="0" t="0" r="r" b="b"/>
                <a:pathLst>
                  <a:path w="128" h="190">
                    <a:moveTo>
                      <a:pt x="119" y="4"/>
                    </a:moveTo>
                    <a:lnTo>
                      <a:pt x="119" y="4"/>
                    </a:lnTo>
                    <a:lnTo>
                      <a:pt x="118" y="9"/>
                    </a:lnTo>
                    <a:lnTo>
                      <a:pt x="116" y="13"/>
                    </a:lnTo>
                    <a:lnTo>
                      <a:pt x="111" y="22"/>
                    </a:lnTo>
                    <a:lnTo>
                      <a:pt x="99" y="40"/>
                    </a:lnTo>
                    <a:lnTo>
                      <a:pt x="99" y="40"/>
                    </a:lnTo>
                    <a:lnTo>
                      <a:pt x="91" y="51"/>
                    </a:lnTo>
                    <a:lnTo>
                      <a:pt x="83" y="61"/>
                    </a:lnTo>
                    <a:lnTo>
                      <a:pt x="74" y="73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34" y="134"/>
                    </a:lnTo>
                    <a:lnTo>
                      <a:pt x="18" y="159"/>
                    </a:lnTo>
                    <a:lnTo>
                      <a:pt x="1" y="183"/>
                    </a:lnTo>
                    <a:lnTo>
                      <a:pt x="1" y="183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1" y="188"/>
                    </a:lnTo>
                    <a:lnTo>
                      <a:pt x="2" y="190"/>
                    </a:lnTo>
                    <a:lnTo>
                      <a:pt x="4" y="190"/>
                    </a:lnTo>
                    <a:lnTo>
                      <a:pt x="6" y="190"/>
                    </a:lnTo>
                    <a:lnTo>
                      <a:pt x="7" y="190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27" y="161"/>
                    </a:lnTo>
                    <a:lnTo>
                      <a:pt x="44" y="135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8" y="71"/>
                    </a:lnTo>
                    <a:lnTo>
                      <a:pt x="96" y="59"/>
                    </a:lnTo>
                    <a:lnTo>
                      <a:pt x="103" y="49"/>
                    </a:lnTo>
                    <a:lnTo>
                      <a:pt x="111" y="38"/>
                    </a:lnTo>
                    <a:lnTo>
                      <a:pt x="111" y="38"/>
                    </a:lnTo>
                    <a:lnTo>
                      <a:pt x="121" y="23"/>
                    </a:lnTo>
                    <a:lnTo>
                      <a:pt x="125" y="15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7" y="3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0" y="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9" name="chenying0907 879"/>
              <p:cNvSpPr/>
              <p:nvPr/>
            </p:nvSpPr>
            <p:spPr bwMode="auto">
              <a:xfrm>
                <a:off x="4500563" y="1595438"/>
                <a:ext cx="76200" cy="107950"/>
              </a:xfrm>
              <a:custGeom>
                <a:avLst/>
                <a:gdLst/>
                <a:ahLst/>
                <a:cxnLst>
                  <a:cxn ang="0">
                    <a:pos x="133" y="2"/>
                  </a:cxn>
                  <a:cxn ang="0">
                    <a:pos x="133" y="2"/>
                  </a:cxn>
                  <a:cxn ang="0">
                    <a:pos x="116" y="23"/>
                  </a:cxn>
                  <a:cxn ang="0">
                    <a:pos x="100" y="45"/>
                  </a:cxn>
                  <a:cxn ang="0">
                    <a:pos x="100" y="45"/>
                  </a:cxn>
                  <a:cxn ang="0">
                    <a:pos x="81" y="70"/>
                  </a:cxn>
                  <a:cxn ang="0">
                    <a:pos x="72" y="84"/>
                  </a:cxn>
                  <a:cxn ang="0">
                    <a:pos x="63" y="96"/>
                  </a:cxn>
                  <a:cxn ang="0">
                    <a:pos x="63" y="96"/>
                  </a:cxn>
                  <a:cxn ang="0">
                    <a:pos x="53" y="107"/>
                  </a:cxn>
                  <a:cxn ang="0">
                    <a:pos x="44" y="119"/>
                  </a:cxn>
                  <a:cxn ang="0">
                    <a:pos x="36" y="131"/>
                  </a:cxn>
                  <a:cxn ang="0">
                    <a:pos x="29" y="144"/>
                  </a:cxn>
                  <a:cxn ang="0">
                    <a:pos x="0" y="196"/>
                  </a:cxn>
                  <a:cxn ang="0">
                    <a:pos x="0" y="196"/>
                  </a:cxn>
                  <a:cxn ang="0">
                    <a:pos x="0" y="198"/>
                  </a:cxn>
                  <a:cxn ang="0">
                    <a:pos x="0" y="201"/>
                  </a:cxn>
                  <a:cxn ang="0">
                    <a:pos x="1" y="202"/>
                  </a:cxn>
                  <a:cxn ang="0">
                    <a:pos x="2" y="203"/>
                  </a:cxn>
                  <a:cxn ang="0">
                    <a:pos x="4" y="204"/>
                  </a:cxn>
                  <a:cxn ang="0">
                    <a:pos x="5" y="204"/>
                  </a:cxn>
                  <a:cxn ang="0">
                    <a:pos x="7" y="203"/>
                  </a:cxn>
                  <a:cxn ang="0">
                    <a:pos x="8" y="202"/>
                  </a:cxn>
                  <a:cxn ang="0">
                    <a:pos x="8" y="202"/>
                  </a:cxn>
                  <a:cxn ang="0">
                    <a:pos x="25" y="173"/>
                  </a:cxn>
                  <a:cxn ang="0">
                    <a:pos x="41" y="145"/>
                  </a:cxn>
                  <a:cxn ang="0">
                    <a:pos x="60" y="117"/>
                  </a:cxn>
                  <a:cxn ang="0">
                    <a:pos x="79" y="91"/>
                  </a:cxn>
                  <a:cxn ang="0">
                    <a:pos x="79" y="91"/>
                  </a:cxn>
                  <a:cxn ang="0">
                    <a:pos x="86" y="81"/>
                  </a:cxn>
                  <a:cxn ang="0">
                    <a:pos x="94" y="70"/>
                  </a:cxn>
                  <a:cxn ang="0">
                    <a:pos x="108" y="50"/>
                  </a:cxn>
                  <a:cxn ang="0">
                    <a:pos x="108" y="50"/>
                  </a:cxn>
                  <a:cxn ang="0">
                    <a:pos x="125" y="28"/>
                  </a:cxn>
                  <a:cxn ang="0">
                    <a:pos x="141" y="6"/>
                  </a:cxn>
                  <a:cxn ang="0">
                    <a:pos x="141" y="6"/>
                  </a:cxn>
                  <a:cxn ang="0">
                    <a:pos x="142" y="5"/>
                  </a:cxn>
                  <a:cxn ang="0">
                    <a:pos x="141" y="3"/>
                  </a:cxn>
                  <a:cxn ang="0">
                    <a:pos x="141" y="1"/>
                  </a:cxn>
                  <a:cxn ang="0">
                    <a:pos x="139" y="0"/>
                  </a:cxn>
                  <a:cxn ang="0">
                    <a:pos x="136" y="0"/>
                  </a:cxn>
                  <a:cxn ang="0">
                    <a:pos x="134" y="0"/>
                  </a:cxn>
                  <a:cxn ang="0">
                    <a:pos x="133" y="2"/>
                  </a:cxn>
                  <a:cxn ang="0">
                    <a:pos x="133" y="2"/>
                  </a:cxn>
                </a:cxnLst>
                <a:rect l="0" t="0" r="r" b="b"/>
                <a:pathLst>
                  <a:path w="142" h="204">
                    <a:moveTo>
                      <a:pt x="133" y="2"/>
                    </a:moveTo>
                    <a:lnTo>
                      <a:pt x="133" y="2"/>
                    </a:lnTo>
                    <a:lnTo>
                      <a:pt x="116" y="23"/>
                    </a:lnTo>
                    <a:lnTo>
                      <a:pt x="100" y="45"/>
                    </a:lnTo>
                    <a:lnTo>
                      <a:pt x="100" y="45"/>
                    </a:lnTo>
                    <a:lnTo>
                      <a:pt x="81" y="70"/>
                    </a:lnTo>
                    <a:lnTo>
                      <a:pt x="72" y="84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53" y="107"/>
                    </a:lnTo>
                    <a:lnTo>
                      <a:pt x="44" y="119"/>
                    </a:lnTo>
                    <a:lnTo>
                      <a:pt x="36" y="131"/>
                    </a:lnTo>
                    <a:lnTo>
                      <a:pt x="29" y="14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8"/>
                    </a:lnTo>
                    <a:lnTo>
                      <a:pt x="0" y="201"/>
                    </a:lnTo>
                    <a:lnTo>
                      <a:pt x="1" y="202"/>
                    </a:lnTo>
                    <a:lnTo>
                      <a:pt x="2" y="203"/>
                    </a:lnTo>
                    <a:lnTo>
                      <a:pt x="4" y="204"/>
                    </a:lnTo>
                    <a:lnTo>
                      <a:pt x="5" y="204"/>
                    </a:lnTo>
                    <a:lnTo>
                      <a:pt x="7" y="203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25" y="173"/>
                    </a:lnTo>
                    <a:lnTo>
                      <a:pt x="41" y="145"/>
                    </a:lnTo>
                    <a:lnTo>
                      <a:pt x="60" y="117"/>
                    </a:lnTo>
                    <a:lnTo>
                      <a:pt x="79" y="91"/>
                    </a:lnTo>
                    <a:lnTo>
                      <a:pt x="79" y="91"/>
                    </a:lnTo>
                    <a:lnTo>
                      <a:pt x="86" y="81"/>
                    </a:lnTo>
                    <a:lnTo>
                      <a:pt x="94" y="7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25" y="28"/>
                    </a:lnTo>
                    <a:lnTo>
                      <a:pt x="141" y="6"/>
                    </a:lnTo>
                    <a:lnTo>
                      <a:pt x="141" y="6"/>
                    </a:lnTo>
                    <a:lnTo>
                      <a:pt x="142" y="5"/>
                    </a:lnTo>
                    <a:lnTo>
                      <a:pt x="141" y="3"/>
                    </a:lnTo>
                    <a:lnTo>
                      <a:pt x="141" y="1"/>
                    </a:lnTo>
                    <a:lnTo>
                      <a:pt x="139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2"/>
                    </a:lnTo>
                    <a:lnTo>
                      <a:pt x="13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0" name="chenying0907 880"/>
              <p:cNvSpPr/>
              <p:nvPr/>
            </p:nvSpPr>
            <p:spPr bwMode="auto">
              <a:xfrm>
                <a:off x="4510088" y="1630363"/>
                <a:ext cx="80963" cy="125413"/>
              </a:xfrm>
              <a:custGeom>
                <a:avLst/>
                <a:gdLst/>
                <a:ahLst/>
                <a:cxnLst>
                  <a:cxn ang="0">
                    <a:pos x="143" y="2"/>
                  </a:cxn>
                  <a:cxn ang="0">
                    <a:pos x="143" y="2"/>
                  </a:cxn>
                  <a:cxn ang="0">
                    <a:pos x="110" y="58"/>
                  </a:cxn>
                  <a:cxn ang="0">
                    <a:pos x="77" y="114"/>
                  </a:cxn>
                  <a:cxn ang="0">
                    <a:pos x="77" y="114"/>
                  </a:cxn>
                  <a:cxn ang="0">
                    <a:pos x="58" y="143"/>
                  </a:cxn>
                  <a:cxn ang="0">
                    <a:pos x="39" y="172"/>
                  </a:cxn>
                  <a:cxn ang="0">
                    <a:pos x="20" y="201"/>
                  </a:cxn>
                  <a:cxn ang="0">
                    <a:pos x="1" y="230"/>
                  </a:cxn>
                  <a:cxn ang="0">
                    <a:pos x="1" y="230"/>
                  </a:cxn>
                  <a:cxn ang="0">
                    <a:pos x="0" y="232"/>
                  </a:cxn>
                  <a:cxn ang="0">
                    <a:pos x="0" y="234"/>
                  </a:cxn>
                  <a:cxn ang="0">
                    <a:pos x="1" y="235"/>
                  </a:cxn>
                  <a:cxn ang="0">
                    <a:pos x="2" y="236"/>
                  </a:cxn>
                  <a:cxn ang="0">
                    <a:pos x="4" y="237"/>
                  </a:cxn>
                  <a:cxn ang="0">
                    <a:pos x="7" y="237"/>
                  </a:cxn>
                  <a:cxn ang="0">
                    <a:pos x="8" y="236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44" y="180"/>
                  </a:cxn>
                  <a:cxn ang="0">
                    <a:pos x="62" y="152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99" y="96"/>
                  </a:cxn>
                  <a:cxn ang="0">
                    <a:pos x="117" y="67"/>
                  </a:cxn>
                  <a:cxn ang="0">
                    <a:pos x="134" y="36"/>
                  </a:cxn>
                  <a:cxn ang="0">
                    <a:pos x="151" y="8"/>
                  </a:cxn>
                  <a:cxn ang="0">
                    <a:pos x="151" y="8"/>
                  </a:cxn>
                  <a:cxn ang="0">
                    <a:pos x="152" y="5"/>
                  </a:cxn>
                  <a:cxn ang="0">
                    <a:pos x="152" y="3"/>
                  </a:cxn>
                  <a:cxn ang="0">
                    <a:pos x="151" y="2"/>
                  </a:cxn>
                  <a:cxn ang="0">
                    <a:pos x="150" y="1"/>
                  </a:cxn>
                  <a:cxn ang="0">
                    <a:pos x="148" y="0"/>
                  </a:cxn>
                  <a:cxn ang="0">
                    <a:pos x="146" y="0"/>
                  </a:cxn>
                  <a:cxn ang="0">
                    <a:pos x="145" y="1"/>
                  </a:cxn>
                  <a:cxn ang="0">
                    <a:pos x="143" y="2"/>
                  </a:cxn>
                  <a:cxn ang="0">
                    <a:pos x="143" y="2"/>
                  </a:cxn>
                </a:cxnLst>
                <a:rect l="0" t="0" r="r" b="b"/>
                <a:pathLst>
                  <a:path w="152" h="237">
                    <a:moveTo>
                      <a:pt x="143" y="2"/>
                    </a:moveTo>
                    <a:lnTo>
                      <a:pt x="143" y="2"/>
                    </a:lnTo>
                    <a:lnTo>
                      <a:pt x="110" y="58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58" y="143"/>
                    </a:lnTo>
                    <a:lnTo>
                      <a:pt x="39" y="172"/>
                    </a:lnTo>
                    <a:lnTo>
                      <a:pt x="20" y="201"/>
                    </a:lnTo>
                    <a:lnTo>
                      <a:pt x="1" y="230"/>
                    </a:lnTo>
                    <a:lnTo>
                      <a:pt x="1" y="230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1" y="235"/>
                    </a:lnTo>
                    <a:lnTo>
                      <a:pt x="2" y="236"/>
                    </a:lnTo>
                    <a:lnTo>
                      <a:pt x="4" y="237"/>
                    </a:lnTo>
                    <a:lnTo>
                      <a:pt x="7" y="237"/>
                    </a:lnTo>
                    <a:lnTo>
                      <a:pt x="8" y="236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44" y="180"/>
                    </a:lnTo>
                    <a:lnTo>
                      <a:pt x="62" y="152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99" y="96"/>
                    </a:lnTo>
                    <a:lnTo>
                      <a:pt x="117" y="67"/>
                    </a:lnTo>
                    <a:lnTo>
                      <a:pt x="134" y="36"/>
                    </a:lnTo>
                    <a:lnTo>
                      <a:pt x="151" y="8"/>
                    </a:lnTo>
                    <a:lnTo>
                      <a:pt x="151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1" y="2"/>
                    </a:lnTo>
                    <a:lnTo>
                      <a:pt x="150" y="1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5" y="1"/>
                    </a:lnTo>
                    <a:lnTo>
                      <a:pt x="143" y="2"/>
                    </a:lnTo>
                    <a:lnTo>
                      <a:pt x="14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1" name="chenying0907 881"/>
              <p:cNvSpPr/>
              <p:nvPr/>
            </p:nvSpPr>
            <p:spPr bwMode="auto">
              <a:xfrm>
                <a:off x="4525963" y="1682750"/>
                <a:ext cx="73025" cy="115888"/>
              </a:xfrm>
              <a:custGeom>
                <a:avLst/>
                <a:gdLst/>
                <a:ahLst/>
                <a:cxnLst>
                  <a:cxn ang="0">
                    <a:pos x="129" y="2"/>
                  </a:cxn>
                  <a:cxn ang="0">
                    <a:pos x="129" y="2"/>
                  </a:cxn>
                  <a:cxn ang="0">
                    <a:pos x="112" y="29"/>
                  </a:cxn>
                  <a:cxn ang="0">
                    <a:pos x="94" y="56"/>
                  </a:cxn>
                  <a:cxn ang="0">
                    <a:pos x="78" y="84"/>
                  </a:cxn>
                  <a:cxn ang="0">
                    <a:pos x="63" y="112"/>
                  </a:cxn>
                  <a:cxn ang="0">
                    <a:pos x="63" y="112"/>
                  </a:cxn>
                  <a:cxn ang="0">
                    <a:pos x="54" y="129"/>
                  </a:cxn>
                  <a:cxn ang="0">
                    <a:pos x="45" y="144"/>
                  </a:cxn>
                  <a:cxn ang="0">
                    <a:pos x="25" y="175"/>
                  </a:cxn>
                  <a:cxn ang="0">
                    <a:pos x="25" y="175"/>
                  </a:cxn>
                  <a:cxn ang="0">
                    <a:pos x="19" y="184"/>
                  </a:cxn>
                  <a:cxn ang="0">
                    <a:pos x="12" y="194"/>
                  </a:cxn>
                  <a:cxn ang="0">
                    <a:pos x="6" y="202"/>
                  </a:cxn>
                  <a:cxn ang="0">
                    <a:pos x="1" y="212"/>
                  </a:cxn>
                  <a:cxn ang="0">
                    <a:pos x="1" y="212"/>
                  </a:cxn>
                  <a:cxn ang="0">
                    <a:pos x="0" y="214"/>
                  </a:cxn>
                  <a:cxn ang="0">
                    <a:pos x="1" y="216"/>
                  </a:cxn>
                  <a:cxn ang="0">
                    <a:pos x="2" y="217"/>
                  </a:cxn>
                  <a:cxn ang="0">
                    <a:pos x="4" y="218"/>
                  </a:cxn>
                  <a:cxn ang="0">
                    <a:pos x="7" y="218"/>
                  </a:cxn>
                  <a:cxn ang="0">
                    <a:pos x="9" y="217"/>
                  </a:cxn>
                  <a:cxn ang="0">
                    <a:pos x="11" y="215"/>
                  </a:cxn>
                  <a:cxn ang="0">
                    <a:pos x="11" y="215"/>
                  </a:cxn>
                  <a:cxn ang="0">
                    <a:pos x="13" y="209"/>
                  </a:cxn>
                  <a:cxn ang="0">
                    <a:pos x="16" y="204"/>
                  </a:cxn>
                  <a:cxn ang="0">
                    <a:pos x="23" y="194"/>
                  </a:cxn>
                  <a:cxn ang="0">
                    <a:pos x="31" y="182"/>
                  </a:cxn>
                  <a:cxn ang="0">
                    <a:pos x="38" y="172"/>
                  </a:cxn>
                  <a:cxn ang="0">
                    <a:pos x="38" y="172"/>
                  </a:cxn>
                  <a:cxn ang="0">
                    <a:pos x="71" y="117"/>
                  </a:cxn>
                  <a:cxn ang="0">
                    <a:pos x="71" y="117"/>
                  </a:cxn>
                  <a:cxn ang="0">
                    <a:pos x="103" y="61"/>
                  </a:cxn>
                  <a:cxn ang="0">
                    <a:pos x="120" y="35"/>
                  </a:cxn>
                  <a:cxn ang="0">
                    <a:pos x="138" y="8"/>
                  </a:cxn>
                  <a:cxn ang="0">
                    <a:pos x="138" y="8"/>
                  </a:cxn>
                  <a:cxn ang="0">
                    <a:pos x="139" y="6"/>
                  </a:cxn>
                  <a:cxn ang="0">
                    <a:pos x="139" y="5"/>
                  </a:cxn>
                  <a:cxn ang="0">
                    <a:pos x="138" y="2"/>
                  </a:cxn>
                  <a:cxn ang="0">
                    <a:pos x="137" y="1"/>
                  </a:cxn>
                  <a:cxn ang="0">
                    <a:pos x="132" y="0"/>
                  </a:cxn>
                  <a:cxn ang="0">
                    <a:pos x="131" y="1"/>
                  </a:cxn>
                  <a:cxn ang="0">
                    <a:pos x="129" y="2"/>
                  </a:cxn>
                  <a:cxn ang="0">
                    <a:pos x="129" y="2"/>
                  </a:cxn>
                </a:cxnLst>
                <a:rect l="0" t="0" r="r" b="b"/>
                <a:pathLst>
                  <a:path w="139" h="218">
                    <a:moveTo>
                      <a:pt x="129" y="2"/>
                    </a:moveTo>
                    <a:lnTo>
                      <a:pt x="129" y="2"/>
                    </a:lnTo>
                    <a:lnTo>
                      <a:pt x="112" y="29"/>
                    </a:lnTo>
                    <a:lnTo>
                      <a:pt x="94" y="56"/>
                    </a:lnTo>
                    <a:lnTo>
                      <a:pt x="78" y="84"/>
                    </a:lnTo>
                    <a:lnTo>
                      <a:pt x="63" y="112"/>
                    </a:lnTo>
                    <a:lnTo>
                      <a:pt x="63" y="112"/>
                    </a:lnTo>
                    <a:lnTo>
                      <a:pt x="54" y="129"/>
                    </a:lnTo>
                    <a:lnTo>
                      <a:pt x="45" y="144"/>
                    </a:lnTo>
                    <a:lnTo>
                      <a:pt x="25" y="175"/>
                    </a:lnTo>
                    <a:lnTo>
                      <a:pt x="25" y="175"/>
                    </a:lnTo>
                    <a:lnTo>
                      <a:pt x="19" y="184"/>
                    </a:lnTo>
                    <a:lnTo>
                      <a:pt x="12" y="194"/>
                    </a:lnTo>
                    <a:lnTo>
                      <a:pt x="6" y="202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0" y="214"/>
                    </a:lnTo>
                    <a:lnTo>
                      <a:pt x="1" y="216"/>
                    </a:lnTo>
                    <a:lnTo>
                      <a:pt x="2" y="217"/>
                    </a:lnTo>
                    <a:lnTo>
                      <a:pt x="4" y="218"/>
                    </a:lnTo>
                    <a:lnTo>
                      <a:pt x="7" y="218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5"/>
                    </a:lnTo>
                    <a:lnTo>
                      <a:pt x="13" y="209"/>
                    </a:lnTo>
                    <a:lnTo>
                      <a:pt x="16" y="204"/>
                    </a:lnTo>
                    <a:lnTo>
                      <a:pt x="23" y="194"/>
                    </a:lnTo>
                    <a:lnTo>
                      <a:pt x="31" y="182"/>
                    </a:lnTo>
                    <a:lnTo>
                      <a:pt x="38" y="172"/>
                    </a:lnTo>
                    <a:lnTo>
                      <a:pt x="38" y="172"/>
                    </a:lnTo>
                    <a:lnTo>
                      <a:pt x="71" y="117"/>
                    </a:lnTo>
                    <a:lnTo>
                      <a:pt x="71" y="117"/>
                    </a:lnTo>
                    <a:lnTo>
                      <a:pt x="103" y="61"/>
                    </a:lnTo>
                    <a:lnTo>
                      <a:pt x="120" y="35"/>
                    </a:lnTo>
                    <a:lnTo>
                      <a:pt x="138" y="8"/>
                    </a:lnTo>
                    <a:lnTo>
                      <a:pt x="138" y="8"/>
                    </a:lnTo>
                    <a:lnTo>
                      <a:pt x="139" y="6"/>
                    </a:lnTo>
                    <a:lnTo>
                      <a:pt x="139" y="5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2" y="0"/>
                    </a:lnTo>
                    <a:lnTo>
                      <a:pt x="131" y="1"/>
                    </a:lnTo>
                    <a:lnTo>
                      <a:pt x="129" y="2"/>
                    </a:lnTo>
                    <a:lnTo>
                      <a:pt x="12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2" name="chenying0907 882"/>
              <p:cNvSpPr/>
              <p:nvPr/>
            </p:nvSpPr>
            <p:spPr bwMode="auto">
              <a:xfrm>
                <a:off x="4548188" y="1728788"/>
                <a:ext cx="57150" cy="90488"/>
              </a:xfrm>
              <a:custGeom>
                <a:avLst/>
                <a:gdLst/>
                <a:ahLst/>
                <a:cxnLst>
                  <a:cxn ang="0">
                    <a:pos x="100" y="2"/>
                  </a:cxn>
                  <a:cxn ang="0">
                    <a:pos x="100" y="2"/>
                  </a:cxn>
                  <a:cxn ang="0">
                    <a:pos x="94" y="12"/>
                  </a:cxn>
                  <a:cxn ang="0">
                    <a:pos x="85" y="20"/>
                  </a:cxn>
                  <a:cxn ang="0">
                    <a:pos x="79" y="28"/>
                  </a:cxn>
                  <a:cxn ang="0">
                    <a:pos x="73" y="37"/>
                  </a:cxn>
                  <a:cxn ang="0">
                    <a:pos x="73" y="37"/>
                  </a:cxn>
                  <a:cxn ang="0">
                    <a:pos x="63" y="58"/>
                  </a:cxn>
                  <a:cxn ang="0">
                    <a:pos x="51" y="79"/>
                  </a:cxn>
                  <a:cxn ang="0">
                    <a:pos x="51" y="79"/>
                  </a:cxn>
                  <a:cxn ang="0">
                    <a:pos x="26" y="122"/>
                  </a:cxn>
                  <a:cxn ang="0">
                    <a:pos x="14" y="143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65"/>
                  </a:cxn>
                  <a:cxn ang="0">
                    <a:pos x="0" y="166"/>
                  </a:cxn>
                  <a:cxn ang="0">
                    <a:pos x="1" y="169"/>
                  </a:cxn>
                  <a:cxn ang="0">
                    <a:pos x="2" y="170"/>
                  </a:cxn>
                  <a:cxn ang="0">
                    <a:pos x="5" y="171"/>
                  </a:cxn>
                  <a:cxn ang="0">
                    <a:pos x="7" y="170"/>
                  </a:cxn>
                  <a:cxn ang="0">
                    <a:pos x="8" y="169"/>
                  </a:cxn>
                  <a:cxn ang="0">
                    <a:pos x="8" y="169"/>
                  </a:cxn>
                  <a:cxn ang="0">
                    <a:pos x="20" y="149"/>
                  </a:cxn>
                  <a:cxn ang="0">
                    <a:pos x="32" y="129"/>
                  </a:cxn>
                  <a:cxn ang="0">
                    <a:pos x="43" y="110"/>
                  </a:cxn>
                  <a:cxn ang="0">
                    <a:pos x="55" y="91"/>
                  </a:cxn>
                  <a:cxn ang="0">
                    <a:pos x="55" y="91"/>
                  </a:cxn>
                  <a:cxn ang="0">
                    <a:pos x="62" y="81"/>
                  </a:cxn>
                  <a:cxn ang="0">
                    <a:pos x="68" y="70"/>
                  </a:cxn>
                  <a:cxn ang="0">
                    <a:pos x="78" y="49"/>
                  </a:cxn>
                  <a:cxn ang="0">
                    <a:pos x="78" y="49"/>
                  </a:cxn>
                  <a:cxn ang="0">
                    <a:pos x="81" y="43"/>
                  </a:cxn>
                  <a:cxn ang="0">
                    <a:pos x="84" y="37"/>
                  </a:cxn>
                  <a:cxn ang="0">
                    <a:pos x="93" y="27"/>
                  </a:cxn>
                  <a:cxn ang="0">
                    <a:pos x="101" y="18"/>
                  </a:cxn>
                  <a:cxn ang="0">
                    <a:pos x="108" y="7"/>
                  </a:cxn>
                  <a:cxn ang="0">
                    <a:pos x="108" y="7"/>
                  </a:cxn>
                  <a:cxn ang="0">
                    <a:pos x="108" y="5"/>
                  </a:cxn>
                  <a:cxn ang="0">
                    <a:pos x="108" y="3"/>
                  </a:cxn>
                  <a:cxn ang="0">
                    <a:pos x="107" y="2"/>
                  </a:cxn>
                  <a:cxn ang="0">
                    <a:pos x="106" y="0"/>
                  </a:cxn>
                  <a:cxn ang="0">
                    <a:pos x="105" y="0"/>
                  </a:cxn>
                  <a:cxn ang="0">
                    <a:pos x="103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100" y="2"/>
                  </a:cxn>
                </a:cxnLst>
                <a:rect l="0" t="0" r="r" b="b"/>
                <a:pathLst>
                  <a:path w="108" h="171">
                    <a:moveTo>
                      <a:pt x="100" y="2"/>
                    </a:moveTo>
                    <a:lnTo>
                      <a:pt x="100" y="2"/>
                    </a:lnTo>
                    <a:lnTo>
                      <a:pt x="94" y="12"/>
                    </a:lnTo>
                    <a:lnTo>
                      <a:pt x="85" y="20"/>
                    </a:lnTo>
                    <a:lnTo>
                      <a:pt x="79" y="28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63" y="58"/>
                    </a:lnTo>
                    <a:lnTo>
                      <a:pt x="51" y="79"/>
                    </a:lnTo>
                    <a:lnTo>
                      <a:pt x="51" y="79"/>
                    </a:lnTo>
                    <a:lnTo>
                      <a:pt x="26" y="122"/>
                    </a:lnTo>
                    <a:lnTo>
                      <a:pt x="14" y="14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6"/>
                    </a:lnTo>
                    <a:lnTo>
                      <a:pt x="1" y="169"/>
                    </a:lnTo>
                    <a:lnTo>
                      <a:pt x="2" y="170"/>
                    </a:lnTo>
                    <a:lnTo>
                      <a:pt x="5" y="171"/>
                    </a:lnTo>
                    <a:lnTo>
                      <a:pt x="7" y="170"/>
                    </a:lnTo>
                    <a:lnTo>
                      <a:pt x="8" y="169"/>
                    </a:lnTo>
                    <a:lnTo>
                      <a:pt x="8" y="169"/>
                    </a:lnTo>
                    <a:lnTo>
                      <a:pt x="20" y="149"/>
                    </a:lnTo>
                    <a:lnTo>
                      <a:pt x="32" y="129"/>
                    </a:lnTo>
                    <a:lnTo>
                      <a:pt x="43" y="110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62" y="81"/>
                    </a:lnTo>
                    <a:lnTo>
                      <a:pt x="68" y="70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81" y="43"/>
                    </a:lnTo>
                    <a:lnTo>
                      <a:pt x="84" y="37"/>
                    </a:lnTo>
                    <a:lnTo>
                      <a:pt x="93" y="27"/>
                    </a:lnTo>
                    <a:lnTo>
                      <a:pt x="101" y="18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8" y="5"/>
                    </a:lnTo>
                    <a:lnTo>
                      <a:pt x="108" y="3"/>
                    </a:lnTo>
                    <a:lnTo>
                      <a:pt x="107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3" name="chenying0907 883"/>
              <p:cNvSpPr/>
              <p:nvPr/>
            </p:nvSpPr>
            <p:spPr bwMode="auto">
              <a:xfrm>
                <a:off x="4575175" y="1773238"/>
                <a:ext cx="30163" cy="47625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49" y="1"/>
                  </a:cxn>
                  <a:cxn ang="0">
                    <a:pos x="49" y="1"/>
                  </a:cxn>
                  <a:cxn ang="0">
                    <a:pos x="45" y="6"/>
                  </a:cxn>
                  <a:cxn ang="0">
                    <a:pos x="41" y="11"/>
                  </a:cxn>
                  <a:cxn ang="0">
                    <a:pos x="34" y="23"/>
                  </a:cxn>
                  <a:cxn ang="0">
                    <a:pos x="34" y="23"/>
                  </a:cxn>
                  <a:cxn ang="0">
                    <a:pos x="27" y="38"/>
                  </a:cxn>
                  <a:cxn ang="0">
                    <a:pos x="19" y="54"/>
                  </a:cxn>
                  <a:cxn ang="0">
                    <a:pos x="1" y="84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1" y="89"/>
                  </a:cxn>
                  <a:cxn ang="0">
                    <a:pos x="3" y="90"/>
                  </a:cxn>
                  <a:cxn ang="0">
                    <a:pos x="4" y="90"/>
                  </a:cxn>
                  <a:cxn ang="0">
                    <a:pos x="6" y="90"/>
                  </a:cxn>
                  <a:cxn ang="0">
                    <a:pos x="8" y="90"/>
                  </a:cxn>
                  <a:cxn ang="0">
                    <a:pos x="10" y="88"/>
                  </a:cxn>
                  <a:cxn ang="0">
                    <a:pos x="10" y="88"/>
                  </a:cxn>
                  <a:cxn ang="0">
                    <a:pos x="25" y="61"/>
                  </a:cxn>
                  <a:cxn ang="0">
                    <a:pos x="41" y="33"/>
                  </a:cxn>
                  <a:cxn ang="0">
                    <a:pos x="41" y="33"/>
                  </a:cxn>
                  <a:cxn ang="0">
                    <a:pos x="47" y="21"/>
                  </a:cxn>
                  <a:cxn ang="0">
                    <a:pos x="50" y="14"/>
                  </a:cxn>
                  <a:cxn ang="0">
                    <a:pos x="54" y="9"/>
                  </a:cxn>
                  <a:cxn ang="0">
                    <a:pos x="54" y="9"/>
                  </a:cxn>
                  <a:cxn ang="0">
                    <a:pos x="57" y="7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57" h="90">
                    <a:moveTo>
                      <a:pt x="57" y="4"/>
                    </a:moveTo>
                    <a:lnTo>
                      <a:pt x="57" y="3"/>
                    </a:lnTo>
                    <a:lnTo>
                      <a:pt x="57" y="3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5" y="6"/>
                    </a:lnTo>
                    <a:lnTo>
                      <a:pt x="41" y="1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27" y="38"/>
                    </a:lnTo>
                    <a:lnTo>
                      <a:pt x="19" y="54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1" y="89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25" y="61"/>
                    </a:lnTo>
                    <a:lnTo>
                      <a:pt x="41" y="33"/>
                    </a:lnTo>
                    <a:lnTo>
                      <a:pt x="41" y="33"/>
                    </a:lnTo>
                    <a:lnTo>
                      <a:pt x="47" y="21"/>
                    </a:lnTo>
                    <a:lnTo>
                      <a:pt x="50" y="14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4" name="chenying0907 884"/>
              <p:cNvSpPr/>
              <p:nvPr/>
            </p:nvSpPr>
            <p:spPr bwMode="auto">
              <a:xfrm>
                <a:off x="4257675" y="1222375"/>
                <a:ext cx="34925" cy="825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12"/>
                  </a:cxn>
                  <a:cxn ang="0">
                    <a:pos x="53" y="21"/>
                  </a:cxn>
                  <a:cxn ang="0">
                    <a:pos x="45" y="39"/>
                  </a:cxn>
                  <a:cxn ang="0">
                    <a:pos x="37" y="56"/>
                  </a:cxn>
                  <a:cxn ang="0">
                    <a:pos x="30" y="72"/>
                  </a:cxn>
                  <a:cxn ang="0">
                    <a:pos x="30" y="72"/>
                  </a:cxn>
                  <a:cxn ang="0">
                    <a:pos x="24" y="89"/>
                  </a:cxn>
                  <a:cxn ang="0">
                    <a:pos x="18" y="107"/>
                  </a:cxn>
                  <a:cxn ang="0">
                    <a:pos x="11" y="125"/>
                  </a:cxn>
                  <a:cxn ang="0">
                    <a:pos x="4" y="142"/>
                  </a:cxn>
                  <a:cxn ang="0">
                    <a:pos x="4" y="142"/>
                  </a:cxn>
                  <a:cxn ang="0">
                    <a:pos x="1" y="143"/>
                  </a:cxn>
                  <a:cxn ang="0">
                    <a:pos x="1" y="144"/>
                  </a:cxn>
                  <a:cxn ang="0">
                    <a:pos x="0" y="146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1" y="154"/>
                  </a:cxn>
                  <a:cxn ang="0">
                    <a:pos x="4" y="156"/>
                  </a:cxn>
                  <a:cxn ang="0">
                    <a:pos x="7" y="156"/>
                  </a:cxn>
                  <a:cxn ang="0">
                    <a:pos x="8" y="155"/>
                  </a:cxn>
                  <a:cxn ang="0">
                    <a:pos x="9" y="154"/>
                  </a:cxn>
                  <a:cxn ang="0">
                    <a:pos x="9" y="154"/>
                  </a:cxn>
                  <a:cxn ang="0">
                    <a:pos x="17" y="136"/>
                  </a:cxn>
                  <a:cxn ang="0">
                    <a:pos x="23" y="118"/>
                  </a:cxn>
                  <a:cxn ang="0">
                    <a:pos x="36" y="83"/>
                  </a:cxn>
                  <a:cxn ang="0">
                    <a:pos x="36" y="83"/>
                  </a:cxn>
                  <a:cxn ang="0">
                    <a:pos x="44" y="64"/>
                  </a:cxn>
                  <a:cxn ang="0">
                    <a:pos x="54" y="44"/>
                  </a:cxn>
                  <a:cxn ang="0">
                    <a:pos x="58" y="35"/>
                  </a:cxn>
                  <a:cxn ang="0">
                    <a:pos x="62" y="24"/>
                  </a:cxn>
                  <a:cxn ang="0">
                    <a:pos x="65" y="14"/>
                  </a:cxn>
                  <a:cxn ang="0">
                    <a:pos x="67" y="4"/>
                  </a:cxn>
                  <a:cxn ang="0">
                    <a:pos x="67" y="4"/>
                  </a:cxn>
                  <a:cxn ang="0">
                    <a:pos x="66" y="2"/>
                  </a:cxn>
                  <a:cxn ang="0">
                    <a:pos x="66" y="1"/>
                  </a:cxn>
                  <a:cxn ang="0">
                    <a:pos x="64" y="0"/>
                  </a:cxn>
                  <a:cxn ang="0">
                    <a:pos x="63" y="0"/>
                  </a:cxn>
                  <a:cxn ang="0">
                    <a:pos x="59" y="1"/>
                  </a:cxn>
                  <a:cxn ang="0">
                    <a:pos x="58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7" h="156">
                    <a:moveTo>
                      <a:pt x="57" y="4"/>
                    </a:moveTo>
                    <a:lnTo>
                      <a:pt x="57" y="4"/>
                    </a:lnTo>
                    <a:lnTo>
                      <a:pt x="56" y="12"/>
                    </a:lnTo>
                    <a:lnTo>
                      <a:pt x="53" y="21"/>
                    </a:lnTo>
                    <a:lnTo>
                      <a:pt x="45" y="39"/>
                    </a:lnTo>
                    <a:lnTo>
                      <a:pt x="37" y="56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24" y="89"/>
                    </a:lnTo>
                    <a:lnTo>
                      <a:pt x="18" y="107"/>
                    </a:lnTo>
                    <a:lnTo>
                      <a:pt x="11" y="125"/>
                    </a:lnTo>
                    <a:lnTo>
                      <a:pt x="4" y="142"/>
                    </a:lnTo>
                    <a:lnTo>
                      <a:pt x="4" y="142"/>
                    </a:lnTo>
                    <a:lnTo>
                      <a:pt x="1" y="143"/>
                    </a:lnTo>
                    <a:lnTo>
                      <a:pt x="1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1" y="154"/>
                    </a:lnTo>
                    <a:lnTo>
                      <a:pt x="4" y="156"/>
                    </a:lnTo>
                    <a:lnTo>
                      <a:pt x="7" y="156"/>
                    </a:lnTo>
                    <a:lnTo>
                      <a:pt x="8" y="155"/>
                    </a:lnTo>
                    <a:lnTo>
                      <a:pt x="9" y="154"/>
                    </a:lnTo>
                    <a:lnTo>
                      <a:pt x="9" y="154"/>
                    </a:lnTo>
                    <a:lnTo>
                      <a:pt x="17" y="136"/>
                    </a:lnTo>
                    <a:lnTo>
                      <a:pt x="23" y="118"/>
                    </a:lnTo>
                    <a:lnTo>
                      <a:pt x="36" y="83"/>
                    </a:lnTo>
                    <a:lnTo>
                      <a:pt x="36" y="83"/>
                    </a:lnTo>
                    <a:lnTo>
                      <a:pt x="44" y="64"/>
                    </a:lnTo>
                    <a:lnTo>
                      <a:pt x="54" y="44"/>
                    </a:lnTo>
                    <a:lnTo>
                      <a:pt x="58" y="35"/>
                    </a:lnTo>
                    <a:lnTo>
                      <a:pt x="62" y="24"/>
                    </a:lnTo>
                    <a:lnTo>
                      <a:pt x="65" y="1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6" y="2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63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5" name="chenying0907 885"/>
              <p:cNvSpPr/>
              <p:nvPr/>
            </p:nvSpPr>
            <p:spPr bwMode="auto">
              <a:xfrm>
                <a:off x="4297363" y="1228725"/>
                <a:ext cx="57150" cy="93663"/>
              </a:xfrm>
              <a:custGeom>
                <a:avLst/>
                <a:gdLst/>
                <a:ahLst/>
                <a:cxnLst>
                  <a:cxn ang="0">
                    <a:pos x="101" y="3"/>
                  </a:cxn>
                  <a:cxn ang="0">
                    <a:pos x="101" y="3"/>
                  </a:cxn>
                  <a:cxn ang="0">
                    <a:pos x="88" y="23"/>
                  </a:cxn>
                  <a:cxn ang="0">
                    <a:pos x="76" y="43"/>
                  </a:cxn>
                  <a:cxn ang="0">
                    <a:pos x="63" y="63"/>
                  </a:cxn>
                  <a:cxn ang="0">
                    <a:pos x="57" y="73"/>
                  </a:cxn>
                  <a:cxn ang="0">
                    <a:pos x="53" y="85"/>
                  </a:cxn>
                  <a:cxn ang="0">
                    <a:pos x="53" y="85"/>
                  </a:cxn>
                  <a:cxn ang="0">
                    <a:pos x="42" y="109"/>
                  </a:cxn>
                  <a:cxn ang="0">
                    <a:pos x="36" y="121"/>
                  </a:cxn>
                  <a:cxn ang="0">
                    <a:pos x="28" y="132"/>
                  </a:cxn>
                  <a:cxn ang="0">
                    <a:pos x="28" y="132"/>
                  </a:cxn>
                  <a:cxn ang="0">
                    <a:pos x="17" y="151"/>
                  </a:cxn>
                  <a:cxn ang="0">
                    <a:pos x="10" y="161"/>
                  </a:cxn>
                  <a:cxn ang="0">
                    <a:pos x="6" y="164"/>
                  </a:cxn>
                  <a:cxn ang="0">
                    <a:pos x="3" y="167"/>
                  </a:cxn>
                  <a:cxn ang="0">
                    <a:pos x="3" y="167"/>
                  </a:cxn>
                  <a:cxn ang="0">
                    <a:pos x="2" y="168"/>
                  </a:cxn>
                  <a:cxn ang="0">
                    <a:pos x="0" y="169"/>
                  </a:cxn>
                  <a:cxn ang="0">
                    <a:pos x="0" y="172"/>
                  </a:cxn>
                  <a:cxn ang="0">
                    <a:pos x="0" y="173"/>
                  </a:cxn>
                  <a:cxn ang="0">
                    <a:pos x="4" y="176"/>
                  </a:cxn>
                  <a:cxn ang="0">
                    <a:pos x="6" y="176"/>
                  </a:cxn>
                  <a:cxn ang="0">
                    <a:pos x="8" y="175"/>
                  </a:cxn>
                  <a:cxn ang="0">
                    <a:pos x="8" y="175"/>
                  </a:cxn>
                  <a:cxn ang="0">
                    <a:pos x="13" y="172"/>
                  </a:cxn>
                  <a:cxn ang="0">
                    <a:pos x="16" y="167"/>
                  </a:cxn>
                  <a:cxn ang="0">
                    <a:pos x="23" y="156"/>
                  </a:cxn>
                  <a:cxn ang="0">
                    <a:pos x="23" y="156"/>
                  </a:cxn>
                  <a:cxn ang="0">
                    <a:pos x="37" y="137"/>
                  </a:cxn>
                  <a:cxn ang="0">
                    <a:pos x="43" y="127"/>
                  </a:cxn>
                  <a:cxn ang="0">
                    <a:pos x="48" y="118"/>
                  </a:cxn>
                  <a:cxn ang="0">
                    <a:pos x="48" y="118"/>
                  </a:cxn>
                  <a:cxn ang="0">
                    <a:pos x="60" y="91"/>
                  </a:cxn>
                  <a:cxn ang="0">
                    <a:pos x="67" y="79"/>
                  </a:cxn>
                  <a:cxn ang="0">
                    <a:pos x="74" y="66"/>
                  </a:cxn>
                  <a:cxn ang="0">
                    <a:pos x="74" y="66"/>
                  </a:cxn>
                  <a:cxn ang="0">
                    <a:pos x="91" y="37"/>
                  </a:cxn>
                  <a:cxn ang="0">
                    <a:pos x="101" y="23"/>
                  </a:cxn>
                  <a:cxn ang="0">
                    <a:pos x="109" y="7"/>
                  </a:cxn>
                  <a:cxn ang="0">
                    <a:pos x="109" y="7"/>
                  </a:cxn>
                  <a:cxn ang="0">
                    <a:pos x="109" y="5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1" y="3"/>
                  </a:cxn>
                  <a:cxn ang="0">
                    <a:pos x="101" y="3"/>
                  </a:cxn>
                </a:cxnLst>
                <a:rect l="0" t="0" r="r" b="b"/>
                <a:pathLst>
                  <a:path w="109" h="176">
                    <a:moveTo>
                      <a:pt x="101" y="3"/>
                    </a:moveTo>
                    <a:lnTo>
                      <a:pt x="101" y="3"/>
                    </a:lnTo>
                    <a:lnTo>
                      <a:pt x="88" y="23"/>
                    </a:lnTo>
                    <a:lnTo>
                      <a:pt x="76" y="43"/>
                    </a:lnTo>
                    <a:lnTo>
                      <a:pt x="63" y="63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42" y="109"/>
                    </a:lnTo>
                    <a:lnTo>
                      <a:pt x="36" y="121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17" y="151"/>
                    </a:lnTo>
                    <a:lnTo>
                      <a:pt x="10" y="161"/>
                    </a:lnTo>
                    <a:lnTo>
                      <a:pt x="6" y="164"/>
                    </a:lnTo>
                    <a:lnTo>
                      <a:pt x="3" y="167"/>
                    </a:lnTo>
                    <a:lnTo>
                      <a:pt x="3" y="167"/>
                    </a:lnTo>
                    <a:lnTo>
                      <a:pt x="2" y="168"/>
                    </a:lnTo>
                    <a:lnTo>
                      <a:pt x="0" y="169"/>
                    </a:lnTo>
                    <a:lnTo>
                      <a:pt x="0" y="172"/>
                    </a:lnTo>
                    <a:lnTo>
                      <a:pt x="0" y="173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8" y="175"/>
                    </a:lnTo>
                    <a:lnTo>
                      <a:pt x="8" y="175"/>
                    </a:lnTo>
                    <a:lnTo>
                      <a:pt x="13" y="172"/>
                    </a:lnTo>
                    <a:lnTo>
                      <a:pt x="16" y="167"/>
                    </a:lnTo>
                    <a:lnTo>
                      <a:pt x="23" y="156"/>
                    </a:lnTo>
                    <a:lnTo>
                      <a:pt x="23" y="156"/>
                    </a:lnTo>
                    <a:lnTo>
                      <a:pt x="37" y="137"/>
                    </a:lnTo>
                    <a:lnTo>
                      <a:pt x="43" y="127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60" y="91"/>
                    </a:lnTo>
                    <a:lnTo>
                      <a:pt x="67" y="79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91" y="37"/>
                    </a:lnTo>
                    <a:lnTo>
                      <a:pt x="101" y="23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101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6" name="chenying0907 886"/>
              <p:cNvSpPr/>
              <p:nvPr/>
            </p:nvSpPr>
            <p:spPr bwMode="auto">
              <a:xfrm>
                <a:off x="4352925" y="1239838"/>
                <a:ext cx="50800" cy="92075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2" y="12"/>
                  </a:cxn>
                  <a:cxn ang="0">
                    <a:pos x="79" y="21"/>
                  </a:cxn>
                  <a:cxn ang="0">
                    <a:pos x="75" y="31"/>
                  </a:cxn>
                  <a:cxn ang="0">
                    <a:pos x="71" y="39"/>
                  </a:cxn>
                  <a:cxn ang="0">
                    <a:pos x="71" y="39"/>
                  </a:cxn>
                  <a:cxn ang="0">
                    <a:pos x="63" y="60"/>
                  </a:cxn>
                  <a:cxn ang="0">
                    <a:pos x="54" y="80"/>
                  </a:cxn>
                  <a:cxn ang="0">
                    <a:pos x="54" y="80"/>
                  </a:cxn>
                  <a:cxn ang="0">
                    <a:pos x="43" y="103"/>
                  </a:cxn>
                  <a:cxn ang="0">
                    <a:pos x="31" y="126"/>
                  </a:cxn>
                  <a:cxn ang="0">
                    <a:pos x="16" y="146"/>
                  </a:cxn>
                  <a:cxn ang="0">
                    <a:pos x="1" y="167"/>
                  </a:cxn>
                  <a:cxn ang="0">
                    <a:pos x="1" y="167"/>
                  </a:cxn>
                  <a:cxn ang="0">
                    <a:pos x="0" y="169"/>
                  </a:cxn>
                  <a:cxn ang="0">
                    <a:pos x="0" y="172"/>
                  </a:cxn>
                  <a:cxn ang="0">
                    <a:pos x="2" y="174"/>
                  </a:cxn>
                  <a:cxn ang="0">
                    <a:pos x="4" y="174"/>
                  </a:cxn>
                  <a:cxn ang="0">
                    <a:pos x="9" y="174"/>
                  </a:cxn>
                  <a:cxn ang="0">
                    <a:pos x="9" y="174"/>
                  </a:cxn>
                  <a:cxn ang="0">
                    <a:pos x="12" y="174"/>
                  </a:cxn>
                  <a:cxn ang="0">
                    <a:pos x="13" y="172"/>
                  </a:cxn>
                  <a:cxn ang="0">
                    <a:pos x="13" y="169"/>
                  </a:cxn>
                  <a:cxn ang="0">
                    <a:pos x="12" y="167"/>
                  </a:cxn>
                  <a:cxn ang="0">
                    <a:pos x="12" y="167"/>
                  </a:cxn>
                  <a:cxn ang="0">
                    <a:pos x="27" y="147"/>
                  </a:cxn>
                  <a:cxn ang="0">
                    <a:pos x="40" y="128"/>
                  </a:cxn>
                  <a:cxn ang="0">
                    <a:pos x="51" y="107"/>
                  </a:cxn>
                  <a:cxn ang="0">
                    <a:pos x="62" y="85"/>
                  </a:cxn>
                  <a:cxn ang="0">
                    <a:pos x="62" y="85"/>
                  </a:cxn>
                  <a:cxn ang="0">
                    <a:pos x="72" y="64"/>
                  </a:cxn>
                  <a:cxn ang="0">
                    <a:pos x="80" y="41"/>
                  </a:cxn>
                  <a:cxn ang="0">
                    <a:pos x="80" y="41"/>
                  </a:cxn>
                  <a:cxn ang="0">
                    <a:pos x="85" y="32"/>
                  </a:cxn>
                  <a:cxn ang="0">
                    <a:pos x="89" y="23"/>
                  </a:cxn>
                  <a:cxn ang="0">
                    <a:pos x="92" y="14"/>
                  </a:cxn>
                  <a:cxn ang="0">
                    <a:pos x="95" y="4"/>
                  </a:cxn>
                  <a:cxn ang="0">
                    <a:pos x="95" y="4"/>
                  </a:cxn>
                  <a:cxn ang="0">
                    <a:pos x="94" y="2"/>
                  </a:cxn>
                  <a:cxn ang="0">
                    <a:pos x="94" y="1"/>
                  </a:cxn>
                  <a:cxn ang="0">
                    <a:pos x="92" y="0"/>
                  </a:cxn>
                  <a:cxn ang="0">
                    <a:pos x="91" y="0"/>
                  </a:cxn>
                  <a:cxn ang="0">
                    <a:pos x="87" y="1"/>
                  </a:cxn>
                  <a:cxn ang="0">
                    <a:pos x="86" y="2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95" h="174">
                    <a:moveTo>
                      <a:pt x="85" y="4"/>
                    </a:moveTo>
                    <a:lnTo>
                      <a:pt x="85" y="4"/>
                    </a:lnTo>
                    <a:lnTo>
                      <a:pt x="82" y="12"/>
                    </a:lnTo>
                    <a:lnTo>
                      <a:pt x="79" y="21"/>
                    </a:lnTo>
                    <a:lnTo>
                      <a:pt x="75" y="31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63" y="6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43" y="103"/>
                    </a:lnTo>
                    <a:lnTo>
                      <a:pt x="31" y="126"/>
                    </a:lnTo>
                    <a:lnTo>
                      <a:pt x="16" y="146"/>
                    </a:lnTo>
                    <a:lnTo>
                      <a:pt x="1" y="167"/>
                    </a:lnTo>
                    <a:lnTo>
                      <a:pt x="1" y="167"/>
                    </a:lnTo>
                    <a:lnTo>
                      <a:pt x="0" y="169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9"/>
                    </a:lnTo>
                    <a:lnTo>
                      <a:pt x="12" y="167"/>
                    </a:lnTo>
                    <a:lnTo>
                      <a:pt x="12" y="167"/>
                    </a:lnTo>
                    <a:lnTo>
                      <a:pt x="27" y="147"/>
                    </a:lnTo>
                    <a:lnTo>
                      <a:pt x="40" y="128"/>
                    </a:lnTo>
                    <a:lnTo>
                      <a:pt x="51" y="107"/>
                    </a:lnTo>
                    <a:lnTo>
                      <a:pt x="62" y="85"/>
                    </a:lnTo>
                    <a:lnTo>
                      <a:pt x="62" y="85"/>
                    </a:lnTo>
                    <a:lnTo>
                      <a:pt x="72" y="64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5" y="32"/>
                    </a:lnTo>
                    <a:lnTo>
                      <a:pt x="89" y="23"/>
                    </a:lnTo>
                    <a:lnTo>
                      <a:pt x="92" y="1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4" y="2"/>
                    </a:lnTo>
                    <a:lnTo>
                      <a:pt x="94" y="1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86" y="2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7" name="chenying0907 887"/>
              <p:cNvSpPr/>
              <p:nvPr/>
            </p:nvSpPr>
            <p:spPr bwMode="auto">
              <a:xfrm>
                <a:off x="4408488" y="1254125"/>
                <a:ext cx="52388" cy="79375"/>
              </a:xfrm>
              <a:custGeom>
                <a:avLst/>
                <a:gdLst/>
                <a:ahLst/>
                <a:cxnLst>
                  <a:cxn ang="0">
                    <a:pos x="90" y="5"/>
                  </a:cxn>
                  <a:cxn ang="0">
                    <a:pos x="90" y="5"/>
                  </a:cxn>
                  <a:cxn ang="0">
                    <a:pos x="88" y="14"/>
                  </a:cxn>
                  <a:cxn ang="0">
                    <a:pos x="85" y="24"/>
                  </a:cxn>
                  <a:cxn ang="0">
                    <a:pos x="80" y="34"/>
                  </a:cxn>
                  <a:cxn ang="0">
                    <a:pos x="74" y="44"/>
                  </a:cxn>
                  <a:cxn ang="0">
                    <a:pos x="61" y="63"/>
                  </a:cxn>
                  <a:cxn ang="0">
                    <a:pos x="49" y="79"/>
                  </a:cxn>
                  <a:cxn ang="0">
                    <a:pos x="49" y="79"/>
                  </a:cxn>
                  <a:cxn ang="0">
                    <a:pos x="23" y="111"/>
                  </a:cxn>
                  <a:cxn ang="0">
                    <a:pos x="11" y="128"/>
                  </a:cxn>
                  <a:cxn ang="0">
                    <a:pos x="0" y="144"/>
                  </a:cxn>
                  <a:cxn ang="0">
                    <a:pos x="0" y="144"/>
                  </a:cxn>
                  <a:cxn ang="0">
                    <a:pos x="0" y="146"/>
                  </a:cxn>
                  <a:cxn ang="0">
                    <a:pos x="0" y="148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4" y="151"/>
                  </a:cxn>
                  <a:cxn ang="0">
                    <a:pos x="5" y="151"/>
                  </a:cxn>
                  <a:cxn ang="0">
                    <a:pos x="7" y="150"/>
                  </a:cxn>
                  <a:cxn ang="0">
                    <a:pos x="8" y="149"/>
                  </a:cxn>
                  <a:cxn ang="0">
                    <a:pos x="8" y="149"/>
                  </a:cxn>
                  <a:cxn ang="0">
                    <a:pos x="16" y="139"/>
                  </a:cxn>
                  <a:cxn ang="0">
                    <a:pos x="22" y="129"/>
                  </a:cxn>
                  <a:cxn ang="0">
                    <a:pos x="37" y="110"/>
                  </a:cxn>
                  <a:cxn ang="0">
                    <a:pos x="37" y="110"/>
                  </a:cxn>
                  <a:cxn ang="0">
                    <a:pos x="52" y="93"/>
                  </a:cxn>
                  <a:cxn ang="0">
                    <a:pos x="60" y="82"/>
                  </a:cxn>
                  <a:cxn ang="0">
                    <a:pos x="65" y="73"/>
                  </a:cxn>
                  <a:cxn ang="0">
                    <a:pos x="65" y="73"/>
                  </a:cxn>
                  <a:cxn ang="0">
                    <a:pos x="76" y="56"/>
                  </a:cxn>
                  <a:cxn ang="0">
                    <a:pos x="86" y="40"/>
                  </a:cxn>
                  <a:cxn ang="0">
                    <a:pos x="91" y="32"/>
                  </a:cxn>
                  <a:cxn ang="0">
                    <a:pos x="95" y="23"/>
                  </a:cxn>
                  <a:cxn ang="0">
                    <a:pos x="98" y="14"/>
                  </a:cxn>
                  <a:cxn ang="0">
                    <a:pos x="99" y="5"/>
                  </a:cxn>
                  <a:cxn ang="0">
                    <a:pos x="99" y="5"/>
                  </a:cxn>
                  <a:cxn ang="0">
                    <a:pos x="99" y="3"/>
                  </a:cxn>
                  <a:cxn ang="0">
                    <a:pos x="98" y="1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2" y="1"/>
                  </a:cxn>
                  <a:cxn ang="0">
                    <a:pos x="91" y="3"/>
                  </a:cxn>
                  <a:cxn ang="0">
                    <a:pos x="90" y="5"/>
                  </a:cxn>
                  <a:cxn ang="0">
                    <a:pos x="90" y="5"/>
                  </a:cxn>
                </a:cxnLst>
                <a:rect l="0" t="0" r="r" b="b"/>
                <a:pathLst>
                  <a:path w="99" h="151">
                    <a:moveTo>
                      <a:pt x="90" y="5"/>
                    </a:moveTo>
                    <a:lnTo>
                      <a:pt x="90" y="5"/>
                    </a:lnTo>
                    <a:lnTo>
                      <a:pt x="88" y="14"/>
                    </a:lnTo>
                    <a:lnTo>
                      <a:pt x="85" y="24"/>
                    </a:lnTo>
                    <a:lnTo>
                      <a:pt x="80" y="34"/>
                    </a:lnTo>
                    <a:lnTo>
                      <a:pt x="74" y="44"/>
                    </a:lnTo>
                    <a:lnTo>
                      <a:pt x="61" y="63"/>
                    </a:lnTo>
                    <a:lnTo>
                      <a:pt x="49" y="79"/>
                    </a:lnTo>
                    <a:lnTo>
                      <a:pt x="49" y="79"/>
                    </a:lnTo>
                    <a:lnTo>
                      <a:pt x="23" y="111"/>
                    </a:lnTo>
                    <a:lnTo>
                      <a:pt x="11" y="12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4" y="151"/>
                    </a:lnTo>
                    <a:lnTo>
                      <a:pt x="5" y="151"/>
                    </a:lnTo>
                    <a:lnTo>
                      <a:pt x="7" y="150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16" y="139"/>
                    </a:lnTo>
                    <a:lnTo>
                      <a:pt x="22" y="129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52" y="93"/>
                    </a:lnTo>
                    <a:lnTo>
                      <a:pt x="60" y="82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76" y="56"/>
                    </a:lnTo>
                    <a:lnTo>
                      <a:pt x="86" y="40"/>
                    </a:lnTo>
                    <a:lnTo>
                      <a:pt x="91" y="32"/>
                    </a:lnTo>
                    <a:lnTo>
                      <a:pt x="95" y="23"/>
                    </a:lnTo>
                    <a:lnTo>
                      <a:pt x="98" y="14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3"/>
                    </a:lnTo>
                    <a:lnTo>
                      <a:pt x="90" y="5"/>
                    </a:lnTo>
                    <a:lnTo>
                      <a:pt x="9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8" name="chenying0907 888"/>
              <p:cNvSpPr/>
              <p:nvPr/>
            </p:nvSpPr>
            <p:spPr bwMode="auto">
              <a:xfrm>
                <a:off x="4465638" y="1258888"/>
                <a:ext cx="50800" cy="90488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3" y="13"/>
                  </a:cxn>
                  <a:cxn ang="0">
                    <a:pos x="80" y="24"/>
                  </a:cxn>
                  <a:cxn ang="0">
                    <a:pos x="75" y="33"/>
                  </a:cxn>
                  <a:cxn ang="0">
                    <a:pos x="71" y="42"/>
                  </a:cxn>
                  <a:cxn ang="0">
                    <a:pos x="59" y="61"/>
                  </a:cxn>
                  <a:cxn ang="0">
                    <a:pos x="48" y="78"/>
                  </a:cxn>
                  <a:cxn ang="0">
                    <a:pos x="48" y="78"/>
                  </a:cxn>
                  <a:cxn ang="0">
                    <a:pos x="36" y="99"/>
                  </a:cxn>
                  <a:cxn ang="0">
                    <a:pos x="24" y="121"/>
                  </a:cxn>
                  <a:cxn ang="0">
                    <a:pos x="13" y="142"/>
                  </a:cxn>
                  <a:cxn ang="0">
                    <a:pos x="1" y="164"/>
                  </a:cxn>
                  <a:cxn ang="0">
                    <a:pos x="1" y="164"/>
                  </a:cxn>
                  <a:cxn ang="0">
                    <a:pos x="0" y="166"/>
                  </a:cxn>
                  <a:cxn ang="0">
                    <a:pos x="0" y="167"/>
                  </a:cxn>
                  <a:cxn ang="0">
                    <a:pos x="1" y="169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0"/>
                  </a:cxn>
                  <a:cxn ang="0">
                    <a:pos x="8" y="170"/>
                  </a:cxn>
                  <a:cxn ang="0">
                    <a:pos x="9" y="168"/>
                  </a:cxn>
                  <a:cxn ang="0">
                    <a:pos x="9" y="168"/>
                  </a:cxn>
                  <a:cxn ang="0">
                    <a:pos x="22" y="146"/>
                  </a:cxn>
                  <a:cxn ang="0">
                    <a:pos x="35" y="123"/>
                  </a:cxn>
                  <a:cxn ang="0">
                    <a:pos x="47" y="99"/>
                  </a:cxn>
                  <a:cxn ang="0">
                    <a:pos x="61" y="77"/>
                  </a:cxn>
                  <a:cxn ang="0">
                    <a:pos x="61" y="77"/>
                  </a:cxn>
                  <a:cxn ang="0">
                    <a:pos x="71" y="61"/>
                  </a:cxn>
                  <a:cxn ang="0">
                    <a:pos x="81" y="43"/>
                  </a:cxn>
                  <a:cxn ang="0">
                    <a:pos x="85" y="34"/>
                  </a:cxn>
                  <a:cxn ang="0">
                    <a:pos x="89" y="25"/>
                  </a:cxn>
                  <a:cxn ang="0">
                    <a:pos x="93" y="15"/>
                  </a:cxn>
                  <a:cxn ang="0">
                    <a:pos x="95" y="6"/>
                  </a:cxn>
                  <a:cxn ang="0">
                    <a:pos x="95" y="6"/>
                  </a:cxn>
                  <a:cxn ang="0">
                    <a:pos x="95" y="4"/>
                  </a:cxn>
                  <a:cxn ang="0">
                    <a:pos x="94" y="3"/>
                  </a:cxn>
                  <a:cxn ang="0">
                    <a:pos x="90" y="1"/>
                  </a:cxn>
                  <a:cxn ang="0">
                    <a:pos x="89" y="0"/>
                  </a:cxn>
                  <a:cxn ang="0">
                    <a:pos x="87" y="1"/>
                  </a:cxn>
                  <a:cxn ang="0">
                    <a:pos x="86" y="2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95" h="170">
                    <a:moveTo>
                      <a:pt x="85" y="4"/>
                    </a:moveTo>
                    <a:lnTo>
                      <a:pt x="85" y="4"/>
                    </a:lnTo>
                    <a:lnTo>
                      <a:pt x="83" y="13"/>
                    </a:lnTo>
                    <a:lnTo>
                      <a:pt x="80" y="24"/>
                    </a:lnTo>
                    <a:lnTo>
                      <a:pt x="75" y="33"/>
                    </a:lnTo>
                    <a:lnTo>
                      <a:pt x="71" y="42"/>
                    </a:lnTo>
                    <a:lnTo>
                      <a:pt x="59" y="61"/>
                    </a:lnTo>
                    <a:lnTo>
                      <a:pt x="48" y="78"/>
                    </a:lnTo>
                    <a:lnTo>
                      <a:pt x="48" y="78"/>
                    </a:lnTo>
                    <a:lnTo>
                      <a:pt x="36" y="99"/>
                    </a:lnTo>
                    <a:lnTo>
                      <a:pt x="24" y="121"/>
                    </a:lnTo>
                    <a:lnTo>
                      <a:pt x="13" y="142"/>
                    </a:lnTo>
                    <a:lnTo>
                      <a:pt x="1" y="164"/>
                    </a:lnTo>
                    <a:lnTo>
                      <a:pt x="1" y="164"/>
                    </a:lnTo>
                    <a:lnTo>
                      <a:pt x="0" y="166"/>
                    </a:lnTo>
                    <a:lnTo>
                      <a:pt x="0" y="167"/>
                    </a:lnTo>
                    <a:lnTo>
                      <a:pt x="1" y="169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0"/>
                    </a:lnTo>
                    <a:lnTo>
                      <a:pt x="8" y="170"/>
                    </a:lnTo>
                    <a:lnTo>
                      <a:pt x="9" y="168"/>
                    </a:lnTo>
                    <a:lnTo>
                      <a:pt x="9" y="168"/>
                    </a:lnTo>
                    <a:lnTo>
                      <a:pt x="22" y="146"/>
                    </a:lnTo>
                    <a:lnTo>
                      <a:pt x="35" y="123"/>
                    </a:lnTo>
                    <a:lnTo>
                      <a:pt x="47" y="99"/>
                    </a:lnTo>
                    <a:lnTo>
                      <a:pt x="61" y="77"/>
                    </a:lnTo>
                    <a:lnTo>
                      <a:pt x="61" y="77"/>
                    </a:lnTo>
                    <a:lnTo>
                      <a:pt x="71" y="61"/>
                    </a:lnTo>
                    <a:lnTo>
                      <a:pt x="81" y="43"/>
                    </a:lnTo>
                    <a:lnTo>
                      <a:pt x="85" y="34"/>
                    </a:lnTo>
                    <a:lnTo>
                      <a:pt x="89" y="25"/>
                    </a:lnTo>
                    <a:lnTo>
                      <a:pt x="93" y="15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4" y="3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7" y="1"/>
                    </a:lnTo>
                    <a:lnTo>
                      <a:pt x="86" y="2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9" name="chenying0907 889"/>
              <p:cNvSpPr/>
              <p:nvPr/>
            </p:nvSpPr>
            <p:spPr bwMode="auto">
              <a:xfrm>
                <a:off x="4513263" y="1276350"/>
                <a:ext cx="47625" cy="9366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81" y="3"/>
                  </a:cxn>
                  <a:cxn ang="0">
                    <a:pos x="66" y="45"/>
                  </a:cxn>
                  <a:cxn ang="0">
                    <a:pos x="57" y="66"/>
                  </a:cxn>
                  <a:cxn ang="0">
                    <a:pos x="48" y="87"/>
                  </a:cxn>
                  <a:cxn ang="0">
                    <a:pos x="48" y="87"/>
                  </a:cxn>
                  <a:cxn ang="0">
                    <a:pos x="38" y="107"/>
                  </a:cxn>
                  <a:cxn ang="0">
                    <a:pos x="27" y="128"/>
                  </a:cxn>
                  <a:cxn ang="0">
                    <a:pos x="15" y="149"/>
                  </a:cxn>
                  <a:cxn ang="0">
                    <a:pos x="2" y="167"/>
                  </a:cxn>
                  <a:cxn ang="0">
                    <a:pos x="2" y="167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4" y="175"/>
                  </a:cxn>
                  <a:cxn ang="0">
                    <a:pos x="5" y="175"/>
                  </a:cxn>
                  <a:cxn ang="0">
                    <a:pos x="7" y="175"/>
                  </a:cxn>
                  <a:cxn ang="0">
                    <a:pos x="8" y="173"/>
                  </a:cxn>
                  <a:cxn ang="0">
                    <a:pos x="13" y="168"/>
                  </a:cxn>
                  <a:cxn ang="0">
                    <a:pos x="13" y="168"/>
                  </a:cxn>
                  <a:cxn ang="0">
                    <a:pos x="14" y="167"/>
                  </a:cxn>
                  <a:cxn ang="0">
                    <a:pos x="14" y="165"/>
                  </a:cxn>
                  <a:cxn ang="0">
                    <a:pos x="14" y="165"/>
                  </a:cxn>
                  <a:cxn ang="0">
                    <a:pos x="24" y="150"/>
                  </a:cxn>
                  <a:cxn ang="0">
                    <a:pos x="34" y="132"/>
                  </a:cxn>
                  <a:cxn ang="0">
                    <a:pos x="42" y="116"/>
                  </a:cxn>
                  <a:cxn ang="0">
                    <a:pos x="51" y="99"/>
                  </a:cxn>
                  <a:cxn ang="0">
                    <a:pos x="51" y="99"/>
                  </a:cxn>
                  <a:cxn ang="0">
                    <a:pos x="57" y="88"/>
                  </a:cxn>
                  <a:cxn ang="0">
                    <a:pos x="63" y="76"/>
                  </a:cxn>
                  <a:cxn ang="0">
                    <a:pos x="73" y="54"/>
                  </a:cxn>
                  <a:cxn ang="0">
                    <a:pos x="82" y="30"/>
                  </a:cxn>
                  <a:cxn ang="0">
                    <a:pos x="90" y="5"/>
                  </a:cxn>
                  <a:cxn ang="0">
                    <a:pos x="90" y="5"/>
                  </a:cxn>
                  <a:cxn ang="0">
                    <a:pos x="90" y="3"/>
                  </a:cxn>
                  <a:cxn ang="0">
                    <a:pos x="89" y="2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1" y="3"/>
                  </a:cxn>
                </a:cxnLst>
                <a:rect l="0" t="0" r="r" b="b"/>
                <a:pathLst>
                  <a:path w="90" h="175">
                    <a:moveTo>
                      <a:pt x="81" y="3"/>
                    </a:moveTo>
                    <a:lnTo>
                      <a:pt x="81" y="3"/>
                    </a:lnTo>
                    <a:lnTo>
                      <a:pt x="66" y="45"/>
                    </a:lnTo>
                    <a:lnTo>
                      <a:pt x="57" y="66"/>
                    </a:lnTo>
                    <a:lnTo>
                      <a:pt x="48" y="87"/>
                    </a:lnTo>
                    <a:lnTo>
                      <a:pt x="48" y="87"/>
                    </a:lnTo>
                    <a:lnTo>
                      <a:pt x="38" y="107"/>
                    </a:lnTo>
                    <a:lnTo>
                      <a:pt x="27" y="128"/>
                    </a:lnTo>
                    <a:lnTo>
                      <a:pt x="15" y="149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5"/>
                    </a:lnTo>
                    <a:lnTo>
                      <a:pt x="5" y="175"/>
                    </a:lnTo>
                    <a:lnTo>
                      <a:pt x="7" y="175"/>
                    </a:lnTo>
                    <a:lnTo>
                      <a:pt x="8" y="173"/>
                    </a:lnTo>
                    <a:lnTo>
                      <a:pt x="13" y="168"/>
                    </a:lnTo>
                    <a:lnTo>
                      <a:pt x="13" y="168"/>
                    </a:lnTo>
                    <a:lnTo>
                      <a:pt x="14" y="167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24" y="150"/>
                    </a:lnTo>
                    <a:lnTo>
                      <a:pt x="34" y="132"/>
                    </a:lnTo>
                    <a:lnTo>
                      <a:pt x="42" y="116"/>
                    </a:lnTo>
                    <a:lnTo>
                      <a:pt x="51" y="99"/>
                    </a:lnTo>
                    <a:lnTo>
                      <a:pt x="51" y="99"/>
                    </a:lnTo>
                    <a:lnTo>
                      <a:pt x="57" y="88"/>
                    </a:lnTo>
                    <a:lnTo>
                      <a:pt x="63" y="76"/>
                    </a:lnTo>
                    <a:lnTo>
                      <a:pt x="73" y="54"/>
                    </a:lnTo>
                    <a:lnTo>
                      <a:pt x="82" y="30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3"/>
                    </a:lnTo>
                    <a:lnTo>
                      <a:pt x="89" y="2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1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0" name="chenying0907 890"/>
              <p:cNvSpPr/>
              <p:nvPr/>
            </p:nvSpPr>
            <p:spPr bwMode="auto">
              <a:xfrm>
                <a:off x="4538663" y="1304925"/>
                <a:ext cx="44450" cy="92075"/>
              </a:xfrm>
              <a:custGeom>
                <a:avLst/>
                <a:gdLst/>
                <a:ahLst/>
                <a:cxnLst>
                  <a:cxn ang="0">
                    <a:pos x="75" y="5"/>
                  </a:cxn>
                  <a:cxn ang="0">
                    <a:pos x="75" y="5"/>
                  </a:cxn>
                  <a:cxn ang="0">
                    <a:pos x="74" y="16"/>
                  </a:cxn>
                  <a:cxn ang="0">
                    <a:pos x="71" y="26"/>
                  </a:cxn>
                  <a:cxn ang="0">
                    <a:pos x="68" y="38"/>
                  </a:cxn>
                  <a:cxn ang="0">
                    <a:pos x="64" y="48"/>
                  </a:cxn>
                  <a:cxn ang="0">
                    <a:pos x="54" y="69"/>
                  </a:cxn>
                  <a:cxn ang="0">
                    <a:pos x="43" y="88"/>
                  </a:cxn>
                  <a:cxn ang="0">
                    <a:pos x="43" y="88"/>
                  </a:cxn>
                  <a:cxn ang="0">
                    <a:pos x="22" y="128"/>
                  </a:cxn>
                  <a:cxn ang="0">
                    <a:pos x="10" y="148"/>
                  </a:cxn>
                  <a:cxn ang="0">
                    <a:pos x="0" y="168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0" y="172"/>
                  </a:cxn>
                  <a:cxn ang="0">
                    <a:pos x="1" y="173"/>
                  </a:cxn>
                  <a:cxn ang="0">
                    <a:pos x="2" y="174"/>
                  </a:cxn>
                  <a:cxn ang="0">
                    <a:pos x="4" y="175"/>
                  </a:cxn>
                  <a:cxn ang="0">
                    <a:pos x="5" y="175"/>
                  </a:cxn>
                  <a:cxn ang="0">
                    <a:pos x="7" y="174"/>
                  </a:cxn>
                  <a:cxn ang="0">
                    <a:pos x="8" y="173"/>
                  </a:cxn>
                  <a:cxn ang="0">
                    <a:pos x="8" y="173"/>
                  </a:cxn>
                  <a:cxn ang="0">
                    <a:pos x="21" y="148"/>
                  </a:cxn>
                  <a:cxn ang="0">
                    <a:pos x="34" y="125"/>
                  </a:cxn>
                  <a:cxn ang="0">
                    <a:pos x="61" y="78"/>
                  </a:cxn>
                  <a:cxn ang="0">
                    <a:pos x="61" y="78"/>
                  </a:cxn>
                  <a:cxn ang="0">
                    <a:pos x="69" y="61"/>
                  </a:cxn>
                  <a:cxn ang="0">
                    <a:pos x="77" y="42"/>
                  </a:cxn>
                  <a:cxn ang="0">
                    <a:pos x="80" y="33"/>
                  </a:cxn>
                  <a:cxn ang="0">
                    <a:pos x="83" y="23"/>
                  </a:cxn>
                  <a:cxn ang="0">
                    <a:pos x="84" y="14"/>
                  </a:cxn>
                  <a:cxn ang="0">
                    <a:pos x="85" y="5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4" y="1"/>
                  </a:cxn>
                  <a:cxn ang="0">
                    <a:pos x="82" y="0"/>
                  </a:cxn>
                  <a:cxn ang="0">
                    <a:pos x="81" y="0"/>
                  </a:cxn>
                  <a:cxn ang="0">
                    <a:pos x="78" y="0"/>
                  </a:cxn>
                  <a:cxn ang="0">
                    <a:pos x="77" y="1"/>
                  </a:cxn>
                  <a:cxn ang="0">
                    <a:pos x="75" y="3"/>
                  </a:cxn>
                  <a:cxn ang="0">
                    <a:pos x="75" y="5"/>
                  </a:cxn>
                  <a:cxn ang="0">
                    <a:pos x="75" y="5"/>
                  </a:cxn>
                </a:cxnLst>
                <a:rect l="0" t="0" r="r" b="b"/>
                <a:pathLst>
                  <a:path w="85" h="175">
                    <a:moveTo>
                      <a:pt x="75" y="5"/>
                    </a:moveTo>
                    <a:lnTo>
                      <a:pt x="75" y="5"/>
                    </a:lnTo>
                    <a:lnTo>
                      <a:pt x="74" y="16"/>
                    </a:lnTo>
                    <a:lnTo>
                      <a:pt x="71" y="26"/>
                    </a:lnTo>
                    <a:lnTo>
                      <a:pt x="68" y="38"/>
                    </a:lnTo>
                    <a:lnTo>
                      <a:pt x="64" y="48"/>
                    </a:lnTo>
                    <a:lnTo>
                      <a:pt x="54" y="69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22" y="128"/>
                    </a:lnTo>
                    <a:lnTo>
                      <a:pt x="10" y="14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0" y="172"/>
                    </a:lnTo>
                    <a:lnTo>
                      <a:pt x="1" y="173"/>
                    </a:lnTo>
                    <a:lnTo>
                      <a:pt x="2" y="174"/>
                    </a:lnTo>
                    <a:lnTo>
                      <a:pt x="4" y="175"/>
                    </a:lnTo>
                    <a:lnTo>
                      <a:pt x="5" y="175"/>
                    </a:lnTo>
                    <a:lnTo>
                      <a:pt x="7" y="174"/>
                    </a:lnTo>
                    <a:lnTo>
                      <a:pt x="8" y="173"/>
                    </a:lnTo>
                    <a:lnTo>
                      <a:pt x="8" y="173"/>
                    </a:lnTo>
                    <a:lnTo>
                      <a:pt x="21" y="148"/>
                    </a:lnTo>
                    <a:lnTo>
                      <a:pt x="34" y="125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9" y="61"/>
                    </a:lnTo>
                    <a:lnTo>
                      <a:pt x="77" y="42"/>
                    </a:lnTo>
                    <a:lnTo>
                      <a:pt x="80" y="33"/>
                    </a:lnTo>
                    <a:lnTo>
                      <a:pt x="83" y="23"/>
                    </a:lnTo>
                    <a:lnTo>
                      <a:pt x="84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5" y="3"/>
                    </a:lnTo>
                    <a:lnTo>
                      <a:pt x="75" y="5"/>
                    </a:lnTo>
                    <a:lnTo>
                      <a:pt x="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1" name="chenying0907 891"/>
              <p:cNvSpPr/>
              <p:nvPr/>
            </p:nvSpPr>
            <p:spPr bwMode="auto">
              <a:xfrm>
                <a:off x="4568825" y="1336675"/>
                <a:ext cx="44450" cy="87313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5" y="2"/>
                  </a:cxn>
                  <a:cxn ang="0">
                    <a:pos x="82" y="1"/>
                  </a:cxn>
                  <a:cxn ang="0">
                    <a:pos x="79" y="0"/>
                  </a:cxn>
                  <a:cxn ang="0">
                    <a:pos x="78" y="0"/>
                  </a:cxn>
                  <a:cxn ang="0">
                    <a:pos x="76" y="1"/>
                  </a:cxn>
                  <a:cxn ang="0">
                    <a:pos x="75" y="2"/>
                  </a:cxn>
                  <a:cxn ang="0">
                    <a:pos x="75" y="4"/>
                  </a:cxn>
                  <a:cxn ang="0">
                    <a:pos x="75" y="4"/>
                  </a:cxn>
                  <a:cxn ang="0">
                    <a:pos x="75" y="14"/>
                  </a:cxn>
                  <a:cxn ang="0">
                    <a:pos x="73" y="23"/>
                  </a:cxn>
                  <a:cxn ang="0">
                    <a:pos x="69" y="33"/>
                  </a:cxn>
                  <a:cxn ang="0">
                    <a:pos x="64" y="42"/>
                  </a:cxn>
                  <a:cxn ang="0">
                    <a:pos x="52" y="59"/>
                  </a:cxn>
                  <a:cxn ang="0">
                    <a:pos x="47" y="69"/>
                  </a:cxn>
                  <a:cxn ang="0">
                    <a:pos x="43" y="77"/>
                  </a:cxn>
                  <a:cxn ang="0">
                    <a:pos x="43" y="77"/>
                  </a:cxn>
                  <a:cxn ang="0">
                    <a:pos x="35" y="96"/>
                  </a:cxn>
                  <a:cxn ang="0">
                    <a:pos x="27" y="113"/>
                  </a:cxn>
                  <a:cxn ang="0">
                    <a:pos x="27" y="113"/>
                  </a:cxn>
                  <a:cxn ang="0">
                    <a:pos x="16" y="137"/>
                  </a:cxn>
                  <a:cxn ang="0">
                    <a:pos x="10" y="147"/>
                  </a:cxn>
                  <a:cxn ang="0">
                    <a:pos x="6" y="152"/>
                  </a:cxn>
                  <a:cxn ang="0">
                    <a:pos x="2" y="157"/>
                  </a:cxn>
                  <a:cxn ang="0">
                    <a:pos x="2" y="157"/>
                  </a:cxn>
                  <a:cxn ang="0">
                    <a:pos x="0" y="159"/>
                  </a:cxn>
                  <a:cxn ang="0">
                    <a:pos x="0" y="162"/>
                  </a:cxn>
                  <a:cxn ang="0">
                    <a:pos x="1" y="164"/>
                  </a:cxn>
                  <a:cxn ang="0">
                    <a:pos x="4" y="165"/>
                  </a:cxn>
                  <a:cxn ang="0">
                    <a:pos x="9" y="165"/>
                  </a:cxn>
                  <a:cxn ang="0">
                    <a:pos x="9" y="165"/>
                  </a:cxn>
                  <a:cxn ang="0">
                    <a:pos x="11" y="165"/>
                  </a:cxn>
                  <a:cxn ang="0">
                    <a:pos x="13" y="163"/>
                  </a:cxn>
                  <a:cxn ang="0">
                    <a:pos x="13" y="161"/>
                  </a:cxn>
                  <a:cxn ang="0">
                    <a:pos x="13" y="159"/>
                  </a:cxn>
                  <a:cxn ang="0">
                    <a:pos x="13" y="159"/>
                  </a:cxn>
                  <a:cxn ang="0">
                    <a:pos x="16" y="155"/>
                  </a:cxn>
                  <a:cxn ang="0">
                    <a:pos x="19" y="149"/>
                  </a:cxn>
                  <a:cxn ang="0">
                    <a:pos x="25" y="139"/>
                  </a:cxn>
                  <a:cxn ang="0">
                    <a:pos x="25" y="139"/>
                  </a:cxn>
                  <a:cxn ang="0">
                    <a:pos x="37" y="113"/>
                  </a:cxn>
                  <a:cxn ang="0">
                    <a:pos x="49" y="87"/>
                  </a:cxn>
                  <a:cxn ang="0">
                    <a:pos x="49" y="87"/>
                  </a:cxn>
                  <a:cxn ang="0">
                    <a:pos x="54" y="77"/>
                  </a:cxn>
                  <a:cxn ang="0">
                    <a:pos x="60" y="68"/>
                  </a:cxn>
                  <a:cxn ang="0">
                    <a:pos x="72" y="47"/>
                  </a:cxn>
                  <a:cxn ang="0">
                    <a:pos x="77" y="37"/>
                  </a:cxn>
                  <a:cxn ang="0">
                    <a:pos x="81" y="26"/>
                  </a:cxn>
                  <a:cxn ang="0">
                    <a:pos x="85" y="15"/>
                  </a:cxn>
                  <a:cxn ang="0">
                    <a:pos x="85" y="10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85" h="165">
                    <a:moveTo>
                      <a:pt x="85" y="4"/>
                    </a:moveTo>
                    <a:lnTo>
                      <a:pt x="85" y="4"/>
                    </a:lnTo>
                    <a:lnTo>
                      <a:pt x="85" y="2"/>
                    </a:lnTo>
                    <a:lnTo>
                      <a:pt x="82" y="1"/>
                    </a:lnTo>
                    <a:lnTo>
                      <a:pt x="79" y="0"/>
                    </a:lnTo>
                    <a:lnTo>
                      <a:pt x="78" y="0"/>
                    </a:lnTo>
                    <a:lnTo>
                      <a:pt x="76" y="1"/>
                    </a:lnTo>
                    <a:lnTo>
                      <a:pt x="75" y="2"/>
                    </a:lnTo>
                    <a:lnTo>
                      <a:pt x="75" y="4"/>
                    </a:lnTo>
                    <a:lnTo>
                      <a:pt x="75" y="4"/>
                    </a:lnTo>
                    <a:lnTo>
                      <a:pt x="75" y="14"/>
                    </a:lnTo>
                    <a:lnTo>
                      <a:pt x="73" y="23"/>
                    </a:lnTo>
                    <a:lnTo>
                      <a:pt x="69" y="33"/>
                    </a:lnTo>
                    <a:lnTo>
                      <a:pt x="64" y="42"/>
                    </a:lnTo>
                    <a:lnTo>
                      <a:pt x="52" y="59"/>
                    </a:lnTo>
                    <a:lnTo>
                      <a:pt x="47" y="69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35" y="96"/>
                    </a:lnTo>
                    <a:lnTo>
                      <a:pt x="27" y="113"/>
                    </a:lnTo>
                    <a:lnTo>
                      <a:pt x="27" y="113"/>
                    </a:lnTo>
                    <a:lnTo>
                      <a:pt x="16" y="137"/>
                    </a:lnTo>
                    <a:lnTo>
                      <a:pt x="10" y="147"/>
                    </a:lnTo>
                    <a:lnTo>
                      <a:pt x="6" y="152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0" y="159"/>
                    </a:lnTo>
                    <a:lnTo>
                      <a:pt x="0" y="162"/>
                    </a:lnTo>
                    <a:lnTo>
                      <a:pt x="1" y="164"/>
                    </a:lnTo>
                    <a:lnTo>
                      <a:pt x="4" y="165"/>
                    </a:lnTo>
                    <a:lnTo>
                      <a:pt x="9" y="165"/>
                    </a:lnTo>
                    <a:lnTo>
                      <a:pt x="9" y="165"/>
                    </a:lnTo>
                    <a:lnTo>
                      <a:pt x="11" y="165"/>
                    </a:lnTo>
                    <a:lnTo>
                      <a:pt x="13" y="163"/>
                    </a:lnTo>
                    <a:lnTo>
                      <a:pt x="13" y="161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6" y="155"/>
                    </a:lnTo>
                    <a:lnTo>
                      <a:pt x="19" y="149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7" y="113"/>
                    </a:lnTo>
                    <a:lnTo>
                      <a:pt x="49" y="87"/>
                    </a:lnTo>
                    <a:lnTo>
                      <a:pt x="49" y="87"/>
                    </a:lnTo>
                    <a:lnTo>
                      <a:pt x="54" y="77"/>
                    </a:lnTo>
                    <a:lnTo>
                      <a:pt x="60" y="68"/>
                    </a:lnTo>
                    <a:lnTo>
                      <a:pt x="72" y="47"/>
                    </a:lnTo>
                    <a:lnTo>
                      <a:pt x="77" y="37"/>
                    </a:lnTo>
                    <a:lnTo>
                      <a:pt x="81" y="26"/>
                    </a:lnTo>
                    <a:lnTo>
                      <a:pt x="85" y="15"/>
                    </a:lnTo>
                    <a:lnTo>
                      <a:pt x="85" y="10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2" name="chenying0907 892"/>
              <p:cNvSpPr/>
              <p:nvPr/>
            </p:nvSpPr>
            <p:spPr bwMode="auto">
              <a:xfrm>
                <a:off x="4608513" y="1366838"/>
                <a:ext cx="47625" cy="85725"/>
              </a:xfrm>
              <a:custGeom>
                <a:avLst/>
                <a:gdLst/>
                <a:ahLst/>
                <a:cxnLst>
                  <a:cxn ang="0">
                    <a:pos x="81" y="5"/>
                  </a:cxn>
                  <a:cxn ang="0">
                    <a:pos x="81" y="5"/>
                  </a:cxn>
                  <a:cxn ang="0">
                    <a:pos x="80" y="15"/>
                  </a:cxn>
                  <a:cxn ang="0">
                    <a:pos x="77" y="25"/>
                  </a:cxn>
                  <a:cxn ang="0">
                    <a:pos x="73" y="36"/>
                  </a:cxn>
                  <a:cxn ang="0">
                    <a:pos x="67" y="46"/>
                  </a:cxn>
                  <a:cxn ang="0">
                    <a:pos x="56" y="64"/>
                  </a:cxn>
                  <a:cxn ang="0">
                    <a:pos x="46" y="83"/>
                  </a:cxn>
                  <a:cxn ang="0">
                    <a:pos x="46" y="83"/>
                  </a:cxn>
                  <a:cxn ang="0">
                    <a:pos x="34" y="101"/>
                  </a:cxn>
                  <a:cxn ang="0">
                    <a:pos x="23" y="119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6"/>
                  </a:cxn>
                  <a:cxn ang="0">
                    <a:pos x="0" y="158"/>
                  </a:cxn>
                  <a:cxn ang="0">
                    <a:pos x="1" y="159"/>
                  </a:cxn>
                  <a:cxn ang="0">
                    <a:pos x="2" y="160"/>
                  </a:cxn>
                  <a:cxn ang="0">
                    <a:pos x="4" y="162"/>
                  </a:cxn>
                  <a:cxn ang="0">
                    <a:pos x="6" y="162"/>
                  </a:cxn>
                  <a:cxn ang="0">
                    <a:pos x="7" y="160"/>
                  </a:cxn>
                  <a:cxn ang="0">
                    <a:pos x="10" y="159"/>
                  </a:cxn>
                  <a:cxn ang="0">
                    <a:pos x="10" y="159"/>
                  </a:cxn>
                  <a:cxn ang="0">
                    <a:pos x="33" y="120"/>
                  </a:cxn>
                  <a:cxn ang="0">
                    <a:pos x="46" y="101"/>
                  </a:cxn>
                  <a:cxn ang="0">
                    <a:pos x="57" y="81"/>
                  </a:cxn>
                  <a:cxn ang="0">
                    <a:pos x="57" y="81"/>
                  </a:cxn>
                  <a:cxn ang="0">
                    <a:pos x="68" y="62"/>
                  </a:cxn>
                  <a:cxn ang="0">
                    <a:pos x="79" y="45"/>
                  </a:cxn>
                  <a:cxn ang="0">
                    <a:pos x="83" y="34"/>
                  </a:cxn>
                  <a:cxn ang="0">
                    <a:pos x="86" y="25"/>
                  </a:cxn>
                  <a:cxn ang="0">
                    <a:pos x="89" y="15"/>
                  </a:cxn>
                  <a:cxn ang="0">
                    <a:pos x="90" y="5"/>
                  </a:cxn>
                  <a:cxn ang="0">
                    <a:pos x="90" y="5"/>
                  </a:cxn>
                  <a:cxn ang="0">
                    <a:pos x="90" y="2"/>
                  </a:cxn>
                  <a:cxn ang="0">
                    <a:pos x="89" y="1"/>
                  </a:cxn>
                  <a:cxn ang="0">
                    <a:pos x="88" y="0"/>
                  </a:cxn>
                  <a:cxn ang="0">
                    <a:pos x="86" y="0"/>
                  </a:cxn>
                  <a:cxn ang="0">
                    <a:pos x="83" y="1"/>
                  </a:cxn>
                  <a:cxn ang="0">
                    <a:pos x="82" y="2"/>
                  </a:cxn>
                  <a:cxn ang="0">
                    <a:pos x="81" y="5"/>
                  </a:cxn>
                  <a:cxn ang="0">
                    <a:pos x="81" y="5"/>
                  </a:cxn>
                </a:cxnLst>
                <a:rect l="0" t="0" r="r" b="b"/>
                <a:pathLst>
                  <a:path w="90" h="162">
                    <a:moveTo>
                      <a:pt x="81" y="5"/>
                    </a:moveTo>
                    <a:lnTo>
                      <a:pt x="81" y="5"/>
                    </a:lnTo>
                    <a:lnTo>
                      <a:pt x="80" y="15"/>
                    </a:lnTo>
                    <a:lnTo>
                      <a:pt x="77" y="25"/>
                    </a:lnTo>
                    <a:lnTo>
                      <a:pt x="73" y="36"/>
                    </a:lnTo>
                    <a:lnTo>
                      <a:pt x="67" y="46"/>
                    </a:lnTo>
                    <a:lnTo>
                      <a:pt x="56" y="64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34" y="101"/>
                    </a:lnTo>
                    <a:lnTo>
                      <a:pt x="23" y="119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1" y="159"/>
                    </a:lnTo>
                    <a:lnTo>
                      <a:pt x="2" y="160"/>
                    </a:lnTo>
                    <a:lnTo>
                      <a:pt x="4" y="162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33" y="120"/>
                    </a:lnTo>
                    <a:lnTo>
                      <a:pt x="46" y="101"/>
                    </a:lnTo>
                    <a:lnTo>
                      <a:pt x="57" y="81"/>
                    </a:lnTo>
                    <a:lnTo>
                      <a:pt x="57" y="81"/>
                    </a:lnTo>
                    <a:lnTo>
                      <a:pt x="68" y="62"/>
                    </a:lnTo>
                    <a:lnTo>
                      <a:pt x="79" y="45"/>
                    </a:lnTo>
                    <a:lnTo>
                      <a:pt x="83" y="34"/>
                    </a:lnTo>
                    <a:lnTo>
                      <a:pt x="86" y="25"/>
                    </a:lnTo>
                    <a:lnTo>
                      <a:pt x="89" y="15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2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3" y="1"/>
                    </a:lnTo>
                    <a:lnTo>
                      <a:pt x="82" y="2"/>
                    </a:lnTo>
                    <a:lnTo>
                      <a:pt x="81" y="5"/>
                    </a:lnTo>
                    <a:lnTo>
                      <a:pt x="8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3" name="chenying0907 893"/>
              <p:cNvSpPr/>
              <p:nvPr/>
            </p:nvSpPr>
            <p:spPr bwMode="auto">
              <a:xfrm>
                <a:off x="4632325" y="1397000"/>
                <a:ext cx="49213" cy="85725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84" y="0"/>
                  </a:cxn>
                  <a:cxn ang="0">
                    <a:pos x="81" y="3"/>
                  </a:cxn>
                  <a:cxn ang="0">
                    <a:pos x="78" y="6"/>
                  </a:cxn>
                  <a:cxn ang="0">
                    <a:pos x="73" y="14"/>
                  </a:cxn>
                  <a:cxn ang="0">
                    <a:pos x="65" y="29"/>
                  </a:cxn>
                  <a:cxn ang="0">
                    <a:pos x="65" y="29"/>
                  </a:cxn>
                  <a:cxn ang="0">
                    <a:pos x="56" y="46"/>
                  </a:cxn>
                  <a:cxn ang="0">
                    <a:pos x="47" y="61"/>
                  </a:cxn>
                  <a:cxn ang="0">
                    <a:pos x="31" y="93"/>
                  </a:cxn>
                  <a:cxn ang="0">
                    <a:pos x="31" y="93"/>
                  </a:cxn>
                  <a:cxn ang="0">
                    <a:pos x="19" y="114"/>
                  </a:cxn>
                  <a:cxn ang="0">
                    <a:pos x="6" y="133"/>
                  </a:cxn>
                  <a:cxn ang="0">
                    <a:pos x="6" y="133"/>
                  </a:cxn>
                  <a:cxn ang="0">
                    <a:pos x="2" y="140"/>
                  </a:cxn>
                  <a:cxn ang="0">
                    <a:pos x="0" y="146"/>
                  </a:cxn>
                  <a:cxn ang="0">
                    <a:pos x="0" y="152"/>
                  </a:cxn>
                  <a:cxn ang="0">
                    <a:pos x="1" y="156"/>
                  </a:cxn>
                  <a:cxn ang="0">
                    <a:pos x="3" y="159"/>
                  </a:cxn>
                  <a:cxn ang="0">
                    <a:pos x="3" y="159"/>
                  </a:cxn>
                  <a:cxn ang="0">
                    <a:pos x="5" y="160"/>
                  </a:cxn>
                  <a:cxn ang="0">
                    <a:pos x="7" y="161"/>
                  </a:cxn>
                  <a:cxn ang="0">
                    <a:pos x="10" y="160"/>
                  </a:cxn>
                  <a:cxn ang="0">
                    <a:pos x="11" y="158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4" y="155"/>
                  </a:cxn>
                  <a:cxn ang="0">
                    <a:pos x="15" y="154"/>
                  </a:cxn>
                  <a:cxn ang="0">
                    <a:pos x="15" y="150"/>
                  </a:cxn>
                  <a:cxn ang="0">
                    <a:pos x="15" y="149"/>
                  </a:cxn>
                  <a:cxn ang="0">
                    <a:pos x="13" y="148"/>
                  </a:cxn>
                  <a:cxn ang="0">
                    <a:pos x="12" y="147"/>
                  </a:cxn>
                  <a:cxn ang="0">
                    <a:pos x="10" y="147"/>
                  </a:cxn>
                  <a:cxn ang="0">
                    <a:pos x="10" y="147"/>
                  </a:cxn>
                  <a:cxn ang="0">
                    <a:pos x="9" y="148"/>
                  </a:cxn>
                  <a:cxn ang="0">
                    <a:pos x="9" y="148"/>
                  </a:cxn>
                  <a:cxn ang="0">
                    <a:pos x="10" y="145"/>
                  </a:cxn>
                  <a:cxn ang="0">
                    <a:pos x="11" y="142"/>
                  </a:cxn>
                  <a:cxn ang="0">
                    <a:pos x="16" y="136"/>
                  </a:cxn>
                  <a:cxn ang="0">
                    <a:pos x="21" y="130"/>
                  </a:cxn>
                  <a:cxn ang="0">
                    <a:pos x="24" y="125"/>
                  </a:cxn>
                  <a:cxn ang="0">
                    <a:pos x="24" y="125"/>
                  </a:cxn>
                  <a:cxn ang="0">
                    <a:pos x="47" y="83"/>
                  </a:cxn>
                  <a:cxn ang="0">
                    <a:pos x="47" y="83"/>
                  </a:cxn>
                  <a:cxn ang="0">
                    <a:pos x="59" y="61"/>
                  </a:cxn>
                  <a:cxn ang="0">
                    <a:pos x="70" y="40"/>
                  </a:cxn>
                  <a:cxn ang="0">
                    <a:pos x="70" y="40"/>
                  </a:cxn>
                  <a:cxn ang="0">
                    <a:pos x="78" y="24"/>
                  </a:cxn>
                  <a:cxn ang="0">
                    <a:pos x="83" y="15"/>
                  </a:cxn>
                  <a:cxn ang="0">
                    <a:pos x="86" y="12"/>
                  </a:cxn>
                  <a:cxn ang="0">
                    <a:pos x="90" y="8"/>
                  </a:cxn>
                  <a:cxn ang="0">
                    <a:pos x="90" y="8"/>
                  </a:cxn>
                  <a:cxn ang="0">
                    <a:pos x="91" y="7"/>
                  </a:cxn>
                  <a:cxn ang="0">
                    <a:pos x="92" y="6"/>
                  </a:cxn>
                  <a:cxn ang="0">
                    <a:pos x="92" y="4"/>
                  </a:cxn>
                  <a:cxn ang="0">
                    <a:pos x="91" y="2"/>
                  </a:cxn>
                  <a:cxn ang="0">
                    <a:pos x="90" y="1"/>
                  </a:cxn>
                  <a:cxn ang="0">
                    <a:pos x="88" y="0"/>
                  </a:cxn>
                  <a:cxn ang="0">
                    <a:pos x="86" y="0"/>
                  </a:cxn>
                  <a:cxn ang="0">
                    <a:pos x="84" y="0"/>
                  </a:cxn>
                  <a:cxn ang="0">
                    <a:pos x="84" y="0"/>
                  </a:cxn>
                </a:cxnLst>
                <a:rect l="0" t="0" r="r" b="b"/>
                <a:pathLst>
                  <a:path w="92" h="161">
                    <a:moveTo>
                      <a:pt x="84" y="0"/>
                    </a:moveTo>
                    <a:lnTo>
                      <a:pt x="84" y="0"/>
                    </a:lnTo>
                    <a:lnTo>
                      <a:pt x="81" y="3"/>
                    </a:lnTo>
                    <a:lnTo>
                      <a:pt x="78" y="6"/>
                    </a:lnTo>
                    <a:lnTo>
                      <a:pt x="73" y="14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56" y="46"/>
                    </a:lnTo>
                    <a:lnTo>
                      <a:pt x="47" y="61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19" y="114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2" y="140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1" y="156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5" y="160"/>
                    </a:lnTo>
                    <a:lnTo>
                      <a:pt x="7" y="161"/>
                    </a:lnTo>
                    <a:lnTo>
                      <a:pt x="10" y="160"/>
                    </a:lnTo>
                    <a:lnTo>
                      <a:pt x="11" y="158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4" y="155"/>
                    </a:lnTo>
                    <a:lnTo>
                      <a:pt x="15" y="154"/>
                    </a:lnTo>
                    <a:lnTo>
                      <a:pt x="15" y="150"/>
                    </a:lnTo>
                    <a:lnTo>
                      <a:pt x="15" y="149"/>
                    </a:lnTo>
                    <a:lnTo>
                      <a:pt x="13" y="148"/>
                    </a:lnTo>
                    <a:lnTo>
                      <a:pt x="12" y="147"/>
                    </a:lnTo>
                    <a:lnTo>
                      <a:pt x="10" y="147"/>
                    </a:lnTo>
                    <a:lnTo>
                      <a:pt x="10" y="147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5"/>
                    </a:lnTo>
                    <a:lnTo>
                      <a:pt x="11" y="142"/>
                    </a:lnTo>
                    <a:lnTo>
                      <a:pt x="16" y="136"/>
                    </a:lnTo>
                    <a:lnTo>
                      <a:pt x="21" y="130"/>
                    </a:lnTo>
                    <a:lnTo>
                      <a:pt x="24" y="125"/>
                    </a:lnTo>
                    <a:lnTo>
                      <a:pt x="24" y="125"/>
                    </a:lnTo>
                    <a:lnTo>
                      <a:pt x="47" y="83"/>
                    </a:lnTo>
                    <a:lnTo>
                      <a:pt x="47" y="83"/>
                    </a:lnTo>
                    <a:lnTo>
                      <a:pt x="59" y="61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8" y="24"/>
                    </a:lnTo>
                    <a:lnTo>
                      <a:pt x="83" y="15"/>
                    </a:lnTo>
                    <a:lnTo>
                      <a:pt x="86" y="12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1" y="7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1" y="2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4" name="chenying0907 894"/>
              <p:cNvSpPr/>
              <p:nvPr/>
            </p:nvSpPr>
            <p:spPr bwMode="auto">
              <a:xfrm>
                <a:off x="4654550" y="1414463"/>
                <a:ext cx="52388" cy="85725"/>
              </a:xfrm>
              <a:custGeom>
                <a:avLst/>
                <a:gdLst/>
                <a:ahLst/>
                <a:cxnLst>
                  <a:cxn ang="0">
                    <a:pos x="90" y="3"/>
                  </a:cxn>
                  <a:cxn ang="0">
                    <a:pos x="90" y="3"/>
                  </a:cxn>
                  <a:cxn ang="0">
                    <a:pos x="89" y="9"/>
                  </a:cxn>
                  <a:cxn ang="0">
                    <a:pos x="86" y="13"/>
                  </a:cxn>
                  <a:cxn ang="0">
                    <a:pos x="79" y="23"/>
                  </a:cxn>
                  <a:cxn ang="0">
                    <a:pos x="67" y="41"/>
                  </a:cxn>
                  <a:cxn ang="0">
                    <a:pos x="67" y="41"/>
                  </a:cxn>
                  <a:cxn ang="0">
                    <a:pos x="53" y="61"/>
                  </a:cxn>
                  <a:cxn ang="0">
                    <a:pos x="38" y="83"/>
                  </a:cxn>
                  <a:cxn ang="0">
                    <a:pos x="38" y="83"/>
                  </a:cxn>
                  <a:cxn ang="0">
                    <a:pos x="33" y="94"/>
                  </a:cxn>
                  <a:cxn ang="0">
                    <a:pos x="28" y="107"/>
                  </a:cxn>
                  <a:cxn ang="0">
                    <a:pos x="23" y="119"/>
                  </a:cxn>
                  <a:cxn ang="0">
                    <a:pos x="20" y="124"/>
                  </a:cxn>
                  <a:cxn ang="0">
                    <a:pos x="15" y="129"/>
                  </a:cxn>
                  <a:cxn ang="0">
                    <a:pos x="15" y="129"/>
                  </a:cxn>
                  <a:cxn ang="0">
                    <a:pos x="10" y="136"/>
                  </a:cxn>
                  <a:cxn ang="0">
                    <a:pos x="6" y="142"/>
                  </a:cxn>
                  <a:cxn ang="0">
                    <a:pos x="3" y="148"/>
                  </a:cxn>
                  <a:cxn ang="0">
                    <a:pos x="0" y="155"/>
                  </a:cxn>
                  <a:cxn ang="0">
                    <a:pos x="0" y="155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1" y="160"/>
                  </a:cxn>
                  <a:cxn ang="0">
                    <a:pos x="3" y="161"/>
                  </a:cxn>
                  <a:cxn ang="0">
                    <a:pos x="6" y="160"/>
                  </a:cxn>
                  <a:cxn ang="0">
                    <a:pos x="8" y="159"/>
                  </a:cxn>
                  <a:cxn ang="0">
                    <a:pos x="9" y="158"/>
                  </a:cxn>
                  <a:cxn ang="0">
                    <a:pos x="9" y="158"/>
                  </a:cxn>
                  <a:cxn ang="0">
                    <a:pos x="13" y="149"/>
                  </a:cxn>
                  <a:cxn ang="0">
                    <a:pos x="20" y="141"/>
                  </a:cxn>
                  <a:cxn ang="0">
                    <a:pos x="26" y="132"/>
                  </a:cxn>
                  <a:cxn ang="0">
                    <a:pos x="31" y="123"/>
                  </a:cxn>
                  <a:cxn ang="0">
                    <a:pos x="31" y="123"/>
                  </a:cxn>
                  <a:cxn ang="0">
                    <a:pos x="40" y="101"/>
                  </a:cxn>
                  <a:cxn ang="0">
                    <a:pos x="45" y="91"/>
                  </a:cxn>
                  <a:cxn ang="0">
                    <a:pos x="51" y="81"/>
                  </a:cxn>
                  <a:cxn ang="0">
                    <a:pos x="51" y="81"/>
                  </a:cxn>
                  <a:cxn ang="0">
                    <a:pos x="65" y="59"/>
                  </a:cxn>
                  <a:cxn ang="0">
                    <a:pos x="79" y="38"/>
                  </a:cxn>
                  <a:cxn ang="0">
                    <a:pos x="79" y="38"/>
                  </a:cxn>
                  <a:cxn ang="0">
                    <a:pos x="91" y="23"/>
                  </a:cxn>
                  <a:cxn ang="0">
                    <a:pos x="96" y="15"/>
                  </a:cxn>
                  <a:cxn ang="0">
                    <a:pos x="98" y="11"/>
                  </a:cxn>
                  <a:cxn ang="0">
                    <a:pos x="99" y="6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8" y="2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4" y="0"/>
                  </a:cxn>
                  <a:cxn ang="0">
                    <a:pos x="92" y="0"/>
                  </a:cxn>
                  <a:cxn ang="0">
                    <a:pos x="91" y="2"/>
                  </a:cxn>
                  <a:cxn ang="0">
                    <a:pos x="90" y="3"/>
                  </a:cxn>
                  <a:cxn ang="0">
                    <a:pos x="90" y="3"/>
                  </a:cxn>
                </a:cxnLst>
                <a:rect l="0" t="0" r="r" b="b"/>
                <a:pathLst>
                  <a:path w="99" h="161">
                    <a:moveTo>
                      <a:pt x="90" y="3"/>
                    </a:moveTo>
                    <a:lnTo>
                      <a:pt x="90" y="3"/>
                    </a:lnTo>
                    <a:lnTo>
                      <a:pt x="89" y="9"/>
                    </a:lnTo>
                    <a:lnTo>
                      <a:pt x="86" y="13"/>
                    </a:lnTo>
                    <a:lnTo>
                      <a:pt x="79" y="23"/>
                    </a:lnTo>
                    <a:lnTo>
                      <a:pt x="67" y="41"/>
                    </a:lnTo>
                    <a:lnTo>
                      <a:pt x="67" y="41"/>
                    </a:lnTo>
                    <a:lnTo>
                      <a:pt x="53" y="61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3" y="94"/>
                    </a:lnTo>
                    <a:lnTo>
                      <a:pt x="28" y="107"/>
                    </a:lnTo>
                    <a:lnTo>
                      <a:pt x="23" y="119"/>
                    </a:lnTo>
                    <a:lnTo>
                      <a:pt x="20" y="124"/>
                    </a:lnTo>
                    <a:lnTo>
                      <a:pt x="15" y="129"/>
                    </a:lnTo>
                    <a:lnTo>
                      <a:pt x="15" y="129"/>
                    </a:lnTo>
                    <a:lnTo>
                      <a:pt x="10" y="136"/>
                    </a:lnTo>
                    <a:lnTo>
                      <a:pt x="6" y="142"/>
                    </a:lnTo>
                    <a:lnTo>
                      <a:pt x="3" y="148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1" y="160"/>
                    </a:lnTo>
                    <a:lnTo>
                      <a:pt x="3" y="161"/>
                    </a:lnTo>
                    <a:lnTo>
                      <a:pt x="6" y="160"/>
                    </a:lnTo>
                    <a:lnTo>
                      <a:pt x="8" y="159"/>
                    </a:lnTo>
                    <a:lnTo>
                      <a:pt x="9" y="158"/>
                    </a:lnTo>
                    <a:lnTo>
                      <a:pt x="9" y="158"/>
                    </a:lnTo>
                    <a:lnTo>
                      <a:pt x="13" y="149"/>
                    </a:lnTo>
                    <a:lnTo>
                      <a:pt x="20" y="141"/>
                    </a:lnTo>
                    <a:lnTo>
                      <a:pt x="26" y="132"/>
                    </a:lnTo>
                    <a:lnTo>
                      <a:pt x="31" y="123"/>
                    </a:lnTo>
                    <a:lnTo>
                      <a:pt x="31" y="123"/>
                    </a:lnTo>
                    <a:lnTo>
                      <a:pt x="40" y="101"/>
                    </a:lnTo>
                    <a:lnTo>
                      <a:pt x="45" y="91"/>
                    </a:lnTo>
                    <a:lnTo>
                      <a:pt x="51" y="81"/>
                    </a:lnTo>
                    <a:lnTo>
                      <a:pt x="51" y="81"/>
                    </a:lnTo>
                    <a:lnTo>
                      <a:pt x="65" y="5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91" y="23"/>
                    </a:lnTo>
                    <a:lnTo>
                      <a:pt x="96" y="15"/>
                    </a:lnTo>
                    <a:lnTo>
                      <a:pt x="98" y="11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8" y="2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91" y="2"/>
                    </a:lnTo>
                    <a:lnTo>
                      <a:pt x="90" y="3"/>
                    </a:lnTo>
                    <a:lnTo>
                      <a:pt x="9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5" name="chenying0907 895"/>
              <p:cNvSpPr/>
              <p:nvPr/>
            </p:nvSpPr>
            <p:spPr bwMode="auto">
              <a:xfrm>
                <a:off x="4678363" y="1439863"/>
                <a:ext cx="60325" cy="100013"/>
              </a:xfrm>
              <a:custGeom>
                <a:avLst/>
                <a:gdLst/>
                <a:ahLst/>
                <a:cxnLst>
                  <a:cxn ang="0">
                    <a:pos x="106" y="1"/>
                  </a:cxn>
                  <a:cxn ang="0">
                    <a:pos x="106" y="1"/>
                  </a:cxn>
                  <a:cxn ang="0">
                    <a:pos x="89" y="20"/>
                  </a:cxn>
                  <a:cxn ang="0">
                    <a:pos x="74" y="41"/>
                  </a:cxn>
                  <a:cxn ang="0">
                    <a:pos x="59" y="62"/>
                  </a:cxn>
                  <a:cxn ang="0">
                    <a:pos x="53" y="73"/>
                  </a:cxn>
                  <a:cxn ang="0">
                    <a:pos x="47" y="84"/>
                  </a:cxn>
                  <a:cxn ang="0">
                    <a:pos x="47" y="84"/>
                  </a:cxn>
                  <a:cxn ang="0">
                    <a:pos x="35" y="109"/>
                  </a:cxn>
                  <a:cxn ang="0">
                    <a:pos x="23" y="133"/>
                  </a:cxn>
                  <a:cxn ang="0">
                    <a:pos x="13" y="158"/>
                  </a:cxn>
                  <a:cxn ang="0">
                    <a:pos x="0" y="183"/>
                  </a:cxn>
                  <a:cxn ang="0">
                    <a:pos x="0" y="183"/>
                  </a:cxn>
                  <a:cxn ang="0">
                    <a:pos x="0" y="184"/>
                  </a:cxn>
                  <a:cxn ang="0">
                    <a:pos x="0" y="186"/>
                  </a:cxn>
                  <a:cxn ang="0">
                    <a:pos x="1" y="188"/>
                  </a:cxn>
                  <a:cxn ang="0">
                    <a:pos x="3" y="189"/>
                  </a:cxn>
                  <a:cxn ang="0">
                    <a:pos x="5" y="189"/>
                  </a:cxn>
                  <a:cxn ang="0">
                    <a:pos x="6" y="189"/>
                  </a:cxn>
                  <a:cxn ang="0">
                    <a:pos x="8" y="189"/>
                  </a:cxn>
                  <a:cxn ang="0">
                    <a:pos x="9" y="187"/>
                  </a:cxn>
                  <a:cxn ang="0">
                    <a:pos x="9" y="187"/>
                  </a:cxn>
                  <a:cxn ang="0">
                    <a:pos x="19" y="166"/>
                  </a:cxn>
                  <a:cxn ang="0">
                    <a:pos x="28" y="144"/>
                  </a:cxn>
                  <a:cxn ang="0">
                    <a:pos x="38" y="124"/>
                  </a:cxn>
                  <a:cxn ang="0">
                    <a:pos x="48" y="103"/>
                  </a:cxn>
                  <a:cxn ang="0">
                    <a:pos x="48" y="103"/>
                  </a:cxn>
                  <a:cxn ang="0">
                    <a:pos x="62" y="78"/>
                  </a:cxn>
                  <a:cxn ang="0">
                    <a:pos x="78" y="53"/>
                  </a:cxn>
                  <a:cxn ang="0">
                    <a:pos x="94" y="31"/>
                  </a:cxn>
                  <a:cxn ang="0">
                    <a:pos x="112" y="8"/>
                  </a:cxn>
                  <a:cxn ang="0">
                    <a:pos x="112" y="8"/>
                  </a:cxn>
                  <a:cxn ang="0">
                    <a:pos x="113" y="6"/>
                  </a:cxn>
                  <a:cxn ang="0">
                    <a:pos x="113" y="4"/>
                  </a:cxn>
                  <a:cxn ang="0">
                    <a:pos x="112" y="1"/>
                  </a:cxn>
                  <a:cxn ang="0">
                    <a:pos x="111" y="0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6" y="1"/>
                  </a:cxn>
                </a:cxnLst>
                <a:rect l="0" t="0" r="r" b="b"/>
                <a:pathLst>
                  <a:path w="113" h="189">
                    <a:moveTo>
                      <a:pt x="106" y="1"/>
                    </a:moveTo>
                    <a:lnTo>
                      <a:pt x="106" y="1"/>
                    </a:lnTo>
                    <a:lnTo>
                      <a:pt x="89" y="20"/>
                    </a:lnTo>
                    <a:lnTo>
                      <a:pt x="74" y="41"/>
                    </a:lnTo>
                    <a:lnTo>
                      <a:pt x="59" y="62"/>
                    </a:lnTo>
                    <a:lnTo>
                      <a:pt x="53" y="73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35" y="109"/>
                    </a:lnTo>
                    <a:lnTo>
                      <a:pt x="23" y="133"/>
                    </a:lnTo>
                    <a:lnTo>
                      <a:pt x="13" y="158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1" y="188"/>
                    </a:lnTo>
                    <a:lnTo>
                      <a:pt x="3" y="189"/>
                    </a:lnTo>
                    <a:lnTo>
                      <a:pt x="5" y="189"/>
                    </a:lnTo>
                    <a:lnTo>
                      <a:pt x="6" y="189"/>
                    </a:lnTo>
                    <a:lnTo>
                      <a:pt x="8" y="189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19" y="166"/>
                    </a:lnTo>
                    <a:lnTo>
                      <a:pt x="28" y="144"/>
                    </a:lnTo>
                    <a:lnTo>
                      <a:pt x="38" y="124"/>
                    </a:lnTo>
                    <a:lnTo>
                      <a:pt x="48" y="103"/>
                    </a:lnTo>
                    <a:lnTo>
                      <a:pt x="48" y="103"/>
                    </a:lnTo>
                    <a:lnTo>
                      <a:pt x="62" y="78"/>
                    </a:lnTo>
                    <a:lnTo>
                      <a:pt x="78" y="53"/>
                    </a:lnTo>
                    <a:lnTo>
                      <a:pt x="94" y="31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3" y="6"/>
                    </a:lnTo>
                    <a:lnTo>
                      <a:pt x="113" y="4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6" name="chenying0907 896"/>
              <p:cNvSpPr/>
              <p:nvPr/>
            </p:nvSpPr>
            <p:spPr bwMode="auto">
              <a:xfrm>
                <a:off x="4706938" y="1471613"/>
                <a:ext cx="66675" cy="10636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0" y="2"/>
                  </a:cxn>
                  <a:cxn ang="0">
                    <a:pos x="112" y="12"/>
                  </a:cxn>
                  <a:cxn ang="0">
                    <a:pos x="104" y="23"/>
                  </a:cxn>
                  <a:cxn ang="0">
                    <a:pos x="90" y="46"/>
                  </a:cxn>
                  <a:cxn ang="0">
                    <a:pos x="77" y="70"/>
                  </a:cxn>
                  <a:cxn ang="0">
                    <a:pos x="62" y="93"/>
                  </a:cxn>
                  <a:cxn ang="0">
                    <a:pos x="62" y="93"/>
                  </a:cxn>
                  <a:cxn ang="0">
                    <a:pos x="32" y="138"/>
                  </a:cxn>
                  <a:cxn ang="0">
                    <a:pos x="18" y="162"/>
                  </a:cxn>
                  <a:cxn ang="0">
                    <a:pos x="4" y="186"/>
                  </a:cxn>
                  <a:cxn ang="0">
                    <a:pos x="4" y="186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0" y="190"/>
                  </a:cxn>
                  <a:cxn ang="0">
                    <a:pos x="0" y="195"/>
                  </a:cxn>
                  <a:cxn ang="0">
                    <a:pos x="0" y="195"/>
                  </a:cxn>
                  <a:cxn ang="0">
                    <a:pos x="1" y="198"/>
                  </a:cxn>
                  <a:cxn ang="0">
                    <a:pos x="4" y="199"/>
                  </a:cxn>
                  <a:cxn ang="0">
                    <a:pos x="6" y="199"/>
                  </a:cxn>
                  <a:cxn ang="0">
                    <a:pos x="8" y="198"/>
                  </a:cxn>
                  <a:cxn ang="0">
                    <a:pos x="9" y="197"/>
                  </a:cxn>
                  <a:cxn ang="0">
                    <a:pos x="9" y="197"/>
                  </a:cxn>
                  <a:cxn ang="0">
                    <a:pos x="22" y="174"/>
                  </a:cxn>
                  <a:cxn ang="0">
                    <a:pos x="35" y="154"/>
                  </a:cxn>
                  <a:cxn ang="0">
                    <a:pos x="63" y="110"/>
                  </a:cxn>
                  <a:cxn ang="0">
                    <a:pos x="63" y="110"/>
                  </a:cxn>
                  <a:cxn ang="0">
                    <a:pos x="79" y="84"/>
                  </a:cxn>
                  <a:cxn ang="0">
                    <a:pos x="93" y="59"/>
                  </a:cxn>
                  <a:cxn ang="0">
                    <a:pos x="110" y="33"/>
                  </a:cxn>
                  <a:cxn ang="0">
                    <a:pos x="118" y="20"/>
                  </a:cxn>
                  <a:cxn ang="0">
                    <a:pos x="127" y="8"/>
                  </a:cxn>
                  <a:cxn ang="0">
                    <a:pos x="127" y="8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6" y="2"/>
                  </a:cxn>
                  <a:cxn ang="0">
                    <a:pos x="125" y="1"/>
                  </a:cxn>
                  <a:cxn ang="0">
                    <a:pos x="123" y="0"/>
                  </a:cxn>
                  <a:cxn ang="0">
                    <a:pos x="122" y="1"/>
                  </a:cxn>
                  <a:cxn ang="0">
                    <a:pos x="120" y="2"/>
                  </a:cxn>
                  <a:cxn ang="0">
                    <a:pos x="120" y="2"/>
                  </a:cxn>
                </a:cxnLst>
                <a:rect l="0" t="0" r="r" b="b"/>
                <a:pathLst>
                  <a:path w="128" h="199">
                    <a:moveTo>
                      <a:pt x="120" y="2"/>
                    </a:moveTo>
                    <a:lnTo>
                      <a:pt x="120" y="2"/>
                    </a:lnTo>
                    <a:lnTo>
                      <a:pt x="112" y="12"/>
                    </a:lnTo>
                    <a:lnTo>
                      <a:pt x="104" y="23"/>
                    </a:lnTo>
                    <a:lnTo>
                      <a:pt x="90" y="46"/>
                    </a:lnTo>
                    <a:lnTo>
                      <a:pt x="77" y="70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2" y="138"/>
                    </a:lnTo>
                    <a:lnTo>
                      <a:pt x="18" y="162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1" y="198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8" y="198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22" y="174"/>
                    </a:lnTo>
                    <a:lnTo>
                      <a:pt x="35" y="154"/>
                    </a:lnTo>
                    <a:lnTo>
                      <a:pt x="63" y="110"/>
                    </a:lnTo>
                    <a:lnTo>
                      <a:pt x="63" y="110"/>
                    </a:lnTo>
                    <a:lnTo>
                      <a:pt x="79" y="84"/>
                    </a:lnTo>
                    <a:lnTo>
                      <a:pt x="93" y="59"/>
                    </a:lnTo>
                    <a:lnTo>
                      <a:pt x="110" y="33"/>
                    </a:lnTo>
                    <a:lnTo>
                      <a:pt x="118" y="20"/>
                    </a:lnTo>
                    <a:lnTo>
                      <a:pt x="127" y="8"/>
                    </a:lnTo>
                    <a:lnTo>
                      <a:pt x="127" y="8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6" y="2"/>
                    </a:lnTo>
                    <a:lnTo>
                      <a:pt x="125" y="1"/>
                    </a:lnTo>
                    <a:lnTo>
                      <a:pt x="123" y="0"/>
                    </a:lnTo>
                    <a:lnTo>
                      <a:pt x="122" y="1"/>
                    </a:lnTo>
                    <a:lnTo>
                      <a:pt x="120" y="2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7" name="chenying0907 897"/>
              <p:cNvSpPr/>
              <p:nvPr/>
            </p:nvSpPr>
            <p:spPr bwMode="auto">
              <a:xfrm>
                <a:off x="4729163" y="1522413"/>
                <a:ext cx="65088" cy="112713"/>
              </a:xfrm>
              <a:custGeom>
                <a:avLst/>
                <a:gdLst/>
                <a:ahLst/>
                <a:cxnLst>
                  <a:cxn ang="0">
                    <a:pos x="115" y="4"/>
                  </a:cxn>
                  <a:cxn ang="0">
                    <a:pos x="115" y="4"/>
                  </a:cxn>
                  <a:cxn ang="0">
                    <a:pos x="110" y="18"/>
                  </a:cxn>
                  <a:cxn ang="0">
                    <a:pos x="105" y="32"/>
                  </a:cxn>
                  <a:cxn ang="0">
                    <a:pos x="99" y="45"/>
                  </a:cxn>
                  <a:cxn ang="0">
                    <a:pos x="91" y="59"/>
                  </a:cxn>
                  <a:cxn ang="0">
                    <a:pos x="77" y="85"/>
                  </a:cxn>
                  <a:cxn ang="0">
                    <a:pos x="63" y="111"/>
                  </a:cxn>
                  <a:cxn ang="0">
                    <a:pos x="63" y="111"/>
                  </a:cxn>
                  <a:cxn ang="0">
                    <a:pos x="56" y="124"/>
                  </a:cxn>
                  <a:cxn ang="0">
                    <a:pos x="49" y="137"/>
                  </a:cxn>
                  <a:cxn ang="0">
                    <a:pos x="35" y="162"/>
                  </a:cxn>
                  <a:cxn ang="0">
                    <a:pos x="35" y="162"/>
                  </a:cxn>
                  <a:cxn ang="0">
                    <a:pos x="26" y="173"/>
                  </a:cxn>
                  <a:cxn ang="0">
                    <a:pos x="18" y="185"/>
                  </a:cxn>
                  <a:cxn ang="0">
                    <a:pos x="10" y="195"/>
                  </a:cxn>
                  <a:cxn ang="0">
                    <a:pos x="1" y="206"/>
                  </a:cxn>
                  <a:cxn ang="0">
                    <a:pos x="1" y="206"/>
                  </a:cxn>
                  <a:cxn ang="0">
                    <a:pos x="0" y="208"/>
                  </a:cxn>
                  <a:cxn ang="0">
                    <a:pos x="1" y="210"/>
                  </a:cxn>
                  <a:cxn ang="0">
                    <a:pos x="1" y="212"/>
                  </a:cxn>
                  <a:cxn ang="0">
                    <a:pos x="4" y="213"/>
                  </a:cxn>
                  <a:cxn ang="0">
                    <a:pos x="5" y="214"/>
                  </a:cxn>
                  <a:cxn ang="0">
                    <a:pos x="7" y="214"/>
                  </a:cxn>
                  <a:cxn ang="0">
                    <a:pos x="9" y="213"/>
                  </a:cxn>
                  <a:cxn ang="0">
                    <a:pos x="10" y="212"/>
                  </a:cxn>
                  <a:cxn ang="0">
                    <a:pos x="10" y="212"/>
                  </a:cxn>
                  <a:cxn ang="0">
                    <a:pos x="18" y="200"/>
                  </a:cxn>
                  <a:cxn ang="0">
                    <a:pos x="26" y="189"/>
                  </a:cxn>
                  <a:cxn ang="0">
                    <a:pos x="35" y="178"/>
                  </a:cxn>
                  <a:cxn ang="0">
                    <a:pos x="42" y="167"/>
                  </a:cxn>
                  <a:cxn ang="0">
                    <a:pos x="42" y="167"/>
                  </a:cxn>
                  <a:cxn ang="0">
                    <a:pos x="59" y="138"/>
                  </a:cxn>
                  <a:cxn ang="0">
                    <a:pos x="75" y="109"/>
                  </a:cxn>
                  <a:cxn ang="0">
                    <a:pos x="75" y="109"/>
                  </a:cxn>
                  <a:cxn ang="0">
                    <a:pos x="88" y="83"/>
                  </a:cxn>
                  <a:cxn ang="0">
                    <a:pos x="102" y="59"/>
                  </a:cxn>
                  <a:cxn ang="0">
                    <a:pos x="109" y="46"/>
                  </a:cxn>
                  <a:cxn ang="0">
                    <a:pos x="114" y="33"/>
                  </a:cxn>
                  <a:cxn ang="0">
                    <a:pos x="119" y="19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4" y="4"/>
                  </a:cxn>
                  <a:cxn ang="0">
                    <a:pos x="123" y="3"/>
                  </a:cxn>
                  <a:cxn ang="0">
                    <a:pos x="122" y="1"/>
                  </a:cxn>
                  <a:cxn ang="0">
                    <a:pos x="120" y="1"/>
                  </a:cxn>
                  <a:cxn ang="0">
                    <a:pos x="119" y="0"/>
                  </a:cxn>
                  <a:cxn ang="0">
                    <a:pos x="117" y="1"/>
                  </a:cxn>
                  <a:cxn ang="0">
                    <a:pos x="116" y="2"/>
                  </a:cxn>
                  <a:cxn ang="0">
                    <a:pos x="115" y="4"/>
                  </a:cxn>
                  <a:cxn ang="0">
                    <a:pos x="115" y="4"/>
                  </a:cxn>
                </a:cxnLst>
                <a:rect l="0" t="0" r="r" b="b"/>
                <a:pathLst>
                  <a:path w="124" h="214">
                    <a:moveTo>
                      <a:pt x="115" y="4"/>
                    </a:moveTo>
                    <a:lnTo>
                      <a:pt x="115" y="4"/>
                    </a:lnTo>
                    <a:lnTo>
                      <a:pt x="110" y="18"/>
                    </a:lnTo>
                    <a:lnTo>
                      <a:pt x="105" y="32"/>
                    </a:lnTo>
                    <a:lnTo>
                      <a:pt x="99" y="45"/>
                    </a:lnTo>
                    <a:lnTo>
                      <a:pt x="91" y="59"/>
                    </a:lnTo>
                    <a:lnTo>
                      <a:pt x="77" y="85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56" y="124"/>
                    </a:lnTo>
                    <a:lnTo>
                      <a:pt x="49" y="137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26" y="173"/>
                    </a:lnTo>
                    <a:lnTo>
                      <a:pt x="18" y="185"/>
                    </a:lnTo>
                    <a:lnTo>
                      <a:pt x="10" y="195"/>
                    </a:lnTo>
                    <a:lnTo>
                      <a:pt x="1" y="206"/>
                    </a:lnTo>
                    <a:lnTo>
                      <a:pt x="1" y="206"/>
                    </a:lnTo>
                    <a:lnTo>
                      <a:pt x="0" y="208"/>
                    </a:lnTo>
                    <a:lnTo>
                      <a:pt x="1" y="210"/>
                    </a:lnTo>
                    <a:lnTo>
                      <a:pt x="1" y="212"/>
                    </a:lnTo>
                    <a:lnTo>
                      <a:pt x="4" y="213"/>
                    </a:lnTo>
                    <a:lnTo>
                      <a:pt x="5" y="214"/>
                    </a:lnTo>
                    <a:lnTo>
                      <a:pt x="7" y="214"/>
                    </a:lnTo>
                    <a:lnTo>
                      <a:pt x="9" y="213"/>
                    </a:lnTo>
                    <a:lnTo>
                      <a:pt x="10" y="212"/>
                    </a:lnTo>
                    <a:lnTo>
                      <a:pt x="10" y="212"/>
                    </a:lnTo>
                    <a:lnTo>
                      <a:pt x="18" y="200"/>
                    </a:lnTo>
                    <a:lnTo>
                      <a:pt x="26" y="189"/>
                    </a:lnTo>
                    <a:lnTo>
                      <a:pt x="35" y="178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59" y="138"/>
                    </a:lnTo>
                    <a:lnTo>
                      <a:pt x="75" y="109"/>
                    </a:lnTo>
                    <a:lnTo>
                      <a:pt x="75" y="109"/>
                    </a:lnTo>
                    <a:lnTo>
                      <a:pt x="88" y="83"/>
                    </a:lnTo>
                    <a:lnTo>
                      <a:pt x="102" y="59"/>
                    </a:lnTo>
                    <a:lnTo>
                      <a:pt x="109" y="46"/>
                    </a:lnTo>
                    <a:lnTo>
                      <a:pt x="114" y="33"/>
                    </a:lnTo>
                    <a:lnTo>
                      <a:pt x="119" y="19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4" y="4"/>
                    </a:lnTo>
                    <a:lnTo>
                      <a:pt x="123" y="3"/>
                    </a:lnTo>
                    <a:lnTo>
                      <a:pt x="122" y="1"/>
                    </a:lnTo>
                    <a:lnTo>
                      <a:pt x="120" y="1"/>
                    </a:lnTo>
                    <a:lnTo>
                      <a:pt x="119" y="0"/>
                    </a:lnTo>
                    <a:lnTo>
                      <a:pt x="117" y="1"/>
                    </a:lnTo>
                    <a:lnTo>
                      <a:pt x="116" y="2"/>
                    </a:lnTo>
                    <a:lnTo>
                      <a:pt x="115" y="4"/>
                    </a:lnTo>
                    <a:lnTo>
                      <a:pt x="11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8" name="chenying0907 898"/>
              <p:cNvSpPr/>
              <p:nvPr/>
            </p:nvSpPr>
            <p:spPr bwMode="auto">
              <a:xfrm>
                <a:off x="4733925" y="1582738"/>
                <a:ext cx="63500" cy="107950"/>
              </a:xfrm>
              <a:custGeom>
                <a:avLst/>
                <a:gdLst/>
                <a:ahLst/>
                <a:cxnLst>
                  <a:cxn ang="0">
                    <a:pos x="109" y="2"/>
                  </a:cxn>
                  <a:cxn ang="0">
                    <a:pos x="109" y="2"/>
                  </a:cxn>
                  <a:cxn ang="0">
                    <a:pos x="101" y="14"/>
                  </a:cxn>
                  <a:cxn ang="0">
                    <a:pos x="94" y="25"/>
                  </a:cxn>
                  <a:cxn ang="0">
                    <a:pos x="80" y="48"/>
                  </a:cxn>
                  <a:cxn ang="0">
                    <a:pos x="68" y="73"/>
                  </a:cxn>
                  <a:cxn ang="0">
                    <a:pos x="57" y="99"/>
                  </a:cxn>
                  <a:cxn ang="0">
                    <a:pos x="57" y="99"/>
                  </a:cxn>
                  <a:cxn ang="0">
                    <a:pos x="50" y="111"/>
                  </a:cxn>
                  <a:cxn ang="0">
                    <a:pos x="44" y="123"/>
                  </a:cxn>
                  <a:cxn ang="0">
                    <a:pos x="29" y="148"/>
                  </a:cxn>
                  <a:cxn ang="0">
                    <a:pos x="14" y="173"/>
                  </a:cxn>
                  <a:cxn ang="0">
                    <a:pos x="7" y="185"/>
                  </a:cxn>
                  <a:cxn ang="0">
                    <a:pos x="0" y="198"/>
                  </a:cxn>
                  <a:cxn ang="0">
                    <a:pos x="0" y="198"/>
                  </a:cxn>
                  <a:cxn ang="0">
                    <a:pos x="0" y="200"/>
                  </a:cxn>
                  <a:cxn ang="0">
                    <a:pos x="0" y="202"/>
                  </a:cxn>
                  <a:cxn ang="0">
                    <a:pos x="1" y="203"/>
                  </a:cxn>
                  <a:cxn ang="0">
                    <a:pos x="2" y="204"/>
                  </a:cxn>
                  <a:cxn ang="0">
                    <a:pos x="4" y="205"/>
                  </a:cxn>
                  <a:cxn ang="0">
                    <a:pos x="5" y="205"/>
                  </a:cxn>
                  <a:cxn ang="0">
                    <a:pos x="7" y="204"/>
                  </a:cxn>
                  <a:cxn ang="0">
                    <a:pos x="8" y="203"/>
                  </a:cxn>
                  <a:cxn ang="0">
                    <a:pos x="8" y="203"/>
                  </a:cxn>
                  <a:cxn ang="0">
                    <a:pos x="19" y="180"/>
                  </a:cxn>
                  <a:cxn ang="0">
                    <a:pos x="32" y="158"/>
                  </a:cxn>
                  <a:cxn ang="0">
                    <a:pos x="58" y="116"/>
                  </a:cxn>
                  <a:cxn ang="0">
                    <a:pos x="58" y="116"/>
                  </a:cxn>
                  <a:cxn ang="0">
                    <a:pos x="65" y="103"/>
                  </a:cxn>
                  <a:cxn ang="0">
                    <a:pos x="72" y="89"/>
                  </a:cxn>
                  <a:cxn ang="0">
                    <a:pos x="84" y="61"/>
                  </a:cxn>
                  <a:cxn ang="0">
                    <a:pos x="92" y="48"/>
                  </a:cxn>
                  <a:cxn ang="0">
                    <a:pos x="99" y="34"/>
                  </a:cxn>
                  <a:cxn ang="0">
                    <a:pos x="107" y="21"/>
                  </a:cxn>
                  <a:cxn ang="0">
                    <a:pos x="116" y="9"/>
                  </a:cxn>
                  <a:cxn ang="0">
                    <a:pos x="116" y="9"/>
                  </a:cxn>
                  <a:cxn ang="0">
                    <a:pos x="118" y="8"/>
                  </a:cxn>
                  <a:cxn ang="0">
                    <a:pos x="118" y="6"/>
                  </a:cxn>
                  <a:cxn ang="0">
                    <a:pos x="115" y="2"/>
                  </a:cxn>
                  <a:cxn ang="0">
                    <a:pos x="114" y="1"/>
                  </a:cxn>
                  <a:cxn ang="0">
                    <a:pos x="113" y="0"/>
                  </a:cxn>
                  <a:cxn ang="0">
                    <a:pos x="111" y="1"/>
                  </a:cxn>
                  <a:cxn ang="0">
                    <a:pos x="109" y="2"/>
                  </a:cxn>
                  <a:cxn ang="0">
                    <a:pos x="109" y="2"/>
                  </a:cxn>
                </a:cxnLst>
                <a:rect l="0" t="0" r="r" b="b"/>
                <a:pathLst>
                  <a:path w="118" h="205">
                    <a:moveTo>
                      <a:pt x="109" y="2"/>
                    </a:moveTo>
                    <a:lnTo>
                      <a:pt x="109" y="2"/>
                    </a:lnTo>
                    <a:lnTo>
                      <a:pt x="101" y="14"/>
                    </a:lnTo>
                    <a:lnTo>
                      <a:pt x="94" y="25"/>
                    </a:lnTo>
                    <a:lnTo>
                      <a:pt x="80" y="48"/>
                    </a:lnTo>
                    <a:lnTo>
                      <a:pt x="68" y="73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0" y="111"/>
                    </a:lnTo>
                    <a:lnTo>
                      <a:pt x="44" y="123"/>
                    </a:lnTo>
                    <a:lnTo>
                      <a:pt x="29" y="148"/>
                    </a:lnTo>
                    <a:lnTo>
                      <a:pt x="14" y="173"/>
                    </a:lnTo>
                    <a:lnTo>
                      <a:pt x="7" y="185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1" y="203"/>
                    </a:lnTo>
                    <a:lnTo>
                      <a:pt x="2" y="204"/>
                    </a:lnTo>
                    <a:lnTo>
                      <a:pt x="4" y="205"/>
                    </a:lnTo>
                    <a:lnTo>
                      <a:pt x="5" y="205"/>
                    </a:lnTo>
                    <a:lnTo>
                      <a:pt x="7" y="204"/>
                    </a:lnTo>
                    <a:lnTo>
                      <a:pt x="8" y="203"/>
                    </a:lnTo>
                    <a:lnTo>
                      <a:pt x="8" y="203"/>
                    </a:lnTo>
                    <a:lnTo>
                      <a:pt x="19" y="180"/>
                    </a:lnTo>
                    <a:lnTo>
                      <a:pt x="32" y="158"/>
                    </a:lnTo>
                    <a:lnTo>
                      <a:pt x="58" y="116"/>
                    </a:lnTo>
                    <a:lnTo>
                      <a:pt x="58" y="116"/>
                    </a:lnTo>
                    <a:lnTo>
                      <a:pt x="65" y="103"/>
                    </a:lnTo>
                    <a:lnTo>
                      <a:pt x="72" y="89"/>
                    </a:lnTo>
                    <a:lnTo>
                      <a:pt x="84" y="61"/>
                    </a:lnTo>
                    <a:lnTo>
                      <a:pt x="92" y="48"/>
                    </a:lnTo>
                    <a:lnTo>
                      <a:pt x="99" y="34"/>
                    </a:lnTo>
                    <a:lnTo>
                      <a:pt x="107" y="21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8" y="8"/>
                    </a:lnTo>
                    <a:lnTo>
                      <a:pt x="118" y="6"/>
                    </a:lnTo>
                    <a:lnTo>
                      <a:pt x="115" y="2"/>
                    </a:lnTo>
                    <a:lnTo>
                      <a:pt x="114" y="1"/>
                    </a:lnTo>
                    <a:lnTo>
                      <a:pt x="113" y="0"/>
                    </a:lnTo>
                    <a:lnTo>
                      <a:pt x="111" y="1"/>
                    </a:lnTo>
                    <a:lnTo>
                      <a:pt x="109" y="2"/>
                    </a:lnTo>
                    <a:lnTo>
                      <a:pt x="10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9" name="chenying0907 899"/>
              <p:cNvSpPr/>
              <p:nvPr/>
            </p:nvSpPr>
            <p:spPr bwMode="auto">
              <a:xfrm>
                <a:off x="4746625" y="1630363"/>
                <a:ext cx="68263" cy="120650"/>
              </a:xfrm>
              <a:custGeom>
                <a:avLst/>
                <a:gdLst/>
                <a:ahLst/>
                <a:cxnLst>
                  <a:cxn ang="0">
                    <a:pos x="119" y="3"/>
                  </a:cxn>
                  <a:cxn ang="0">
                    <a:pos x="119" y="3"/>
                  </a:cxn>
                  <a:cxn ang="0">
                    <a:pos x="118" y="10"/>
                  </a:cxn>
                  <a:cxn ang="0">
                    <a:pos x="116" y="16"/>
                  </a:cxn>
                  <a:cxn ang="0">
                    <a:pos x="109" y="29"/>
                  </a:cxn>
                  <a:cxn ang="0">
                    <a:pos x="96" y="54"/>
                  </a:cxn>
                  <a:cxn ang="0">
                    <a:pos x="96" y="54"/>
                  </a:cxn>
                  <a:cxn ang="0">
                    <a:pos x="86" y="69"/>
                  </a:cxn>
                  <a:cxn ang="0">
                    <a:pos x="77" y="84"/>
                  </a:cxn>
                  <a:cxn ang="0">
                    <a:pos x="58" y="112"/>
                  </a:cxn>
                  <a:cxn ang="0">
                    <a:pos x="58" y="112"/>
                  </a:cxn>
                  <a:cxn ang="0">
                    <a:pos x="43" y="137"/>
                  </a:cxn>
                  <a:cxn ang="0">
                    <a:pos x="27" y="161"/>
                  </a:cxn>
                  <a:cxn ang="0">
                    <a:pos x="20" y="174"/>
                  </a:cxn>
                  <a:cxn ang="0">
                    <a:pos x="14" y="187"/>
                  </a:cxn>
                  <a:cxn ang="0">
                    <a:pos x="9" y="201"/>
                  </a:cxn>
                  <a:cxn ang="0">
                    <a:pos x="4" y="214"/>
                  </a:cxn>
                  <a:cxn ang="0">
                    <a:pos x="4" y="214"/>
                  </a:cxn>
                  <a:cxn ang="0">
                    <a:pos x="2" y="215"/>
                  </a:cxn>
                  <a:cxn ang="0">
                    <a:pos x="0" y="218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2" y="224"/>
                  </a:cxn>
                  <a:cxn ang="0">
                    <a:pos x="3" y="226"/>
                  </a:cxn>
                  <a:cxn ang="0">
                    <a:pos x="5" y="228"/>
                  </a:cxn>
                  <a:cxn ang="0">
                    <a:pos x="9" y="226"/>
                  </a:cxn>
                  <a:cxn ang="0">
                    <a:pos x="10" y="225"/>
                  </a:cxn>
                  <a:cxn ang="0">
                    <a:pos x="10" y="224"/>
                  </a:cxn>
                  <a:cxn ang="0">
                    <a:pos x="10" y="224"/>
                  </a:cxn>
                  <a:cxn ang="0">
                    <a:pos x="15" y="208"/>
                  </a:cxn>
                  <a:cxn ang="0">
                    <a:pos x="22" y="192"/>
                  </a:cxn>
                  <a:cxn ang="0">
                    <a:pos x="29" y="176"/>
                  </a:cxn>
                  <a:cxn ang="0">
                    <a:pos x="39" y="160"/>
                  </a:cxn>
                  <a:cxn ang="0">
                    <a:pos x="57" y="130"/>
                  </a:cxn>
                  <a:cxn ang="0">
                    <a:pos x="76" y="101"/>
                  </a:cxn>
                  <a:cxn ang="0">
                    <a:pos x="76" y="101"/>
                  </a:cxn>
                  <a:cxn ang="0">
                    <a:pos x="94" y="74"/>
                  </a:cxn>
                  <a:cxn ang="0">
                    <a:pos x="103" y="59"/>
                  </a:cxn>
                  <a:cxn ang="0">
                    <a:pos x="111" y="44"/>
                  </a:cxn>
                  <a:cxn ang="0">
                    <a:pos x="111" y="44"/>
                  </a:cxn>
                  <a:cxn ang="0">
                    <a:pos x="116" y="34"/>
                  </a:cxn>
                  <a:cxn ang="0">
                    <a:pos x="121" y="25"/>
                  </a:cxn>
                  <a:cxn ang="0">
                    <a:pos x="125" y="16"/>
                  </a:cxn>
                  <a:cxn ang="0">
                    <a:pos x="128" y="12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129" y="4"/>
                  </a:cxn>
                  <a:cxn ang="0">
                    <a:pos x="128" y="2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0" y="1"/>
                  </a:cxn>
                  <a:cxn ang="0">
                    <a:pos x="119" y="3"/>
                  </a:cxn>
                  <a:cxn ang="0">
                    <a:pos x="119" y="3"/>
                  </a:cxn>
                </a:cxnLst>
                <a:rect l="0" t="0" r="r" b="b"/>
                <a:pathLst>
                  <a:path w="129" h="228">
                    <a:moveTo>
                      <a:pt x="119" y="3"/>
                    </a:moveTo>
                    <a:lnTo>
                      <a:pt x="119" y="3"/>
                    </a:lnTo>
                    <a:lnTo>
                      <a:pt x="118" y="10"/>
                    </a:lnTo>
                    <a:lnTo>
                      <a:pt x="116" y="16"/>
                    </a:lnTo>
                    <a:lnTo>
                      <a:pt x="109" y="29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86" y="69"/>
                    </a:lnTo>
                    <a:lnTo>
                      <a:pt x="77" y="84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43" y="137"/>
                    </a:lnTo>
                    <a:lnTo>
                      <a:pt x="27" y="161"/>
                    </a:lnTo>
                    <a:lnTo>
                      <a:pt x="20" y="174"/>
                    </a:lnTo>
                    <a:lnTo>
                      <a:pt x="14" y="187"/>
                    </a:lnTo>
                    <a:lnTo>
                      <a:pt x="9" y="201"/>
                    </a:lnTo>
                    <a:lnTo>
                      <a:pt x="4" y="214"/>
                    </a:lnTo>
                    <a:lnTo>
                      <a:pt x="4" y="214"/>
                    </a:lnTo>
                    <a:lnTo>
                      <a:pt x="2" y="215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2" y="224"/>
                    </a:lnTo>
                    <a:lnTo>
                      <a:pt x="3" y="226"/>
                    </a:lnTo>
                    <a:lnTo>
                      <a:pt x="5" y="228"/>
                    </a:lnTo>
                    <a:lnTo>
                      <a:pt x="9" y="226"/>
                    </a:lnTo>
                    <a:lnTo>
                      <a:pt x="10" y="225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5" y="208"/>
                    </a:lnTo>
                    <a:lnTo>
                      <a:pt x="22" y="192"/>
                    </a:lnTo>
                    <a:lnTo>
                      <a:pt x="29" y="176"/>
                    </a:lnTo>
                    <a:lnTo>
                      <a:pt x="39" y="160"/>
                    </a:lnTo>
                    <a:lnTo>
                      <a:pt x="57" y="130"/>
                    </a:lnTo>
                    <a:lnTo>
                      <a:pt x="76" y="101"/>
                    </a:lnTo>
                    <a:lnTo>
                      <a:pt x="76" y="101"/>
                    </a:lnTo>
                    <a:lnTo>
                      <a:pt x="94" y="74"/>
                    </a:lnTo>
                    <a:lnTo>
                      <a:pt x="103" y="59"/>
                    </a:lnTo>
                    <a:lnTo>
                      <a:pt x="111" y="44"/>
                    </a:lnTo>
                    <a:lnTo>
                      <a:pt x="111" y="44"/>
                    </a:lnTo>
                    <a:lnTo>
                      <a:pt x="116" y="34"/>
                    </a:lnTo>
                    <a:lnTo>
                      <a:pt x="121" y="25"/>
                    </a:lnTo>
                    <a:lnTo>
                      <a:pt x="125" y="16"/>
                    </a:lnTo>
                    <a:lnTo>
                      <a:pt x="128" y="12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28" y="2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0" y="1"/>
                    </a:lnTo>
                    <a:lnTo>
                      <a:pt x="119" y="3"/>
                    </a:lnTo>
                    <a:lnTo>
                      <a:pt x="1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0" name="chenying0907 900"/>
              <p:cNvSpPr/>
              <p:nvPr/>
            </p:nvSpPr>
            <p:spPr bwMode="auto">
              <a:xfrm>
                <a:off x="4746625" y="1685925"/>
                <a:ext cx="85725" cy="127000"/>
              </a:xfrm>
              <a:custGeom>
                <a:avLst/>
                <a:gdLst/>
                <a:ahLst/>
                <a:cxnLst>
                  <a:cxn ang="0">
                    <a:pos x="153" y="2"/>
                  </a:cxn>
                  <a:cxn ang="0">
                    <a:pos x="153" y="2"/>
                  </a:cxn>
                  <a:cxn ang="0">
                    <a:pos x="130" y="34"/>
                  </a:cxn>
                  <a:cxn ang="0">
                    <a:pos x="119" y="49"/>
                  </a:cxn>
                  <a:cxn ang="0">
                    <a:pos x="109" y="67"/>
                  </a:cxn>
                  <a:cxn ang="0">
                    <a:pos x="109" y="67"/>
                  </a:cxn>
                  <a:cxn ang="0">
                    <a:pos x="89" y="101"/>
                  </a:cxn>
                  <a:cxn ang="0">
                    <a:pos x="69" y="135"/>
                  </a:cxn>
                  <a:cxn ang="0">
                    <a:pos x="69" y="135"/>
                  </a:cxn>
                  <a:cxn ang="0">
                    <a:pos x="57" y="151"/>
                  </a:cxn>
                  <a:cxn ang="0">
                    <a:pos x="45" y="167"/>
                  </a:cxn>
                  <a:cxn ang="0">
                    <a:pos x="33" y="183"/>
                  </a:cxn>
                  <a:cxn ang="0">
                    <a:pos x="20" y="199"/>
                  </a:cxn>
                  <a:cxn ang="0">
                    <a:pos x="20" y="199"/>
                  </a:cxn>
                  <a:cxn ang="0">
                    <a:pos x="13" y="208"/>
                  </a:cxn>
                  <a:cxn ang="0">
                    <a:pos x="6" y="217"/>
                  </a:cxn>
                  <a:cxn ang="0">
                    <a:pos x="4" y="222"/>
                  </a:cxn>
                  <a:cxn ang="0">
                    <a:pos x="2" y="227"/>
                  </a:cxn>
                  <a:cxn ang="0">
                    <a:pos x="0" y="232"/>
                  </a:cxn>
                  <a:cxn ang="0">
                    <a:pos x="2" y="237"/>
                  </a:cxn>
                  <a:cxn ang="0">
                    <a:pos x="2" y="237"/>
                  </a:cxn>
                  <a:cxn ang="0">
                    <a:pos x="2" y="239"/>
                  </a:cxn>
                  <a:cxn ang="0">
                    <a:pos x="4" y="240"/>
                  </a:cxn>
                  <a:cxn ang="0">
                    <a:pos x="5" y="241"/>
                  </a:cxn>
                  <a:cxn ang="0">
                    <a:pos x="7" y="241"/>
                  </a:cxn>
                  <a:cxn ang="0">
                    <a:pos x="9" y="240"/>
                  </a:cxn>
                  <a:cxn ang="0">
                    <a:pos x="10" y="239"/>
                  </a:cxn>
                  <a:cxn ang="0">
                    <a:pos x="11" y="237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10" y="232"/>
                  </a:cxn>
                  <a:cxn ang="0">
                    <a:pos x="11" y="229"/>
                  </a:cxn>
                  <a:cxn ang="0">
                    <a:pos x="14" y="222"/>
                  </a:cxn>
                  <a:cxn ang="0">
                    <a:pos x="19" y="214"/>
                  </a:cxn>
                  <a:cxn ang="0">
                    <a:pos x="25" y="205"/>
                  </a:cxn>
                  <a:cxn ang="0">
                    <a:pos x="38" y="190"/>
                  </a:cxn>
                  <a:cxn ang="0">
                    <a:pos x="47" y="179"/>
                  </a:cxn>
                  <a:cxn ang="0">
                    <a:pos x="47" y="179"/>
                  </a:cxn>
                  <a:cxn ang="0">
                    <a:pos x="67" y="152"/>
                  </a:cxn>
                  <a:cxn ang="0">
                    <a:pos x="77" y="139"/>
                  </a:cxn>
                  <a:cxn ang="0">
                    <a:pos x="85" y="125"/>
                  </a:cxn>
                  <a:cxn ang="0">
                    <a:pos x="85" y="125"/>
                  </a:cxn>
                  <a:cxn ang="0">
                    <a:pos x="104" y="95"/>
                  </a:cxn>
                  <a:cxn ang="0">
                    <a:pos x="120" y="64"/>
                  </a:cxn>
                  <a:cxn ang="0">
                    <a:pos x="120" y="64"/>
                  </a:cxn>
                  <a:cxn ang="0">
                    <a:pos x="130" y="49"/>
                  </a:cxn>
                  <a:cxn ang="0">
                    <a:pos x="140" y="35"/>
                  </a:cxn>
                  <a:cxn ang="0">
                    <a:pos x="162" y="7"/>
                  </a:cxn>
                  <a:cxn ang="0">
                    <a:pos x="162" y="7"/>
                  </a:cxn>
                  <a:cxn ang="0">
                    <a:pos x="163" y="5"/>
                  </a:cxn>
                  <a:cxn ang="0">
                    <a:pos x="163" y="3"/>
                  </a:cxn>
                  <a:cxn ang="0">
                    <a:pos x="162" y="2"/>
                  </a:cxn>
                  <a:cxn ang="0">
                    <a:pos x="161" y="1"/>
                  </a:cxn>
                  <a:cxn ang="0">
                    <a:pos x="156" y="0"/>
                  </a:cxn>
                  <a:cxn ang="0">
                    <a:pos x="154" y="1"/>
                  </a:cxn>
                  <a:cxn ang="0">
                    <a:pos x="153" y="2"/>
                  </a:cxn>
                  <a:cxn ang="0">
                    <a:pos x="153" y="2"/>
                  </a:cxn>
                </a:cxnLst>
                <a:rect l="0" t="0" r="r" b="b"/>
                <a:pathLst>
                  <a:path w="163" h="241">
                    <a:moveTo>
                      <a:pt x="153" y="2"/>
                    </a:moveTo>
                    <a:lnTo>
                      <a:pt x="153" y="2"/>
                    </a:lnTo>
                    <a:lnTo>
                      <a:pt x="130" y="34"/>
                    </a:lnTo>
                    <a:lnTo>
                      <a:pt x="119" y="49"/>
                    </a:lnTo>
                    <a:lnTo>
                      <a:pt x="109" y="67"/>
                    </a:lnTo>
                    <a:lnTo>
                      <a:pt x="109" y="67"/>
                    </a:lnTo>
                    <a:lnTo>
                      <a:pt x="89" y="101"/>
                    </a:lnTo>
                    <a:lnTo>
                      <a:pt x="69" y="135"/>
                    </a:lnTo>
                    <a:lnTo>
                      <a:pt x="69" y="135"/>
                    </a:lnTo>
                    <a:lnTo>
                      <a:pt x="57" y="151"/>
                    </a:lnTo>
                    <a:lnTo>
                      <a:pt x="45" y="167"/>
                    </a:lnTo>
                    <a:lnTo>
                      <a:pt x="33" y="183"/>
                    </a:lnTo>
                    <a:lnTo>
                      <a:pt x="20" y="199"/>
                    </a:lnTo>
                    <a:lnTo>
                      <a:pt x="20" y="199"/>
                    </a:lnTo>
                    <a:lnTo>
                      <a:pt x="13" y="208"/>
                    </a:lnTo>
                    <a:lnTo>
                      <a:pt x="6" y="217"/>
                    </a:lnTo>
                    <a:lnTo>
                      <a:pt x="4" y="222"/>
                    </a:lnTo>
                    <a:lnTo>
                      <a:pt x="2" y="227"/>
                    </a:lnTo>
                    <a:lnTo>
                      <a:pt x="0" y="232"/>
                    </a:lnTo>
                    <a:lnTo>
                      <a:pt x="2" y="237"/>
                    </a:lnTo>
                    <a:lnTo>
                      <a:pt x="2" y="237"/>
                    </a:lnTo>
                    <a:lnTo>
                      <a:pt x="2" y="239"/>
                    </a:lnTo>
                    <a:lnTo>
                      <a:pt x="4" y="240"/>
                    </a:lnTo>
                    <a:lnTo>
                      <a:pt x="5" y="241"/>
                    </a:lnTo>
                    <a:lnTo>
                      <a:pt x="7" y="241"/>
                    </a:lnTo>
                    <a:lnTo>
                      <a:pt x="9" y="240"/>
                    </a:lnTo>
                    <a:lnTo>
                      <a:pt x="10" y="239"/>
                    </a:lnTo>
                    <a:lnTo>
                      <a:pt x="11" y="237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10" y="232"/>
                    </a:lnTo>
                    <a:lnTo>
                      <a:pt x="11" y="229"/>
                    </a:lnTo>
                    <a:lnTo>
                      <a:pt x="14" y="222"/>
                    </a:lnTo>
                    <a:lnTo>
                      <a:pt x="19" y="214"/>
                    </a:lnTo>
                    <a:lnTo>
                      <a:pt x="25" y="205"/>
                    </a:lnTo>
                    <a:lnTo>
                      <a:pt x="38" y="190"/>
                    </a:lnTo>
                    <a:lnTo>
                      <a:pt x="47" y="179"/>
                    </a:lnTo>
                    <a:lnTo>
                      <a:pt x="47" y="179"/>
                    </a:lnTo>
                    <a:lnTo>
                      <a:pt x="67" y="152"/>
                    </a:lnTo>
                    <a:lnTo>
                      <a:pt x="77" y="139"/>
                    </a:lnTo>
                    <a:lnTo>
                      <a:pt x="85" y="125"/>
                    </a:lnTo>
                    <a:lnTo>
                      <a:pt x="85" y="125"/>
                    </a:lnTo>
                    <a:lnTo>
                      <a:pt x="104" y="95"/>
                    </a:lnTo>
                    <a:lnTo>
                      <a:pt x="120" y="64"/>
                    </a:lnTo>
                    <a:lnTo>
                      <a:pt x="120" y="64"/>
                    </a:lnTo>
                    <a:lnTo>
                      <a:pt x="130" y="49"/>
                    </a:lnTo>
                    <a:lnTo>
                      <a:pt x="140" y="35"/>
                    </a:lnTo>
                    <a:lnTo>
                      <a:pt x="162" y="7"/>
                    </a:lnTo>
                    <a:lnTo>
                      <a:pt x="162" y="7"/>
                    </a:lnTo>
                    <a:lnTo>
                      <a:pt x="163" y="5"/>
                    </a:lnTo>
                    <a:lnTo>
                      <a:pt x="163" y="3"/>
                    </a:lnTo>
                    <a:lnTo>
                      <a:pt x="162" y="2"/>
                    </a:lnTo>
                    <a:lnTo>
                      <a:pt x="161" y="1"/>
                    </a:lnTo>
                    <a:lnTo>
                      <a:pt x="156" y="0"/>
                    </a:lnTo>
                    <a:lnTo>
                      <a:pt x="154" y="1"/>
                    </a:lnTo>
                    <a:lnTo>
                      <a:pt x="153" y="2"/>
                    </a:lnTo>
                    <a:lnTo>
                      <a:pt x="15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1" name="chenying0907 901"/>
              <p:cNvSpPr/>
              <p:nvPr/>
            </p:nvSpPr>
            <p:spPr bwMode="auto">
              <a:xfrm>
                <a:off x="4772025" y="1747838"/>
                <a:ext cx="61913" cy="90488"/>
              </a:xfrm>
              <a:custGeom>
                <a:avLst/>
                <a:gdLst/>
                <a:ahLst/>
                <a:cxnLst>
                  <a:cxn ang="0">
                    <a:pos x="109" y="3"/>
                  </a:cxn>
                  <a:cxn ang="0">
                    <a:pos x="109" y="3"/>
                  </a:cxn>
                  <a:cxn ang="0">
                    <a:pos x="105" y="12"/>
                  </a:cxn>
                  <a:cxn ang="0">
                    <a:pos x="101" y="21"/>
                  </a:cxn>
                  <a:cxn ang="0">
                    <a:pos x="95" y="29"/>
                  </a:cxn>
                  <a:cxn ang="0">
                    <a:pos x="88" y="38"/>
                  </a:cxn>
                  <a:cxn ang="0">
                    <a:pos x="74" y="53"/>
                  </a:cxn>
                  <a:cxn ang="0">
                    <a:pos x="67" y="61"/>
                  </a:cxn>
                  <a:cxn ang="0">
                    <a:pos x="62" y="69"/>
                  </a:cxn>
                  <a:cxn ang="0">
                    <a:pos x="62" y="69"/>
                  </a:cxn>
                  <a:cxn ang="0">
                    <a:pos x="29" y="114"/>
                  </a:cxn>
                  <a:cxn ang="0">
                    <a:pos x="13" y="138"/>
                  </a:cxn>
                  <a:cxn ang="0">
                    <a:pos x="6" y="150"/>
                  </a:cxn>
                  <a:cxn ang="0">
                    <a:pos x="0" y="164"/>
                  </a:cxn>
                  <a:cxn ang="0">
                    <a:pos x="0" y="164"/>
                  </a:cxn>
                  <a:cxn ang="0">
                    <a:pos x="0" y="166"/>
                  </a:cxn>
                  <a:cxn ang="0">
                    <a:pos x="0" y="168"/>
                  </a:cxn>
                  <a:cxn ang="0">
                    <a:pos x="2" y="170"/>
                  </a:cxn>
                  <a:cxn ang="0">
                    <a:pos x="4" y="171"/>
                  </a:cxn>
                  <a:cxn ang="0">
                    <a:pos x="5" y="171"/>
                  </a:cxn>
                  <a:cxn ang="0">
                    <a:pos x="7" y="170"/>
                  </a:cxn>
                  <a:cxn ang="0">
                    <a:pos x="8" y="168"/>
                  </a:cxn>
                  <a:cxn ang="0">
                    <a:pos x="8" y="168"/>
                  </a:cxn>
                  <a:cxn ang="0">
                    <a:pos x="15" y="155"/>
                  </a:cxn>
                  <a:cxn ang="0">
                    <a:pos x="22" y="143"/>
                  </a:cxn>
                  <a:cxn ang="0">
                    <a:pos x="36" y="119"/>
                  </a:cxn>
                  <a:cxn ang="0">
                    <a:pos x="53" y="96"/>
                  </a:cxn>
                  <a:cxn ang="0">
                    <a:pos x="70" y="74"/>
                  </a:cxn>
                  <a:cxn ang="0">
                    <a:pos x="70" y="74"/>
                  </a:cxn>
                  <a:cxn ang="0">
                    <a:pos x="83" y="58"/>
                  </a:cxn>
                  <a:cxn ang="0">
                    <a:pos x="97" y="42"/>
                  </a:cxn>
                  <a:cxn ang="0">
                    <a:pos x="103" y="32"/>
                  </a:cxn>
                  <a:cxn ang="0">
                    <a:pos x="110" y="24"/>
                  </a:cxn>
                  <a:cxn ang="0">
                    <a:pos x="115" y="15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8" y="3"/>
                  </a:cxn>
                  <a:cxn ang="0">
                    <a:pos x="117" y="2"/>
                  </a:cxn>
                  <a:cxn ang="0">
                    <a:pos x="116" y="0"/>
                  </a:cxn>
                  <a:cxn ang="0">
                    <a:pos x="115" y="0"/>
                  </a:cxn>
                  <a:cxn ang="0">
                    <a:pos x="113" y="0"/>
                  </a:cxn>
                  <a:cxn ang="0">
                    <a:pos x="111" y="0"/>
                  </a:cxn>
                  <a:cxn ang="0">
                    <a:pos x="110" y="1"/>
                  </a:cxn>
                  <a:cxn ang="0">
                    <a:pos x="109" y="3"/>
                  </a:cxn>
                  <a:cxn ang="0">
                    <a:pos x="109" y="3"/>
                  </a:cxn>
                </a:cxnLst>
                <a:rect l="0" t="0" r="r" b="b"/>
                <a:pathLst>
                  <a:path w="118" h="171">
                    <a:moveTo>
                      <a:pt x="109" y="3"/>
                    </a:moveTo>
                    <a:lnTo>
                      <a:pt x="109" y="3"/>
                    </a:lnTo>
                    <a:lnTo>
                      <a:pt x="105" y="12"/>
                    </a:lnTo>
                    <a:lnTo>
                      <a:pt x="101" y="21"/>
                    </a:lnTo>
                    <a:lnTo>
                      <a:pt x="95" y="29"/>
                    </a:lnTo>
                    <a:lnTo>
                      <a:pt x="88" y="38"/>
                    </a:lnTo>
                    <a:lnTo>
                      <a:pt x="74" y="53"/>
                    </a:lnTo>
                    <a:lnTo>
                      <a:pt x="67" y="61"/>
                    </a:lnTo>
                    <a:lnTo>
                      <a:pt x="62" y="69"/>
                    </a:lnTo>
                    <a:lnTo>
                      <a:pt x="62" y="69"/>
                    </a:lnTo>
                    <a:lnTo>
                      <a:pt x="29" y="114"/>
                    </a:lnTo>
                    <a:lnTo>
                      <a:pt x="13" y="138"/>
                    </a:lnTo>
                    <a:lnTo>
                      <a:pt x="6" y="150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2" y="170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7" y="170"/>
                    </a:lnTo>
                    <a:lnTo>
                      <a:pt x="8" y="168"/>
                    </a:lnTo>
                    <a:lnTo>
                      <a:pt x="8" y="168"/>
                    </a:lnTo>
                    <a:lnTo>
                      <a:pt x="15" y="155"/>
                    </a:lnTo>
                    <a:lnTo>
                      <a:pt x="22" y="143"/>
                    </a:lnTo>
                    <a:lnTo>
                      <a:pt x="36" y="119"/>
                    </a:lnTo>
                    <a:lnTo>
                      <a:pt x="53" y="96"/>
                    </a:lnTo>
                    <a:lnTo>
                      <a:pt x="70" y="74"/>
                    </a:lnTo>
                    <a:lnTo>
                      <a:pt x="70" y="74"/>
                    </a:lnTo>
                    <a:lnTo>
                      <a:pt x="83" y="58"/>
                    </a:lnTo>
                    <a:lnTo>
                      <a:pt x="97" y="42"/>
                    </a:lnTo>
                    <a:lnTo>
                      <a:pt x="103" y="32"/>
                    </a:lnTo>
                    <a:lnTo>
                      <a:pt x="110" y="24"/>
                    </a:lnTo>
                    <a:lnTo>
                      <a:pt x="115" y="15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8" y="3"/>
                    </a:lnTo>
                    <a:lnTo>
                      <a:pt x="117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0" y="1"/>
                    </a:lnTo>
                    <a:lnTo>
                      <a:pt x="109" y="3"/>
                    </a:lnTo>
                    <a:lnTo>
                      <a:pt x="10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2" name="chenying0907 902"/>
              <p:cNvSpPr>
                <a:spLocks noEditPoints="1"/>
              </p:cNvSpPr>
              <p:nvPr/>
            </p:nvSpPr>
            <p:spPr bwMode="auto">
              <a:xfrm>
                <a:off x="4194175" y="1665288"/>
                <a:ext cx="217488" cy="206375"/>
              </a:xfrm>
              <a:custGeom>
                <a:avLst/>
                <a:gdLst/>
                <a:ahLst/>
                <a:cxnLst>
                  <a:cxn ang="0">
                    <a:pos x="213" y="391"/>
                  </a:cxn>
                  <a:cxn ang="0">
                    <a:pos x="160" y="381"/>
                  </a:cxn>
                  <a:cxn ang="0">
                    <a:pos x="109" y="359"/>
                  </a:cxn>
                  <a:cxn ang="0">
                    <a:pos x="63" y="328"/>
                  </a:cxn>
                  <a:cxn ang="0">
                    <a:pos x="27" y="289"/>
                  </a:cxn>
                  <a:cxn ang="0">
                    <a:pos x="5" y="241"/>
                  </a:cxn>
                  <a:cxn ang="0">
                    <a:pos x="1" y="216"/>
                  </a:cxn>
                  <a:cxn ang="0">
                    <a:pos x="0" y="182"/>
                  </a:cxn>
                  <a:cxn ang="0">
                    <a:pos x="6" y="151"/>
                  </a:cxn>
                  <a:cxn ang="0">
                    <a:pos x="29" y="103"/>
                  </a:cxn>
                  <a:cxn ang="0">
                    <a:pos x="46" y="80"/>
                  </a:cxn>
                  <a:cxn ang="0">
                    <a:pos x="75" y="52"/>
                  </a:cxn>
                  <a:cxn ang="0">
                    <a:pos x="109" y="30"/>
                  </a:cxn>
                  <a:cxn ang="0">
                    <a:pos x="146" y="14"/>
                  </a:cxn>
                  <a:cxn ang="0">
                    <a:pos x="186" y="3"/>
                  </a:cxn>
                  <a:cxn ang="0">
                    <a:pos x="227" y="0"/>
                  </a:cxn>
                  <a:cxn ang="0">
                    <a:pos x="234" y="0"/>
                  </a:cxn>
                  <a:cxn ang="0">
                    <a:pos x="246" y="5"/>
                  </a:cxn>
                  <a:cxn ang="0">
                    <a:pos x="267" y="6"/>
                  </a:cxn>
                  <a:cxn ang="0">
                    <a:pos x="312" y="18"/>
                  </a:cxn>
                  <a:cxn ang="0">
                    <a:pos x="348" y="41"/>
                  </a:cxn>
                  <a:cxn ang="0">
                    <a:pos x="376" y="72"/>
                  </a:cxn>
                  <a:cxn ang="0">
                    <a:pos x="396" y="108"/>
                  </a:cxn>
                  <a:cxn ang="0">
                    <a:pos x="407" y="146"/>
                  </a:cxn>
                  <a:cxn ang="0">
                    <a:pos x="411" y="179"/>
                  </a:cxn>
                  <a:cxn ang="0">
                    <a:pos x="408" y="230"/>
                  </a:cxn>
                  <a:cxn ang="0">
                    <a:pos x="395" y="278"/>
                  </a:cxn>
                  <a:cxn ang="0">
                    <a:pos x="369" y="324"/>
                  </a:cxn>
                  <a:cxn ang="0">
                    <a:pos x="331" y="360"/>
                  </a:cxn>
                  <a:cxn ang="0">
                    <a:pos x="299" y="378"/>
                  </a:cxn>
                  <a:cxn ang="0">
                    <a:pos x="249" y="390"/>
                  </a:cxn>
                  <a:cxn ang="0">
                    <a:pos x="203" y="45"/>
                  </a:cxn>
                  <a:cxn ang="0">
                    <a:pos x="178" y="51"/>
                  </a:cxn>
                  <a:cxn ang="0">
                    <a:pos x="141" y="65"/>
                  </a:cxn>
                  <a:cxn ang="0">
                    <a:pos x="106" y="87"/>
                  </a:cxn>
                  <a:cxn ang="0">
                    <a:pos x="75" y="113"/>
                  </a:cxn>
                  <a:cxn ang="0">
                    <a:pos x="52" y="144"/>
                  </a:cxn>
                  <a:cxn ang="0">
                    <a:pos x="42" y="167"/>
                  </a:cxn>
                  <a:cxn ang="0">
                    <a:pos x="37" y="203"/>
                  </a:cxn>
                  <a:cxn ang="0">
                    <a:pos x="47" y="239"/>
                  </a:cxn>
                  <a:cxn ang="0">
                    <a:pos x="60" y="263"/>
                  </a:cxn>
                  <a:cxn ang="0">
                    <a:pos x="75" y="278"/>
                  </a:cxn>
                  <a:cxn ang="0">
                    <a:pos x="125" y="316"/>
                  </a:cxn>
                  <a:cxn ang="0">
                    <a:pos x="188" y="344"/>
                  </a:cxn>
                  <a:cxn ang="0">
                    <a:pos x="222" y="350"/>
                  </a:cxn>
                  <a:cxn ang="0">
                    <a:pos x="245" y="350"/>
                  </a:cxn>
                  <a:cxn ang="0">
                    <a:pos x="278" y="342"/>
                  </a:cxn>
                  <a:cxn ang="0">
                    <a:pos x="306" y="327"/>
                  </a:cxn>
                  <a:cxn ang="0">
                    <a:pos x="324" y="310"/>
                  </a:cxn>
                  <a:cxn ang="0">
                    <a:pos x="346" y="278"/>
                  </a:cxn>
                  <a:cxn ang="0">
                    <a:pos x="362" y="241"/>
                  </a:cxn>
                  <a:cxn ang="0">
                    <a:pos x="370" y="203"/>
                  </a:cxn>
                  <a:cxn ang="0">
                    <a:pos x="369" y="164"/>
                  </a:cxn>
                  <a:cxn ang="0">
                    <a:pos x="359" y="126"/>
                  </a:cxn>
                  <a:cxn ang="0">
                    <a:pos x="350" y="108"/>
                  </a:cxn>
                  <a:cxn ang="0">
                    <a:pos x="334" y="85"/>
                  </a:cxn>
                  <a:cxn ang="0">
                    <a:pos x="313" y="68"/>
                  </a:cxn>
                  <a:cxn ang="0">
                    <a:pos x="289" y="55"/>
                  </a:cxn>
                  <a:cxn ang="0">
                    <a:pos x="262" y="48"/>
                  </a:cxn>
                  <a:cxn ang="0">
                    <a:pos x="241" y="47"/>
                  </a:cxn>
                  <a:cxn ang="0">
                    <a:pos x="218" y="49"/>
                  </a:cxn>
                  <a:cxn ang="0">
                    <a:pos x="210" y="47"/>
                  </a:cxn>
                </a:cxnLst>
                <a:rect l="0" t="0" r="r" b="b"/>
                <a:pathLst>
                  <a:path w="411" h="391">
                    <a:moveTo>
                      <a:pt x="231" y="391"/>
                    </a:moveTo>
                    <a:lnTo>
                      <a:pt x="231" y="391"/>
                    </a:lnTo>
                    <a:lnTo>
                      <a:pt x="213" y="391"/>
                    </a:lnTo>
                    <a:lnTo>
                      <a:pt x="195" y="389"/>
                    </a:lnTo>
                    <a:lnTo>
                      <a:pt x="178" y="385"/>
                    </a:lnTo>
                    <a:lnTo>
                      <a:pt x="160" y="381"/>
                    </a:lnTo>
                    <a:lnTo>
                      <a:pt x="143" y="374"/>
                    </a:lnTo>
                    <a:lnTo>
                      <a:pt x="125" y="367"/>
                    </a:lnTo>
                    <a:lnTo>
                      <a:pt x="109" y="359"/>
                    </a:lnTo>
                    <a:lnTo>
                      <a:pt x="92" y="350"/>
                    </a:lnTo>
                    <a:lnTo>
                      <a:pt x="78" y="339"/>
                    </a:lnTo>
                    <a:lnTo>
                      <a:pt x="63" y="328"/>
                    </a:lnTo>
                    <a:lnTo>
                      <a:pt x="50" y="315"/>
                    </a:lnTo>
                    <a:lnTo>
                      <a:pt x="37" y="303"/>
                    </a:lnTo>
                    <a:lnTo>
                      <a:pt x="27" y="289"/>
                    </a:lnTo>
                    <a:lnTo>
                      <a:pt x="18" y="273"/>
                    </a:lnTo>
                    <a:lnTo>
                      <a:pt x="11" y="258"/>
                    </a:lnTo>
                    <a:lnTo>
                      <a:pt x="5" y="241"/>
                    </a:lnTo>
                    <a:lnTo>
                      <a:pt x="5" y="241"/>
                    </a:lnTo>
                    <a:lnTo>
                      <a:pt x="3" y="229"/>
                    </a:lnTo>
                    <a:lnTo>
                      <a:pt x="1" y="216"/>
                    </a:lnTo>
                    <a:lnTo>
                      <a:pt x="0" y="204"/>
                    </a:lnTo>
                    <a:lnTo>
                      <a:pt x="0" y="193"/>
                    </a:lnTo>
                    <a:lnTo>
                      <a:pt x="0" y="182"/>
                    </a:lnTo>
                    <a:lnTo>
                      <a:pt x="1" y="171"/>
                    </a:lnTo>
                    <a:lnTo>
                      <a:pt x="3" y="160"/>
                    </a:lnTo>
                    <a:lnTo>
                      <a:pt x="6" y="151"/>
                    </a:lnTo>
                    <a:lnTo>
                      <a:pt x="13" y="133"/>
                    </a:lnTo>
                    <a:lnTo>
                      <a:pt x="20" y="117"/>
                    </a:lnTo>
                    <a:lnTo>
                      <a:pt x="29" y="103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46" y="80"/>
                    </a:lnTo>
                    <a:lnTo>
                      <a:pt x="55" y="70"/>
                    </a:lnTo>
                    <a:lnTo>
                      <a:pt x="64" y="61"/>
                    </a:lnTo>
                    <a:lnTo>
                      <a:pt x="75" y="52"/>
                    </a:lnTo>
                    <a:lnTo>
                      <a:pt x="86" y="45"/>
                    </a:lnTo>
                    <a:lnTo>
                      <a:pt x="97" y="38"/>
                    </a:lnTo>
                    <a:lnTo>
                      <a:pt x="109" y="30"/>
                    </a:lnTo>
                    <a:lnTo>
                      <a:pt x="121" y="24"/>
                    </a:lnTo>
                    <a:lnTo>
                      <a:pt x="134" y="19"/>
                    </a:lnTo>
                    <a:lnTo>
                      <a:pt x="146" y="14"/>
                    </a:lnTo>
                    <a:lnTo>
                      <a:pt x="159" y="10"/>
                    </a:lnTo>
                    <a:lnTo>
                      <a:pt x="173" y="7"/>
                    </a:lnTo>
                    <a:lnTo>
                      <a:pt x="186" y="3"/>
                    </a:lnTo>
                    <a:lnTo>
                      <a:pt x="200" y="1"/>
                    </a:lnTo>
                    <a:lnTo>
                      <a:pt x="213" y="0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9" y="1"/>
                    </a:lnTo>
                    <a:lnTo>
                      <a:pt x="243" y="3"/>
                    </a:lnTo>
                    <a:lnTo>
                      <a:pt x="246" y="5"/>
                    </a:lnTo>
                    <a:lnTo>
                      <a:pt x="249" y="5"/>
                    </a:lnTo>
                    <a:lnTo>
                      <a:pt x="249" y="5"/>
                    </a:lnTo>
                    <a:lnTo>
                      <a:pt x="267" y="6"/>
                    </a:lnTo>
                    <a:lnTo>
                      <a:pt x="283" y="9"/>
                    </a:lnTo>
                    <a:lnTo>
                      <a:pt x="299" y="13"/>
                    </a:lnTo>
                    <a:lnTo>
                      <a:pt x="312" y="18"/>
                    </a:lnTo>
                    <a:lnTo>
                      <a:pt x="326" y="24"/>
                    </a:lnTo>
                    <a:lnTo>
                      <a:pt x="338" y="32"/>
                    </a:lnTo>
                    <a:lnTo>
                      <a:pt x="348" y="41"/>
                    </a:lnTo>
                    <a:lnTo>
                      <a:pt x="359" y="50"/>
                    </a:lnTo>
                    <a:lnTo>
                      <a:pt x="368" y="60"/>
                    </a:lnTo>
                    <a:lnTo>
                      <a:pt x="376" y="72"/>
                    </a:lnTo>
                    <a:lnTo>
                      <a:pt x="383" y="83"/>
                    </a:lnTo>
                    <a:lnTo>
                      <a:pt x="390" y="95"/>
                    </a:lnTo>
                    <a:lnTo>
                      <a:pt x="396" y="108"/>
                    </a:lnTo>
                    <a:lnTo>
                      <a:pt x="400" y="120"/>
                    </a:lnTo>
                    <a:lnTo>
                      <a:pt x="404" y="134"/>
                    </a:lnTo>
                    <a:lnTo>
                      <a:pt x="407" y="146"/>
                    </a:lnTo>
                    <a:lnTo>
                      <a:pt x="407" y="146"/>
                    </a:lnTo>
                    <a:lnTo>
                      <a:pt x="409" y="163"/>
                    </a:lnTo>
                    <a:lnTo>
                      <a:pt x="411" y="179"/>
                    </a:lnTo>
                    <a:lnTo>
                      <a:pt x="411" y="196"/>
                    </a:lnTo>
                    <a:lnTo>
                      <a:pt x="410" y="212"/>
                    </a:lnTo>
                    <a:lnTo>
                      <a:pt x="408" y="230"/>
                    </a:lnTo>
                    <a:lnTo>
                      <a:pt x="405" y="246"/>
                    </a:lnTo>
                    <a:lnTo>
                      <a:pt x="400" y="263"/>
                    </a:lnTo>
                    <a:lnTo>
                      <a:pt x="395" y="278"/>
                    </a:lnTo>
                    <a:lnTo>
                      <a:pt x="388" y="295"/>
                    </a:lnTo>
                    <a:lnTo>
                      <a:pt x="378" y="309"/>
                    </a:lnTo>
                    <a:lnTo>
                      <a:pt x="369" y="324"/>
                    </a:lnTo>
                    <a:lnTo>
                      <a:pt x="358" y="337"/>
                    </a:lnTo>
                    <a:lnTo>
                      <a:pt x="345" y="348"/>
                    </a:lnTo>
                    <a:lnTo>
                      <a:pt x="331" y="360"/>
                    </a:lnTo>
                    <a:lnTo>
                      <a:pt x="315" y="370"/>
                    </a:lnTo>
                    <a:lnTo>
                      <a:pt x="299" y="378"/>
                    </a:lnTo>
                    <a:lnTo>
                      <a:pt x="299" y="378"/>
                    </a:lnTo>
                    <a:lnTo>
                      <a:pt x="283" y="384"/>
                    </a:lnTo>
                    <a:lnTo>
                      <a:pt x="267" y="388"/>
                    </a:lnTo>
                    <a:lnTo>
                      <a:pt x="249" y="390"/>
                    </a:lnTo>
                    <a:lnTo>
                      <a:pt x="231" y="391"/>
                    </a:lnTo>
                    <a:lnTo>
                      <a:pt x="231" y="391"/>
                    </a:lnTo>
                    <a:close/>
                    <a:moveTo>
                      <a:pt x="203" y="45"/>
                    </a:moveTo>
                    <a:lnTo>
                      <a:pt x="203" y="45"/>
                    </a:lnTo>
                    <a:lnTo>
                      <a:pt x="190" y="48"/>
                    </a:lnTo>
                    <a:lnTo>
                      <a:pt x="178" y="51"/>
                    </a:lnTo>
                    <a:lnTo>
                      <a:pt x="166" y="55"/>
                    </a:lnTo>
                    <a:lnTo>
                      <a:pt x="153" y="60"/>
                    </a:lnTo>
                    <a:lnTo>
                      <a:pt x="141" y="65"/>
                    </a:lnTo>
                    <a:lnTo>
                      <a:pt x="128" y="72"/>
                    </a:lnTo>
                    <a:lnTo>
                      <a:pt x="117" y="79"/>
                    </a:lnTo>
                    <a:lnTo>
                      <a:pt x="106" y="87"/>
                    </a:lnTo>
                    <a:lnTo>
                      <a:pt x="95" y="95"/>
                    </a:lnTo>
                    <a:lnTo>
                      <a:pt x="85" y="104"/>
                    </a:lnTo>
                    <a:lnTo>
                      <a:pt x="75" y="113"/>
                    </a:lnTo>
                    <a:lnTo>
                      <a:pt x="66" y="123"/>
                    </a:lnTo>
                    <a:lnTo>
                      <a:pt x="58" y="134"/>
                    </a:lnTo>
                    <a:lnTo>
                      <a:pt x="52" y="144"/>
                    </a:lnTo>
                    <a:lnTo>
                      <a:pt x="46" y="155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0" y="178"/>
                    </a:lnTo>
                    <a:lnTo>
                      <a:pt x="37" y="189"/>
                    </a:lnTo>
                    <a:lnTo>
                      <a:pt x="37" y="203"/>
                    </a:lnTo>
                    <a:lnTo>
                      <a:pt x="38" y="217"/>
                    </a:lnTo>
                    <a:lnTo>
                      <a:pt x="44" y="232"/>
                    </a:lnTo>
                    <a:lnTo>
                      <a:pt x="47" y="239"/>
                    </a:lnTo>
                    <a:lnTo>
                      <a:pt x="50" y="247"/>
                    </a:lnTo>
                    <a:lnTo>
                      <a:pt x="55" y="254"/>
                    </a:lnTo>
                    <a:lnTo>
                      <a:pt x="60" y="263"/>
                    </a:lnTo>
                    <a:lnTo>
                      <a:pt x="67" y="270"/>
                    </a:lnTo>
                    <a:lnTo>
                      <a:pt x="75" y="278"/>
                    </a:lnTo>
                    <a:lnTo>
                      <a:pt x="75" y="278"/>
                    </a:lnTo>
                    <a:lnTo>
                      <a:pt x="89" y="292"/>
                    </a:lnTo>
                    <a:lnTo>
                      <a:pt x="107" y="305"/>
                    </a:lnTo>
                    <a:lnTo>
                      <a:pt x="125" y="316"/>
                    </a:lnTo>
                    <a:lnTo>
                      <a:pt x="145" y="328"/>
                    </a:lnTo>
                    <a:lnTo>
                      <a:pt x="167" y="337"/>
                    </a:lnTo>
                    <a:lnTo>
                      <a:pt x="188" y="344"/>
                    </a:lnTo>
                    <a:lnTo>
                      <a:pt x="200" y="346"/>
                    </a:lnTo>
                    <a:lnTo>
                      <a:pt x="211" y="348"/>
                    </a:lnTo>
                    <a:lnTo>
                      <a:pt x="222" y="350"/>
                    </a:lnTo>
                    <a:lnTo>
                      <a:pt x="233" y="351"/>
                    </a:lnTo>
                    <a:lnTo>
                      <a:pt x="233" y="351"/>
                    </a:lnTo>
                    <a:lnTo>
                      <a:pt x="245" y="350"/>
                    </a:lnTo>
                    <a:lnTo>
                      <a:pt x="256" y="348"/>
                    </a:lnTo>
                    <a:lnTo>
                      <a:pt x="267" y="346"/>
                    </a:lnTo>
                    <a:lnTo>
                      <a:pt x="278" y="342"/>
                    </a:lnTo>
                    <a:lnTo>
                      <a:pt x="287" y="338"/>
                    </a:lnTo>
                    <a:lnTo>
                      <a:pt x="297" y="333"/>
                    </a:lnTo>
                    <a:lnTo>
                      <a:pt x="306" y="327"/>
                    </a:lnTo>
                    <a:lnTo>
                      <a:pt x="314" y="320"/>
                    </a:lnTo>
                    <a:lnTo>
                      <a:pt x="314" y="320"/>
                    </a:lnTo>
                    <a:lnTo>
                      <a:pt x="324" y="310"/>
                    </a:lnTo>
                    <a:lnTo>
                      <a:pt x="332" y="300"/>
                    </a:lnTo>
                    <a:lnTo>
                      <a:pt x="340" y="290"/>
                    </a:lnTo>
                    <a:lnTo>
                      <a:pt x="346" y="278"/>
                    </a:lnTo>
                    <a:lnTo>
                      <a:pt x="352" y="266"/>
                    </a:lnTo>
                    <a:lnTo>
                      <a:pt x="358" y="254"/>
                    </a:lnTo>
                    <a:lnTo>
                      <a:pt x="362" y="241"/>
                    </a:lnTo>
                    <a:lnTo>
                      <a:pt x="366" y="229"/>
                    </a:lnTo>
                    <a:lnTo>
                      <a:pt x="368" y="215"/>
                    </a:lnTo>
                    <a:lnTo>
                      <a:pt x="370" y="203"/>
                    </a:lnTo>
                    <a:lnTo>
                      <a:pt x="370" y="189"/>
                    </a:lnTo>
                    <a:lnTo>
                      <a:pt x="370" y="176"/>
                    </a:lnTo>
                    <a:lnTo>
                      <a:pt x="369" y="164"/>
                    </a:lnTo>
                    <a:lnTo>
                      <a:pt x="367" y="151"/>
                    </a:lnTo>
                    <a:lnTo>
                      <a:pt x="364" y="138"/>
                    </a:lnTo>
                    <a:lnTo>
                      <a:pt x="359" y="126"/>
                    </a:lnTo>
                    <a:lnTo>
                      <a:pt x="359" y="126"/>
                    </a:lnTo>
                    <a:lnTo>
                      <a:pt x="356" y="117"/>
                    </a:lnTo>
                    <a:lnTo>
                      <a:pt x="350" y="108"/>
                    </a:lnTo>
                    <a:lnTo>
                      <a:pt x="345" y="101"/>
                    </a:lnTo>
                    <a:lnTo>
                      <a:pt x="340" y="92"/>
                    </a:lnTo>
                    <a:lnTo>
                      <a:pt x="334" y="85"/>
                    </a:lnTo>
                    <a:lnTo>
                      <a:pt x="328" y="79"/>
                    </a:lnTo>
                    <a:lnTo>
                      <a:pt x="320" y="73"/>
                    </a:lnTo>
                    <a:lnTo>
                      <a:pt x="313" y="68"/>
                    </a:lnTo>
                    <a:lnTo>
                      <a:pt x="306" y="63"/>
                    </a:lnTo>
                    <a:lnTo>
                      <a:pt x="298" y="59"/>
                    </a:lnTo>
                    <a:lnTo>
                      <a:pt x="289" y="55"/>
                    </a:lnTo>
                    <a:lnTo>
                      <a:pt x="280" y="52"/>
                    </a:lnTo>
                    <a:lnTo>
                      <a:pt x="271" y="50"/>
                    </a:lnTo>
                    <a:lnTo>
                      <a:pt x="262" y="48"/>
                    </a:lnTo>
                    <a:lnTo>
                      <a:pt x="251" y="47"/>
                    </a:lnTo>
                    <a:lnTo>
                      <a:pt x="241" y="47"/>
                    </a:lnTo>
                    <a:lnTo>
                      <a:pt x="241" y="47"/>
                    </a:lnTo>
                    <a:lnTo>
                      <a:pt x="221" y="48"/>
                    </a:lnTo>
                    <a:lnTo>
                      <a:pt x="221" y="48"/>
                    </a:lnTo>
                    <a:lnTo>
                      <a:pt x="218" y="49"/>
                    </a:lnTo>
                    <a:lnTo>
                      <a:pt x="218" y="49"/>
                    </a:lnTo>
                    <a:lnTo>
                      <a:pt x="214" y="48"/>
                    </a:lnTo>
                    <a:lnTo>
                      <a:pt x="210" y="47"/>
                    </a:lnTo>
                    <a:lnTo>
                      <a:pt x="207" y="45"/>
                    </a:lnTo>
                    <a:lnTo>
                      <a:pt x="203" y="4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3" name="chenying0907 903"/>
              <p:cNvSpPr>
                <a:spLocks noEditPoints="1"/>
              </p:cNvSpPr>
              <p:nvPr/>
            </p:nvSpPr>
            <p:spPr bwMode="auto">
              <a:xfrm>
                <a:off x="4197350" y="1404938"/>
                <a:ext cx="449263" cy="444500"/>
              </a:xfrm>
              <a:custGeom>
                <a:avLst/>
                <a:gdLst/>
                <a:ahLst/>
                <a:cxnLst>
                  <a:cxn ang="0">
                    <a:pos x="735" y="833"/>
                  </a:cxn>
                  <a:cxn ang="0">
                    <a:pos x="616" y="832"/>
                  </a:cxn>
                  <a:cxn ang="0">
                    <a:pos x="603" y="831"/>
                  </a:cxn>
                  <a:cxn ang="0">
                    <a:pos x="588" y="829"/>
                  </a:cxn>
                  <a:cxn ang="0">
                    <a:pos x="575" y="811"/>
                  </a:cxn>
                  <a:cxn ang="0">
                    <a:pos x="562" y="767"/>
                  </a:cxn>
                  <a:cxn ang="0">
                    <a:pos x="559" y="714"/>
                  </a:cxn>
                  <a:cxn ang="0">
                    <a:pos x="551" y="661"/>
                  </a:cxn>
                  <a:cxn ang="0">
                    <a:pos x="522" y="582"/>
                  </a:cxn>
                  <a:cxn ang="0">
                    <a:pos x="482" y="510"/>
                  </a:cxn>
                  <a:cxn ang="0">
                    <a:pos x="432" y="444"/>
                  </a:cxn>
                  <a:cxn ang="0">
                    <a:pos x="375" y="389"/>
                  </a:cxn>
                  <a:cxn ang="0">
                    <a:pos x="339" y="363"/>
                  </a:cxn>
                  <a:cxn ang="0">
                    <a:pos x="270" y="330"/>
                  </a:cxn>
                  <a:cxn ang="0">
                    <a:pos x="134" y="299"/>
                  </a:cxn>
                  <a:cxn ang="0">
                    <a:pos x="93" y="296"/>
                  </a:cxn>
                  <a:cxn ang="0">
                    <a:pos x="50" y="287"/>
                  </a:cxn>
                  <a:cxn ang="0">
                    <a:pos x="35" y="271"/>
                  </a:cxn>
                  <a:cxn ang="0">
                    <a:pos x="27" y="263"/>
                  </a:cxn>
                  <a:cxn ang="0">
                    <a:pos x="14" y="223"/>
                  </a:cxn>
                  <a:cxn ang="0">
                    <a:pos x="0" y="99"/>
                  </a:cxn>
                  <a:cxn ang="0">
                    <a:pos x="11" y="14"/>
                  </a:cxn>
                  <a:cxn ang="0">
                    <a:pos x="19" y="3"/>
                  </a:cxn>
                  <a:cxn ang="0">
                    <a:pos x="34" y="1"/>
                  </a:cxn>
                  <a:cxn ang="0">
                    <a:pos x="50" y="11"/>
                  </a:cxn>
                  <a:cxn ang="0">
                    <a:pos x="151" y="17"/>
                  </a:cxn>
                  <a:cxn ang="0">
                    <a:pos x="325" y="50"/>
                  </a:cxn>
                  <a:cxn ang="0">
                    <a:pos x="471" y="111"/>
                  </a:cxn>
                  <a:cxn ang="0">
                    <a:pos x="593" y="201"/>
                  </a:cxn>
                  <a:cxn ang="0">
                    <a:pos x="667" y="284"/>
                  </a:cxn>
                  <a:cxn ang="0">
                    <a:pos x="739" y="398"/>
                  </a:cxn>
                  <a:cxn ang="0">
                    <a:pos x="792" y="526"/>
                  </a:cxn>
                  <a:cxn ang="0">
                    <a:pos x="825" y="672"/>
                  </a:cxn>
                  <a:cxn ang="0">
                    <a:pos x="837" y="799"/>
                  </a:cxn>
                  <a:cxn ang="0">
                    <a:pos x="847" y="815"/>
                  </a:cxn>
                  <a:cxn ang="0">
                    <a:pos x="843" y="833"/>
                  </a:cxn>
                  <a:cxn ang="0">
                    <a:pos x="831" y="838"/>
                  </a:cxn>
                  <a:cxn ang="0">
                    <a:pos x="45" y="65"/>
                  </a:cxn>
                  <a:cxn ang="0">
                    <a:pos x="46" y="157"/>
                  </a:cxn>
                  <a:cxn ang="0">
                    <a:pos x="61" y="237"/>
                  </a:cxn>
                  <a:cxn ang="0">
                    <a:pos x="76" y="249"/>
                  </a:cxn>
                  <a:cxn ang="0">
                    <a:pos x="92" y="257"/>
                  </a:cxn>
                  <a:cxn ang="0">
                    <a:pos x="174" y="267"/>
                  </a:cxn>
                  <a:cxn ang="0">
                    <a:pos x="232" y="274"/>
                  </a:cxn>
                  <a:cxn ang="0">
                    <a:pos x="298" y="295"/>
                  </a:cxn>
                  <a:cxn ang="0">
                    <a:pos x="376" y="335"/>
                  </a:cxn>
                  <a:cxn ang="0">
                    <a:pos x="406" y="360"/>
                  </a:cxn>
                  <a:cxn ang="0">
                    <a:pos x="498" y="465"/>
                  </a:cxn>
                  <a:cxn ang="0">
                    <a:pos x="565" y="574"/>
                  </a:cxn>
                  <a:cxn ang="0">
                    <a:pos x="578" y="611"/>
                  </a:cxn>
                  <a:cxn ang="0">
                    <a:pos x="588" y="680"/>
                  </a:cxn>
                  <a:cxn ang="0">
                    <a:pos x="601" y="759"/>
                  </a:cxn>
                  <a:cxn ang="0">
                    <a:pos x="625" y="791"/>
                  </a:cxn>
                  <a:cxn ang="0">
                    <a:pos x="781" y="793"/>
                  </a:cxn>
                  <a:cxn ang="0">
                    <a:pos x="791" y="740"/>
                  </a:cxn>
                  <a:cxn ang="0">
                    <a:pos x="768" y="594"/>
                  </a:cxn>
                  <a:cxn ang="0">
                    <a:pos x="728" y="467"/>
                  </a:cxn>
                  <a:cxn ang="0">
                    <a:pos x="671" y="358"/>
                  </a:cxn>
                  <a:cxn ang="0">
                    <a:pos x="616" y="287"/>
                  </a:cxn>
                  <a:cxn ang="0">
                    <a:pos x="506" y="187"/>
                  </a:cxn>
                  <a:cxn ang="0">
                    <a:pos x="379" y="115"/>
                  </a:cxn>
                  <a:cxn ang="0">
                    <a:pos x="231" y="71"/>
                  </a:cxn>
                  <a:cxn ang="0">
                    <a:pos x="58" y="53"/>
                  </a:cxn>
                </a:cxnLst>
                <a:rect l="0" t="0" r="r" b="b"/>
                <a:pathLst>
                  <a:path w="847" h="838">
                    <a:moveTo>
                      <a:pt x="829" y="838"/>
                    </a:moveTo>
                    <a:lnTo>
                      <a:pt x="829" y="838"/>
                    </a:lnTo>
                    <a:lnTo>
                      <a:pt x="782" y="835"/>
                    </a:lnTo>
                    <a:lnTo>
                      <a:pt x="735" y="833"/>
                    </a:lnTo>
                    <a:lnTo>
                      <a:pt x="686" y="833"/>
                    </a:lnTo>
                    <a:lnTo>
                      <a:pt x="635" y="832"/>
                    </a:lnTo>
                    <a:lnTo>
                      <a:pt x="616" y="832"/>
                    </a:lnTo>
                    <a:lnTo>
                      <a:pt x="616" y="832"/>
                    </a:lnTo>
                    <a:lnTo>
                      <a:pt x="609" y="831"/>
                    </a:lnTo>
                    <a:lnTo>
                      <a:pt x="606" y="830"/>
                    </a:lnTo>
                    <a:lnTo>
                      <a:pt x="603" y="831"/>
                    </a:lnTo>
                    <a:lnTo>
                      <a:pt x="603" y="831"/>
                    </a:lnTo>
                    <a:lnTo>
                      <a:pt x="599" y="831"/>
                    </a:lnTo>
                    <a:lnTo>
                      <a:pt x="599" y="831"/>
                    </a:lnTo>
                    <a:lnTo>
                      <a:pt x="593" y="831"/>
                    </a:lnTo>
                    <a:lnTo>
                      <a:pt x="588" y="829"/>
                    </a:lnTo>
                    <a:lnTo>
                      <a:pt x="584" y="826"/>
                    </a:lnTo>
                    <a:lnTo>
                      <a:pt x="581" y="822"/>
                    </a:lnTo>
                    <a:lnTo>
                      <a:pt x="581" y="822"/>
                    </a:lnTo>
                    <a:lnTo>
                      <a:pt x="575" y="811"/>
                    </a:lnTo>
                    <a:lnTo>
                      <a:pt x="571" y="800"/>
                    </a:lnTo>
                    <a:lnTo>
                      <a:pt x="567" y="789"/>
                    </a:lnTo>
                    <a:lnTo>
                      <a:pt x="564" y="779"/>
                    </a:lnTo>
                    <a:lnTo>
                      <a:pt x="562" y="767"/>
                    </a:lnTo>
                    <a:lnTo>
                      <a:pt x="561" y="756"/>
                    </a:lnTo>
                    <a:lnTo>
                      <a:pt x="560" y="732"/>
                    </a:lnTo>
                    <a:lnTo>
                      <a:pt x="560" y="732"/>
                    </a:lnTo>
                    <a:lnTo>
                      <a:pt x="559" y="714"/>
                    </a:lnTo>
                    <a:lnTo>
                      <a:pt x="558" y="697"/>
                    </a:lnTo>
                    <a:lnTo>
                      <a:pt x="555" y="679"/>
                    </a:lnTo>
                    <a:lnTo>
                      <a:pt x="551" y="661"/>
                    </a:lnTo>
                    <a:lnTo>
                      <a:pt x="551" y="661"/>
                    </a:lnTo>
                    <a:lnTo>
                      <a:pt x="545" y="641"/>
                    </a:lnTo>
                    <a:lnTo>
                      <a:pt x="538" y="622"/>
                    </a:lnTo>
                    <a:lnTo>
                      <a:pt x="530" y="602"/>
                    </a:lnTo>
                    <a:lnTo>
                      <a:pt x="522" y="582"/>
                    </a:lnTo>
                    <a:lnTo>
                      <a:pt x="513" y="564"/>
                    </a:lnTo>
                    <a:lnTo>
                      <a:pt x="504" y="545"/>
                    </a:lnTo>
                    <a:lnTo>
                      <a:pt x="493" y="528"/>
                    </a:lnTo>
                    <a:lnTo>
                      <a:pt x="482" y="510"/>
                    </a:lnTo>
                    <a:lnTo>
                      <a:pt x="470" y="492"/>
                    </a:lnTo>
                    <a:lnTo>
                      <a:pt x="458" y="476"/>
                    </a:lnTo>
                    <a:lnTo>
                      <a:pt x="446" y="459"/>
                    </a:lnTo>
                    <a:lnTo>
                      <a:pt x="432" y="444"/>
                    </a:lnTo>
                    <a:lnTo>
                      <a:pt x="419" y="429"/>
                    </a:lnTo>
                    <a:lnTo>
                      <a:pt x="404" y="415"/>
                    </a:lnTo>
                    <a:lnTo>
                      <a:pt x="390" y="403"/>
                    </a:lnTo>
                    <a:lnTo>
                      <a:pt x="375" y="389"/>
                    </a:lnTo>
                    <a:lnTo>
                      <a:pt x="375" y="389"/>
                    </a:lnTo>
                    <a:lnTo>
                      <a:pt x="364" y="380"/>
                    </a:lnTo>
                    <a:lnTo>
                      <a:pt x="352" y="372"/>
                    </a:lnTo>
                    <a:lnTo>
                      <a:pt x="339" y="363"/>
                    </a:lnTo>
                    <a:lnTo>
                      <a:pt x="326" y="356"/>
                    </a:lnTo>
                    <a:lnTo>
                      <a:pt x="313" y="349"/>
                    </a:lnTo>
                    <a:lnTo>
                      <a:pt x="299" y="342"/>
                    </a:lnTo>
                    <a:lnTo>
                      <a:pt x="270" y="330"/>
                    </a:lnTo>
                    <a:lnTo>
                      <a:pt x="239" y="320"/>
                    </a:lnTo>
                    <a:lnTo>
                      <a:pt x="206" y="312"/>
                    </a:lnTo>
                    <a:lnTo>
                      <a:pt x="171" y="304"/>
                    </a:lnTo>
                    <a:lnTo>
                      <a:pt x="134" y="299"/>
                    </a:lnTo>
                    <a:lnTo>
                      <a:pt x="134" y="299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93" y="296"/>
                    </a:lnTo>
                    <a:lnTo>
                      <a:pt x="75" y="294"/>
                    </a:lnTo>
                    <a:lnTo>
                      <a:pt x="66" y="292"/>
                    </a:lnTo>
                    <a:lnTo>
                      <a:pt x="57" y="290"/>
                    </a:lnTo>
                    <a:lnTo>
                      <a:pt x="50" y="287"/>
                    </a:lnTo>
                    <a:lnTo>
                      <a:pt x="43" y="283"/>
                    </a:lnTo>
                    <a:lnTo>
                      <a:pt x="43" y="283"/>
                    </a:lnTo>
                    <a:lnTo>
                      <a:pt x="38" y="278"/>
                    </a:lnTo>
                    <a:lnTo>
                      <a:pt x="35" y="271"/>
                    </a:lnTo>
                    <a:lnTo>
                      <a:pt x="33" y="268"/>
                    </a:lnTo>
                    <a:lnTo>
                      <a:pt x="29" y="266"/>
                    </a:lnTo>
                    <a:lnTo>
                      <a:pt x="29" y="266"/>
                    </a:lnTo>
                    <a:lnTo>
                      <a:pt x="27" y="263"/>
                    </a:lnTo>
                    <a:lnTo>
                      <a:pt x="25" y="261"/>
                    </a:lnTo>
                    <a:lnTo>
                      <a:pt x="22" y="255"/>
                    </a:lnTo>
                    <a:lnTo>
                      <a:pt x="22" y="255"/>
                    </a:lnTo>
                    <a:lnTo>
                      <a:pt x="14" y="223"/>
                    </a:lnTo>
                    <a:lnTo>
                      <a:pt x="8" y="191"/>
                    </a:lnTo>
                    <a:lnTo>
                      <a:pt x="4" y="160"/>
                    </a:lnTo>
                    <a:lnTo>
                      <a:pt x="2" y="129"/>
                    </a:lnTo>
                    <a:lnTo>
                      <a:pt x="0" y="99"/>
                    </a:lnTo>
                    <a:lnTo>
                      <a:pt x="3" y="70"/>
                    </a:lnTo>
                    <a:lnTo>
                      <a:pt x="6" y="4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3" y="10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0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105" y="13"/>
                    </a:lnTo>
                    <a:lnTo>
                      <a:pt x="151" y="17"/>
                    </a:lnTo>
                    <a:lnTo>
                      <a:pt x="198" y="23"/>
                    </a:lnTo>
                    <a:lnTo>
                      <a:pt x="241" y="31"/>
                    </a:lnTo>
                    <a:lnTo>
                      <a:pt x="284" y="40"/>
                    </a:lnTo>
                    <a:lnTo>
                      <a:pt x="325" y="50"/>
                    </a:lnTo>
                    <a:lnTo>
                      <a:pt x="364" y="63"/>
                    </a:lnTo>
                    <a:lnTo>
                      <a:pt x="401" y="77"/>
                    </a:lnTo>
                    <a:lnTo>
                      <a:pt x="437" y="94"/>
                    </a:lnTo>
                    <a:lnTo>
                      <a:pt x="471" y="111"/>
                    </a:lnTo>
                    <a:lnTo>
                      <a:pt x="504" y="131"/>
                    </a:lnTo>
                    <a:lnTo>
                      <a:pt x="536" y="153"/>
                    </a:lnTo>
                    <a:lnTo>
                      <a:pt x="564" y="175"/>
                    </a:lnTo>
                    <a:lnTo>
                      <a:pt x="593" y="201"/>
                    </a:lnTo>
                    <a:lnTo>
                      <a:pt x="620" y="228"/>
                    </a:lnTo>
                    <a:lnTo>
                      <a:pt x="645" y="256"/>
                    </a:lnTo>
                    <a:lnTo>
                      <a:pt x="645" y="256"/>
                    </a:lnTo>
                    <a:lnTo>
                      <a:pt x="667" y="284"/>
                    </a:lnTo>
                    <a:lnTo>
                      <a:pt x="686" y="312"/>
                    </a:lnTo>
                    <a:lnTo>
                      <a:pt x="706" y="340"/>
                    </a:lnTo>
                    <a:lnTo>
                      <a:pt x="724" y="368"/>
                    </a:lnTo>
                    <a:lnTo>
                      <a:pt x="739" y="398"/>
                    </a:lnTo>
                    <a:lnTo>
                      <a:pt x="755" y="429"/>
                    </a:lnTo>
                    <a:lnTo>
                      <a:pt x="768" y="460"/>
                    </a:lnTo>
                    <a:lnTo>
                      <a:pt x="780" y="493"/>
                    </a:lnTo>
                    <a:lnTo>
                      <a:pt x="792" y="526"/>
                    </a:lnTo>
                    <a:lnTo>
                      <a:pt x="801" y="562"/>
                    </a:lnTo>
                    <a:lnTo>
                      <a:pt x="810" y="597"/>
                    </a:lnTo>
                    <a:lnTo>
                      <a:pt x="818" y="634"/>
                    </a:lnTo>
                    <a:lnTo>
                      <a:pt x="825" y="672"/>
                    </a:lnTo>
                    <a:lnTo>
                      <a:pt x="830" y="711"/>
                    </a:lnTo>
                    <a:lnTo>
                      <a:pt x="834" y="752"/>
                    </a:lnTo>
                    <a:lnTo>
                      <a:pt x="837" y="794"/>
                    </a:lnTo>
                    <a:lnTo>
                      <a:pt x="837" y="799"/>
                    </a:lnTo>
                    <a:lnTo>
                      <a:pt x="840" y="802"/>
                    </a:lnTo>
                    <a:lnTo>
                      <a:pt x="840" y="802"/>
                    </a:lnTo>
                    <a:lnTo>
                      <a:pt x="844" y="808"/>
                    </a:lnTo>
                    <a:lnTo>
                      <a:pt x="847" y="815"/>
                    </a:lnTo>
                    <a:lnTo>
                      <a:pt x="847" y="822"/>
                    </a:lnTo>
                    <a:lnTo>
                      <a:pt x="846" y="829"/>
                    </a:lnTo>
                    <a:lnTo>
                      <a:pt x="846" y="829"/>
                    </a:lnTo>
                    <a:lnTo>
                      <a:pt x="843" y="833"/>
                    </a:lnTo>
                    <a:lnTo>
                      <a:pt x="840" y="836"/>
                    </a:lnTo>
                    <a:lnTo>
                      <a:pt x="836" y="837"/>
                    </a:lnTo>
                    <a:lnTo>
                      <a:pt x="831" y="838"/>
                    </a:lnTo>
                    <a:lnTo>
                      <a:pt x="831" y="838"/>
                    </a:lnTo>
                    <a:lnTo>
                      <a:pt x="829" y="838"/>
                    </a:lnTo>
                    <a:lnTo>
                      <a:pt x="829" y="838"/>
                    </a:lnTo>
                    <a:close/>
                    <a:moveTo>
                      <a:pt x="45" y="65"/>
                    </a:moveTo>
                    <a:lnTo>
                      <a:pt x="45" y="65"/>
                    </a:lnTo>
                    <a:lnTo>
                      <a:pt x="44" y="89"/>
                    </a:lnTo>
                    <a:lnTo>
                      <a:pt x="43" y="112"/>
                    </a:lnTo>
                    <a:lnTo>
                      <a:pt x="44" y="135"/>
                    </a:lnTo>
                    <a:lnTo>
                      <a:pt x="46" y="157"/>
                    </a:lnTo>
                    <a:lnTo>
                      <a:pt x="49" y="177"/>
                    </a:lnTo>
                    <a:lnTo>
                      <a:pt x="52" y="197"/>
                    </a:lnTo>
                    <a:lnTo>
                      <a:pt x="59" y="232"/>
                    </a:lnTo>
                    <a:lnTo>
                      <a:pt x="61" y="237"/>
                    </a:lnTo>
                    <a:lnTo>
                      <a:pt x="67" y="239"/>
                    </a:lnTo>
                    <a:lnTo>
                      <a:pt x="67" y="239"/>
                    </a:lnTo>
                    <a:lnTo>
                      <a:pt x="72" y="243"/>
                    </a:lnTo>
                    <a:lnTo>
                      <a:pt x="76" y="249"/>
                    </a:lnTo>
                    <a:lnTo>
                      <a:pt x="78" y="253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2" y="257"/>
                    </a:lnTo>
                    <a:lnTo>
                      <a:pt x="103" y="259"/>
                    </a:lnTo>
                    <a:lnTo>
                      <a:pt x="125" y="263"/>
                    </a:lnTo>
                    <a:lnTo>
                      <a:pt x="149" y="265"/>
                    </a:lnTo>
                    <a:lnTo>
                      <a:pt x="174" y="267"/>
                    </a:lnTo>
                    <a:lnTo>
                      <a:pt x="174" y="267"/>
                    </a:lnTo>
                    <a:lnTo>
                      <a:pt x="207" y="270"/>
                    </a:lnTo>
                    <a:lnTo>
                      <a:pt x="220" y="272"/>
                    </a:lnTo>
                    <a:lnTo>
                      <a:pt x="232" y="274"/>
                    </a:lnTo>
                    <a:lnTo>
                      <a:pt x="232" y="274"/>
                    </a:lnTo>
                    <a:lnTo>
                      <a:pt x="254" y="281"/>
                    </a:lnTo>
                    <a:lnTo>
                      <a:pt x="275" y="287"/>
                    </a:lnTo>
                    <a:lnTo>
                      <a:pt x="298" y="295"/>
                    </a:lnTo>
                    <a:lnTo>
                      <a:pt x="321" y="304"/>
                    </a:lnTo>
                    <a:lnTo>
                      <a:pt x="343" y="316"/>
                    </a:lnTo>
                    <a:lnTo>
                      <a:pt x="366" y="328"/>
                    </a:lnTo>
                    <a:lnTo>
                      <a:pt x="376" y="335"/>
                    </a:lnTo>
                    <a:lnTo>
                      <a:pt x="387" y="344"/>
                    </a:lnTo>
                    <a:lnTo>
                      <a:pt x="397" y="352"/>
                    </a:lnTo>
                    <a:lnTo>
                      <a:pt x="406" y="360"/>
                    </a:lnTo>
                    <a:lnTo>
                      <a:pt x="406" y="360"/>
                    </a:lnTo>
                    <a:lnTo>
                      <a:pt x="432" y="386"/>
                    </a:lnTo>
                    <a:lnTo>
                      <a:pt x="456" y="413"/>
                    </a:lnTo>
                    <a:lnTo>
                      <a:pt x="478" y="439"/>
                    </a:lnTo>
                    <a:lnTo>
                      <a:pt x="498" y="465"/>
                    </a:lnTo>
                    <a:lnTo>
                      <a:pt x="517" y="491"/>
                    </a:lnTo>
                    <a:lnTo>
                      <a:pt x="535" y="518"/>
                    </a:lnTo>
                    <a:lnTo>
                      <a:pt x="550" y="545"/>
                    </a:lnTo>
                    <a:lnTo>
                      <a:pt x="565" y="574"/>
                    </a:lnTo>
                    <a:lnTo>
                      <a:pt x="565" y="574"/>
                    </a:lnTo>
                    <a:lnTo>
                      <a:pt x="571" y="585"/>
                    </a:lnTo>
                    <a:lnTo>
                      <a:pt x="575" y="598"/>
                    </a:lnTo>
                    <a:lnTo>
                      <a:pt x="578" y="611"/>
                    </a:lnTo>
                    <a:lnTo>
                      <a:pt x="581" y="625"/>
                    </a:lnTo>
                    <a:lnTo>
                      <a:pt x="585" y="653"/>
                    </a:lnTo>
                    <a:lnTo>
                      <a:pt x="588" y="680"/>
                    </a:lnTo>
                    <a:lnTo>
                      <a:pt x="588" y="680"/>
                    </a:lnTo>
                    <a:lnTo>
                      <a:pt x="591" y="707"/>
                    </a:lnTo>
                    <a:lnTo>
                      <a:pt x="594" y="734"/>
                    </a:lnTo>
                    <a:lnTo>
                      <a:pt x="598" y="747"/>
                    </a:lnTo>
                    <a:lnTo>
                      <a:pt x="601" y="759"/>
                    </a:lnTo>
                    <a:lnTo>
                      <a:pt x="604" y="771"/>
                    </a:lnTo>
                    <a:lnTo>
                      <a:pt x="609" y="783"/>
                    </a:lnTo>
                    <a:lnTo>
                      <a:pt x="612" y="791"/>
                    </a:lnTo>
                    <a:lnTo>
                      <a:pt x="625" y="791"/>
                    </a:lnTo>
                    <a:lnTo>
                      <a:pt x="625" y="791"/>
                    </a:lnTo>
                    <a:lnTo>
                      <a:pt x="704" y="791"/>
                    </a:lnTo>
                    <a:lnTo>
                      <a:pt x="742" y="792"/>
                    </a:lnTo>
                    <a:lnTo>
                      <a:pt x="781" y="793"/>
                    </a:lnTo>
                    <a:lnTo>
                      <a:pt x="795" y="794"/>
                    </a:lnTo>
                    <a:lnTo>
                      <a:pt x="794" y="780"/>
                    </a:lnTo>
                    <a:lnTo>
                      <a:pt x="794" y="780"/>
                    </a:lnTo>
                    <a:lnTo>
                      <a:pt x="791" y="740"/>
                    </a:lnTo>
                    <a:lnTo>
                      <a:pt x="787" y="701"/>
                    </a:lnTo>
                    <a:lnTo>
                      <a:pt x="781" y="664"/>
                    </a:lnTo>
                    <a:lnTo>
                      <a:pt x="775" y="628"/>
                    </a:lnTo>
                    <a:lnTo>
                      <a:pt x="768" y="594"/>
                    </a:lnTo>
                    <a:lnTo>
                      <a:pt x="760" y="560"/>
                    </a:lnTo>
                    <a:lnTo>
                      <a:pt x="750" y="528"/>
                    </a:lnTo>
                    <a:lnTo>
                      <a:pt x="739" y="497"/>
                    </a:lnTo>
                    <a:lnTo>
                      <a:pt x="728" y="467"/>
                    </a:lnTo>
                    <a:lnTo>
                      <a:pt x="715" y="439"/>
                    </a:lnTo>
                    <a:lnTo>
                      <a:pt x="702" y="411"/>
                    </a:lnTo>
                    <a:lnTo>
                      <a:pt x="686" y="384"/>
                    </a:lnTo>
                    <a:lnTo>
                      <a:pt x="671" y="358"/>
                    </a:lnTo>
                    <a:lnTo>
                      <a:pt x="654" y="333"/>
                    </a:lnTo>
                    <a:lnTo>
                      <a:pt x="636" y="310"/>
                    </a:lnTo>
                    <a:lnTo>
                      <a:pt x="616" y="287"/>
                    </a:lnTo>
                    <a:lnTo>
                      <a:pt x="616" y="287"/>
                    </a:lnTo>
                    <a:lnTo>
                      <a:pt x="590" y="259"/>
                    </a:lnTo>
                    <a:lnTo>
                      <a:pt x="562" y="233"/>
                    </a:lnTo>
                    <a:lnTo>
                      <a:pt x="535" y="209"/>
                    </a:lnTo>
                    <a:lnTo>
                      <a:pt x="506" y="187"/>
                    </a:lnTo>
                    <a:lnTo>
                      <a:pt x="476" y="166"/>
                    </a:lnTo>
                    <a:lnTo>
                      <a:pt x="445" y="147"/>
                    </a:lnTo>
                    <a:lnTo>
                      <a:pt x="412" y="131"/>
                    </a:lnTo>
                    <a:lnTo>
                      <a:pt x="379" y="115"/>
                    </a:lnTo>
                    <a:lnTo>
                      <a:pt x="343" y="102"/>
                    </a:lnTo>
                    <a:lnTo>
                      <a:pt x="307" y="90"/>
                    </a:lnTo>
                    <a:lnTo>
                      <a:pt x="270" y="80"/>
                    </a:lnTo>
                    <a:lnTo>
                      <a:pt x="231" y="71"/>
                    </a:lnTo>
                    <a:lnTo>
                      <a:pt x="190" y="65"/>
                    </a:lnTo>
                    <a:lnTo>
                      <a:pt x="147" y="60"/>
                    </a:lnTo>
                    <a:lnTo>
                      <a:pt x="104" y="55"/>
                    </a:lnTo>
                    <a:lnTo>
                      <a:pt x="58" y="53"/>
                    </a:lnTo>
                    <a:lnTo>
                      <a:pt x="47" y="53"/>
                    </a:lnTo>
                    <a:lnTo>
                      <a:pt x="45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4" name="chenying0907 904"/>
              <p:cNvSpPr>
                <a:spLocks noEditPoints="1"/>
              </p:cNvSpPr>
              <p:nvPr/>
            </p:nvSpPr>
            <p:spPr bwMode="auto">
              <a:xfrm>
                <a:off x="4214813" y="1193800"/>
                <a:ext cx="649288" cy="658813"/>
              </a:xfrm>
              <a:custGeom>
                <a:avLst/>
                <a:gdLst/>
                <a:ahLst/>
                <a:cxnLst>
                  <a:cxn ang="0">
                    <a:pos x="980" y="1233"/>
                  </a:cxn>
                  <a:cxn ang="0">
                    <a:pos x="957" y="1244"/>
                  </a:cxn>
                  <a:cxn ang="0">
                    <a:pos x="943" y="1233"/>
                  </a:cxn>
                  <a:cxn ang="0">
                    <a:pos x="933" y="1152"/>
                  </a:cxn>
                  <a:cxn ang="0">
                    <a:pos x="929" y="1000"/>
                  </a:cxn>
                  <a:cxn ang="0">
                    <a:pos x="911" y="872"/>
                  </a:cxn>
                  <a:cxn ang="0">
                    <a:pos x="879" y="776"/>
                  </a:cxn>
                  <a:cxn ang="0">
                    <a:pos x="828" y="668"/>
                  </a:cxn>
                  <a:cxn ang="0">
                    <a:pos x="764" y="576"/>
                  </a:cxn>
                  <a:cxn ang="0">
                    <a:pos x="699" y="508"/>
                  </a:cxn>
                  <a:cxn ang="0">
                    <a:pos x="604" y="435"/>
                  </a:cxn>
                  <a:cxn ang="0">
                    <a:pos x="504" y="380"/>
                  </a:cxn>
                  <a:cxn ang="0">
                    <a:pos x="287" y="307"/>
                  </a:cxn>
                  <a:cxn ang="0">
                    <a:pos x="25" y="257"/>
                  </a:cxn>
                  <a:cxn ang="0">
                    <a:pos x="14" y="251"/>
                  </a:cxn>
                  <a:cxn ang="0">
                    <a:pos x="13" y="231"/>
                  </a:cxn>
                  <a:cxn ang="0">
                    <a:pos x="5" y="215"/>
                  </a:cxn>
                  <a:cxn ang="0">
                    <a:pos x="1" y="69"/>
                  </a:cxn>
                  <a:cxn ang="0">
                    <a:pos x="3" y="8"/>
                  </a:cxn>
                  <a:cxn ang="0">
                    <a:pos x="16" y="0"/>
                  </a:cxn>
                  <a:cxn ang="0">
                    <a:pos x="33" y="2"/>
                  </a:cxn>
                  <a:cxn ang="0">
                    <a:pos x="79" y="13"/>
                  </a:cxn>
                  <a:cxn ang="0">
                    <a:pos x="281" y="38"/>
                  </a:cxn>
                  <a:cxn ang="0">
                    <a:pos x="459" y="74"/>
                  </a:cxn>
                  <a:cxn ang="0">
                    <a:pos x="545" y="107"/>
                  </a:cxn>
                  <a:cxn ang="0">
                    <a:pos x="768" y="239"/>
                  </a:cxn>
                  <a:cxn ang="0">
                    <a:pos x="867" y="321"/>
                  </a:cxn>
                  <a:cxn ang="0">
                    <a:pos x="942" y="400"/>
                  </a:cxn>
                  <a:cxn ang="0">
                    <a:pos x="1027" y="510"/>
                  </a:cxn>
                  <a:cxn ang="0">
                    <a:pos x="1093" y="622"/>
                  </a:cxn>
                  <a:cxn ang="0">
                    <a:pos x="1131" y="712"/>
                  </a:cxn>
                  <a:cxn ang="0">
                    <a:pos x="1178" y="904"/>
                  </a:cxn>
                  <a:cxn ang="0">
                    <a:pos x="1215" y="1189"/>
                  </a:cxn>
                  <a:cxn ang="0">
                    <a:pos x="1227" y="1208"/>
                  </a:cxn>
                  <a:cxn ang="0">
                    <a:pos x="1219" y="1230"/>
                  </a:cxn>
                  <a:cxn ang="0">
                    <a:pos x="1208" y="1232"/>
                  </a:cxn>
                  <a:cxn ang="0">
                    <a:pos x="1106" y="1233"/>
                  </a:cxn>
                  <a:cxn ang="0">
                    <a:pos x="997" y="1244"/>
                  </a:cxn>
                  <a:cxn ang="0">
                    <a:pos x="45" y="117"/>
                  </a:cxn>
                  <a:cxn ang="0">
                    <a:pos x="66" y="221"/>
                  </a:cxn>
                  <a:cxn ang="0">
                    <a:pos x="362" y="283"/>
                  </a:cxn>
                  <a:cxn ang="0">
                    <a:pos x="548" y="352"/>
                  </a:cxn>
                  <a:cxn ang="0">
                    <a:pos x="654" y="414"/>
                  </a:cxn>
                  <a:cxn ang="0">
                    <a:pos x="750" y="498"/>
                  </a:cxn>
                  <a:cxn ang="0">
                    <a:pos x="839" y="609"/>
                  </a:cxn>
                  <a:cxn ang="0">
                    <a:pos x="931" y="792"/>
                  </a:cxn>
                  <a:cxn ang="0">
                    <a:pos x="958" y="912"/>
                  </a:cxn>
                  <a:cxn ang="0">
                    <a:pos x="968" y="1048"/>
                  </a:cxn>
                  <a:cxn ang="0">
                    <a:pos x="995" y="1203"/>
                  </a:cxn>
                  <a:cxn ang="0">
                    <a:pos x="1048" y="1197"/>
                  </a:cxn>
                  <a:cxn ang="0">
                    <a:pos x="1172" y="1175"/>
                  </a:cxn>
                  <a:cxn ang="0">
                    <a:pos x="1146" y="947"/>
                  </a:cxn>
                  <a:cxn ang="0">
                    <a:pos x="1106" y="764"/>
                  </a:cxn>
                  <a:cxn ang="0">
                    <a:pos x="1065" y="665"/>
                  </a:cxn>
                  <a:cxn ang="0">
                    <a:pos x="993" y="536"/>
                  </a:cxn>
                  <a:cxn ang="0">
                    <a:pos x="905" y="420"/>
                  </a:cxn>
                  <a:cxn ang="0">
                    <a:pos x="825" y="340"/>
                  </a:cxn>
                  <a:cxn ang="0">
                    <a:pos x="671" y="222"/>
                  </a:cxn>
                  <a:cxn ang="0">
                    <a:pos x="536" y="148"/>
                  </a:cxn>
                  <a:cxn ang="0">
                    <a:pos x="419" y="106"/>
                  </a:cxn>
                  <a:cxn ang="0">
                    <a:pos x="181" y="68"/>
                  </a:cxn>
                  <a:cxn ang="0">
                    <a:pos x="43" y="65"/>
                  </a:cxn>
                </a:cxnLst>
                <a:rect l="0" t="0" r="r" b="b"/>
                <a:pathLst>
                  <a:path w="1227" h="1244">
                    <a:moveTo>
                      <a:pt x="997" y="1244"/>
                    </a:moveTo>
                    <a:lnTo>
                      <a:pt x="997" y="1244"/>
                    </a:lnTo>
                    <a:lnTo>
                      <a:pt x="992" y="1243"/>
                    </a:lnTo>
                    <a:lnTo>
                      <a:pt x="987" y="1241"/>
                    </a:lnTo>
                    <a:lnTo>
                      <a:pt x="980" y="1233"/>
                    </a:lnTo>
                    <a:lnTo>
                      <a:pt x="971" y="1239"/>
                    </a:lnTo>
                    <a:lnTo>
                      <a:pt x="971" y="1239"/>
                    </a:lnTo>
                    <a:lnTo>
                      <a:pt x="965" y="1243"/>
                    </a:lnTo>
                    <a:lnTo>
                      <a:pt x="957" y="1244"/>
                    </a:lnTo>
                    <a:lnTo>
                      <a:pt x="957" y="1244"/>
                    </a:lnTo>
                    <a:lnTo>
                      <a:pt x="953" y="1243"/>
                    </a:lnTo>
                    <a:lnTo>
                      <a:pt x="948" y="1241"/>
                    </a:lnTo>
                    <a:lnTo>
                      <a:pt x="946" y="1239"/>
                    </a:lnTo>
                    <a:lnTo>
                      <a:pt x="945" y="1236"/>
                    </a:lnTo>
                    <a:lnTo>
                      <a:pt x="943" y="1233"/>
                    </a:lnTo>
                    <a:lnTo>
                      <a:pt x="942" y="1229"/>
                    </a:lnTo>
                    <a:lnTo>
                      <a:pt x="942" y="1229"/>
                    </a:lnTo>
                    <a:lnTo>
                      <a:pt x="939" y="1211"/>
                    </a:lnTo>
                    <a:lnTo>
                      <a:pt x="936" y="1191"/>
                    </a:lnTo>
                    <a:lnTo>
                      <a:pt x="933" y="1152"/>
                    </a:lnTo>
                    <a:lnTo>
                      <a:pt x="932" y="1113"/>
                    </a:lnTo>
                    <a:lnTo>
                      <a:pt x="931" y="1075"/>
                    </a:lnTo>
                    <a:lnTo>
                      <a:pt x="931" y="1075"/>
                    </a:lnTo>
                    <a:lnTo>
                      <a:pt x="930" y="1025"/>
                    </a:lnTo>
                    <a:lnTo>
                      <a:pt x="929" y="1000"/>
                    </a:lnTo>
                    <a:lnTo>
                      <a:pt x="927" y="974"/>
                    </a:lnTo>
                    <a:lnTo>
                      <a:pt x="925" y="948"/>
                    </a:lnTo>
                    <a:lnTo>
                      <a:pt x="921" y="923"/>
                    </a:lnTo>
                    <a:lnTo>
                      <a:pt x="917" y="898"/>
                    </a:lnTo>
                    <a:lnTo>
                      <a:pt x="911" y="872"/>
                    </a:lnTo>
                    <a:lnTo>
                      <a:pt x="911" y="872"/>
                    </a:lnTo>
                    <a:lnTo>
                      <a:pt x="903" y="847"/>
                    </a:lnTo>
                    <a:lnTo>
                      <a:pt x="896" y="822"/>
                    </a:lnTo>
                    <a:lnTo>
                      <a:pt x="888" y="798"/>
                    </a:lnTo>
                    <a:lnTo>
                      <a:pt x="879" y="776"/>
                    </a:lnTo>
                    <a:lnTo>
                      <a:pt x="870" y="753"/>
                    </a:lnTo>
                    <a:lnTo>
                      <a:pt x="860" y="730"/>
                    </a:lnTo>
                    <a:lnTo>
                      <a:pt x="850" y="710"/>
                    </a:lnTo>
                    <a:lnTo>
                      <a:pt x="839" y="688"/>
                    </a:lnTo>
                    <a:lnTo>
                      <a:pt x="828" y="668"/>
                    </a:lnTo>
                    <a:lnTo>
                      <a:pt x="817" y="649"/>
                    </a:lnTo>
                    <a:lnTo>
                      <a:pt x="804" y="629"/>
                    </a:lnTo>
                    <a:lnTo>
                      <a:pt x="791" y="610"/>
                    </a:lnTo>
                    <a:lnTo>
                      <a:pt x="777" y="593"/>
                    </a:lnTo>
                    <a:lnTo>
                      <a:pt x="764" y="576"/>
                    </a:lnTo>
                    <a:lnTo>
                      <a:pt x="749" y="559"/>
                    </a:lnTo>
                    <a:lnTo>
                      <a:pt x="735" y="543"/>
                    </a:lnTo>
                    <a:lnTo>
                      <a:pt x="735" y="543"/>
                    </a:lnTo>
                    <a:lnTo>
                      <a:pt x="717" y="526"/>
                    </a:lnTo>
                    <a:lnTo>
                      <a:pt x="699" y="508"/>
                    </a:lnTo>
                    <a:lnTo>
                      <a:pt x="680" y="493"/>
                    </a:lnTo>
                    <a:lnTo>
                      <a:pt x="662" y="477"/>
                    </a:lnTo>
                    <a:lnTo>
                      <a:pt x="643" y="462"/>
                    </a:lnTo>
                    <a:lnTo>
                      <a:pt x="623" y="448"/>
                    </a:lnTo>
                    <a:lnTo>
                      <a:pt x="604" y="435"/>
                    </a:lnTo>
                    <a:lnTo>
                      <a:pt x="584" y="422"/>
                    </a:lnTo>
                    <a:lnTo>
                      <a:pt x="565" y="411"/>
                    </a:lnTo>
                    <a:lnTo>
                      <a:pt x="544" y="400"/>
                    </a:lnTo>
                    <a:lnTo>
                      <a:pt x="523" y="389"/>
                    </a:lnTo>
                    <a:lnTo>
                      <a:pt x="504" y="380"/>
                    </a:lnTo>
                    <a:lnTo>
                      <a:pt x="461" y="361"/>
                    </a:lnTo>
                    <a:lnTo>
                      <a:pt x="419" y="346"/>
                    </a:lnTo>
                    <a:lnTo>
                      <a:pt x="375" y="332"/>
                    </a:lnTo>
                    <a:lnTo>
                      <a:pt x="331" y="318"/>
                    </a:lnTo>
                    <a:lnTo>
                      <a:pt x="287" y="307"/>
                    </a:lnTo>
                    <a:lnTo>
                      <a:pt x="241" y="296"/>
                    </a:lnTo>
                    <a:lnTo>
                      <a:pt x="195" y="287"/>
                    </a:lnTo>
                    <a:lnTo>
                      <a:pt x="149" y="279"/>
                    </a:lnTo>
                    <a:lnTo>
                      <a:pt x="55" y="262"/>
                    </a:lnTo>
                    <a:lnTo>
                      <a:pt x="25" y="257"/>
                    </a:lnTo>
                    <a:lnTo>
                      <a:pt x="25" y="257"/>
                    </a:lnTo>
                    <a:lnTo>
                      <a:pt x="18" y="254"/>
                    </a:lnTo>
                    <a:lnTo>
                      <a:pt x="16" y="253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2" y="248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6"/>
                    </a:lnTo>
                    <a:lnTo>
                      <a:pt x="13" y="231"/>
                    </a:lnTo>
                    <a:lnTo>
                      <a:pt x="9" y="227"/>
                    </a:lnTo>
                    <a:lnTo>
                      <a:pt x="9" y="227"/>
                    </a:lnTo>
                    <a:lnTo>
                      <a:pt x="6" y="221"/>
                    </a:lnTo>
                    <a:lnTo>
                      <a:pt x="5" y="215"/>
                    </a:lnTo>
                    <a:lnTo>
                      <a:pt x="5" y="215"/>
                    </a:lnTo>
                    <a:lnTo>
                      <a:pt x="4" y="165"/>
                    </a:lnTo>
                    <a:lnTo>
                      <a:pt x="3" y="117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1" y="6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79" y="13"/>
                    </a:lnTo>
                    <a:lnTo>
                      <a:pt x="116" y="19"/>
                    </a:lnTo>
                    <a:lnTo>
                      <a:pt x="191" y="27"/>
                    </a:lnTo>
                    <a:lnTo>
                      <a:pt x="191" y="27"/>
                    </a:lnTo>
                    <a:lnTo>
                      <a:pt x="236" y="32"/>
                    </a:lnTo>
                    <a:lnTo>
                      <a:pt x="281" y="38"/>
                    </a:lnTo>
                    <a:lnTo>
                      <a:pt x="326" y="44"/>
                    </a:lnTo>
                    <a:lnTo>
                      <a:pt x="371" y="53"/>
                    </a:lnTo>
                    <a:lnTo>
                      <a:pt x="416" y="62"/>
                    </a:lnTo>
                    <a:lnTo>
                      <a:pt x="437" y="68"/>
                    </a:lnTo>
                    <a:lnTo>
                      <a:pt x="459" y="74"/>
                    </a:lnTo>
                    <a:lnTo>
                      <a:pt x="481" y="82"/>
                    </a:lnTo>
                    <a:lnTo>
                      <a:pt x="503" y="90"/>
                    </a:lnTo>
                    <a:lnTo>
                      <a:pt x="524" y="98"/>
                    </a:lnTo>
                    <a:lnTo>
                      <a:pt x="545" y="107"/>
                    </a:lnTo>
                    <a:lnTo>
                      <a:pt x="545" y="107"/>
                    </a:lnTo>
                    <a:lnTo>
                      <a:pt x="600" y="135"/>
                    </a:lnTo>
                    <a:lnTo>
                      <a:pt x="651" y="163"/>
                    </a:lnTo>
                    <a:lnTo>
                      <a:pt x="701" y="193"/>
                    </a:lnTo>
                    <a:lnTo>
                      <a:pt x="746" y="223"/>
                    </a:lnTo>
                    <a:lnTo>
                      <a:pt x="768" y="239"/>
                    </a:lnTo>
                    <a:lnTo>
                      <a:pt x="790" y="255"/>
                    </a:lnTo>
                    <a:lnTo>
                      <a:pt x="809" y="271"/>
                    </a:lnTo>
                    <a:lnTo>
                      <a:pt x="830" y="287"/>
                    </a:lnTo>
                    <a:lnTo>
                      <a:pt x="849" y="304"/>
                    </a:lnTo>
                    <a:lnTo>
                      <a:pt x="867" y="321"/>
                    </a:lnTo>
                    <a:lnTo>
                      <a:pt x="885" y="338"/>
                    </a:lnTo>
                    <a:lnTo>
                      <a:pt x="902" y="355"/>
                    </a:lnTo>
                    <a:lnTo>
                      <a:pt x="902" y="355"/>
                    </a:lnTo>
                    <a:lnTo>
                      <a:pt x="922" y="377"/>
                    </a:lnTo>
                    <a:lnTo>
                      <a:pt x="942" y="400"/>
                    </a:lnTo>
                    <a:lnTo>
                      <a:pt x="960" y="421"/>
                    </a:lnTo>
                    <a:lnTo>
                      <a:pt x="979" y="443"/>
                    </a:lnTo>
                    <a:lnTo>
                      <a:pt x="995" y="466"/>
                    </a:lnTo>
                    <a:lnTo>
                      <a:pt x="1012" y="487"/>
                    </a:lnTo>
                    <a:lnTo>
                      <a:pt x="1027" y="510"/>
                    </a:lnTo>
                    <a:lnTo>
                      <a:pt x="1042" y="532"/>
                    </a:lnTo>
                    <a:lnTo>
                      <a:pt x="1056" y="555"/>
                    </a:lnTo>
                    <a:lnTo>
                      <a:pt x="1070" y="577"/>
                    </a:lnTo>
                    <a:lnTo>
                      <a:pt x="1082" y="599"/>
                    </a:lnTo>
                    <a:lnTo>
                      <a:pt x="1093" y="622"/>
                    </a:lnTo>
                    <a:lnTo>
                      <a:pt x="1104" y="645"/>
                    </a:lnTo>
                    <a:lnTo>
                      <a:pt x="1114" y="666"/>
                    </a:lnTo>
                    <a:lnTo>
                      <a:pt x="1122" y="689"/>
                    </a:lnTo>
                    <a:lnTo>
                      <a:pt x="1131" y="712"/>
                    </a:lnTo>
                    <a:lnTo>
                      <a:pt x="1131" y="712"/>
                    </a:lnTo>
                    <a:lnTo>
                      <a:pt x="1139" y="735"/>
                    </a:lnTo>
                    <a:lnTo>
                      <a:pt x="1146" y="759"/>
                    </a:lnTo>
                    <a:lnTo>
                      <a:pt x="1158" y="807"/>
                    </a:lnTo>
                    <a:lnTo>
                      <a:pt x="1169" y="855"/>
                    </a:lnTo>
                    <a:lnTo>
                      <a:pt x="1178" y="904"/>
                    </a:lnTo>
                    <a:lnTo>
                      <a:pt x="1186" y="952"/>
                    </a:lnTo>
                    <a:lnTo>
                      <a:pt x="1193" y="1002"/>
                    </a:lnTo>
                    <a:lnTo>
                      <a:pt x="1205" y="1099"/>
                    </a:lnTo>
                    <a:lnTo>
                      <a:pt x="1205" y="1099"/>
                    </a:lnTo>
                    <a:lnTo>
                      <a:pt x="1215" y="1189"/>
                    </a:lnTo>
                    <a:lnTo>
                      <a:pt x="1216" y="1193"/>
                    </a:lnTo>
                    <a:lnTo>
                      <a:pt x="1219" y="1196"/>
                    </a:lnTo>
                    <a:lnTo>
                      <a:pt x="1219" y="1196"/>
                    </a:lnTo>
                    <a:lnTo>
                      <a:pt x="1224" y="1201"/>
                    </a:lnTo>
                    <a:lnTo>
                      <a:pt x="1227" y="1208"/>
                    </a:lnTo>
                    <a:lnTo>
                      <a:pt x="1227" y="1216"/>
                    </a:lnTo>
                    <a:lnTo>
                      <a:pt x="1226" y="1223"/>
                    </a:lnTo>
                    <a:lnTo>
                      <a:pt x="1226" y="1223"/>
                    </a:lnTo>
                    <a:lnTo>
                      <a:pt x="1222" y="1227"/>
                    </a:lnTo>
                    <a:lnTo>
                      <a:pt x="1219" y="1230"/>
                    </a:lnTo>
                    <a:lnTo>
                      <a:pt x="1215" y="1232"/>
                    </a:lnTo>
                    <a:lnTo>
                      <a:pt x="1210" y="1233"/>
                    </a:lnTo>
                    <a:lnTo>
                      <a:pt x="1210" y="1233"/>
                    </a:lnTo>
                    <a:lnTo>
                      <a:pt x="1208" y="1232"/>
                    </a:lnTo>
                    <a:lnTo>
                      <a:pt x="1208" y="1232"/>
                    </a:lnTo>
                    <a:lnTo>
                      <a:pt x="1188" y="1231"/>
                    </a:lnTo>
                    <a:lnTo>
                      <a:pt x="1167" y="1231"/>
                    </a:lnTo>
                    <a:lnTo>
                      <a:pt x="1167" y="1231"/>
                    </a:lnTo>
                    <a:lnTo>
                      <a:pt x="1137" y="1232"/>
                    </a:lnTo>
                    <a:lnTo>
                      <a:pt x="1106" y="1233"/>
                    </a:lnTo>
                    <a:lnTo>
                      <a:pt x="1046" y="1239"/>
                    </a:lnTo>
                    <a:lnTo>
                      <a:pt x="1046" y="1239"/>
                    </a:lnTo>
                    <a:lnTo>
                      <a:pt x="1000" y="1244"/>
                    </a:lnTo>
                    <a:lnTo>
                      <a:pt x="1000" y="1244"/>
                    </a:lnTo>
                    <a:lnTo>
                      <a:pt x="997" y="1244"/>
                    </a:lnTo>
                    <a:lnTo>
                      <a:pt x="997" y="1244"/>
                    </a:lnTo>
                    <a:close/>
                    <a:moveTo>
                      <a:pt x="43" y="65"/>
                    </a:moveTo>
                    <a:lnTo>
                      <a:pt x="43" y="65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6" y="162"/>
                    </a:lnTo>
                    <a:lnTo>
                      <a:pt x="47" y="208"/>
                    </a:lnTo>
                    <a:lnTo>
                      <a:pt x="47" y="218"/>
                    </a:lnTo>
                    <a:lnTo>
                      <a:pt x="66" y="221"/>
                    </a:lnTo>
                    <a:lnTo>
                      <a:pt x="66" y="221"/>
                    </a:lnTo>
                    <a:lnTo>
                      <a:pt x="166" y="240"/>
                    </a:lnTo>
                    <a:lnTo>
                      <a:pt x="215" y="249"/>
                    </a:lnTo>
                    <a:lnTo>
                      <a:pt x="265" y="259"/>
                    </a:lnTo>
                    <a:lnTo>
                      <a:pt x="314" y="271"/>
                    </a:lnTo>
                    <a:lnTo>
                      <a:pt x="362" y="283"/>
                    </a:lnTo>
                    <a:lnTo>
                      <a:pt x="411" y="297"/>
                    </a:lnTo>
                    <a:lnTo>
                      <a:pt x="457" y="313"/>
                    </a:lnTo>
                    <a:lnTo>
                      <a:pt x="504" y="332"/>
                    </a:lnTo>
                    <a:lnTo>
                      <a:pt x="526" y="341"/>
                    </a:lnTo>
                    <a:lnTo>
                      <a:pt x="548" y="352"/>
                    </a:lnTo>
                    <a:lnTo>
                      <a:pt x="571" y="363"/>
                    </a:lnTo>
                    <a:lnTo>
                      <a:pt x="592" y="375"/>
                    </a:lnTo>
                    <a:lnTo>
                      <a:pt x="613" y="387"/>
                    </a:lnTo>
                    <a:lnTo>
                      <a:pt x="634" y="401"/>
                    </a:lnTo>
                    <a:lnTo>
                      <a:pt x="654" y="414"/>
                    </a:lnTo>
                    <a:lnTo>
                      <a:pt x="675" y="430"/>
                    </a:lnTo>
                    <a:lnTo>
                      <a:pt x="695" y="445"/>
                    </a:lnTo>
                    <a:lnTo>
                      <a:pt x="713" y="462"/>
                    </a:lnTo>
                    <a:lnTo>
                      <a:pt x="732" y="479"/>
                    </a:lnTo>
                    <a:lnTo>
                      <a:pt x="750" y="498"/>
                    </a:lnTo>
                    <a:lnTo>
                      <a:pt x="768" y="516"/>
                    </a:lnTo>
                    <a:lnTo>
                      <a:pt x="786" y="537"/>
                    </a:lnTo>
                    <a:lnTo>
                      <a:pt x="786" y="537"/>
                    </a:lnTo>
                    <a:lnTo>
                      <a:pt x="813" y="573"/>
                    </a:lnTo>
                    <a:lnTo>
                      <a:pt x="839" y="609"/>
                    </a:lnTo>
                    <a:lnTo>
                      <a:pt x="862" y="646"/>
                    </a:lnTo>
                    <a:lnTo>
                      <a:pt x="884" y="683"/>
                    </a:lnTo>
                    <a:lnTo>
                      <a:pt x="902" y="719"/>
                    </a:lnTo>
                    <a:lnTo>
                      <a:pt x="918" y="756"/>
                    </a:lnTo>
                    <a:lnTo>
                      <a:pt x="931" y="792"/>
                    </a:lnTo>
                    <a:lnTo>
                      <a:pt x="943" y="829"/>
                    </a:lnTo>
                    <a:lnTo>
                      <a:pt x="943" y="829"/>
                    </a:lnTo>
                    <a:lnTo>
                      <a:pt x="949" y="856"/>
                    </a:lnTo>
                    <a:lnTo>
                      <a:pt x="954" y="884"/>
                    </a:lnTo>
                    <a:lnTo>
                      <a:pt x="958" y="912"/>
                    </a:lnTo>
                    <a:lnTo>
                      <a:pt x="961" y="939"/>
                    </a:lnTo>
                    <a:lnTo>
                      <a:pt x="964" y="967"/>
                    </a:lnTo>
                    <a:lnTo>
                      <a:pt x="965" y="994"/>
                    </a:lnTo>
                    <a:lnTo>
                      <a:pt x="968" y="1048"/>
                    </a:lnTo>
                    <a:lnTo>
                      <a:pt x="968" y="1048"/>
                    </a:lnTo>
                    <a:lnTo>
                      <a:pt x="971" y="1120"/>
                    </a:lnTo>
                    <a:lnTo>
                      <a:pt x="975" y="1157"/>
                    </a:lnTo>
                    <a:lnTo>
                      <a:pt x="979" y="1193"/>
                    </a:lnTo>
                    <a:lnTo>
                      <a:pt x="981" y="1208"/>
                    </a:lnTo>
                    <a:lnTo>
                      <a:pt x="995" y="1203"/>
                    </a:lnTo>
                    <a:lnTo>
                      <a:pt x="995" y="1203"/>
                    </a:lnTo>
                    <a:lnTo>
                      <a:pt x="1002" y="1201"/>
                    </a:lnTo>
                    <a:lnTo>
                      <a:pt x="1002" y="1201"/>
                    </a:lnTo>
                    <a:lnTo>
                      <a:pt x="1048" y="1197"/>
                    </a:lnTo>
                    <a:lnTo>
                      <a:pt x="1048" y="1197"/>
                    </a:lnTo>
                    <a:lnTo>
                      <a:pt x="1104" y="1192"/>
                    </a:lnTo>
                    <a:lnTo>
                      <a:pt x="1132" y="1190"/>
                    </a:lnTo>
                    <a:lnTo>
                      <a:pt x="1159" y="1189"/>
                    </a:lnTo>
                    <a:lnTo>
                      <a:pt x="1174" y="1189"/>
                    </a:lnTo>
                    <a:lnTo>
                      <a:pt x="1172" y="1175"/>
                    </a:lnTo>
                    <a:lnTo>
                      <a:pt x="1172" y="1175"/>
                    </a:lnTo>
                    <a:lnTo>
                      <a:pt x="1162" y="1087"/>
                    </a:lnTo>
                    <a:lnTo>
                      <a:pt x="1162" y="1087"/>
                    </a:lnTo>
                    <a:lnTo>
                      <a:pt x="1151" y="994"/>
                    </a:lnTo>
                    <a:lnTo>
                      <a:pt x="1146" y="947"/>
                    </a:lnTo>
                    <a:lnTo>
                      <a:pt x="1138" y="901"/>
                    </a:lnTo>
                    <a:lnTo>
                      <a:pt x="1130" y="855"/>
                    </a:lnTo>
                    <a:lnTo>
                      <a:pt x="1118" y="810"/>
                    </a:lnTo>
                    <a:lnTo>
                      <a:pt x="1112" y="787"/>
                    </a:lnTo>
                    <a:lnTo>
                      <a:pt x="1106" y="764"/>
                    </a:lnTo>
                    <a:lnTo>
                      <a:pt x="1097" y="743"/>
                    </a:lnTo>
                    <a:lnTo>
                      <a:pt x="1089" y="721"/>
                    </a:lnTo>
                    <a:lnTo>
                      <a:pt x="1089" y="721"/>
                    </a:lnTo>
                    <a:lnTo>
                      <a:pt x="1078" y="693"/>
                    </a:lnTo>
                    <a:lnTo>
                      <a:pt x="1065" y="665"/>
                    </a:lnTo>
                    <a:lnTo>
                      <a:pt x="1052" y="638"/>
                    </a:lnTo>
                    <a:lnTo>
                      <a:pt x="1039" y="612"/>
                    </a:lnTo>
                    <a:lnTo>
                      <a:pt x="1024" y="586"/>
                    </a:lnTo>
                    <a:lnTo>
                      <a:pt x="1010" y="561"/>
                    </a:lnTo>
                    <a:lnTo>
                      <a:pt x="993" y="536"/>
                    </a:lnTo>
                    <a:lnTo>
                      <a:pt x="978" y="511"/>
                    </a:lnTo>
                    <a:lnTo>
                      <a:pt x="960" y="487"/>
                    </a:lnTo>
                    <a:lnTo>
                      <a:pt x="943" y="465"/>
                    </a:lnTo>
                    <a:lnTo>
                      <a:pt x="924" y="442"/>
                    </a:lnTo>
                    <a:lnTo>
                      <a:pt x="905" y="420"/>
                    </a:lnTo>
                    <a:lnTo>
                      <a:pt x="886" y="399"/>
                    </a:lnTo>
                    <a:lnTo>
                      <a:pt x="866" y="378"/>
                    </a:lnTo>
                    <a:lnTo>
                      <a:pt x="845" y="358"/>
                    </a:lnTo>
                    <a:lnTo>
                      <a:pt x="825" y="340"/>
                    </a:lnTo>
                    <a:lnTo>
                      <a:pt x="825" y="340"/>
                    </a:lnTo>
                    <a:lnTo>
                      <a:pt x="786" y="307"/>
                    </a:lnTo>
                    <a:lnTo>
                      <a:pt x="743" y="273"/>
                    </a:lnTo>
                    <a:lnTo>
                      <a:pt x="719" y="256"/>
                    </a:lnTo>
                    <a:lnTo>
                      <a:pt x="696" y="239"/>
                    </a:lnTo>
                    <a:lnTo>
                      <a:pt x="671" y="222"/>
                    </a:lnTo>
                    <a:lnTo>
                      <a:pt x="645" y="206"/>
                    </a:lnTo>
                    <a:lnTo>
                      <a:pt x="619" y="190"/>
                    </a:lnTo>
                    <a:lnTo>
                      <a:pt x="591" y="176"/>
                    </a:lnTo>
                    <a:lnTo>
                      <a:pt x="565" y="161"/>
                    </a:lnTo>
                    <a:lnTo>
                      <a:pt x="536" y="148"/>
                    </a:lnTo>
                    <a:lnTo>
                      <a:pt x="507" y="135"/>
                    </a:lnTo>
                    <a:lnTo>
                      <a:pt x="478" y="124"/>
                    </a:lnTo>
                    <a:lnTo>
                      <a:pt x="449" y="115"/>
                    </a:lnTo>
                    <a:lnTo>
                      <a:pt x="419" y="106"/>
                    </a:lnTo>
                    <a:lnTo>
                      <a:pt x="419" y="106"/>
                    </a:lnTo>
                    <a:lnTo>
                      <a:pt x="389" y="100"/>
                    </a:lnTo>
                    <a:lnTo>
                      <a:pt x="359" y="94"/>
                    </a:lnTo>
                    <a:lnTo>
                      <a:pt x="299" y="84"/>
                    </a:lnTo>
                    <a:lnTo>
                      <a:pt x="240" y="75"/>
                    </a:lnTo>
                    <a:lnTo>
                      <a:pt x="181" y="68"/>
                    </a:lnTo>
                    <a:lnTo>
                      <a:pt x="181" y="68"/>
                    </a:lnTo>
                    <a:lnTo>
                      <a:pt x="119" y="61"/>
                    </a:lnTo>
                    <a:lnTo>
                      <a:pt x="56" y="53"/>
                    </a:lnTo>
                    <a:lnTo>
                      <a:pt x="42" y="50"/>
                    </a:lnTo>
                    <a:lnTo>
                      <a:pt x="43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155" name="chenying0907 5"/>
          <p:cNvGrpSpPr/>
          <p:nvPr/>
        </p:nvGrpSpPr>
        <p:grpSpPr>
          <a:xfrm rot="19711560">
            <a:off x="4262954" y="2292651"/>
            <a:ext cx="1588536" cy="1515087"/>
            <a:chOff x="4572038" y="2317937"/>
            <a:chExt cx="1451315" cy="1465933"/>
          </a:xfrm>
        </p:grpSpPr>
        <p:sp>
          <p:nvSpPr>
            <p:cNvPr id="156" name="椭圆 31"/>
            <p:cNvSpPr/>
            <p:nvPr/>
          </p:nvSpPr>
          <p:spPr>
            <a:xfrm rot="15654318">
              <a:off x="4564729" y="2325246"/>
              <a:ext cx="1465933" cy="1451315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321" y="connsiteY0-322"/>
                </a:cxn>
                <a:cxn ang="0">
                  <a:pos x="connsiteX1-323" y="connsiteY1-324"/>
                </a:cxn>
                <a:cxn ang="0">
                  <a:pos x="connsiteX2-325" y="connsiteY2-326"/>
                </a:cxn>
                <a:cxn ang="0">
                  <a:pos x="connsiteX3-327" y="connsiteY3-328"/>
                </a:cxn>
                <a:cxn ang="0">
                  <a:pos x="connsiteX4-329" y="connsiteY4-330"/>
                </a:cxn>
                <a:cxn ang="0">
                  <a:pos x="connsiteX5-331" y="connsiteY5-33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 w="25400" cap="rnd">
              <a:solidFill>
                <a:schemeClr val="accent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400">
                <a:solidFill>
                  <a:srgbClr val="605448"/>
                </a:solidFill>
              </a:endParaRPr>
            </a:p>
          </p:txBody>
        </p:sp>
        <p:grpSp>
          <p:nvGrpSpPr>
            <p:cNvPr id="157" name="chenying0907 279"/>
            <p:cNvGrpSpPr/>
            <p:nvPr/>
          </p:nvGrpSpPr>
          <p:grpSpPr>
            <a:xfrm>
              <a:off x="4928436" y="2645937"/>
              <a:ext cx="774866" cy="794236"/>
              <a:chOff x="3282950" y="1154113"/>
              <a:chExt cx="698501" cy="715963"/>
            </a:xfrm>
            <a:solidFill>
              <a:srgbClr val="005188"/>
            </a:solidFill>
          </p:grpSpPr>
          <p:sp>
            <p:nvSpPr>
              <p:cNvPr id="158" name="chenying0907 905"/>
              <p:cNvSpPr/>
              <p:nvPr/>
            </p:nvSpPr>
            <p:spPr bwMode="auto">
              <a:xfrm>
                <a:off x="3324225" y="1268413"/>
                <a:ext cx="55563" cy="153988"/>
              </a:xfrm>
              <a:custGeom>
                <a:avLst/>
                <a:gdLst/>
                <a:ahLst/>
                <a:cxnLst>
                  <a:cxn ang="0">
                    <a:pos x="96" y="3"/>
                  </a:cxn>
                  <a:cxn ang="0">
                    <a:pos x="96" y="3"/>
                  </a:cxn>
                  <a:cxn ang="0">
                    <a:pos x="86" y="18"/>
                  </a:cxn>
                  <a:cxn ang="0">
                    <a:pos x="77" y="35"/>
                  </a:cxn>
                  <a:cxn ang="0">
                    <a:pos x="70" y="51"/>
                  </a:cxn>
                  <a:cxn ang="0">
                    <a:pos x="63" y="69"/>
                  </a:cxn>
                  <a:cxn ang="0">
                    <a:pos x="50" y="104"/>
                  </a:cxn>
                  <a:cxn ang="0">
                    <a:pos x="39" y="138"/>
                  </a:cxn>
                  <a:cxn ang="0">
                    <a:pos x="39" y="138"/>
                  </a:cxn>
                  <a:cxn ang="0">
                    <a:pos x="27" y="174"/>
                  </a:cxn>
                  <a:cxn ang="0">
                    <a:pos x="15" y="210"/>
                  </a:cxn>
                  <a:cxn ang="0">
                    <a:pos x="10" y="229"/>
                  </a:cxn>
                  <a:cxn ang="0">
                    <a:pos x="5" y="247"/>
                  </a:cxn>
                  <a:cxn ang="0">
                    <a:pos x="2" y="266"/>
                  </a:cxn>
                  <a:cxn ang="0">
                    <a:pos x="0" y="285"/>
                  </a:cxn>
                  <a:cxn ang="0">
                    <a:pos x="0" y="285"/>
                  </a:cxn>
                  <a:cxn ang="0">
                    <a:pos x="1" y="287"/>
                  </a:cxn>
                  <a:cxn ang="0">
                    <a:pos x="2" y="288"/>
                  </a:cxn>
                  <a:cxn ang="0">
                    <a:pos x="3" y="289"/>
                  </a:cxn>
                  <a:cxn ang="0">
                    <a:pos x="5" y="290"/>
                  </a:cxn>
                  <a:cxn ang="0">
                    <a:pos x="6" y="289"/>
                  </a:cxn>
                  <a:cxn ang="0">
                    <a:pos x="8" y="288"/>
                  </a:cxn>
                  <a:cxn ang="0">
                    <a:pos x="9" y="287"/>
                  </a:cxn>
                  <a:cxn ang="0">
                    <a:pos x="10" y="285"/>
                  </a:cxn>
                  <a:cxn ang="0">
                    <a:pos x="10" y="285"/>
                  </a:cxn>
                  <a:cxn ang="0">
                    <a:pos x="11" y="266"/>
                  </a:cxn>
                  <a:cxn ang="0">
                    <a:pos x="15" y="247"/>
                  </a:cxn>
                  <a:cxn ang="0">
                    <a:pos x="19" y="230"/>
                  </a:cxn>
                  <a:cxn ang="0">
                    <a:pos x="25" y="211"/>
                  </a:cxn>
                  <a:cxn ang="0">
                    <a:pos x="36" y="176"/>
                  </a:cxn>
                  <a:cxn ang="0">
                    <a:pos x="48" y="141"/>
                  </a:cxn>
                  <a:cxn ang="0">
                    <a:pos x="48" y="141"/>
                  </a:cxn>
                  <a:cxn ang="0">
                    <a:pos x="60" y="107"/>
                  </a:cxn>
                  <a:cxn ang="0">
                    <a:pos x="71" y="72"/>
                  </a:cxn>
                  <a:cxn ang="0">
                    <a:pos x="78" y="55"/>
                  </a:cxn>
                  <a:cxn ang="0">
                    <a:pos x="86" y="39"/>
                  </a:cxn>
                  <a:cxn ang="0">
                    <a:pos x="94" y="22"/>
                  </a:cxn>
                  <a:cxn ang="0">
                    <a:pos x="104" y="8"/>
                  </a:cxn>
                  <a:cxn ang="0">
                    <a:pos x="104" y="8"/>
                  </a:cxn>
                  <a:cxn ang="0">
                    <a:pos x="105" y="6"/>
                  </a:cxn>
                  <a:cxn ang="0">
                    <a:pos x="104" y="4"/>
                  </a:cxn>
                  <a:cxn ang="0">
                    <a:pos x="104" y="3"/>
                  </a:cxn>
                  <a:cxn ang="0">
                    <a:pos x="102" y="2"/>
                  </a:cxn>
                  <a:cxn ang="0">
                    <a:pos x="99" y="0"/>
                  </a:cxn>
                  <a:cxn ang="0">
                    <a:pos x="97" y="2"/>
                  </a:cxn>
                  <a:cxn ang="0">
                    <a:pos x="96" y="3"/>
                  </a:cxn>
                  <a:cxn ang="0">
                    <a:pos x="96" y="3"/>
                  </a:cxn>
                </a:cxnLst>
                <a:rect l="0" t="0" r="r" b="b"/>
                <a:pathLst>
                  <a:path w="105" h="290">
                    <a:moveTo>
                      <a:pt x="96" y="3"/>
                    </a:moveTo>
                    <a:lnTo>
                      <a:pt x="96" y="3"/>
                    </a:lnTo>
                    <a:lnTo>
                      <a:pt x="86" y="18"/>
                    </a:lnTo>
                    <a:lnTo>
                      <a:pt x="77" y="35"/>
                    </a:lnTo>
                    <a:lnTo>
                      <a:pt x="70" y="51"/>
                    </a:lnTo>
                    <a:lnTo>
                      <a:pt x="63" y="69"/>
                    </a:lnTo>
                    <a:lnTo>
                      <a:pt x="50" y="104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27" y="174"/>
                    </a:lnTo>
                    <a:lnTo>
                      <a:pt x="15" y="210"/>
                    </a:lnTo>
                    <a:lnTo>
                      <a:pt x="10" y="229"/>
                    </a:lnTo>
                    <a:lnTo>
                      <a:pt x="5" y="247"/>
                    </a:lnTo>
                    <a:lnTo>
                      <a:pt x="2" y="266"/>
                    </a:lnTo>
                    <a:lnTo>
                      <a:pt x="0" y="285"/>
                    </a:lnTo>
                    <a:lnTo>
                      <a:pt x="0" y="285"/>
                    </a:lnTo>
                    <a:lnTo>
                      <a:pt x="1" y="287"/>
                    </a:lnTo>
                    <a:lnTo>
                      <a:pt x="2" y="288"/>
                    </a:lnTo>
                    <a:lnTo>
                      <a:pt x="3" y="289"/>
                    </a:lnTo>
                    <a:lnTo>
                      <a:pt x="5" y="290"/>
                    </a:lnTo>
                    <a:lnTo>
                      <a:pt x="6" y="289"/>
                    </a:lnTo>
                    <a:lnTo>
                      <a:pt x="8" y="288"/>
                    </a:lnTo>
                    <a:lnTo>
                      <a:pt x="9" y="287"/>
                    </a:lnTo>
                    <a:lnTo>
                      <a:pt x="10" y="285"/>
                    </a:lnTo>
                    <a:lnTo>
                      <a:pt x="10" y="285"/>
                    </a:lnTo>
                    <a:lnTo>
                      <a:pt x="11" y="266"/>
                    </a:lnTo>
                    <a:lnTo>
                      <a:pt x="15" y="247"/>
                    </a:lnTo>
                    <a:lnTo>
                      <a:pt x="19" y="230"/>
                    </a:lnTo>
                    <a:lnTo>
                      <a:pt x="25" y="211"/>
                    </a:lnTo>
                    <a:lnTo>
                      <a:pt x="36" y="176"/>
                    </a:lnTo>
                    <a:lnTo>
                      <a:pt x="48" y="141"/>
                    </a:lnTo>
                    <a:lnTo>
                      <a:pt x="48" y="141"/>
                    </a:lnTo>
                    <a:lnTo>
                      <a:pt x="60" y="107"/>
                    </a:lnTo>
                    <a:lnTo>
                      <a:pt x="71" y="72"/>
                    </a:lnTo>
                    <a:lnTo>
                      <a:pt x="78" y="55"/>
                    </a:lnTo>
                    <a:lnTo>
                      <a:pt x="86" y="39"/>
                    </a:lnTo>
                    <a:lnTo>
                      <a:pt x="94" y="22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6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6" y="3"/>
                    </a:lnTo>
                    <a:lnTo>
                      <a:pt x="9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9" name="chenying0907 906"/>
              <p:cNvSpPr/>
              <p:nvPr/>
            </p:nvSpPr>
            <p:spPr bwMode="auto">
              <a:xfrm>
                <a:off x="3325813" y="1239838"/>
                <a:ext cx="88900" cy="280988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52" y="37"/>
                  </a:cxn>
                  <a:cxn ang="0">
                    <a:pos x="143" y="70"/>
                  </a:cxn>
                  <a:cxn ang="0">
                    <a:pos x="121" y="134"/>
                  </a:cxn>
                  <a:cxn ang="0">
                    <a:pos x="108" y="168"/>
                  </a:cxn>
                  <a:cxn ang="0">
                    <a:pos x="82" y="235"/>
                  </a:cxn>
                  <a:cxn ang="0">
                    <a:pos x="68" y="268"/>
                  </a:cxn>
                  <a:cxn ang="0">
                    <a:pos x="58" y="301"/>
                  </a:cxn>
                  <a:cxn ang="0">
                    <a:pos x="38" y="399"/>
                  </a:cxn>
                  <a:cxn ang="0">
                    <a:pos x="35" y="416"/>
                  </a:cxn>
                  <a:cxn ang="0">
                    <a:pos x="26" y="446"/>
                  </a:cxn>
                  <a:cxn ang="0">
                    <a:pos x="20" y="461"/>
                  </a:cxn>
                  <a:cxn ang="0">
                    <a:pos x="11" y="492"/>
                  </a:cxn>
                  <a:cxn ang="0">
                    <a:pos x="2" y="522"/>
                  </a:cxn>
                  <a:cxn ang="0">
                    <a:pos x="0" y="524"/>
                  </a:cxn>
                  <a:cxn ang="0">
                    <a:pos x="1" y="528"/>
                  </a:cxn>
                  <a:cxn ang="0">
                    <a:pos x="1" y="529"/>
                  </a:cxn>
                  <a:cxn ang="0">
                    <a:pos x="3" y="531"/>
                  </a:cxn>
                  <a:cxn ang="0">
                    <a:pos x="7" y="531"/>
                  </a:cxn>
                  <a:cxn ang="0">
                    <a:pos x="9" y="529"/>
                  </a:cxn>
                  <a:cxn ang="0">
                    <a:pos x="18" y="505"/>
                  </a:cxn>
                  <a:cxn ang="0">
                    <a:pos x="23" y="480"/>
                  </a:cxn>
                  <a:cxn ang="0">
                    <a:pos x="29" y="462"/>
                  </a:cxn>
                  <a:cxn ang="0">
                    <a:pos x="41" y="428"/>
                  </a:cxn>
                  <a:cxn ang="0">
                    <a:pos x="46" y="410"/>
                  </a:cxn>
                  <a:cxn ang="0">
                    <a:pos x="59" y="341"/>
                  </a:cxn>
                  <a:cxn ang="0">
                    <a:pos x="71" y="288"/>
                  </a:cxn>
                  <a:cxn ang="0">
                    <a:pos x="77" y="271"/>
                  </a:cxn>
                  <a:cxn ang="0">
                    <a:pos x="105" y="200"/>
                  </a:cxn>
                  <a:cxn ang="0">
                    <a:pos x="132" y="129"/>
                  </a:cxn>
                  <a:cxn ang="0">
                    <a:pos x="143" y="98"/>
                  </a:cxn>
                  <a:cxn ang="0">
                    <a:pos x="158" y="51"/>
                  </a:cxn>
                  <a:cxn ang="0">
                    <a:pos x="164" y="20"/>
                  </a:cxn>
                  <a:cxn ang="0">
                    <a:pos x="166" y="4"/>
                  </a:cxn>
                  <a:cxn ang="0">
                    <a:pos x="164" y="1"/>
                  </a:cxn>
                  <a:cxn ang="0">
                    <a:pos x="161" y="0"/>
                  </a:cxn>
                  <a:cxn ang="0">
                    <a:pos x="158" y="1"/>
                  </a:cxn>
                  <a:cxn ang="0">
                    <a:pos x="156" y="4"/>
                  </a:cxn>
                </a:cxnLst>
                <a:rect l="0" t="0" r="r" b="b"/>
                <a:pathLst>
                  <a:path w="166" h="531">
                    <a:moveTo>
                      <a:pt x="156" y="4"/>
                    </a:moveTo>
                    <a:lnTo>
                      <a:pt x="156" y="4"/>
                    </a:lnTo>
                    <a:lnTo>
                      <a:pt x="155" y="20"/>
                    </a:lnTo>
                    <a:lnTo>
                      <a:pt x="152" y="37"/>
                    </a:lnTo>
                    <a:lnTo>
                      <a:pt x="148" y="53"/>
                    </a:lnTo>
                    <a:lnTo>
                      <a:pt x="143" y="70"/>
                    </a:lnTo>
                    <a:lnTo>
                      <a:pt x="132" y="103"/>
                    </a:lnTo>
                    <a:lnTo>
                      <a:pt x="121" y="134"/>
                    </a:lnTo>
                    <a:lnTo>
                      <a:pt x="121" y="134"/>
                    </a:lnTo>
                    <a:lnTo>
                      <a:pt x="108" y="168"/>
                    </a:lnTo>
                    <a:lnTo>
                      <a:pt x="95" y="202"/>
                    </a:lnTo>
                    <a:lnTo>
                      <a:pt x="82" y="235"/>
                    </a:lnTo>
                    <a:lnTo>
                      <a:pt x="68" y="268"/>
                    </a:lnTo>
                    <a:lnTo>
                      <a:pt x="68" y="268"/>
                    </a:lnTo>
                    <a:lnTo>
                      <a:pt x="63" y="285"/>
                    </a:lnTo>
                    <a:lnTo>
                      <a:pt x="58" y="301"/>
                    </a:lnTo>
                    <a:lnTo>
                      <a:pt x="51" y="333"/>
                    </a:lnTo>
                    <a:lnTo>
                      <a:pt x="38" y="399"/>
                    </a:lnTo>
                    <a:lnTo>
                      <a:pt x="38" y="399"/>
                    </a:lnTo>
                    <a:lnTo>
                      <a:pt x="35" y="416"/>
                    </a:lnTo>
                    <a:lnTo>
                      <a:pt x="31" y="431"/>
                    </a:lnTo>
                    <a:lnTo>
                      <a:pt x="26" y="446"/>
                    </a:lnTo>
                    <a:lnTo>
                      <a:pt x="20" y="461"/>
                    </a:lnTo>
                    <a:lnTo>
                      <a:pt x="20" y="461"/>
                    </a:lnTo>
                    <a:lnTo>
                      <a:pt x="15" y="476"/>
                    </a:lnTo>
                    <a:lnTo>
                      <a:pt x="11" y="492"/>
                    </a:lnTo>
                    <a:lnTo>
                      <a:pt x="7" y="507"/>
                    </a:lnTo>
                    <a:lnTo>
                      <a:pt x="2" y="522"/>
                    </a:lnTo>
                    <a:lnTo>
                      <a:pt x="2" y="522"/>
                    </a:lnTo>
                    <a:lnTo>
                      <a:pt x="0" y="524"/>
                    </a:lnTo>
                    <a:lnTo>
                      <a:pt x="0" y="526"/>
                    </a:lnTo>
                    <a:lnTo>
                      <a:pt x="1" y="528"/>
                    </a:lnTo>
                    <a:lnTo>
                      <a:pt x="1" y="528"/>
                    </a:lnTo>
                    <a:lnTo>
                      <a:pt x="1" y="529"/>
                    </a:lnTo>
                    <a:lnTo>
                      <a:pt x="1" y="529"/>
                    </a:lnTo>
                    <a:lnTo>
                      <a:pt x="3" y="531"/>
                    </a:lnTo>
                    <a:lnTo>
                      <a:pt x="5" y="531"/>
                    </a:lnTo>
                    <a:lnTo>
                      <a:pt x="7" y="531"/>
                    </a:lnTo>
                    <a:lnTo>
                      <a:pt x="9" y="529"/>
                    </a:lnTo>
                    <a:lnTo>
                      <a:pt x="9" y="529"/>
                    </a:lnTo>
                    <a:lnTo>
                      <a:pt x="13" y="517"/>
                    </a:lnTo>
                    <a:lnTo>
                      <a:pt x="18" y="505"/>
                    </a:lnTo>
                    <a:lnTo>
                      <a:pt x="20" y="492"/>
                    </a:lnTo>
                    <a:lnTo>
                      <a:pt x="23" y="480"/>
                    </a:lnTo>
                    <a:lnTo>
                      <a:pt x="23" y="480"/>
                    </a:lnTo>
                    <a:lnTo>
                      <a:pt x="29" y="462"/>
                    </a:lnTo>
                    <a:lnTo>
                      <a:pt x="35" y="446"/>
                    </a:lnTo>
                    <a:lnTo>
                      <a:pt x="41" y="428"/>
                    </a:lnTo>
                    <a:lnTo>
                      <a:pt x="46" y="410"/>
                    </a:lnTo>
                    <a:lnTo>
                      <a:pt x="46" y="410"/>
                    </a:lnTo>
                    <a:lnTo>
                      <a:pt x="53" y="375"/>
                    </a:lnTo>
                    <a:lnTo>
                      <a:pt x="59" y="341"/>
                    </a:lnTo>
                    <a:lnTo>
                      <a:pt x="67" y="305"/>
                    </a:lnTo>
                    <a:lnTo>
                      <a:pt x="71" y="288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91" y="235"/>
                    </a:lnTo>
                    <a:lnTo>
                      <a:pt x="105" y="200"/>
                    </a:lnTo>
                    <a:lnTo>
                      <a:pt x="120" y="16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43" y="98"/>
                    </a:lnTo>
                    <a:lnTo>
                      <a:pt x="154" y="67"/>
                    </a:lnTo>
                    <a:lnTo>
                      <a:pt x="158" y="51"/>
                    </a:lnTo>
                    <a:lnTo>
                      <a:pt x="162" y="36"/>
                    </a:lnTo>
                    <a:lnTo>
                      <a:pt x="164" y="20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5" y="2"/>
                    </a:lnTo>
                    <a:lnTo>
                      <a:pt x="164" y="1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0"/>
                    </a:lnTo>
                    <a:lnTo>
                      <a:pt x="158" y="1"/>
                    </a:lnTo>
                    <a:lnTo>
                      <a:pt x="157" y="2"/>
                    </a:lnTo>
                    <a:lnTo>
                      <a:pt x="156" y="4"/>
                    </a:lnTo>
                    <a:lnTo>
                      <a:pt x="156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0" name="chenying0907 907"/>
              <p:cNvSpPr/>
              <p:nvPr/>
            </p:nvSpPr>
            <p:spPr bwMode="auto">
              <a:xfrm>
                <a:off x="3338513" y="1404938"/>
                <a:ext cx="58738" cy="168275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99" y="4"/>
                  </a:cxn>
                  <a:cxn ang="0">
                    <a:pos x="98" y="14"/>
                  </a:cxn>
                  <a:cxn ang="0">
                    <a:pos x="97" y="23"/>
                  </a:cxn>
                  <a:cxn ang="0">
                    <a:pos x="92" y="43"/>
                  </a:cxn>
                  <a:cxn ang="0">
                    <a:pos x="79" y="81"/>
                  </a:cxn>
                  <a:cxn ang="0">
                    <a:pos x="79" y="81"/>
                  </a:cxn>
                  <a:cxn ang="0">
                    <a:pos x="73" y="103"/>
                  </a:cxn>
                  <a:cxn ang="0">
                    <a:pos x="68" y="125"/>
                  </a:cxn>
                  <a:cxn ang="0">
                    <a:pos x="57" y="169"/>
                  </a:cxn>
                  <a:cxn ang="0">
                    <a:pos x="57" y="169"/>
                  </a:cxn>
                  <a:cxn ang="0">
                    <a:pos x="51" y="188"/>
                  </a:cxn>
                  <a:cxn ang="0">
                    <a:pos x="43" y="205"/>
                  </a:cxn>
                  <a:cxn ang="0">
                    <a:pos x="35" y="223"/>
                  </a:cxn>
                  <a:cxn ang="0">
                    <a:pos x="26" y="239"/>
                  </a:cxn>
                  <a:cxn ang="0">
                    <a:pos x="17" y="257"/>
                  </a:cxn>
                  <a:cxn ang="0">
                    <a:pos x="10" y="274"/>
                  </a:cxn>
                  <a:cxn ang="0">
                    <a:pos x="4" y="293"/>
                  </a:cxn>
                  <a:cxn ang="0">
                    <a:pos x="1" y="302"/>
                  </a:cxn>
                  <a:cxn ang="0">
                    <a:pos x="0" y="313"/>
                  </a:cxn>
                  <a:cxn ang="0">
                    <a:pos x="0" y="313"/>
                  </a:cxn>
                  <a:cxn ang="0">
                    <a:pos x="0" y="314"/>
                  </a:cxn>
                  <a:cxn ang="0">
                    <a:pos x="1" y="316"/>
                  </a:cxn>
                  <a:cxn ang="0">
                    <a:pos x="2" y="317"/>
                  </a:cxn>
                  <a:cxn ang="0">
                    <a:pos x="4" y="317"/>
                  </a:cxn>
                  <a:cxn ang="0">
                    <a:pos x="7" y="316"/>
                  </a:cxn>
                  <a:cxn ang="0">
                    <a:pos x="9" y="314"/>
                  </a:cxn>
                  <a:cxn ang="0">
                    <a:pos x="9" y="313"/>
                  </a:cxn>
                  <a:cxn ang="0">
                    <a:pos x="9" y="313"/>
                  </a:cxn>
                  <a:cxn ang="0">
                    <a:pos x="11" y="302"/>
                  </a:cxn>
                  <a:cxn ang="0">
                    <a:pos x="13" y="292"/>
                  </a:cxn>
                  <a:cxn ang="0">
                    <a:pos x="19" y="273"/>
                  </a:cxn>
                  <a:cxn ang="0">
                    <a:pos x="28" y="255"/>
                  </a:cxn>
                  <a:cxn ang="0">
                    <a:pos x="36" y="237"/>
                  </a:cxn>
                  <a:cxn ang="0">
                    <a:pos x="45" y="220"/>
                  </a:cxn>
                  <a:cxn ang="0">
                    <a:pos x="54" y="201"/>
                  </a:cxn>
                  <a:cxn ang="0">
                    <a:pos x="62" y="182"/>
                  </a:cxn>
                  <a:cxn ang="0">
                    <a:pos x="68" y="164"/>
                  </a:cxn>
                  <a:cxn ang="0">
                    <a:pos x="68" y="164"/>
                  </a:cxn>
                  <a:cxn ang="0">
                    <a:pos x="79" y="119"/>
                  </a:cxn>
                  <a:cxn ang="0">
                    <a:pos x="91" y="76"/>
                  </a:cxn>
                  <a:cxn ang="0">
                    <a:pos x="91" y="76"/>
                  </a:cxn>
                  <a:cxn ang="0">
                    <a:pos x="102" y="40"/>
                  </a:cxn>
                  <a:cxn ang="0">
                    <a:pos x="106" y="22"/>
                  </a:cxn>
                  <a:cxn ang="0">
                    <a:pos x="109" y="4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99" y="4"/>
                  </a:cxn>
                  <a:cxn ang="0">
                    <a:pos x="99" y="4"/>
                  </a:cxn>
                </a:cxnLst>
                <a:rect l="0" t="0" r="r" b="b"/>
                <a:pathLst>
                  <a:path w="109" h="317">
                    <a:moveTo>
                      <a:pt x="99" y="4"/>
                    </a:moveTo>
                    <a:lnTo>
                      <a:pt x="99" y="4"/>
                    </a:lnTo>
                    <a:lnTo>
                      <a:pt x="98" y="14"/>
                    </a:lnTo>
                    <a:lnTo>
                      <a:pt x="97" y="23"/>
                    </a:lnTo>
                    <a:lnTo>
                      <a:pt x="92" y="43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73" y="103"/>
                    </a:lnTo>
                    <a:lnTo>
                      <a:pt x="68" y="125"/>
                    </a:lnTo>
                    <a:lnTo>
                      <a:pt x="57" y="169"/>
                    </a:lnTo>
                    <a:lnTo>
                      <a:pt x="57" y="169"/>
                    </a:lnTo>
                    <a:lnTo>
                      <a:pt x="51" y="188"/>
                    </a:lnTo>
                    <a:lnTo>
                      <a:pt x="43" y="205"/>
                    </a:lnTo>
                    <a:lnTo>
                      <a:pt x="35" y="223"/>
                    </a:lnTo>
                    <a:lnTo>
                      <a:pt x="26" y="239"/>
                    </a:lnTo>
                    <a:lnTo>
                      <a:pt x="17" y="257"/>
                    </a:lnTo>
                    <a:lnTo>
                      <a:pt x="10" y="274"/>
                    </a:lnTo>
                    <a:lnTo>
                      <a:pt x="4" y="293"/>
                    </a:lnTo>
                    <a:lnTo>
                      <a:pt x="1" y="302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4"/>
                    </a:lnTo>
                    <a:lnTo>
                      <a:pt x="1" y="316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7" y="316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9" y="313"/>
                    </a:lnTo>
                    <a:lnTo>
                      <a:pt x="11" y="302"/>
                    </a:lnTo>
                    <a:lnTo>
                      <a:pt x="13" y="292"/>
                    </a:lnTo>
                    <a:lnTo>
                      <a:pt x="19" y="273"/>
                    </a:lnTo>
                    <a:lnTo>
                      <a:pt x="28" y="255"/>
                    </a:lnTo>
                    <a:lnTo>
                      <a:pt x="36" y="237"/>
                    </a:lnTo>
                    <a:lnTo>
                      <a:pt x="45" y="220"/>
                    </a:lnTo>
                    <a:lnTo>
                      <a:pt x="54" y="201"/>
                    </a:lnTo>
                    <a:lnTo>
                      <a:pt x="62" y="182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79" y="119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102" y="40"/>
                    </a:lnTo>
                    <a:lnTo>
                      <a:pt x="106" y="22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99" y="4"/>
                    </a:lnTo>
                    <a:lnTo>
                      <a:pt x="9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1" name="chenying0907 908"/>
              <p:cNvSpPr/>
              <p:nvPr/>
            </p:nvSpPr>
            <p:spPr bwMode="auto">
              <a:xfrm>
                <a:off x="3365500" y="1427163"/>
                <a:ext cx="58738" cy="16986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102" y="1"/>
                  </a:cxn>
                  <a:cxn ang="0">
                    <a:pos x="97" y="7"/>
                  </a:cxn>
                  <a:cxn ang="0">
                    <a:pos x="93" y="13"/>
                  </a:cxn>
                  <a:cxn ang="0">
                    <a:pos x="87" y="26"/>
                  </a:cxn>
                  <a:cxn ang="0">
                    <a:pos x="82" y="39"/>
                  </a:cxn>
                  <a:cxn ang="0">
                    <a:pos x="79" y="54"/>
                  </a:cxn>
                  <a:cxn ang="0">
                    <a:pos x="79" y="54"/>
                  </a:cxn>
                  <a:cxn ang="0">
                    <a:pos x="72" y="77"/>
                  </a:cxn>
                  <a:cxn ang="0">
                    <a:pos x="65" y="101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44" y="168"/>
                  </a:cxn>
                  <a:cxn ang="0">
                    <a:pos x="37" y="190"/>
                  </a:cxn>
                  <a:cxn ang="0">
                    <a:pos x="20" y="231"/>
                  </a:cxn>
                  <a:cxn ang="0">
                    <a:pos x="13" y="252"/>
                  </a:cxn>
                  <a:cxn ang="0">
                    <a:pos x="7" y="274"/>
                  </a:cxn>
                  <a:cxn ang="0">
                    <a:pos x="2" y="295"/>
                  </a:cxn>
                  <a:cxn ang="0">
                    <a:pos x="1" y="307"/>
                  </a:cxn>
                  <a:cxn ang="0">
                    <a:pos x="0" y="317"/>
                  </a:cxn>
                  <a:cxn ang="0">
                    <a:pos x="0" y="317"/>
                  </a:cxn>
                  <a:cxn ang="0">
                    <a:pos x="1" y="319"/>
                  </a:cxn>
                  <a:cxn ang="0">
                    <a:pos x="2" y="321"/>
                  </a:cxn>
                  <a:cxn ang="0">
                    <a:pos x="3" y="322"/>
                  </a:cxn>
                  <a:cxn ang="0">
                    <a:pos x="6" y="322"/>
                  </a:cxn>
                  <a:cxn ang="0">
                    <a:pos x="8" y="322"/>
                  </a:cxn>
                  <a:cxn ang="0">
                    <a:pos x="9" y="321"/>
                  </a:cxn>
                  <a:cxn ang="0">
                    <a:pos x="10" y="319"/>
                  </a:cxn>
                  <a:cxn ang="0">
                    <a:pos x="11" y="317"/>
                  </a:cxn>
                  <a:cxn ang="0">
                    <a:pos x="11" y="317"/>
                  </a:cxn>
                  <a:cxn ang="0">
                    <a:pos x="11" y="307"/>
                  </a:cxn>
                  <a:cxn ang="0">
                    <a:pos x="12" y="296"/>
                  </a:cxn>
                  <a:cxn ang="0">
                    <a:pos x="16" y="276"/>
                  </a:cxn>
                  <a:cxn ang="0">
                    <a:pos x="22" y="256"/>
                  </a:cxn>
                  <a:cxn ang="0">
                    <a:pos x="29" y="237"/>
                  </a:cxn>
                  <a:cxn ang="0">
                    <a:pos x="44" y="198"/>
                  </a:cxn>
                  <a:cxn ang="0">
                    <a:pos x="51" y="179"/>
                  </a:cxn>
                  <a:cxn ang="0">
                    <a:pos x="57" y="159"/>
                  </a:cxn>
                  <a:cxn ang="0">
                    <a:pos x="57" y="159"/>
                  </a:cxn>
                  <a:cxn ang="0">
                    <a:pos x="70" y="120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6" y="62"/>
                  </a:cxn>
                  <a:cxn ang="0">
                    <a:pos x="91" y="42"/>
                  </a:cxn>
                  <a:cxn ang="0">
                    <a:pos x="94" y="33"/>
                  </a:cxn>
                  <a:cxn ang="0">
                    <a:pos x="97" y="25"/>
                  </a:cxn>
                  <a:cxn ang="0">
                    <a:pos x="103" y="16"/>
                  </a:cxn>
                  <a:cxn ang="0">
                    <a:pos x="109" y="8"/>
                  </a:cxn>
                  <a:cxn ang="0">
                    <a:pos x="109" y="8"/>
                  </a:cxn>
                  <a:cxn ang="0">
                    <a:pos x="110" y="6"/>
                  </a:cxn>
                  <a:cxn ang="0">
                    <a:pos x="110" y="4"/>
                  </a:cxn>
                  <a:cxn ang="0">
                    <a:pos x="109" y="3"/>
                  </a:cxn>
                  <a:cxn ang="0">
                    <a:pos x="108" y="1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2" y="1"/>
                  </a:cxn>
                </a:cxnLst>
                <a:rect l="0" t="0" r="r" b="b"/>
                <a:pathLst>
                  <a:path w="110" h="322">
                    <a:moveTo>
                      <a:pt x="102" y="1"/>
                    </a:moveTo>
                    <a:lnTo>
                      <a:pt x="102" y="1"/>
                    </a:lnTo>
                    <a:lnTo>
                      <a:pt x="97" y="7"/>
                    </a:lnTo>
                    <a:lnTo>
                      <a:pt x="93" y="13"/>
                    </a:lnTo>
                    <a:lnTo>
                      <a:pt x="87" y="26"/>
                    </a:lnTo>
                    <a:lnTo>
                      <a:pt x="82" y="39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2" y="77"/>
                    </a:lnTo>
                    <a:lnTo>
                      <a:pt x="65" y="101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44" y="168"/>
                    </a:lnTo>
                    <a:lnTo>
                      <a:pt x="37" y="190"/>
                    </a:lnTo>
                    <a:lnTo>
                      <a:pt x="20" y="231"/>
                    </a:lnTo>
                    <a:lnTo>
                      <a:pt x="13" y="252"/>
                    </a:lnTo>
                    <a:lnTo>
                      <a:pt x="7" y="274"/>
                    </a:lnTo>
                    <a:lnTo>
                      <a:pt x="2" y="295"/>
                    </a:lnTo>
                    <a:lnTo>
                      <a:pt x="1" y="307"/>
                    </a:lnTo>
                    <a:lnTo>
                      <a:pt x="0" y="317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2" y="321"/>
                    </a:lnTo>
                    <a:lnTo>
                      <a:pt x="3" y="322"/>
                    </a:lnTo>
                    <a:lnTo>
                      <a:pt x="6" y="322"/>
                    </a:lnTo>
                    <a:lnTo>
                      <a:pt x="8" y="322"/>
                    </a:lnTo>
                    <a:lnTo>
                      <a:pt x="9" y="321"/>
                    </a:lnTo>
                    <a:lnTo>
                      <a:pt x="10" y="319"/>
                    </a:lnTo>
                    <a:lnTo>
                      <a:pt x="11" y="317"/>
                    </a:lnTo>
                    <a:lnTo>
                      <a:pt x="11" y="317"/>
                    </a:lnTo>
                    <a:lnTo>
                      <a:pt x="11" y="307"/>
                    </a:lnTo>
                    <a:lnTo>
                      <a:pt x="12" y="296"/>
                    </a:lnTo>
                    <a:lnTo>
                      <a:pt x="16" y="276"/>
                    </a:lnTo>
                    <a:lnTo>
                      <a:pt x="22" y="256"/>
                    </a:lnTo>
                    <a:lnTo>
                      <a:pt x="29" y="237"/>
                    </a:lnTo>
                    <a:lnTo>
                      <a:pt x="44" y="198"/>
                    </a:lnTo>
                    <a:lnTo>
                      <a:pt x="51" y="179"/>
                    </a:lnTo>
                    <a:lnTo>
                      <a:pt x="57" y="159"/>
                    </a:lnTo>
                    <a:lnTo>
                      <a:pt x="57" y="159"/>
                    </a:lnTo>
                    <a:lnTo>
                      <a:pt x="70" y="120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6" y="62"/>
                    </a:lnTo>
                    <a:lnTo>
                      <a:pt x="91" y="42"/>
                    </a:lnTo>
                    <a:lnTo>
                      <a:pt x="94" y="33"/>
                    </a:lnTo>
                    <a:lnTo>
                      <a:pt x="97" y="25"/>
                    </a:lnTo>
                    <a:lnTo>
                      <a:pt x="103" y="16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09" y="3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2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2" name="chenying0907 909"/>
              <p:cNvSpPr/>
              <p:nvPr/>
            </p:nvSpPr>
            <p:spPr bwMode="auto">
              <a:xfrm>
                <a:off x="3403600" y="1430338"/>
                <a:ext cx="41275" cy="182563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62" y="52"/>
                  </a:cxn>
                  <a:cxn ang="0">
                    <a:pos x="53" y="99"/>
                  </a:cxn>
                  <a:cxn ang="0">
                    <a:pos x="39" y="171"/>
                  </a:cxn>
                  <a:cxn ang="0">
                    <a:pos x="35" y="193"/>
                  </a:cxn>
                  <a:cxn ang="0">
                    <a:pos x="30" y="215"/>
                  </a:cxn>
                  <a:cxn ang="0">
                    <a:pos x="15" y="255"/>
                  </a:cxn>
                  <a:cxn ang="0">
                    <a:pos x="10" y="277"/>
                  </a:cxn>
                  <a:cxn ang="0">
                    <a:pos x="7" y="294"/>
                  </a:cxn>
                  <a:cxn ang="0">
                    <a:pos x="5" y="310"/>
                  </a:cxn>
                  <a:cxn ang="0">
                    <a:pos x="5" y="325"/>
                  </a:cxn>
                  <a:cxn ang="0">
                    <a:pos x="4" y="335"/>
                  </a:cxn>
                  <a:cxn ang="0">
                    <a:pos x="3" y="337"/>
                  </a:cxn>
                  <a:cxn ang="0">
                    <a:pos x="0" y="340"/>
                  </a:cxn>
                  <a:cxn ang="0">
                    <a:pos x="1" y="343"/>
                  </a:cxn>
                  <a:cxn ang="0">
                    <a:pos x="4" y="345"/>
                  </a:cxn>
                  <a:cxn ang="0">
                    <a:pos x="7" y="345"/>
                  </a:cxn>
                  <a:cxn ang="0">
                    <a:pos x="10" y="342"/>
                  </a:cxn>
                  <a:cxn ang="0">
                    <a:pos x="13" y="334"/>
                  </a:cxn>
                  <a:cxn ang="0">
                    <a:pos x="14" y="318"/>
                  </a:cxn>
                  <a:cxn ang="0">
                    <a:pos x="14" y="310"/>
                  </a:cxn>
                  <a:cxn ang="0">
                    <a:pos x="17" y="285"/>
                  </a:cxn>
                  <a:cxn ang="0">
                    <a:pos x="23" y="260"/>
                  </a:cxn>
                  <a:cxn ang="0">
                    <a:pos x="40" y="213"/>
                  </a:cxn>
                  <a:cxn ang="0">
                    <a:pos x="44" y="201"/>
                  </a:cxn>
                  <a:cxn ang="0">
                    <a:pos x="47" y="176"/>
                  </a:cxn>
                  <a:cxn ang="0">
                    <a:pos x="49" y="163"/>
                  </a:cxn>
                  <a:cxn ang="0">
                    <a:pos x="63" y="107"/>
                  </a:cxn>
                  <a:cxn ang="0">
                    <a:pos x="65" y="93"/>
                  </a:cxn>
                  <a:cxn ang="0">
                    <a:pos x="70" y="52"/>
                  </a:cxn>
                  <a:cxn ang="0">
                    <a:pos x="73" y="28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7" y="2"/>
                  </a:cxn>
                  <a:cxn ang="0">
                    <a:pos x="67" y="4"/>
                  </a:cxn>
                </a:cxnLst>
                <a:rect l="0" t="0" r="r" b="b"/>
                <a:pathLst>
                  <a:path w="76" h="346">
                    <a:moveTo>
                      <a:pt x="67" y="4"/>
                    </a:moveTo>
                    <a:lnTo>
                      <a:pt x="67" y="4"/>
                    </a:lnTo>
                    <a:lnTo>
                      <a:pt x="65" y="28"/>
                    </a:lnTo>
                    <a:lnTo>
                      <a:pt x="62" y="52"/>
                    </a:lnTo>
                    <a:lnTo>
                      <a:pt x="58" y="76"/>
                    </a:lnTo>
                    <a:lnTo>
                      <a:pt x="53" y="99"/>
                    </a:lnTo>
                    <a:lnTo>
                      <a:pt x="43" y="147"/>
                    </a:lnTo>
                    <a:lnTo>
                      <a:pt x="39" y="171"/>
                    </a:lnTo>
                    <a:lnTo>
                      <a:pt x="35" y="193"/>
                    </a:lnTo>
                    <a:lnTo>
                      <a:pt x="35" y="193"/>
                    </a:lnTo>
                    <a:lnTo>
                      <a:pt x="33" y="205"/>
                    </a:lnTo>
                    <a:lnTo>
                      <a:pt x="30" y="215"/>
                    </a:lnTo>
                    <a:lnTo>
                      <a:pt x="22" y="236"/>
                    </a:lnTo>
                    <a:lnTo>
                      <a:pt x="15" y="255"/>
                    </a:lnTo>
                    <a:lnTo>
                      <a:pt x="12" y="267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7" y="294"/>
                    </a:lnTo>
                    <a:lnTo>
                      <a:pt x="6" y="302"/>
                    </a:lnTo>
                    <a:lnTo>
                      <a:pt x="5" y="310"/>
                    </a:lnTo>
                    <a:lnTo>
                      <a:pt x="5" y="310"/>
                    </a:lnTo>
                    <a:lnTo>
                      <a:pt x="5" y="325"/>
                    </a:lnTo>
                    <a:lnTo>
                      <a:pt x="5" y="333"/>
                    </a:lnTo>
                    <a:lnTo>
                      <a:pt x="4" y="335"/>
                    </a:lnTo>
                    <a:lnTo>
                      <a:pt x="3" y="337"/>
                    </a:lnTo>
                    <a:lnTo>
                      <a:pt x="3" y="337"/>
                    </a:lnTo>
                    <a:lnTo>
                      <a:pt x="1" y="338"/>
                    </a:lnTo>
                    <a:lnTo>
                      <a:pt x="0" y="340"/>
                    </a:lnTo>
                    <a:lnTo>
                      <a:pt x="1" y="342"/>
                    </a:lnTo>
                    <a:lnTo>
                      <a:pt x="1" y="343"/>
                    </a:lnTo>
                    <a:lnTo>
                      <a:pt x="2" y="345"/>
                    </a:lnTo>
                    <a:lnTo>
                      <a:pt x="4" y="345"/>
                    </a:lnTo>
                    <a:lnTo>
                      <a:pt x="5" y="346"/>
                    </a:lnTo>
                    <a:lnTo>
                      <a:pt x="7" y="345"/>
                    </a:lnTo>
                    <a:lnTo>
                      <a:pt x="7" y="345"/>
                    </a:lnTo>
                    <a:lnTo>
                      <a:pt x="10" y="342"/>
                    </a:lnTo>
                    <a:lnTo>
                      <a:pt x="12" y="339"/>
                    </a:lnTo>
                    <a:lnTo>
                      <a:pt x="13" y="334"/>
                    </a:lnTo>
                    <a:lnTo>
                      <a:pt x="14" y="329"/>
                    </a:lnTo>
                    <a:lnTo>
                      <a:pt x="14" y="318"/>
                    </a:lnTo>
                    <a:lnTo>
                      <a:pt x="14" y="310"/>
                    </a:lnTo>
                    <a:lnTo>
                      <a:pt x="14" y="310"/>
                    </a:lnTo>
                    <a:lnTo>
                      <a:pt x="15" y="298"/>
                    </a:lnTo>
                    <a:lnTo>
                      <a:pt x="17" y="285"/>
                    </a:lnTo>
                    <a:lnTo>
                      <a:pt x="19" y="273"/>
                    </a:lnTo>
                    <a:lnTo>
                      <a:pt x="23" y="260"/>
                    </a:lnTo>
                    <a:lnTo>
                      <a:pt x="32" y="236"/>
                    </a:lnTo>
                    <a:lnTo>
                      <a:pt x="40" y="213"/>
                    </a:lnTo>
                    <a:lnTo>
                      <a:pt x="40" y="213"/>
                    </a:lnTo>
                    <a:lnTo>
                      <a:pt x="44" y="201"/>
                    </a:lnTo>
                    <a:lnTo>
                      <a:pt x="46" y="188"/>
                    </a:lnTo>
                    <a:lnTo>
                      <a:pt x="47" y="176"/>
                    </a:lnTo>
                    <a:lnTo>
                      <a:pt x="49" y="163"/>
                    </a:lnTo>
                    <a:lnTo>
                      <a:pt x="49" y="163"/>
                    </a:lnTo>
                    <a:lnTo>
                      <a:pt x="56" y="135"/>
                    </a:lnTo>
                    <a:lnTo>
                      <a:pt x="63" y="107"/>
                    </a:lnTo>
                    <a:lnTo>
                      <a:pt x="63" y="107"/>
                    </a:lnTo>
                    <a:lnTo>
                      <a:pt x="65" y="93"/>
                    </a:lnTo>
                    <a:lnTo>
                      <a:pt x="66" y="79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3" y="28"/>
                    </a:lnTo>
                    <a:lnTo>
                      <a:pt x="75" y="17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3" name="chenying0907 910"/>
              <p:cNvSpPr/>
              <p:nvPr/>
            </p:nvSpPr>
            <p:spPr bwMode="auto">
              <a:xfrm>
                <a:off x="3436938" y="1397000"/>
                <a:ext cx="47625" cy="252413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0" y="4"/>
                  </a:cxn>
                  <a:cxn ang="0">
                    <a:pos x="78" y="20"/>
                  </a:cxn>
                  <a:cxn ang="0">
                    <a:pos x="76" y="34"/>
                  </a:cxn>
                  <a:cxn ang="0">
                    <a:pos x="69" y="63"/>
                  </a:cxn>
                  <a:cxn ang="0">
                    <a:pos x="54" y="121"/>
                  </a:cxn>
                  <a:cxn ang="0">
                    <a:pos x="54" y="121"/>
                  </a:cxn>
                  <a:cxn ang="0">
                    <a:pos x="40" y="180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23" y="253"/>
                  </a:cxn>
                  <a:cxn ang="0">
                    <a:pos x="21" y="269"/>
                  </a:cxn>
                  <a:cxn ang="0">
                    <a:pos x="19" y="301"/>
                  </a:cxn>
                  <a:cxn ang="0">
                    <a:pos x="16" y="332"/>
                  </a:cxn>
                  <a:cxn ang="0">
                    <a:pos x="15" y="347"/>
                  </a:cxn>
                  <a:cxn ang="0">
                    <a:pos x="12" y="363"/>
                  </a:cxn>
                  <a:cxn ang="0">
                    <a:pos x="12" y="363"/>
                  </a:cxn>
                  <a:cxn ang="0">
                    <a:pos x="8" y="391"/>
                  </a:cxn>
                  <a:cxn ang="0">
                    <a:pos x="4" y="419"/>
                  </a:cxn>
                  <a:cxn ang="0">
                    <a:pos x="2" y="446"/>
                  </a:cxn>
                  <a:cxn ang="0">
                    <a:pos x="0" y="474"/>
                  </a:cxn>
                  <a:cxn ang="0">
                    <a:pos x="0" y="474"/>
                  </a:cxn>
                  <a:cxn ang="0">
                    <a:pos x="0" y="476"/>
                  </a:cxn>
                  <a:cxn ang="0">
                    <a:pos x="1" y="477"/>
                  </a:cxn>
                  <a:cxn ang="0">
                    <a:pos x="3" y="478"/>
                  </a:cxn>
                  <a:cxn ang="0">
                    <a:pos x="4" y="478"/>
                  </a:cxn>
                  <a:cxn ang="0">
                    <a:pos x="6" y="478"/>
                  </a:cxn>
                  <a:cxn ang="0">
                    <a:pos x="8" y="477"/>
                  </a:cxn>
                  <a:cxn ang="0">
                    <a:pos x="9" y="476"/>
                  </a:cxn>
                  <a:cxn ang="0">
                    <a:pos x="9" y="474"/>
                  </a:cxn>
                  <a:cxn ang="0">
                    <a:pos x="9" y="474"/>
                  </a:cxn>
                  <a:cxn ang="0">
                    <a:pos x="11" y="444"/>
                  </a:cxn>
                  <a:cxn ang="0">
                    <a:pos x="14" y="415"/>
                  </a:cxn>
                  <a:cxn ang="0">
                    <a:pos x="18" y="385"/>
                  </a:cxn>
                  <a:cxn ang="0">
                    <a:pos x="23" y="357"/>
                  </a:cxn>
                  <a:cxn ang="0">
                    <a:pos x="23" y="357"/>
                  </a:cxn>
                  <a:cxn ang="0">
                    <a:pos x="25" y="341"/>
                  </a:cxn>
                  <a:cxn ang="0">
                    <a:pos x="28" y="326"/>
                  </a:cxn>
                  <a:cxn ang="0">
                    <a:pos x="30" y="295"/>
                  </a:cxn>
                  <a:cxn ang="0">
                    <a:pos x="33" y="263"/>
                  </a:cxn>
                  <a:cxn ang="0">
                    <a:pos x="35" y="247"/>
                  </a:cxn>
                  <a:cxn ang="0">
                    <a:pos x="38" y="232"/>
                  </a:cxn>
                  <a:cxn ang="0">
                    <a:pos x="38" y="232"/>
                  </a:cxn>
                  <a:cxn ang="0">
                    <a:pos x="51" y="174"/>
                  </a:cxn>
                  <a:cxn ang="0">
                    <a:pos x="66" y="116"/>
                  </a:cxn>
                  <a:cxn ang="0">
                    <a:pos x="66" y="116"/>
                  </a:cxn>
                  <a:cxn ang="0">
                    <a:pos x="79" y="61"/>
                  </a:cxn>
                  <a:cxn ang="0">
                    <a:pos x="85" y="32"/>
                  </a:cxn>
                  <a:cxn ang="0">
                    <a:pos x="90" y="4"/>
                  </a:cxn>
                  <a:cxn ang="0">
                    <a:pos x="90" y="4"/>
                  </a:cxn>
                  <a:cxn ang="0">
                    <a:pos x="90" y="3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0" y="4"/>
                  </a:cxn>
                  <a:cxn ang="0">
                    <a:pos x="80" y="4"/>
                  </a:cxn>
                </a:cxnLst>
                <a:rect l="0" t="0" r="r" b="b"/>
                <a:pathLst>
                  <a:path w="90" h="478">
                    <a:moveTo>
                      <a:pt x="80" y="4"/>
                    </a:moveTo>
                    <a:lnTo>
                      <a:pt x="80" y="4"/>
                    </a:lnTo>
                    <a:lnTo>
                      <a:pt x="78" y="20"/>
                    </a:lnTo>
                    <a:lnTo>
                      <a:pt x="76" y="34"/>
                    </a:lnTo>
                    <a:lnTo>
                      <a:pt x="69" y="63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40" y="180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23" y="253"/>
                    </a:lnTo>
                    <a:lnTo>
                      <a:pt x="21" y="269"/>
                    </a:lnTo>
                    <a:lnTo>
                      <a:pt x="19" y="301"/>
                    </a:lnTo>
                    <a:lnTo>
                      <a:pt x="16" y="332"/>
                    </a:lnTo>
                    <a:lnTo>
                      <a:pt x="15" y="347"/>
                    </a:lnTo>
                    <a:lnTo>
                      <a:pt x="12" y="363"/>
                    </a:lnTo>
                    <a:lnTo>
                      <a:pt x="12" y="363"/>
                    </a:lnTo>
                    <a:lnTo>
                      <a:pt x="8" y="391"/>
                    </a:lnTo>
                    <a:lnTo>
                      <a:pt x="4" y="419"/>
                    </a:lnTo>
                    <a:lnTo>
                      <a:pt x="2" y="44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6"/>
                    </a:lnTo>
                    <a:lnTo>
                      <a:pt x="1" y="477"/>
                    </a:lnTo>
                    <a:lnTo>
                      <a:pt x="3" y="478"/>
                    </a:lnTo>
                    <a:lnTo>
                      <a:pt x="4" y="478"/>
                    </a:lnTo>
                    <a:lnTo>
                      <a:pt x="6" y="478"/>
                    </a:lnTo>
                    <a:lnTo>
                      <a:pt x="8" y="477"/>
                    </a:lnTo>
                    <a:lnTo>
                      <a:pt x="9" y="476"/>
                    </a:lnTo>
                    <a:lnTo>
                      <a:pt x="9" y="474"/>
                    </a:lnTo>
                    <a:lnTo>
                      <a:pt x="9" y="474"/>
                    </a:lnTo>
                    <a:lnTo>
                      <a:pt x="11" y="444"/>
                    </a:lnTo>
                    <a:lnTo>
                      <a:pt x="14" y="415"/>
                    </a:lnTo>
                    <a:lnTo>
                      <a:pt x="18" y="385"/>
                    </a:lnTo>
                    <a:lnTo>
                      <a:pt x="23" y="357"/>
                    </a:lnTo>
                    <a:lnTo>
                      <a:pt x="23" y="357"/>
                    </a:lnTo>
                    <a:lnTo>
                      <a:pt x="25" y="341"/>
                    </a:lnTo>
                    <a:lnTo>
                      <a:pt x="28" y="326"/>
                    </a:lnTo>
                    <a:lnTo>
                      <a:pt x="30" y="295"/>
                    </a:lnTo>
                    <a:lnTo>
                      <a:pt x="33" y="263"/>
                    </a:lnTo>
                    <a:lnTo>
                      <a:pt x="35" y="247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51" y="174"/>
                    </a:lnTo>
                    <a:lnTo>
                      <a:pt x="66" y="116"/>
                    </a:lnTo>
                    <a:lnTo>
                      <a:pt x="66" y="116"/>
                    </a:lnTo>
                    <a:lnTo>
                      <a:pt x="79" y="61"/>
                    </a:lnTo>
                    <a:lnTo>
                      <a:pt x="85" y="32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0" y="4"/>
                    </a:lnTo>
                    <a:lnTo>
                      <a:pt x="8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4" name="chenying0907 911"/>
              <p:cNvSpPr/>
              <p:nvPr/>
            </p:nvSpPr>
            <p:spPr bwMode="auto">
              <a:xfrm>
                <a:off x="3457575" y="1241425"/>
                <a:ext cx="104775" cy="455613"/>
              </a:xfrm>
              <a:custGeom>
                <a:avLst/>
                <a:gdLst/>
                <a:ahLst/>
                <a:cxnLst>
                  <a:cxn ang="0">
                    <a:pos x="189" y="5"/>
                  </a:cxn>
                  <a:cxn ang="0">
                    <a:pos x="187" y="12"/>
                  </a:cxn>
                  <a:cxn ang="0">
                    <a:pos x="185" y="19"/>
                  </a:cxn>
                  <a:cxn ang="0">
                    <a:pos x="183" y="34"/>
                  </a:cxn>
                  <a:cxn ang="0">
                    <a:pos x="181" y="47"/>
                  </a:cxn>
                  <a:cxn ang="0">
                    <a:pos x="173" y="98"/>
                  </a:cxn>
                  <a:cxn ang="0">
                    <a:pos x="167" y="127"/>
                  </a:cxn>
                  <a:cxn ang="0">
                    <a:pos x="152" y="182"/>
                  </a:cxn>
                  <a:cxn ang="0">
                    <a:pos x="142" y="208"/>
                  </a:cxn>
                  <a:cxn ang="0">
                    <a:pos x="108" y="307"/>
                  </a:cxn>
                  <a:cxn ang="0">
                    <a:pos x="101" y="334"/>
                  </a:cxn>
                  <a:cxn ang="0">
                    <a:pos x="88" y="420"/>
                  </a:cxn>
                  <a:cxn ang="0">
                    <a:pos x="82" y="448"/>
                  </a:cxn>
                  <a:cxn ang="0">
                    <a:pos x="66" y="533"/>
                  </a:cxn>
                  <a:cxn ang="0">
                    <a:pos x="41" y="644"/>
                  </a:cxn>
                  <a:cxn ang="0">
                    <a:pos x="30" y="698"/>
                  </a:cxn>
                  <a:cxn ang="0">
                    <a:pos x="7" y="804"/>
                  </a:cxn>
                  <a:cxn ang="0">
                    <a:pos x="0" y="858"/>
                  </a:cxn>
                  <a:cxn ang="0">
                    <a:pos x="0" y="860"/>
                  </a:cxn>
                  <a:cxn ang="0">
                    <a:pos x="2" y="862"/>
                  </a:cxn>
                  <a:cxn ang="0">
                    <a:pos x="7" y="861"/>
                  </a:cxn>
                  <a:cxn ang="0">
                    <a:pos x="9" y="858"/>
                  </a:cxn>
                  <a:cxn ang="0">
                    <a:pos x="12" y="830"/>
                  </a:cxn>
                  <a:cxn ang="0">
                    <a:pos x="29" y="748"/>
                  </a:cxn>
                  <a:cxn ang="0">
                    <a:pos x="53" y="638"/>
                  </a:cxn>
                  <a:cxn ang="0">
                    <a:pos x="64" y="580"/>
                  </a:cxn>
                  <a:cxn ang="0">
                    <a:pos x="89" y="464"/>
                  </a:cxn>
                  <a:cxn ang="0">
                    <a:pos x="99" y="405"/>
                  </a:cxn>
                  <a:cxn ang="0">
                    <a:pos x="103" y="379"/>
                  </a:cxn>
                  <a:cxn ang="0">
                    <a:pos x="113" y="326"/>
                  </a:cxn>
                  <a:cxn ang="0">
                    <a:pos x="121" y="301"/>
                  </a:cxn>
                  <a:cxn ang="0">
                    <a:pos x="158" y="195"/>
                  </a:cxn>
                  <a:cxn ang="0">
                    <a:pos x="174" y="140"/>
                  </a:cxn>
                  <a:cxn ang="0">
                    <a:pos x="186" y="83"/>
                  </a:cxn>
                  <a:cxn ang="0">
                    <a:pos x="189" y="60"/>
                  </a:cxn>
                  <a:cxn ang="0">
                    <a:pos x="192" y="36"/>
                  </a:cxn>
                  <a:cxn ang="0">
                    <a:pos x="196" y="20"/>
                  </a:cxn>
                  <a:cxn ang="0">
                    <a:pos x="198" y="5"/>
                  </a:cxn>
                  <a:cxn ang="0">
                    <a:pos x="198" y="3"/>
                  </a:cxn>
                  <a:cxn ang="0">
                    <a:pos x="196" y="1"/>
                  </a:cxn>
                  <a:cxn ang="0">
                    <a:pos x="192" y="1"/>
                  </a:cxn>
                  <a:cxn ang="0">
                    <a:pos x="190" y="3"/>
                  </a:cxn>
                  <a:cxn ang="0">
                    <a:pos x="189" y="5"/>
                  </a:cxn>
                </a:cxnLst>
                <a:rect l="0" t="0" r="r" b="b"/>
                <a:pathLst>
                  <a:path w="198" h="862">
                    <a:moveTo>
                      <a:pt x="189" y="5"/>
                    </a:moveTo>
                    <a:lnTo>
                      <a:pt x="189" y="5"/>
                    </a:lnTo>
                    <a:lnTo>
                      <a:pt x="189" y="9"/>
                    </a:lnTo>
                    <a:lnTo>
                      <a:pt x="187" y="12"/>
                    </a:lnTo>
                    <a:lnTo>
                      <a:pt x="186" y="15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3" y="34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78" y="73"/>
                    </a:lnTo>
                    <a:lnTo>
                      <a:pt x="173" y="98"/>
                    </a:lnTo>
                    <a:lnTo>
                      <a:pt x="173" y="98"/>
                    </a:lnTo>
                    <a:lnTo>
                      <a:pt x="167" y="127"/>
                    </a:lnTo>
                    <a:lnTo>
                      <a:pt x="160" y="154"/>
                    </a:lnTo>
                    <a:lnTo>
                      <a:pt x="152" y="182"/>
                    </a:lnTo>
                    <a:lnTo>
                      <a:pt x="142" y="208"/>
                    </a:lnTo>
                    <a:lnTo>
                      <a:pt x="142" y="208"/>
                    </a:lnTo>
                    <a:lnTo>
                      <a:pt x="108" y="307"/>
                    </a:lnTo>
                    <a:lnTo>
                      <a:pt x="108" y="307"/>
                    </a:lnTo>
                    <a:lnTo>
                      <a:pt x="104" y="321"/>
                    </a:lnTo>
                    <a:lnTo>
                      <a:pt x="101" y="334"/>
                    </a:lnTo>
                    <a:lnTo>
                      <a:pt x="96" y="363"/>
                    </a:lnTo>
                    <a:lnTo>
                      <a:pt x="88" y="420"/>
                    </a:lnTo>
                    <a:lnTo>
                      <a:pt x="88" y="420"/>
                    </a:lnTo>
                    <a:lnTo>
                      <a:pt x="82" y="448"/>
                    </a:lnTo>
                    <a:lnTo>
                      <a:pt x="77" y="476"/>
                    </a:lnTo>
                    <a:lnTo>
                      <a:pt x="66" y="533"/>
                    </a:lnTo>
                    <a:lnTo>
                      <a:pt x="54" y="589"/>
                    </a:lnTo>
                    <a:lnTo>
                      <a:pt x="41" y="644"/>
                    </a:lnTo>
                    <a:lnTo>
                      <a:pt x="41" y="644"/>
                    </a:lnTo>
                    <a:lnTo>
                      <a:pt x="30" y="698"/>
                    </a:lnTo>
                    <a:lnTo>
                      <a:pt x="18" y="751"/>
                    </a:lnTo>
                    <a:lnTo>
                      <a:pt x="7" y="804"/>
                    </a:lnTo>
                    <a:lnTo>
                      <a:pt x="3" y="831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0"/>
                    </a:lnTo>
                    <a:lnTo>
                      <a:pt x="1" y="861"/>
                    </a:lnTo>
                    <a:lnTo>
                      <a:pt x="2" y="862"/>
                    </a:lnTo>
                    <a:lnTo>
                      <a:pt x="4" y="862"/>
                    </a:lnTo>
                    <a:lnTo>
                      <a:pt x="7" y="861"/>
                    </a:lnTo>
                    <a:lnTo>
                      <a:pt x="8" y="860"/>
                    </a:lnTo>
                    <a:lnTo>
                      <a:pt x="9" y="858"/>
                    </a:lnTo>
                    <a:lnTo>
                      <a:pt x="9" y="858"/>
                    </a:lnTo>
                    <a:lnTo>
                      <a:pt x="12" y="830"/>
                    </a:lnTo>
                    <a:lnTo>
                      <a:pt x="17" y="803"/>
                    </a:lnTo>
                    <a:lnTo>
                      <a:pt x="29" y="748"/>
                    </a:lnTo>
                    <a:lnTo>
                      <a:pt x="40" y="693"/>
                    </a:lnTo>
                    <a:lnTo>
                      <a:pt x="53" y="638"/>
                    </a:lnTo>
                    <a:lnTo>
                      <a:pt x="53" y="638"/>
                    </a:lnTo>
                    <a:lnTo>
                      <a:pt x="64" y="580"/>
                    </a:lnTo>
                    <a:lnTo>
                      <a:pt x="77" y="522"/>
                    </a:lnTo>
                    <a:lnTo>
                      <a:pt x="89" y="464"/>
                    </a:lnTo>
                    <a:lnTo>
                      <a:pt x="95" y="43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3" y="379"/>
                    </a:lnTo>
                    <a:lnTo>
                      <a:pt x="107" y="353"/>
                    </a:lnTo>
                    <a:lnTo>
                      <a:pt x="113" y="326"/>
                    </a:lnTo>
                    <a:lnTo>
                      <a:pt x="121" y="301"/>
                    </a:lnTo>
                    <a:lnTo>
                      <a:pt x="121" y="301"/>
                    </a:lnTo>
                    <a:lnTo>
                      <a:pt x="158" y="195"/>
                    </a:lnTo>
                    <a:lnTo>
                      <a:pt x="158" y="195"/>
                    </a:lnTo>
                    <a:lnTo>
                      <a:pt x="166" y="167"/>
                    </a:lnTo>
                    <a:lnTo>
                      <a:pt x="174" y="140"/>
                    </a:lnTo>
                    <a:lnTo>
                      <a:pt x="181" y="112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9" y="60"/>
                    </a:lnTo>
                    <a:lnTo>
                      <a:pt x="190" y="47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6" y="20"/>
                    </a:lnTo>
                    <a:lnTo>
                      <a:pt x="198" y="1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3"/>
                    </a:lnTo>
                    <a:lnTo>
                      <a:pt x="197" y="2"/>
                    </a:lnTo>
                    <a:lnTo>
                      <a:pt x="196" y="1"/>
                    </a:lnTo>
                    <a:lnTo>
                      <a:pt x="194" y="0"/>
                    </a:lnTo>
                    <a:lnTo>
                      <a:pt x="192" y="1"/>
                    </a:lnTo>
                    <a:lnTo>
                      <a:pt x="191" y="2"/>
                    </a:lnTo>
                    <a:lnTo>
                      <a:pt x="190" y="3"/>
                    </a:lnTo>
                    <a:lnTo>
                      <a:pt x="189" y="5"/>
                    </a:lnTo>
                    <a:lnTo>
                      <a:pt x="189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5" name="chenying0907 912"/>
              <p:cNvSpPr/>
              <p:nvPr/>
            </p:nvSpPr>
            <p:spPr bwMode="auto">
              <a:xfrm>
                <a:off x="3494088" y="1250950"/>
                <a:ext cx="98425" cy="452438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4" y="29"/>
                  </a:cxn>
                  <a:cxn ang="0">
                    <a:pos x="159" y="100"/>
                  </a:cxn>
                  <a:cxn ang="0">
                    <a:pos x="150" y="153"/>
                  </a:cxn>
                  <a:cxn ang="0">
                    <a:pos x="141" y="207"/>
                  </a:cxn>
                  <a:cxn ang="0">
                    <a:pos x="121" y="315"/>
                  </a:cxn>
                  <a:cxn ang="0">
                    <a:pos x="104" y="426"/>
                  </a:cxn>
                  <a:cxn ang="0">
                    <a:pos x="99" y="449"/>
                  </a:cxn>
                  <a:cxn ang="0">
                    <a:pos x="93" y="472"/>
                  </a:cxn>
                  <a:cxn ang="0">
                    <a:pos x="91" y="488"/>
                  </a:cxn>
                  <a:cxn ang="0">
                    <a:pos x="81" y="531"/>
                  </a:cxn>
                  <a:cxn ang="0">
                    <a:pos x="51" y="644"/>
                  </a:cxn>
                  <a:cxn ang="0">
                    <a:pos x="44" y="672"/>
                  </a:cxn>
                  <a:cxn ang="0">
                    <a:pos x="19" y="753"/>
                  </a:cxn>
                  <a:cxn ang="0">
                    <a:pos x="13" y="780"/>
                  </a:cxn>
                  <a:cxn ang="0">
                    <a:pos x="7" y="806"/>
                  </a:cxn>
                  <a:cxn ang="0">
                    <a:pos x="0" y="838"/>
                  </a:cxn>
                  <a:cxn ang="0">
                    <a:pos x="0" y="848"/>
                  </a:cxn>
                  <a:cxn ang="0">
                    <a:pos x="1" y="853"/>
                  </a:cxn>
                  <a:cxn ang="0">
                    <a:pos x="4" y="854"/>
                  </a:cxn>
                  <a:cxn ang="0">
                    <a:pos x="7" y="853"/>
                  </a:cxn>
                  <a:cxn ang="0">
                    <a:pos x="9" y="848"/>
                  </a:cxn>
                  <a:cxn ang="0">
                    <a:pos x="10" y="837"/>
                  </a:cxn>
                  <a:cxn ang="0">
                    <a:pos x="18" y="800"/>
                  </a:cxn>
                  <a:cxn ang="0">
                    <a:pos x="23" y="774"/>
                  </a:cxn>
                  <a:cxn ang="0">
                    <a:pos x="30" y="747"/>
                  </a:cxn>
                  <a:cxn ang="0">
                    <a:pos x="63" y="638"/>
                  </a:cxn>
                  <a:cxn ang="0">
                    <a:pos x="92" y="525"/>
                  </a:cxn>
                  <a:cxn ang="0">
                    <a:pos x="98" y="500"/>
                  </a:cxn>
                  <a:cxn ang="0">
                    <a:pos x="102" y="476"/>
                  </a:cxn>
                  <a:cxn ang="0">
                    <a:pos x="109" y="447"/>
                  </a:cxn>
                  <a:cxn ang="0">
                    <a:pos x="115" y="419"/>
                  </a:cxn>
                  <a:cxn ang="0">
                    <a:pos x="131" y="309"/>
                  </a:cxn>
                  <a:cxn ang="0">
                    <a:pos x="151" y="201"/>
                  </a:cxn>
                  <a:cxn ang="0">
                    <a:pos x="160" y="147"/>
                  </a:cxn>
                  <a:cxn ang="0">
                    <a:pos x="170" y="93"/>
                  </a:cxn>
                  <a:cxn ang="0">
                    <a:pos x="183" y="27"/>
                  </a:cxn>
                  <a:cxn ang="0">
                    <a:pos x="185" y="5"/>
                  </a:cxn>
                  <a:cxn ang="0">
                    <a:pos x="184" y="3"/>
                  </a:cxn>
                  <a:cxn ang="0">
                    <a:pos x="182" y="0"/>
                  </a:cxn>
                  <a:cxn ang="0">
                    <a:pos x="178" y="0"/>
                  </a:cxn>
                  <a:cxn ang="0">
                    <a:pos x="176" y="3"/>
                  </a:cxn>
                  <a:cxn ang="0">
                    <a:pos x="175" y="5"/>
                  </a:cxn>
                </a:cxnLst>
                <a:rect l="0" t="0" r="r" b="b"/>
                <a:pathLst>
                  <a:path w="185" h="854">
                    <a:moveTo>
                      <a:pt x="175" y="5"/>
                    </a:moveTo>
                    <a:lnTo>
                      <a:pt x="175" y="5"/>
                    </a:lnTo>
                    <a:lnTo>
                      <a:pt x="175" y="17"/>
                    </a:lnTo>
                    <a:lnTo>
                      <a:pt x="174" y="29"/>
                    </a:lnTo>
                    <a:lnTo>
                      <a:pt x="170" y="52"/>
                    </a:lnTo>
                    <a:lnTo>
                      <a:pt x="159" y="100"/>
                    </a:lnTo>
                    <a:lnTo>
                      <a:pt x="159" y="100"/>
                    </a:lnTo>
                    <a:lnTo>
                      <a:pt x="150" y="153"/>
                    </a:lnTo>
                    <a:lnTo>
                      <a:pt x="141" y="207"/>
                    </a:lnTo>
                    <a:lnTo>
                      <a:pt x="141" y="207"/>
                    </a:lnTo>
                    <a:lnTo>
                      <a:pt x="130" y="261"/>
                    </a:lnTo>
                    <a:lnTo>
                      <a:pt x="121" y="315"/>
                    </a:lnTo>
                    <a:lnTo>
                      <a:pt x="104" y="426"/>
                    </a:lnTo>
                    <a:lnTo>
                      <a:pt x="104" y="426"/>
                    </a:lnTo>
                    <a:lnTo>
                      <a:pt x="101" y="437"/>
                    </a:lnTo>
                    <a:lnTo>
                      <a:pt x="99" y="449"/>
                    </a:lnTo>
                    <a:lnTo>
                      <a:pt x="96" y="461"/>
                    </a:lnTo>
                    <a:lnTo>
                      <a:pt x="93" y="472"/>
                    </a:lnTo>
                    <a:lnTo>
                      <a:pt x="93" y="472"/>
                    </a:lnTo>
                    <a:lnTo>
                      <a:pt x="91" y="488"/>
                    </a:lnTo>
                    <a:lnTo>
                      <a:pt x="88" y="502"/>
                    </a:lnTo>
                    <a:lnTo>
                      <a:pt x="81" y="531"/>
                    </a:lnTo>
                    <a:lnTo>
                      <a:pt x="81" y="531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4" y="672"/>
                    </a:lnTo>
                    <a:lnTo>
                      <a:pt x="35" y="699"/>
                    </a:lnTo>
                    <a:lnTo>
                      <a:pt x="19" y="753"/>
                    </a:lnTo>
                    <a:lnTo>
                      <a:pt x="19" y="753"/>
                    </a:lnTo>
                    <a:lnTo>
                      <a:pt x="13" y="780"/>
                    </a:lnTo>
                    <a:lnTo>
                      <a:pt x="7" y="806"/>
                    </a:lnTo>
                    <a:lnTo>
                      <a:pt x="7" y="806"/>
                    </a:lnTo>
                    <a:lnTo>
                      <a:pt x="2" y="828"/>
                    </a:lnTo>
                    <a:lnTo>
                      <a:pt x="0" y="838"/>
                    </a:lnTo>
                    <a:lnTo>
                      <a:pt x="0" y="848"/>
                    </a:lnTo>
                    <a:lnTo>
                      <a:pt x="0" y="848"/>
                    </a:lnTo>
                    <a:lnTo>
                      <a:pt x="0" y="851"/>
                    </a:lnTo>
                    <a:lnTo>
                      <a:pt x="1" y="853"/>
                    </a:lnTo>
                    <a:lnTo>
                      <a:pt x="2" y="853"/>
                    </a:lnTo>
                    <a:lnTo>
                      <a:pt x="4" y="854"/>
                    </a:lnTo>
                    <a:lnTo>
                      <a:pt x="6" y="853"/>
                    </a:lnTo>
                    <a:lnTo>
                      <a:pt x="7" y="853"/>
                    </a:lnTo>
                    <a:lnTo>
                      <a:pt x="8" y="851"/>
                    </a:lnTo>
                    <a:lnTo>
                      <a:pt x="9" y="848"/>
                    </a:lnTo>
                    <a:lnTo>
                      <a:pt x="9" y="848"/>
                    </a:lnTo>
                    <a:lnTo>
                      <a:pt x="10" y="837"/>
                    </a:lnTo>
                    <a:lnTo>
                      <a:pt x="13" y="825"/>
                    </a:lnTo>
                    <a:lnTo>
                      <a:pt x="18" y="800"/>
                    </a:lnTo>
                    <a:lnTo>
                      <a:pt x="18" y="800"/>
                    </a:lnTo>
                    <a:lnTo>
                      <a:pt x="23" y="774"/>
                    </a:lnTo>
                    <a:lnTo>
                      <a:pt x="30" y="747"/>
                    </a:lnTo>
                    <a:lnTo>
                      <a:pt x="30" y="747"/>
                    </a:lnTo>
                    <a:lnTo>
                      <a:pt x="47" y="693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92" y="525"/>
                    </a:lnTo>
                    <a:lnTo>
                      <a:pt x="92" y="525"/>
                    </a:lnTo>
                    <a:lnTo>
                      <a:pt x="98" y="500"/>
                    </a:lnTo>
                    <a:lnTo>
                      <a:pt x="102" y="476"/>
                    </a:lnTo>
                    <a:lnTo>
                      <a:pt x="102" y="476"/>
                    </a:lnTo>
                    <a:lnTo>
                      <a:pt x="105" y="461"/>
                    </a:lnTo>
                    <a:lnTo>
                      <a:pt x="109" y="447"/>
                    </a:lnTo>
                    <a:lnTo>
                      <a:pt x="112" y="433"/>
                    </a:lnTo>
                    <a:lnTo>
                      <a:pt x="115" y="419"/>
                    </a:lnTo>
                    <a:lnTo>
                      <a:pt x="115" y="419"/>
                    </a:lnTo>
                    <a:lnTo>
                      <a:pt x="131" y="309"/>
                    </a:lnTo>
                    <a:lnTo>
                      <a:pt x="141" y="255"/>
                    </a:lnTo>
                    <a:lnTo>
                      <a:pt x="151" y="201"/>
                    </a:lnTo>
                    <a:lnTo>
                      <a:pt x="151" y="201"/>
                    </a:lnTo>
                    <a:lnTo>
                      <a:pt x="160" y="147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80" y="50"/>
                    </a:lnTo>
                    <a:lnTo>
                      <a:pt x="183" y="27"/>
                    </a:lnTo>
                    <a:lnTo>
                      <a:pt x="184" y="16"/>
                    </a:lnTo>
                    <a:lnTo>
                      <a:pt x="185" y="5"/>
                    </a:lnTo>
                    <a:lnTo>
                      <a:pt x="185" y="5"/>
                    </a:lnTo>
                    <a:lnTo>
                      <a:pt x="184" y="3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6" name="chenying0907 913"/>
              <p:cNvSpPr/>
              <p:nvPr/>
            </p:nvSpPr>
            <p:spPr bwMode="auto">
              <a:xfrm>
                <a:off x="3532188" y="1266825"/>
                <a:ext cx="103188" cy="504825"/>
              </a:xfrm>
              <a:custGeom>
                <a:avLst/>
                <a:gdLst/>
                <a:ahLst/>
                <a:cxnLst>
                  <a:cxn ang="0">
                    <a:pos x="185" y="5"/>
                  </a:cxn>
                  <a:cxn ang="0">
                    <a:pos x="181" y="67"/>
                  </a:cxn>
                  <a:cxn ang="0">
                    <a:pos x="169" y="127"/>
                  </a:cxn>
                  <a:cxn ang="0">
                    <a:pos x="153" y="187"/>
                  </a:cxn>
                  <a:cxn ang="0">
                    <a:pos x="136" y="246"/>
                  </a:cxn>
                  <a:cxn ang="0">
                    <a:pos x="129" y="273"/>
                  </a:cxn>
                  <a:cxn ang="0">
                    <a:pos x="124" y="327"/>
                  </a:cxn>
                  <a:cxn ang="0">
                    <a:pos x="123" y="355"/>
                  </a:cxn>
                  <a:cxn ang="0">
                    <a:pos x="118" y="418"/>
                  </a:cxn>
                  <a:cxn ang="0">
                    <a:pos x="108" y="481"/>
                  </a:cxn>
                  <a:cxn ang="0">
                    <a:pos x="101" y="511"/>
                  </a:cxn>
                  <a:cxn ang="0">
                    <a:pos x="74" y="596"/>
                  </a:cxn>
                  <a:cxn ang="0">
                    <a:pos x="65" y="627"/>
                  </a:cxn>
                  <a:cxn ang="0">
                    <a:pos x="53" y="691"/>
                  </a:cxn>
                  <a:cxn ang="0">
                    <a:pos x="47" y="723"/>
                  </a:cxn>
                  <a:cxn ang="0">
                    <a:pos x="23" y="846"/>
                  </a:cxn>
                  <a:cxn ang="0">
                    <a:pos x="20" y="863"/>
                  </a:cxn>
                  <a:cxn ang="0">
                    <a:pos x="14" y="897"/>
                  </a:cxn>
                  <a:cxn ang="0">
                    <a:pos x="9" y="913"/>
                  </a:cxn>
                  <a:cxn ang="0">
                    <a:pos x="6" y="922"/>
                  </a:cxn>
                  <a:cxn ang="0">
                    <a:pos x="1" y="939"/>
                  </a:cxn>
                  <a:cxn ang="0">
                    <a:pos x="0" y="949"/>
                  </a:cxn>
                  <a:cxn ang="0">
                    <a:pos x="2" y="952"/>
                  </a:cxn>
                  <a:cxn ang="0">
                    <a:pos x="6" y="954"/>
                  </a:cxn>
                  <a:cxn ang="0">
                    <a:pos x="9" y="952"/>
                  </a:cxn>
                  <a:cxn ang="0">
                    <a:pos x="11" y="949"/>
                  </a:cxn>
                  <a:cxn ang="0">
                    <a:pos x="12" y="937"/>
                  </a:cxn>
                  <a:cxn ang="0">
                    <a:pos x="18" y="914"/>
                  </a:cxn>
                  <a:cxn ang="0">
                    <a:pos x="21" y="903"/>
                  </a:cxn>
                  <a:cxn ang="0">
                    <a:pos x="33" y="840"/>
                  </a:cxn>
                  <a:cxn ang="0">
                    <a:pos x="47" y="774"/>
                  </a:cxn>
                  <a:cxn ang="0">
                    <a:pos x="59" y="709"/>
                  </a:cxn>
                  <a:cxn ang="0">
                    <a:pos x="71" y="650"/>
                  </a:cxn>
                  <a:cxn ang="0">
                    <a:pos x="85" y="591"/>
                  </a:cxn>
                  <a:cxn ang="0">
                    <a:pos x="94" y="563"/>
                  </a:cxn>
                  <a:cxn ang="0">
                    <a:pos x="105" y="534"/>
                  </a:cxn>
                  <a:cxn ang="0">
                    <a:pos x="114" y="500"/>
                  </a:cxn>
                  <a:cxn ang="0">
                    <a:pos x="120" y="465"/>
                  </a:cxn>
                  <a:cxn ang="0">
                    <a:pos x="128" y="407"/>
                  </a:cxn>
                  <a:cxn ang="0">
                    <a:pos x="135" y="320"/>
                  </a:cxn>
                  <a:cxn ang="0">
                    <a:pos x="143" y="262"/>
                  </a:cxn>
                  <a:cxn ang="0">
                    <a:pos x="150" y="233"/>
                  </a:cxn>
                  <a:cxn ang="0">
                    <a:pos x="167" y="177"/>
                  </a:cxn>
                  <a:cxn ang="0">
                    <a:pos x="181" y="120"/>
                  </a:cxn>
                  <a:cxn ang="0">
                    <a:pos x="191" y="63"/>
                  </a:cxn>
                  <a:cxn ang="0">
                    <a:pos x="196" y="5"/>
                  </a:cxn>
                  <a:cxn ang="0">
                    <a:pos x="195" y="3"/>
                  </a:cxn>
                  <a:cxn ang="0">
                    <a:pos x="192" y="1"/>
                  </a:cxn>
                  <a:cxn ang="0">
                    <a:pos x="188" y="1"/>
                  </a:cxn>
                  <a:cxn ang="0">
                    <a:pos x="186" y="3"/>
                  </a:cxn>
                  <a:cxn ang="0">
                    <a:pos x="185" y="5"/>
                  </a:cxn>
                </a:cxnLst>
                <a:rect l="0" t="0" r="r" b="b"/>
                <a:pathLst>
                  <a:path w="196" h="954">
                    <a:moveTo>
                      <a:pt x="185" y="5"/>
                    </a:moveTo>
                    <a:lnTo>
                      <a:pt x="185" y="5"/>
                    </a:lnTo>
                    <a:lnTo>
                      <a:pt x="184" y="36"/>
                    </a:lnTo>
                    <a:lnTo>
                      <a:pt x="181" y="67"/>
                    </a:lnTo>
                    <a:lnTo>
                      <a:pt x="176" y="97"/>
                    </a:lnTo>
                    <a:lnTo>
                      <a:pt x="169" y="127"/>
                    </a:lnTo>
                    <a:lnTo>
                      <a:pt x="162" y="157"/>
                    </a:lnTo>
                    <a:lnTo>
                      <a:pt x="153" y="187"/>
                    </a:lnTo>
                    <a:lnTo>
                      <a:pt x="136" y="246"/>
                    </a:lnTo>
                    <a:lnTo>
                      <a:pt x="136" y="246"/>
                    </a:lnTo>
                    <a:lnTo>
                      <a:pt x="133" y="261"/>
                    </a:lnTo>
                    <a:lnTo>
                      <a:pt x="129" y="273"/>
                    </a:lnTo>
                    <a:lnTo>
                      <a:pt x="126" y="300"/>
                    </a:lnTo>
                    <a:lnTo>
                      <a:pt x="124" y="327"/>
                    </a:lnTo>
                    <a:lnTo>
                      <a:pt x="123" y="355"/>
                    </a:lnTo>
                    <a:lnTo>
                      <a:pt x="123" y="355"/>
                    </a:lnTo>
                    <a:lnTo>
                      <a:pt x="121" y="386"/>
                    </a:lnTo>
                    <a:lnTo>
                      <a:pt x="118" y="418"/>
                    </a:lnTo>
                    <a:lnTo>
                      <a:pt x="113" y="449"/>
                    </a:lnTo>
                    <a:lnTo>
                      <a:pt x="108" y="481"/>
                    </a:lnTo>
                    <a:lnTo>
                      <a:pt x="108" y="481"/>
                    </a:lnTo>
                    <a:lnTo>
                      <a:pt x="101" y="511"/>
                    </a:lnTo>
                    <a:lnTo>
                      <a:pt x="92" y="538"/>
                    </a:lnTo>
                    <a:lnTo>
                      <a:pt x="74" y="596"/>
                    </a:lnTo>
                    <a:lnTo>
                      <a:pt x="74" y="596"/>
                    </a:lnTo>
                    <a:lnTo>
                      <a:pt x="65" y="627"/>
                    </a:lnTo>
                    <a:lnTo>
                      <a:pt x="58" y="659"/>
                    </a:lnTo>
                    <a:lnTo>
                      <a:pt x="53" y="691"/>
                    </a:lnTo>
                    <a:lnTo>
                      <a:pt x="47" y="723"/>
                    </a:lnTo>
                    <a:lnTo>
                      <a:pt x="47" y="723"/>
                    </a:lnTo>
                    <a:lnTo>
                      <a:pt x="34" y="784"/>
                    </a:lnTo>
                    <a:lnTo>
                      <a:pt x="23" y="846"/>
                    </a:lnTo>
                    <a:lnTo>
                      <a:pt x="23" y="846"/>
                    </a:lnTo>
                    <a:lnTo>
                      <a:pt x="20" y="863"/>
                    </a:lnTo>
                    <a:lnTo>
                      <a:pt x="18" y="880"/>
                    </a:lnTo>
                    <a:lnTo>
                      <a:pt x="14" y="897"/>
                    </a:lnTo>
                    <a:lnTo>
                      <a:pt x="12" y="905"/>
                    </a:lnTo>
                    <a:lnTo>
                      <a:pt x="9" y="913"/>
                    </a:lnTo>
                    <a:lnTo>
                      <a:pt x="9" y="913"/>
                    </a:lnTo>
                    <a:lnTo>
                      <a:pt x="6" y="922"/>
                    </a:lnTo>
                    <a:lnTo>
                      <a:pt x="3" y="931"/>
                    </a:lnTo>
                    <a:lnTo>
                      <a:pt x="1" y="939"/>
                    </a:lnTo>
                    <a:lnTo>
                      <a:pt x="0" y="949"/>
                    </a:lnTo>
                    <a:lnTo>
                      <a:pt x="0" y="949"/>
                    </a:lnTo>
                    <a:lnTo>
                      <a:pt x="1" y="951"/>
                    </a:lnTo>
                    <a:lnTo>
                      <a:pt x="2" y="952"/>
                    </a:lnTo>
                    <a:lnTo>
                      <a:pt x="3" y="953"/>
                    </a:lnTo>
                    <a:lnTo>
                      <a:pt x="6" y="954"/>
                    </a:lnTo>
                    <a:lnTo>
                      <a:pt x="7" y="953"/>
                    </a:lnTo>
                    <a:lnTo>
                      <a:pt x="9" y="952"/>
                    </a:lnTo>
                    <a:lnTo>
                      <a:pt x="10" y="951"/>
                    </a:lnTo>
                    <a:lnTo>
                      <a:pt x="11" y="949"/>
                    </a:lnTo>
                    <a:lnTo>
                      <a:pt x="11" y="949"/>
                    </a:lnTo>
                    <a:lnTo>
                      <a:pt x="12" y="937"/>
                    </a:lnTo>
                    <a:lnTo>
                      <a:pt x="15" y="926"/>
                    </a:lnTo>
                    <a:lnTo>
                      <a:pt x="18" y="914"/>
                    </a:lnTo>
                    <a:lnTo>
                      <a:pt x="21" y="903"/>
                    </a:lnTo>
                    <a:lnTo>
                      <a:pt x="21" y="903"/>
                    </a:lnTo>
                    <a:lnTo>
                      <a:pt x="27" y="871"/>
                    </a:lnTo>
                    <a:lnTo>
                      <a:pt x="33" y="840"/>
                    </a:lnTo>
                    <a:lnTo>
                      <a:pt x="33" y="840"/>
                    </a:lnTo>
                    <a:lnTo>
                      <a:pt x="47" y="774"/>
                    </a:lnTo>
                    <a:lnTo>
                      <a:pt x="53" y="741"/>
                    </a:lnTo>
                    <a:lnTo>
                      <a:pt x="59" y="709"/>
                    </a:lnTo>
                    <a:lnTo>
                      <a:pt x="59" y="709"/>
                    </a:lnTo>
                    <a:lnTo>
                      <a:pt x="71" y="650"/>
                    </a:lnTo>
                    <a:lnTo>
                      <a:pt x="77" y="620"/>
                    </a:lnTo>
                    <a:lnTo>
                      <a:pt x="85" y="591"/>
                    </a:lnTo>
                    <a:lnTo>
                      <a:pt x="85" y="591"/>
                    </a:lnTo>
                    <a:lnTo>
                      <a:pt x="94" y="563"/>
                    </a:lnTo>
                    <a:lnTo>
                      <a:pt x="105" y="534"/>
                    </a:lnTo>
                    <a:lnTo>
                      <a:pt x="105" y="534"/>
                    </a:lnTo>
                    <a:lnTo>
                      <a:pt x="110" y="518"/>
                    </a:lnTo>
                    <a:lnTo>
                      <a:pt x="114" y="500"/>
                    </a:lnTo>
                    <a:lnTo>
                      <a:pt x="120" y="465"/>
                    </a:lnTo>
                    <a:lnTo>
                      <a:pt x="120" y="465"/>
                    </a:lnTo>
                    <a:lnTo>
                      <a:pt x="125" y="436"/>
                    </a:lnTo>
                    <a:lnTo>
                      <a:pt x="128" y="407"/>
                    </a:lnTo>
                    <a:lnTo>
                      <a:pt x="133" y="348"/>
                    </a:lnTo>
                    <a:lnTo>
                      <a:pt x="135" y="320"/>
                    </a:lnTo>
                    <a:lnTo>
                      <a:pt x="138" y="291"/>
                    </a:lnTo>
                    <a:lnTo>
                      <a:pt x="143" y="262"/>
                    </a:lnTo>
                    <a:lnTo>
                      <a:pt x="146" y="247"/>
                    </a:lnTo>
                    <a:lnTo>
                      <a:pt x="150" y="233"/>
                    </a:lnTo>
                    <a:lnTo>
                      <a:pt x="150" y="233"/>
                    </a:lnTo>
                    <a:lnTo>
                      <a:pt x="167" y="177"/>
                    </a:lnTo>
                    <a:lnTo>
                      <a:pt x="174" y="149"/>
                    </a:lnTo>
                    <a:lnTo>
                      <a:pt x="181" y="120"/>
                    </a:lnTo>
                    <a:lnTo>
                      <a:pt x="186" y="92"/>
                    </a:lnTo>
                    <a:lnTo>
                      <a:pt x="191" y="63"/>
                    </a:lnTo>
                    <a:lnTo>
                      <a:pt x="195" y="34"/>
                    </a:lnTo>
                    <a:lnTo>
                      <a:pt x="196" y="5"/>
                    </a:lnTo>
                    <a:lnTo>
                      <a:pt x="196" y="5"/>
                    </a:lnTo>
                    <a:lnTo>
                      <a:pt x="195" y="3"/>
                    </a:lnTo>
                    <a:lnTo>
                      <a:pt x="194" y="1"/>
                    </a:lnTo>
                    <a:lnTo>
                      <a:pt x="192" y="1"/>
                    </a:lnTo>
                    <a:lnTo>
                      <a:pt x="190" y="0"/>
                    </a:lnTo>
                    <a:lnTo>
                      <a:pt x="188" y="1"/>
                    </a:lnTo>
                    <a:lnTo>
                      <a:pt x="187" y="1"/>
                    </a:lnTo>
                    <a:lnTo>
                      <a:pt x="186" y="3"/>
                    </a:lnTo>
                    <a:lnTo>
                      <a:pt x="185" y="5"/>
                    </a:lnTo>
                    <a:lnTo>
                      <a:pt x="18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7" name="chenying0907 914"/>
              <p:cNvSpPr/>
              <p:nvPr/>
            </p:nvSpPr>
            <p:spPr bwMode="auto">
              <a:xfrm>
                <a:off x="3570288" y="1301750"/>
                <a:ext cx="96838" cy="488950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2" y="13"/>
                  </a:cxn>
                  <a:cxn ang="0">
                    <a:pos x="163" y="30"/>
                  </a:cxn>
                  <a:cxn ang="0">
                    <a:pos x="161" y="39"/>
                  </a:cxn>
                  <a:cxn ang="0">
                    <a:pos x="161" y="62"/>
                  </a:cxn>
                  <a:cxn ang="0">
                    <a:pos x="159" y="87"/>
                  </a:cxn>
                  <a:cxn ang="0">
                    <a:pos x="149" y="148"/>
                  </a:cxn>
                  <a:cxn ang="0">
                    <a:pos x="146" y="164"/>
                  </a:cxn>
                  <a:cxn ang="0">
                    <a:pos x="138" y="193"/>
                  </a:cxn>
                  <a:cxn ang="0">
                    <a:pos x="135" y="207"/>
                  </a:cxn>
                  <a:cxn ang="0">
                    <a:pos x="128" y="268"/>
                  </a:cxn>
                  <a:cxn ang="0">
                    <a:pos x="117" y="361"/>
                  </a:cxn>
                  <a:cxn ang="0">
                    <a:pos x="106" y="422"/>
                  </a:cxn>
                  <a:cxn ang="0">
                    <a:pos x="99" y="452"/>
                  </a:cxn>
                  <a:cxn ang="0">
                    <a:pos x="72" y="538"/>
                  </a:cxn>
                  <a:cxn ang="0">
                    <a:pos x="64" y="568"/>
                  </a:cxn>
                  <a:cxn ang="0">
                    <a:pos x="50" y="630"/>
                  </a:cxn>
                  <a:cxn ang="0">
                    <a:pos x="38" y="691"/>
                  </a:cxn>
                  <a:cxn ang="0">
                    <a:pos x="15" y="809"/>
                  </a:cxn>
                  <a:cxn ang="0">
                    <a:pos x="6" y="865"/>
                  </a:cxn>
                  <a:cxn ang="0">
                    <a:pos x="1" y="906"/>
                  </a:cxn>
                  <a:cxn ang="0">
                    <a:pos x="0" y="921"/>
                  </a:cxn>
                  <a:cxn ang="0">
                    <a:pos x="2" y="924"/>
                  </a:cxn>
                  <a:cxn ang="0">
                    <a:pos x="5" y="925"/>
                  </a:cxn>
                  <a:cxn ang="0">
                    <a:pos x="8" y="924"/>
                  </a:cxn>
                  <a:cxn ang="0">
                    <a:pos x="9" y="921"/>
                  </a:cxn>
                  <a:cxn ang="0">
                    <a:pos x="10" y="906"/>
                  </a:cxn>
                  <a:cxn ang="0">
                    <a:pos x="13" y="875"/>
                  </a:cxn>
                  <a:cxn ang="0">
                    <a:pos x="16" y="862"/>
                  </a:cxn>
                  <a:cxn ang="0">
                    <a:pos x="25" y="803"/>
                  </a:cxn>
                  <a:cxn ang="0">
                    <a:pos x="31" y="774"/>
                  </a:cxn>
                  <a:cxn ang="0">
                    <a:pos x="48" y="685"/>
                  </a:cxn>
                  <a:cxn ang="0">
                    <a:pos x="62" y="623"/>
                  </a:cxn>
                  <a:cxn ang="0">
                    <a:pos x="75" y="560"/>
                  </a:cxn>
                  <a:cxn ang="0">
                    <a:pos x="83" y="531"/>
                  </a:cxn>
                  <a:cxn ang="0">
                    <a:pos x="110" y="446"/>
                  </a:cxn>
                  <a:cxn ang="0">
                    <a:pos x="117" y="417"/>
                  </a:cxn>
                  <a:cxn ang="0">
                    <a:pos x="129" y="355"/>
                  </a:cxn>
                  <a:cxn ang="0">
                    <a:pos x="138" y="262"/>
                  </a:cxn>
                  <a:cxn ang="0">
                    <a:pos x="145" y="201"/>
                  </a:cxn>
                  <a:cxn ang="0">
                    <a:pos x="148" y="186"/>
                  </a:cxn>
                  <a:cxn ang="0">
                    <a:pos x="157" y="157"/>
                  </a:cxn>
                  <a:cxn ang="0">
                    <a:pos x="161" y="143"/>
                  </a:cxn>
                  <a:cxn ang="0">
                    <a:pos x="167" y="94"/>
                  </a:cxn>
                  <a:cxn ang="0">
                    <a:pos x="169" y="70"/>
                  </a:cxn>
                  <a:cxn ang="0">
                    <a:pos x="171" y="45"/>
                  </a:cxn>
                  <a:cxn ang="0">
                    <a:pos x="172" y="36"/>
                  </a:cxn>
                  <a:cxn ang="0">
                    <a:pos x="181" y="17"/>
                  </a:cxn>
                  <a:cxn ang="0">
                    <a:pos x="185" y="7"/>
                  </a:cxn>
                  <a:cxn ang="0">
                    <a:pos x="185" y="5"/>
                  </a:cxn>
                  <a:cxn ang="0">
                    <a:pos x="180" y="1"/>
                  </a:cxn>
                  <a:cxn ang="0">
                    <a:pos x="177" y="1"/>
                  </a:cxn>
                  <a:cxn ang="0">
                    <a:pos x="175" y="5"/>
                  </a:cxn>
                </a:cxnLst>
                <a:rect l="0" t="0" r="r" b="b"/>
                <a:pathLst>
                  <a:path w="185" h="925">
                    <a:moveTo>
                      <a:pt x="175" y="5"/>
                    </a:moveTo>
                    <a:lnTo>
                      <a:pt x="175" y="5"/>
                    </a:lnTo>
                    <a:lnTo>
                      <a:pt x="174" y="9"/>
                    </a:lnTo>
                    <a:lnTo>
                      <a:pt x="172" y="13"/>
                    </a:lnTo>
                    <a:lnTo>
                      <a:pt x="168" y="22"/>
                    </a:lnTo>
                    <a:lnTo>
                      <a:pt x="163" y="30"/>
                    </a:lnTo>
                    <a:lnTo>
                      <a:pt x="162" y="35"/>
                    </a:lnTo>
                    <a:lnTo>
                      <a:pt x="161" y="39"/>
                    </a:lnTo>
                    <a:lnTo>
                      <a:pt x="161" y="39"/>
                    </a:lnTo>
                    <a:lnTo>
                      <a:pt x="161" y="62"/>
                    </a:lnTo>
                    <a:lnTo>
                      <a:pt x="159" y="87"/>
                    </a:lnTo>
                    <a:lnTo>
                      <a:pt x="159" y="87"/>
                    </a:lnTo>
                    <a:lnTo>
                      <a:pt x="155" y="118"/>
                    </a:lnTo>
                    <a:lnTo>
                      <a:pt x="149" y="148"/>
                    </a:lnTo>
                    <a:lnTo>
                      <a:pt x="149" y="148"/>
                    </a:lnTo>
                    <a:lnTo>
                      <a:pt x="146" y="164"/>
                    </a:lnTo>
                    <a:lnTo>
                      <a:pt x="142" y="178"/>
                    </a:lnTo>
                    <a:lnTo>
                      <a:pt x="138" y="193"/>
                    </a:lnTo>
                    <a:lnTo>
                      <a:pt x="135" y="207"/>
                    </a:lnTo>
                    <a:lnTo>
                      <a:pt x="135" y="207"/>
                    </a:lnTo>
                    <a:lnTo>
                      <a:pt x="131" y="238"/>
                    </a:lnTo>
                    <a:lnTo>
                      <a:pt x="128" y="268"/>
                    </a:lnTo>
                    <a:lnTo>
                      <a:pt x="122" y="330"/>
                    </a:lnTo>
                    <a:lnTo>
                      <a:pt x="117" y="361"/>
                    </a:lnTo>
                    <a:lnTo>
                      <a:pt x="112" y="392"/>
                    </a:lnTo>
                    <a:lnTo>
                      <a:pt x="106" y="422"/>
                    </a:lnTo>
                    <a:lnTo>
                      <a:pt x="99" y="452"/>
                    </a:lnTo>
                    <a:lnTo>
                      <a:pt x="99" y="452"/>
                    </a:lnTo>
                    <a:lnTo>
                      <a:pt x="80" y="510"/>
                    </a:lnTo>
                    <a:lnTo>
                      <a:pt x="72" y="538"/>
                    </a:lnTo>
                    <a:lnTo>
                      <a:pt x="64" y="568"/>
                    </a:lnTo>
                    <a:lnTo>
                      <a:pt x="64" y="568"/>
                    </a:lnTo>
                    <a:lnTo>
                      <a:pt x="56" y="599"/>
                    </a:lnTo>
                    <a:lnTo>
                      <a:pt x="50" y="630"/>
                    </a:lnTo>
                    <a:lnTo>
                      <a:pt x="38" y="691"/>
                    </a:lnTo>
                    <a:lnTo>
                      <a:pt x="38" y="691"/>
                    </a:lnTo>
                    <a:lnTo>
                      <a:pt x="25" y="750"/>
                    </a:lnTo>
                    <a:lnTo>
                      <a:pt x="15" y="809"/>
                    </a:lnTo>
                    <a:lnTo>
                      <a:pt x="15" y="809"/>
                    </a:lnTo>
                    <a:lnTo>
                      <a:pt x="6" y="865"/>
                    </a:lnTo>
                    <a:lnTo>
                      <a:pt x="2" y="893"/>
                    </a:lnTo>
                    <a:lnTo>
                      <a:pt x="1" y="906"/>
                    </a:lnTo>
                    <a:lnTo>
                      <a:pt x="0" y="921"/>
                    </a:lnTo>
                    <a:lnTo>
                      <a:pt x="0" y="921"/>
                    </a:lnTo>
                    <a:lnTo>
                      <a:pt x="1" y="923"/>
                    </a:lnTo>
                    <a:lnTo>
                      <a:pt x="2" y="924"/>
                    </a:lnTo>
                    <a:lnTo>
                      <a:pt x="3" y="925"/>
                    </a:lnTo>
                    <a:lnTo>
                      <a:pt x="5" y="925"/>
                    </a:lnTo>
                    <a:lnTo>
                      <a:pt x="7" y="925"/>
                    </a:lnTo>
                    <a:lnTo>
                      <a:pt x="8" y="924"/>
                    </a:lnTo>
                    <a:lnTo>
                      <a:pt x="9" y="923"/>
                    </a:lnTo>
                    <a:lnTo>
                      <a:pt x="9" y="921"/>
                    </a:lnTo>
                    <a:lnTo>
                      <a:pt x="9" y="921"/>
                    </a:lnTo>
                    <a:lnTo>
                      <a:pt x="10" y="906"/>
                    </a:lnTo>
                    <a:lnTo>
                      <a:pt x="11" y="891"/>
                    </a:lnTo>
                    <a:lnTo>
                      <a:pt x="13" y="875"/>
                    </a:lnTo>
                    <a:lnTo>
                      <a:pt x="16" y="862"/>
                    </a:lnTo>
                    <a:lnTo>
                      <a:pt x="16" y="862"/>
                    </a:lnTo>
                    <a:lnTo>
                      <a:pt x="21" y="833"/>
                    </a:lnTo>
                    <a:lnTo>
                      <a:pt x="25" y="803"/>
                    </a:lnTo>
                    <a:lnTo>
                      <a:pt x="25" y="803"/>
                    </a:lnTo>
                    <a:lnTo>
                      <a:pt x="31" y="774"/>
                    </a:lnTo>
                    <a:lnTo>
                      <a:pt x="37" y="744"/>
                    </a:lnTo>
                    <a:lnTo>
                      <a:pt x="48" y="685"/>
                    </a:lnTo>
                    <a:lnTo>
                      <a:pt x="48" y="685"/>
                    </a:lnTo>
                    <a:lnTo>
                      <a:pt x="62" y="623"/>
                    </a:lnTo>
                    <a:lnTo>
                      <a:pt x="68" y="592"/>
                    </a:lnTo>
                    <a:lnTo>
                      <a:pt x="75" y="560"/>
                    </a:lnTo>
                    <a:lnTo>
                      <a:pt x="75" y="560"/>
                    </a:lnTo>
                    <a:lnTo>
                      <a:pt x="83" y="531"/>
                    </a:lnTo>
                    <a:lnTo>
                      <a:pt x="93" y="503"/>
                    </a:lnTo>
                    <a:lnTo>
                      <a:pt x="110" y="446"/>
                    </a:lnTo>
                    <a:lnTo>
                      <a:pt x="110" y="446"/>
                    </a:lnTo>
                    <a:lnTo>
                      <a:pt x="117" y="417"/>
                    </a:lnTo>
                    <a:lnTo>
                      <a:pt x="124" y="386"/>
                    </a:lnTo>
                    <a:lnTo>
                      <a:pt x="129" y="355"/>
                    </a:lnTo>
                    <a:lnTo>
                      <a:pt x="132" y="324"/>
                    </a:lnTo>
                    <a:lnTo>
                      <a:pt x="138" y="262"/>
                    </a:lnTo>
                    <a:lnTo>
                      <a:pt x="141" y="231"/>
                    </a:lnTo>
                    <a:lnTo>
                      <a:pt x="145" y="201"/>
                    </a:lnTo>
                    <a:lnTo>
                      <a:pt x="145" y="201"/>
                    </a:lnTo>
                    <a:lnTo>
                      <a:pt x="148" y="186"/>
                    </a:lnTo>
                    <a:lnTo>
                      <a:pt x="153" y="172"/>
                    </a:lnTo>
                    <a:lnTo>
                      <a:pt x="157" y="157"/>
                    </a:lnTo>
                    <a:lnTo>
                      <a:pt x="161" y="143"/>
                    </a:lnTo>
                    <a:lnTo>
                      <a:pt x="161" y="143"/>
                    </a:lnTo>
                    <a:lnTo>
                      <a:pt x="164" y="119"/>
                    </a:lnTo>
                    <a:lnTo>
                      <a:pt x="167" y="94"/>
                    </a:lnTo>
                    <a:lnTo>
                      <a:pt x="167" y="94"/>
                    </a:lnTo>
                    <a:lnTo>
                      <a:pt x="169" y="70"/>
                    </a:lnTo>
                    <a:lnTo>
                      <a:pt x="171" y="45"/>
                    </a:lnTo>
                    <a:lnTo>
                      <a:pt x="171" y="45"/>
                    </a:lnTo>
                    <a:lnTo>
                      <a:pt x="171" y="40"/>
                    </a:lnTo>
                    <a:lnTo>
                      <a:pt x="172" y="36"/>
                    </a:lnTo>
                    <a:lnTo>
                      <a:pt x="177" y="26"/>
                    </a:lnTo>
                    <a:lnTo>
                      <a:pt x="181" y="17"/>
                    </a:lnTo>
                    <a:lnTo>
                      <a:pt x="183" y="12"/>
                    </a:lnTo>
                    <a:lnTo>
                      <a:pt x="185" y="7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4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8" name="chenying0907 915"/>
              <p:cNvSpPr/>
              <p:nvPr/>
            </p:nvSpPr>
            <p:spPr bwMode="auto">
              <a:xfrm>
                <a:off x="3605213" y="1336675"/>
                <a:ext cx="98425" cy="500063"/>
              </a:xfrm>
              <a:custGeom>
                <a:avLst/>
                <a:gdLst/>
                <a:ahLst/>
                <a:cxnLst>
                  <a:cxn ang="0">
                    <a:pos x="174" y="4"/>
                  </a:cxn>
                  <a:cxn ang="0">
                    <a:pos x="173" y="62"/>
                  </a:cxn>
                  <a:cxn ang="0">
                    <a:pos x="167" y="119"/>
                  </a:cxn>
                  <a:cxn ang="0">
                    <a:pos x="157" y="179"/>
                  </a:cxn>
                  <a:cxn ang="0">
                    <a:pos x="147" y="239"/>
                  </a:cxn>
                  <a:cxn ang="0">
                    <a:pos x="136" y="302"/>
                  </a:cxn>
                  <a:cxn ang="0">
                    <a:pos x="126" y="365"/>
                  </a:cxn>
                  <a:cxn ang="0">
                    <a:pos x="118" y="428"/>
                  </a:cxn>
                  <a:cxn ang="0">
                    <a:pos x="107" y="490"/>
                  </a:cxn>
                  <a:cxn ang="0">
                    <a:pos x="101" y="519"/>
                  </a:cxn>
                  <a:cxn ang="0">
                    <a:pos x="78" y="605"/>
                  </a:cxn>
                  <a:cxn ang="0">
                    <a:pos x="47" y="719"/>
                  </a:cxn>
                  <a:cxn ang="0">
                    <a:pos x="41" y="747"/>
                  </a:cxn>
                  <a:cxn ang="0">
                    <a:pos x="32" y="806"/>
                  </a:cxn>
                  <a:cxn ang="0">
                    <a:pos x="27" y="835"/>
                  </a:cxn>
                  <a:cxn ang="0">
                    <a:pos x="20" y="859"/>
                  </a:cxn>
                  <a:cxn ang="0">
                    <a:pos x="5" y="907"/>
                  </a:cxn>
                  <a:cxn ang="0">
                    <a:pos x="0" y="931"/>
                  </a:cxn>
                  <a:cxn ang="0">
                    <a:pos x="0" y="933"/>
                  </a:cxn>
                  <a:cxn ang="0">
                    <a:pos x="0" y="939"/>
                  </a:cxn>
                  <a:cxn ang="0">
                    <a:pos x="1" y="942"/>
                  </a:cxn>
                  <a:cxn ang="0">
                    <a:pos x="4" y="943"/>
                  </a:cxn>
                  <a:cxn ang="0">
                    <a:pos x="7" y="942"/>
                  </a:cxn>
                  <a:cxn ang="0">
                    <a:pos x="9" y="939"/>
                  </a:cxn>
                  <a:cxn ang="0">
                    <a:pos x="10" y="924"/>
                  </a:cxn>
                  <a:cxn ang="0">
                    <a:pos x="16" y="897"/>
                  </a:cxn>
                  <a:cxn ang="0">
                    <a:pos x="30" y="857"/>
                  </a:cxn>
                  <a:cxn ang="0">
                    <a:pos x="37" y="829"/>
                  </a:cxn>
                  <a:cxn ang="0">
                    <a:pos x="42" y="800"/>
                  </a:cxn>
                  <a:cxn ang="0">
                    <a:pos x="52" y="741"/>
                  </a:cxn>
                  <a:cxn ang="0">
                    <a:pos x="58" y="712"/>
                  </a:cxn>
                  <a:cxn ang="0">
                    <a:pos x="90" y="595"/>
                  </a:cxn>
                  <a:cxn ang="0">
                    <a:pos x="113" y="506"/>
                  </a:cxn>
                  <a:cxn ang="0">
                    <a:pos x="120" y="476"/>
                  </a:cxn>
                  <a:cxn ang="0">
                    <a:pos x="129" y="417"/>
                  </a:cxn>
                  <a:cxn ang="0">
                    <a:pos x="136" y="359"/>
                  </a:cxn>
                  <a:cxn ang="0">
                    <a:pos x="146" y="296"/>
                  </a:cxn>
                  <a:cxn ang="0">
                    <a:pos x="158" y="233"/>
                  </a:cxn>
                  <a:cxn ang="0">
                    <a:pos x="168" y="173"/>
                  </a:cxn>
                  <a:cxn ang="0">
                    <a:pos x="178" y="113"/>
                  </a:cxn>
                  <a:cxn ang="0">
                    <a:pos x="184" y="58"/>
                  </a:cxn>
                  <a:cxn ang="0">
                    <a:pos x="185" y="4"/>
                  </a:cxn>
                  <a:cxn ang="0">
                    <a:pos x="184" y="2"/>
                  </a:cxn>
                  <a:cxn ang="0">
                    <a:pos x="182" y="0"/>
                  </a:cxn>
                  <a:cxn ang="0">
                    <a:pos x="177" y="0"/>
                  </a:cxn>
                  <a:cxn ang="0">
                    <a:pos x="175" y="2"/>
                  </a:cxn>
                  <a:cxn ang="0">
                    <a:pos x="174" y="4"/>
                  </a:cxn>
                </a:cxnLst>
                <a:rect l="0" t="0" r="r" b="b"/>
                <a:pathLst>
                  <a:path w="185" h="943">
                    <a:moveTo>
                      <a:pt x="174" y="4"/>
                    </a:moveTo>
                    <a:lnTo>
                      <a:pt x="174" y="4"/>
                    </a:lnTo>
                    <a:lnTo>
                      <a:pt x="174" y="33"/>
                    </a:lnTo>
                    <a:lnTo>
                      <a:pt x="173" y="62"/>
                    </a:lnTo>
                    <a:lnTo>
                      <a:pt x="171" y="90"/>
                    </a:lnTo>
                    <a:lnTo>
                      <a:pt x="167" y="119"/>
                    </a:lnTo>
                    <a:lnTo>
                      <a:pt x="167" y="119"/>
                    </a:lnTo>
                    <a:lnTo>
                      <a:pt x="157" y="179"/>
                    </a:lnTo>
                    <a:lnTo>
                      <a:pt x="147" y="239"/>
                    </a:lnTo>
                    <a:lnTo>
                      <a:pt x="147" y="239"/>
                    </a:lnTo>
                    <a:lnTo>
                      <a:pt x="142" y="271"/>
                    </a:lnTo>
                    <a:lnTo>
                      <a:pt x="136" y="302"/>
                    </a:lnTo>
                    <a:lnTo>
                      <a:pt x="131" y="334"/>
                    </a:lnTo>
                    <a:lnTo>
                      <a:pt x="126" y="365"/>
                    </a:lnTo>
                    <a:lnTo>
                      <a:pt x="126" y="365"/>
                    </a:lnTo>
                    <a:lnTo>
                      <a:pt x="118" y="428"/>
                    </a:lnTo>
                    <a:lnTo>
                      <a:pt x="112" y="459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1" y="519"/>
                    </a:lnTo>
                    <a:lnTo>
                      <a:pt x="94" y="547"/>
                    </a:lnTo>
                    <a:lnTo>
                      <a:pt x="78" y="605"/>
                    </a:lnTo>
                    <a:lnTo>
                      <a:pt x="62" y="662"/>
                    </a:lnTo>
                    <a:lnTo>
                      <a:pt x="47" y="719"/>
                    </a:lnTo>
                    <a:lnTo>
                      <a:pt x="47" y="719"/>
                    </a:lnTo>
                    <a:lnTo>
                      <a:pt x="41" y="747"/>
                    </a:lnTo>
                    <a:lnTo>
                      <a:pt x="36" y="776"/>
                    </a:lnTo>
                    <a:lnTo>
                      <a:pt x="32" y="806"/>
                    </a:lnTo>
                    <a:lnTo>
                      <a:pt x="27" y="835"/>
                    </a:lnTo>
                    <a:lnTo>
                      <a:pt x="27" y="835"/>
                    </a:lnTo>
                    <a:lnTo>
                      <a:pt x="24" y="848"/>
                    </a:lnTo>
                    <a:lnTo>
                      <a:pt x="20" y="859"/>
                    </a:lnTo>
                    <a:lnTo>
                      <a:pt x="12" y="883"/>
                    </a:lnTo>
                    <a:lnTo>
                      <a:pt x="5" y="907"/>
                    </a:lnTo>
                    <a:lnTo>
                      <a:pt x="2" y="919"/>
                    </a:lnTo>
                    <a:lnTo>
                      <a:pt x="0" y="931"/>
                    </a:lnTo>
                    <a:lnTo>
                      <a:pt x="0" y="931"/>
                    </a:lnTo>
                    <a:lnTo>
                      <a:pt x="0" y="933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940"/>
                    </a:lnTo>
                    <a:lnTo>
                      <a:pt x="1" y="942"/>
                    </a:lnTo>
                    <a:lnTo>
                      <a:pt x="2" y="943"/>
                    </a:lnTo>
                    <a:lnTo>
                      <a:pt x="4" y="943"/>
                    </a:lnTo>
                    <a:lnTo>
                      <a:pt x="6" y="943"/>
                    </a:lnTo>
                    <a:lnTo>
                      <a:pt x="7" y="942"/>
                    </a:lnTo>
                    <a:lnTo>
                      <a:pt x="8" y="940"/>
                    </a:lnTo>
                    <a:lnTo>
                      <a:pt x="9" y="939"/>
                    </a:lnTo>
                    <a:lnTo>
                      <a:pt x="9" y="939"/>
                    </a:lnTo>
                    <a:lnTo>
                      <a:pt x="10" y="924"/>
                    </a:lnTo>
                    <a:lnTo>
                      <a:pt x="13" y="911"/>
                    </a:lnTo>
                    <a:lnTo>
                      <a:pt x="16" y="897"/>
                    </a:lnTo>
                    <a:lnTo>
                      <a:pt x="21" y="884"/>
                    </a:lnTo>
                    <a:lnTo>
                      <a:pt x="30" y="857"/>
                    </a:lnTo>
                    <a:lnTo>
                      <a:pt x="34" y="843"/>
                    </a:lnTo>
                    <a:lnTo>
                      <a:pt x="37" y="829"/>
                    </a:lnTo>
                    <a:lnTo>
                      <a:pt x="37" y="829"/>
                    </a:lnTo>
                    <a:lnTo>
                      <a:pt x="42" y="800"/>
                    </a:lnTo>
                    <a:lnTo>
                      <a:pt x="47" y="771"/>
                    </a:lnTo>
                    <a:lnTo>
                      <a:pt x="52" y="741"/>
                    </a:lnTo>
                    <a:lnTo>
                      <a:pt x="58" y="712"/>
                    </a:lnTo>
                    <a:lnTo>
                      <a:pt x="58" y="712"/>
                    </a:lnTo>
                    <a:lnTo>
                      <a:pt x="73" y="653"/>
                    </a:lnTo>
                    <a:lnTo>
                      <a:pt x="90" y="595"/>
                    </a:lnTo>
                    <a:lnTo>
                      <a:pt x="106" y="535"/>
                    </a:lnTo>
                    <a:lnTo>
                      <a:pt x="113" y="506"/>
                    </a:lnTo>
                    <a:lnTo>
                      <a:pt x="120" y="476"/>
                    </a:lnTo>
                    <a:lnTo>
                      <a:pt x="120" y="476"/>
                    </a:lnTo>
                    <a:lnTo>
                      <a:pt x="125" y="447"/>
                    </a:lnTo>
                    <a:lnTo>
                      <a:pt x="129" y="417"/>
                    </a:lnTo>
                    <a:lnTo>
                      <a:pt x="136" y="359"/>
                    </a:lnTo>
                    <a:lnTo>
                      <a:pt x="136" y="359"/>
                    </a:lnTo>
                    <a:lnTo>
                      <a:pt x="141" y="327"/>
                    </a:lnTo>
                    <a:lnTo>
                      <a:pt x="146" y="296"/>
                    </a:lnTo>
                    <a:lnTo>
                      <a:pt x="153" y="264"/>
                    </a:lnTo>
                    <a:lnTo>
                      <a:pt x="158" y="233"/>
                    </a:lnTo>
                    <a:lnTo>
                      <a:pt x="158" y="233"/>
                    </a:lnTo>
                    <a:lnTo>
                      <a:pt x="168" y="173"/>
                    </a:lnTo>
                    <a:lnTo>
                      <a:pt x="178" y="113"/>
                    </a:lnTo>
                    <a:lnTo>
                      <a:pt x="178" y="113"/>
                    </a:lnTo>
                    <a:lnTo>
                      <a:pt x="182" y="86"/>
                    </a:lnTo>
                    <a:lnTo>
                      <a:pt x="184" y="58"/>
                    </a:lnTo>
                    <a:lnTo>
                      <a:pt x="184" y="32"/>
                    </a:lnTo>
                    <a:lnTo>
                      <a:pt x="185" y="4"/>
                    </a:lnTo>
                    <a:lnTo>
                      <a:pt x="185" y="4"/>
                    </a:lnTo>
                    <a:lnTo>
                      <a:pt x="184" y="2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7" y="0"/>
                    </a:lnTo>
                    <a:lnTo>
                      <a:pt x="176" y="1"/>
                    </a:lnTo>
                    <a:lnTo>
                      <a:pt x="175" y="2"/>
                    </a:lnTo>
                    <a:lnTo>
                      <a:pt x="174" y="4"/>
                    </a:lnTo>
                    <a:lnTo>
                      <a:pt x="17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9" name="chenying0907 916"/>
              <p:cNvSpPr/>
              <p:nvPr/>
            </p:nvSpPr>
            <p:spPr bwMode="auto">
              <a:xfrm>
                <a:off x="3649663" y="1366838"/>
                <a:ext cx="90488" cy="492125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1" y="67"/>
                  </a:cxn>
                  <a:cxn ang="0">
                    <a:pos x="155" y="128"/>
                  </a:cxn>
                  <a:cxn ang="0">
                    <a:pos x="151" y="156"/>
                  </a:cxn>
                  <a:cxn ang="0">
                    <a:pos x="141" y="214"/>
                  </a:cxn>
                  <a:cxn ang="0">
                    <a:pos x="137" y="243"/>
                  </a:cxn>
                  <a:cxn ang="0">
                    <a:pos x="123" y="335"/>
                  </a:cxn>
                  <a:cxn ang="0">
                    <a:pos x="111" y="397"/>
                  </a:cxn>
                  <a:cxn ang="0">
                    <a:pos x="97" y="457"/>
                  </a:cxn>
                  <a:cxn ang="0">
                    <a:pos x="87" y="487"/>
                  </a:cxn>
                  <a:cxn ang="0">
                    <a:pos x="69" y="543"/>
                  </a:cxn>
                  <a:cxn ang="0">
                    <a:pos x="51" y="599"/>
                  </a:cxn>
                  <a:cxn ang="0">
                    <a:pos x="48" y="614"/>
                  </a:cxn>
                  <a:cxn ang="0">
                    <a:pos x="44" y="658"/>
                  </a:cxn>
                  <a:cxn ang="0">
                    <a:pos x="40" y="702"/>
                  </a:cxn>
                  <a:cxn ang="0">
                    <a:pos x="38" y="717"/>
                  </a:cxn>
                  <a:cxn ang="0">
                    <a:pos x="23" y="796"/>
                  </a:cxn>
                  <a:cxn ang="0">
                    <a:pos x="17" y="822"/>
                  </a:cxn>
                  <a:cxn ang="0">
                    <a:pos x="12" y="846"/>
                  </a:cxn>
                  <a:cxn ang="0">
                    <a:pos x="6" y="898"/>
                  </a:cxn>
                  <a:cxn ang="0">
                    <a:pos x="0" y="924"/>
                  </a:cxn>
                  <a:cxn ang="0">
                    <a:pos x="0" y="926"/>
                  </a:cxn>
                  <a:cxn ang="0">
                    <a:pos x="3" y="928"/>
                  </a:cxn>
                  <a:cxn ang="0">
                    <a:pos x="6" y="929"/>
                  </a:cxn>
                  <a:cxn ang="0">
                    <a:pos x="9" y="928"/>
                  </a:cxn>
                  <a:cxn ang="0">
                    <a:pos x="10" y="926"/>
                  </a:cxn>
                  <a:cxn ang="0">
                    <a:pos x="14" y="902"/>
                  </a:cxn>
                  <a:cxn ang="0">
                    <a:pos x="20" y="855"/>
                  </a:cxn>
                  <a:cxn ang="0">
                    <a:pos x="25" y="831"/>
                  </a:cxn>
                  <a:cxn ang="0">
                    <a:pos x="30" y="805"/>
                  </a:cxn>
                  <a:cxn ang="0">
                    <a:pos x="45" y="727"/>
                  </a:cxn>
                  <a:cxn ang="0">
                    <a:pos x="49" y="698"/>
                  </a:cxn>
                  <a:cxn ang="0">
                    <a:pos x="54" y="640"/>
                  </a:cxn>
                  <a:cxn ang="0">
                    <a:pos x="58" y="610"/>
                  </a:cxn>
                  <a:cxn ang="0">
                    <a:pos x="66" y="580"/>
                  </a:cxn>
                  <a:cxn ang="0">
                    <a:pos x="86" y="519"/>
                  </a:cxn>
                  <a:cxn ang="0">
                    <a:pos x="97" y="490"/>
                  </a:cxn>
                  <a:cxn ang="0">
                    <a:pos x="113" y="431"/>
                  </a:cxn>
                  <a:cxn ang="0">
                    <a:pos x="126" y="372"/>
                  </a:cxn>
                  <a:cxn ang="0">
                    <a:pos x="137" y="312"/>
                  </a:cxn>
                  <a:cxn ang="0">
                    <a:pos x="145" y="252"/>
                  </a:cxn>
                  <a:cxn ang="0">
                    <a:pos x="155" y="186"/>
                  </a:cxn>
                  <a:cxn ang="0">
                    <a:pos x="166" y="121"/>
                  </a:cxn>
                  <a:cxn ang="0">
                    <a:pos x="169" y="92"/>
                  </a:cxn>
                  <a:cxn ang="0">
                    <a:pos x="171" y="34"/>
                  </a:cxn>
                  <a:cxn ang="0">
                    <a:pos x="171" y="5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4" y="1"/>
                  </a:cxn>
                  <a:cxn ang="0">
                    <a:pos x="162" y="5"/>
                  </a:cxn>
                </a:cxnLst>
                <a:rect l="0" t="0" r="r" b="b"/>
                <a:pathLst>
                  <a:path w="171" h="929">
                    <a:moveTo>
                      <a:pt x="162" y="5"/>
                    </a:moveTo>
                    <a:lnTo>
                      <a:pt x="162" y="5"/>
                    </a:lnTo>
                    <a:lnTo>
                      <a:pt x="162" y="36"/>
                    </a:lnTo>
                    <a:lnTo>
                      <a:pt x="161" y="67"/>
                    </a:lnTo>
                    <a:lnTo>
                      <a:pt x="160" y="97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1" y="156"/>
                    </a:lnTo>
                    <a:lnTo>
                      <a:pt x="146" y="185"/>
                    </a:lnTo>
                    <a:lnTo>
                      <a:pt x="141" y="214"/>
                    </a:lnTo>
                    <a:lnTo>
                      <a:pt x="137" y="243"/>
                    </a:lnTo>
                    <a:lnTo>
                      <a:pt x="137" y="243"/>
                    </a:lnTo>
                    <a:lnTo>
                      <a:pt x="129" y="305"/>
                    </a:lnTo>
                    <a:lnTo>
                      <a:pt x="123" y="335"/>
                    </a:lnTo>
                    <a:lnTo>
                      <a:pt x="117" y="366"/>
                    </a:lnTo>
                    <a:lnTo>
                      <a:pt x="111" y="397"/>
                    </a:lnTo>
                    <a:lnTo>
                      <a:pt x="104" y="427"/>
                    </a:lnTo>
                    <a:lnTo>
                      <a:pt x="97" y="457"/>
                    </a:lnTo>
                    <a:lnTo>
                      <a:pt x="87" y="487"/>
                    </a:lnTo>
                    <a:lnTo>
                      <a:pt x="87" y="487"/>
                    </a:lnTo>
                    <a:lnTo>
                      <a:pt x="78" y="515"/>
                    </a:lnTo>
                    <a:lnTo>
                      <a:pt x="69" y="543"/>
                    </a:lnTo>
                    <a:lnTo>
                      <a:pt x="59" y="572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48" y="614"/>
                    </a:lnTo>
                    <a:lnTo>
                      <a:pt x="46" y="628"/>
                    </a:lnTo>
                    <a:lnTo>
                      <a:pt x="44" y="658"/>
                    </a:lnTo>
                    <a:lnTo>
                      <a:pt x="42" y="687"/>
                    </a:lnTo>
                    <a:lnTo>
                      <a:pt x="40" y="702"/>
                    </a:lnTo>
                    <a:lnTo>
                      <a:pt x="38" y="717"/>
                    </a:lnTo>
                    <a:lnTo>
                      <a:pt x="38" y="717"/>
                    </a:lnTo>
                    <a:lnTo>
                      <a:pt x="28" y="769"/>
                    </a:lnTo>
                    <a:lnTo>
                      <a:pt x="23" y="796"/>
                    </a:lnTo>
                    <a:lnTo>
                      <a:pt x="17" y="822"/>
                    </a:lnTo>
                    <a:lnTo>
                      <a:pt x="17" y="822"/>
                    </a:lnTo>
                    <a:lnTo>
                      <a:pt x="15" y="834"/>
                    </a:lnTo>
                    <a:lnTo>
                      <a:pt x="12" y="846"/>
                    </a:lnTo>
                    <a:lnTo>
                      <a:pt x="9" y="872"/>
                    </a:lnTo>
                    <a:lnTo>
                      <a:pt x="6" y="898"/>
                    </a:lnTo>
                    <a:lnTo>
                      <a:pt x="4" y="91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6"/>
                    </a:lnTo>
                    <a:lnTo>
                      <a:pt x="2" y="927"/>
                    </a:lnTo>
                    <a:lnTo>
                      <a:pt x="3" y="928"/>
                    </a:lnTo>
                    <a:lnTo>
                      <a:pt x="5" y="929"/>
                    </a:lnTo>
                    <a:lnTo>
                      <a:pt x="6" y="929"/>
                    </a:lnTo>
                    <a:lnTo>
                      <a:pt x="8" y="929"/>
                    </a:lnTo>
                    <a:lnTo>
                      <a:pt x="9" y="928"/>
                    </a:lnTo>
                    <a:lnTo>
                      <a:pt x="10" y="926"/>
                    </a:lnTo>
                    <a:lnTo>
                      <a:pt x="10" y="926"/>
                    </a:lnTo>
                    <a:lnTo>
                      <a:pt x="13" y="915"/>
                    </a:lnTo>
                    <a:lnTo>
                      <a:pt x="14" y="902"/>
                    </a:lnTo>
                    <a:lnTo>
                      <a:pt x="17" y="878"/>
                    </a:lnTo>
                    <a:lnTo>
                      <a:pt x="20" y="855"/>
                    </a:lnTo>
                    <a:lnTo>
                      <a:pt x="22" y="842"/>
                    </a:lnTo>
                    <a:lnTo>
                      <a:pt x="25" y="831"/>
                    </a:lnTo>
                    <a:lnTo>
                      <a:pt x="25" y="831"/>
                    </a:lnTo>
                    <a:lnTo>
                      <a:pt x="30" y="805"/>
                    </a:lnTo>
                    <a:lnTo>
                      <a:pt x="36" y="778"/>
                    </a:lnTo>
                    <a:lnTo>
                      <a:pt x="45" y="727"/>
                    </a:lnTo>
                    <a:lnTo>
                      <a:pt x="45" y="727"/>
                    </a:lnTo>
                    <a:lnTo>
                      <a:pt x="49" y="698"/>
                    </a:lnTo>
                    <a:lnTo>
                      <a:pt x="52" y="669"/>
                    </a:lnTo>
                    <a:lnTo>
                      <a:pt x="54" y="640"/>
                    </a:lnTo>
                    <a:lnTo>
                      <a:pt x="58" y="610"/>
                    </a:lnTo>
                    <a:lnTo>
                      <a:pt x="58" y="610"/>
                    </a:lnTo>
                    <a:lnTo>
                      <a:pt x="61" y="595"/>
                    </a:lnTo>
                    <a:lnTo>
                      <a:pt x="66" y="580"/>
                    </a:lnTo>
                    <a:lnTo>
                      <a:pt x="76" y="550"/>
                    </a:lnTo>
                    <a:lnTo>
                      <a:pt x="86" y="519"/>
                    </a:lnTo>
                    <a:lnTo>
                      <a:pt x="97" y="490"/>
                    </a:lnTo>
                    <a:lnTo>
                      <a:pt x="97" y="490"/>
                    </a:lnTo>
                    <a:lnTo>
                      <a:pt x="106" y="461"/>
                    </a:lnTo>
                    <a:lnTo>
                      <a:pt x="113" y="431"/>
                    </a:lnTo>
                    <a:lnTo>
                      <a:pt x="120" y="402"/>
                    </a:lnTo>
                    <a:lnTo>
                      <a:pt x="126" y="372"/>
                    </a:lnTo>
                    <a:lnTo>
                      <a:pt x="132" y="342"/>
                    </a:lnTo>
                    <a:lnTo>
                      <a:pt x="137" y="312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9" y="219"/>
                    </a:lnTo>
                    <a:lnTo>
                      <a:pt x="155" y="186"/>
                    </a:lnTo>
                    <a:lnTo>
                      <a:pt x="161" y="154"/>
                    </a:lnTo>
                    <a:lnTo>
                      <a:pt x="166" y="121"/>
                    </a:lnTo>
                    <a:lnTo>
                      <a:pt x="166" y="121"/>
                    </a:lnTo>
                    <a:lnTo>
                      <a:pt x="169" y="92"/>
                    </a:lnTo>
                    <a:lnTo>
                      <a:pt x="171" y="63"/>
                    </a:lnTo>
                    <a:lnTo>
                      <a:pt x="171" y="34"/>
                    </a:lnTo>
                    <a:lnTo>
                      <a:pt x="171" y="5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5" y="0"/>
                    </a:lnTo>
                    <a:lnTo>
                      <a:pt x="164" y="1"/>
                    </a:lnTo>
                    <a:lnTo>
                      <a:pt x="163" y="2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0" name="chenying0907 917"/>
              <p:cNvSpPr/>
              <p:nvPr/>
            </p:nvSpPr>
            <p:spPr bwMode="auto">
              <a:xfrm>
                <a:off x="3692525" y="1401763"/>
                <a:ext cx="90488" cy="436563"/>
              </a:xfrm>
              <a:custGeom>
                <a:avLst/>
                <a:gdLst/>
                <a:ahLst/>
                <a:cxnLst>
                  <a:cxn ang="0">
                    <a:pos x="161" y="5"/>
                  </a:cxn>
                  <a:cxn ang="0">
                    <a:pos x="157" y="61"/>
                  </a:cxn>
                  <a:cxn ang="0">
                    <a:pos x="148" y="118"/>
                  </a:cxn>
                  <a:cxn ang="0">
                    <a:pos x="143" y="143"/>
                  </a:cxn>
                  <a:cxn ang="0">
                    <a:pos x="130" y="192"/>
                  </a:cxn>
                  <a:cxn ang="0">
                    <a:pos x="126" y="216"/>
                  </a:cxn>
                  <a:cxn ang="0">
                    <a:pos x="124" y="236"/>
                  </a:cxn>
                  <a:cxn ang="0">
                    <a:pos x="124" y="257"/>
                  </a:cxn>
                  <a:cxn ang="0">
                    <a:pos x="120" y="285"/>
                  </a:cxn>
                  <a:cxn ang="0">
                    <a:pos x="115" y="314"/>
                  </a:cxn>
                  <a:cxn ang="0">
                    <a:pos x="97" y="395"/>
                  </a:cxn>
                  <a:cxn ang="0">
                    <a:pos x="93" y="422"/>
                  </a:cxn>
                  <a:cxn ang="0">
                    <a:pos x="88" y="472"/>
                  </a:cxn>
                  <a:cxn ang="0">
                    <a:pos x="82" y="520"/>
                  </a:cxn>
                  <a:cxn ang="0">
                    <a:pos x="74" y="547"/>
                  </a:cxn>
                  <a:cxn ang="0">
                    <a:pos x="56" y="599"/>
                  </a:cxn>
                  <a:cxn ang="0">
                    <a:pos x="47" y="624"/>
                  </a:cxn>
                  <a:cxn ang="0">
                    <a:pos x="24" y="696"/>
                  </a:cxn>
                  <a:cxn ang="0">
                    <a:pos x="10" y="745"/>
                  </a:cxn>
                  <a:cxn ang="0">
                    <a:pos x="2" y="795"/>
                  </a:cxn>
                  <a:cxn ang="0">
                    <a:pos x="0" y="820"/>
                  </a:cxn>
                  <a:cxn ang="0">
                    <a:pos x="2" y="823"/>
                  </a:cxn>
                  <a:cxn ang="0">
                    <a:pos x="5" y="825"/>
                  </a:cxn>
                  <a:cxn ang="0">
                    <a:pos x="8" y="823"/>
                  </a:cxn>
                  <a:cxn ang="0">
                    <a:pos x="9" y="820"/>
                  </a:cxn>
                  <a:cxn ang="0">
                    <a:pos x="11" y="794"/>
                  </a:cxn>
                  <a:cxn ang="0">
                    <a:pos x="21" y="743"/>
                  </a:cxn>
                  <a:cxn ang="0">
                    <a:pos x="34" y="693"/>
                  </a:cxn>
                  <a:cxn ang="0">
                    <a:pos x="58" y="618"/>
                  </a:cxn>
                  <a:cxn ang="0">
                    <a:pos x="66" y="594"/>
                  </a:cxn>
                  <a:cxn ang="0">
                    <a:pos x="84" y="547"/>
                  </a:cxn>
                  <a:cxn ang="0">
                    <a:pos x="90" y="522"/>
                  </a:cxn>
                  <a:cxn ang="0">
                    <a:pos x="95" y="496"/>
                  </a:cxn>
                  <a:cxn ang="0">
                    <a:pos x="100" y="443"/>
                  </a:cxn>
                  <a:cxn ang="0">
                    <a:pos x="103" y="416"/>
                  </a:cxn>
                  <a:cxn ang="0">
                    <a:pos x="113" y="366"/>
                  </a:cxn>
                  <a:cxn ang="0">
                    <a:pos x="123" y="316"/>
                  </a:cxn>
                  <a:cxn ang="0">
                    <a:pos x="133" y="266"/>
                  </a:cxn>
                  <a:cxn ang="0">
                    <a:pos x="134" y="253"/>
                  </a:cxn>
                  <a:cxn ang="0">
                    <a:pos x="134" y="226"/>
                  </a:cxn>
                  <a:cxn ang="0">
                    <a:pos x="136" y="212"/>
                  </a:cxn>
                  <a:cxn ang="0">
                    <a:pos x="147" y="162"/>
                  </a:cxn>
                  <a:cxn ang="0">
                    <a:pos x="159" y="112"/>
                  </a:cxn>
                  <a:cxn ang="0">
                    <a:pos x="163" y="85"/>
                  </a:cxn>
                  <a:cxn ang="0">
                    <a:pos x="169" y="32"/>
                  </a:cxn>
                  <a:cxn ang="0">
                    <a:pos x="170" y="5"/>
                  </a:cxn>
                  <a:cxn ang="0">
                    <a:pos x="169" y="1"/>
                  </a:cxn>
                  <a:cxn ang="0">
                    <a:pos x="166" y="0"/>
                  </a:cxn>
                  <a:cxn ang="0">
                    <a:pos x="163" y="1"/>
                  </a:cxn>
                  <a:cxn ang="0">
                    <a:pos x="161" y="5"/>
                  </a:cxn>
                </a:cxnLst>
                <a:rect l="0" t="0" r="r" b="b"/>
                <a:pathLst>
                  <a:path w="170" h="825">
                    <a:moveTo>
                      <a:pt x="161" y="5"/>
                    </a:moveTo>
                    <a:lnTo>
                      <a:pt x="161" y="5"/>
                    </a:lnTo>
                    <a:lnTo>
                      <a:pt x="160" y="34"/>
                    </a:lnTo>
                    <a:lnTo>
                      <a:pt x="157" y="61"/>
                    </a:lnTo>
                    <a:lnTo>
                      <a:pt x="153" y="90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3" y="143"/>
                    </a:lnTo>
                    <a:lnTo>
                      <a:pt x="136" y="168"/>
                    </a:lnTo>
                    <a:lnTo>
                      <a:pt x="130" y="192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4" y="227"/>
                    </a:lnTo>
                    <a:lnTo>
                      <a:pt x="124" y="236"/>
                    </a:lnTo>
                    <a:lnTo>
                      <a:pt x="124" y="257"/>
                    </a:lnTo>
                    <a:lnTo>
                      <a:pt x="124" y="257"/>
                    </a:lnTo>
                    <a:lnTo>
                      <a:pt x="123" y="271"/>
                    </a:lnTo>
                    <a:lnTo>
                      <a:pt x="120" y="285"/>
                    </a:lnTo>
                    <a:lnTo>
                      <a:pt x="115" y="314"/>
                    </a:lnTo>
                    <a:lnTo>
                      <a:pt x="115" y="314"/>
                    </a:lnTo>
                    <a:lnTo>
                      <a:pt x="102" y="367"/>
                    </a:lnTo>
                    <a:lnTo>
                      <a:pt x="97" y="395"/>
                    </a:lnTo>
                    <a:lnTo>
                      <a:pt x="93" y="422"/>
                    </a:lnTo>
                    <a:lnTo>
                      <a:pt x="93" y="422"/>
                    </a:lnTo>
                    <a:lnTo>
                      <a:pt x="91" y="447"/>
                    </a:lnTo>
                    <a:lnTo>
                      <a:pt x="88" y="472"/>
                    </a:lnTo>
                    <a:lnTo>
                      <a:pt x="86" y="495"/>
                    </a:lnTo>
                    <a:lnTo>
                      <a:pt x="82" y="520"/>
                    </a:lnTo>
                    <a:lnTo>
                      <a:pt x="82" y="520"/>
                    </a:lnTo>
                    <a:lnTo>
                      <a:pt x="74" y="547"/>
                    </a:lnTo>
                    <a:lnTo>
                      <a:pt x="65" y="573"/>
                    </a:lnTo>
                    <a:lnTo>
                      <a:pt x="56" y="599"/>
                    </a:lnTo>
                    <a:lnTo>
                      <a:pt x="47" y="624"/>
                    </a:lnTo>
                    <a:lnTo>
                      <a:pt x="47" y="624"/>
                    </a:lnTo>
                    <a:lnTo>
                      <a:pt x="31" y="672"/>
                    </a:lnTo>
                    <a:lnTo>
                      <a:pt x="24" y="696"/>
                    </a:lnTo>
                    <a:lnTo>
                      <a:pt x="17" y="720"/>
                    </a:lnTo>
                    <a:lnTo>
                      <a:pt x="10" y="745"/>
                    </a:lnTo>
                    <a:lnTo>
                      <a:pt x="5" y="770"/>
                    </a:lnTo>
                    <a:lnTo>
                      <a:pt x="2" y="795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" y="822"/>
                    </a:lnTo>
                    <a:lnTo>
                      <a:pt x="2" y="823"/>
                    </a:lnTo>
                    <a:lnTo>
                      <a:pt x="3" y="824"/>
                    </a:lnTo>
                    <a:lnTo>
                      <a:pt x="5" y="825"/>
                    </a:lnTo>
                    <a:lnTo>
                      <a:pt x="6" y="824"/>
                    </a:lnTo>
                    <a:lnTo>
                      <a:pt x="8" y="823"/>
                    </a:lnTo>
                    <a:lnTo>
                      <a:pt x="9" y="822"/>
                    </a:lnTo>
                    <a:lnTo>
                      <a:pt x="9" y="820"/>
                    </a:lnTo>
                    <a:lnTo>
                      <a:pt x="9" y="820"/>
                    </a:lnTo>
                    <a:lnTo>
                      <a:pt x="11" y="794"/>
                    </a:lnTo>
                    <a:lnTo>
                      <a:pt x="15" y="769"/>
                    </a:lnTo>
                    <a:lnTo>
                      <a:pt x="21" y="743"/>
                    </a:lnTo>
                    <a:lnTo>
                      <a:pt x="27" y="717"/>
                    </a:lnTo>
                    <a:lnTo>
                      <a:pt x="34" y="693"/>
                    </a:lnTo>
                    <a:lnTo>
                      <a:pt x="42" y="668"/>
                    </a:lnTo>
                    <a:lnTo>
                      <a:pt x="58" y="618"/>
                    </a:lnTo>
                    <a:lnTo>
                      <a:pt x="58" y="618"/>
                    </a:lnTo>
                    <a:lnTo>
                      <a:pt x="66" y="594"/>
                    </a:lnTo>
                    <a:lnTo>
                      <a:pt x="75" y="571"/>
                    </a:lnTo>
                    <a:lnTo>
                      <a:pt x="84" y="547"/>
                    </a:lnTo>
                    <a:lnTo>
                      <a:pt x="90" y="522"/>
                    </a:lnTo>
                    <a:lnTo>
                      <a:pt x="90" y="522"/>
                    </a:lnTo>
                    <a:lnTo>
                      <a:pt x="93" y="510"/>
                    </a:lnTo>
                    <a:lnTo>
                      <a:pt x="95" y="496"/>
                    </a:lnTo>
                    <a:lnTo>
                      <a:pt x="98" y="469"/>
                    </a:lnTo>
                    <a:lnTo>
                      <a:pt x="100" y="443"/>
                    </a:lnTo>
                    <a:lnTo>
                      <a:pt x="103" y="416"/>
                    </a:lnTo>
                    <a:lnTo>
                      <a:pt x="103" y="416"/>
                    </a:lnTo>
                    <a:lnTo>
                      <a:pt x="107" y="391"/>
                    </a:lnTo>
                    <a:lnTo>
                      <a:pt x="113" y="366"/>
                    </a:lnTo>
                    <a:lnTo>
                      <a:pt x="123" y="316"/>
                    </a:lnTo>
                    <a:lnTo>
                      <a:pt x="123" y="316"/>
                    </a:lnTo>
                    <a:lnTo>
                      <a:pt x="128" y="291"/>
                    </a:lnTo>
                    <a:lnTo>
                      <a:pt x="133" y="266"/>
                    </a:lnTo>
                    <a:lnTo>
                      <a:pt x="133" y="266"/>
                    </a:lnTo>
                    <a:lnTo>
                      <a:pt x="134" y="253"/>
                    </a:lnTo>
                    <a:lnTo>
                      <a:pt x="134" y="239"/>
                    </a:lnTo>
                    <a:lnTo>
                      <a:pt x="134" y="226"/>
                    </a:lnTo>
                    <a:lnTo>
                      <a:pt x="136" y="212"/>
                    </a:lnTo>
                    <a:lnTo>
                      <a:pt x="136" y="212"/>
                    </a:lnTo>
                    <a:lnTo>
                      <a:pt x="141" y="186"/>
                    </a:lnTo>
                    <a:lnTo>
                      <a:pt x="147" y="162"/>
                    </a:lnTo>
                    <a:lnTo>
                      <a:pt x="153" y="137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63" y="85"/>
                    </a:lnTo>
                    <a:lnTo>
                      <a:pt x="167" y="58"/>
                    </a:lnTo>
                    <a:lnTo>
                      <a:pt x="169" y="32"/>
                    </a:lnTo>
                    <a:lnTo>
                      <a:pt x="170" y="5"/>
                    </a:lnTo>
                    <a:lnTo>
                      <a:pt x="170" y="5"/>
                    </a:lnTo>
                    <a:lnTo>
                      <a:pt x="170" y="3"/>
                    </a:lnTo>
                    <a:lnTo>
                      <a:pt x="169" y="1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2" y="3"/>
                    </a:lnTo>
                    <a:lnTo>
                      <a:pt x="161" y="5"/>
                    </a:lnTo>
                    <a:lnTo>
                      <a:pt x="16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1" name="chenying0907 918"/>
              <p:cNvSpPr/>
              <p:nvPr/>
            </p:nvSpPr>
            <p:spPr bwMode="auto">
              <a:xfrm>
                <a:off x="3751263" y="1443038"/>
                <a:ext cx="66675" cy="360363"/>
              </a:xfrm>
              <a:custGeom>
                <a:avLst/>
                <a:gdLst/>
                <a:ahLst/>
                <a:cxnLst>
                  <a:cxn ang="0">
                    <a:pos x="117" y="4"/>
                  </a:cxn>
                  <a:cxn ang="0">
                    <a:pos x="116" y="50"/>
                  </a:cxn>
                  <a:cxn ang="0">
                    <a:pos x="108" y="139"/>
                  </a:cxn>
                  <a:cxn ang="0">
                    <a:pos x="94" y="228"/>
                  </a:cxn>
                  <a:cxn ang="0">
                    <a:pos x="68" y="361"/>
                  </a:cxn>
                  <a:cxn ang="0">
                    <a:pos x="63" y="383"/>
                  </a:cxn>
                  <a:cxn ang="0">
                    <a:pos x="57" y="404"/>
                  </a:cxn>
                  <a:cxn ang="0">
                    <a:pos x="48" y="432"/>
                  </a:cxn>
                  <a:cxn ang="0">
                    <a:pos x="47" y="440"/>
                  </a:cxn>
                  <a:cxn ang="0">
                    <a:pos x="44" y="482"/>
                  </a:cxn>
                  <a:cxn ang="0">
                    <a:pos x="38" y="523"/>
                  </a:cxn>
                  <a:cxn ang="0">
                    <a:pos x="32" y="542"/>
                  </a:cxn>
                  <a:cxn ang="0">
                    <a:pos x="10" y="598"/>
                  </a:cxn>
                  <a:cxn ang="0">
                    <a:pos x="7" y="608"/>
                  </a:cxn>
                  <a:cxn ang="0">
                    <a:pos x="2" y="637"/>
                  </a:cxn>
                  <a:cxn ang="0">
                    <a:pos x="0" y="678"/>
                  </a:cxn>
                  <a:cxn ang="0">
                    <a:pos x="0" y="680"/>
                  </a:cxn>
                  <a:cxn ang="0">
                    <a:pos x="3" y="682"/>
                  </a:cxn>
                  <a:cxn ang="0">
                    <a:pos x="6" y="682"/>
                  </a:cxn>
                  <a:cxn ang="0">
                    <a:pos x="9" y="680"/>
                  </a:cxn>
                  <a:cxn ang="0">
                    <a:pos x="9" y="678"/>
                  </a:cxn>
                  <a:cxn ang="0">
                    <a:pos x="12" y="635"/>
                  </a:cxn>
                  <a:cxn ang="0">
                    <a:pos x="22" y="594"/>
                  </a:cxn>
                  <a:cxn ang="0">
                    <a:pos x="36" y="556"/>
                  </a:cxn>
                  <a:cxn ang="0">
                    <a:pos x="48" y="517"/>
                  </a:cxn>
                  <a:cxn ang="0">
                    <a:pos x="51" y="501"/>
                  </a:cxn>
                  <a:cxn ang="0">
                    <a:pos x="56" y="448"/>
                  </a:cxn>
                  <a:cxn ang="0">
                    <a:pos x="57" y="436"/>
                  </a:cxn>
                  <a:cxn ang="0">
                    <a:pos x="67" y="398"/>
                  </a:cxn>
                  <a:cxn ang="0">
                    <a:pos x="77" y="359"/>
                  </a:cxn>
                  <a:cxn ang="0">
                    <a:pos x="80" y="347"/>
                  </a:cxn>
                  <a:cxn ang="0">
                    <a:pos x="96" y="262"/>
                  </a:cxn>
                  <a:cxn ang="0">
                    <a:pos x="112" y="178"/>
                  </a:cxn>
                  <a:cxn ang="0">
                    <a:pos x="119" y="134"/>
                  </a:cxn>
                  <a:cxn ang="0">
                    <a:pos x="127" y="48"/>
                  </a:cxn>
                  <a:cxn ang="0">
                    <a:pos x="128" y="4"/>
                  </a:cxn>
                  <a:cxn ang="0">
                    <a:pos x="126" y="1"/>
                  </a:cxn>
                  <a:cxn ang="0">
                    <a:pos x="122" y="0"/>
                  </a:cxn>
                  <a:cxn ang="0">
                    <a:pos x="119" y="1"/>
                  </a:cxn>
                  <a:cxn ang="0">
                    <a:pos x="117" y="4"/>
                  </a:cxn>
                </a:cxnLst>
                <a:rect l="0" t="0" r="r" b="b"/>
                <a:pathLst>
                  <a:path w="128" h="682">
                    <a:moveTo>
                      <a:pt x="117" y="4"/>
                    </a:moveTo>
                    <a:lnTo>
                      <a:pt x="117" y="4"/>
                    </a:lnTo>
                    <a:lnTo>
                      <a:pt x="117" y="27"/>
                    </a:lnTo>
                    <a:lnTo>
                      <a:pt x="116" y="50"/>
                    </a:lnTo>
                    <a:lnTo>
                      <a:pt x="113" y="95"/>
                    </a:lnTo>
                    <a:lnTo>
                      <a:pt x="108" y="139"/>
                    </a:lnTo>
                    <a:lnTo>
                      <a:pt x="101" y="184"/>
                    </a:lnTo>
                    <a:lnTo>
                      <a:pt x="94" y="228"/>
                    </a:lnTo>
                    <a:lnTo>
                      <a:pt x="84" y="273"/>
                    </a:lnTo>
                    <a:lnTo>
                      <a:pt x="68" y="361"/>
                    </a:lnTo>
                    <a:lnTo>
                      <a:pt x="68" y="361"/>
                    </a:lnTo>
                    <a:lnTo>
                      <a:pt x="63" y="383"/>
                    </a:lnTo>
                    <a:lnTo>
                      <a:pt x="57" y="404"/>
                    </a:lnTo>
                    <a:lnTo>
                      <a:pt x="57" y="404"/>
                    </a:lnTo>
                    <a:lnTo>
                      <a:pt x="51" y="422"/>
                    </a:lnTo>
                    <a:lnTo>
                      <a:pt x="48" y="432"/>
                    </a:lnTo>
                    <a:lnTo>
                      <a:pt x="47" y="440"/>
                    </a:lnTo>
                    <a:lnTo>
                      <a:pt x="47" y="440"/>
                    </a:lnTo>
                    <a:lnTo>
                      <a:pt x="46" y="461"/>
                    </a:lnTo>
                    <a:lnTo>
                      <a:pt x="44" y="482"/>
                    </a:lnTo>
                    <a:lnTo>
                      <a:pt x="41" y="503"/>
                    </a:lnTo>
                    <a:lnTo>
                      <a:pt x="38" y="523"/>
                    </a:lnTo>
                    <a:lnTo>
                      <a:pt x="38" y="523"/>
                    </a:lnTo>
                    <a:lnTo>
                      <a:pt x="32" y="542"/>
                    </a:lnTo>
                    <a:lnTo>
                      <a:pt x="24" y="561"/>
                    </a:lnTo>
                    <a:lnTo>
                      <a:pt x="10" y="598"/>
                    </a:lnTo>
                    <a:lnTo>
                      <a:pt x="10" y="598"/>
                    </a:lnTo>
                    <a:lnTo>
                      <a:pt x="7" y="608"/>
                    </a:lnTo>
                    <a:lnTo>
                      <a:pt x="5" y="618"/>
                    </a:lnTo>
                    <a:lnTo>
                      <a:pt x="2" y="637"/>
                    </a:lnTo>
                    <a:lnTo>
                      <a:pt x="0" y="657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0"/>
                    </a:lnTo>
                    <a:lnTo>
                      <a:pt x="1" y="681"/>
                    </a:lnTo>
                    <a:lnTo>
                      <a:pt x="3" y="682"/>
                    </a:lnTo>
                    <a:lnTo>
                      <a:pt x="4" y="682"/>
                    </a:lnTo>
                    <a:lnTo>
                      <a:pt x="6" y="682"/>
                    </a:lnTo>
                    <a:lnTo>
                      <a:pt x="7" y="681"/>
                    </a:lnTo>
                    <a:lnTo>
                      <a:pt x="9" y="680"/>
                    </a:lnTo>
                    <a:lnTo>
                      <a:pt x="9" y="678"/>
                    </a:lnTo>
                    <a:lnTo>
                      <a:pt x="9" y="678"/>
                    </a:lnTo>
                    <a:lnTo>
                      <a:pt x="10" y="656"/>
                    </a:lnTo>
                    <a:lnTo>
                      <a:pt x="12" y="635"/>
                    </a:lnTo>
                    <a:lnTo>
                      <a:pt x="16" y="615"/>
                    </a:lnTo>
                    <a:lnTo>
                      <a:pt x="22" y="594"/>
                    </a:lnTo>
                    <a:lnTo>
                      <a:pt x="22" y="594"/>
                    </a:lnTo>
                    <a:lnTo>
                      <a:pt x="36" y="556"/>
                    </a:lnTo>
                    <a:lnTo>
                      <a:pt x="43" y="537"/>
                    </a:lnTo>
                    <a:lnTo>
                      <a:pt x="48" y="517"/>
                    </a:lnTo>
                    <a:lnTo>
                      <a:pt x="48" y="517"/>
                    </a:lnTo>
                    <a:lnTo>
                      <a:pt x="51" y="501"/>
                    </a:lnTo>
                    <a:lnTo>
                      <a:pt x="53" y="483"/>
                    </a:lnTo>
                    <a:lnTo>
                      <a:pt x="56" y="448"/>
                    </a:lnTo>
                    <a:lnTo>
                      <a:pt x="56" y="448"/>
                    </a:lnTo>
                    <a:lnTo>
                      <a:pt x="57" y="436"/>
                    </a:lnTo>
                    <a:lnTo>
                      <a:pt x="60" y="422"/>
                    </a:lnTo>
                    <a:lnTo>
                      <a:pt x="67" y="398"/>
                    </a:lnTo>
                    <a:lnTo>
                      <a:pt x="74" y="372"/>
                    </a:lnTo>
                    <a:lnTo>
                      <a:pt x="77" y="359"/>
                    </a:lnTo>
                    <a:lnTo>
                      <a:pt x="80" y="347"/>
                    </a:lnTo>
                    <a:lnTo>
                      <a:pt x="80" y="347"/>
                    </a:lnTo>
                    <a:lnTo>
                      <a:pt x="87" y="305"/>
                    </a:lnTo>
                    <a:lnTo>
                      <a:pt x="96" y="262"/>
                    </a:lnTo>
                    <a:lnTo>
                      <a:pt x="104" y="220"/>
                    </a:lnTo>
                    <a:lnTo>
                      <a:pt x="112" y="178"/>
                    </a:lnTo>
                    <a:lnTo>
                      <a:pt x="112" y="178"/>
                    </a:lnTo>
                    <a:lnTo>
                      <a:pt x="119" y="134"/>
                    </a:lnTo>
                    <a:lnTo>
                      <a:pt x="123" y="92"/>
                    </a:lnTo>
                    <a:lnTo>
                      <a:pt x="127" y="48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7" y="2"/>
                    </a:lnTo>
                    <a:lnTo>
                      <a:pt x="126" y="1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1"/>
                    </a:lnTo>
                    <a:lnTo>
                      <a:pt x="118" y="2"/>
                    </a:lnTo>
                    <a:lnTo>
                      <a:pt x="117" y="4"/>
                    </a:lnTo>
                    <a:lnTo>
                      <a:pt x="11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2" name="chenying0907 919"/>
              <p:cNvSpPr/>
              <p:nvPr/>
            </p:nvSpPr>
            <p:spPr bwMode="auto">
              <a:xfrm>
                <a:off x="3797300" y="1477963"/>
                <a:ext cx="60325" cy="268288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113" y="1"/>
                  </a:cxn>
                  <a:cxn ang="0">
                    <a:pos x="110" y="0"/>
                  </a:cxn>
                  <a:cxn ang="0">
                    <a:pos x="106" y="1"/>
                  </a:cxn>
                  <a:cxn ang="0">
                    <a:pos x="105" y="4"/>
                  </a:cxn>
                  <a:cxn ang="0">
                    <a:pos x="104" y="38"/>
                  </a:cxn>
                  <a:cxn ang="0">
                    <a:pos x="94" y="104"/>
                  </a:cxn>
                  <a:cxn ang="0">
                    <a:pos x="81" y="170"/>
                  </a:cxn>
                  <a:cxn ang="0">
                    <a:pos x="58" y="268"/>
                  </a:cxn>
                  <a:cxn ang="0">
                    <a:pos x="47" y="324"/>
                  </a:cxn>
                  <a:cxn ang="0">
                    <a:pos x="37" y="366"/>
                  </a:cxn>
                  <a:cxn ang="0">
                    <a:pos x="31" y="379"/>
                  </a:cxn>
                  <a:cxn ang="0">
                    <a:pos x="28" y="393"/>
                  </a:cxn>
                  <a:cxn ang="0">
                    <a:pos x="25" y="419"/>
                  </a:cxn>
                  <a:cxn ang="0">
                    <a:pos x="22" y="433"/>
                  </a:cxn>
                  <a:cxn ang="0">
                    <a:pos x="8" y="483"/>
                  </a:cxn>
                  <a:cxn ang="0">
                    <a:pos x="1" y="500"/>
                  </a:cxn>
                  <a:cxn ang="0">
                    <a:pos x="0" y="504"/>
                  </a:cxn>
                  <a:cxn ang="0">
                    <a:pos x="5" y="507"/>
                  </a:cxn>
                  <a:cxn ang="0">
                    <a:pos x="8" y="506"/>
                  </a:cxn>
                  <a:cxn ang="0">
                    <a:pos x="10" y="505"/>
                  </a:cxn>
                  <a:cxn ang="0">
                    <a:pos x="25" y="465"/>
                  </a:cxn>
                  <a:cxn ang="0">
                    <a:pos x="32" y="437"/>
                  </a:cxn>
                  <a:cxn ang="0">
                    <a:pos x="38" y="409"/>
                  </a:cxn>
                  <a:cxn ang="0">
                    <a:pos x="39" y="396"/>
                  </a:cxn>
                  <a:cxn ang="0">
                    <a:pos x="41" y="380"/>
                  </a:cxn>
                  <a:cxn ang="0">
                    <a:pos x="55" y="335"/>
                  </a:cxn>
                  <a:cxn ang="0">
                    <a:pos x="59" y="319"/>
                  </a:cxn>
                  <a:cxn ang="0">
                    <a:pos x="64" y="286"/>
                  </a:cxn>
                  <a:cxn ang="0">
                    <a:pos x="68" y="271"/>
                  </a:cxn>
                  <a:cxn ang="0">
                    <a:pos x="96" y="142"/>
                  </a:cxn>
                  <a:cxn ang="0">
                    <a:pos x="109" y="76"/>
                  </a:cxn>
                  <a:cxn ang="0">
                    <a:pos x="114" y="10"/>
                  </a:cxn>
                  <a:cxn ang="0">
                    <a:pos x="114" y="9"/>
                  </a:cxn>
                </a:cxnLst>
                <a:rect l="0" t="0" r="r" b="b"/>
                <a:pathLst>
                  <a:path w="114" h="507">
                    <a:moveTo>
                      <a:pt x="114" y="4"/>
                    </a:moveTo>
                    <a:lnTo>
                      <a:pt x="114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2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4" y="38"/>
                    </a:lnTo>
                    <a:lnTo>
                      <a:pt x="100" y="71"/>
                    </a:lnTo>
                    <a:lnTo>
                      <a:pt x="94" y="104"/>
                    </a:lnTo>
                    <a:lnTo>
                      <a:pt x="88" y="137"/>
                    </a:lnTo>
                    <a:lnTo>
                      <a:pt x="81" y="170"/>
                    </a:lnTo>
                    <a:lnTo>
                      <a:pt x="74" y="203"/>
                    </a:lnTo>
                    <a:lnTo>
                      <a:pt x="58" y="268"/>
                    </a:lnTo>
                    <a:lnTo>
                      <a:pt x="58" y="268"/>
                    </a:lnTo>
                    <a:lnTo>
                      <a:pt x="47" y="324"/>
                    </a:lnTo>
                    <a:lnTo>
                      <a:pt x="40" y="352"/>
                    </a:lnTo>
                    <a:lnTo>
                      <a:pt x="37" y="366"/>
                    </a:lnTo>
                    <a:lnTo>
                      <a:pt x="31" y="379"/>
                    </a:lnTo>
                    <a:lnTo>
                      <a:pt x="31" y="379"/>
                    </a:lnTo>
                    <a:lnTo>
                      <a:pt x="29" y="385"/>
                    </a:lnTo>
                    <a:lnTo>
                      <a:pt x="28" y="393"/>
                    </a:lnTo>
                    <a:lnTo>
                      <a:pt x="26" y="406"/>
                    </a:lnTo>
                    <a:lnTo>
                      <a:pt x="25" y="419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13" y="467"/>
                    </a:lnTo>
                    <a:lnTo>
                      <a:pt x="8" y="483"/>
                    </a:lnTo>
                    <a:lnTo>
                      <a:pt x="1" y="500"/>
                    </a:lnTo>
                    <a:lnTo>
                      <a:pt x="1" y="500"/>
                    </a:lnTo>
                    <a:lnTo>
                      <a:pt x="0" y="502"/>
                    </a:lnTo>
                    <a:lnTo>
                      <a:pt x="0" y="504"/>
                    </a:lnTo>
                    <a:lnTo>
                      <a:pt x="3" y="506"/>
                    </a:lnTo>
                    <a:lnTo>
                      <a:pt x="5" y="507"/>
                    </a:lnTo>
                    <a:lnTo>
                      <a:pt x="7" y="507"/>
                    </a:lnTo>
                    <a:lnTo>
                      <a:pt x="8" y="506"/>
                    </a:lnTo>
                    <a:lnTo>
                      <a:pt x="10" y="505"/>
                    </a:lnTo>
                    <a:lnTo>
                      <a:pt x="10" y="505"/>
                    </a:lnTo>
                    <a:lnTo>
                      <a:pt x="20" y="479"/>
                    </a:lnTo>
                    <a:lnTo>
                      <a:pt x="25" y="465"/>
                    </a:lnTo>
                    <a:lnTo>
                      <a:pt x="29" y="451"/>
                    </a:lnTo>
                    <a:lnTo>
                      <a:pt x="32" y="437"/>
                    </a:lnTo>
                    <a:lnTo>
                      <a:pt x="36" y="424"/>
                    </a:lnTo>
                    <a:lnTo>
                      <a:pt x="38" y="409"/>
                    </a:lnTo>
                    <a:lnTo>
                      <a:pt x="39" y="396"/>
                    </a:lnTo>
                    <a:lnTo>
                      <a:pt x="39" y="396"/>
                    </a:lnTo>
                    <a:lnTo>
                      <a:pt x="40" y="387"/>
                    </a:lnTo>
                    <a:lnTo>
                      <a:pt x="41" y="380"/>
                    </a:lnTo>
                    <a:lnTo>
                      <a:pt x="45" y="365"/>
                    </a:lnTo>
                    <a:lnTo>
                      <a:pt x="55" y="335"/>
                    </a:lnTo>
                    <a:lnTo>
                      <a:pt x="55" y="335"/>
                    </a:lnTo>
                    <a:lnTo>
                      <a:pt x="59" y="319"/>
                    </a:lnTo>
                    <a:lnTo>
                      <a:pt x="62" y="303"/>
                    </a:lnTo>
                    <a:lnTo>
                      <a:pt x="64" y="286"/>
                    </a:lnTo>
                    <a:lnTo>
                      <a:pt x="68" y="271"/>
                    </a:lnTo>
                    <a:lnTo>
                      <a:pt x="68" y="271"/>
                    </a:lnTo>
                    <a:lnTo>
                      <a:pt x="82" y="206"/>
                    </a:lnTo>
                    <a:lnTo>
                      <a:pt x="96" y="142"/>
                    </a:lnTo>
                    <a:lnTo>
                      <a:pt x="103" y="109"/>
                    </a:lnTo>
                    <a:lnTo>
                      <a:pt x="109" y="76"/>
                    </a:lnTo>
                    <a:lnTo>
                      <a:pt x="112" y="43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9"/>
                    </a:lnTo>
                    <a:lnTo>
                      <a:pt x="11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3" name="chenying0907 920"/>
              <p:cNvSpPr/>
              <p:nvPr/>
            </p:nvSpPr>
            <p:spPr bwMode="auto">
              <a:xfrm>
                <a:off x="3857625" y="1504950"/>
                <a:ext cx="33338" cy="19050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48" y="11"/>
                  </a:cxn>
                  <a:cxn ang="0">
                    <a:pos x="45" y="24"/>
                  </a:cxn>
                  <a:cxn ang="0">
                    <a:pos x="46" y="44"/>
                  </a:cxn>
                  <a:cxn ang="0">
                    <a:pos x="46" y="50"/>
                  </a:cxn>
                  <a:cxn ang="0">
                    <a:pos x="42" y="74"/>
                  </a:cxn>
                  <a:cxn ang="0">
                    <a:pos x="31" y="123"/>
                  </a:cxn>
                  <a:cxn ang="0">
                    <a:pos x="29" y="147"/>
                  </a:cxn>
                  <a:cxn ang="0">
                    <a:pos x="28" y="162"/>
                  </a:cxn>
                  <a:cxn ang="0">
                    <a:pos x="24" y="206"/>
                  </a:cxn>
                  <a:cxn ang="0">
                    <a:pos x="13" y="265"/>
                  </a:cxn>
                  <a:cxn ang="0">
                    <a:pos x="11" y="275"/>
                  </a:cxn>
                  <a:cxn ang="0">
                    <a:pos x="9" y="306"/>
                  </a:cxn>
                  <a:cxn ang="0">
                    <a:pos x="8" y="319"/>
                  </a:cxn>
                  <a:cxn ang="0">
                    <a:pos x="0" y="354"/>
                  </a:cxn>
                  <a:cxn ang="0">
                    <a:pos x="0" y="356"/>
                  </a:cxn>
                  <a:cxn ang="0">
                    <a:pos x="4" y="360"/>
                  </a:cxn>
                  <a:cxn ang="0">
                    <a:pos x="7" y="360"/>
                  </a:cxn>
                  <a:cxn ang="0">
                    <a:pos x="9" y="357"/>
                  </a:cxn>
                  <a:cxn ang="0">
                    <a:pos x="16" y="325"/>
                  </a:cxn>
                  <a:cxn ang="0">
                    <a:pos x="19" y="292"/>
                  </a:cxn>
                  <a:cxn ang="0">
                    <a:pos x="20" y="280"/>
                  </a:cxn>
                  <a:cxn ang="0">
                    <a:pos x="27" y="240"/>
                  </a:cxn>
                  <a:cxn ang="0">
                    <a:pos x="35" y="201"/>
                  </a:cxn>
                  <a:cxn ang="0">
                    <a:pos x="37" y="188"/>
                  </a:cxn>
                  <a:cxn ang="0">
                    <a:pos x="38" y="161"/>
                  </a:cxn>
                  <a:cxn ang="0">
                    <a:pos x="40" y="133"/>
                  </a:cxn>
                  <a:cxn ang="0">
                    <a:pos x="44" y="109"/>
                  </a:cxn>
                  <a:cxn ang="0">
                    <a:pos x="50" y="85"/>
                  </a:cxn>
                  <a:cxn ang="0">
                    <a:pos x="57" y="53"/>
                  </a:cxn>
                  <a:cxn ang="0">
                    <a:pos x="57" y="43"/>
                  </a:cxn>
                  <a:cxn ang="0">
                    <a:pos x="56" y="24"/>
                  </a:cxn>
                  <a:cxn ang="0">
                    <a:pos x="56" y="15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62" y="3"/>
                  </a:cxn>
                  <a:cxn ang="0">
                    <a:pos x="58" y="0"/>
                  </a:cxn>
                  <a:cxn ang="0">
                    <a:pos x="54" y="2"/>
                  </a:cxn>
                </a:cxnLst>
                <a:rect l="0" t="0" r="r" b="b"/>
                <a:pathLst>
                  <a:path w="62" h="360">
                    <a:moveTo>
                      <a:pt x="54" y="2"/>
                    </a:moveTo>
                    <a:lnTo>
                      <a:pt x="54" y="2"/>
                    </a:lnTo>
                    <a:lnTo>
                      <a:pt x="50" y="6"/>
                    </a:lnTo>
                    <a:lnTo>
                      <a:pt x="48" y="11"/>
                    </a:lnTo>
                    <a:lnTo>
                      <a:pt x="46" y="17"/>
                    </a:lnTo>
                    <a:lnTo>
                      <a:pt x="45" y="24"/>
                    </a:lnTo>
                    <a:lnTo>
                      <a:pt x="46" y="38"/>
                    </a:lnTo>
                    <a:lnTo>
                      <a:pt x="46" y="44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4" y="62"/>
                    </a:lnTo>
                    <a:lnTo>
                      <a:pt x="42" y="74"/>
                    </a:lnTo>
                    <a:lnTo>
                      <a:pt x="36" y="99"/>
                    </a:lnTo>
                    <a:lnTo>
                      <a:pt x="31" y="123"/>
                    </a:lnTo>
                    <a:lnTo>
                      <a:pt x="29" y="135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8" y="162"/>
                    </a:lnTo>
                    <a:lnTo>
                      <a:pt x="27" y="177"/>
                    </a:lnTo>
                    <a:lnTo>
                      <a:pt x="24" y="206"/>
                    </a:lnTo>
                    <a:lnTo>
                      <a:pt x="19" y="236"/>
                    </a:lnTo>
                    <a:lnTo>
                      <a:pt x="13" y="265"/>
                    </a:lnTo>
                    <a:lnTo>
                      <a:pt x="13" y="265"/>
                    </a:lnTo>
                    <a:lnTo>
                      <a:pt x="11" y="275"/>
                    </a:lnTo>
                    <a:lnTo>
                      <a:pt x="10" y="286"/>
                    </a:lnTo>
                    <a:lnTo>
                      <a:pt x="9" y="306"/>
                    </a:lnTo>
                    <a:lnTo>
                      <a:pt x="9" y="306"/>
                    </a:lnTo>
                    <a:lnTo>
                      <a:pt x="8" y="319"/>
                    </a:lnTo>
                    <a:lnTo>
                      <a:pt x="5" y="331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6"/>
                    </a:lnTo>
                    <a:lnTo>
                      <a:pt x="1" y="358"/>
                    </a:lnTo>
                    <a:lnTo>
                      <a:pt x="4" y="360"/>
                    </a:lnTo>
                    <a:lnTo>
                      <a:pt x="6" y="360"/>
                    </a:lnTo>
                    <a:lnTo>
                      <a:pt x="7" y="360"/>
                    </a:lnTo>
                    <a:lnTo>
                      <a:pt x="8" y="359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16" y="325"/>
                    </a:lnTo>
                    <a:lnTo>
                      <a:pt x="18" y="309"/>
                    </a:lnTo>
                    <a:lnTo>
                      <a:pt x="19" y="292"/>
                    </a:lnTo>
                    <a:lnTo>
                      <a:pt x="19" y="292"/>
                    </a:lnTo>
                    <a:lnTo>
                      <a:pt x="20" y="280"/>
                    </a:lnTo>
                    <a:lnTo>
                      <a:pt x="22" y="266"/>
                    </a:lnTo>
                    <a:lnTo>
                      <a:pt x="27" y="240"/>
                    </a:lnTo>
                    <a:lnTo>
                      <a:pt x="33" y="215"/>
                    </a:lnTo>
                    <a:lnTo>
                      <a:pt x="35" y="201"/>
                    </a:lnTo>
                    <a:lnTo>
                      <a:pt x="37" y="188"/>
                    </a:lnTo>
                    <a:lnTo>
                      <a:pt x="37" y="188"/>
                    </a:lnTo>
                    <a:lnTo>
                      <a:pt x="38" y="174"/>
                    </a:lnTo>
                    <a:lnTo>
                      <a:pt x="38" y="161"/>
                    </a:lnTo>
                    <a:lnTo>
                      <a:pt x="39" y="146"/>
                    </a:lnTo>
                    <a:lnTo>
                      <a:pt x="40" y="133"/>
                    </a:lnTo>
                    <a:lnTo>
                      <a:pt x="40" y="133"/>
                    </a:lnTo>
                    <a:lnTo>
                      <a:pt x="44" y="109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5" y="65"/>
                    </a:lnTo>
                    <a:lnTo>
                      <a:pt x="57" y="5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6" y="34"/>
                    </a:lnTo>
                    <a:lnTo>
                      <a:pt x="56" y="24"/>
                    </a:lnTo>
                    <a:lnTo>
                      <a:pt x="56" y="19"/>
                    </a:lnTo>
                    <a:lnTo>
                      <a:pt x="56" y="15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4" name="chenying0907 921"/>
              <p:cNvSpPr/>
              <p:nvPr/>
            </p:nvSpPr>
            <p:spPr bwMode="auto">
              <a:xfrm>
                <a:off x="3883025" y="1544638"/>
                <a:ext cx="22225" cy="130175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33" y="37"/>
                  </a:cxn>
                  <a:cxn ang="0">
                    <a:pos x="29" y="69"/>
                  </a:cxn>
                  <a:cxn ang="0">
                    <a:pos x="25" y="101"/>
                  </a:cxn>
                  <a:cxn ang="0">
                    <a:pos x="23" y="117"/>
                  </a:cxn>
                  <a:cxn ang="0">
                    <a:pos x="19" y="133"/>
                  </a:cxn>
                  <a:cxn ang="0">
                    <a:pos x="19" y="133"/>
                  </a:cxn>
                  <a:cxn ang="0">
                    <a:pos x="13" y="156"/>
                  </a:cxn>
                  <a:cxn ang="0">
                    <a:pos x="11" y="167"/>
                  </a:cxn>
                  <a:cxn ang="0">
                    <a:pos x="10" y="179"/>
                  </a:cxn>
                  <a:cxn ang="0">
                    <a:pos x="10" y="179"/>
                  </a:cxn>
                  <a:cxn ang="0">
                    <a:pos x="8" y="194"/>
                  </a:cxn>
                  <a:cxn ang="0">
                    <a:pos x="5" y="210"/>
                  </a:cxn>
                  <a:cxn ang="0">
                    <a:pos x="2" y="225"/>
                  </a:cxn>
                  <a:cxn ang="0">
                    <a:pos x="0" y="242"/>
                  </a:cxn>
                  <a:cxn ang="0">
                    <a:pos x="0" y="242"/>
                  </a:cxn>
                  <a:cxn ang="0">
                    <a:pos x="0" y="244"/>
                  </a:cxn>
                  <a:cxn ang="0">
                    <a:pos x="1" y="245"/>
                  </a:cxn>
                  <a:cxn ang="0">
                    <a:pos x="3" y="246"/>
                  </a:cxn>
                  <a:cxn ang="0">
                    <a:pos x="4" y="246"/>
                  </a:cxn>
                  <a:cxn ang="0">
                    <a:pos x="6" y="246"/>
                  </a:cxn>
                  <a:cxn ang="0">
                    <a:pos x="8" y="245"/>
                  </a:cxn>
                  <a:cxn ang="0">
                    <a:pos x="9" y="244"/>
                  </a:cxn>
                  <a:cxn ang="0">
                    <a:pos x="9" y="242"/>
                  </a:cxn>
                  <a:cxn ang="0">
                    <a:pos x="9" y="242"/>
                  </a:cxn>
                  <a:cxn ang="0">
                    <a:pos x="11" y="227"/>
                  </a:cxn>
                  <a:cxn ang="0">
                    <a:pos x="14" y="214"/>
                  </a:cxn>
                  <a:cxn ang="0">
                    <a:pos x="17" y="199"/>
                  </a:cxn>
                  <a:cxn ang="0">
                    <a:pos x="18" y="193"/>
                  </a:cxn>
                  <a:cxn ang="0">
                    <a:pos x="18" y="186"/>
                  </a:cxn>
                  <a:cxn ang="0">
                    <a:pos x="18" y="186"/>
                  </a:cxn>
                  <a:cxn ang="0">
                    <a:pos x="19" y="177"/>
                  </a:cxn>
                  <a:cxn ang="0">
                    <a:pos x="20" y="169"/>
                  </a:cxn>
                  <a:cxn ang="0">
                    <a:pos x="24" y="152"/>
                  </a:cxn>
                  <a:cxn ang="0">
                    <a:pos x="28" y="135"/>
                  </a:cxn>
                  <a:cxn ang="0">
                    <a:pos x="32" y="119"/>
                  </a:cxn>
                  <a:cxn ang="0">
                    <a:pos x="32" y="119"/>
                  </a:cxn>
                  <a:cxn ang="0">
                    <a:pos x="37" y="90"/>
                  </a:cxn>
                  <a:cxn ang="0">
                    <a:pos x="40" y="62"/>
                  </a:cxn>
                  <a:cxn ang="0">
                    <a:pos x="42" y="33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42" h="246">
                    <a:moveTo>
                      <a:pt x="33" y="4"/>
                    </a:moveTo>
                    <a:lnTo>
                      <a:pt x="33" y="4"/>
                    </a:lnTo>
                    <a:lnTo>
                      <a:pt x="33" y="37"/>
                    </a:lnTo>
                    <a:lnTo>
                      <a:pt x="29" y="69"/>
                    </a:lnTo>
                    <a:lnTo>
                      <a:pt x="25" y="101"/>
                    </a:lnTo>
                    <a:lnTo>
                      <a:pt x="23" y="117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3" y="156"/>
                    </a:lnTo>
                    <a:lnTo>
                      <a:pt x="11" y="167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8" y="194"/>
                    </a:lnTo>
                    <a:lnTo>
                      <a:pt x="5" y="210"/>
                    </a:lnTo>
                    <a:lnTo>
                      <a:pt x="2" y="225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3" y="246"/>
                    </a:lnTo>
                    <a:lnTo>
                      <a:pt x="4" y="246"/>
                    </a:lnTo>
                    <a:lnTo>
                      <a:pt x="6" y="246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2"/>
                    </a:lnTo>
                    <a:lnTo>
                      <a:pt x="11" y="227"/>
                    </a:lnTo>
                    <a:lnTo>
                      <a:pt x="14" y="214"/>
                    </a:lnTo>
                    <a:lnTo>
                      <a:pt x="17" y="199"/>
                    </a:lnTo>
                    <a:lnTo>
                      <a:pt x="18" y="193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9" y="177"/>
                    </a:lnTo>
                    <a:lnTo>
                      <a:pt x="20" y="169"/>
                    </a:lnTo>
                    <a:lnTo>
                      <a:pt x="24" y="152"/>
                    </a:lnTo>
                    <a:lnTo>
                      <a:pt x="28" y="135"/>
                    </a:lnTo>
                    <a:lnTo>
                      <a:pt x="32" y="119"/>
                    </a:lnTo>
                    <a:lnTo>
                      <a:pt x="32" y="119"/>
                    </a:lnTo>
                    <a:lnTo>
                      <a:pt x="37" y="90"/>
                    </a:lnTo>
                    <a:lnTo>
                      <a:pt x="40" y="62"/>
                    </a:lnTo>
                    <a:lnTo>
                      <a:pt x="42" y="3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5" name="chenying0907 922"/>
              <p:cNvSpPr/>
              <p:nvPr/>
            </p:nvSpPr>
            <p:spPr bwMode="auto">
              <a:xfrm>
                <a:off x="3454400" y="1239838"/>
                <a:ext cx="25400" cy="6508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2"/>
                  </a:cxn>
                  <a:cxn ang="0">
                    <a:pos x="36" y="19"/>
                  </a:cxn>
                  <a:cxn ang="0">
                    <a:pos x="31" y="34"/>
                  </a:cxn>
                  <a:cxn ang="0">
                    <a:pos x="26" y="47"/>
                  </a:cxn>
                  <a:cxn ang="0">
                    <a:pos x="18" y="62"/>
                  </a:cxn>
                  <a:cxn ang="0">
                    <a:pos x="12" y="75"/>
                  </a:cxn>
                  <a:cxn ang="0">
                    <a:pos x="6" y="89"/>
                  </a:cxn>
                  <a:cxn ang="0">
                    <a:pos x="2" y="103"/>
                  </a:cxn>
                  <a:cxn ang="0">
                    <a:pos x="1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20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0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10" y="109"/>
                  </a:cxn>
                  <a:cxn ang="0">
                    <a:pos x="12" y="101"/>
                  </a:cxn>
                  <a:cxn ang="0">
                    <a:pos x="15" y="94"/>
                  </a:cxn>
                  <a:cxn ang="0">
                    <a:pos x="19" y="86"/>
                  </a:cxn>
                  <a:cxn ang="0">
                    <a:pos x="27" y="73"/>
                  </a:cxn>
                  <a:cxn ang="0">
                    <a:pos x="30" y="65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2" y="32"/>
                  </a:cxn>
                  <a:cxn ang="0">
                    <a:pos x="45" y="18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123">
                    <a:moveTo>
                      <a:pt x="38" y="4"/>
                    </a:moveTo>
                    <a:lnTo>
                      <a:pt x="38" y="4"/>
                    </a:lnTo>
                    <a:lnTo>
                      <a:pt x="37" y="12"/>
                    </a:lnTo>
                    <a:lnTo>
                      <a:pt x="36" y="19"/>
                    </a:lnTo>
                    <a:lnTo>
                      <a:pt x="31" y="34"/>
                    </a:lnTo>
                    <a:lnTo>
                      <a:pt x="26" y="47"/>
                    </a:lnTo>
                    <a:lnTo>
                      <a:pt x="18" y="62"/>
                    </a:lnTo>
                    <a:lnTo>
                      <a:pt x="12" y="75"/>
                    </a:lnTo>
                    <a:lnTo>
                      <a:pt x="6" y="89"/>
                    </a:lnTo>
                    <a:lnTo>
                      <a:pt x="2" y="103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20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0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10" y="109"/>
                    </a:lnTo>
                    <a:lnTo>
                      <a:pt x="12" y="101"/>
                    </a:lnTo>
                    <a:lnTo>
                      <a:pt x="15" y="94"/>
                    </a:lnTo>
                    <a:lnTo>
                      <a:pt x="19" y="86"/>
                    </a:lnTo>
                    <a:lnTo>
                      <a:pt x="27" y="73"/>
                    </a:lnTo>
                    <a:lnTo>
                      <a:pt x="30" y="65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2" y="32"/>
                    </a:lnTo>
                    <a:lnTo>
                      <a:pt x="45" y="18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6" name="chenying0907 923"/>
              <p:cNvSpPr/>
              <p:nvPr/>
            </p:nvSpPr>
            <p:spPr bwMode="auto">
              <a:xfrm>
                <a:off x="3471863" y="1241425"/>
                <a:ext cx="26988" cy="77788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43" y="5"/>
                  </a:cxn>
                  <a:cxn ang="0">
                    <a:pos x="42" y="13"/>
                  </a:cxn>
                  <a:cxn ang="0">
                    <a:pos x="40" y="23"/>
                  </a:cxn>
                  <a:cxn ang="0">
                    <a:pos x="35" y="40"/>
                  </a:cxn>
                  <a:cxn ang="0">
                    <a:pos x="29" y="57"/>
                  </a:cxn>
                  <a:cxn ang="0">
                    <a:pos x="21" y="73"/>
                  </a:cxn>
                  <a:cxn ang="0">
                    <a:pos x="14" y="91"/>
                  </a:cxn>
                  <a:cxn ang="0">
                    <a:pos x="7" y="107"/>
                  </a:cxn>
                  <a:cxn ang="0">
                    <a:pos x="3" y="125"/>
                  </a:cxn>
                  <a:cxn ang="0">
                    <a:pos x="1" y="133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1" y="144"/>
                  </a:cxn>
                  <a:cxn ang="0">
                    <a:pos x="1" y="145"/>
                  </a:cxn>
                  <a:cxn ang="0">
                    <a:pos x="3" y="146"/>
                  </a:cxn>
                  <a:cxn ang="0">
                    <a:pos x="5" y="146"/>
                  </a:cxn>
                  <a:cxn ang="0">
                    <a:pos x="6" y="146"/>
                  </a:cxn>
                  <a:cxn ang="0">
                    <a:pos x="8" y="145"/>
                  </a:cxn>
                  <a:cxn ang="0">
                    <a:pos x="9" y="144"/>
                  </a:cxn>
                  <a:cxn ang="0">
                    <a:pos x="9" y="142"/>
                  </a:cxn>
                  <a:cxn ang="0">
                    <a:pos x="9" y="142"/>
                  </a:cxn>
                  <a:cxn ang="0">
                    <a:pos x="10" y="133"/>
                  </a:cxn>
                  <a:cxn ang="0">
                    <a:pos x="12" y="125"/>
                  </a:cxn>
                  <a:cxn ang="0">
                    <a:pos x="17" y="107"/>
                  </a:cxn>
                  <a:cxn ang="0">
                    <a:pos x="24" y="91"/>
                  </a:cxn>
                  <a:cxn ang="0">
                    <a:pos x="31" y="73"/>
                  </a:cxn>
                  <a:cxn ang="0">
                    <a:pos x="38" y="57"/>
                  </a:cxn>
                  <a:cxn ang="0">
                    <a:pos x="44" y="40"/>
                  </a:cxn>
                  <a:cxn ang="0">
                    <a:pos x="49" y="23"/>
                  </a:cxn>
                  <a:cxn ang="0">
                    <a:pos x="51" y="13"/>
                  </a:cxn>
                  <a:cxn ang="0">
                    <a:pos x="52" y="5"/>
                  </a:cxn>
                  <a:cxn ang="0">
                    <a:pos x="52" y="5"/>
                  </a:cxn>
                  <a:cxn ang="0">
                    <a:pos x="51" y="3"/>
                  </a:cxn>
                  <a:cxn ang="0">
                    <a:pos x="51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5"/>
                  </a:cxn>
                  <a:cxn ang="0">
                    <a:pos x="43" y="5"/>
                  </a:cxn>
                </a:cxnLst>
                <a:rect l="0" t="0" r="r" b="b"/>
                <a:pathLst>
                  <a:path w="52" h="146">
                    <a:moveTo>
                      <a:pt x="43" y="5"/>
                    </a:moveTo>
                    <a:lnTo>
                      <a:pt x="43" y="5"/>
                    </a:lnTo>
                    <a:lnTo>
                      <a:pt x="42" y="13"/>
                    </a:lnTo>
                    <a:lnTo>
                      <a:pt x="40" y="23"/>
                    </a:lnTo>
                    <a:lnTo>
                      <a:pt x="35" y="40"/>
                    </a:lnTo>
                    <a:lnTo>
                      <a:pt x="29" y="57"/>
                    </a:lnTo>
                    <a:lnTo>
                      <a:pt x="21" y="73"/>
                    </a:lnTo>
                    <a:lnTo>
                      <a:pt x="14" y="91"/>
                    </a:lnTo>
                    <a:lnTo>
                      <a:pt x="7" y="107"/>
                    </a:lnTo>
                    <a:lnTo>
                      <a:pt x="3" y="125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6"/>
                    </a:lnTo>
                    <a:lnTo>
                      <a:pt x="5" y="146"/>
                    </a:lnTo>
                    <a:lnTo>
                      <a:pt x="6" y="146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10" y="133"/>
                    </a:lnTo>
                    <a:lnTo>
                      <a:pt x="12" y="125"/>
                    </a:lnTo>
                    <a:lnTo>
                      <a:pt x="17" y="107"/>
                    </a:lnTo>
                    <a:lnTo>
                      <a:pt x="24" y="91"/>
                    </a:lnTo>
                    <a:lnTo>
                      <a:pt x="31" y="73"/>
                    </a:lnTo>
                    <a:lnTo>
                      <a:pt x="38" y="57"/>
                    </a:lnTo>
                    <a:lnTo>
                      <a:pt x="44" y="40"/>
                    </a:lnTo>
                    <a:lnTo>
                      <a:pt x="49" y="23"/>
                    </a:lnTo>
                    <a:lnTo>
                      <a:pt x="51" y="13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7" name="chenying0907 924"/>
              <p:cNvSpPr/>
              <p:nvPr/>
            </p:nvSpPr>
            <p:spPr bwMode="auto">
              <a:xfrm>
                <a:off x="3497263" y="1241425"/>
                <a:ext cx="34925" cy="10001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4" y="12"/>
                  </a:cxn>
                  <a:cxn ang="0">
                    <a:pos x="50" y="20"/>
                  </a:cxn>
                  <a:cxn ang="0">
                    <a:pos x="47" y="31"/>
                  </a:cxn>
                  <a:cxn ang="0">
                    <a:pos x="45" y="42"/>
                  </a:cxn>
                  <a:cxn ang="0">
                    <a:pos x="30" y="86"/>
                  </a:cxn>
                  <a:cxn ang="0">
                    <a:pos x="24" y="99"/>
                  </a:cxn>
                  <a:cxn ang="0">
                    <a:pos x="12" y="128"/>
                  </a:cxn>
                  <a:cxn ang="0">
                    <a:pos x="9" y="138"/>
                  </a:cxn>
                  <a:cxn ang="0">
                    <a:pos x="7" y="149"/>
                  </a:cxn>
                  <a:cxn ang="0">
                    <a:pos x="6" y="167"/>
                  </a:cxn>
                  <a:cxn ang="0">
                    <a:pos x="4" y="179"/>
                  </a:cxn>
                  <a:cxn ang="0">
                    <a:pos x="1" y="182"/>
                  </a:cxn>
                  <a:cxn ang="0">
                    <a:pos x="0" y="185"/>
                  </a:cxn>
                  <a:cxn ang="0">
                    <a:pos x="1" y="188"/>
                  </a:cxn>
                  <a:cxn ang="0">
                    <a:pos x="6" y="189"/>
                  </a:cxn>
                  <a:cxn ang="0">
                    <a:pos x="9" y="189"/>
                  </a:cxn>
                  <a:cxn ang="0">
                    <a:pos x="15" y="179"/>
                  </a:cxn>
                  <a:cxn ang="0">
                    <a:pos x="16" y="167"/>
                  </a:cxn>
                  <a:cxn ang="0">
                    <a:pos x="15" y="159"/>
                  </a:cxn>
                  <a:cxn ang="0">
                    <a:pos x="17" y="142"/>
                  </a:cxn>
                  <a:cxn ang="0">
                    <a:pos x="25" y="119"/>
                  </a:cxn>
                  <a:cxn ang="0">
                    <a:pos x="32" y="103"/>
                  </a:cxn>
                  <a:cxn ang="0">
                    <a:pos x="42" y="80"/>
                  </a:cxn>
                  <a:cxn ang="0">
                    <a:pos x="49" y="58"/>
                  </a:cxn>
                  <a:cxn ang="0">
                    <a:pos x="57" y="30"/>
                  </a:cxn>
                  <a:cxn ang="0">
                    <a:pos x="59" y="24"/>
                  </a:cxn>
                  <a:cxn ang="0">
                    <a:pos x="64" y="12"/>
                  </a:cxn>
                  <a:cxn ang="0">
                    <a:pos x="66" y="6"/>
                  </a:cxn>
                  <a:cxn ang="0">
                    <a:pos x="65" y="2"/>
                  </a:cxn>
                  <a:cxn ang="0">
                    <a:pos x="61" y="0"/>
                  </a:cxn>
                  <a:cxn ang="0">
                    <a:pos x="58" y="2"/>
                  </a:cxn>
                  <a:cxn ang="0">
                    <a:pos x="57" y="4"/>
                  </a:cxn>
                </a:cxnLst>
                <a:rect l="0" t="0" r="r" b="b"/>
                <a:pathLst>
                  <a:path w="66" h="190">
                    <a:moveTo>
                      <a:pt x="57" y="4"/>
                    </a:moveTo>
                    <a:lnTo>
                      <a:pt x="57" y="4"/>
                    </a:lnTo>
                    <a:lnTo>
                      <a:pt x="56" y="8"/>
                    </a:lnTo>
                    <a:lnTo>
                      <a:pt x="54" y="12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8" y="26"/>
                    </a:lnTo>
                    <a:lnTo>
                      <a:pt x="47" y="31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35" y="71"/>
                    </a:lnTo>
                    <a:lnTo>
                      <a:pt x="30" y="86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15" y="118"/>
                    </a:lnTo>
                    <a:lnTo>
                      <a:pt x="12" y="128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7" y="142"/>
                    </a:lnTo>
                    <a:lnTo>
                      <a:pt x="7" y="149"/>
                    </a:lnTo>
                    <a:lnTo>
                      <a:pt x="6" y="161"/>
                    </a:lnTo>
                    <a:lnTo>
                      <a:pt x="6" y="167"/>
                    </a:lnTo>
                    <a:lnTo>
                      <a:pt x="5" y="173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1" y="182"/>
                    </a:lnTo>
                    <a:lnTo>
                      <a:pt x="0" y="184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1" y="188"/>
                    </a:lnTo>
                    <a:lnTo>
                      <a:pt x="4" y="190"/>
                    </a:lnTo>
                    <a:lnTo>
                      <a:pt x="6" y="189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3" y="184"/>
                    </a:lnTo>
                    <a:lnTo>
                      <a:pt x="15" y="179"/>
                    </a:lnTo>
                    <a:lnTo>
                      <a:pt x="16" y="173"/>
                    </a:lnTo>
                    <a:lnTo>
                      <a:pt x="16" y="167"/>
                    </a:lnTo>
                    <a:lnTo>
                      <a:pt x="16" y="167"/>
                    </a:lnTo>
                    <a:lnTo>
                      <a:pt x="15" y="159"/>
                    </a:lnTo>
                    <a:lnTo>
                      <a:pt x="16" y="151"/>
                    </a:lnTo>
                    <a:lnTo>
                      <a:pt x="17" y="142"/>
                    </a:lnTo>
                    <a:lnTo>
                      <a:pt x="19" y="134"/>
                    </a:lnTo>
                    <a:lnTo>
                      <a:pt x="25" y="119"/>
                    </a:lnTo>
                    <a:lnTo>
                      <a:pt x="32" y="103"/>
                    </a:lnTo>
                    <a:lnTo>
                      <a:pt x="32" y="103"/>
                    </a:lnTo>
                    <a:lnTo>
                      <a:pt x="37" y="92"/>
                    </a:lnTo>
                    <a:lnTo>
                      <a:pt x="42" y="80"/>
                    </a:lnTo>
                    <a:lnTo>
                      <a:pt x="49" y="58"/>
                    </a:lnTo>
                    <a:lnTo>
                      <a:pt x="49" y="58"/>
                    </a:lnTo>
                    <a:lnTo>
                      <a:pt x="53" y="44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9" y="24"/>
                    </a:lnTo>
                    <a:lnTo>
                      <a:pt x="62" y="18"/>
                    </a:lnTo>
                    <a:lnTo>
                      <a:pt x="64" y="12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8" name="chenying0907 925"/>
              <p:cNvSpPr>
                <a:spLocks noEditPoints="1"/>
              </p:cNvSpPr>
              <p:nvPr/>
            </p:nvSpPr>
            <p:spPr bwMode="auto">
              <a:xfrm>
                <a:off x="3362325" y="1298575"/>
                <a:ext cx="142875" cy="146050"/>
              </a:xfrm>
              <a:custGeom>
                <a:avLst/>
                <a:gdLst/>
                <a:ahLst/>
                <a:cxnLst>
                  <a:cxn ang="0">
                    <a:pos x="131" y="277"/>
                  </a:cxn>
                  <a:cxn ang="0">
                    <a:pos x="96" y="271"/>
                  </a:cxn>
                  <a:cxn ang="0">
                    <a:pos x="62" y="257"/>
                  </a:cxn>
                  <a:cxn ang="0">
                    <a:pos x="34" y="236"/>
                  </a:cxn>
                  <a:cxn ang="0">
                    <a:pos x="13" y="206"/>
                  </a:cxn>
                  <a:cxn ang="0">
                    <a:pos x="1" y="168"/>
                  </a:cxn>
                  <a:cxn ang="0">
                    <a:pos x="0" y="139"/>
                  </a:cxn>
                  <a:cxn ang="0">
                    <a:pos x="8" y="98"/>
                  </a:cxn>
                  <a:cxn ang="0">
                    <a:pos x="27" y="61"/>
                  </a:cxn>
                  <a:cxn ang="0">
                    <a:pos x="55" y="31"/>
                  </a:cxn>
                  <a:cxn ang="0">
                    <a:pos x="91" y="10"/>
                  </a:cxn>
                  <a:cxn ang="0">
                    <a:pos x="118" y="0"/>
                  </a:cxn>
                  <a:cxn ang="0">
                    <a:pos x="128" y="1"/>
                  </a:cxn>
                  <a:cxn ang="0">
                    <a:pos x="138" y="9"/>
                  </a:cxn>
                  <a:cxn ang="0">
                    <a:pos x="146" y="14"/>
                  </a:cxn>
                  <a:cxn ang="0">
                    <a:pos x="183" y="24"/>
                  </a:cxn>
                  <a:cxn ang="0">
                    <a:pos x="214" y="41"/>
                  </a:cxn>
                  <a:cxn ang="0">
                    <a:pos x="239" y="63"/>
                  </a:cxn>
                  <a:cxn ang="0">
                    <a:pos x="257" y="90"/>
                  </a:cxn>
                  <a:cxn ang="0">
                    <a:pos x="268" y="122"/>
                  </a:cxn>
                  <a:cxn ang="0">
                    <a:pos x="271" y="145"/>
                  </a:cxn>
                  <a:cxn ang="0">
                    <a:pos x="268" y="179"/>
                  </a:cxn>
                  <a:cxn ang="0">
                    <a:pos x="255" y="212"/>
                  </a:cxn>
                  <a:cxn ang="0">
                    <a:pos x="236" y="241"/>
                  </a:cxn>
                  <a:cxn ang="0">
                    <a:pos x="209" y="263"/>
                  </a:cxn>
                  <a:cxn ang="0">
                    <a:pos x="174" y="275"/>
                  </a:cxn>
                  <a:cxn ang="0">
                    <a:pos x="144" y="277"/>
                  </a:cxn>
                  <a:cxn ang="0">
                    <a:pos x="101" y="48"/>
                  </a:cxn>
                  <a:cxn ang="0">
                    <a:pos x="62" y="79"/>
                  </a:cxn>
                  <a:cxn ang="0">
                    <a:pos x="48" y="100"/>
                  </a:cxn>
                  <a:cxn ang="0">
                    <a:pos x="38" y="126"/>
                  </a:cxn>
                  <a:cxn ang="0">
                    <a:pos x="37" y="153"/>
                  </a:cxn>
                  <a:cxn ang="0">
                    <a:pos x="41" y="172"/>
                  </a:cxn>
                  <a:cxn ang="0">
                    <a:pos x="52" y="194"/>
                  </a:cxn>
                  <a:cxn ang="0">
                    <a:pos x="67" y="214"/>
                  </a:cxn>
                  <a:cxn ang="0">
                    <a:pos x="88" y="229"/>
                  </a:cxn>
                  <a:cxn ang="0">
                    <a:pos x="112" y="238"/>
                  </a:cxn>
                  <a:cxn ang="0">
                    <a:pos x="139" y="241"/>
                  </a:cxn>
                  <a:cxn ang="0">
                    <a:pos x="155" y="240"/>
                  </a:cxn>
                  <a:cxn ang="0">
                    <a:pos x="171" y="236"/>
                  </a:cxn>
                  <a:cxn ang="0">
                    <a:pos x="194" y="224"/>
                  </a:cxn>
                  <a:cxn ang="0">
                    <a:pos x="213" y="208"/>
                  </a:cxn>
                  <a:cxn ang="0">
                    <a:pos x="225" y="187"/>
                  </a:cxn>
                  <a:cxn ang="0">
                    <a:pos x="233" y="163"/>
                  </a:cxn>
                  <a:cxn ang="0">
                    <a:pos x="233" y="139"/>
                  </a:cxn>
                  <a:cxn ang="0">
                    <a:pos x="228" y="121"/>
                  </a:cxn>
                  <a:cxn ang="0">
                    <a:pos x="216" y="97"/>
                  </a:cxn>
                  <a:cxn ang="0">
                    <a:pos x="199" y="78"/>
                  </a:cxn>
                  <a:cxn ang="0">
                    <a:pos x="177" y="63"/>
                  </a:cxn>
                  <a:cxn ang="0">
                    <a:pos x="150" y="53"/>
                  </a:cxn>
                  <a:cxn ang="0">
                    <a:pos x="119" y="49"/>
                  </a:cxn>
                  <a:cxn ang="0">
                    <a:pos x="112" y="47"/>
                  </a:cxn>
                </a:cxnLst>
                <a:rect l="0" t="0" r="r" b="b"/>
                <a:pathLst>
                  <a:path w="271" h="277">
                    <a:moveTo>
                      <a:pt x="144" y="277"/>
                    </a:moveTo>
                    <a:lnTo>
                      <a:pt x="144" y="277"/>
                    </a:lnTo>
                    <a:lnTo>
                      <a:pt x="131" y="277"/>
                    </a:lnTo>
                    <a:lnTo>
                      <a:pt x="120" y="276"/>
                    </a:lnTo>
                    <a:lnTo>
                      <a:pt x="108" y="274"/>
                    </a:lnTo>
                    <a:lnTo>
                      <a:pt x="96" y="271"/>
                    </a:lnTo>
                    <a:lnTo>
                      <a:pt x="85" y="267"/>
                    </a:lnTo>
                    <a:lnTo>
                      <a:pt x="73" y="263"/>
                    </a:lnTo>
                    <a:lnTo>
                      <a:pt x="62" y="257"/>
                    </a:lnTo>
                    <a:lnTo>
                      <a:pt x="53" y="251"/>
                    </a:lnTo>
                    <a:lnTo>
                      <a:pt x="42" y="244"/>
                    </a:lnTo>
                    <a:lnTo>
                      <a:pt x="34" y="236"/>
                    </a:lnTo>
                    <a:lnTo>
                      <a:pt x="26" y="226"/>
                    </a:lnTo>
                    <a:lnTo>
                      <a:pt x="19" y="217"/>
                    </a:lnTo>
                    <a:lnTo>
                      <a:pt x="13" y="206"/>
                    </a:lnTo>
                    <a:lnTo>
                      <a:pt x="7" y="194"/>
                    </a:lnTo>
                    <a:lnTo>
                      <a:pt x="3" y="181"/>
                    </a:lnTo>
                    <a:lnTo>
                      <a:pt x="1" y="168"/>
                    </a:lnTo>
                    <a:lnTo>
                      <a:pt x="1" y="168"/>
                    </a:lnTo>
                    <a:lnTo>
                      <a:pt x="0" y="153"/>
                    </a:lnTo>
                    <a:lnTo>
                      <a:pt x="0" y="139"/>
                    </a:lnTo>
                    <a:lnTo>
                      <a:pt x="1" y="125"/>
                    </a:lnTo>
                    <a:lnTo>
                      <a:pt x="4" y="112"/>
                    </a:lnTo>
                    <a:lnTo>
                      <a:pt x="8" y="98"/>
                    </a:lnTo>
                    <a:lnTo>
                      <a:pt x="14" y="86"/>
                    </a:lnTo>
                    <a:lnTo>
                      <a:pt x="20" y="74"/>
                    </a:lnTo>
                    <a:lnTo>
                      <a:pt x="27" y="61"/>
                    </a:lnTo>
                    <a:lnTo>
                      <a:pt x="35" y="51"/>
                    </a:lnTo>
                    <a:lnTo>
                      <a:pt x="45" y="41"/>
                    </a:lnTo>
                    <a:lnTo>
                      <a:pt x="55" y="31"/>
                    </a:lnTo>
                    <a:lnTo>
                      <a:pt x="66" y="23"/>
                    </a:lnTo>
                    <a:lnTo>
                      <a:pt x="78" y="16"/>
                    </a:lnTo>
                    <a:lnTo>
                      <a:pt x="91" y="10"/>
                    </a:lnTo>
                    <a:lnTo>
                      <a:pt x="103" y="4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8" y="1"/>
                    </a:lnTo>
                    <a:lnTo>
                      <a:pt x="132" y="2"/>
                    </a:lnTo>
                    <a:lnTo>
                      <a:pt x="135" y="5"/>
                    </a:lnTo>
                    <a:lnTo>
                      <a:pt x="138" y="9"/>
                    </a:lnTo>
                    <a:lnTo>
                      <a:pt x="141" y="13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58" y="17"/>
                    </a:lnTo>
                    <a:lnTo>
                      <a:pt x="171" y="20"/>
                    </a:lnTo>
                    <a:lnTo>
                      <a:pt x="183" y="24"/>
                    </a:lnTo>
                    <a:lnTo>
                      <a:pt x="193" y="29"/>
                    </a:lnTo>
                    <a:lnTo>
                      <a:pt x="204" y="34"/>
                    </a:lnTo>
                    <a:lnTo>
                      <a:pt x="214" y="41"/>
                    </a:lnTo>
                    <a:lnTo>
                      <a:pt x="223" y="48"/>
                    </a:lnTo>
                    <a:lnTo>
                      <a:pt x="232" y="55"/>
                    </a:lnTo>
                    <a:lnTo>
                      <a:pt x="239" y="63"/>
                    </a:lnTo>
                    <a:lnTo>
                      <a:pt x="246" y="72"/>
                    </a:lnTo>
                    <a:lnTo>
                      <a:pt x="252" y="81"/>
                    </a:lnTo>
                    <a:lnTo>
                      <a:pt x="257" y="90"/>
                    </a:lnTo>
                    <a:lnTo>
                      <a:pt x="261" y="100"/>
                    </a:lnTo>
                    <a:lnTo>
                      <a:pt x="266" y="111"/>
                    </a:lnTo>
                    <a:lnTo>
                      <a:pt x="268" y="122"/>
                    </a:lnTo>
                    <a:lnTo>
                      <a:pt x="270" y="134"/>
                    </a:lnTo>
                    <a:lnTo>
                      <a:pt x="270" y="134"/>
                    </a:lnTo>
                    <a:lnTo>
                      <a:pt x="271" y="145"/>
                    </a:lnTo>
                    <a:lnTo>
                      <a:pt x="271" y="156"/>
                    </a:lnTo>
                    <a:lnTo>
                      <a:pt x="270" y="168"/>
                    </a:lnTo>
                    <a:lnTo>
                      <a:pt x="268" y="179"/>
                    </a:lnTo>
                    <a:lnTo>
                      <a:pt x="265" y="190"/>
                    </a:lnTo>
                    <a:lnTo>
                      <a:pt x="260" y="202"/>
                    </a:lnTo>
                    <a:lnTo>
                      <a:pt x="255" y="212"/>
                    </a:lnTo>
                    <a:lnTo>
                      <a:pt x="250" y="222"/>
                    </a:lnTo>
                    <a:lnTo>
                      <a:pt x="243" y="232"/>
                    </a:lnTo>
                    <a:lnTo>
                      <a:pt x="236" y="241"/>
                    </a:lnTo>
                    <a:lnTo>
                      <a:pt x="227" y="249"/>
                    </a:lnTo>
                    <a:lnTo>
                      <a:pt x="218" y="256"/>
                    </a:lnTo>
                    <a:lnTo>
                      <a:pt x="209" y="263"/>
                    </a:lnTo>
                    <a:lnTo>
                      <a:pt x="197" y="268"/>
                    </a:lnTo>
                    <a:lnTo>
                      <a:pt x="186" y="272"/>
                    </a:lnTo>
                    <a:lnTo>
                      <a:pt x="174" y="275"/>
                    </a:lnTo>
                    <a:lnTo>
                      <a:pt x="174" y="275"/>
                    </a:lnTo>
                    <a:lnTo>
                      <a:pt x="159" y="277"/>
                    </a:lnTo>
                    <a:lnTo>
                      <a:pt x="144" y="277"/>
                    </a:lnTo>
                    <a:lnTo>
                      <a:pt x="144" y="277"/>
                    </a:lnTo>
                    <a:close/>
                    <a:moveTo>
                      <a:pt x="101" y="48"/>
                    </a:moveTo>
                    <a:lnTo>
                      <a:pt x="101" y="48"/>
                    </a:lnTo>
                    <a:lnTo>
                      <a:pt x="87" y="56"/>
                    </a:lnTo>
                    <a:lnTo>
                      <a:pt x="73" y="66"/>
                    </a:lnTo>
                    <a:lnTo>
                      <a:pt x="62" y="79"/>
                    </a:lnTo>
                    <a:lnTo>
                      <a:pt x="57" y="86"/>
                    </a:lnTo>
                    <a:lnTo>
                      <a:pt x="52" y="93"/>
                    </a:lnTo>
                    <a:lnTo>
                      <a:pt x="48" y="100"/>
                    </a:lnTo>
                    <a:lnTo>
                      <a:pt x="44" y="109"/>
                    </a:lnTo>
                    <a:lnTo>
                      <a:pt x="40" y="117"/>
                    </a:lnTo>
                    <a:lnTo>
                      <a:pt x="38" y="126"/>
                    </a:lnTo>
                    <a:lnTo>
                      <a:pt x="37" y="135"/>
                    </a:lnTo>
                    <a:lnTo>
                      <a:pt x="36" y="144"/>
                    </a:lnTo>
                    <a:lnTo>
                      <a:pt x="37" y="153"/>
                    </a:lnTo>
                    <a:lnTo>
                      <a:pt x="38" y="163"/>
                    </a:lnTo>
                    <a:lnTo>
                      <a:pt x="38" y="163"/>
                    </a:lnTo>
                    <a:lnTo>
                      <a:pt x="41" y="172"/>
                    </a:lnTo>
                    <a:lnTo>
                      <a:pt x="44" y="180"/>
                    </a:lnTo>
                    <a:lnTo>
                      <a:pt x="48" y="187"/>
                    </a:lnTo>
                    <a:lnTo>
                      <a:pt x="52" y="194"/>
                    </a:lnTo>
                    <a:lnTo>
                      <a:pt x="56" y="202"/>
                    </a:lnTo>
                    <a:lnTo>
                      <a:pt x="62" y="208"/>
                    </a:lnTo>
                    <a:lnTo>
                      <a:pt x="67" y="214"/>
                    </a:lnTo>
                    <a:lnTo>
                      <a:pt x="73" y="219"/>
                    </a:lnTo>
                    <a:lnTo>
                      <a:pt x="81" y="224"/>
                    </a:lnTo>
                    <a:lnTo>
                      <a:pt x="88" y="229"/>
                    </a:lnTo>
                    <a:lnTo>
                      <a:pt x="95" y="232"/>
                    </a:lnTo>
                    <a:lnTo>
                      <a:pt x="103" y="235"/>
                    </a:lnTo>
                    <a:lnTo>
                      <a:pt x="112" y="238"/>
                    </a:lnTo>
                    <a:lnTo>
                      <a:pt x="121" y="239"/>
                    </a:lnTo>
                    <a:lnTo>
                      <a:pt x="129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47" y="241"/>
                    </a:lnTo>
                    <a:lnTo>
                      <a:pt x="155" y="240"/>
                    </a:lnTo>
                    <a:lnTo>
                      <a:pt x="163" y="238"/>
                    </a:lnTo>
                    <a:lnTo>
                      <a:pt x="171" y="236"/>
                    </a:lnTo>
                    <a:lnTo>
                      <a:pt x="171" y="236"/>
                    </a:lnTo>
                    <a:lnTo>
                      <a:pt x="179" y="233"/>
                    </a:lnTo>
                    <a:lnTo>
                      <a:pt x="187" y="229"/>
                    </a:lnTo>
                    <a:lnTo>
                      <a:pt x="194" y="224"/>
                    </a:lnTo>
                    <a:lnTo>
                      <a:pt x="201" y="219"/>
                    </a:lnTo>
                    <a:lnTo>
                      <a:pt x="207" y="214"/>
                    </a:lnTo>
                    <a:lnTo>
                      <a:pt x="213" y="208"/>
                    </a:lnTo>
                    <a:lnTo>
                      <a:pt x="217" y="202"/>
                    </a:lnTo>
                    <a:lnTo>
                      <a:pt x="222" y="194"/>
                    </a:lnTo>
                    <a:lnTo>
                      <a:pt x="225" y="187"/>
                    </a:lnTo>
                    <a:lnTo>
                      <a:pt x="228" y="180"/>
                    </a:lnTo>
                    <a:lnTo>
                      <a:pt x="230" y="172"/>
                    </a:lnTo>
                    <a:lnTo>
                      <a:pt x="233" y="163"/>
                    </a:lnTo>
                    <a:lnTo>
                      <a:pt x="234" y="155"/>
                    </a:lnTo>
                    <a:lnTo>
                      <a:pt x="234" y="147"/>
                    </a:lnTo>
                    <a:lnTo>
                      <a:pt x="233" y="139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28" y="121"/>
                    </a:lnTo>
                    <a:lnTo>
                      <a:pt x="225" y="113"/>
                    </a:lnTo>
                    <a:lnTo>
                      <a:pt x="221" y="105"/>
                    </a:lnTo>
                    <a:lnTo>
                      <a:pt x="216" y="97"/>
                    </a:lnTo>
                    <a:lnTo>
                      <a:pt x="212" y="90"/>
                    </a:lnTo>
                    <a:lnTo>
                      <a:pt x="206" y="84"/>
                    </a:lnTo>
                    <a:lnTo>
                      <a:pt x="199" y="78"/>
                    </a:lnTo>
                    <a:lnTo>
                      <a:pt x="192" y="73"/>
                    </a:lnTo>
                    <a:lnTo>
                      <a:pt x="185" y="67"/>
                    </a:lnTo>
                    <a:lnTo>
                      <a:pt x="177" y="63"/>
                    </a:lnTo>
                    <a:lnTo>
                      <a:pt x="168" y="59"/>
                    </a:lnTo>
                    <a:lnTo>
                      <a:pt x="160" y="56"/>
                    </a:lnTo>
                    <a:lnTo>
                      <a:pt x="150" y="53"/>
                    </a:lnTo>
                    <a:lnTo>
                      <a:pt x="141" y="51"/>
                    </a:lnTo>
                    <a:lnTo>
                      <a:pt x="129" y="50"/>
                    </a:lnTo>
                    <a:lnTo>
                      <a:pt x="119" y="49"/>
                    </a:lnTo>
                    <a:lnTo>
                      <a:pt x="119" y="49"/>
                    </a:lnTo>
                    <a:lnTo>
                      <a:pt x="115" y="49"/>
                    </a:lnTo>
                    <a:lnTo>
                      <a:pt x="112" y="47"/>
                    </a:lnTo>
                    <a:lnTo>
                      <a:pt x="107" y="45"/>
                    </a:lnTo>
                    <a:lnTo>
                      <a:pt x="101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9" name="chenying0907 926"/>
              <p:cNvSpPr>
                <a:spLocks noEditPoints="1"/>
              </p:cNvSpPr>
              <p:nvPr/>
            </p:nvSpPr>
            <p:spPr bwMode="auto">
              <a:xfrm>
                <a:off x="3282950" y="1227138"/>
                <a:ext cx="644525" cy="642938"/>
              </a:xfrm>
              <a:custGeom>
                <a:avLst/>
                <a:gdLst/>
                <a:ahLst/>
                <a:cxnLst>
                  <a:cxn ang="0">
                    <a:pos x="653" y="1206"/>
                  </a:cxn>
                  <a:cxn ang="0">
                    <a:pos x="563" y="1160"/>
                  </a:cxn>
                  <a:cxn ang="0">
                    <a:pos x="550" y="1153"/>
                  </a:cxn>
                  <a:cxn ang="0">
                    <a:pos x="236" y="832"/>
                  </a:cxn>
                  <a:cxn ang="0">
                    <a:pos x="143" y="731"/>
                  </a:cxn>
                  <a:cxn ang="0">
                    <a:pos x="77" y="679"/>
                  </a:cxn>
                  <a:cxn ang="0">
                    <a:pos x="72" y="657"/>
                  </a:cxn>
                  <a:cxn ang="0">
                    <a:pos x="40" y="570"/>
                  </a:cxn>
                  <a:cxn ang="0">
                    <a:pos x="11" y="425"/>
                  </a:cxn>
                  <a:cxn ang="0">
                    <a:pos x="1" y="212"/>
                  </a:cxn>
                  <a:cxn ang="0">
                    <a:pos x="10" y="196"/>
                  </a:cxn>
                  <a:cxn ang="0">
                    <a:pos x="19" y="182"/>
                  </a:cxn>
                  <a:cxn ang="0">
                    <a:pos x="110" y="81"/>
                  </a:cxn>
                  <a:cxn ang="0">
                    <a:pos x="210" y="10"/>
                  </a:cxn>
                  <a:cxn ang="0">
                    <a:pos x="228" y="8"/>
                  </a:cxn>
                  <a:cxn ang="0">
                    <a:pos x="242" y="2"/>
                  </a:cxn>
                  <a:cxn ang="0">
                    <a:pos x="419" y="2"/>
                  </a:cxn>
                  <a:cxn ang="0">
                    <a:pos x="599" y="26"/>
                  </a:cxn>
                  <a:cxn ang="0">
                    <a:pos x="638" y="36"/>
                  </a:cxn>
                  <a:cxn ang="0">
                    <a:pos x="656" y="46"/>
                  </a:cxn>
                  <a:cxn ang="0">
                    <a:pos x="887" y="256"/>
                  </a:cxn>
                  <a:cxn ang="0">
                    <a:pos x="1107" y="475"/>
                  </a:cxn>
                  <a:cxn ang="0">
                    <a:pos x="1167" y="525"/>
                  </a:cxn>
                  <a:cxn ang="0">
                    <a:pos x="1185" y="553"/>
                  </a:cxn>
                  <a:cxn ang="0">
                    <a:pos x="1215" y="644"/>
                  </a:cxn>
                  <a:cxn ang="0">
                    <a:pos x="1218" y="725"/>
                  </a:cxn>
                  <a:cxn ang="0">
                    <a:pos x="1194" y="798"/>
                  </a:cxn>
                  <a:cxn ang="0">
                    <a:pos x="1193" y="817"/>
                  </a:cxn>
                  <a:cxn ang="0">
                    <a:pos x="1109" y="909"/>
                  </a:cxn>
                  <a:cxn ang="0">
                    <a:pos x="862" y="1146"/>
                  </a:cxn>
                  <a:cxn ang="0">
                    <a:pos x="853" y="1157"/>
                  </a:cxn>
                  <a:cxn ang="0">
                    <a:pos x="761" y="1206"/>
                  </a:cxn>
                  <a:cxn ang="0">
                    <a:pos x="231" y="43"/>
                  </a:cxn>
                  <a:cxn ang="0">
                    <a:pos x="137" y="108"/>
                  </a:cxn>
                  <a:cxn ang="0">
                    <a:pos x="54" y="198"/>
                  </a:cxn>
                  <a:cxn ang="0">
                    <a:pos x="40" y="216"/>
                  </a:cxn>
                  <a:cxn ang="0">
                    <a:pos x="45" y="400"/>
                  </a:cxn>
                  <a:cxn ang="0">
                    <a:pos x="68" y="529"/>
                  </a:cxn>
                  <a:cxn ang="0">
                    <a:pos x="105" y="637"/>
                  </a:cxn>
                  <a:cxn ang="0">
                    <a:pos x="112" y="658"/>
                  </a:cxn>
                  <a:cxn ang="0">
                    <a:pos x="181" y="718"/>
                  </a:cxn>
                  <a:cxn ang="0">
                    <a:pos x="294" y="841"/>
                  </a:cxn>
                  <a:cxn ang="0">
                    <a:pos x="585" y="1129"/>
                  </a:cxn>
                  <a:cxn ang="0">
                    <a:pos x="633" y="1159"/>
                  </a:cxn>
                  <a:cxn ang="0">
                    <a:pos x="706" y="1177"/>
                  </a:cxn>
                  <a:cxn ang="0">
                    <a:pos x="765" y="1165"/>
                  </a:cxn>
                  <a:cxn ang="0">
                    <a:pos x="823" y="1131"/>
                  </a:cxn>
                  <a:cxn ang="0">
                    <a:pos x="865" y="1090"/>
                  </a:cxn>
                  <a:cxn ang="0">
                    <a:pos x="1140" y="817"/>
                  </a:cxn>
                  <a:cxn ang="0">
                    <a:pos x="1147" y="803"/>
                  </a:cxn>
                  <a:cxn ang="0">
                    <a:pos x="1177" y="736"/>
                  </a:cxn>
                  <a:cxn ang="0">
                    <a:pos x="1179" y="657"/>
                  </a:cxn>
                  <a:cxn ang="0">
                    <a:pos x="1148" y="564"/>
                  </a:cxn>
                  <a:cxn ang="0">
                    <a:pos x="1140" y="556"/>
                  </a:cxn>
                  <a:cxn ang="0">
                    <a:pos x="894" y="335"/>
                  </a:cxn>
                  <a:cxn ang="0">
                    <a:pos x="627" y="72"/>
                  </a:cxn>
                  <a:cxn ang="0">
                    <a:pos x="558" y="57"/>
                  </a:cxn>
                  <a:cxn ang="0">
                    <a:pos x="377" y="39"/>
                  </a:cxn>
                  <a:cxn ang="0">
                    <a:pos x="236" y="40"/>
                  </a:cxn>
                </a:cxnLst>
                <a:rect l="0" t="0" r="r" b="b"/>
                <a:pathLst>
                  <a:path w="1220" h="1215">
                    <a:moveTo>
                      <a:pt x="706" y="1215"/>
                    </a:moveTo>
                    <a:lnTo>
                      <a:pt x="706" y="1215"/>
                    </a:lnTo>
                    <a:lnTo>
                      <a:pt x="688" y="1214"/>
                    </a:lnTo>
                    <a:lnTo>
                      <a:pt x="671" y="1211"/>
                    </a:lnTo>
                    <a:lnTo>
                      <a:pt x="653" y="1206"/>
                    </a:lnTo>
                    <a:lnTo>
                      <a:pt x="636" y="1200"/>
                    </a:lnTo>
                    <a:lnTo>
                      <a:pt x="617" y="1193"/>
                    </a:lnTo>
                    <a:lnTo>
                      <a:pt x="599" y="1184"/>
                    </a:lnTo>
                    <a:lnTo>
                      <a:pt x="581" y="1172"/>
                    </a:lnTo>
                    <a:lnTo>
                      <a:pt x="563" y="1160"/>
                    </a:lnTo>
                    <a:lnTo>
                      <a:pt x="561" y="1158"/>
                    </a:lnTo>
                    <a:lnTo>
                      <a:pt x="558" y="1158"/>
                    </a:lnTo>
                    <a:lnTo>
                      <a:pt x="558" y="1158"/>
                    </a:lnTo>
                    <a:lnTo>
                      <a:pt x="554" y="1156"/>
                    </a:lnTo>
                    <a:lnTo>
                      <a:pt x="550" y="1153"/>
                    </a:lnTo>
                    <a:lnTo>
                      <a:pt x="307" y="910"/>
                    </a:lnTo>
                    <a:lnTo>
                      <a:pt x="307" y="910"/>
                    </a:lnTo>
                    <a:lnTo>
                      <a:pt x="290" y="891"/>
                    </a:lnTo>
                    <a:lnTo>
                      <a:pt x="271" y="872"/>
                    </a:lnTo>
                    <a:lnTo>
                      <a:pt x="236" y="832"/>
                    </a:lnTo>
                    <a:lnTo>
                      <a:pt x="236" y="832"/>
                    </a:lnTo>
                    <a:lnTo>
                      <a:pt x="200" y="790"/>
                    </a:lnTo>
                    <a:lnTo>
                      <a:pt x="181" y="771"/>
                    </a:lnTo>
                    <a:lnTo>
                      <a:pt x="163" y="751"/>
                    </a:lnTo>
                    <a:lnTo>
                      <a:pt x="143" y="731"/>
                    </a:lnTo>
                    <a:lnTo>
                      <a:pt x="123" y="714"/>
                    </a:lnTo>
                    <a:lnTo>
                      <a:pt x="102" y="697"/>
                    </a:lnTo>
                    <a:lnTo>
                      <a:pt x="80" y="682"/>
                    </a:lnTo>
                    <a:lnTo>
                      <a:pt x="80" y="682"/>
                    </a:lnTo>
                    <a:lnTo>
                      <a:pt x="77" y="679"/>
                    </a:lnTo>
                    <a:lnTo>
                      <a:pt x="74" y="677"/>
                    </a:lnTo>
                    <a:lnTo>
                      <a:pt x="72" y="670"/>
                    </a:lnTo>
                    <a:lnTo>
                      <a:pt x="71" y="665"/>
                    </a:lnTo>
                    <a:lnTo>
                      <a:pt x="71" y="661"/>
                    </a:lnTo>
                    <a:lnTo>
                      <a:pt x="72" y="657"/>
                    </a:lnTo>
                    <a:lnTo>
                      <a:pt x="71" y="654"/>
                    </a:lnTo>
                    <a:lnTo>
                      <a:pt x="71" y="654"/>
                    </a:lnTo>
                    <a:lnTo>
                      <a:pt x="59" y="626"/>
                    </a:lnTo>
                    <a:lnTo>
                      <a:pt x="49" y="598"/>
                    </a:lnTo>
                    <a:lnTo>
                      <a:pt x="40" y="570"/>
                    </a:lnTo>
                    <a:lnTo>
                      <a:pt x="32" y="541"/>
                    </a:lnTo>
                    <a:lnTo>
                      <a:pt x="25" y="512"/>
                    </a:lnTo>
                    <a:lnTo>
                      <a:pt x="19" y="483"/>
                    </a:lnTo>
                    <a:lnTo>
                      <a:pt x="15" y="453"/>
                    </a:lnTo>
                    <a:lnTo>
                      <a:pt x="11" y="425"/>
                    </a:lnTo>
                    <a:lnTo>
                      <a:pt x="7" y="396"/>
                    </a:lnTo>
                    <a:lnTo>
                      <a:pt x="4" y="368"/>
                    </a:lnTo>
                    <a:lnTo>
                      <a:pt x="1" y="312"/>
                    </a:lnTo>
                    <a:lnTo>
                      <a:pt x="0" y="259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07"/>
                    </a:lnTo>
                    <a:lnTo>
                      <a:pt x="3" y="202"/>
                    </a:lnTo>
                    <a:lnTo>
                      <a:pt x="6" y="198"/>
                    </a:lnTo>
                    <a:lnTo>
                      <a:pt x="10" y="196"/>
                    </a:lnTo>
                    <a:lnTo>
                      <a:pt x="14" y="193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17" y="185"/>
                    </a:lnTo>
                    <a:lnTo>
                      <a:pt x="19" y="182"/>
                    </a:lnTo>
                    <a:lnTo>
                      <a:pt x="19" y="182"/>
                    </a:lnTo>
                    <a:lnTo>
                      <a:pt x="41" y="154"/>
                    </a:lnTo>
                    <a:lnTo>
                      <a:pt x="63" y="127"/>
                    </a:lnTo>
                    <a:lnTo>
                      <a:pt x="86" y="103"/>
                    </a:lnTo>
                    <a:lnTo>
                      <a:pt x="110" y="81"/>
                    </a:lnTo>
                    <a:lnTo>
                      <a:pt x="135" y="60"/>
                    </a:lnTo>
                    <a:lnTo>
                      <a:pt x="159" y="41"/>
                    </a:lnTo>
                    <a:lnTo>
                      <a:pt x="185" y="25"/>
                    </a:lnTo>
                    <a:lnTo>
                      <a:pt x="210" y="10"/>
                    </a:lnTo>
                    <a:lnTo>
                      <a:pt x="210" y="10"/>
                    </a:lnTo>
                    <a:lnTo>
                      <a:pt x="215" y="8"/>
                    </a:lnTo>
                    <a:lnTo>
                      <a:pt x="219" y="7"/>
                    </a:lnTo>
                    <a:lnTo>
                      <a:pt x="219" y="7"/>
                    </a:lnTo>
                    <a:lnTo>
                      <a:pt x="222" y="8"/>
                    </a:lnTo>
                    <a:lnTo>
                      <a:pt x="228" y="8"/>
                    </a:lnTo>
                    <a:lnTo>
                      <a:pt x="232" y="5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91" y="0"/>
                    </a:lnTo>
                    <a:lnTo>
                      <a:pt x="335" y="0"/>
                    </a:lnTo>
                    <a:lnTo>
                      <a:pt x="335" y="0"/>
                    </a:lnTo>
                    <a:lnTo>
                      <a:pt x="377" y="0"/>
                    </a:lnTo>
                    <a:lnTo>
                      <a:pt x="419" y="2"/>
                    </a:lnTo>
                    <a:lnTo>
                      <a:pt x="458" y="5"/>
                    </a:lnTo>
                    <a:lnTo>
                      <a:pt x="495" y="8"/>
                    </a:lnTo>
                    <a:lnTo>
                      <a:pt x="531" y="13"/>
                    </a:lnTo>
                    <a:lnTo>
                      <a:pt x="566" y="20"/>
                    </a:lnTo>
                    <a:lnTo>
                      <a:pt x="599" y="26"/>
                    </a:lnTo>
                    <a:lnTo>
                      <a:pt x="631" y="34"/>
                    </a:lnTo>
                    <a:lnTo>
                      <a:pt x="631" y="34"/>
                    </a:lnTo>
                    <a:lnTo>
                      <a:pt x="634" y="35"/>
                    </a:lnTo>
                    <a:lnTo>
                      <a:pt x="636" y="36"/>
                    </a:lnTo>
                    <a:lnTo>
                      <a:pt x="638" y="36"/>
                    </a:lnTo>
                    <a:lnTo>
                      <a:pt x="638" y="36"/>
                    </a:lnTo>
                    <a:lnTo>
                      <a:pt x="642" y="36"/>
                    </a:lnTo>
                    <a:lnTo>
                      <a:pt x="646" y="38"/>
                    </a:lnTo>
                    <a:lnTo>
                      <a:pt x="656" y="46"/>
                    </a:lnTo>
                    <a:lnTo>
                      <a:pt x="656" y="46"/>
                    </a:lnTo>
                    <a:lnTo>
                      <a:pt x="697" y="80"/>
                    </a:lnTo>
                    <a:lnTo>
                      <a:pt x="736" y="114"/>
                    </a:lnTo>
                    <a:lnTo>
                      <a:pt x="775" y="149"/>
                    </a:lnTo>
                    <a:lnTo>
                      <a:pt x="812" y="184"/>
                    </a:lnTo>
                    <a:lnTo>
                      <a:pt x="887" y="256"/>
                    </a:lnTo>
                    <a:lnTo>
                      <a:pt x="958" y="328"/>
                    </a:lnTo>
                    <a:lnTo>
                      <a:pt x="958" y="328"/>
                    </a:lnTo>
                    <a:lnTo>
                      <a:pt x="1008" y="379"/>
                    </a:lnTo>
                    <a:lnTo>
                      <a:pt x="1057" y="428"/>
                    </a:lnTo>
                    <a:lnTo>
                      <a:pt x="1107" y="475"/>
                    </a:lnTo>
                    <a:lnTo>
                      <a:pt x="1156" y="521"/>
                    </a:lnTo>
                    <a:lnTo>
                      <a:pt x="1159" y="524"/>
                    </a:lnTo>
                    <a:lnTo>
                      <a:pt x="1163" y="524"/>
                    </a:lnTo>
                    <a:lnTo>
                      <a:pt x="1163" y="524"/>
                    </a:lnTo>
                    <a:lnTo>
                      <a:pt x="1167" y="525"/>
                    </a:lnTo>
                    <a:lnTo>
                      <a:pt x="1171" y="527"/>
                    </a:lnTo>
                    <a:lnTo>
                      <a:pt x="1173" y="529"/>
                    </a:lnTo>
                    <a:lnTo>
                      <a:pt x="1175" y="533"/>
                    </a:lnTo>
                    <a:lnTo>
                      <a:pt x="1175" y="533"/>
                    </a:lnTo>
                    <a:lnTo>
                      <a:pt x="1185" y="553"/>
                    </a:lnTo>
                    <a:lnTo>
                      <a:pt x="1193" y="571"/>
                    </a:lnTo>
                    <a:lnTo>
                      <a:pt x="1201" y="590"/>
                    </a:lnTo>
                    <a:lnTo>
                      <a:pt x="1207" y="607"/>
                    </a:lnTo>
                    <a:lnTo>
                      <a:pt x="1211" y="626"/>
                    </a:lnTo>
                    <a:lnTo>
                      <a:pt x="1215" y="644"/>
                    </a:lnTo>
                    <a:lnTo>
                      <a:pt x="1218" y="660"/>
                    </a:lnTo>
                    <a:lnTo>
                      <a:pt x="1220" y="677"/>
                    </a:lnTo>
                    <a:lnTo>
                      <a:pt x="1220" y="693"/>
                    </a:lnTo>
                    <a:lnTo>
                      <a:pt x="1220" y="710"/>
                    </a:lnTo>
                    <a:lnTo>
                      <a:pt x="1218" y="725"/>
                    </a:lnTo>
                    <a:lnTo>
                      <a:pt x="1216" y="741"/>
                    </a:lnTo>
                    <a:lnTo>
                      <a:pt x="1212" y="755"/>
                    </a:lnTo>
                    <a:lnTo>
                      <a:pt x="1208" y="771"/>
                    </a:lnTo>
                    <a:lnTo>
                      <a:pt x="1202" y="785"/>
                    </a:lnTo>
                    <a:lnTo>
                      <a:pt x="1194" y="798"/>
                    </a:lnTo>
                    <a:lnTo>
                      <a:pt x="1192" y="804"/>
                    </a:lnTo>
                    <a:lnTo>
                      <a:pt x="1193" y="809"/>
                    </a:lnTo>
                    <a:lnTo>
                      <a:pt x="1193" y="809"/>
                    </a:lnTo>
                    <a:lnTo>
                      <a:pt x="1194" y="813"/>
                    </a:lnTo>
                    <a:lnTo>
                      <a:pt x="1193" y="817"/>
                    </a:lnTo>
                    <a:lnTo>
                      <a:pt x="1191" y="821"/>
                    </a:lnTo>
                    <a:lnTo>
                      <a:pt x="1188" y="826"/>
                    </a:lnTo>
                    <a:lnTo>
                      <a:pt x="1188" y="826"/>
                    </a:lnTo>
                    <a:lnTo>
                      <a:pt x="1147" y="869"/>
                    </a:lnTo>
                    <a:lnTo>
                      <a:pt x="1109" y="909"/>
                    </a:lnTo>
                    <a:lnTo>
                      <a:pt x="1070" y="948"/>
                    </a:lnTo>
                    <a:lnTo>
                      <a:pt x="1031" y="985"/>
                    </a:lnTo>
                    <a:lnTo>
                      <a:pt x="952" y="1062"/>
                    </a:lnTo>
                    <a:lnTo>
                      <a:pt x="862" y="1146"/>
                    </a:lnTo>
                    <a:lnTo>
                      <a:pt x="862" y="1146"/>
                    </a:lnTo>
                    <a:lnTo>
                      <a:pt x="858" y="1151"/>
                    </a:lnTo>
                    <a:lnTo>
                      <a:pt x="857" y="1152"/>
                    </a:lnTo>
                    <a:lnTo>
                      <a:pt x="857" y="1152"/>
                    </a:lnTo>
                    <a:lnTo>
                      <a:pt x="853" y="1157"/>
                    </a:lnTo>
                    <a:lnTo>
                      <a:pt x="853" y="1157"/>
                    </a:lnTo>
                    <a:lnTo>
                      <a:pt x="834" y="1170"/>
                    </a:lnTo>
                    <a:lnTo>
                      <a:pt x="815" y="1182"/>
                    </a:lnTo>
                    <a:lnTo>
                      <a:pt x="798" y="1192"/>
                    </a:lnTo>
                    <a:lnTo>
                      <a:pt x="779" y="1200"/>
                    </a:lnTo>
                    <a:lnTo>
                      <a:pt x="761" y="1206"/>
                    </a:lnTo>
                    <a:lnTo>
                      <a:pt x="743" y="1211"/>
                    </a:lnTo>
                    <a:lnTo>
                      <a:pt x="724" y="1214"/>
                    </a:lnTo>
                    <a:lnTo>
                      <a:pt x="706" y="1215"/>
                    </a:lnTo>
                    <a:lnTo>
                      <a:pt x="706" y="1215"/>
                    </a:lnTo>
                    <a:close/>
                    <a:moveTo>
                      <a:pt x="231" y="43"/>
                    </a:moveTo>
                    <a:lnTo>
                      <a:pt x="231" y="43"/>
                    </a:lnTo>
                    <a:lnTo>
                      <a:pt x="206" y="57"/>
                    </a:lnTo>
                    <a:lnTo>
                      <a:pt x="182" y="72"/>
                    </a:lnTo>
                    <a:lnTo>
                      <a:pt x="159" y="90"/>
                    </a:lnTo>
                    <a:lnTo>
                      <a:pt x="137" y="108"/>
                    </a:lnTo>
                    <a:lnTo>
                      <a:pt x="114" y="129"/>
                    </a:lnTo>
                    <a:lnTo>
                      <a:pt x="93" y="151"/>
                    </a:lnTo>
                    <a:lnTo>
                      <a:pt x="73" y="175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0" y="202"/>
                    </a:lnTo>
                    <a:lnTo>
                      <a:pt x="46" y="205"/>
                    </a:lnTo>
                    <a:lnTo>
                      <a:pt x="40" y="208"/>
                    </a:lnTo>
                    <a:lnTo>
                      <a:pt x="40" y="216"/>
                    </a:lnTo>
                    <a:lnTo>
                      <a:pt x="40" y="216"/>
                    </a:lnTo>
                    <a:lnTo>
                      <a:pt x="39" y="280"/>
                    </a:lnTo>
                    <a:lnTo>
                      <a:pt x="40" y="311"/>
                    </a:lnTo>
                    <a:lnTo>
                      <a:pt x="41" y="342"/>
                    </a:lnTo>
                    <a:lnTo>
                      <a:pt x="43" y="371"/>
                    </a:lnTo>
                    <a:lnTo>
                      <a:pt x="45" y="400"/>
                    </a:lnTo>
                    <a:lnTo>
                      <a:pt x="49" y="427"/>
                    </a:lnTo>
                    <a:lnTo>
                      <a:pt x="52" y="453"/>
                    </a:lnTo>
                    <a:lnTo>
                      <a:pt x="56" y="479"/>
                    </a:lnTo>
                    <a:lnTo>
                      <a:pt x="61" y="504"/>
                    </a:lnTo>
                    <a:lnTo>
                      <a:pt x="68" y="529"/>
                    </a:lnTo>
                    <a:lnTo>
                      <a:pt x="74" y="552"/>
                    </a:lnTo>
                    <a:lnTo>
                      <a:pt x="80" y="574"/>
                    </a:lnTo>
                    <a:lnTo>
                      <a:pt x="88" y="596"/>
                    </a:lnTo>
                    <a:lnTo>
                      <a:pt x="96" y="618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42"/>
                    </a:lnTo>
                    <a:lnTo>
                      <a:pt x="107" y="648"/>
                    </a:lnTo>
                    <a:lnTo>
                      <a:pt x="107" y="654"/>
                    </a:lnTo>
                    <a:lnTo>
                      <a:pt x="112" y="658"/>
                    </a:lnTo>
                    <a:lnTo>
                      <a:pt x="112" y="658"/>
                    </a:lnTo>
                    <a:lnTo>
                      <a:pt x="131" y="671"/>
                    </a:lnTo>
                    <a:lnTo>
                      <a:pt x="148" y="686"/>
                    </a:lnTo>
                    <a:lnTo>
                      <a:pt x="165" y="701"/>
                    </a:lnTo>
                    <a:lnTo>
                      <a:pt x="181" y="718"/>
                    </a:lnTo>
                    <a:lnTo>
                      <a:pt x="213" y="751"/>
                    </a:lnTo>
                    <a:lnTo>
                      <a:pt x="243" y="785"/>
                    </a:lnTo>
                    <a:lnTo>
                      <a:pt x="243" y="785"/>
                    </a:lnTo>
                    <a:lnTo>
                      <a:pt x="276" y="822"/>
                    </a:lnTo>
                    <a:lnTo>
                      <a:pt x="294" y="841"/>
                    </a:lnTo>
                    <a:lnTo>
                      <a:pt x="311" y="859"/>
                    </a:lnTo>
                    <a:lnTo>
                      <a:pt x="579" y="1127"/>
                    </a:lnTo>
                    <a:lnTo>
                      <a:pt x="582" y="1128"/>
                    </a:lnTo>
                    <a:lnTo>
                      <a:pt x="582" y="1128"/>
                    </a:lnTo>
                    <a:lnTo>
                      <a:pt x="585" y="1129"/>
                    </a:lnTo>
                    <a:lnTo>
                      <a:pt x="588" y="1131"/>
                    </a:lnTo>
                    <a:lnTo>
                      <a:pt x="588" y="1131"/>
                    </a:lnTo>
                    <a:lnTo>
                      <a:pt x="604" y="1142"/>
                    </a:lnTo>
                    <a:lnTo>
                      <a:pt x="618" y="1152"/>
                    </a:lnTo>
                    <a:lnTo>
                      <a:pt x="633" y="1159"/>
                    </a:lnTo>
                    <a:lnTo>
                      <a:pt x="647" y="1165"/>
                    </a:lnTo>
                    <a:lnTo>
                      <a:pt x="662" y="1170"/>
                    </a:lnTo>
                    <a:lnTo>
                      <a:pt x="677" y="1174"/>
                    </a:lnTo>
                    <a:lnTo>
                      <a:pt x="691" y="1177"/>
                    </a:lnTo>
                    <a:lnTo>
                      <a:pt x="706" y="1177"/>
                    </a:lnTo>
                    <a:lnTo>
                      <a:pt x="706" y="1177"/>
                    </a:lnTo>
                    <a:lnTo>
                      <a:pt x="720" y="1177"/>
                    </a:lnTo>
                    <a:lnTo>
                      <a:pt x="735" y="1174"/>
                    </a:lnTo>
                    <a:lnTo>
                      <a:pt x="750" y="1170"/>
                    </a:lnTo>
                    <a:lnTo>
                      <a:pt x="765" y="1165"/>
                    </a:lnTo>
                    <a:lnTo>
                      <a:pt x="779" y="1159"/>
                    </a:lnTo>
                    <a:lnTo>
                      <a:pt x="794" y="1152"/>
                    </a:lnTo>
                    <a:lnTo>
                      <a:pt x="808" y="1142"/>
                    </a:lnTo>
                    <a:lnTo>
                      <a:pt x="823" y="1131"/>
                    </a:lnTo>
                    <a:lnTo>
                      <a:pt x="823" y="1131"/>
                    </a:lnTo>
                    <a:lnTo>
                      <a:pt x="824" y="1130"/>
                    </a:lnTo>
                    <a:lnTo>
                      <a:pt x="825" y="1130"/>
                    </a:lnTo>
                    <a:lnTo>
                      <a:pt x="826" y="1129"/>
                    </a:lnTo>
                    <a:lnTo>
                      <a:pt x="865" y="1090"/>
                    </a:lnTo>
                    <a:lnTo>
                      <a:pt x="865" y="1090"/>
                    </a:lnTo>
                    <a:lnTo>
                      <a:pt x="934" y="1017"/>
                    </a:lnTo>
                    <a:lnTo>
                      <a:pt x="1002" y="949"/>
                    </a:lnTo>
                    <a:lnTo>
                      <a:pt x="1069" y="883"/>
                    </a:lnTo>
                    <a:lnTo>
                      <a:pt x="1105" y="850"/>
                    </a:lnTo>
                    <a:lnTo>
                      <a:pt x="1140" y="817"/>
                    </a:lnTo>
                    <a:lnTo>
                      <a:pt x="1143" y="815"/>
                    </a:lnTo>
                    <a:lnTo>
                      <a:pt x="1144" y="811"/>
                    </a:lnTo>
                    <a:lnTo>
                      <a:pt x="1144" y="811"/>
                    </a:lnTo>
                    <a:lnTo>
                      <a:pt x="1145" y="807"/>
                    </a:lnTo>
                    <a:lnTo>
                      <a:pt x="1147" y="803"/>
                    </a:lnTo>
                    <a:lnTo>
                      <a:pt x="1147" y="803"/>
                    </a:lnTo>
                    <a:lnTo>
                      <a:pt x="1157" y="786"/>
                    </a:lnTo>
                    <a:lnTo>
                      <a:pt x="1165" y="770"/>
                    </a:lnTo>
                    <a:lnTo>
                      <a:pt x="1173" y="753"/>
                    </a:lnTo>
                    <a:lnTo>
                      <a:pt x="1177" y="736"/>
                    </a:lnTo>
                    <a:lnTo>
                      <a:pt x="1180" y="720"/>
                    </a:lnTo>
                    <a:lnTo>
                      <a:pt x="1182" y="703"/>
                    </a:lnTo>
                    <a:lnTo>
                      <a:pt x="1182" y="688"/>
                    </a:lnTo>
                    <a:lnTo>
                      <a:pt x="1181" y="672"/>
                    </a:lnTo>
                    <a:lnTo>
                      <a:pt x="1179" y="657"/>
                    </a:lnTo>
                    <a:lnTo>
                      <a:pt x="1176" y="642"/>
                    </a:lnTo>
                    <a:lnTo>
                      <a:pt x="1173" y="628"/>
                    </a:lnTo>
                    <a:lnTo>
                      <a:pt x="1169" y="614"/>
                    </a:lnTo>
                    <a:lnTo>
                      <a:pt x="1158" y="588"/>
                    </a:lnTo>
                    <a:lnTo>
                      <a:pt x="1148" y="564"/>
                    </a:lnTo>
                    <a:lnTo>
                      <a:pt x="1146" y="560"/>
                    </a:lnTo>
                    <a:lnTo>
                      <a:pt x="1143" y="558"/>
                    </a:lnTo>
                    <a:lnTo>
                      <a:pt x="1143" y="558"/>
                    </a:lnTo>
                    <a:lnTo>
                      <a:pt x="1140" y="556"/>
                    </a:lnTo>
                    <a:lnTo>
                      <a:pt x="1140" y="556"/>
                    </a:lnTo>
                    <a:lnTo>
                      <a:pt x="1089" y="514"/>
                    </a:lnTo>
                    <a:lnTo>
                      <a:pt x="1039" y="471"/>
                    </a:lnTo>
                    <a:lnTo>
                      <a:pt x="991" y="427"/>
                    </a:lnTo>
                    <a:lnTo>
                      <a:pt x="942" y="381"/>
                    </a:lnTo>
                    <a:lnTo>
                      <a:pt x="894" y="335"/>
                    </a:lnTo>
                    <a:lnTo>
                      <a:pt x="846" y="289"/>
                    </a:lnTo>
                    <a:lnTo>
                      <a:pt x="752" y="196"/>
                    </a:lnTo>
                    <a:lnTo>
                      <a:pt x="752" y="196"/>
                    </a:lnTo>
                    <a:lnTo>
                      <a:pt x="629" y="75"/>
                    </a:lnTo>
                    <a:lnTo>
                      <a:pt x="627" y="72"/>
                    </a:lnTo>
                    <a:lnTo>
                      <a:pt x="623" y="72"/>
                    </a:lnTo>
                    <a:lnTo>
                      <a:pt x="622" y="71"/>
                    </a:lnTo>
                    <a:lnTo>
                      <a:pt x="622" y="71"/>
                    </a:lnTo>
                    <a:lnTo>
                      <a:pt x="590" y="64"/>
                    </a:lnTo>
                    <a:lnTo>
                      <a:pt x="558" y="57"/>
                    </a:lnTo>
                    <a:lnTo>
                      <a:pt x="525" y="52"/>
                    </a:lnTo>
                    <a:lnTo>
                      <a:pt x="491" y="46"/>
                    </a:lnTo>
                    <a:lnTo>
                      <a:pt x="455" y="43"/>
                    </a:lnTo>
                    <a:lnTo>
                      <a:pt x="417" y="40"/>
                    </a:lnTo>
                    <a:lnTo>
                      <a:pt x="377" y="39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291" y="39"/>
                    </a:lnTo>
                    <a:lnTo>
                      <a:pt x="241" y="40"/>
                    </a:lnTo>
                    <a:lnTo>
                      <a:pt x="236" y="40"/>
                    </a:lnTo>
                    <a:lnTo>
                      <a:pt x="232" y="42"/>
                    </a:lnTo>
                    <a:lnTo>
                      <a:pt x="232" y="42"/>
                    </a:lnTo>
                    <a:lnTo>
                      <a:pt x="231" y="43"/>
                    </a:lnTo>
                    <a:lnTo>
                      <a:pt x="231" y="4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80" name="chenying0907 927"/>
              <p:cNvSpPr>
                <a:spLocks noEditPoints="1"/>
              </p:cNvSpPr>
              <p:nvPr/>
            </p:nvSpPr>
            <p:spPr bwMode="auto">
              <a:xfrm>
                <a:off x="3424238" y="1154113"/>
                <a:ext cx="557213" cy="225425"/>
              </a:xfrm>
              <a:custGeom>
                <a:avLst/>
                <a:gdLst/>
                <a:ahLst/>
                <a:cxnLst>
                  <a:cxn ang="0">
                    <a:pos x="77" y="421"/>
                  </a:cxn>
                  <a:cxn ang="0">
                    <a:pos x="65" y="420"/>
                  </a:cxn>
                  <a:cxn ang="0">
                    <a:pos x="28" y="385"/>
                  </a:cxn>
                  <a:cxn ang="0">
                    <a:pos x="2" y="324"/>
                  </a:cxn>
                  <a:cxn ang="0">
                    <a:pos x="1" y="253"/>
                  </a:cxn>
                  <a:cxn ang="0">
                    <a:pos x="3" y="188"/>
                  </a:cxn>
                  <a:cxn ang="0">
                    <a:pos x="40" y="100"/>
                  </a:cxn>
                  <a:cxn ang="0">
                    <a:pos x="87" y="65"/>
                  </a:cxn>
                  <a:cxn ang="0">
                    <a:pos x="160" y="37"/>
                  </a:cxn>
                  <a:cxn ang="0">
                    <a:pos x="250" y="24"/>
                  </a:cxn>
                  <a:cxn ang="0">
                    <a:pos x="311" y="37"/>
                  </a:cxn>
                  <a:cxn ang="0">
                    <a:pos x="412" y="72"/>
                  </a:cxn>
                  <a:cxn ang="0">
                    <a:pos x="529" y="127"/>
                  </a:cxn>
                  <a:cxn ang="0">
                    <a:pos x="587" y="70"/>
                  </a:cxn>
                  <a:cxn ang="0">
                    <a:pos x="661" y="29"/>
                  </a:cxn>
                  <a:cxn ang="0">
                    <a:pos x="790" y="1"/>
                  </a:cxn>
                  <a:cxn ang="0">
                    <a:pos x="894" y="10"/>
                  </a:cxn>
                  <a:cxn ang="0">
                    <a:pos x="971" y="35"/>
                  </a:cxn>
                  <a:cxn ang="0">
                    <a:pos x="1030" y="87"/>
                  </a:cxn>
                  <a:cxn ang="0">
                    <a:pos x="1052" y="163"/>
                  </a:cxn>
                  <a:cxn ang="0">
                    <a:pos x="1025" y="252"/>
                  </a:cxn>
                  <a:cxn ang="0">
                    <a:pos x="951" y="306"/>
                  </a:cxn>
                  <a:cxn ang="0">
                    <a:pos x="871" y="326"/>
                  </a:cxn>
                  <a:cxn ang="0">
                    <a:pos x="769" y="315"/>
                  </a:cxn>
                  <a:cxn ang="0">
                    <a:pos x="623" y="246"/>
                  </a:cxn>
                  <a:cxn ang="0">
                    <a:pos x="524" y="190"/>
                  </a:cxn>
                  <a:cxn ang="0">
                    <a:pos x="479" y="259"/>
                  </a:cxn>
                  <a:cxn ang="0">
                    <a:pos x="458" y="261"/>
                  </a:cxn>
                  <a:cxn ang="0">
                    <a:pos x="451" y="244"/>
                  </a:cxn>
                  <a:cxn ang="0">
                    <a:pos x="504" y="162"/>
                  </a:cxn>
                  <a:cxn ang="0">
                    <a:pos x="394" y="95"/>
                  </a:cxn>
                  <a:cxn ang="0">
                    <a:pos x="310" y="68"/>
                  </a:cxn>
                  <a:cxn ang="0">
                    <a:pos x="213" y="57"/>
                  </a:cxn>
                  <a:cxn ang="0">
                    <a:pos x="142" y="76"/>
                  </a:cxn>
                  <a:cxn ang="0">
                    <a:pos x="89" y="99"/>
                  </a:cxn>
                  <a:cxn ang="0">
                    <a:pos x="47" y="159"/>
                  </a:cxn>
                  <a:cxn ang="0">
                    <a:pos x="30" y="231"/>
                  </a:cxn>
                  <a:cxn ang="0">
                    <a:pos x="41" y="335"/>
                  </a:cxn>
                  <a:cxn ang="0">
                    <a:pos x="65" y="372"/>
                  </a:cxn>
                  <a:cxn ang="0">
                    <a:pos x="101" y="397"/>
                  </a:cxn>
                  <a:cxn ang="0">
                    <a:pos x="117" y="394"/>
                  </a:cxn>
                  <a:cxn ang="0">
                    <a:pos x="127" y="410"/>
                  </a:cxn>
                  <a:cxn ang="0">
                    <a:pos x="112" y="425"/>
                  </a:cxn>
                  <a:cxn ang="0">
                    <a:pos x="819" y="29"/>
                  </a:cxn>
                  <a:cxn ang="0">
                    <a:pos x="736" y="41"/>
                  </a:cxn>
                  <a:cxn ang="0">
                    <a:pos x="628" y="80"/>
                  </a:cxn>
                  <a:cxn ang="0">
                    <a:pos x="550" y="152"/>
                  </a:cxn>
                  <a:cxn ang="0">
                    <a:pos x="632" y="213"/>
                  </a:cxn>
                  <a:cxn ang="0">
                    <a:pos x="723" y="264"/>
                  </a:cxn>
                  <a:cxn ang="0">
                    <a:pos x="808" y="289"/>
                  </a:cxn>
                  <a:cxn ang="0">
                    <a:pos x="922" y="285"/>
                  </a:cxn>
                  <a:cxn ang="0">
                    <a:pos x="994" y="243"/>
                  </a:cxn>
                  <a:cxn ang="0">
                    <a:pos x="1021" y="169"/>
                  </a:cxn>
                  <a:cxn ang="0">
                    <a:pos x="1014" y="119"/>
                  </a:cxn>
                  <a:cxn ang="0">
                    <a:pos x="991" y="91"/>
                  </a:cxn>
                  <a:cxn ang="0">
                    <a:pos x="938" y="55"/>
                  </a:cxn>
                  <a:cxn ang="0">
                    <a:pos x="849" y="32"/>
                  </a:cxn>
                </a:cxnLst>
                <a:rect l="0" t="0" r="r" b="b"/>
                <a:pathLst>
                  <a:path w="1052" h="426">
                    <a:moveTo>
                      <a:pt x="96" y="426"/>
                    </a:moveTo>
                    <a:lnTo>
                      <a:pt x="96" y="426"/>
                    </a:lnTo>
                    <a:lnTo>
                      <a:pt x="90" y="425"/>
                    </a:lnTo>
                    <a:lnTo>
                      <a:pt x="85" y="425"/>
                    </a:lnTo>
                    <a:lnTo>
                      <a:pt x="80" y="423"/>
                    </a:lnTo>
                    <a:lnTo>
                      <a:pt x="77" y="421"/>
                    </a:lnTo>
                    <a:lnTo>
                      <a:pt x="74" y="418"/>
                    </a:lnTo>
                    <a:lnTo>
                      <a:pt x="68" y="423"/>
                    </a:lnTo>
                    <a:lnTo>
                      <a:pt x="68" y="421"/>
                    </a:lnTo>
                    <a:lnTo>
                      <a:pt x="68" y="421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59" y="417"/>
                    </a:lnTo>
                    <a:lnTo>
                      <a:pt x="53" y="413"/>
                    </a:lnTo>
                    <a:lnTo>
                      <a:pt x="53" y="413"/>
                    </a:lnTo>
                    <a:lnTo>
                      <a:pt x="44" y="405"/>
                    </a:lnTo>
                    <a:lnTo>
                      <a:pt x="36" y="396"/>
                    </a:lnTo>
                    <a:lnTo>
                      <a:pt x="28" y="385"/>
                    </a:lnTo>
                    <a:lnTo>
                      <a:pt x="21" y="373"/>
                    </a:lnTo>
                    <a:lnTo>
                      <a:pt x="14" y="361"/>
                    </a:lnTo>
                    <a:lnTo>
                      <a:pt x="9" y="349"/>
                    </a:lnTo>
                    <a:lnTo>
                      <a:pt x="5" y="336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13"/>
                    </a:lnTo>
                    <a:lnTo>
                      <a:pt x="0" y="300"/>
                    </a:lnTo>
                    <a:lnTo>
                      <a:pt x="0" y="275"/>
                    </a:lnTo>
                    <a:lnTo>
                      <a:pt x="0" y="275"/>
                    </a:lnTo>
                    <a:lnTo>
                      <a:pt x="1" y="253"/>
                    </a:lnTo>
                    <a:lnTo>
                      <a:pt x="1" y="253"/>
                    </a:lnTo>
                    <a:lnTo>
                      <a:pt x="1" y="234"/>
                    </a:lnTo>
                    <a:lnTo>
                      <a:pt x="1" y="234"/>
                    </a:lnTo>
                    <a:lnTo>
                      <a:pt x="0" y="210"/>
                    </a:lnTo>
                    <a:lnTo>
                      <a:pt x="1" y="19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8" y="166"/>
                    </a:lnTo>
                    <a:lnTo>
                      <a:pt x="13" y="153"/>
                    </a:lnTo>
                    <a:lnTo>
                      <a:pt x="18" y="139"/>
                    </a:lnTo>
                    <a:lnTo>
                      <a:pt x="25" y="126"/>
                    </a:lnTo>
                    <a:lnTo>
                      <a:pt x="32" y="112"/>
                    </a:lnTo>
                    <a:lnTo>
                      <a:pt x="40" y="100"/>
                    </a:lnTo>
                    <a:lnTo>
                      <a:pt x="44" y="95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62" y="80"/>
                    </a:lnTo>
                    <a:lnTo>
                      <a:pt x="73" y="72"/>
                    </a:lnTo>
                    <a:lnTo>
                      <a:pt x="87" y="65"/>
                    </a:lnTo>
                    <a:lnTo>
                      <a:pt x="100" y="58"/>
                    </a:lnTo>
                    <a:lnTo>
                      <a:pt x="114" y="53"/>
                    </a:lnTo>
                    <a:lnTo>
                      <a:pt x="127" y="47"/>
                    </a:lnTo>
                    <a:lnTo>
                      <a:pt x="156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80" y="31"/>
                    </a:lnTo>
                    <a:lnTo>
                      <a:pt x="198" y="27"/>
                    </a:lnTo>
                    <a:lnTo>
                      <a:pt x="218" y="24"/>
                    </a:lnTo>
                    <a:lnTo>
                      <a:pt x="236" y="24"/>
                    </a:lnTo>
                    <a:lnTo>
                      <a:pt x="236" y="24"/>
                    </a:lnTo>
                    <a:lnTo>
                      <a:pt x="250" y="24"/>
                    </a:lnTo>
                    <a:lnTo>
                      <a:pt x="262" y="25"/>
                    </a:lnTo>
                    <a:lnTo>
                      <a:pt x="275" y="27"/>
                    </a:lnTo>
                    <a:lnTo>
                      <a:pt x="287" y="31"/>
                    </a:lnTo>
                    <a:lnTo>
                      <a:pt x="287" y="31"/>
                    </a:lnTo>
                    <a:lnTo>
                      <a:pt x="309" y="36"/>
                    </a:lnTo>
                    <a:lnTo>
                      <a:pt x="311" y="37"/>
                    </a:lnTo>
                    <a:lnTo>
                      <a:pt x="311" y="37"/>
                    </a:lnTo>
                    <a:lnTo>
                      <a:pt x="338" y="44"/>
                    </a:lnTo>
                    <a:lnTo>
                      <a:pt x="362" y="51"/>
                    </a:lnTo>
                    <a:lnTo>
                      <a:pt x="387" y="60"/>
                    </a:lnTo>
                    <a:lnTo>
                      <a:pt x="400" y="66"/>
                    </a:lnTo>
                    <a:lnTo>
                      <a:pt x="412" y="72"/>
                    </a:lnTo>
                    <a:lnTo>
                      <a:pt x="412" y="72"/>
                    </a:lnTo>
                    <a:lnTo>
                      <a:pt x="438" y="85"/>
                    </a:lnTo>
                    <a:lnTo>
                      <a:pt x="464" y="100"/>
                    </a:lnTo>
                    <a:lnTo>
                      <a:pt x="513" y="130"/>
                    </a:lnTo>
                    <a:lnTo>
                      <a:pt x="523" y="136"/>
                    </a:lnTo>
                    <a:lnTo>
                      <a:pt x="529" y="127"/>
                    </a:lnTo>
                    <a:lnTo>
                      <a:pt x="529" y="127"/>
                    </a:lnTo>
                    <a:lnTo>
                      <a:pt x="540" y="113"/>
                    </a:lnTo>
                    <a:lnTo>
                      <a:pt x="551" y="101"/>
                    </a:lnTo>
                    <a:lnTo>
                      <a:pt x="563" y="89"/>
                    </a:lnTo>
                    <a:lnTo>
                      <a:pt x="574" y="79"/>
                    </a:lnTo>
                    <a:lnTo>
                      <a:pt x="587" y="70"/>
                    </a:lnTo>
                    <a:lnTo>
                      <a:pt x="599" y="60"/>
                    </a:lnTo>
                    <a:lnTo>
                      <a:pt x="611" y="52"/>
                    </a:lnTo>
                    <a:lnTo>
                      <a:pt x="625" y="45"/>
                    </a:lnTo>
                    <a:lnTo>
                      <a:pt x="625" y="45"/>
                    </a:lnTo>
                    <a:lnTo>
                      <a:pt x="642" y="37"/>
                    </a:lnTo>
                    <a:lnTo>
                      <a:pt x="661" y="29"/>
                    </a:lnTo>
                    <a:lnTo>
                      <a:pt x="680" y="23"/>
                    </a:lnTo>
                    <a:lnTo>
                      <a:pt x="698" y="18"/>
                    </a:lnTo>
                    <a:lnTo>
                      <a:pt x="734" y="10"/>
                    </a:lnTo>
                    <a:lnTo>
                      <a:pt x="767" y="4"/>
                    </a:lnTo>
                    <a:lnTo>
                      <a:pt x="767" y="4"/>
                    </a:lnTo>
                    <a:lnTo>
                      <a:pt x="790" y="1"/>
                    </a:lnTo>
                    <a:lnTo>
                      <a:pt x="813" y="0"/>
                    </a:lnTo>
                    <a:lnTo>
                      <a:pt x="813" y="0"/>
                    </a:lnTo>
                    <a:lnTo>
                      <a:pt x="826" y="0"/>
                    </a:lnTo>
                    <a:lnTo>
                      <a:pt x="841" y="1"/>
                    </a:lnTo>
                    <a:lnTo>
                      <a:pt x="868" y="5"/>
                    </a:lnTo>
                    <a:lnTo>
                      <a:pt x="894" y="10"/>
                    </a:lnTo>
                    <a:lnTo>
                      <a:pt x="922" y="16"/>
                    </a:lnTo>
                    <a:lnTo>
                      <a:pt x="922" y="16"/>
                    </a:lnTo>
                    <a:lnTo>
                      <a:pt x="935" y="19"/>
                    </a:lnTo>
                    <a:lnTo>
                      <a:pt x="947" y="23"/>
                    </a:lnTo>
                    <a:lnTo>
                      <a:pt x="959" y="28"/>
                    </a:lnTo>
                    <a:lnTo>
                      <a:pt x="971" y="35"/>
                    </a:lnTo>
                    <a:lnTo>
                      <a:pt x="982" y="42"/>
                    </a:lnTo>
                    <a:lnTo>
                      <a:pt x="994" y="49"/>
                    </a:lnTo>
                    <a:lnTo>
                      <a:pt x="1004" y="57"/>
                    </a:lnTo>
                    <a:lnTo>
                      <a:pt x="1013" y="67"/>
                    </a:lnTo>
                    <a:lnTo>
                      <a:pt x="1022" y="77"/>
                    </a:lnTo>
                    <a:lnTo>
                      <a:pt x="1030" y="87"/>
                    </a:lnTo>
                    <a:lnTo>
                      <a:pt x="1037" y="99"/>
                    </a:lnTo>
                    <a:lnTo>
                      <a:pt x="1043" y="110"/>
                    </a:lnTo>
                    <a:lnTo>
                      <a:pt x="1047" y="122"/>
                    </a:lnTo>
                    <a:lnTo>
                      <a:pt x="1050" y="135"/>
                    </a:lnTo>
                    <a:lnTo>
                      <a:pt x="1052" y="148"/>
                    </a:lnTo>
                    <a:lnTo>
                      <a:pt x="1052" y="163"/>
                    </a:lnTo>
                    <a:lnTo>
                      <a:pt x="1052" y="163"/>
                    </a:lnTo>
                    <a:lnTo>
                      <a:pt x="1050" y="183"/>
                    </a:lnTo>
                    <a:lnTo>
                      <a:pt x="1047" y="203"/>
                    </a:lnTo>
                    <a:lnTo>
                      <a:pt x="1041" y="221"/>
                    </a:lnTo>
                    <a:lnTo>
                      <a:pt x="1034" y="237"/>
                    </a:lnTo>
                    <a:lnTo>
                      <a:pt x="1025" y="252"/>
                    </a:lnTo>
                    <a:lnTo>
                      <a:pt x="1014" y="264"/>
                    </a:lnTo>
                    <a:lnTo>
                      <a:pt x="1003" y="275"/>
                    </a:lnTo>
                    <a:lnTo>
                      <a:pt x="991" y="285"/>
                    </a:lnTo>
                    <a:lnTo>
                      <a:pt x="978" y="293"/>
                    </a:lnTo>
                    <a:lnTo>
                      <a:pt x="965" y="300"/>
                    </a:lnTo>
                    <a:lnTo>
                      <a:pt x="951" y="306"/>
                    </a:lnTo>
                    <a:lnTo>
                      <a:pt x="938" y="311"/>
                    </a:lnTo>
                    <a:lnTo>
                      <a:pt x="924" y="316"/>
                    </a:lnTo>
                    <a:lnTo>
                      <a:pt x="912" y="320"/>
                    </a:lnTo>
                    <a:lnTo>
                      <a:pt x="887" y="324"/>
                    </a:lnTo>
                    <a:lnTo>
                      <a:pt x="887" y="324"/>
                    </a:lnTo>
                    <a:lnTo>
                      <a:pt x="871" y="326"/>
                    </a:lnTo>
                    <a:lnTo>
                      <a:pt x="854" y="327"/>
                    </a:lnTo>
                    <a:lnTo>
                      <a:pt x="854" y="327"/>
                    </a:lnTo>
                    <a:lnTo>
                      <a:pt x="841" y="326"/>
                    </a:lnTo>
                    <a:lnTo>
                      <a:pt x="827" y="325"/>
                    </a:lnTo>
                    <a:lnTo>
                      <a:pt x="799" y="321"/>
                    </a:lnTo>
                    <a:lnTo>
                      <a:pt x="769" y="315"/>
                    </a:lnTo>
                    <a:lnTo>
                      <a:pt x="740" y="305"/>
                    </a:lnTo>
                    <a:lnTo>
                      <a:pt x="711" y="294"/>
                    </a:lnTo>
                    <a:lnTo>
                      <a:pt x="681" y="281"/>
                    </a:lnTo>
                    <a:lnTo>
                      <a:pt x="652" y="265"/>
                    </a:lnTo>
                    <a:lnTo>
                      <a:pt x="623" y="246"/>
                    </a:lnTo>
                    <a:lnTo>
                      <a:pt x="623" y="246"/>
                    </a:lnTo>
                    <a:lnTo>
                      <a:pt x="597" y="229"/>
                    </a:lnTo>
                    <a:lnTo>
                      <a:pt x="571" y="209"/>
                    </a:lnTo>
                    <a:lnTo>
                      <a:pt x="571" y="209"/>
                    </a:lnTo>
                    <a:lnTo>
                      <a:pt x="541" y="187"/>
                    </a:lnTo>
                    <a:lnTo>
                      <a:pt x="531" y="179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00" y="227"/>
                    </a:lnTo>
                    <a:lnTo>
                      <a:pt x="500" y="227"/>
                    </a:lnTo>
                    <a:lnTo>
                      <a:pt x="482" y="256"/>
                    </a:lnTo>
                    <a:lnTo>
                      <a:pt x="482" y="256"/>
                    </a:lnTo>
                    <a:lnTo>
                      <a:pt x="479" y="259"/>
                    </a:lnTo>
                    <a:lnTo>
                      <a:pt x="476" y="262"/>
                    </a:lnTo>
                    <a:lnTo>
                      <a:pt x="473" y="263"/>
                    </a:lnTo>
                    <a:lnTo>
                      <a:pt x="469" y="263"/>
                    </a:lnTo>
                    <a:lnTo>
                      <a:pt x="469" y="263"/>
                    </a:lnTo>
                    <a:lnTo>
                      <a:pt x="464" y="263"/>
                    </a:lnTo>
                    <a:lnTo>
                      <a:pt x="458" y="261"/>
                    </a:lnTo>
                    <a:lnTo>
                      <a:pt x="455" y="258"/>
                    </a:lnTo>
                    <a:lnTo>
                      <a:pt x="452" y="254"/>
                    </a:lnTo>
                    <a:lnTo>
                      <a:pt x="452" y="254"/>
                    </a:lnTo>
                    <a:lnTo>
                      <a:pt x="451" y="251"/>
                    </a:lnTo>
                    <a:lnTo>
                      <a:pt x="450" y="247"/>
                    </a:lnTo>
                    <a:lnTo>
                      <a:pt x="451" y="244"/>
                    </a:lnTo>
                    <a:lnTo>
                      <a:pt x="453" y="240"/>
                    </a:lnTo>
                    <a:lnTo>
                      <a:pt x="453" y="240"/>
                    </a:lnTo>
                    <a:lnTo>
                      <a:pt x="474" y="208"/>
                    </a:lnTo>
                    <a:lnTo>
                      <a:pt x="474" y="208"/>
                    </a:lnTo>
                    <a:lnTo>
                      <a:pt x="498" y="172"/>
                    </a:lnTo>
                    <a:lnTo>
                      <a:pt x="504" y="162"/>
                    </a:lnTo>
                    <a:lnTo>
                      <a:pt x="477" y="144"/>
                    </a:lnTo>
                    <a:lnTo>
                      <a:pt x="477" y="144"/>
                    </a:lnTo>
                    <a:lnTo>
                      <a:pt x="445" y="123"/>
                    </a:lnTo>
                    <a:lnTo>
                      <a:pt x="429" y="113"/>
                    </a:lnTo>
                    <a:lnTo>
                      <a:pt x="412" y="104"/>
                    </a:lnTo>
                    <a:lnTo>
                      <a:pt x="394" y="95"/>
                    </a:lnTo>
                    <a:lnTo>
                      <a:pt x="377" y="86"/>
                    </a:lnTo>
                    <a:lnTo>
                      <a:pt x="359" y="80"/>
                    </a:lnTo>
                    <a:lnTo>
                      <a:pt x="343" y="75"/>
                    </a:lnTo>
                    <a:lnTo>
                      <a:pt x="335" y="74"/>
                    </a:lnTo>
                    <a:lnTo>
                      <a:pt x="335" y="74"/>
                    </a:lnTo>
                    <a:lnTo>
                      <a:pt x="310" y="68"/>
                    </a:lnTo>
                    <a:lnTo>
                      <a:pt x="284" y="63"/>
                    </a:lnTo>
                    <a:lnTo>
                      <a:pt x="256" y="58"/>
                    </a:lnTo>
                    <a:lnTo>
                      <a:pt x="243" y="57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13" y="57"/>
                    </a:lnTo>
                    <a:lnTo>
                      <a:pt x="196" y="59"/>
                    </a:lnTo>
                    <a:lnTo>
                      <a:pt x="182" y="64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56" y="72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28" y="81"/>
                    </a:lnTo>
                    <a:lnTo>
                      <a:pt x="115" y="86"/>
                    </a:lnTo>
                    <a:lnTo>
                      <a:pt x="101" y="91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1" y="106"/>
                    </a:lnTo>
                    <a:lnTo>
                      <a:pt x="74" y="112"/>
                    </a:lnTo>
                    <a:lnTo>
                      <a:pt x="68" y="119"/>
                    </a:lnTo>
                    <a:lnTo>
                      <a:pt x="63" y="127"/>
                    </a:lnTo>
                    <a:lnTo>
                      <a:pt x="55" y="143"/>
                    </a:lnTo>
                    <a:lnTo>
                      <a:pt x="47" y="159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0" y="175"/>
                    </a:lnTo>
                    <a:lnTo>
                      <a:pt x="37" y="184"/>
                    </a:lnTo>
                    <a:lnTo>
                      <a:pt x="33" y="207"/>
                    </a:lnTo>
                    <a:lnTo>
                      <a:pt x="30" y="231"/>
                    </a:lnTo>
                    <a:lnTo>
                      <a:pt x="29" y="256"/>
                    </a:lnTo>
                    <a:lnTo>
                      <a:pt x="30" y="281"/>
                    </a:lnTo>
                    <a:lnTo>
                      <a:pt x="33" y="304"/>
                    </a:lnTo>
                    <a:lnTo>
                      <a:pt x="35" y="316"/>
                    </a:lnTo>
                    <a:lnTo>
                      <a:pt x="38" y="326"/>
                    </a:lnTo>
                    <a:lnTo>
                      <a:pt x="41" y="335"/>
                    </a:lnTo>
                    <a:lnTo>
                      <a:pt x="45" y="344"/>
                    </a:lnTo>
                    <a:lnTo>
                      <a:pt x="45" y="344"/>
                    </a:lnTo>
                    <a:lnTo>
                      <a:pt x="49" y="353"/>
                    </a:lnTo>
                    <a:lnTo>
                      <a:pt x="55" y="360"/>
                    </a:lnTo>
                    <a:lnTo>
                      <a:pt x="60" y="366"/>
                    </a:lnTo>
                    <a:lnTo>
                      <a:pt x="65" y="372"/>
                    </a:lnTo>
                    <a:lnTo>
                      <a:pt x="71" y="378"/>
                    </a:lnTo>
                    <a:lnTo>
                      <a:pt x="77" y="382"/>
                    </a:lnTo>
                    <a:lnTo>
                      <a:pt x="92" y="391"/>
                    </a:lnTo>
                    <a:lnTo>
                      <a:pt x="92" y="391"/>
                    </a:lnTo>
                    <a:lnTo>
                      <a:pt x="97" y="394"/>
                    </a:lnTo>
                    <a:lnTo>
                      <a:pt x="101" y="397"/>
                    </a:lnTo>
                    <a:lnTo>
                      <a:pt x="108" y="390"/>
                    </a:lnTo>
                    <a:lnTo>
                      <a:pt x="109" y="393"/>
                    </a:lnTo>
                    <a:lnTo>
                      <a:pt x="109" y="393"/>
                    </a:lnTo>
                    <a:lnTo>
                      <a:pt x="112" y="393"/>
                    </a:lnTo>
                    <a:lnTo>
                      <a:pt x="112" y="393"/>
                    </a:lnTo>
                    <a:lnTo>
                      <a:pt x="117" y="394"/>
                    </a:lnTo>
                    <a:lnTo>
                      <a:pt x="121" y="395"/>
                    </a:lnTo>
                    <a:lnTo>
                      <a:pt x="123" y="397"/>
                    </a:lnTo>
                    <a:lnTo>
                      <a:pt x="125" y="400"/>
                    </a:lnTo>
                    <a:lnTo>
                      <a:pt x="127" y="405"/>
                    </a:lnTo>
                    <a:lnTo>
                      <a:pt x="127" y="410"/>
                    </a:lnTo>
                    <a:lnTo>
                      <a:pt x="127" y="410"/>
                    </a:lnTo>
                    <a:lnTo>
                      <a:pt x="127" y="413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3"/>
                    </a:lnTo>
                    <a:lnTo>
                      <a:pt x="117" y="425"/>
                    </a:lnTo>
                    <a:lnTo>
                      <a:pt x="112" y="425"/>
                    </a:lnTo>
                    <a:lnTo>
                      <a:pt x="112" y="425"/>
                    </a:lnTo>
                    <a:lnTo>
                      <a:pt x="103" y="426"/>
                    </a:lnTo>
                    <a:lnTo>
                      <a:pt x="103" y="426"/>
                    </a:lnTo>
                    <a:lnTo>
                      <a:pt x="96" y="426"/>
                    </a:lnTo>
                    <a:lnTo>
                      <a:pt x="96" y="426"/>
                    </a:lnTo>
                    <a:close/>
                    <a:moveTo>
                      <a:pt x="819" y="29"/>
                    </a:moveTo>
                    <a:lnTo>
                      <a:pt x="819" y="29"/>
                    </a:lnTo>
                    <a:lnTo>
                      <a:pt x="805" y="31"/>
                    </a:lnTo>
                    <a:lnTo>
                      <a:pt x="788" y="32"/>
                    </a:lnTo>
                    <a:lnTo>
                      <a:pt x="771" y="34"/>
                    </a:lnTo>
                    <a:lnTo>
                      <a:pt x="754" y="37"/>
                    </a:lnTo>
                    <a:lnTo>
                      <a:pt x="736" y="41"/>
                    </a:lnTo>
                    <a:lnTo>
                      <a:pt x="717" y="46"/>
                    </a:lnTo>
                    <a:lnTo>
                      <a:pt x="675" y="58"/>
                    </a:lnTo>
                    <a:lnTo>
                      <a:pt x="675" y="58"/>
                    </a:lnTo>
                    <a:lnTo>
                      <a:pt x="659" y="65"/>
                    </a:lnTo>
                    <a:lnTo>
                      <a:pt x="643" y="72"/>
                    </a:lnTo>
                    <a:lnTo>
                      <a:pt x="628" y="80"/>
                    </a:lnTo>
                    <a:lnTo>
                      <a:pt x="613" y="90"/>
                    </a:lnTo>
                    <a:lnTo>
                      <a:pt x="599" y="101"/>
                    </a:lnTo>
                    <a:lnTo>
                      <a:pt x="586" y="113"/>
                    </a:lnTo>
                    <a:lnTo>
                      <a:pt x="572" y="127"/>
                    </a:lnTo>
                    <a:lnTo>
                      <a:pt x="559" y="142"/>
                    </a:lnTo>
                    <a:lnTo>
                      <a:pt x="550" y="152"/>
                    </a:lnTo>
                    <a:lnTo>
                      <a:pt x="562" y="160"/>
                    </a:lnTo>
                    <a:lnTo>
                      <a:pt x="562" y="160"/>
                    </a:lnTo>
                    <a:lnTo>
                      <a:pt x="582" y="174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32" y="213"/>
                    </a:lnTo>
                    <a:lnTo>
                      <a:pt x="648" y="224"/>
                    </a:lnTo>
                    <a:lnTo>
                      <a:pt x="664" y="234"/>
                    </a:lnTo>
                    <a:lnTo>
                      <a:pt x="664" y="234"/>
                    </a:lnTo>
                    <a:lnTo>
                      <a:pt x="688" y="246"/>
                    </a:lnTo>
                    <a:lnTo>
                      <a:pt x="704" y="255"/>
                    </a:lnTo>
                    <a:lnTo>
                      <a:pt x="723" y="264"/>
                    </a:lnTo>
                    <a:lnTo>
                      <a:pt x="744" y="272"/>
                    </a:lnTo>
                    <a:lnTo>
                      <a:pt x="765" y="279"/>
                    </a:lnTo>
                    <a:lnTo>
                      <a:pt x="787" y="286"/>
                    </a:lnTo>
                    <a:lnTo>
                      <a:pt x="797" y="288"/>
                    </a:lnTo>
                    <a:lnTo>
                      <a:pt x="808" y="289"/>
                    </a:lnTo>
                    <a:lnTo>
                      <a:pt x="808" y="289"/>
                    </a:lnTo>
                    <a:lnTo>
                      <a:pt x="834" y="291"/>
                    </a:lnTo>
                    <a:lnTo>
                      <a:pt x="859" y="292"/>
                    </a:lnTo>
                    <a:lnTo>
                      <a:pt x="859" y="292"/>
                    </a:lnTo>
                    <a:lnTo>
                      <a:pt x="882" y="291"/>
                    </a:lnTo>
                    <a:lnTo>
                      <a:pt x="903" y="289"/>
                    </a:lnTo>
                    <a:lnTo>
                      <a:pt x="922" y="285"/>
                    </a:lnTo>
                    <a:lnTo>
                      <a:pt x="940" y="279"/>
                    </a:lnTo>
                    <a:lnTo>
                      <a:pt x="955" y="273"/>
                    </a:lnTo>
                    <a:lnTo>
                      <a:pt x="970" y="265"/>
                    </a:lnTo>
                    <a:lnTo>
                      <a:pt x="983" y="255"/>
                    </a:lnTo>
                    <a:lnTo>
                      <a:pt x="994" y="243"/>
                    </a:lnTo>
                    <a:lnTo>
                      <a:pt x="994" y="243"/>
                    </a:lnTo>
                    <a:lnTo>
                      <a:pt x="1001" y="233"/>
                    </a:lnTo>
                    <a:lnTo>
                      <a:pt x="1007" y="222"/>
                    </a:lnTo>
                    <a:lnTo>
                      <a:pt x="1012" y="209"/>
                    </a:lnTo>
                    <a:lnTo>
                      <a:pt x="1016" y="197"/>
                    </a:lnTo>
                    <a:lnTo>
                      <a:pt x="1019" y="182"/>
                    </a:lnTo>
                    <a:lnTo>
                      <a:pt x="1021" y="169"/>
                    </a:lnTo>
                    <a:lnTo>
                      <a:pt x="1021" y="156"/>
                    </a:lnTo>
                    <a:lnTo>
                      <a:pt x="1020" y="142"/>
                    </a:lnTo>
                    <a:lnTo>
                      <a:pt x="1020" y="142"/>
                    </a:lnTo>
                    <a:lnTo>
                      <a:pt x="1019" y="134"/>
                    </a:lnTo>
                    <a:lnTo>
                      <a:pt x="1016" y="127"/>
                    </a:lnTo>
                    <a:lnTo>
                      <a:pt x="1014" y="119"/>
                    </a:lnTo>
                    <a:lnTo>
                      <a:pt x="1010" y="113"/>
                    </a:lnTo>
                    <a:lnTo>
                      <a:pt x="1007" y="107"/>
                    </a:lnTo>
                    <a:lnTo>
                      <a:pt x="1002" y="101"/>
                    </a:lnTo>
                    <a:lnTo>
                      <a:pt x="997" y="96"/>
                    </a:lnTo>
                    <a:lnTo>
                      <a:pt x="991" y="91"/>
                    </a:lnTo>
                    <a:lnTo>
                      <a:pt x="991" y="91"/>
                    </a:lnTo>
                    <a:lnTo>
                      <a:pt x="973" y="79"/>
                    </a:lnTo>
                    <a:lnTo>
                      <a:pt x="973" y="79"/>
                    </a:lnTo>
                    <a:lnTo>
                      <a:pt x="956" y="67"/>
                    </a:lnTo>
                    <a:lnTo>
                      <a:pt x="947" y="60"/>
                    </a:lnTo>
                    <a:lnTo>
                      <a:pt x="938" y="55"/>
                    </a:lnTo>
                    <a:lnTo>
                      <a:pt x="938" y="55"/>
                    </a:lnTo>
                    <a:lnTo>
                      <a:pt x="926" y="50"/>
                    </a:lnTo>
                    <a:lnTo>
                      <a:pt x="914" y="46"/>
                    </a:lnTo>
                    <a:lnTo>
                      <a:pt x="889" y="39"/>
                    </a:lnTo>
                    <a:lnTo>
                      <a:pt x="865" y="35"/>
                    </a:lnTo>
                    <a:lnTo>
                      <a:pt x="849" y="32"/>
                    </a:lnTo>
                    <a:lnTo>
                      <a:pt x="849" y="32"/>
                    </a:lnTo>
                    <a:lnTo>
                      <a:pt x="834" y="31"/>
                    </a:lnTo>
                    <a:lnTo>
                      <a:pt x="819" y="29"/>
                    </a:lnTo>
                    <a:lnTo>
                      <a:pt x="819" y="2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2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7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8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3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4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9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0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5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6" dur="75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22" grpId="0"/>
      <p:bldP spid="41" grpId="0" bldLvl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2"/>
          <p:cNvSpPr/>
          <p:nvPr/>
        </p:nvSpPr>
        <p:spPr>
          <a:xfrm>
            <a:off x="1230705" y="1506868"/>
            <a:ext cx="2468880" cy="398780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内容运营的注意事项</a:t>
            </a:r>
            <a:endParaRPr lang="zh-CN" altLang="en-US" sz="2000" b="1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1230705" y="2215594"/>
            <a:ext cx="40189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、熟悉产品，结合产品特性</a:t>
            </a:r>
            <a:endParaRPr lang="zh-CN" altLang="en-US" sz="2400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" name="矩形 8"/>
          <p:cNvSpPr/>
          <p:nvPr/>
        </p:nvSpPr>
        <p:spPr>
          <a:xfrm>
            <a:off x="2160534" y="3470526"/>
            <a:ext cx="3551518" cy="3860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latin typeface="+mj-ea"/>
                <a:ea typeface="+mj-ea"/>
              </a:rPr>
              <a:t>互联网运营，产品和运营不分家。</a:t>
            </a:r>
            <a:endParaRPr lang="zh-CN" altLang="en-US" sz="1600" dirty="0">
              <a:latin typeface="+mj-ea"/>
              <a:ea typeface="+mj-ea"/>
            </a:endParaRPr>
          </a:p>
        </p:txBody>
      </p:sp>
      <p:sp>
        <p:nvSpPr>
          <p:cNvPr id="5" name="矩形 8"/>
          <p:cNvSpPr/>
          <p:nvPr/>
        </p:nvSpPr>
        <p:spPr>
          <a:xfrm>
            <a:off x="2160534" y="4531668"/>
            <a:ext cx="3551518" cy="97599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600" dirty="0">
                <a:latin typeface="+mj-ea"/>
                <a:ea typeface="+mj-ea"/>
              </a:rPr>
              <a:t>做运营的要了解产品，做产品的能做运营更好。因为运营跟用户结合更紧密，了解用户后，抓点更准确。</a:t>
            </a:r>
            <a:endParaRPr lang="zh-CN" altLang="en-US" sz="1600" dirty="0">
              <a:latin typeface="+mj-ea"/>
              <a:ea typeface="+mj-ea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248658" y="4728927"/>
            <a:ext cx="762610" cy="762610"/>
            <a:chOff x="362669" y="3620029"/>
            <a:chExt cx="1061322" cy="1061322"/>
          </a:xfrm>
        </p:grpSpPr>
        <p:sp>
          <p:nvSpPr>
            <p:cNvPr id="7" name="椭圆 6"/>
            <p:cNvSpPr/>
            <p:nvPr/>
          </p:nvSpPr>
          <p:spPr>
            <a:xfrm>
              <a:off x="362669" y="3620029"/>
              <a:ext cx="1061322" cy="1061322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grpSp>
          <p:nvGrpSpPr>
            <p:cNvPr id="8" name="组合 15"/>
            <p:cNvGrpSpPr/>
            <p:nvPr/>
          </p:nvGrpSpPr>
          <p:grpSpPr>
            <a:xfrm>
              <a:off x="483718" y="3741563"/>
              <a:ext cx="819223" cy="818254"/>
              <a:chOff x="4602162" y="361950"/>
              <a:chExt cx="1343026" cy="1341438"/>
            </a:xfrm>
          </p:grpSpPr>
          <p:sp>
            <p:nvSpPr>
              <p:cNvPr id="9" name="Freeform 23"/>
              <p:cNvSpPr>
                <a:spLocks noEditPoints="1"/>
              </p:cNvSpPr>
              <p:nvPr/>
            </p:nvSpPr>
            <p:spPr bwMode="auto">
              <a:xfrm>
                <a:off x="4602162" y="361950"/>
                <a:ext cx="1343026" cy="1341438"/>
              </a:xfrm>
              <a:custGeom>
                <a:avLst/>
                <a:gdLst>
                  <a:gd name="T0" fmla="*/ 0 w 355"/>
                  <a:gd name="T1" fmla="*/ 178 h 355"/>
                  <a:gd name="T2" fmla="*/ 355 w 355"/>
                  <a:gd name="T3" fmla="*/ 178 h 355"/>
                  <a:gd name="T4" fmla="*/ 177 w 355"/>
                  <a:gd name="T5" fmla="*/ 331 h 355"/>
                  <a:gd name="T6" fmla="*/ 24 w 355"/>
                  <a:gd name="T7" fmla="*/ 175 h 355"/>
                  <a:gd name="T8" fmla="*/ 58 w 355"/>
                  <a:gd name="T9" fmla="*/ 192 h 355"/>
                  <a:gd name="T10" fmla="*/ 71 w 355"/>
                  <a:gd name="T11" fmla="*/ 232 h 355"/>
                  <a:gd name="T12" fmla="*/ 95 w 355"/>
                  <a:gd name="T13" fmla="*/ 243 h 355"/>
                  <a:gd name="T14" fmla="*/ 112 w 355"/>
                  <a:gd name="T15" fmla="*/ 315 h 355"/>
                  <a:gd name="T16" fmla="*/ 118 w 355"/>
                  <a:gd name="T17" fmla="*/ 305 h 355"/>
                  <a:gd name="T18" fmla="*/ 146 w 355"/>
                  <a:gd name="T19" fmla="*/ 265 h 355"/>
                  <a:gd name="T20" fmla="*/ 162 w 355"/>
                  <a:gd name="T21" fmla="*/ 222 h 355"/>
                  <a:gd name="T22" fmla="*/ 112 w 355"/>
                  <a:gd name="T23" fmla="*/ 189 h 355"/>
                  <a:gd name="T24" fmla="*/ 66 w 355"/>
                  <a:gd name="T25" fmla="*/ 165 h 355"/>
                  <a:gd name="T26" fmla="*/ 102 w 355"/>
                  <a:gd name="T27" fmla="*/ 154 h 355"/>
                  <a:gd name="T28" fmla="*/ 138 w 355"/>
                  <a:gd name="T29" fmla="*/ 140 h 355"/>
                  <a:gd name="T30" fmla="*/ 119 w 355"/>
                  <a:gd name="T31" fmla="*/ 97 h 355"/>
                  <a:gd name="T32" fmla="*/ 95 w 355"/>
                  <a:gd name="T33" fmla="*/ 109 h 355"/>
                  <a:gd name="T34" fmla="*/ 70 w 355"/>
                  <a:gd name="T35" fmla="*/ 93 h 355"/>
                  <a:gd name="T36" fmla="*/ 85 w 355"/>
                  <a:gd name="T37" fmla="*/ 68 h 355"/>
                  <a:gd name="T38" fmla="*/ 177 w 355"/>
                  <a:gd name="T39" fmla="*/ 25 h 355"/>
                  <a:gd name="T40" fmla="*/ 244 w 355"/>
                  <a:gd name="T41" fmla="*/ 63 h 355"/>
                  <a:gd name="T42" fmla="*/ 236 w 355"/>
                  <a:gd name="T43" fmla="*/ 104 h 355"/>
                  <a:gd name="T44" fmla="*/ 220 w 355"/>
                  <a:gd name="T45" fmla="*/ 110 h 355"/>
                  <a:gd name="T46" fmla="*/ 223 w 355"/>
                  <a:gd name="T47" fmla="*/ 104 h 355"/>
                  <a:gd name="T48" fmla="*/ 215 w 355"/>
                  <a:gd name="T49" fmla="*/ 96 h 355"/>
                  <a:gd name="T50" fmla="*/ 213 w 355"/>
                  <a:gd name="T51" fmla="*/ 94 h 355"/>
                  <a:gd name="T52" fmla="*/ 215 w 355"/>
                  <a:gd name="T53" fmla="*/ 126 h 355"/>
                  <a:gd name="T54" fmla="*/ 192 w 355"/>
                  <a:gd name="T55" fmla="*/ 155 h 355"/>
                  <a:gd name="T56" fmla="*/ 219 w 355"/>
                  <a:gd name="T57" fmla="*/ 138 h 355"/>
                  <a:gd name="T58" fmla="*/ 239 w 355"/>
                  <a:gd name="T59" fmla="*/ 150 h 355"/>
                  <a:gd name="T60" fmla="*/ 261 w 355"/>
                  <a:gd name="T61" fmla="*/ 160 h 355"/>
                  <a:gd name="T62" fmla="*/ 262 w 355"/>
                  <a:gd name="T63" fmla="*/ 159 h 355"/>
                  <a:gd name="T64" fmla="*/ 320 w 355"/>
                  <a:gd name="T65" fmla="*/ 175 h 355"/>
                  <a:gd name="T66" fmla="*/ 330 w 355"/>
                  <a:gd name="T67" fmla="*/ 178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5" h="355">
                    <a:moveTo>
                      <a:pt x="177" y="0"/>
                    </a:moveTo>
                    <a:cubicBezTo>
                      <a:pt x="79" y="0"/>
                      <a:pt x="0" y="80"/>
                      <a:pt x="0" y="178"/>
                    </a:cubicBezTo>
                    <a:cubicBezTo>
                      <a:pt x="0" y="275"/>
                      <a:pt x="79" y="355"/>
                      <a:pt x="177" y="355"/>
                    </a:cubicBezTo>
                    <a:cubicBezTo>
                      <a:pt x="275" y="355"/>
                      <a:pt x="355" y="275"/>
                      <a:pt x="355" y="178"/>
                    </a:cubicBezTo>
                    <a:cubicBezTo>
                      <a:pt x="355" y="80"/>
                      <a:pt x="275" y="0"/>
                      <a:pt x="177" y="0"/>
                    </a:cubicBezTo>
                    <a:close/>
                    <a:moveTo>
                      <a:pt x="177" y="331"/>
                    </a:moveTo>
                    <a:cubicBezTo>
                      <a:pt x="93" y="331"/>
                      <a:pt x="24" y="262"/>
                      <a:pt x="24" y="178"/>
                    </a:cubicBezTo>
                    <a:cubicBezTo>
                      <a:pt x="24" y="177"/>
                      <a:pt x="24" y="176"/>
                      <a:pt x="24" y="175"/>
                    </a:cubicBezTo>
                    <a:cubicBezTo>
                      <a:pt x="46" y="192"/>
                      <a:pt x="46" y="192"/>
                      <a:pt x="46" y="192"/>
                    </a:cubicBezTo>
                    <a:cubicBezTo>
                      <a:pt x="58" y="192"/>
                      <a:pt x="58" y="192"/>
                      <a:pt x="58" y="192"/>
                    </a:cubicBezTo>
                    <a:cubicBezTo>
                      <a:pt x="71" y="205"/>
                      <a:pt x="71" y="205"/>
                      <a:pt x="71" y="205"/>
                    </a:cubicBezTo>
                    <a:cubicBezTo>
                      <a:pt x="71" y="232"/>
                      <a:pt x="71" y="232"/>
                      <a:pt x="71" y="232"/>
                    </a:cubicBezTo>
                    <a:cubicBezTo>
                      <a:pt x="82" y="243"/>
                      <a:pt x="82" y="243"/>
                      <a:pt x="82" y="243"/>
                    </a:cubicBezTo>
                    <a:cubicBezTo>
                      <a:pt x="95" y="243"/>
                      <a:pt x="95" y="243"/>
                      <a:pt x="95" y="243"/>
                    </a:cubicBezTo>
                    <a:cubicBezTo>
                      <a:pt x="95" y="298"/>
                      <a:pt x="95" y="298"/>
                      <a:pt x="95" y="298"/>
                    </a:cubicBezTo>
                    <a:cubicBezTo>
                      <a:pt x="112" y="315"/>
                      <a:pt x="112" y="315"/>
                      <a:pt x="112" y="315"/>
                    </a:cubicBezTo>
                    <a:cubicBezTo>
                      <a:pt x="118" y="315"/>
                      <a:pt x="118" y="315"/>
                      <a:pt x="118" y="315"/>
                    </a:cubicBezTo>
                    <a:cubicBezTo>
                      <a:pt x="118" y="305"/>
                      <a:pt x="118" y="305"/>
                      <a:pt x="118" y="305"/>
                    </a:cubicBezTo>
                    <a:cubicBezTo>
                      <a:pt x="146" y="276"/>
                      <a:pt x="146" y="276"/>
                      <a:pt x="146" y="276"/>
                    </a:cubicBezTo>
                    <a:cubicBezTo>
                      <a:pt x="146" y="265"/>
                      <a:pt x="146" y="265"/>
                      <a:pt x="146" y="265"/>
                    </a:cubicBezTo>
                    <a:cubicBezTo>
                      <a:pt x="162" y="249"/>
                      <a:pt x="162" y="249"/>
                      <a:pt x="162" y="249"/>
                    </a:cubicBezTo>
                    <a:cubicBezTo>
                      <a:pt x="162" y="222"/>
                      <a:pt x="162" y="222"/>
                      <a:pt x="162" y="222"/>
                    </a:cubicBezTo>
                    <a:cubicBezTo>
                      <a:pt x="145" y="222"/>
                      <a:pt x="145" y="222"/>
                      <a:pt x="145" y="222"/>
                    </a:cubicBezTo>
                    <a:cubicBezTo>
                      <a:pt x="112" y="189"/>
                      <a:pt x="112" y="189"/>
                      <a:pt x="112" y="189"/>
                    </a:cubicBezTo>
                    <a:cubicBezTo>
                      <a:pt x="66" y="189"/>
                      <a:pt x="66" y="189"/>
                      <a:pt x="66" y="189"/>
                    </a:cubicBezTo>
                    <a:cubicBezTo>
                      <a:pt x="66" y="165"/>
                      <a:pt x="66" y="165"/>
                      <a:pt x="66" y="165"/>
                    </a:cubicBezTo>
                    <a:cubicBezTo>
                      <a:pt x="102" y="165"/>
                      <a:pt x="102" y="165"/>
                      <a:pt x="102" y="165"/>
                    </a:cubicBez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24" y="154"/>
                      <a:pt x="124" y="154"/>
                      <a:pt x="124" y="154"/>
                    </a:cubicBezTo>
                    <a:cubicBezTo>
                      <a:pt x="138" y="140"/>
                      <a:pt x="138" y="140"/>
                      <a:pt x="138" y="140"/>
                    </a:cubicBezTo>
                    <a:cubicBezTo>
                      <a:pt x="138" y="116"/>
                      <a:pt x="138" y="116"/>
                      <a:pt x="138" y="116"/>
                    </a:cubicBezTo>
                    <a:cubicBezTo>
                      <a:pt x="119" y="97"/>
                      <a:pt x="119" y="97"/>
                      <a:pt x="119" y="97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98" y="41"/>
                      <a:pt x="136" y="25"/>
                      <a:pt x="177" y="25"/>
                    </a:cubicBezTo>
                    <a:cubicBezTo>
                      <a:pt x="216" y="25"/>
                      <a:pt x="251" y="39"/>
                      <a:pt x="278" y="63"/>
                    </a:cubicBezTo>
                    <a:cubicBezTo>
                      <a:pt x="244" y="63"/>
                      <a:pt x="244" y="63"/>
                      <a:pt x="244" y="63"/>
                    </a:cubicBezTo>
                    <a:cubicBezTo>
                      <a:pt x="219" y="87"/>
                      <a:pt x="219" y="87"/>
                      <a:pt x="219" y="87"/>
                    </a:cubicBezTo>
                    <a:cubicBezTo>
                      <a:pt x="236" y="104"/>
                      <a:pt x="236" y="104"/>
                      <a:pt x="236" y="104"/>
                    </a:cubicBezTo>
                    <a:cubicBezTo>
                      <a:pt x="225" y="115"/>
                      <a:pt x="225" y="115"/>
                      <a:pt x="225" y="115"/>
                    </a:cubicBezTo>
                    <a:cubicBezTo>
                      <a:pt x="220" y="110"/>
                      <a:pt x="220" y="110"/>
                      <a:pt x="220" y="110"/>
                    </a:cubicBezTo>
                    <a:cubicBezTo>
                      <a:pt x="225" y="106"/>
                      <a:pt x="225" y="106"/>
                      <a:pt x="225" y="106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15" y="96"/>
                      <a:pt x="215" y="96"/>
                      <a:pt x="215" y="96"/>
                    </a:cubicBezTo>
                    <a:cubicBezTo>
                      <a:pt x="215" y="96"/>
                      <a:pt x="215" y="96"/>
                      <a:pt x="215" y="96"/>
                    </a:cubicBezTo>
                    <a:cubicBezTo>
                      <a:pt x="213" y="94"/>
                      <a:pt x="213" y="94"/>
                      <a:pt x="213" y="94"/>
                    </a:cubicBezTo>
                    <a:cubicBezTo>
                      <a:pt x="198" y="109"/>
                      <a:pt x="198" y="109"/>
                      <a:pt x="198" y="109"/>
                    </a:cubicBezTo>
                    <a:cubicBezTo>
                      <a:pt x="215" y="126"/>
                      <a:pt x="215" y="126"/>
                      <a:pt x="215" y="126"/>
                    </a:cubicBezTo>
                    <a:cubicBezTo>
                      <a:pt x="192" y="126"/>
                      <a:pt x="192" y="126"/>
                      <a:pt x="192" y="126"/>
                    </a:cubicBezTo>
                    <a:cubicBezTo>
                      <a:pt x="192" y="155"/>
                      <a:pt x="192" y="155"/>
                      <a:pt x="192" y="155"/>
                    </a:cubicBezTo>
                    <a:cubicBezTo>
                      <a:pt x="219" y="155"/>
                      <a:pt x="219" y="155"/>
                      <a:pt x="219" y="155"/>
                    </a:cubicBezTo>
                    <a:cubicBezTo>
                      <a:pt x="219" y="138"/>
                      <a:pt x="219" y="138"/>
                      <a:pt x="219" y="138"/>
                    </a:cubicBezTo>
                    <a:cubicBezTo>
                      <a:pt x="223" y="134"/>
                      <a:pt x="223" y="134"/>
                      <a:pt x="223" y="134"/>
                    </a:cubicBezTo>
                    <a:cubicBezTo>
                      <a:pt x="239" y="150"/>
                      <a:pt x="239" y="150"/>
                      <a:pt x="239" y="150"/>
                    </a:cubicBezTo>
                    <a:cubicBezTo>
                      <a:pt x="239" y="160"/>
                      <a:pt x="239" y="160"/>
                      <a:pt x="239" y="160"/>
                    </a:cubicBezTo>
                    <a:cubicBezTo>
                      <a:pt x="261" y="160"/>
                      <a:pt x="261" y="160"/>
                      <a:pt x="261" y="160"/>
                    </a:cubicBezTo>
                    <a:cubicBezTo>
                      <a:pt x="262" y="159"/>
                      <a:pt x="262" y="159"/>
                      <a:pt x="262" y="159"/>
                    </a:cubicBezTo>
                    <a:cubicBezTo>
                      <a:pt x="262" y="159"/>
                      <a:pt x="262" y="159"/>
                      <a:pt x="262" y="159"/>
                    </a:cubicBezTo>
                    <a:cubicBezTo>
                      <a:pt x="298" y="196"/>
                      <a:pt x="298" y="196"/>
                      <a:pt x="298" y="196"/>
                    </a:cubicBezTo>
                    <a:cubicBezTo>
                      <a:pt x="320" y="175"/>
                      <a:pt x="320" y="175"/>
                      <a:pt x="320" y="175"/>
                    </a:cubicBezTo>
                    <a:cubicBezTo>
                      <a:pt x="330" y="175"/>
                      <a:pt x="330" y="175"/>
                      <a:pt x="330" y="175"/>
                    </a:cubicBezTo>
                    <a:cubicBezTo>
                      <a:pt x="330" y="176"/>
                      <a:pt x="330" y="177"/>
                      <a:pt x="330" y="178"/>
                    </a:cubicBezTo>
                    <a:cubicBezTo>
                      <a:pt x="330" y="262"/>
                      <a:pt x="262" y="331"/>
                      <a:pt x="177" y="3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</a:ln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0" name="Freeform 24"/>
              <p:cNvSpPr/>
              <p:nvPr/>
            </p:nvSpPr>
            <p:spPr bwMode="auto">
              <a:xfrm>
                <a:off x="5056188" y="512763"/>
                <a:ext cx="234950" cy="257175"/>
              </a:xfrm>
              <a:custGeom>
                <a:avLst/>
                <a:gdLst>
                  <a:gd name="T0" fmla="*/ 148 w 148"/>
                  <a:gd name="T1" fmla="*/ 0 h 162"/>
                  <a:gd name="T2" fmla="*/ 0 w 148"/>
                  <a:gd name="T3" fmla="*/ 0 h 162"/>
                  <a:gd name="T4" fmla="*/ 0 w 148"/>
                  <a:gd name="T5" fmla="*/ 100 h 162"/>
                  <a:gd name="T6" fmla="*/ 62 w 148"/>
                  <a:gd name="T7" fmla="*/ 162 h 162"/>
                  <a:gd name="T8" fmla="*/ 88 w 148"/>
                  <a:gd name="T9" fmla="*/ 162 h 162"/>
                  <a:gd name="T10" fmla="*/ 88 w 148"/>
                  <a:gd name="T11" fmla="*/ 119 h 162"/>
                  <a:gd name="T12" fmla="*/ 148 w 148"/>
                  <a:gd name="T13" fmla="*/ 59 h 162"/>
                  <a:gd name="T14" fmla="*/ 148 w 148"/>
                  <a:gd name="T1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62">
                    <a:moveTo>
                      <a:pt x="148" y="0"/>
                    </a:moveTo>
                    <a:lnTo>
                      <a:pt x="0" y="0"/>
                    </a:lnTo>
                    <a:lnTo>
                      <a:pt x="0" y="100"/>
                    </a:lnTo>
                    <a:lnTo>
                      <a:pt x="62" y="162"/>
                    </a:lnTo>
                    <a:lnTo>
                      <a:pt x="88" y="162"/>
                    </a:lnTo>
                    <a:lnTo>
                      <a:pt x="88" y="119"/>
                    </a:lnTo>
                    <a:lnTo>
                      <a:pt x="148" y="59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</a:ln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" name="Freeform 25"/>
              <p:cNvSpPr/>
              <p:nvPr/>
            </p:nvSpPr>
            <p:spPr bwMode="auto">
              <a:xfrm>
                <a:off x="5272088" y="985838"/>
                <a:ext cx="457200" cy="476250"/>
              </a:xfrm>
              <a:custGeom>
                <a:avLst/>
                <a:gdLst>
                  <a:gd name="T0" fmla="*/ 245 w 288"/>
                  <a:gd name="T1" fmla="*/ 97 h 300"/>
                  <a:gd name="T2" fmla="*/ 145 w 288"/>
                  <a:gd name="T3" fmla="*/ 0 h 300"/>
                  <a:gd name="T4" fmla="*/ 145 w 288"/>
                  <a:gd name="T5" fmla="*/ 0 h 300"/>
                  <a:gd name="T6" fmla="*/ 33 w 288"/>
                  <a:gd name="T7" fmla="*/ 0 h 300"/>
                  <a:gd name="T8" fmla="*/ 0 w 288"/>
                  <a:gd name="T9" fmla="*/ 33 h 300"/>
                  <a:gd name="T10" fmla="*/ 0 w 288"/>
                  <a:gd name="T11" fmla="*/ 104 h 300"/>
                  <a:gd name="T12" fmla="*/ 48 w 288"/>
                  <a:gd name="T13" fmla="*/ 152 h 300"/>
                  <a:gd name="T14" fmla="*/ 133 w 288"/>
                  <a:gd name="T15" fmla="*/ 152 h 300"/>
                  <a:gd name="T16" fmla="*/ 133 w 288"/>
                  <a:gd name="T17" fmla="*/ 235 h 300"/>
                  <a:gd name="T18" fmla="*/ 200 w 288"/>
                  <a:gd name="T19" fmla="*/ 300 h 300"/>
                  <a:gd name="T20" fmla="*/ 214 w 288"/>
                  <a:gd name="T21" fmla="*/ 300 h 300"/>
                  <a:gd name="T22" fmla="*/ 214 w 288"/>
                  <a:gd name="T23" fmla="*/ 219 h 300"/>
                  <a:gd name="T24" fmla="*/ 248 w 288"/>
                  <a:gd name="T25" fmla="*/ 188 h 300"/>
                  <a:gd name="T26" fmla="*/ 248 w 288"/>
                  <a:gd name="T27" fmla="*/ 131 h 300"/>
                  <a:gd name="T28" fmla="*/ 264 w 288"/>
                  <a:gd name="T29" fmla="*/ 131 h 300"/>
                  <a:gd name="T30" fmla="*/ 288 w 288"/>
                  <a:gd name="T31" fmla="*/ 107 h 300"/>
                  <a:gd name="T32" fmla="*/ 279 w 288"/>
                  <a:gd name="T33" fmla="*/ 97 h 300"/>
                  <a:gd name="T34" fmla="*/ 245 w 288"/>
                  <a:gd name="T35" fmla="*/ 97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8" h="300">
                    <a:moveTo>
                      <a:pt x="245" y="97"/>
                    </a:moveTo>
                    <a:lnTo>
                      <a:pt x="145" y="0"/>
                    </a:lnTo>
                    <a:lnTo>
                      <a:pt x="145" y="0"/>
                    </a:lnTo>
                    <a:lnTo>
                      <a:pt x="33" y="0"/>
                    </a:lnTo>
                    <a:lnTo>
                      <a:pt x="0" y="33"/>
                    </a:lnTo>
                    <a:lnTo>
                      <a:pt x="0" y="104"/>
                    </a:lnTo>
                    <a:lnTo>
                      <a:pt x="48" y="152"/>
                    </a:lnTo>
                    <a:lnTo>
                      <a:pt x="133" y="152"/>
                    </a:lnTo>
                    <a:lnTo>
                      <a:pt x="133" y="235"/>
                    </a:lnTo>
                    <a:lnTo>
                      <a:pt x="200" y="300"/>
                    </a:lnTo>
                    <a:lnTo>
                      <a:pt x="214" y="300"/>
                    </a:lnTo>
                    <a:lnTo>
                      <a:pt x="214" y="219"/>
                    </a:lnTo>
                    <a:lnTo>
                      <a:pt x="248" y="188"/>
                    </a:lnTo>
                    <a:lnTo>
                      <a:pt x="248" y="131"/>
                    </a:lnTo>
                    <a:lnTo>
                      <a:pt x="264" y="131"/>
                    </a:lnTo>
                    <a:lnTo>
                      <a:pt x="288" y="107"/>
                    </a:lnTo>
                    <a:lnTo>
                      <a:pt x="279" y="97"/>
                    </a:lnTo>
                    <a:lnTo>
                      <a:pt x="245" y="9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</a:ln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" name="Freeform 26"/>
              <p:cNvSpPr/>
              <p:nvPr/>
            </p:nvSpPr>
            <p:spPr bwMode="auto">
              <a:xfrm>
                <a:off x="5646738" y="1341438"/>
                <a:ext cx="44450" cy="101600"/>
              </a:xfrm>
              <a:custGeom>
                <a:avLst/>
                <a:gdLst>
                  <a:gd name="T0" fmla="*/ 0 w 28"/>
                  <a:gd name="T1" fmla="*/ 64 h 64"/>
                  <a:gd name="T2" fmla="*/ 28 w 28"/>
                  <a:gd name="T3" fmla="*/ 40 h 64"/>
                  <a:gd name="T4" fmla="*/ 28 w 28"/>
                  <a:gd name="T5" fmla="*/ 0 h 64"/>
                  <a:gd name="T6" fmla="*/ 0 w 28"/>
                  <a:gd name="T7" fmla="*/ 0 h 64"/>
                  <a:gd name="T8" fmla="*/ 0 w 28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64">
                    <a:moveTo>
                      <a:pt x="0" y="64"/>
                    </a:moveTo>
                    <a:lnTo>
                      <a:pt x="28" y="40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</a:ln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1248658" y="3331831"/>
            <a:ext cx="762610" cy="762610"/>
            <a:chOff x="362669" y="5389779"/>
            <a:chExt cx="1061322" cy="1061322"/>
          </a:xfrm>
        </p:grpSpPr>
        <p:sp>
          <p:nvSpPr>
            <p:cNvPr id="14" name="椭圆 13"/>
            <p:cNvSpPr/>
            <p:nvPr/>
          </p:nvSpPr>
          <p:spPr>
            <a:xfrm>
              <a:off x="362669" y="5389779"/>
              <a:ext cx="1061322" cy="1061322"/>
            </a:xfrm>
            <a:prstGeom prst="ellipse">
              <a:avLst/>
            </a:pr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grpSp>
          <p:nvGrpSpPr>
            <p:cNvPr id="15" name="组合 29"/>
            <p:cNvGrpSpPr/>
            <p:nvPr/>
          </p:nvGrpSpPr>
          <p:grpSpPr>
            <a:xfrm>
              <a:off x="560765" y="5583971"/>
              <a:ext cx="689373" cy="625287"/>
              <a:chOff x="3468688" y="460375"/>
              <a:chExt cx="631825" cy="573088"/>
            </a:xfrm>
            <a:solidFill>
              <a:srgbClr val="282828"/>
            </a:solidFill>
          </p:grpSpPr>
          <p:sp>
            <p:nvSpPr>
              <p:cNvPr id="16" name="Freeform 19"/>
              <p:cNvSpPr/>
              <p:nvPr/>
            </p:nvSpPr>
            <p:spPr bwMode="auto">
              <a:xfrm>
                <a:off x="3468688" y="460375"/>
                <a:ext cx="271463" cy="422275"/>
              </a:xfrm>
              <a:custGeom>
                <a:avLst/>
                <a:gdLst>
                  <a:gd name="T0" fmla="*/ 150 w 169"/>
                  <a:gd name="T1" fmla="*/ 150 h 263"/>
                  <a:gd name="T2" fmla="*/ 169 w 169"/>
                  <a:gd name="T3" fmla="*/ 0 h 263"/>
                  <a:gd name="T4" fmla="*/ 56 w 169"/>
                  <a:gd name="T5" fmla="*/ 103 h 263"/>
                  <a:gd name="T6" fmla="*/ 0 w 169"/>
                  <a:gd name="T7" fmla="*/ 263 h 263"/>
                  <a:gd name="T8" fmla="*/ 169 w 169"/>
                  <a:gd name="T9" fmla="*/ 263 h 263"/>
                  <a:gd name="T10" fmla="*/ 150 w 169"/>
                  <a:gd name="T11" fmla="*/ 15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9" h="263">
                    <a:moveTo>
                      <a:pt x="150" y="150"/>
                    </a:moveTo>
                    <a:cubicBezTo>
                      <a:pt x="150" y="66"/>
                      <a:pt x="169" y="0"/>
                      <a:pt x="169" y="0"/>
                    </a:cubicBezTo>
                    <a:cubicBezTo>
                      <a:pt x="169" y="0"/>
                      <a:pt x="113" y="10"/>
                      <a:pt x="56" y="103"/>
                    </a:cubicBezTo>
                    <a:cubicBezTo>
                      <a:pt x="0" y="197"/>
                      <a:pt x="0" y="263"/>
                      <a:pt x="0" y="263"/>
                    </a:cubicBezTo>
                    <a:cubicBezTo>
                      <a:pt x="169" y="263"/>
                      <a:pt x="169" y="263"/>
                      <a:pt x="169" y="263"/>
                    </a:cubicBezTo>
                    <a:cubicBezTo>
                      <a:pt x="169" y="263"/>
                      <a:pt x="150" y="235"/>
                      <a:pt x="150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Freeform 20"/>
              <p:cNvSpPr/>
              <p:nvPr/>
            </p:nvSpPr>
            <p:spPr bwMode="auto">
              <a:xfrm>
                <a:off x="3829050" y="611188"/>
                <a:ext cx="271463" cy="271463"/>
              </a:xfrm>
              <a:custGeom>
                <a:avLst/>
                <a:gdLst>
                  <a:gd name="T0" fmla="*/ 0 w 171"/>
                  <a:gd name="T1" fmla="*/ 0 h 171"/>
                  <a:gd name="T2" fmla="*/ 0 w 171"/>
                  <a:gd name="T3" fmla="*/ 171 h 171"/>
                  <a:gd name="T4" fmla="*/ 171 w 171"/>
                  <a:gd name="T5" fmla="*/ 171 h 171"/>
                  <a:gd name="T6" fmla="*/ 0 w 171"/>
                  <a:gd name="T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1" h="171">
                    <a:moveTo>
                      <a:pt x="0" y="0"/>
                    </a:moveTo>
                    <a:lnTo>
                      <a:pt x="0" y="171"/>
                    </a:lnTo>
                    <a:lnTo>
                      <a:pt x="171" y="1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8" name="Freeform 21"/>
              <p:cNvSpPr/>
              <p:nvPr/>
            </p:nvSpPr>
            <p:spPr bwMode="auto">
              <a:xfrm>
                <a:off x="3468688" y="460375"/>
                <a:ext cx="631825" cy="573088"/>
              </a:xfrm>
              <a:custGeom>
                <a:avLst/>
                <a:gdLst>
                  <a:gd name="T0" fmla="*/ 207 w 394"/>
                  <a:gd name="T1" fmla="*/ 282 h 357"/>
                  <a:gd name="T2" fmla="*/ 207 w 394"/>
                  <a:gd name="T3" fmla="*/ 0 h 357"/>
                  <a:gd name="T4" fmla="*/ 188 w 394"/>
                  <a:gd name="T5" fmla="*/ 0 h 357"/>
                  <a:gd name="T6" fmla="*/ 188 w 394"/>
                  <a:gd name="T7" fmla="*/ 282 h 357"/>
                  <a:gd name="T8" fmla="*/ 2 w 394"/>
                  <a:gd name="T9" fmla="*/ 282 h 357"/>
                  <a:gd name="T10" fmla="*/ 0 w 394"/>
                  <a:gd name="T11" fmla="*/ 282 h 357"/>
                  <a:gd name="T12" fmla="*/ 75 w 394"/>
                  <a:gd name="T13" fmla="*/ 357 h 357"/>
                  <a:gd name="T14" fmla="*/ 319 w 394"/>
                  <a:gd name="T15" fmla="*/ 357 h 357"/>
                  <a:gd name="T16" fmla="*/ 394 w 394"/>
                  <a:gd name="T17" fmla="*/ 282 h 357"/>
                  <a:gd name="T18" fmla="*/ 392 w 394"/>
                  <a:gd name="T19" fmla="*/ 282 h 357"/>
                  <a:gd name="T20" fmla="*/ 207 w 394"/>
                  <a:gd name="T21" fmla="*/ 28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4" h="357">
                    <a:moveTo>
                      <a:pt x="207" y="282"/>
                    </a:moveTo>
                    <a:cubicBezTo>
                      <a:pt x="207" y="0"/>
                      <a:pt x="207" y="0"/>
                      <a:pt x="207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8" y="282"/>
                      <a:pt x="188" y="282"/>
                      <a:pt x="188" y="282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0" y="323"/>
                      <a:pt x="34" y="357"/>
                      <a:pt x="75" y="357"/>
                    </a:cubicBezTo>
                    <a:cubicBezTo>
                      <a:pt x="319" y="357"/>
                      <a:pt x="319" y="357"/>
                      <a:pt x="319" y="357"/>
                    </a:cubicBezTo>
                    <a:cubicBezTo>
                      <a:pt x="361" y="357"/>
                      <a:pt x="394" y="323"/>
                      <a:pt x="394" y="282"/>
                    </a:cubicBezTo>
                    <a:cubicBezTo>
                      <a:pt x="392" y="282"/>
                      <a:pt x="392" y="282"/>
                      <a:pt x="392" y="282"/>
                    </a:cubicBezTo>
                    <a:lnTo>
                      <a:pt x="207" y="28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8548" tIns="64274" rIns="128548" bIns="64274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6719917" y="1653453"/>
            <a:ext cx="4223427" cy="4364725"/>
            <a:chOff x="7195062" y="1168053"/>
            <a:chExt cx="4960780" cy="5446888"/>
          </a:xfrm>
          <a:blipFill dpi="0"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24" name="矩形 23"/>
            <p:cNvSpPr/>
            <p:nvPr/>
          </p:nvSpPr>
          <p:spPr>
            <a:xfrm>
              <a:off x="8915221" y="2942533"/>
              <a:ext cx="1538569" cy="36724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5" name="矩形 24"/>
            <p:cNvSpPr/>
            <p:nvPr/>
          </p:nvSpPr>
          <p:spPr>
            <a:xfrm>
              <a:off x="7195062" y="1168053"/>
              <a:ext cx="1538569" cy="36724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6" name="矩形 25"/>
            <p:cNvSpPr/>
            <p:nvPr/>
          </p:nvSpPr>
          <p:spPr>
            <a:xfrm>
              <a:off x="7195062" y="4983353"/>
              <a:ext cx="1538569" cy="163158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7" name="矩形 26"/>
            <p:cNvSpPr/>
            <p:nvPr/>
          </p:nvSpPr>
          <p:spPr>
            <a:xfrm>
              <a:off x="8915221" y="1168053"/>
              <a:ext cx="1538569" cy="163158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>
          <p:nvSpPr>
            <p:cNvPr id="28" name="矩形 27"/>
            <p:cNvSpPr/>
            <p:nvPr/>
          </p:nvSpPr>
          <p:spPr>
            <a:xfrm>
              <a:off x="10617273" y="1168053"/>
              <a:ext cx="1538569" cy="36724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29" name="矩形 28"/>
          <p:cNvSpPr/>
          <p:nvPr/>
        </p:nvSpPr>
        <p:spPr>
          <a:xfrm>
            <a:off x="9647518" y="4725036"/>
            <a:ext cx="1309882" cy="1307432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30" name="Freeform 21"/>
          <p:cNvSpPr/>
          <p:nvPr/>
        </p:nvSpPr>
        <p:spPr bwMode="auto">
          <a:xfrm rot="19035708">
            <a:off x="9792401" y="5074444"/>
            <a:ext cx="1366872" cy="88853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29" grpId="0" bldLvl="0" animBg="1"/>
      <p:bldP spid="30" grpId="0" bldLvl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cxnSp>
        <p:nvCxnSpPr>
          <p:cNvPr id="8" name="直接连接符 7"/>
          <p:cNvCxnSpPr>
            <a:stCxn id="61" idx="1"/>
          </p:cNvCxnSpPr>
          <p:nvPr/>
        </p:nvCxnSpPr>
        <p:spPr>
          <a:xfrm>
            <a:off x="1964821" y="2324821"/>
            <a:ext cx="379789" cy="358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61" idx="4"/>
          </p:cNvCxnSpPr>
          <p:nvPr/>
        </p:nvCxnSpPr>
        <p:spPr>
          <a:xfrm flipH="1" flipV="1">
            <a:off x="2344612" y="2682984"/>
            <a:ext cx="313890" cy="13170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90"/>
          <p:cNvGrpSpPr/>
          <p:nvPr/>
        </p:nvGrpSpPr>
        <p:grpSpPr>
          <a:xfrm>
            <a:off x="5340540" y="2116197"/>
            <a:ext cx="1942822" cy="1943423"/>
            <a:chOff x="5856865" y="2769088"/>
            <a:chExt cx="1800000" cy="1800000"/>
          </a:xfrm>
        </p:grpSpPr>
        <p:sp>
          <p:nvSpPr>
            <p:cNvPr id="92" name="椭圆 91"/>
            <p:cNvSpPr/>
            <p:nvPr/>
          </p:nvSpPr>
          <p:spPr>
            <a:xfrm>
              <a:off x="5856865" y="2769088"/>
              <a:ext cx="1800000" cy="1800000"/>
            </a:xfrm>
            <a:prstGeom prst="ellipse">
              <a:avLst/>
            </a:prstGeom>
            <a:blipFill>
              <a:blip r:embed="rId2" cstate="print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lum bright="40000" contrast="65000"/>
              </a:blip>
              <a:stretch>
                <a:fillRect l="-42000" t="-38000" r="-63000" b="-16000"/>
              </a:stretch>
            </a:blip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sp useBgFill="1">
          <p:nvSpPr>
            <p:cNvPr id="93" name="椭圆 92"/>
            <p:cNvSpPr/>
            <p:nvPr/>
          </p:nvSpPr>
          <p:spPr>
            <a:xfrm>
              <a:off x="5996321" y="2908544"/>
              <a:ext cx="1521088" cy="1521088"/>
            </a:xfrm>
            <a:prstGeom prst="ellipse">
              <a:avLst/>
            </a:prstGeom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grpSp>
        <p:nvGrpSpPr>
          <p:cNvPr id="4" name="组合 19"/>
          <p:cNvGrpSpPr/>
          <p:nvPr/>
        </p:nvGrpSpPr>
        <p:grpSpPr>
          <a:xfrm>
            <a:off x="1677490" y="2037401"/>
            <a:ext cx="1962025" cy="2083214"/>
            <a:chOff x="4716422" y="2094225"/>
            <a:chExt cx="1748237" cy="1855648"/>
          </a:xfrm>
        </p:grpSpPr>
        <p:grpSp>
          <p:nvGrpSpPr>
            <p:cNvPr id="5" name="组合 18"/>
            <p:cNvGrpSpPr/>
            <p:nvPr/>
          </p:nvGrpSpPr>
          <p:grpSpPr>
            <a:xfrm>
              <a:off x="4716422" y="2094225"/>
              <a:ext cx="1748237" cy="1855648"/>
              <a:chOff x="5802096" y="2064364"/>
              <a:chExt cx="2590449" cy="2749604"/>
            </a:xfrm>
          </p:grpSpPr>
          <p:grpSp>
            <p:nvGrpSpPr>
              <p:cNvPr id="6" name="组合 1"/>
              <p:cNvGrpSpPr/>
              <p:nvPr/>
            </p:nvGrpSpPr>
            <p:grpSpPr>
              <a:xfrm>
                <a:off x="5802096" y="2064364"/>
                <a:ext cx="2590449" cy="2590449"/>
                <a:chOff x="5856865" y="2769088"/>
                <a:chExt cx="1800000" cy="1800000"/>
              </a:xfrm>
            </p:grpSpPr>
            <p:sp>
              <p:nvSpPr>
                <p:cNvPr id="61" name="椭圆 60"/>
                <p:cNvSpPr/>
                <p:nvPr/>
              </p:nvSpPr>
              <p:spPr>
                <a:xfrm>
                  <a:off x="5856865" y="2769088"/>
                  <a:ext cx="1800000" cy="1800000"/>
                </a:xfrm>
                <a:prstGeom prst="ellipse">
                  <a:avLst/>
                </a:prstGeom>
                <a:blipFill>
                  <a:blip r:embed="rId2" cstate="print">
                    <a:duotone>
                      <a:prstClr val="black"/>
                      <a:schemeClr val="accent5">
                        <a:tint val="45000"/>
                        <a:satMod val="400000"/>
                      </a:schemeClr>
                    </a:duotone>
                    <a:lum bright="44000" contrast="78000"/>
                  </a:blip>
                  <a:stretch>
                    <a:fillRect l="-42000" t="-38000" r="-63000" b="-16000"/>
                  </a:stretch>
                </a:blip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 useBgFill="1">
              <p:nvSpPr>
                <p:cNvPr id="62" name="椭圆 61"/>
                <p:cNvSpPr/>
                <p:nvPr/>
              </p:nvSpPr>
              <p:spPr>
                <a:xfrm>
                  <a:off x="5996321" y="2908544"/>
                  <a:ext cx="1521088" cy="1521088"/>
                </a:xfrm>
                <a:prstGeom prst="ellipse">
                  <a:avLst/>
                </a:prstGeom>
                <a:ln>
                  <a:solidFill>
                    <a:srgbClr val="4A67A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</p:grpSp>
          <p:sp useBgFill="1">
            <p:nvSpPr>
              <p:cNvPr id="16" name="等腰三角形 15"/>
              <p:cNvSpPr/>
              <p:nvPr/>
            </p:nvSpPr>
            <p:spPr>
              <a:xfrm rot="4077603">
                <a:off x="5583337" y="3282995"/>
                <a:ext cx="2600055" cy="461892"/>
              </a:xfrm>
              <a:prstGeom prst="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sp>
          <p:nvSpPr>
            <p:cNvPr id="60" name="椭圆 59"/>
            <p:cNvSpPr/>
            <p:nvPr/>
          </p:nvSpPr>
          <p:spPr>
            <a:xfrm>
              <a:off x="4851867" y="2229671"/>
              <a:ext cx="1477346" cy="1477346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108" name="椭圆 107"/>
          <p:cNvSpPr/>
          <p:nvPr/>
        </p:nvSpPr>
        <p:spPr>
          <a:xfrm>
            <a:off x="5469497" y="2273583"/>
            <a:ext cx="1658007" cy="1658520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cxnSp>
        <p:nvCxnSpPr>
          <p:cNvPr id="109" name="直接连接符 108"/>
          <p:cNvCxnSpPr>
            <a:stCxn id="118" idx="1"/>
          </p:cNvCxnSpPr>
          <p:nvPr/>
        </p:nvCxnSpPr>
        <p:spPr>
          <a:xfrm>
            <a:off x="9041842" y="2342526"/>
            <a:ext cx="379789" cy="358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直接连接符 109"/>
          <p:cNvCxnSpPr>
            <a:stCxn id="118" idx="4"/>
          </p:cNvCxnSpPr>
          <p:nvPr/>
        </p:nvCxnSpPr>
        <p:spPr>
          <a:xfrm flipH="1" flipV="1">
            <a:off x="9421632" y="2700688"/>
            <a:ext cx="313890" cy="131704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111"/>
          <p:cNvGrpSpPr/>
          <p:nvPr/>
        </p:nvGrpSpPr>
        <p:grpSpPr>
          <a:xfrm>
            <a:off x="8754510" y="2055105"/>
            <a:ext cx="1962025" cy="2083214"/>
            <a:chOff x="5802096" y="2064364"/>
            <a:chExt cx="2590449" cy="2749604"/>
          </a:xfrm>
        </p:grpSpPr>
        <p:grpSp>
          <p:nvGrpSpPr>
            <p:cNvPr id="10" name="组合 113"/>
            <p:cNvGrpSpPr/>
            <p:nvPr/>
          </p:nvGrpSpPr>
          <p:grpSpPr>
            <a:xfrm>
              <a:off x="5802096" y="2064364"/>
              <a:ext cx="2590449" cy="2590449"/>
              <a:chOff x="5856865" y="2769088"/>
              <a:chExt cx="1800000" cy="1800000"/>
            </a:xfrm>
          </p:grpSpPr>
          <p:sp>
            <p:nvSpPr>
              <p:cNvPr id="118" name="椭圆 117"/>
              <p:cNvSpPr/>
              <p:nvPr/>
            </p:nvSpPr>
            <p:spPr>
              <a:xfrm>
                <a:off x="5856865" y="2769088"/>
                <a:ext cx="1800000" cy="1800000"/>
              </a:xfrm>
              <a:prstGeom prst="ellipse">
                <a:avLst/>
              </a:prstGeom>
              <a:blipFill>
                <a:blip r:embed="rId2" cstate="print">
                  <a:duotone>
                    <a:prstClr val="black"/>
                    <a:schemeClr val="accent2">
                      <a:tint val="45000"/>
                      <a:satMod val="400000"/>
                    </a:schemeClr>
                  </a:duotone>
                  <a:lum bright="42000" contrast="68000"/>
                </a:blip>
                <a:stretch>
                  <a:fillRect l="-42000" t="-38000" r="-63000" b="-16000"/>
                </a:stretch>
              </a:blipFill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  <p:sp useBgFill="1">
            <p:nvSpPr>
              <p:cNvPr id="119" name="椭圆 118"/>
              <p:cNvSpPr/>
              <p:nvPr/>
            </p:nvSpPr>
            <p:spPr>
              <a:xfrm>
                <a:off x="5996321" y="2908544"/>
                <a:ext cx="1521088" cy="1521088"/>
              </a:xfrm>
              <a:prstGeom prst="ellipse">
                <a:avLst/>
              </a:prstGeom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/>
              </a:p>
            </p:txBody>
          </p:sp>
        </p:grpSp>
        <p:sp useBgFill="1">
          <p:nvSpPr>
            <p:cNvPr id="116" name="等腰三角形 115"/>
            <p:cNvSpPr/>
            <p:nvPr/>
          </p:nvSpPr>
          <p:spPr>
            <a:xfrm rot="4077603">
              <a:off x="5583337" y="3282995"/>
              <a:ext cx="2600055" cy="461892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</p:grpSp>
      <p:sp>
        <p:nvSpPr>
          <p:cNvPr id="120" name="椭圆 119"/>
          <p:cNvSpPr/>
          <p:nvPr/>
        </p:nvSpPr>
        <p:spPr>
          <a:xfrm>
            <a:off x="8896918" y="2207160"/>
            <a:ext cx="1658007" cy="1658520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121" name="Freeform 5"/>
          <p:cNvSpPr>
            <a:spLocks noEditPoints="1"/>
          </p:cNvSpPr>
          <p:nvPr/>
        </p:nvSpPr>
        <p:spPr bwMode="auto">
          <a:xfrm>
            <a:off x="2223953" y="2696975"/>
            <a:ext cx="844994" cy="528976"/>
          </a:xfrm>
          <a:custGeom>
            <a:avLst/>
            <a:gdLst>
              <a:gd name="T0" fmla="*/ 2147483646 w 260"/>
              <a:gd name="T1" fmla="*/ 2147483646 h 162"/>
              <a:gd name="T2" fmla="*/ 2147483646 w 260"/>
              <a:gd name="T3" fmla="*/ 0 h 162"/>
              <a:gd name="T4" fmla="*/ 2147483646 w 260"/>
              <a:gd name="T5" fmla="*/ 2147483646 h 162"/>
              <a:gd name="T6" fmla="*/ 2147483646 w 260"/>
              <a:gd name="T7" fmla="*/ 2147483646 h 162"/>
              <a:gd name="T8" fmla="*/ 2147483646 w 260"/>
              <a:gd name="T9" fmla="*/ 2147483646 h 162"/>
              <a:gd name="T10" fmla="*/ 0 w 260"/>
              <a:gd name="T11" fmla="*/ 2147483646 h 162"/>
              <a:gd name="T12" fmla="*/ 2147483646 w 260"/>
              <a:gd name="T13" fmla="*/ 2147483646 h 162"/>
              <a:gd name="T14" fmla="*/ 2147483646 w 260"/>
              <a:gd name="T15" fmla="*/ 2147483646 h 162"/>
              <a:gd name="T16" fmla="*/ 2147483646 w 260"/>
              <a:gd name="T17" fmla="*/ 2147483646 h 162"/>
              <a:gd name="T18" fmla="*/ 2147483646 w 260"/>
              <a:gd name="T19" fmla="*/ 2147483646 h 162"/>
              <a:gd name="T20" fmla="*/ 2147483646 w 260"/>
              <a:gd name="T21" fmla="*/ 2147483646 h 162"/>
              <a:gd name="T22" fmla="*/ 2147483646 w 260"/>
              <a:gd name="T23" fmla="*/ 2147483646 h 162"/>
              <a:gd name="T24" fmla="*/ 2147483646 w 260"/>
              <a:gd name="T25" fmla="*/ 2147483646 h 162"/>
              <a:gd name="T26" fmla="*/ 2147483646 w 260"/>
              <a:gd name="T27" fmla="*/ 2147483646 h 162"/>
              <a:gd name="T28" fmla="*/ 2147483646 w 260"/>
              <a:gd name="T29" fmla="*/ 2147483646 h 162"/>
              <a:gd name="T30" fmla="*/ 2147483646 w 260"/>
              <a:gd name="T31" fmla="*/ 2147483646 h 162"/>
              <a:gd name="T32" fmla="*/ 2147483646 w 260"/>
              <a:gd name="T33" fmla="*/ 2147483646 h 162"/>
              <a:gd name="T34" fmla="*/ 2147483646 w 260"/>
              <a:gd name="T35" fmla="*/ 2147483646 h 1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60" h="162">
                <a:moveTo>
                  <a:pt x="211" y="65"/>
                </a:moveTo>
                <a:cubicBezTo>
                  <a:pt x="211" y="29"/>
                  <a:pt x="182" y="0"/>
                  <a:pt x="146" y="0"/>
                </a:cubicBezTo>
                <a:cubicBezTo>
                  <a:pt x="122" y="0"/>
                  <a:pt x="101" y="13"/>
                  <a:pt x="90" y="33"/>
                </a:cubicBezTo>
                <a:cubicBezTo>
                  <a:pt x="87" y="33"/>
                  <a:pt x="84" y="32"/>
                  <a:pt x="81" y="32"/>
                </a:cubicBezTo>
                <a:cubicBezTo>
                  <a:pt x="59" y="32"/>
                  <a:pt x="41" y="47"/>
                  <a:pt x="35" y="67"/>
                </a:cubicBezTo>
                <a:cubicBezTo>
                  <a:pt x="15" y="73"/>
                  <a:pt x="0" y="92"/>
                  <a:pt x="0" y="114"/>
                </a:cubicBezTo>
                <a:cubicBezTo>
                  <a:pt x="0" y="140"/>
                  <a:pt x="22" y="162"/>
                  <a:pt x="49" y="162"/>
                </a:cubicBezTo>
                <a:cubicBezTo>
                  <a:pt x="211" y="162"/>
                  <a:pt x="211" y="162"/>
                  <a:pt x="211" y="162"/>
                </a:cubicBezTo>
                <a:cubicBezTo>
                  <a:pt x="238" y="162"/>
                  <a:pt x="260" y="140"/>
                  <a:pt x="260" y="114"/>
                </a:cubicBezTo>
                <a:cubicBezTo>
                  <a:pt x="260" y="87"/>
                  <a:pt x="238" y="65"/>
                  <a:pt x="211" y="65"/>
                </a:cubicBezTo>
                <a:close/>
                <a:moveTo>
                  <a:pt x="130" y="146"/>
                </a:moveTo>
                <a:cubicBezTo>
                  <a:pt x="81" y="81"/>
                  <a:pt x="81" y="81"/>
                  <a:pt x="81" y="81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46" y="32"/>
                  <a:pt x="146" y="32"/>
                  <a:pt x="146" y="32"/>
                </a:cubicBezTo>
                <a:cubicBezTo>
                  <a:pt x="146" y="81"/>
                  <a:pt x="146" y="81"/>
                  <a:pt x="146" y="81"/>
                </a:cubicBezTo>
                <a:cubicBezTo>
                  <a:pt x="179" y="81"/>
                  <a:pt x="179" y="81"/>
                  <a:pt x="179" y="81"/>
                </a:cubicBezTo>
                <a:lnTo>
                  <a:pt x="130" y="1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91417" tIns="45708" rIns="91417" bIns="45708"/>
          <a:lstStyle/>
          <a:p>
            <a:endParaRPr lang="zh-CN" altLang="en-US" sz="2400"/>
          </a:p>
        </p:txBody>
      </p:sp>
      <p:sp>
        <p:nvSpPr>
          <p:cNvPr id="122" name="Freeform 33"/>
          <p:cNvSpPr>
            <a:spLocks noEditPoints="1"/>
          </p:cNvSpPr>
          <p:nvPr/>
        </p:nvSpPr>
        <p:spPr bwMode="auto">
          <a:xfrm>
            <a:off x="5964321" y="2700477"/>
            <a:ext cx="722135" cy="593761"/>
          </a:xfrm>
          <a:custGeom>
            <a:avLst/>
            <a:gdLst>
              <a:gd name="T0" fmla="*/ 2147483646 w 244"/>
              <a:gd name="T1" fmla="*/ 2147483646 h 200"/>
              <a:gd name="T2" fmla="*/ 2147483646 w 244"/>
              <a:gd name="T3" fmla="*/ 2147483646 h 200"/>
              <a:gd name="T4" fmla="*/ 2147483646 w 244"/>
              <a:gd name="T5" fmla="*/ 2147483646 h 200"/>
              <a:gd name="T6" fmla="*/ 2147483646 w 244"/>
              <a:gd name="T7" fmla="*/ 2147483646 h 200"/>
              <a:gd name="T8" fmla="*/ 2147483646 w 244"/>
              <a:gd name="T9" fmla="*/ 2147483646 h 200"/>
              <a:gd name="T10" fmla="*/ 2147483646 w 244"/>
              <a:gd name="T11" fmla="*/ 2147483646 h 200"/>
              <a:gd name="T12" fmla="*/ 2147483646 w 244"/>
              <a:gd name="T13" fmla="*/ 2147483646 h 200"/>
              <a:gd name="T14" fmla="*/ 2147483646 w 244"/>
              <a:gd name="T15" fmla="*/ 2147483646 h 200"/>
              <a:gd name="T16" fmla="*/ 2147483646 w 244"/>
              <a:gd name="T17" fmla="*/ 2147483646 h 200"/>
              <a:gd name="T18" fmla="*/ 2147483646 w 244"/>
              <a:gd name="T19" fmla="*/ 2147483646 h 200"/>
              <a:gd name="T20" fmla="*/ 2147483646 w 244"/>
              <a:gd name="T21" fmla="*/ 2147483646 h 200"/>
              <a:gd name="T22" fmla="*/ 2147483646 w 244"/>
              <a:gd name="T23" fmla="*/ 2147483646 h 200"/>
              <a:gd name="T24" fmla="*/ 2147483646 w 244"/>
              <a:gd name="T25" fmla="*/ 2147483646 h 200"/>
              <a:gd name="T26" fmla="*/ 2147483646 w 244"/>
              <a:gd name="T27" fmla="*/ 2147483646 h 200"/>
              <a:gd name="T28" fmla="*/ 2147483646 w 244"/>
              <a:gd name="T29" fmla="*/ 2147483646 h 200"/>
              <a:gd name="T30" fmla="*/ 2147483646 w 244"/>
              <a:gd name="T31" fmla="*/ 2147483646 h 200"/>
              <a:gd name="T32" fmla="*/ 2147483646 w 244"/>
              <a:gd name="T33" fmla="*/ 2147483646 h 200"/>
              <a:gd name="T34" fmla="*/ 2147483646 w 244"/>
              <a:gd name="T35" fmla="*/ 2147483646 h 200"/>
              <a:gd name="T36" fmla="*/ 2147483646 w 244"/>
              <a:gd name="T37" fmla="*/ 2147483646 h 200"/>
              <a:gd name="T38" fmla="*/ 2147483646 w 244"/>
              <a:gd name="T39" fmla="*/ 2147483646 h 200"/>
              <a:gd name="T40" fmla="*/ 2147483646 w 244"/>
              <a:gd name="T41" fmla="*/ 2147483646 h 200"/>
              <a:gd name="T42" fmla="*/ 2147483646 w 244"/>
              <a:gd name="T43" fmla="*/ 2147483646 h 200"/>
              <a:gd name="T44" fmla="*/ 2147483646 w 244"/>
              <a:gd name="T45" fmla="*/ 2147483646 h 200"/>
              <a:gd name="T46" fmla="*/ 2147483646 w 244"/>
              <a:gd name="T47" fmla="*/ 2147483646 h 200"/>
              <a:gd name="T48" fmla="*/ 2147483646 w 244"/>
              <a:gd name="T49" fmla="*/ 2147483646 h 200"/>
              <a:gd name="T50" fmla="*/ 2147483646 w 244"/>
              <a:gd name="T51" fmla="*/ 2147483646 h 200"/>
              <a:gd name="T52" fmla="*/ 2147483646 w 244"/>
              <a:gd name="T53" fmla="*/ 2147483646 h 200"/>
              <a:gd name="T54" fmla="*/ 2147483646 w 244"/>
              <a:gd name="T55" fmla="*/ 2147483646 h 200"/>
              <a:gd name="T56" fmla="*/ 2147483646 w 244"/>
              <a:gd name="T57" fmla="*/ 2147483646 h 200"/>
              <a:gd name="T58" fmla="*/ 2147483646 w 244"/>
              <a:gd name="T59" fmla="*/ 2147483646 h 200"/>
              <a:gd name="T60" fmla="*/ 2147483646 w 244"/>
              <a:gd name="T61" fmla="*/ 2147483646 h 200"/>
              <a:gd name="T62" fmla="*/ 0 w 244"/>
              <a:gd name="T63" fmla="*/ 2147483646 h 200"/>
              <a:gd name="T64" fmla="*/ 0 w 244"/>
              <a:gd name="T65" fmla="*/ 2147483646 h 200"/>
              <a:gd name="T66" fmla="*/ 2147483646 w 244"/>
              <a:gd name="T67" fmla="*/ 2147483646 h 200"/>
              <a:gd name="T68" fmla="*/ 2147483646 w 244"/>
              <a:gd name="T69" fmla="*/ 0 h 200"/>
              <a:gd name="T70" fmla="*/ 2147483646 w 244"/>
              <a:gd name="T71" fmla="*/ 2147483646 h 200"/>
              <a:gd name="T72" fmla="*/ 2147483646 w 244"/>
              <a:gd name="T73" fmla="*/ 2147483646 h 200"/>
              <a:gd name="T74" fmla="*/ 2147483646 w 244"/>
              <a:gd name="T75" fmla="*/ 2147483646 h 200"/>
              <a:gd name="T76" fmla="*/ 2147483646 w 244"/>
              <a:gd name="T77" fmla="*/ 0 h 200"/>
              <a:gd name="T78" fmla="*/ 2147483646 w 244"/>
              <a:gd name="T79" fmla="*/ 2147483646 h 200"/>
              <a:gd name="T80" fmla="*/ 2147483646 w 244"/>
              <a:gd name="T81" fmla="*/ 2147483646 h 200"/>
              <a:gd name="T82" fmla="*/ 2147483646 w 244"/>
              <a:gd name="T83" fmla="*/ 2147483646 h 200"/>
              <a:gd name="T84" fmla="*/ 2147483646 w 244"/>
              <a:gd name="T85" fmla="*/ 2147483646 h 200"/>
              <a:gd name="T86" fmla="*/ 2147483646 w 244"/>
              <a:gd name="T87" fmla="*/ 2147483646 h 200"/>
              <a:gd name="T88" fmla="*/ 2147483646 w 244"/>
              <a:gd name="T89" fmla="*/ 2147483646 h 200"/>
              <a:gd name="T90" fmla="*/ 2147483646 w 244"/>
              <a:gd name="T91" fmla="*/ 2147483646 h 200"/>
              <a:gd name="T92" fmla="*/ 2147483646 w 244"/>
              <a:gd name="T93" fmla="*/ 2147483646 h 200"/>
              <a:gd name="T94" fmla="*/ 2147483646 w 244"/>
              <a:gd name="T95" fmla="*/ 2147483646 h 200"/>
              <a:gd name="T96" fmla="*/ 2147483646 w 244"/>
              <a:gd name="T97" fmla="*/ 2147483646 h 200"/>
              <a:gd name="T98" fmla="*/ 2147483646 w 244"/>
              <a:gd name="T99" fmla="*/ 2147483646 h 200"/>
              <a:gd name="T100" fmla="*/ 2147483646 w 244"/>
              <a:gd name="T101" fmla="*/ 2147483646 h 200"/>
              <a:gd name="T102" fmla="*/ 2147483646 w 244"/>
              <a:gd name="T103" fmla="*/ 2147483646 h 200"/>
              <a:gd name="T104" fmla="*/ 2147483646 w 244"/>
              <a:gd name="T105" fmla="*/ 2147483646 h 200"/>
              <a:gd name="T106" fmla="*/ 2147483646 w 244"/>
              <a:gd name="T107" fmla="*/ 2147483646 h 200"/>
              <a:gd name="T108" fmla="*/ 2147483646 w 244"/>
              <a:gd name="T109" fmla="*/ 2147483646 h 200"/>
              <a:gd name="T110" fmla="*/ 2147483646 w 244"/>
              <a:gd name="T111" fmla="*/ 2147483646 h 200"/>
              <a:gd name="T112" fmla="*/ 2147483646 w 244"/>
              <a:gd name="T113" fmla="*/ 2147483646 h 200"/>
              <a:gd name="T114" fmla="*/ 2147483646 w 244"/>
              <a:gd name="T115" fmla="*/ 2147483646 h 200"/>
              <a:gd name="T116" fmla="*/ 2147483646 w 244"/>
              <a:gd name="T117" fmla="*/ 2147483646 h 20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44" h="200">
                <a:moveTo>
                  <a:pt x="221" y="66"/>
                </a:moveTo>
                <a:cubicBezTo>
                  <a:pt x="214" y="66"/>
                  <a:pt x="207" y="72"/>
                  <a:pt x="207" y="80"/>
                </a:cubicBezTo>
                <a:cubicBezTo>
                  <a:pt x="207" y="87"/>
                  <a:pt x="214" y="93"/>
                  <a:pt x="221" y="93"/>
                </a:cubicBezTo>
                <a:cubicBezTo>
                  <a:pt x="229" y="93"/>
                  <a:pt x="235" y="87"/>
                  <a:pt x="235" y="80"/>
                </a:cubicBezTo>
                <a:cubicBezTo>
                  <a:pt x="235" y="72"/>
                  <a:pt x="229" y="66"/>
                  <a:pt x="221" y="66"/>
                </a:cubicBezTo>
                <a:close/>
                <a:moveTo>
                  <a:pt x="23" y="66"/>
                </a:moveTo>
                <a:cubicBezTo>
                  <a:pt x="15" y="66"/>
                  <a:pt x="9" y="72"/>
                  <a:pt x="9" y="80"/>
                </a:cubicBezTo>
                <a:cubicBezTo>
                  <a:pt x="9" y="87"/>
                  <a:pt x="15" y="93"/>
                  <a:pt x="23" y="93"/>
                </a:cubicBezTo>
                <a:cubicBezTo>
                  <a:pt x="31" y="93"/>
                  <a:pt x="37" y="87"/>
                  <a:pt x="37" y="80"/>
                </a:cubicBezTo>
                <a:cubicBezTo>
                  <a:pt x="37" y="72"/>
                  <a:pt x="31" y="66"/>
                  <a:pt x="23" y="66"/>
                </a:cubicBezTo>
                <a:close/>
                <a:moveTo>
                  <a:pt x="180" y="41"/>
                </a:moveTo>
                <a:cubicBezTo>
                  <a:pt x="169" y="41"/>
                  <a:pt x="160" y="50"/>
                  <a:pt x="160" y="61"/>
                </a:cubicBezTo>
                <a:cubicBezTo>
                  <a:pt x="160" y="73"/>
                  <a:pt x="169" y="82"/>
                  <a:pt x="180" y="82"/>
                </a:cubicBezTo>
                <a:cubicBezTo>
                  <a:pt x="191" y="82"/>
                  <a:pt x="201" y="73"/>
                  <a:pt x="201" y="61"/>
                </a:cubicBezTo>
                <a:cubicBezTo>
                  <a:pt x="201" y="50"/>
                  <a:pt x="191" y="41"/>
                  <a:pt x="180" y="41"/>
                </a:cubicBezTo>
                <a:close/>
                <a:moveTo>
                  <a:pt x="244" y="166"/>
                </a:moveTo>
                <a:cubicBezTo>
                  <a:pt x="220" y="166"/>
                  <a:pt x="220" y="166"/>
                  <a:pt x="220" y="166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15"/>
                  <a:pt x="218" y="108"/>
                  <a:pt x="215" y="102"/>
                </a:cubicBezTo>
                <a:cubicBezTo>
                  <a:pt x="217" y="102"/>
                  <a:pt x="219" y="101"/>
                  <a:pt x="221" y="101"/>
                </a:cubicBezTo>
                <a:cubicBezTo>
                  <a:pt x="234" y="101"/>
                  <a:pt x="244" y="111"/>
                  <a:pt x="244" y="124"/>
                </a:cubicBezTo>
                <a:lnTo>
                  <a:pt x="244" y="166"/>
                </a:lnTo>
                <a:close/>
                <a:moveTo>
                  <a:pt x="64" y="41"/>
                </a:moveTo>
                <a:cubicBezTo>
                  <a:pt x="53" y="41"/>
                  <a:pt x="43" y="50"/>
                  <a:pt x="43" y="61"/>
                </a:cubicBezTo>
                <a:cubicBezTo>
                  <a:pt x="43" y="73"/>
                  <a:pt x="53" y="82"/>
                  <a:pt x="64" y="82"/>
                </a:cubicBezTo>
                <a:cubicBezTo>
                  <a:pt x="75" y="82"/>
                  <a:pt x="84" y="73"/>
                  <a:pt x="84" y="61"/>
                </a:cubicBezTo>
                <a:cubicBezTo>
                  <a:pt x="84" y="50"/>
                  <a:pt x="75" y="41"/>
                  <a:pt x="64" y="41"/>
                </a:cubicBezTo>
                <a:close/>
                <a:moveTo>
                  <a:pt x="23" y="101"/>
                </a:moveTo>
                <a:cubicBezTo>
                  <a:pt x="25" y="101"/>
                  <a:pt x="27" y="102"/>
                  <a:pt x="29" y="102"/>
                </a:cubicBezTo>
                <a:cubicBezTo>
                  <a:pt x="26" y="108"/>
                  <a:pt x="24" y="115"/>
                  <a:pt x="24" y="123"/>
                </a:cubicBezTo>
                <a:cubicBezTo>
                  <a:pt x="24" y="166"/>
                  <a:pt x="24" y="166"/>
                  <a:pt x="2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11"/>
                  <a:pt x="11" y="101"/>
                  <a:pt x="23" y="101"/>
                </a:cubicBezTo>
                <a:close/>
                <a:moveTo>
                  <a:pt x="122" y="0"/>
                </a:moveTo>
                <a:cubicBezTo>
                  <a:pt x="105" y="0"/>
                  <a:pt x="92" y="13"/>
                  <a:pt x="92" y="30"/>
                </a:cubicBezTo>
                <a:cubicBezTo>
                  <a:pt x="92" y="47"/>
                  <a:pt x="105" y="60"/>
                  <a:pt x="122" y="60"/>
                </a:cubicBezTo>
                <a:cubicBezTo>
                  <a:pt x="139" y="60"/>
                  <a:pt x="152" y="47"/>
                  <a:pt x="152" y="30"/>
                </a:cubicBezTo>
                <a:cubicBezTo>
                  <a:pt x="152" y="13"/>
                  <a:pt x="139" y="0"/>
                  <a:pt x="122" y="0"/>
                </a:cubicBezTo>
                <a:close/>
                <a:moveTo>
                  <a:pt x="213" y="182"/>
                </a:moveTo>
                <a:cubicBezTo>
                  <a:pt x="177" y="182"/>
                  <a:pt x="177" y="182"/>
                  <a:pt x="177" y="182"/>
                </a:cubicBezTo>
                <a:cubicBezTo>
                  <a:pt x="177" y="116"/>
                  <a:pt x="177" y="116"/>
                  <a:pt x="177" y="116"/>
                </a:cubicBezTo>
                <a:cubicBezTo>
                  <a:pt x="177" y="107"/>
                  <a:pt x="175" y="99"/>
                  <a:pt x="171" y="91"/>
                </a:cubicBezTo>
                <a:cubicBezTo>
                  <a:pt x="174" y="90"/>
                  <a:pt x="177" y="90"/>
                  <a:pt x="180" y="90"/>
                </a:cubicBezTo>
                <a:cubicBezTo>
                  <a:pt x="198" y="90"/>
                  <a:pt x="213" y="104"/>
                  <a:pt x="213" y="123"/>
                </a:cubicBezTo>
                <a:lnTo>
                  <a:pt x="213" y="182"/>
                </a:lnTo>
                <a:close/>
                <a:moveTo>
                  <a:pt x="67" y="116"/>
                </a:moveTo>
                <a:cubicBezTo>
                  <a:pt x="67" y="182"/>
                  <a:pt x="67" y="182"/>
                  <a:pt x="67" y="182"/>
                </a:cubicBezTo>
                <a:cubicBezTo>
                  <a:pt x="31" y="182"/>
                  <a:pt x="31" y="182"/>
                  <a:pt x="31" y="182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1" y="104"/>
                  <a:pt x="46" y="90"/>
                  <a:pt x="64" y="90"/>
                </a:cubicBezTo>
                <a:cubicBezTo>
                  <a:pt x="67" y="90"/>
                  <a:pt x="70" y="90"/>
                  <a:pt x="73" y="91"/>
                </a:cubicBezTo>
                <a:cubicBezTo>
                  <a:pt x="69" y="99"/>
                  <a:pt x="67" y="107"/>
                  <a:pt x="67" y="116"/>
                </a:cubicBezTo>
                <a:close/>
                <a:moveTo>
                  <a:pt x="74" y="200"/>
                </a:moveTo>
                <a:cubicBezTo>
                  <a:pt x="170" y="200"/>
                  <a:pt x="170" y="200"/>
                  <a:pt x="170" y="200"/>
                </a:cubicBezTo>
                <a:cubicBezTo>
                  <a:pt x="170" y="116"/>
                  <a:pt x="170" y="116"/>
                  <a:pt x="170" y="116"/>
                </a:cubicBezTo>
                <a:cubicBezTo>
                  <a:pt x="170" y="90"/>
                  <a:pt x="148" y="69"/>
                  <a:pt x="122" y="69"/>
                </a:cubicBezTo>
                <a:cubicBezTo>
                  <a:pt x="96" y="69"/>
                  <a:pt x="74" y="90"/>
                  <a:pt x="74" y="116"/>
                </a:cubicBezTo>
                <a:lnTo>
                  <a:pt x="74" y="2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91417" tIns="45708" rIns="91417" bIns="45708"/>
          <a:lstStyle/>
          <a:p>
            <a:endParaRPr lang="zh-CN" altLang="en-US" sz="2400"/>
          </a:p>
        </p:txBody>
      </p:sp>
      <p:grpSp>
        <p:nvGrpSpPr>
          <p:cNvPr id="13" name="组合 142"/>
          <p:cNvGrpSpPr/>
          <p:nvPr/>
        </p:nvGrpSpPr>
        <p:grpSpPr bwMode="auto">
          <a:xfrm>
            <a:off x="9420249" y="2676472"/>
            <a:ext cx="694455" cy="694670"/>
            <a:chOff x="11417301" y="2544763"/>
            <a:chExt cx="479425" cy="479425"/>
          </a:xfrm>
          <a:solidFill>
            <a:schemeClr val="accent2"/>
          </a:solidFill>
        </p:grpSpPr>
        <p:sp>
          <p:nvSpPr>
            <p:cNvPr id="124" name="Freeform 101"/>
            <p:cNvSpPr>
              <a:spLocks noEditPoints="1"/>
            </p:cNvSpPr>
            <p:nvPr/>
          </p:nvSpPr>
          <p:spPr bwMode="auto">
            <a:xfrm>
              <a:off x="11533188" y="2660650"/>
              <a:ext cx="363538" cy="363538"/>
            </a:xfrm>
            <a:custGeom>
              <a:avLst/>
              <a:gdLst>
                <a:gd name="T0" fmla="*/ 2147483646 w 170"/>
                <a:gd name="T1" fmla="*/ 2147483646 h 170"/>
                <a:gd name="T2" fmla="*/ 2147483646 w 170"/>
                <a:gd name="T3" fmla="*/ 2147483646 h 170"/>
                <a:gd name="T4" fmla="*/ 2147483646 w 170"/>
                <a:gd name="T5" fmla="*/ 2147483646 h 170"/>
                <a:gd name="T6" fmla="*/ 2147483646 w 170"/>
                <a:gd name="T7" fmla="*/ 2147483646 h 170"/>
                <a:gd name="T8" fmla="*/ 2147483646 w 170"/>
                <a:gd name="T9" fmla="*/ 2147483646 h 170"/>
                <a:gd name="T10" fmla="*/ 2147483646 w 170"/>
                <a:gd name="T11" fmla="*/ 2147483646 h 170"/>
                <a:gd name="T12" fmla="*/ 2147483646 w 170"/>
                <a:gd name="T13" fmla="*/ 2147483646 h 170"/>
                <a:gd name="T14" fmla="*/ 2147483646 w 170"/>
                <a:gd name="T15" fmla="*/ 2147483646 h 170"/>
                <a:gd name="T16" fmla="*/ 2147483646 w 170"/>
                <a:gd name="T17" fmla="*/ 0 h 170"/>
                <a:gd name="T18" fmla="*/ 2147483646 w 170"/>
                <a:gd name="T19" fmla="*/ 2147483646 h 170"/>
                <a:gd name="T20" fmla="*/ 2147483646 w 170"/>
                <a:gd name="T21" fmla="*/ 2147483646 h 170"/>
                <a:gd name="T22" fmla="*/ 2147483646 w 170"/>
                <a:gd name="T23" fmla="*/ 2147483646 h 170"/>
                <a:gd name="T24" fmla="*/ 2147483646 w 170"/>
                <a:gd name="T25" fmla="*/ 2147483646 h 170"/>
                <a:gd name="T26" fmla="*/ 2147483646 w 170"/>
                <a:gd name="T27" fmla="*/ 2147483646 h 170"/>
                <a:gd name="T28" fmla="*/ 2147483646 w 170"/>
                <a:gd name="T29" fmla="*/ 2147483646 h 170"/>
                <a:gd name="T30" fmla="*/ 2147483646 w 170"/>
                <a:gd name="T31" fmla="*/ 2147483646 h 170"/>
                <a:gd name="T32" fmla="*/ 2147483646 w 170"/>
                <a:gd name="T33" fmla="*/ 2147483646 h 170"/>
                <a:gd name="T34" fmla="*/ 0 w 170"/>
                <a:gd name="T35" fmla="*/ 2147483646 h 170"/>
                <a:gd name="T36" fmla="*/ 2147483646 w 170"/>
                <a:gd name="T37" fmla="*/ 2147483646 h 170"/>
                <a:gd name="T38" fmla="*/ 2147483646 w 170"/>
                <a:gd name="T39" fmla="*/ 2147483646 h 170"/>
                <a:gd name="T40" fmla="*/ 2147483646 w 170"/>
                <a:gd name="T41" fmla="*/ 2147483646 h 170"/>
                <a:gd name="T42" fmla="*/ 2147483646 w 170"/>
                <a:gd name="T43" fmla="*/ 2147483646 h 170"/>
                <a:gd name="T44" fmla="*/ 2147483646 w 170"/>
                <a:gd name="T45" fmla="*/ 2147483646 h 170"/>
                <a:gd name="T46" fmla="*/ 2147483646 w 170"/>
                <a:gd name="T47" fmla="*/ 2147483646 h 170"/>
                <a:gd name="T48" fmla="*/ 2147483646 w 170"/>
                <a:gd name="T49" fmla="*/ 2147483646 h 170"/>
                <a:gd name="T50" fmla="*/ 2147483646 w 170"/>
                <a:gd name="T51" fmla="*/ 2147483646 h 170"/>
                <a:gd name="T52" fmla="*/ 2147483646 w 170"/>
                <a:gd name="T53" fmla="*/ 2147483646 h 170"/>
                <a:gd name="T54" fmla="*/ 2147483646 w 170"/>
                <a:gd name="T55" fmla="*/ 2147483646 h 170"/>
                <a:gd name="T56" fmla="*/ 2147483646 w 170"/>
                <a:gd name="T57" fmla="*/ 2147483646 h 170"/>
                <a:gd name="T58" fmla="*/ 2147483646 w 170"/>
                <a:gd name="T59" fmla="*/ 2147483646 h 170"/>
                <a:gd name="T60" fmla="*/ 2147483646 w 170"/>
                <a:gd name="T61" fmla="*/ 2147483646 h 170"/>
                <a:gd name="T62" fmla="*/ 2147483646 w 170"/>
                <a:gd name="T63" fmla="*/ 2147483646 h 170"/>
                <a:gd name="T64" fmla="*/ 2147483646 w 170"/>
                <a:gd name="T65" fmla="*/ 2147483646 h 170"/>
                <a:gd name="T66" fmla="*/ 2147483646 w 170"/>
                <a:gd name="T67" fmla="*/ 2147483646 h 170"/>
                <a:gd name="T68" fmla="*/ 2147483646 w 170"/>
                <a:gd name="T69" fmla="*/ 2147483646 h 170"/>
                <a:gd name="T70" fmla="*/ 2147483646 w 170"/>
                <a:gd name="T71" fmla="*/ 2147483646 h 170"/>
                <a:gd name="T72" fmla="*/ 2147483646 w 170"/>
                <a:gd name="T73" fmla="*/ 2147483646 h 170"/>
                <a:gd name="T74" fmla="*/ 2147483646 w 170"/>
                <a:gd name="T75" fmla="*/ 2147483646 h 170"/>
                <a:gd name="T76" fmla="*/ 2147483646 w 170"/>
                <a:gd name="T77" fmla="*/ 2147483646 h 1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70" h="170">
                  <a:moveTo>
                    <a:pt x="159" y="68"/>
                  </a:moveTo>
                  <a:cubicBezTo>
                    <a:pt x="151" y="68"/>
                    <a:pt x="151" y="68"/>
                    <a:pt x="151" y="68"/>
                  </a:cubicBezTo>
                  <a:cubicBezTo>
                    <a:pt x="149" y="68"/>
                    <a:pt x="146" y="66"/>
                    <a:pt x="146" y="64"/>
                  </a:cubicBezTo>
                  <a:cubicBezTo>
                    <a:pt x="145" y="61"/>
                    <a:pt x="144" y="59"/>
                    <a:pt x="143" y="57"/>
                  </a:cubicBezTo>
                  <a:cubicBezTo>
                    <a:pt x="142" y="55"/>
                    <a:pt x="142" y="52"/>
                    <a:pt x="144" y="50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154" y="40"/>
                    <a:pt x="154" y="34"/>
                    <a:pt x="150" y="3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38" y="18"/>
                    <a:pt x="136" y="17"/>
                    <a:pt x="133" y="17"/>
                  </a:cubicBezTo>
                  <a:cubicBezTo>
                    <a:pt x="130" y="17"/>
                    <a:pt x="127" y="18"/>
                    <a:pt x="125" y="20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9" y="27"/>
                    <a:pt x="117" y="28"/>
                    <a:pt x="116" y="28"/>
                  </a:cubicBezTo>
                  <a:cubicBezTo>
                    <a:pt x="115" y="28"/>
                    <a:pt x="114" y="27"/>
                    <a:pt x="113" y="27"/>
                  </a:cubicBezTo>
                  <a:cubicBezTo>
                    <a:pt x="111" y="26"/>
                    <a:pt x="108" y="25"/>
                    <a:pt x="106" y="24"/>
                  </a:cubicBezTo>
                  <a:cubicBezTo>
                    <a:pt x="104" y="23"/>
                    <a:pt x="102" y="21"/>
                    <a:pt x="102" y="19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5"/>
                    <a:pt x="97" y="0"/>
                    <a:pt x="92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68" y="5"/>
                    <a:pt x="68" y="10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1"/>
                    <a:pt x="66" y="23"/>
                    <a:pt x="64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7"/>
                    <a:pt x="55" y="28"/>
                    <a:pt x="54" y="28"/>
                  </a:cubicBezTo>
                  <a:cubicBezTo>
                    <a:pt x="53" y="28"/>
                    <a:pt x="51" y="27"/>
                    <a:pt x="50" y="26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2" y="18"/>
                    <a:pt x="40" y="17"/>
                    <a:pt x="37" y="17"/>
                  </a:cubicBezTo>
                  <a:cubicBezTo>
                    <a:pt x="34" y="17"/>
                    <a:pt x="32" y="18"/>
                    <a:pt x="30" y="2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8" y="32"/>
                    <a:pt x="17" y="34"/>
                    <a:pt x="17" y="37"/>
                  </a:cubicBezTo>
                  <a:cubicBezTo>
                    <a:pt x="17" y="40"/>
                    <a:pt x="18" y="42"/>
                    <a:pt x="20" y="44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2"/>
                    <a:pt x="28" y="55"/>
                    <a:pt x="27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66"/>
                    <a:pt x="21" y="68"/>
                    <a:pt x="19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5" y="68"/>
                    <a:pt x="0" y="73"/>
                    <a:pt x="0" y="7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7"/>
                    <a:pt x="5" y="102"/>
                    <a:pt x="11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1" y="102"/>
                    <a:pt x="23" y="104"/>
                    <a:pt x="24" y="106"/>
                  </a:cubicBezTo>
                  <a:cubicBezTo>
                    <a:pt x="25" y="108"/>
                    <a:pt x="26" y="111"/>
                    <a:pt x="27" y="113"/>
                  </a:cubicBezTo>
                  <a:cubicBezTo>
                    <a:pt x="28" y="115"/>
                    <a:pt x="28" y="118"/>
                    <a:pt x="26" y="120"/>
                  </a:cubicBezTo>
                  <a:cubicBezTo>
                    <a:pt x="20" y="125"/>
                    <a:pt x="20" y="125"/>
                    <a:pt x="20" y="125"/>
                  </a:cubicBezTo>
                  <a:cubicBezTo>
                    <a:pt x="16" y="129"/>
                    <a:pt x="16" y="136"/>
                    <a:pt x="20" y="140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2" y="151"/>
                    <a:pt x="34" y="153"/>
                    <a:pt x="37" y="153"/>
                  </a:cubicBezTo>
                  <a:cubicBezTo>
                    <a:pt x="40" y="153"/>
                    <a:pt x="42" y="151"/>
                    <a:pt x="44" y="149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1" y="143"/>
                    <a:pt x="53" y="142"/>
                    <a:pt x="54" y="142"/>
                  </a:cubicBezTo>
                  <a:cubicBezTo>
                    <a:pt x="55" y="142"/>
                    <a:pt x="56" y="142"/>
                    <a:pt x="57" y="143"/>
                  </a:cubicBezTo>
                  <a:cubicBezTo>
                    <a:pt x="59" y="144"/>
                    <a:pt x="61" y="145"/>
                    <a:pt x="64" y="146"/>
                  </a:cubicBezTo>
                  <a:cubicBezTo>
                    <a:pt x="66" y="146"/>
                    <a:pt x="68" y="149"/>
                    <a:pt x="68" y="151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65"/>
                    <a:pt x="73" y="170"/>
                    <a:pt x="78" y="170"/>
                  </a:cubicBezTo>
                  <a:cubicBezTo>
                    <a:pt x="92" y="170"/>
                    <a:pt x="92" y="170"/>
                    <a:pt x="92" y="170"/>
                  </a:cubicBezTo>
                  <a:cubicBezTo>
                    <a:pt x="97" y="170"/>
                    <a:pt x="102" y="165"/>
                    <a:pt x="102" y="159"/>
                  </a:cubicBezTo>
                  <a:cubicBezTo>
                    <a:pt x="102" y="151"/>
                    <a:pt x="102" y="151"/>
                    <a:pt x="102" y="151"/>
                  </a:cubicBezTo>
                  <a:cubicBezTo>
                    <a:pt x="102" y="149"/>
                    <a:pt x="104" y="146"/>
                    <a:pt x="106" y="146"/>
                  </a:cubicBezTo>
                  <a:cubicBezTo>
                    <a:pt x="108" y="145"/>
                    <a:pt x="111" y="144"/>
                    <a:pt x="113" y="143"/>
                  </a:cubicBezTo>
                  <a:cubicBezTo>
                    <a:pt x="114" y="142"/>
                    <a:pt x="115" y="142"/>
                    <a:pt x="116" y="142"/>
                  </a:cubicBezTo>
                  <a:cubicBezTo>
                    <a:pt x="117" y="142"/>
                    <a:pt x="119" y="143"/>
                    <a:pt x="120" y="144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7" y="151"/>
                    <a:pt x="130" y="153"/>
                    <a:pt x="133" y="153"/>
                  </a:cubicBezTo>
                  <a:cubicBezTo>
                    <a:pt x="136" y="153"/>
                    <a:pt x="138" y="151"/>
                    <a:pt x="140" y="149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4" y="136"/>
                    <a:pt x="154" y="129"/>
                    <a:pt x="150" y="125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2" y="118"/>
                    <a:pt x="142" y="115"/>
                    <a:pt x="143" y="113"/>
                  </a:cubicBezTo>
                  <a:cubicBezTo>
                    <a:pt x="144" y="111"/>
                    <a:pt x="145" y="108"/>
                    <a:pt x="146" y="106"/>
                  </a:cubicBezTo>
                  <a:cubicBezTo>
                    <a:pt x="146" y="104"/>
                    <a:pt x="149" y="102"/>
                    <a:pt x="151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65" y="102"/>
                    <a:pt x="170" y="97"/>
                    <a:pt x="170" y="92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0" y="73"/>
                    <a:pt x="165" y="68"/>
                    <a:pt x="159" y="68"/>
                  </a:cubicBezTo>
                  <a:moveTo>
                    <a:pt x="115" y="85"/>
                  </a:moveTo>
                  <a:cubicBezTo>
                    <a:pt x="115" y="102"/>
                    <a:pt x="102" y="115"/>
                    <a:pt x="85" y="115"/>
                  </a:cubicBezTo>
                  <a:cubicBezTo>
                    <a:pt x="68" y="115"/>
                    <a:pt x="55" y="102"/>
                    <a:pt x="55" y="85"/>
                  </a:cubicBezTo>
                  <a:cubicBezTo>
                    <a:pt x="55" y="68"/>
                    <a:pt x="68" y="54"/>
                    <a:pt x="85" y="54"/>
                  </a:cubicBezTo>
                  <a:cubicBezTo>
                    <a:pt x="102" y="54"/>
                    <a:pt x="115" y="68"/>
                    <a:pt x="115" y="8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25" name="Freeform 102"/>
            <p:cNvSpPr>
              <a:spLocks noEditPoints="1"/>
            </p:cNvSpPr>
            <p:nvPr/>
          </p:nvSpPr>
          <p:spPr bwMode="auto">
            <a:xfrm>
              <a:off x="11417301" y="2544763"/>
              <a:ext cx="188913" cy="187325"/>
            </a:xfrm>
            <a:custGeom>
              <a:avLst/>
              <a:gdLst>
                <a:gd name="T0" fmla="*/ 2147483646 w 88"/>
                <a:gd name="T1" fmla="*/ 2147483646 h 88"/>
                <a:gd name="T2" fmla="*/ 2147483646 w 88"/>
                <a:gd name="T3" fmla="*/ 2147483646 h 88"/>
                <a:gd name="T4" fmla="*/ 2147483646 w 88"/>
                <a:gd name="T5" fmla="*/ 2147483646 h 88"/>
                <a:gd name="T6" fmla="*/ 2147483646 w 88"/>
                <a:gd name="T7" fmla="*/ 2147483646 h 88"/>
                <a:gd name="T8" fmla="*/ 2147483646 w 88"/>
                <a:gd name="T9" fmla="*/ 2147483646 h 88"/>
                <a:gd name="T10" fmla="*/ 2147483646 w 88"/>
                <a:gd name="T11" fmla="*/ 2147483646 h 88"/>
                <a:gd name="T12" fmla="*/ 2147483646 w 88"/>
                <a:gd name="T13" fmla="*/ 2147483646 h 88"/>
                <a:gd name="T14" fmla="*/ 2147483646 w 88"/>
                <a:gd name="T15" fmla="*/ 2147483646 h 88"/>
                <a:gd name="T16" fmla="*/ 2147483646 w 88"/>
                <a:gd name="T17" fmla="*/ 2147483646 h 88"/>
                <a:gd name="T18" fmla="*/ 2147483646 w 88"/>
                <a:gd name="T19" fmla="*/ 2147483646 h 88"/>
                <a:gd name="T20" fmla="*/ 2147483646 w 88"/>
                <a:gd name="T21" fmla="*/ 0 h 88"/>
                <a:gd name="T22" fmla="*/ 2147483646 w 88"/>
                <a:gd name="T23" fmla="*/ 2147483646 h 88"/>
                <a:gd name="T24" fmla="*/ 2147483646 w 88"/>
                <a:gd name="T25" fmla="*/ 2147483646 h 88"/>
                <a:gd name="T26" fmla="*/ 2147483646 w 88"/>
                <a:gd name="T27" fmla="*/ 2147483646 h 88"/>
                <a:gd name="T28" fmla="*/ 2147483646 w 88"/>
                <a:gd name="T29" fmla="*/ 2147483646 h 88"/>
                <a:gd name="T30" fmla="*/ 2147483646 w 88"/>
                <a:gd name="T31" fmla="*/ 2147483646 h 88"/>
                <a:gd name="T32" fmla="*/ 2147483646 w 88"/>
                <a:gd name="T33" fmla="*/ 2147483646 h 88"/>
                <a:gd name="T34" fmla="*/ 2147483646 w 88"/>
                <a:gd name="T35" fmla="*/ 2147483646 h 88"/>
                <a:gd name="T36" fmla="*/ 2147483646 w 88"/>
                <a:gd name="T37" fmla="*/ 2147483646 h 88"/>
                <a:gd name="T38" fmla="*/ 0 w 88"/>
                <a:gd name="T39" fmla="*/ 2147483646 h 88"/>
                <a:gd name="T40" fmla="*/ 2147483646 w 88"/>
                <a:gd name="T41" fmla="*/ 2147483646 h 88"/>
                <a:gd name="T42" fmla="*/ 2147483646 w 88"/>
                <a:gd name="T43" fmla="*/ 2147483646 h 88"/>
                <a:gd name="T44" fmla="*/ 2147483646 w 88"/>
                <a:gd name="T45" fmla="*/ 2147483646 h 88"/>
                <a:gd name="T46" fmla="*/ 2147483646 w 88"/>
                <a:gd name="T47" fmla="*/ 2147483646 h 88"/>
                <a:gd name="T48" fmla="*/ 2147483646 w 88"/>
                <a:gd name="T49" fmla="*/ 2147483646 h 88"/>
                <a:gd name="T50" fmla="*/ 2147483646 w 88"/>
                <a:gd name="T51" fmla="*/ 2147483646 h 88"/>
                <a:gd name="T52" fmla="*/ 2147483646 w 88"/>
                <a:gd name="T53" fmla="*/ 2147483646 h 88"/>
                <a:gd name="T54" fmla="*/ 2147483646 w 88"/>
                <a:gd name="T55" fmla="*/ 2147483646 h 88"/>
                <a:gd name="T56" fmla="*/ 2147483646 w 88"/>
                <a:gd name="T57" fmla="*/ 2147483646 h 88"/>
                <a:gd name="T58" fmla="*/ 2147483646 w 88"/>
                <a:gd name="T59" fmla="*/ 2147483646 h 88"/>
                <a:gd name="T60" fmla="*/ 2147483646 w 88"/>
                <a:gd name="T61" fmla="*/ 2147483646 h 88"/>
                <a:gd name="T62" fmla="*/ 2147483646 w 88"/>
                <a:gd name="T63" fmla="*/ 2147483646 h 88"/>
                <a:gd name="T64" fmla="*/ 2147483646 w 88"/>
                <a:gd name="T65" fmla="*/ 2147483646 h 88"/>
                <a:gd name="T66" fmla="*/ 2147483646 w 88"/>
                <a:gd name="T67" fmla="*/ 2147483646 h 88"/>
                <a:gd name="T68" fmla="*/ 2147483646 w 88"/>
                <a:gd name="T69" fmla="*/ 2147483646 h 88"/>
                <a:gd name="T70" fmla="*/ 2147483646 w 88"/>
                <a:gd name="T71" fmla="*/ 2147483646 h 88"/>
                <a:gd name="T72" fmla="*/ 2147483646 w 88"/>
                <a:gd name="T73" fmla="*/ 2147483646 h 88"/>
                <a:gd name="T74" fmla="*/ 2147483646 w 88"/>
                <a:gd name="T75" fmla="*/ 2147483646 h 88"/>
                <a:gd name="T76" fmla="*/ 2147483646 w 88"/>
                <a:gd name="T77" fmla="*/ 2147483646 h 8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8" h="88">
                  <a:moveTo>
                    <a:pt x="76" y="55"/>
                  </a:moveTo>
                  <a:cubicBezTo>
                    <a:pt x="76" y="55"/>
                    <a:pt x="77" y="54"/>
                    <a:pt x="77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5" y="54"/>
                    <a:pt x="88" y="51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7"/>
                    <a:pt x="85" y="34"/>
                    <a:pt x="81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6" y="33"/>
                    <a:pt x="76" y="33"/>
                  </a:cubicBezTo>
                  <a:cubicBezTo>
                    <a:pt x="76" y="32"/>
                    <a:pt x="75" y="30"/>
                    <a:pt x="75" y="29"/>
                  </a:cubicBezTo>
                  <a:cubicBezTo>
                    <a:pt x="74" y="29"/>
                    <a:pt x="75" y="28"/>
                    <a:pt x="75" y="28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80" y="22"/>
                    <a:pt x="80" y="18"/>
                    <a:pt x="78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2" y="9"/>
                    <a:pt x="70" y="8"/>
                    <a:pt x="68" y="8"/>
                  </a:cubicBezTo>
                  <a:cubicBezTo>
                    <a:pt x="66" y="8"/>
                    <a:pt x="64" y="9"/>
                    <a:pt x="63" y="11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4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3"/>
                    <a:pt x="56" y="12"/>
                    <a:pt x="55" y="12"/>
                  </a:cubicBezTo>
                  <a:cubicBezTo>
                    <a:pt x="55" y="12"/>
                    <a:pt x="54" y="11"/>
                    <a:pt x="54" y="11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3"/>
                    <a:pt x="51" y="0"/>
                    <a:pt x="4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7" y="0"/>
                    <a:pt x="34" y="3"/>
                    <a:pt x="34" y="7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2" y="12"/>
                    <a:pt x="31" y="13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9"/>
                    <a:pt x="22" y="8"/>
                    <a:pt x="20" y="8"/>
                  </a:cubicBezTo>
                  <a:cubicBezTo>
                    <a:pt x="18" y="8"/>
                    <a:pt x="17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8" y="18"/>
                    <a:pt x="8" y="22"/>
                    <a:pt x="11" y="25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8"/>
                    <a:pt x="14" y="29"/>
                    <a:pt x="14" y="29"/>
                  </a:cubicBezTo>
                  <a:cubicBezTo>
                    <a:pt x="13" y="30"/>
                    <a:pt x="13" y="32"/>
                    <a:pt x="12" y="33"/>
                  </a:cubicBezTo>
                  <a:cubicBezTo>
                    <a:pt x="12" y="33"/>
                    <a:pt x="11" y="34"/>
                    <a:pt x="11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3" y="34"/>
                    <a:pt x="0" y="37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1"/>
                    <a:pt x="3" y="54"/>
                    <a:pt x="7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2" y="55"/>
                    <a:pt x="12" y="55"/>
                  </a:cubicBezTo>
                  <a:cubicBezTo>
                    <a:pt x="13" y="56"/>
                    <a:pt x="13" y="58"/>
                    <a:pt x="14" y="59"/>
                  </a:cubicBezTo>
                  <a:cubicBezTo>
                    <a:pt x="14" y="59"/>
                    <a:pt x="14" y="60"/>
                    <a:pt x="13" y="60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9" y="64"/>
                    <a:pt x="9" y="66"/>
                    <a:pt x="9" y="68"/>
                  </a:cubicBezTo>
                  <a:cubicBezTo>
                    <a:pt x="9" y="70"/>
                    <a:pt x="9" y="72"/>
                    <a:pt x="11" y="73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7" y="79"/>
                    <a:pt x="18" y="80"/>
                    <a:pt x="20" y="80"/>
                  </a:cubicBezTo>
                  <a:cubicBezTo>
                    <a:pt x="22" y="80"/>
                    <a:pt x="24" y="79"/>
                    <a:pt x="25" y="78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4"/>
                    <a:pt x="29" y="74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31" y="75"/>
                    <a:pt x="32" y="76"/>
                    <a:pt x="33" y="76"/>
                  </a:cubicBezTo>
                  <a:cubicBezTo>
                    <a:pt x="33" y="76"/>
                    <a:pt x="34" y="77"/>
                    <a:pt x="34" y="77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5"/>
                    <a:pt x="37" y="88"/>
                    <a:pt x="41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51" y="88"/>
                    <a:pt x="54" y="85"/>
                    <a:pt x="54" y="81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7"/>
                    <a:pt x="55" y="76"/>
                    <a:pt x="55" y="76"/>
                  </a:cubicBezTo>
                  <a:cubicBezTo>
                    <a:pt x="56" y="76"/>
                    <a:pt x="58" y="75"/>
                    <a:pt x="59" y="75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60" y="74"/>
                    <a:pt x="60" y="75"/>
                    <a:pt x="60" y="75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4" y="79"/>
                    <a:pt x="66" y="80"/>
                    <a:pt x="68" y="80"/>
                  </a:cubicBezTo>
                  <a:cubicBezTo>
                    <a:pt x="70" y="80"/>
                    <a:pt x="72" y="79"/>
                    <a:pt x="73" y="78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0" y="70"/>
                    <a:pt x="80" y="66"/>
                    <a:pt x="78" y="63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4" y="59"/>
                    <a:pt x="75" y="59"/>
                  </a:cubicBezTo>
                  <a:cubicBezTo>
                    <a:pt x="75" y="58"/>
                    <a:pt x="76" y="56"/>
                    <a:pt x="76" y="55"/>
                  </a:cubicBezTo>
                  <a:close/>
                  <a:moveTo>
                    <a:pt x="58" y="44"/>
                  </a:moveTo>
                  <a:cubicBezTo>
                    <a:pt x="58" y="51"/>
                    <a:pt x="52" y="58"/>
                    <a:pt x="44" y="58"/>
                  </a:cubicBezTo>
                  <a:cubicBezTo>
                    <a:pt x="37" y="58"/>
                    <a:pt x="31" y="51"/>
                    <a:pt x="31" y="44"/>
                  </a:cubicBezTo>
                  <a:cubicBezTo>
                    <a:pt x="31" y="37"/>
                    <a:pt x="37" y="31"/>
                    <a:pt x="44" y="31"/>
                  </a:cubicBezTo>
                  <a:cubicBezTo>
                    <a:pt x="52" y="31"/>
                    <a:pt x="58" y="37"/>
                    <a:pt x="58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</p:grpSp>
      <p:sp>
        <p:nvSpPr>
          <p:cNvPr id="44" name="矩形 8"/>
          <p:cNvSpPr/>
          <p:nvPr/>
        </p:nvSpPr>
        <p:spPr>
          <a:xfrm>
            <a:off x="1057392" y="4315151"/>
            <a:ext cx="3272125" cy="9048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起标题要花心思，标题是一个帖子成功的一半。也不是说要去做标题党，但尽量让有人点击欲望。</a:t>
            </a:r>
            <a:endParaRPr lang="zh-CN" altLang="en-US" sz="14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矩形 8"/>
          <p:cNvSpPr/>
          <p:nvPr/>
        </p:nvSpPr>
        <p:spPr>
          <a:xfrm>
            <a:off x="4770143" y="4280419"/>
            <a:ext cx="3288727" cy="9048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很多微博号喜欢长图，但长图不是一定好的。让用户怎么方便以及一看就能看明白，这是更重要的。</a:t>
            </a:r>
            <a:endParaRPr lang="zh-CN" altLang="en-US" sz="14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矩形 8"/>
          <p:cNvSpPr/>
          <p:nvPr/>
        </p:nvSpPr>
        <p:spPr>
          <a:xfrm>
            <a:off x="8439112" y="4317554"/>
            <a:ext cx="3272125" cy="9048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不是越多越好，很多不错的内容只有几百上千字，把话说清楚，说人话，以让大家听懂为原则。</a:t>
            </a:r>
            <a:endParaRPr lang="zh-CN" altLang="en-US" sz="14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918113" y="1305112"/>
            <a:ext cx="24949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、细节决定成败</a:t>
            </a:r>
            <a:endParaRPr lang="zh-CN" altLang="en-US" sz="2400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1973341" y="5477333"/>
            <a:ext cx="8586053" cy="687508"/>
            <a:chOff x="730714" y="4497789"/>
            <a:chExt cx="6441130" cy="515758"/>
          </a:xfrm>
        </p:grpSpPr>
        <p:sp>
          <p:nvSpPr>
            <p:cNvPr id="49" name="woman-thinking_83246"/>
            <p:cNvSpPr>
              <a:spLocks noChangeAspect="1"/>
            </p:cNvSpPr>
            <p:nvPr/>
          </p:nvSpPr>
          <p:spPr bwMode="auto">
            <a:xfrm>
              <a:off x="730714" y="4497789"/>
              <a:ext cx="480788" cy="506269"/>
            </a:xfrm>
            <a:custGeom>
              <a:avLst/>
              <a:gdLst>
                <a:gd name="T0" fmla="*/ 0 w 4412"/>
                <a:gd name="T1" fmla="*/ 667 h 4653"/>
                <a:gd name="T2" fmla="*/ 489 w 4412"/>
                <a:gd name="T3" fmla="*/ 667 h 4653"/>
                <a:gd name="T4" fmla="*/ 1385 w 4412"/>
                <a:gd name="T5" fmla="*/ 1827 h 4653"/>
                <a:gd name="T6" fmla="*/ 1508 w 4412"/>
                <a:gd name="T7" fmla="*/ 1698 h 4653"/>
                <a:gd name="T8" fmla="*/ 1576 w 4412"/>
                <a:gd name="T9" fmla="*/ 1458 h 4653"/>
                <a:gd name="T10" fmla="*/ 1197 w 4412"/>
                <a:gd name="T11" fmla="*/ 1698 h 4653"/>
                <a:gd name="T12" fmla="*/ 400 w 4412"/>
                <a:gd name="T13" fmla="*/ 966 h 4653"/>
                <a:gd name="T14" fmla="*/ 334 w 4412"/>
                <a:gd name="T15" fmla="*/ 1322 h 4653"/>
                <a:gd name="T16" fmla="*/ 570 w 4412"/>
                <a:gd name="T17" fmla="*/ 966 h 4653"/>
                <a:gd name="T18" fmla="*/ 249 w 4412"/>
                <a:gd name="T19" fmla="*/ 47 h 4653"/>
                <a:gd name="T20" fmla="*/ 485 w 4412"/>
                <a:gd name="T21" fmla="*/ 403 h 4653"/>
                <a:gd name="T22" fmla="*/ 419 w 4412"/>
                <a:gd name="T23" fmla="*/ 47 h 4653"/>
                <a:gd name="T24" fmla="*/ 938 w 4412"/>
                <a:gd name="T25" fmla="*/ 1069 h 4653"/>
                <a:gd name="T26" fmla="*/ 1975 w 4412"/>
                <a:gd name="T27" fmla="*/ 700 h 4653"/>
                <a:gd name="T28" fmla="*/ 1653 w 4412"/>
                <a:gd name="T29" fmla="*/ 1332 h 4653"/>
                <a:gd name="T30" fmla="*/ 1225 w 4412"/>
                <a:gd name="T31" fmla="*/ 1092 h 4653"/>
                <a:gd name="T32" fmla="*/ 1735 w 4412"/>
                <a:gd name="T33" fmla="*/ 700 h 4653"/>
                <a:gd name="T34" fmla="*/ 1116 w 4412"/>
                <a:gd name="T35" fmla="*/ 909 h 4653"/>
                <a:gd name="T36" fmla="*/ 2169 w 4412"/>
                <a:gd name="T37" fmla="*/ 946 h 4653"/>
                <a:gd name="T38" fmla="*/ 4172 w 4412"/>
                <a:gd name="T39" fmla="*/ 2264 h 4653"/>
                <a:gd name="T40" fmla="*/ 3587 w 4412"/>
                <a:gd name="T41" fmla="*/ 4003 h 4653"/>
                <a:gd name="T42" fmla="*/ 4412 w 4412"/>
                <a:gd name="T43" fmla="*/ 2264 h 4653"/>
                <a:gd name="T44" fmla="*/ 3224 w 4412"/>
                <a:gd name="T45" fmla="*/ 4052 h 4653"/>
                <a:gd name="T46" fmla="*/ 3654 w 4412"/>
                <a:gd name="T47" fmla="*/ 4648 h 4653"/>
                <a:gd name="T48" fmla="*/ 3724 w 4412"/>
                <a:gd name="T49" fmla="*/ 4419 h 4653"/>
                <a:gd name="T50" fmla="*/ 3739 w 4412"/>
                <a:gd name="T51" fmla="*/ 2039 h 4653"/>
                <a:gd name="T52" fmla="*/ 3607 w 4412"/>
                <a:gd name="T53" fmla="*/ 1976 h 4653"/>
                <a:gd name="T54" fmla="*/ 2827 w 4412"/>
                <a:gd name="T55" fmla="*/ 2188 h 4653"/>
                <a:gd name="T56" fmla="*/ 2827 w 4412"/>
                <a:gd name="T57" fmla="*/ 2428 h 4653"/>
                <a:gd name="T58" fmla="*/ 3109 w 4412"/>
                <a:gd name="T59" fmla="*/ 3432 h 4653"/>
                <a:gd name="T60" fmla="*/ 2055 w 4412"/>
                <a:gd name="T61" fmla="*/ 2563 h 4653"/>
                <a:gd name="T62" fmla="*/ 2167 w 4412"/>
                <a:gd name="T63" fmla="*/ 2309 h 4653"/>
                <a:gd name="T64" fmla="*/ 2506 w 4412"/>
                <a:gd name="T65" fmla="*/ 2136 h 4653"/>
                <a:gd name="T66" fmla="*/ 2355 w 4412"/>
                <a:gd name="T67" fmla="*/ 1849 h 4653"/>
                <a:gd name="T68" fmla="*/ 2260 w 4412"/>
                <a:gd name="T69" fmla="*/ 2088 h 4653"/>
                <a:gd name="T70" fmla="*/ 2069 w 4412"/>
                <a:gd name="T71" fmla="*/ 1985 h 4653"/>
                <a:gd name="T72" fmla="*/ 1940 w 4412"/>
                <a:gd name="T73" fmla="*/ 2001 h 4653"/>
                <a:gd name="T74" fmla="*/ 1815 w 4412"/>
                <a:gd name="T75" fmla="*/ 2563 h 4653"/>
                <a:gd name="T76" fmla="*/ 2824 w 4412"/>
                <a:gd name="T77" fmla="*/ 3770 h 4653"/>
                <a:gd name="T78" fmla="*/ 3833 w 4412"/>
                <a:gd name="T79" fmla="*/ 2563 h 4653"/>
                <a:gd name="T80" fmla="*/ 1917 w 4412"/>
                <a:gd name="T81" fmla="*/ 4419 h 4653"/>
                <a:gd name="T82" fmla="*/ 1987 w 4412"/>
                <a:gd name="T83" fmla="*/ 4648 h 4653"/>
                <a:gd name="T84" fmla="*/ 2061 w 4412"/>
                <a:gd name="T85" fmla="*/ 4003 h 4653"/>
                <a:gd name="T86" fmla="*/ 1476 w 4412"/>
                <a:gd name="T87" fmla="*/ 2264 h 4653"/>
                <a:gd name="T88" fmla="*/ 1245 w 4412"/>
                <a:gd name="T89" fmla="*/ 2093 h 4653"/>
                <a:gd name="T90" fmla="*/ 1941 w 4412"/>
                <a:gd name="T91" fmla="*/ 4123 h 4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12" h="4653">
                  <a:moveTo>
                    <a:pt x="369" y="787"/>
                  </a:moveTo>
                  <a:lnTo>
                    <a:pt x="120" y="787"/>
                  </a:lnTo>
                  <a:cubicBezTo>
                    <a:pt x="53" y="787"/>
                    <a:pt x="0" y="733"/>
                    <a:pt x="0" y="667"/>
                  </a:cubicBezTo>
                  <a:cubicBezTo>
                    <a:pt x="0" y="600"/>
                    <a:pt x="53" y="547"/>
                    <a:pt x="120" y="547"/>
                  </a:cubicBezTo>
                  <a:lnTo>
                    <a:pt x="369" y="547"/>
                  </a:lnTo>
                  <a:cubicBezTo>
                    <a:pt x="435" y="547"/>
                    <a:pt x="489" y="600"/>
                    <a:pt x="489" y="667"/>
                  </a:cubicBezTo>
                  <a:cubicBezTo>
                    <a:pt x="489" y="733"/>
                    <a:pt x="435" y="787"/>
                    <a:pt x="369" y="787"/>
                  </a:cubicBezTo>
                  <a:close/>
                  <a:moveTo>
                    <a:pt x="1265" y="1707"/>
                  </a:moveTo>
                  <a:cubicBezTo>
                    <a:pt x="1265" y="1773"/>
                    <a:pt x="1318" y="1827"/>
                    <a:pt x="1385" y="1827"/>
                  </a:cubicBezTo>
                  <a:lnTo>
                    <a:pt x="1388" y="1827"/>
                  </a:lnTo>
                  <a:cubicBezTo>
                    <a:pt x="1455" y="1827"/>
                    <a:pt x="1508" y="1773"/>
                    <a:pt x="1508" y="1707"/>
                  </a:cubicBezTo>
                  <a:cubicBezTo>
                    <a:pt x="1508" y="1704"/>
                    <a:pt x="1508" y="1701"/>
                    <a:pt x="1508" y="1698"/>
                  </a:cubicBezTo>
                  <a:lnTo>
                    <a:pt x="1576" y="1698"/>
                  </a:lnTo>
                  <a:cubicBezTo>
                    <a:pt x="1642" y="1698"/>
                    <a:pt x="1696" y="1644"/>
                    <a:pt x="1696" y="1578"/>
                  </a:cubicBezTo>
                  <a:cubicBezTo>
                    <a:pt x="1696" y="1512"/>
                    <a:pt x="1642" y="1458"/>
                    <a:pt x="1576" y="1458"/>
                  </a:cubicBezTo>
                  <a:lnTo>
                    <a:pt x="1197" y="1458"/>
                  </a:lnTo>
                  <a:cubicBezTo>
                    <a:pt x="1131" y="1458"/>
                    <a:pt x="1077" y="1512"/>
                    <a:pt x="1077" y="1578"/>
                  </a:cubicBezTo>
                  <a:cubicBezTo>
                    <a:pt x="1077" y="1644"/>
                    <a:pt x="1131" y="1698"/>
                    <a:pt x="1197" y="1698"/>
                  </a:cubicBezTo>
                  <a:lnTo>
                    <a:pt x="1265" y="1698"/>
                  </a:lnTo>
                  <a:cubicBezTo>
                    <a:pt x="1265" y="1701"/>
                    <a:pt x="1265" y="1704"/>
                    <a:pt x="1265" y="1707"/>
                  </a:cubicBezTo>
                  <a:close/>
                  <a:moveTo>
                    <a:pt x="400" y="966"/>
                  </a:moveTo>
                  <a:lnTo>
                    <a:pt x="249" y="1117"/>
                  </a:lnTo>
                  <a:cubicBezTo>
                    <a:pt x="202" y="1164"/>
                    <a:pt x="202" y="1240"/>
                    <a:pt x="249" y="1286"/>
                  </a:cubicBezTo>
                  <a:cubicBezTo>
                    <a:pt x="273" y="1310"/>
                    <a:pt x="303" y="1322"/>
                    <a:pt x="334" y="1322"/>
                  </a:cubicBezTo>
                  <a:cubicBezTo>
                    <a:pt x="365" y="1322"/>
                    <a:pt x="396" y="1310"/>
                    <a:pt x="419" y="1286"/>
                  </a:cubicBezTo>
                  <a:lnTo>
                    <a:pt x="570" y="1135"/>
                  </a:lnTo>
                  <a:cubicBezTo>
                    <a:pt x="617" y="1088"/>
                    <a:pt x="617" y="1012"/>
                    <a:pt x="570" y="966"/>
                  </a:cubicBezTo>
                  <a:cubicBezTo>
                    <a:pt x="523" y="919"/>
                    <a:pt x="447" y="919"/>
                    <a:pt x="400" y="966"/>
                  </a:cubicBezTo>
                  <a:close/>
                  <a:moveTo>
                    <a:pt x="419" y="47"/>
                  </a:moveTo>
                  <a:cubicBezTo>
                    <a:pt x="372" y="0"/>
                    <a:pt x="296" y="0"/>
                    <a:pt x="249" y="47"/>
                  </a:cubicBezTo>
                  <a:cubicBezTo>
                    <a:pt x="202" y="94"/>
                    <a:pt x="202" y="170"/>
                    <a:pt x="249" y="217"/>
                  </a:cubicBezTo>
                  <a:lnTo>
                    <a:pt x="400" y="368"/>
                  </a:lnTo>
                  <a:cubicBezTo>
                    <a:pt x="424" y="391"/>
                    <a:pt x="454" y="403"/>
                    <a:pt x="485" y="403"/>
                  </a:cubicBezTo>
                  <a:cubicBezTo>
                    <a:pt x="516" y="403"/>
                    <a:pt x="547" y="391"/>
                    <a:pt x="570" y="368"/>
                  </a:cubicBezTo>
                  <a:cubicBezTo>
                    <a:pt x="617" y="321"/>
                    <a:pt x="617" y="245"/>
                    <a:pt x="570" y="198"/>
                  </a:cubicBezTo>
                  <a:lnTo>
                    <a:pt x="419" y="47"/>
                  </a:lnTo>
                  <a:close/>
                  <a:moveTo>
                    <a:pt x="1119" y="1332"/>
                  </a:moveTo>
                  <a:cubicBezTo>
                    <a:pt x="1053" y="1332"/>
                    <a:pt x="999" y="1278"/>
                    <a:pt x="999" y="1212"/>
                  </a:cubicBezTo>
                  <a:cubicBezTo>
                    <a:pt x="999" y="1138"/>
                    <a:pt x="980" y="1116"/>
                    <a:pt x="938" y="1069"/>
                  </a:cubicBezTo>
                  <a:cubicBezTo>
                    <a:pt x="878" y="1003"/>
                    <a:pt x="798" y="913"/>
                    <a:pt x="798" y="700"/>
                  </a:cubicBezTo>
                  <a:cubicBezTo>
                    <a:pt x="798" y="375"/>
                    <a:pt x="1062" y="111"/>
                    <a:pt x="1386" y="111"/>
                  </a:cubicBezTo>
                  <a:cubicBezTo>
                    <a:pt x="1711" y="111"/>
                    <a:pt x="1975" y="375"/>
                    <a:pt x="1975" y="700"/>
                  </a:cubicBezTo>
                  <a:cubicBezTo>
                    <a:pt x="1975" y="913"/>
                    <a:pt x="1894" y="1003"/>
                    <a:pt x="1835" y="1069"/>
                  </a:cubicBezTo>
                  <a:cubicBezTo>
                    <a:pt x="1793" y="1116"/>
                    <a:pt x="1773" y="1138"/>
                    <a:pt x="1773" y="1212"/>
                  </a:cubicBezTo>
                  <a:cubicBezTo>
                    <a:pt x="1773" y="1278"/>
                    <a:pt x="1720" y="1332"/>
                    <a:pt x="1653" y="1332"/>
                  </a:cubicBezTo>
                  <a:lnTo>
                    <a:pt x="1119" y="1332"/>
                  </a:lnTo>
                  <a:close/>
                  <a:moveTo>
                    <a:pt x="1116" y="909"/>
                  </a:moveTo>
                  <a:cubicBezTo>
                    <a:pt x="1154" y="951"/>
                    <a:pt x="1201" y="1004"/>
                    <a:pt x="1225" y="1092"/>
                  </a:cubicBezTo>
                  <a:lnTo>
                    <a:pt x="1548" y="1092"/>
                  </a:lnTo>
                  <a:cubicBezTo>
                    <a:pt x="1572" y="1004"/>
                    <a:pt x="1619" y="951"/>
                    <a:pt x="1657" y="909"/>
                  </a:cubicBezTo>
                  <a:cubicBezTo>
                    <a:pt x="1704" y="856"/>
                    <a:pt x="1735" y="821"/>
                    <a:pt x="1735" y="700"/>
                  </a:cubicBezTo>
                  <a:cubicBezTo>
                    <a:pt x="1735" y="508"/>
                    <a:pt x="1579" y="351"/>
                    <a:pt x="1386" y="351"/>
                  </a:cubicBezTo>
                  <a:cubicBezTo>
                    <a:pt x="1194" y="351"/>
                    <a:pt x="1038" y="508"/>
                    <a:pt x="1038" y="700"/>
                  </a:cubicBezTo>
                  <a:cubicBezTo>
                    <a:pt x="1038" y="821"/>
                    <a:pt x="1069" y="856"/>
                    <a:pt x="1116" y="909"/>
                  </a:cubicBezTo>
                  <a:close/>
                  <a:moveTo>
                    <a:pt x="2824" y="676"/>
                  </a:moveTo>
                  <a:cubicBezTo>
                    <a:pt x="2621" y="676"/>
                    <a:pt x="2423" y="714"/>
                    <a:pt x="2236" y="789"/>
                  </a:cubicBezTo>
                  <a:cubicBezTo>
                    <a:pt x="2174" y="814"/>
                    <a:pt x="2144" y="884"/>
                    <a:pt x="2169" y="946"/>
                  </a:cubicBezTo>
                  <a:cubicBezTo>
                    <a:pt x="2194" y="1007"/>
                    <a:pt x="2264" y="1037"/>
                    <a:pt x="2325" y="1012"/>
                  </a:cubicBezTo>
                  <a:cubicBezTo>
                    <a:pt x="2484" y="948"/>
                    <a:pt x="2652" y="916"/>
                    <a:pt x="2824" y="916"/>
                  </a:cubicBezTo>
                  <a:cubicBezTo>
                    <a:pt x="3567" y="916"/>
                    <a:pt x="4172" y="1521"/>
                    <a:pt x="4172" y="2264"/>
                  </a:cubicBezTo>
                  <a:lnTo>
                    <a:pt x="4172" y="3418"/>
                  </a:lnTo>
                  <a:cubicBezTo>
                    <a:pt x="4172" y="3674"/>
                    <a:pt x="3963" y="3883"/>
                    <a:pt x="3707" y="3883"/>
                  </a:cubicBezTo>
                  <a:cubicBezTo>
                    <a:pt x="3641" y="3883"/>
                    <a:pt x="3587" y="3936"/>
                    <a:pt x="3587" y="4003"/>
                  </a:cubicBezTo>
                  <a:cubicBezTo>
                    <a:pt x="3587" y="4069"/>
                    <a:pt x="3641" y="4123"/>
                    <a:pt x="3707" y="4123"/>
                  </a:cubicBezTo>
                  <a:cubicBezTo>
                    <a:pt x="4096" y="4123"/>
                    <a:pt x="4412" y="3806"/>
                    <a:pt x="4412" y="3418"/>
                  </a:cubicBezTo>
                  <a:lnTo>
                    <a:pt x="4412" y="2264"/>
                  </a:lnTo>
                  <a:cubicBezTo>
                    <a:pt x="4412" y="1388"/>
                    <a:pt x="3700" y="676"/>
                    <a:pt x="2824" y="676"/>
                  </a:cubicBezTo>
                  <a:close/>
                  <a:moveTo>
                    <a:pt x="3724" y="4419"/>
                  </a:moveTo>
                  <a:cubicBezTo>
                    <a:pt x="3440" y="4332"/>
                    <a:pt x="3272" y="4209"/>
                    <a:pt x="3224" y="4052"/>
                  </a:cubicBezTo>
                  <a:cubicBezTo>
                    <a:pt x="3205" y="3989"/>
                    <a:pt x="3138" y="3953"/>
                    <a:pt x="3074" y="3973"/>
                  </a:cubicBezTo>
                  <a:cubicBezTo>
                    <a:pt x="3011" y="3992"/>
                    <a:pt x="2975" y="4059"/>
                    <a:pt x="2994" y="4122"/>
                  </a:cubicBezTo>
                  <a:cubicBezTo>
                    <a:pt x="3067" y="4360"/>
                    <a:pt x="3289" y="4537"/>
                    <a:pt x="3654" y="4648"/>
                  </a:cubicBezTo>
                  <a:cubicBezTo>
                    <a:pt x="3666" y="4652"/>
                    <a:pt x="3677" y="4653"/>
                    <a:pt x="3689" y="4653"/>
                  </a:cubicBezTo>
                  <a:cubicBezTo>
                    <a:pt x="3740" y="4653"/>
                    <a:pt x="3788" y="4620"/>
                    <a:pt x="3804" y="4568"/>
                  </a:cubicBezTo>
                  <a:cubicBezTo>
                    <a:pt x="3823" y="4505"/>
                    <a:pt x="3787" y="4438"/>
                    <a:pt x="3724" y="4419"/>
                  </a:cubicBezTo>
                  <a:close/>
                  <a:moveTo>
                    <a:pt x="3833" y="2563"/>
                  </a:moveTo>
                  <a:cubicBezTo>
                    <a:pt x="3833" y="2377"/>
                    <a:pt x="3803" y="2205"/>
                    <a:pt x="3744" y="2052"/>
                  </a:cubicBezTo>
                  <a:cubicBezTo>
                    <a:pt x="3743" y="2048"/>
                    <a:pt x="3741" y="2044"/>
                    <a:pt x="3739" y="2039"/>
                  </a:cubicBezTo>
                  <a:cubicBezTo>
                    <a:pt x="3731" y="2024"/>
                    <a:pt x="3720" y="2010"/>
                    <a:pt x="3707" y="2000"/>
                  </a:cubicBezTo>
                  <a:cubicBezTo>
                    <a:pt x="3697" y="1992"/>
                    <a:pt x="3687" y="1986"/>
                    <a:pt x="3676" y="1982"/>
                  </a:cubicBezTo>
                  <a:cubicBezTo>
                    <a:pt x="3655" y="1973"/>
                    <a:pt x="3631" y="1971"/>
                    <a:pt x="3607" y="1976"/>
                  </a:cubicBezTo>
                  <a:cubicBezTo>
                    <a:pt x="3598" y="1978"/>
                    <a:pt x="3589" y="1981"/>
                    <a:pt x="3580" y="1985"/>
                  </a:cubicBezTo>
                  <a:cubicBezTo>
                    <a:pt x="3573" y="1988"/>
                    <a:pt x="3566" y="1992"/>
                    <a:pt x="3561" y="1997"/>
                  </a:cubicBezTo>
                  <a:cubicBezTo>
                    <a:pt x="3385" y="2118"/>
                    <a:pt x="3118" y="2188"/>
                    <a:pt x="2827" y="2188"/>
                  </a:cubicBezTo>
                  <a:cubicBezTo>
                    <a:pt x="2760" y="2189"/>
                    <a:pt x="2707" y="2242"/>
                    <a:pt x="2707" y="2309"/>
                  </a:cubicBezTo>
                  <a:cubicBezTo>
                    <a:pt x="2707" y="2375"/>
                    <a:pt x="2761" y="2428"/>
                    <a:pt x="2827" y="2428"/>
                  </a:cubicBezTo>
                  <a:lnTo>
                    <a:pt x="2827" y="2428"/>
                  </a:lnTo>
                  <a:cubicBezTo>
                    <a:pt x="3100" y="2428"/>
                    <a:pt x="3359" y="2372"/>
                    <a:pt x="3561" y="2273"/>
                  </a:cubicBezTo>
                  <a:cubicBezTo>
                    <a:pt x="3582" y="2363"/>
                    <a:pt x="3593" y="2460"/>
                    <a:pt x="3593" y="2563"/>
                  </a:cubicBezTo>
                  <a:cubicBezTo>
                    <a:pt x="3593" y="2925"/>
                    <a:pt x="3407" y="3258"/>
                    <a:pt x="3109" y="3432"/>
                  </a:cubicBezTo>
                  <a:cubicBezTo>
                    <a:pt x="2993" y="3500"/>
                    <a:pt x="2905" y="3530"/>
                    <a:pt x="2824" y="3530"/>
                  </a:cubicBezTo>
                  <a:cubicBezTo>
                    <a:pt x="2743" y="3530"/>
                    <a:pt x="2655" y="3500"/>
                    <a:pt x="2539" y="3432"/>
                  </a:cubicBezTo>
                  <a:cubicBezTo>
                    <a:pt x="2241" y="3258"/>
                    <a:pt x="2055" y="2925"/>
                    <a:pt x="2055" y="2563"/>
                  </a:cubicBezTo>
                  <a:cubicBezTo>
                    <a:pt x="2055" y="2460"/>
                    <a:pt x="2066" y="2363"/>
                    <a:pt x="2086" y="2273"/>
                  </a:cubicBezTo>
                  <a:cubicBezTo>
                    <a:pt x="2109" y="2284"/>
                    <a:pt x="2132" y="2295"/>
                    <a:pt x="2155" y="2304"/>
                  </a:cubicBezTo>
                  <a:lnTo>
                    <a:pt x="2167" y="2309"/>
                  </a:lnTo>
                  <a:cubicBezTo>
                    <a:pt x="2248" y="2343"/>
                    <a:pt x="2306" y="2368"/>
                    <a:pt x="2373" y="2339"/>
                  </a:cubicBezTo>
                  <a:cubicBezTo>
                    <a:pt x="2438" y="2311"/>
                    <a:pt x="2461" y="2253"/>
                    <a:pt x="2487" y="2185"/>
                  </a:cubicBezTo>
                  <a:cubicBezTo>
                    <a:pt x="2492" y="2171"/>
                    <a:pt x="2498" y="2154"/>
                    <a:pt x="2506" y="2136"/>
                  </a:cubicBezTo>
                  <a:cubicBezTo>
                    <a:pt x="2538" y="2057"/>
                    <a:pt x="2573" y="1960"/>
                    <a:pt x="2585" y="1915"/>
                  </a:cubicBezTo>
                  <a:cubicBezTo>
                    <a:pt x="2604" y="1851"/>
                    <a:pt x="2567" y="1785"/>
                    <a:pt x="2503" y="1767"/>
                  </a:cubicBezTo>
                  <a:cubicBezTo>
                    <a:pt x="2439" y="1749"/>
                    <a:pt x="2373" y="1786"/>
                    <a:pt x="2355" y="1849"/>
                  </a:cubicBezTo>
                  <a:cubicBezTo>
                    <a:pt x="2345" y="1882"/>
                    <a:pt x="2314" y="1969"/>
                    <a:pt x="2283" y="2046"/>
                  </a:cubicBezTo>
                  <a:cubicBezTo>
                    <a:pt x="2277" y="2062"/>
                    <a:pt x="2271" y="2077"/>
                    <a:pt x="2266" y="2091"/>
                  </a:cubicBezTo>
                  <a:cubicBezTo>
                    <a:pt x="2264" y="2090"/>
                    <a:pt x="2262" y="2089"/>
                    <a:pt x="2260" y="2088"/>
                  </a:cubicBezTo>
                  <a:lnTo>
                    <a:pt x="2248" y="2083"/>
                  </a:lnTo>
                  <a:cubicBezTo>
                    <a:pt x="2188" y="2058"/>
                    <a:pt x="2134" y="2029"/>
                    <a:pt x="2087" y="1997"/>
                  </a:cubicBezTo>
                  <a:cubicBezTo>
                    <a:pt x="2082" y="1992"/>
                    <a:pt x="2075" y="1989"/>
                    <a:pt x="2069" y="1985"/>
                  </a:cubicBezTo>
                  <a:cubicBezTo>
                    <a:pt x="2060" y="1981"/>
                    <a:pt x="2050" y="1978"/>
                    <a:pt x="2041" y="1976"/>
                  </a:cubicBezTo>
                  <a:cubicBezTo>
                    <a:pt x="2018" y="1971"/>
                    <a:pt x="1994" y="1973"/>
                    <a:pt x="1973" y="1982"/>
                  </a:cubicBezTo>
                  <a:cubicBezTo>
                    <a:pt x="1961" y="1986"/>
                    <a:pt x="1950" y="1993"/>
                    <a:pt x="1940" y="2001"/>
                  </a:cubicBezTo>
                  <a:cubicBezTo>
                    <a:pt x="1928" y="2011"/>
                    <a:pt x="1917" y="2024"/>
                    <a:pt x="1909" y="2039"/>
                  </a:cubicBezTo>
                  <a:cubicBezTo>
                    <a:pt x="1907" y="2043"/>
                    <a:pt x="1905" y="2048"/>
                    <a:pt x="1903" y="2053"/>
                  </a:cubicBezTo>
                  <a:cubicBezTo>
                    <a:pt x="1845" y="2205"/>
                    <a:pt x="1815" y="2377"/>
                    <a:pt x="1815" y="2563"/>
                  </a:cubicBezTo>
                  <a:cubicBezTo>
                    <a:pt x="1815" y="3010"/>
                    <a:pt x="2046" y="3422"/>
                    <a:pt x="2418" y="3639"/>
                  </a:cubicBezTo>
                  <a:cubicBezTo>
                    <a:pt x="2573" y="3730"/>
                    <a:pt x="2698" y="3770"/>
                    <a:pt x="2824" y="3770"/>
                  </a:cubicBezTo>
                  <a:lnTo>
                    <a:pt x="2824" y="3770"/>
                  </a:lnTo>
                  <a:lnTo>
                    <a:pt x="2824" y="3770"/>
                  </a:lnTo>
                  <a:cubicBezTo>
                    <a:pt x="2950" y="3770"/>
                    <a:pt x="3075" y="3730"/>
                    <a:pt x="3230" y="3639"/>
                  </a:cubicBezTo>
                  <a:cubicBezTo>
                    <a:pt x="3602" y="3422"/>
                    <a:pt x="3833" y="3010"/>
                    <a:pt x="3833" y="2563"/>
                  </a:cubicBezTo>
                  <a:close/>
                  <a:moveTo>
                    <a:pt x="2567" y="3973"/>
                  </a:moveTo>
                  <a:cubicBezTo>
                    <a:pt x="2503" y="3953"/>
                    <a:pt x="2436" y="3989"/>
                    <a:pt x="2417" y="4052"/>
                  </a:cubicBezTo>
                  <a:cubicBezTo>
                    <a:pt x="2369" y="4209"/>
                    <a:pt x="2201" y="4332"/>
                    <a:pt x="1917" y="4419"/>
                  </a:cubicBezTo>
                  <a:cubicBezTo>
                    <a:pt x="1854" y="4438"/>
                    <a:pt x="1818" y="4505"/>
                    <a:pt x="1837" y="4568"/>
                  </a:cubicBezTo>
                  <a:cubicBezTo>
                    <a:pt x="1853" y="4620"/>
                    <a:pt x="1901" y="4653"/>
                    <a:pt x="1952" y="4653"/>
                  </a:cubicBezTo>
                  <a:cubicBezTo>
                    <a:pt x="1964" y="4653"/>
                    <a:pt x="1975" y="4652"/>
                    <a:pt x="1987" y="4648"/>
                  </a:cubicBezTo>
                  <a:cubicBezTo>
                    <a:pt x="2352" y="4537"/>
                    <a:pt x="2574" y="4360"/>
                    <a:pt x="2647" y="4122"/>
                  </a:cubicBezTo>
                  <a:cubicBezTo>
                    <a:pt x="2666" y="4059"/>
                    <a:pt x="2630" y="3992"/>
                    <a:pt x="2567" y="3973"/>
                  </a:cubicBezTo>
                  <a:close/>
                  <a:moveTo>
                    <a:pt x="2061" y="4003"/>
                  </a:moveTo>
                  <a:cubicBezTo>
                    <a:pt x="2061" y="3936"/>
                    <a:pt x="2007" y="3883"/>
                    <a:pt x="1941" y="3883"/>
                  </a:cubicBezTo>
                  <a:cubicBezTo>
                    <a:pt x="1685" y="3883"/>
                    <a:pt x="1476" y="3674"/>
                    <a:pt x="1476" y="3418"/>
                  </a:cubicBezTo>
                  <a:lnTo>
                    <a:pt x="1476" y="2264"/>
                  </a:lnTo>
                  <a:cubicBezTo>
                    <a:pt x="1476" y="2215"/>
                    <a:pt x="1479" y="2167"/>
                    <a:pt x="1484" y="2119"/>
                  </a:cubicBezTo>
                  <a:cubicBezTo>
                    <a:pt x="1491" y="2053"/>
                    <a:pt x="1443" y="1994"/>
                    <a:pt x="1377" y="1987"/>
                  </a:cubicBezTo>
                  <a:cubicBezTo>
                    <a:pt x="1311" y="1980"/>
                    <a:pt x="1252" y="2027"/>
                    <a:pt x="1245" y="2093"/>
                  </a:cubicBezTo>
                  <a:cubicBezTo>
                    <a:pt x="1239" y="2149"/>
                    <a:pt x="1236" y="2207"/>
                    <a:pt x="1236" y="2264"/>
                  </a:cubicBezTo>
                  <a:lnTo>
                    <a:pt x="1236" y="3418"/>
                  </a:lnTo>
                  <a:cubicBezTo>
                    <a:pt x="1236" y="3806"/>
                    <a:pt x="1552" y="4123"/>
                    <a:pt x="1941" y="4123"/>
                  </a:cubicBezTo>
                  <a:cubicBezTo>
                    <a:pt x="2007" y="4123"/>
                    <a:pt x="2061" y="4069"/>
                    <a:pt x="2061" y="4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51" name="组合 33"/>
            <p:cNvGrpSpPr/>
            <p:nvPr/>
          </p:nvGrpSpPr>
          <p:grpSpPr>
            <a:xfrm>
              <a:off x="1364745" y="4706680"/>
              <a:ext cx="5807099" cy="306867"/>
              <a:chOff x="4069594" y="3146795"/>
              <a:chExt cx="2496306" cy="406400"/>
            </a:xfrm>
            <a:solidFill>
              <a:srgbClr val="697E93"/>
            </a:solidFill>
          </p:grpSpPr>
          <p:sp>
            <p:nvSpPr>
              <p:cNvPr id="52" name="圆角矩形 24"/>
              <p:cNvSpPr/>
              <p:nvPr/>
            </p:nvSpPr>
            <p:spPr>
              <a:xfrm>
                <a:off x="4069594" y="3146795"/>
                <a:ext cx="2496306" cy="406400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865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3" name="文本框 35"/>
              <p:cNvSpPr txBox="1"/>
              <p:nvPr/>
            </p:nvSpPr>
            <p:spPr>
              <a:xfrm>
                <a:off x="4133959" y="3149940"/>
                <a:ext cx="2383013" cy="334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zh-CN" altLang="en-US" sz="1600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做手机文字，不要写得过于专业，要用通俗语言，让所有用户能听懂</a:t>
                </a:r>
                <a:endPara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endParaRPr>
              </a:p>
            </p:txBody>
          </p:sp>
        </p:grp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bldLvl="0" animBg="1"/>
      <p:bldP spid="120" grpId="0" bldLvl="0" animBg="1"/>
      <p:bldP spid="121" grpId="0" bldLvl="0" animBg="1"/>
      <p:bldP spid="122" grpId="0" bldLvl="0" animBg="1"/>
      <p:bldP spid="44" grpId="0"/>
      <p:bldP spid="45" grpId="0"/>
      <p:bldP spid="46" grpId="0"/>
      <p:bldP spid="4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26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8"/>
          <p:cNvSpPr/>
          <p:nvPr/>
        </p:nvSpPr>
        <p:spPr>
          <a:xfrm>
            <a:off x="5184124" y="2672132"/>
            <a:ext cx="5120105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用户分享前提是看你发的东西有冲动，引起用户的共鸣，让用户主动分享你的内容。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8"/>
          <p:cNvSpPr/>
          <p:nvPr/>
        </p:nvSpPr>
        <p:spPr>
          <a:xfrm>
            <a:off x="5096369" y="4943095"/>
            <a:ext cx="5837384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有损品牌正面形象的内容，能避免就避免一些。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184124" y="2111481"/>
            <a:ext cx="41452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考虑用户为什么分享你的内容</a:t>
            </a:r>
            <a:endParaRPr lang="zh-CN" altLang="en-US" sz="2400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153446" y="4382445"/>
            <a:ext cx="23164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考虑品牌正向性</a:t>
            </a:r>
            <a:endParaRPr lang="zh-CN" altLang="en-US" sz="2400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grpSp>
        <p:nvGrpSpPr>
          <p:cNvPr id="31" name="PA_组合 185"/>
          <p:cNvGrpSpPr/>
          <p:nvPr>
            <p:custDataLst>
              <p:tags r:id="rId2"/>
            </p:custDataLst>
          </p:nvPr>
        </p:nvGrpSpPr>
        <p:grpSpPr>
          <a:xfrm rot="21316081" flipH="1">
            <a:off x="1754212" y="2125611"/>
            <a:ext cx="2264224" cy="3041728"/>
            <a:chOff x="6078538" y="1790701"/>
            <a:chExt cx="2744788" cy="3686175"/>
          </a:xfrm>
          <a:solidFill>
            <a:schemeClr val="accent4"/>
          </a:solidFill>
        </p:grpSpPr>
        <p:sp>
          <p:nvSpPr>
            <p:cNvPr id="32" name="自由: 形状 186"/>
            <p:cNvSpPr/>
            <p:nvPr/>
          </p:nvSpPr>
          <p:spPr bwMode="auto">
            <a:xfrm>
              <a:off x="6263781" y="1846247"/>
              <a:ext cx="333863" cy="166075"/>
            </a:xfrm>
            <a:custGeom>
              <a:avLst/>
              <a:gdLst>
                <a:gd name="connsiteX0" fmla="*/ 44360 w 333863"/>
                <a:gd name="connsiteY0" fmla="*/ 0 h 166075"/>
                <a:gd name="connsiteX1" fmla="*/ 333863 w 333863"/>
                <a:gd name="connsiteY1" fmla="*/ 159155 h 166075"/>
                <a:gd name="connsiteX2" fmla="*/ 331529 w 333863"/>
                <a:gd name="connsiteY2" fmla="*/ 166075 h 166075"/>
                <a:gd name="connsiteX3" fmla="*/ 301177 w 333863"/>
                <a:gd name="connsiteY3" fmla="*/ 156849 h 166075"/>
                <a:gd name="connsiteX4" fmla="*/ 231136 w 333863"/>
                <a:gd name="connsiteY4" fmla="*/ 122250 h 166075"/>
                <a:gd name="connsiteX5" fmla="*/ 133079 w 333863"/>
                <a:gd name="connsiteY5" fmla="*/ 161462 h 166075"/>
                <a:gd name="connsiteX6" fmla="*/ 0 w 333863"/>
                <a:gd name="connsiteY6" fmla="*/ 96877 h 166075"/>
                <a:gd name="connsiteX7" fmla="*/ 44360 w 333863"/>
                <a:gd name="connsiteY7" fmla="*/ 0 h 166075"/>
                <a:gd name="connsiteX8" fmla="*/ 59855 w 333863"/>
                <a:gd name="connsiteY8" fmla="*/ 49230 h 166075"/>
                <a:gd name="connsiteX9" fmla="*/ 57646 w 333863"/>
                <a:gd name="connsiteY9" fmla="*/ 53626 h 166075"/>
                <a:gd name="connsiteX10" fmla="*/ 106238 w 333863"/>
                <a:gd name="connsiteY10" fmla="*/ 77805 h 166075"/>
                <a:gd name="connsiteX11" fmla="*/ 108446 w 333863"/>
                <a:gd name="connsiteY11" fmla="*/ 71211 h 166075"/>
                <a:gd name="connsiteX12" fmla="*/ 59855 w 333863"/>
                <a:gd name="connsiteY12" fmla="*/ 49230 h 166075"/>
                <a:gd name="connsiteX13" fmla="*/ 52312 w 333863"/>
                <a:gd name="connsiteY13" fmla="*/ 90505 h 166075"/>
                <a:gd name="connsiteX14" fmla="*/ 48121 w 333863"/>
                <a:gd name="connsiteY14" fmla="*/ 94814 h 166075"/>
                <a:gd name="connsiteX15" fmla="*/ 98414 w 333863"/>
                <a:gd name="connsiteY15" fmla="*/ 120668 h 166075"/>
                <a:gd name="connsiteX16" fmla="*/ 100509 w 333863"/>
                <a:gd name="connsiteY16" fmla="*/ 114205 h 166075"/>
                <a:gd name="connsiteX17" fmla="*/ 52312 w 333863"/>
                <a:gd name="connsiteY17" fmla="*/ 90505 h 16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863" h="166075">
                  <a:moveTo>
                    <a:pt x="44360" y="0"/>
                  </a:moveTo>
                  <a:cubicBezTo>
                    <a:pt x="142417" y="46132"/>
                    <a:pt x="240475" y="99184"/>
                    <a:pt x="333863" y="159155"/>
                  </a:cubicBezTo>
                  <a:cubicBezTo>
                    <a:pt x="333863" y="161462"/>
                    <a:pt x="333863" y="163768"/>
                    <a:pt x="331529" y="166075"/>
                  </a:cubicBezTo>
                  <a:cubicBezTo>
                    <a:pt x="322190" y="163768"/>
                    <a:pt x="310516" y="161462"/>
                    <a:pt x="301177" y="156849"/>
                  </a:cubicBezTo>
                  <a:cubicBezTo>
                    <a:pt x="277830" y="145316"/>
                    <a:pt x="252149" y="136089"/>
                    <a:pt x="231136" y="122250"/>
                  </a:cubicBezTo>
                  <a:cubicBezTo>
                    <a:pt x="196116" y="101490"/>
                    <a:pt x="149421" y="119943"/>
                    <a:pt x="133079" y="161462"/>
                  </a:cubicBezTo>
                  <a:cubicBezTo>
                    <a:pt x="88719" y="138396"/>
                    <a:pt x="42025" y="117637"/>
                    <a:pt x="0" y="96877"/>
                  </a:cubicBezTo>
                  <a:cubicBezTo>
                    <a:pt x="14008" y="62278"/>
                    <a:pt x="28017" y="32292"/>
                    <a:pt x="44360" y="0"/>
                  </a:cubicBezTo>
                  <a:close/>
                  <a:moveTo>
                    <a:pt x="59855" y="49230"/>
                  </a:moveTo>
                  <a:cubicBezTo>
                    <a:pt x="59855" y="49230"/>
                    <a:pt x="57646" y="51428"/>
                    <a:pt x="57646" y="53626"/>
                  </a:cubicBezTo>
                  <a:cubicBezTo>
                    <a:pt x="73107" y="62419"/>
                    <a:pt x="88568" y="71211"/>
                    <a:pt x="106238" y="77805"/>
                  </a:cubicBezTo>
                  <a:cubicBezTo>
                    <a:pt x="106238" y="75607"/>
                    <a:pt x="108446" y="73409"/>
                    <a:pt x="108446" y="71211"/>
                  </a:cubicBezTo>
                  <a:cubicBezTo>
                    <a:pt x="92985" y="64617"/>
                    <a:pt x="77525" y="55824"/>
                    <a:pt x="59855" y="49230"/>
                  </a:cubicBezTo>
                  <a:close/>
                  <a:moveTo>
                    <a:pt x="52312" y="90505"/>
                  </a:moveTo>
                  <a:cubicBezTo>
                    <a:pt x="50217" y="92660"/>
                    <a:pt x="50217" y="92660"/>
                    <a:pt x="48121" y="94814"/>
                  </a:cubicBezTo>
                  <a:cubicBezTo>
                    <a:pt x="64885" y="103432"/>
                    <a:pt x="81650" y="112050"/>
                    <a:pt x="98414" y="120668"/>
                  </a:cubicBezTo>
                  <a:cubicBezTo>
                    <a:pt x="98414" y="118514"/>
                    <a:pt x="100509" y="116359"/>
                    <a:pt x="100509" y="114205"/>
                  </a:cubicBezTo>
                  <a:cubicBezTo>
                    <a:pt x="83745" y="107741"/>
                    <a:pt x="69076" y="99123"/>
                    <a:pt x="52312" y="905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33" name="自由: 形状 187"/>
            <p:cNvSpPr/>
            <p:nvPr/>
          </p:nvSpPr>
          <p:spPr bwMode="auto">
            <a:xfrm>
              <a:off x="6078538" y="1790701"/>
              <a:ext cx="1081718" cy="674688"/>
            </a:xfrm>
            <a:custGeom>
              <a:avLst/>
              <a:gdLst>
                <a:gd name="connsiteX0" fmla="*/ 4307 w 1081718"/>
                <a:gd name="connsiteY0" fmla="*/ 0 h 674688"/>
                <a:gd name="connsiteX1" fmla="*/ 34454 w 1081718"/>
                <a:gd name="connsiteY1" fmla="*/ 4297 h 674688"/>
                <a:gd name="connsiteX2" fmla="*/ 185188 w 1081718"/>
                <a:gd name="connsiteY2" fmla="*/ 34379 h 674688"/>
                <a:gd name="connsiteX3" fmla="*/ 320848 w 1081718"/>
                <a:gd name="connsiteY3" fmla="*/ 90245 h 674688"/>
                <a:gd name="connsiteX4" fmla="*/ 534029 w 1081718"/>
                <a:gd name="connsiteY4" fmla="*/ 212720 h 674688"/>
                <a:gd name="connsiteX5" fmla="*/ 555563 w 1081718"/>
                <a:gd name="connsiteY5" fmla="*/ 219166 h 674688"/>
                <a:gd name="connsiteX6" fmla="*/ 678303 w 1081718"/>
                <a:gd name="connsiteY6" fmla="*/ 298668 h 674688"/>
                <a:gd name="connsiteX7" fmla="*/ 704143 w 1081718"/>
                <a:gd name="connsiteY7" fmla="*/ 322303 h 674688"/>
                <a:gd name="connsiteX8" fmla="*/ 990538 w 1081718"/>
                <a:gd name="connsiteY8" fmla="*/ 502793 h 674688"/>
                <a:gd name="connsiteX9" fmla="*/ 1057291 w 1081718"/>
                <a:gd name="connsiteY9" fmla="*/ 550064 h 674688"/>
                <a:gd name="connsiteX10" fmla="*/ 1076671 w 1081718"/>
                <a:gd name="connsiteY10" fmla="*/ 620971 h 674688"/>
                <a:gd name="connsiteX11" fmla="*/ 1007765 w 1081718"/>
                <a:gd name="connsiteY11" fmla="*/ 674688 h 674688"/>
                <a:gd name="connsiteX12" fmla="*/ 988384 w 1081718"/>
                <a:gd name="connsiteY12" fmla="*/ 668242 h 674688"/>
                <a:gd name="connsiteX13" fmla="*/ 751517 w 1081718"/>
                <a:gd name="connsiteY13" fmla="*/ 515685 h 674688"/>
                <a:gd name="connsiteX14" fmla="*/ 669690 w 1081718"/>
                <a:gd name="connsiteY14" fmla="*/ 461968 h 674688"/>
                <a:gd name="connsiteX15" fmla="*/ 639543 w 1081718"/>
                <a:gd name="connsiteY15" fmla="*/ 466265 h 674688"/>
                <a:gd name="connsiteX16" fmla="*/ 562023 w 1081718"/>
                <a:gd name="connsiteY16" fmla="*/ 517834 h 674688"/>
                <a:gd name="connsiteX17" fmla="*/ 415595 w 1081718"/>
                <a:gd name="connsiteY17" fmla="*/ 434035 h 674688"/>
                <a:gd name="connsiteX18" fmla="*/ 441435 w 1081718"/>
                <a:gd name="connsiteY18" fmla="*/ 339493 h 674688"/>
                <a:gd name="connsiteX19" fmla="*/ 378989 w 1081718"/>
                <a:gd name="connsiteY19" fmla="*/ 300816 h 674688"/>
                <a:gd name="connsiteX20" fmla="*/ 312235 w 1081718"/>
                <a:gd name="connsiteY20" fmla="*/ 242802 h 674688"/>
                <a:gd name="connsiteX21" fmla="*/ 251941 w 1081718"/>
                <a:gd name="connsiteY21" fmla="*/ 206274 h 674688"/>
                <a:gd name="connsiteX22" fmla="*/ 165808 w 1081718"/>
                <a:gd name="connsiteY22" fmla="*/ 165449 h 674688"/>
                <a:gd name="connsiteX23" fmla="*/ 146428 w 1081718"/>
                <a:gd name="connsiteY23" fmla="*/ 146111 h 674688"/>
                <a:gd name="connsiteX24" fmla="*/ 45220 w 1081718"/>
                <a:gd name="connsiteY24" fmla="*/ 49420 h 674688"/>
                <a:gd name="connsiteX25" fmla="*/ 0 w 1081718"/>
                <a:gd name="connsiteY25" fmla="*/ 6446 h 674688"/>
                <a:gd name="connsiteX26" fmla="*/ 4307 w 1081718"/>
                <a:gd name="connsiteY26" fmla="*/ 0 h 674688"/>
                <a:gd name="connsiteX27" fmla="*/ 95501 w 1081718"/>
                <a:gd name="connsiteY27" fmla="*/ 33921 h 674688"/>
                <a:gd name="connsiteX28" fmla="*/ 78345 w 1081718"/>
                <a:gd name="connsiteY28" fmla="*/ 40433 h 674688"/>
                <a:gd name="connsiteX29" fmla="*/ 84778 w 1081718"/>
                <a:gd name="connsiteY29" fmla="*/ 57798 h 674688"/>
                <a:gd name="connsiteX30" fmla="*/ 151259 w 1081718"/>
                <a:gd name="connsiteY30" fmla="*/ 125089 h 674688"/>
                <a:gd name="connsiteX31" fmla="*/ 170559 w 1081718"/>
                <a:gd name="connsiteY31" fmla="*/ 125089 h 674688"/>
                <a:gd name="connsiteX32" fmla="*/ 198438 w 1081718"/>
                <a:gd name="connsiteY32" fmla="*/ 66481 h 674688"/>
                <a:gd name="connsiteX33" fmla="*/ 183427 w 1081718"/>
                <a:gd name="connsiteY33" fmla="*/ 49115 h 674688"/>
                <a:gd name="connsiteX34" fmla="*/ 95501 w 1081718"/>
                <a:gd name="connsiteY34" fmla="*/ 33921 h 674688"/>
                <a:gd name="connsiteX35" fmla="*/ 229602 w 1081718"/>
                <a:gd name="connsiteY35" fmla="*/ 55545 h 674688"/>
                <a:gd name="connsiteX36" fmla="*/ 185242 w 1081718"/>
                <a:gd name="connsiteY36" fmla="*/ 152422 h 674688"/>
                <a:gd name="connsiteX37" fmla="*/ 318321 w 1081718"/>
                <a:gd name="connsiteY37" fmla="*/ 217007 h 674688"/>
                <a:gd name="connsiteX38" fmla="*/ 416378 w 1081718"/>
                <a:gd name="connsiteY38" fmla="*/ 177795 h 674688"/>
                <a:gd name="connsiteX39" fmla="*/ 486419 w 1081718"/>
                <a:gd name="connsiteY39" fmla="*/ 212394 h 674688"/>
                <a:gd name="connsiteX40" fmla="*/ 516771 w 1081718"/>
                <a:gd name="connsiteY40" fmla="*/ 221620 h 674688"/>
                <a:gd name="connsiteX41" fmla="*/ 519105 w 1081718"/>
                <a:gd name="connsiteY41" fmla="*/ 214700 h 674688"/>
                <a:gd name="connsiteX42" fmla="*/ 229602 w 1081718"/>
                <a:gd name="connsiteY42" fmla="*/ 55545 h 674688"/>
                <a:gd name="connsiteX43" fmla="*/ 420688 w 1081718"/>
                <a:gd name="connsiteY43" fmla="*/ 255587 h 674688"/>
                <a:gd name="connsiteX44" fmla="*/ 478829 w 1081718"/>
                <a:gd name="connsiteY44" fmla="*/ 292213 h 674688"/>
                <a:gd name="connsiteX45" fmla="*/ 487442 w 1081718"/>
                <a:gd name="connsiteY45" fmla="*/ 382701 h 674688"/>
                <a:gd name="connsiteX46" fmla="*/ 480982 w 1081718"/>
                <a:gd name="connsiteY46" fmla="*/ 438717 h 674688"/>
                <a:gd name="connsiteX47" fmla="*/ 547736 w 1081718"/>
                <a:gd name="connsiteY47" fmla="*/ 458107 h 674688"/>
                <a:gd name="connsiteX48" fmla="*/ 636023 w 1081718"/>
                <a:gd name="connsiteY48" fmla="*/ 376237 h 674688"/>
                <a:gd name="connsiteX49" fmla="*/ 638176 w 1081718"/>
                <a:gd name="connsiteY49" fmla="*/ 361156 h 674688"/>
                <a:gd name="connsiteX50" fmla="*/ 552042 w 1081718"/>
                <a:gd name="connsiteY50" fmla="*/ 277132 h 674688"/>
                <a:gd name="connsiteX51" fmla="*/ 420688 w 1081718"/>
                <a:gd name="connsiteY51" fmla="*/ 255587 h 6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81718" h="674688">
                  <a:moveTo>
                    <a:pt x="4307" y="0"/>
                  </a:moveTo>
                  <a:cubicBezTo>
                    <a:pt x="12920" y="0"/>
                    <a:pt x="23687" y="2149"/>
                    <a:pt x="34454" y="4297"/>
                  </a:cubicBezTo>
                  <a:cubicBezTo>
                    <a:pt x="83981" y="15041"/>
                    <a:pt x="135661" y="30082"/>
                    <a:pt x="185188" y="34379"/>
                  </a:cubicBezTo>
                  <a:cubicBezTo>
                    <a:pt x="236868" y="40825"/>
                    <a:pt x="279935" y="64461"/>
                    <a:pt x="320848" y="90245"/>
                  </a:cubicBezTo>
                  <a:cubicBezTo>
                    <a:pt x="391909" y="128921"/>
                    <a:pt x="462969" y="171895"/>
                    <a:pt x="534029" y="212720"/>
                  </a:cubicBezTo>
                  <a:cubicBezTo>
                    <a:pt x="540489" y="217018"/>
                    <a:pt x="549103" y="219166"/>
                    <a:pt x="555563" y="219166"/>
                  </a:cubicBezTo>
                  <a:cubicBezTo>
                    <a:pt x="611550" y="225612"/>
                    <a:pt x="650310" y="253545"/>
                    <a:pt x="678303" y="298668"/>
                  </a:cubicBezTo>
                  <a:cubicBezTo>
                    <a:pt x="684763" y="309411"/>
                    <a:pt x="693377" y="318006"/>
                    <a:pt x="704143" y="322303"/>
                  </a:cubicBezTo>
                  <a:cubicBezTo>
                    <a:pt x="798890" y="384615"/>
                    <a:pt x="895791" y="442630"/>
                    <a:pt x="990538" y="502793"/>
                  </a:cubicBezTo>
                  <a:cubicBezTo>
                    <a:pt x="1014225" y="517834"/>
                    <a:pt x="1035758" y="532875"/>
                    <a:pt x="1057291" y="550064"/>
                  </a:cubicBezTo>
                  <a:cubicBezTo>
                    <a:pt x="1080978" y="569402"/>
                    <a:pt x="1087438" y="595187"/>
                    <a:pt x="1076671" y="620971"/>
                  </a:cubicBezTo>
                  <a:cubicBezTo>
                    <a:pt x="1063751" y="651053"/>
                    <a:pt x="1035758" y="674688"/>
                    <a:pt x="1007765" y="674688"/>
                  </a:cubicBezTo>
                  <a:cubicBezTo>
                    <a:pt x="1001305" y="674688"/>
                    <a:pt x="994844" y="672539"/>
                    <a:pt x="988384" y="668242"/>
                  </a:cubicBezTo>
                  <a:cubicBezTo>
                    <a:pt x="908711" y="616674"/>
                    <a:pt x="831190" y="567254"/>
                    <a:pt x="751517" y="515685"/>
                  </a:cubicBezTo>
                  <a:cubicBezTo>
                    <a:pt x="725677" y="498496"/>
                    <a:pt x="697683" y="481306"/>
                    <a:pt x="669690" y="461968"/>
                  </a:cubicBezTo>
                  <a:cubicBezTo>
                    <a:pt x="656770" y="453373"/>
                    <a:pt x="650310" y="457671"/>
                    <a:pt x="639543" y="466265"/>
                  </a:cubicBezTo>
                  <a:cubicBezTo>
                    <a:pt x="615856" y="485604"/>
                    <a:pt x="590016" y="507090"/>
                    <a:pt x="562023" y="517834"/>
                  </a:cubicBezTo>
                  <a:cubicBezTo>
                    <a:pt x="495269" y="541470"/>
                    <a:pt x="426362" y="504942"/>
                    <a:pt x="415595" y="434035"/>
                  </a:cubicBezTo>
                  <a:cubicBezTo>
                    <a:pt x="409135" y="403953"/>
                    <a:pt x="402675" y="365277"/>
                    <a:pt x="441435" y="339493"/>
                  </a:cubicBezTo>
                  <a:cubicBezTo>
                    <a:pt x="417749" y="324452"/>
                    <a:pt x="398369" y="313709"/>
                    <a:pt x="378989" y="300816"/>
                  </a:cubicBezTo>
                  <a:cubicBezTo>
                    <a:pt x="353148" y="285776"/>
                    <a:pt x="331615" y="266437"/>
                    <a:pt x="312235" y="242802"/>
                  </a:cubicBezTo>
                  <a:cubicBezTo>
                    <a:pt x="299315" y="225612"/>
                    <a:pt x="273475" y="217018"/>
                    <a:pt x="251941" y="206274"/>
                  </a:cubicBezTo>
                  <a:cubicBezTo>
                    <a:pt x="223948" y="191233"/>
                    <a:pt x="193801" y="178341"/>
                    <a:pt x="165808" y="165449"/>
                  </a:cubicBezTo>
                  <a:cubicBezTo>
                    <a:pt x="159348" y="161152"/>
                    <a:pt x="152888" y="152557"/>
                    <a:pt x="146428" y="146111"/>
                  </a:cubicBezTo>
                  <a:cubicBezTo>
                    <a:pt x="118434" y="107434"/>
                    <a:pt x="86134" y="75204"/>
                    <a:pt x="45220" y="49420"/>
                  </a:cubicBezTo>
                  <a:cubicBezTo>
                    <a:pt x="27994" y="36528"/>
                    <a:pt x="15074" y="21487"/>
                    <a:pt x="0" y="6446"/>
                  </a:cubicBezTo>
                  <a:cubicBezTo>
                    <a:pt x="2154" y="4297"/>
                    <a:pt x="2154" y="2149"/>
                    <a:pt x="4307" y="0"/>
                  </a:cubicBezTo>
                  <a:close/>
                  <a:moveTo>
                    <a:pt x="95501" y="33921"/>
                  </a:moveTo>
                  <a:cubicBezTo>
                    <a:pt x="91212" y="31750"/>
                    <a:pt x="82634" y="36091"/>
                    <a:pt x="78345" y="40433"/>
                  </a:cubicBezTo>
                  <a:cubicBezTo>
                    <a:pt x="76200" y="42603"/>
                    <a:pt x="80489" y="53457"/>
                    <a:pt x="84778" y="57798"/>
                  </a:cubicBezTo>
                  <a:cubicBezTo>
                    <a:pt x="106224" y="79505"/>
                    <a:pt x="129813" y="103382"/>
                    <a:pt x="151259" y="125089"/>
                  </a:cubicBezTo>
                  <a:cubicBezTo>
                    <a:pt x="157692" y="133772"/>
                    <a:pt x="166270" y="138113"/>
                    <a:pt x="170559" y="125089"/>
                  </a:cubicBezTo>
                  <a:cubicBezTo>
                    <a:pt x="181282" y="107724"/>
                    <a:pt x="187716" y="88188"/>
                    <a:pt x="198438" y="66481"/>
                  </a:cubicBezTo>
                  <a:cubicBezTo>
                    <a:pt x="192005" y="59969"/>
                    <a:pt x="189860" y="51286"/>
                    <a:pt x="183427" y="49115"/>
                  </a:cubicBezTo>
                  <a:cubicBezTo>
                    <a:pt x="155548" y="42603"/>
                    <a:pt x="125524" y="38262"/>
                    <a:pt x="95501" y="33921"/>
                  </a:cubicBezTo>
                  <a:close/>
                  <a:moveTo>
                    <a:pt x="229602" y="55545"/>
                  </a:moveTo>
                  <a:cubicBezTo>
                    <a:pt x="213259" y="87837"/>
                    <a:pt x="199250" y="117823"/>
                    <a:pt x="185242" y="152422"/>
                  </a:cubicBezTo>
                  <a:cubicBezTo>
                    <a:pt x="227267" y="173182"/>
                    <a:pt x="273961" y="193941"/>
                    <a:pt x="318321" y="217007"/>
                  </a:cubicBezTo>
                  <a:cubicBezTo>
                    <a:pt x="334663" y="175488"/>
                    <a:pt x="381358" y="157035"/>
                    <a:pt x="416378" y="177795"/>
                  </a:cubicBezTo>
                  <a:cubicBezTo>
                    <a:pt x="437391" y="191634"/>
                    <a:pt x="463072" y="200861"/>
                    <a:pt x="486419" y="212394"/>
                  </a:cubicBezTo>
                  <a:cubicBezTo>
                    <a:pt x="495758" y="217007"/>
                    <a:pt x="507432" y="219313"/>
                    <a:pt x="516771" y="221620"/>
                  </a:cubicBezTo>
                  <a:cubicBezTo>
                    <a:pt x="519105" y="219313"/>
                    <a:pt x="519105" y="217007"/>
                    <a:pt x="519105" y="214700"/>
                  </a:cubicBezTo>
                  <a:cubicBezTo>
                    <a:pt x="425717" y="154729"/>
                    <a:pt x="327659" y="101677"/>
                    <a:pt x="229602" y="55545"/>
                  </a:cubicBezTo>
                  <a:close/>
                  <a:moveTo>
                    <a:pt x="420688" y="255587"/>
                  </a:moveTo>
                  <a:cubicBezTo>
                    <a:pt x="440068" y="268514"/>
                    <a:pt x="459448" y="279286"/>
                    <a:pt x="478829" y="292213"/>
                  </a:cubicBezTo>
                  <a:cubicBezTo>
                    <a:pt x="513282" y="315912"/>
                    <a:pt x="515435" y="352538"/>
                    <a:pt x="487442" y="382701"/>
                  </a:cubicBezTo>
                  <a:cubicBezTo>
                    <a:pt x="476675" y="393473"/>
                    <a:pt x="474522" y="427945"/>
                    <a:pt x="480982" y="438717"/>
                  </a:cubicBezTo>
                  <a:cubicBezTo>
                    <a:pt x="493902" y="460262"/>
                    <a:pt x="519742" y="466725"/>
                    <a:pt x="547736" y="458107"/>
                  </a:cubicBezTo>
                  <a:cubicBezTo>
                    <a:pt x="590803" y="443026"/>
                    <a:pt x="612336" y="408554"/>
                    <a:pt x="636023" y="376237"/>
                  </a:cubicBezTo>
                  <a:cubicBezTo>
                    <a:pt x="638176" y="371928"/>
                    <a:pt x="638176" y="367620"/>
                    <a:pt x="638176" y="361156"/>
                  </a:cubicBezTo>
                  <a:cubicBezTo>
                    <a:pt x="636023" y="322376"/>
                    <a:pt x="590803" y="277132"/>
                    <a:pt x="552042" y="277132"/>
                  </a:cubicBezTo>
                  <a:cubicBezTo>
                    <a:pt x="506822" y="279286"/>
                    <a:pt x="463755" y="274977"/>
                    <a:pt x="420688" y="2555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34" name="组合 188"/>
            <p:cNvGrpSpPr/>
            <p:nvPr/>
          </p:nvGrpSpPr>
          <p:grpSpPr>
            <a:xfrm>
              <a:off x="6670676" y="1868488"/>
              <a:ext cx="2152650" cy="3608388"/>
              <a:chOff x="6670676" y="1868488"/>
              <a:chExt cx="2152650" cy="3608388"/>
            </a:xfrm>
            <a:grpFill/>
          </p:grpSpPr>
          <p:sp>
            <p:nvSpPr>
              <p:cNvPr id="36" name="chenying0907 5"/>
              <p:cNvSpPr/>
              <p:nvPr/>
            </p:nvSpPr>
            <p:spPr bwMode="auto">
              <a:xfrm>
                <a:off x="8281988" y="4449763"/>
                <a:ext cx="314325" cy="1027113"/>
              </a:xfrm>
              <a:custGeom>
                <a:avLst/>
                <a:gdLst>
                  <a:gd name="T0" fmla="*/ 36 w 146"/>
                  <a:gd name="T1" fmla="*/ 124 h 478"/>
                  <a:gd name="T2" fmla="*/ 60 w 146"/>
                  <a:gd name="T3" fmla="*/ 218 h 478"/>
                  <a:gd name="T4" fmla="*/ 78 w 146"/>
                  <a:gd name="T5" fmla="*/ 328 h 478"/>
                  <a:gd name="T6" fmla="*/ 91 w 146"/>
                  <a:gd name="T7" fmla="*/ 474 h 478"/>
                  <a:gd name="T8" fmla="*/ 91 w 146"/>
                  <a:gd name="T9" fmla="*/ 477 h 478"/>
                  <a:gd name="T10" fmla="*/ 146 w 146"/>
                  <a:gd name="T11" fmla="*/ 478 h 478"/>
                  <a:gd name="T12" fmla="*/ 145 w 146"/>
                  <a:gd name="T13" fmla="*/ 472 h 478"/>
                  <a:gd name="T14" fmla="*/ 141 w 146"/>
                  <a:gd name="T15" fmla="*/ 395 h 478"/>
                  <a:gd name="T16" fmla="*/ 128 w 146"/>
                  <a:gd name="T17" fmla="*/ 284 h 478"/>
                  <a:gd name="T18" fmla="*/ 107 w 146"/>
                  <a:gd name="T19" fmla="*/ 174 h 478"/>
                  <a:gd name="T20" fmla="*/ 89 w 146"/>
                  <a:gd name="T21" fmla="*/ 106 h 478"/>
                  <a:gd name="T22" fmla="*/ 55 w 146"/>
                  <a:gd name="T23" fmla="*/ 12 h 478"/>
                  <a:gd name="T24" fmla="*/ 42 w 146"/>
                  <a:gd name="T25" fmla="*/ 2 h 478"/>
                  <a:gd name="T26" fmla="*/ 7 w 146"/>
                  <a:gd name="T27" fmla="*/ 12 h 478"/>
                  <a:gd name="T28" fmla="*/ 2 w 146"/>
                  <a:gd name="T29" fmla="*/ 27 h 478"/>
                  <a:gd name="T30" fmla="*/ 36 w 146"/>
                  <a:gd name="T31" fmla="*/ 12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6" h="478">
                    <a:moveTo>
                      <a:pt x="36" y="124"/>
                    </a:moveTo>
                    <a:cubicBezTo>
                      <a:pt x="46" y="155"/>
                      <a:pt x="54" y="186"/>
                      <a:pt x="60" y="218"/>
                    </a:cubicBezTo>
                    <a:cubicBezTo>
                      <a:pt x="68" y="254"/>
                      <a:pt x="74" y="291"/>
                      <a:pt x="78" y="328"/>
                    </a:cubicBezTo>
                    <a:cubicBezTo>
                      <a:pt x="84" y="377"/>
                      <a:pt x="87" y="425"/>
                      <a:pt x="91" y="474"/>
                    </a:cubicBezTo>
                    <a:cubicBezTo>
                      <a:pt x="91" y="475"/>
                      <a:pt x="91" y="476"/>
                      <a:pt x="91" y="477"/>
                    </a:cubicBezTo>
                    <a:cubicBezTo>
                      <a:pt x="110" y="477"/>
                      <a:pt x="128" y="477"/>
                      <a:pt x="146" y="478"/>
                    </a:cubicBezTo>
                    <a:cubicBezTo>
                      <a:pt x="146" y="476"/>
                      <a:pt x="146" y="474"/>
                      <a:pt x="145" y="472"/>
                    </a:cubicBezTo>
                    <a:cubicBezTo>
                      <a:pt x="144" y="446"/>
                      <a:pt x="144" y="421"/>
                      <a:pt x="141" y="395"/>
                    </a:cubicBezTo>
                    <a:cubicBezTo>
                      <a:pt x="138" y="358"/>
                      <a:pt x="134" y="321"/>
                      <a:pt x="128" y="284"/>
                    </a:cubicBezTo>
                    <a:cubicBezTo>
                      <a:pt x="123" y="247"/>
                      <a:pt x="115" y="211"/>
                      <a:pt x="107" y="174"/>
                    </a:cubicBezTo>
                    <a:cubicBezTo>
                      <a:pt x="102" y="151"/>
                      <a:pt x="96" y="128"/>
                      <a:pt x="89" y="106"/>
                    </a:cubicBezTo>
                    <a:cubicBezTo>
                      <a:pt x="79" y="74"/>
                      <a:pt x="67" y="43"/>
                      <a:pt x="55" y="12"/>
                    </a:cubicBezTo>
                    <a:cubicBezTo>
                      <a:pt x="54" y="7"/>
                      <a:pt x="47" y="3"/>
                      <a:pt x="42" y="2"/>
                    </a:cubicBezTo>
                    <a:cubicBezTo>
                      <a:pt x="29" y="0"/>
                      <a:pt x="17" y="4"/>
                      <a:pt x="7" y="12"/>
                    </a:cubicBezTo>
                    <a:cubicBezTo>
                      <a:pt x="2" y="15"/>
                      <a:pt x="0" y="20"/>
                      <a:pt x="2" y="27"/>
                    </a:cubicBezTo>
                    <a:cubicBezTo>
                      <a:pt x="14" y="59"/>
                      <a:pt x="26" y="91"/>
                      <a:pt x="36" y="12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7" name="chenying0907 6"/>
              <p:cNvSpPr/>
              <p:nvPr/>
            </p:nvSpPr>
            <p:spPr bwMode="auto">
              <a:xfrm>
                <a:off x="7874001" y="4373563"/>
                <a:ext cx="317500" cy="1095375"/>
              </a:xfrm>
              <a:custGeom>
                <a:avLst/>
                <a:gdLst>
                  <a:gd name="T0" fmla="*/ 54 w 147"/>
                  <a:gd name="T1" fmla="*/ 510 h 510"/>
                  <a:gd name="T2" fmla="*/ 54 w 147"/>
                  <a:gd name="T3" fmla="*/ 508 h 510"/>
                  <a:gd name="T4" fmla="*/ 69 w 147"/>
                  <a:gd name="T5" fmla="*/ 312 h 510"/>
                  <a:gd name="T6" fmla="*/ 92 w 147"/>
                  <a:gd name="T7" fmla="*/ 183 h 510"/>
                  <a:gd name="T8" fmla="*/ 121 w 147"/>
                  <a:gd name="T9" fmla="*/ 80 h 510"/>
                  <a:gd name="T10" fmla="*/ 143 w 147"/>
                  <a:gd name="T11" fmla="*/ 21 h 510"/>
                  <a:gd name="T12" fmla="*/ 137 w 147"/>
                  <a:gd name="T13" fmla="*/ 5 h 510"/>
                  <a:gd name="T14" fmla="*/ 89 w 147"/>
                  <a:gd name="T15" fmla="*/ 29 h 510"/>
                  <a:gd name="T16" fmla="*/ 49 w 147"/>
                  <a:gd name="T17" fmla="*/ 153 h 510"/>
                  <a:gd name="T18" fmla="*/ 18 w 147"/>
                  <a:gd name="T19" fmla="*/ 300 h 510"/>
                  <a:gd name="T20" fmla="*/ 2 w 147"/>
                  <a:gd name="T21" fmla="*/ 457 h 510"/>
                  <a:gd name="T22" fmla="*/ 0 w 147"/>
                  <a:gd name="T23" fmla="*/ 509 h 510"/>
                  <a:gd name="T24" fmla="*/ 54 w 147"/>
                  <a:gd name="T25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510">
                    <a:moveTo>
                      <a:pt x="54" y="510"/>
                    </a:moveTo>
                    <a:cubicBezTo>
                      <a:pt x="54" y="509"/>
                      <a:pt x="54" y="509"/>
                      <a:pt x="54" y="508"/>
                    </a:cubicBezTo>
                    <a:cubicBezTo>
                      <a:pt x="55" y="443"/>
                      <a:pt x="59" y="377"/>
                      <a:pt x="69" y="312"/>
                    </a:cubicBezTo>
                    <a:cubicBezTo>
                      <a:pt x="76" y="269"/>
                      <a:pt x="83" y="226"/>
                      <a:pt x="92" y="183"/>
                    </a:cubicBezTo>
                    <a:cubicBezTo>
                      <a:pt x="100" y="148"/>
                      <a:pt x="111" y="114"/>
                      <a:pt x="121" y="80"/>
                    </a:cubicBezTo>
                    <a:cubicBezTo>
                      <a:pt x="127" y="60"/>
                      <a:pt x="135" y="41"/>
                      <a:pt x="143" y="21"/>
                    </a:cubicBezTo>
                    <a:cubicBezTo>
                      <a:pt x="147" y="11"/>
                      <a:pt x="146" y="7"/>
                      <a:pt x="137" y="5"/>
                    </a:cubicBezTo>
                    <a:cubicBezTo>
                      <a:pt x="120" y="0"/>
                      <a:pt x="94" y="12"/>
                      <a:pt x="89" y="29"/>
                    </a:cubicBezTo>
                    <a:cubicBezTo>
                      <a:pt x="75" y="70"/>
                      <a:pt x="59" y="111"/>
                      <a:pt x="49" y="153"/>
                    </a:cubicBezTo>
                    <a:cubicBezTo>
                      <a:pt x="36" y="202"/>
                      <a:pt x="26" y="251"/>
                      <a:pt x="18" y="300"/>
                    </a:cubicBezTo>
                    <a:cubicBezTo>
                      <a:pt x="10" y="352"/>
                      <a:pt x="7" y="405"/>
                      <a:pt x="2" y="457"/>
                    </a:cubicBezTo>
                    <a:cubicBezTo>
                      <a:pt x="1" y="475"/>
                      <a:pt x="1" y="492"/>
                      <a:pt x="0" y="509"/>
                    </a:cubicBezTo>
                    <a:cubicBezTo>
                      <a:pt x="18" y="509"/>
                      <a:pt x="36" y="509"/>
                      <a:pt x="54" y="5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8" name="自由: 形状 192"/>
              <p:cNvSpPr/>
              <p:nvPr/>
            </p:nvSpPr>
            <p:spPr bwMode="auto">
              <a:xfrm>
                <a:off x="7306450" y="1868488"/>
                <a:ext cx="1314779" cy="1057273"/>
              </a:xfrm>
              <a:custGeom>
                <a:avLst/>
                <a:gdLst>
                  <a:gd name="connsiteX0" fmla="*/ 627997 w 1314779"/>
                  <a:gd name="connsiteY0" fmla="*/ 366713 h 1057273"/>
                  <a:gd name="connsiteX1" fmla="*/ 615073 w 1314779"/>
                  <a:gd name="connsiteY1" fmla="*/ 383913 h 1057273"/>
                  <a:gd name="connsiteX2" fmla="*/ 606457 w 1314779"/>
                  <a:gd name="connsiteY2" fmla="*/ 418312 h 1057273"/>
                  <a:gd name="connsiteX3" fmla="*/ 550452 w 1314779"/>
                  <a:gd name="connsiteY3" fmla="*/ 527960 h 1057273"/>
                  <a:gd name="connsiteX4" fmla="*/ 427672 w 1314779"/>
                  <a:gd name="connsiteY4" fmla="*/ 629008 h 1057273"/>
                  <a:gd name="connsiteX5" fmla="*/ 207961 w 1314779"/>
                  <a:gd name="connsiteY5" fmla="*/ 624708 h 1057273"/>
                  <a:gd name="connsiteX6" fmla="*/ 126108 w 1314779"/>
                  <a:gd name="connsiteY6" fmla="*/ 568809 h 1057273"/>
                  <a:gd name="connsiteX7" fmla="*/ 104567 w 1314779"/>
                  <a:gd name="connsiteY7" fmla="*/ 519360 h 1057273"/>
                  <a:gd name="connsiteX8" fmla="*/ 104567 w 1314779"/>
                  <a:gd name="connsiteY8" fmla="*/ 536560 h 1057273"/>
                  <a:gd name="connsiteX9" fmla="*/ 111029 w 1314779"/>
                  <a:gd name="connsiteY9" fmla="*/ 575259 h 1057273"/>
                  <a:gd name="connsiteX10" fmla="*/ 261812 w 1314779"/>
                  <a:gd name="connsiteY10" fmla="*/ 820355 h 1057273"/>
                  <a:gd name="connsiteX11" fmla="*/ 509525 w 1314779"/>
                  <a:gd name="connsiteY11" fmla="*/ 966552 h 1057273"/>
                  <a:gd name="connsiteX12" fmla="*/ 701234 w 1314779"/>
                  <a:gd name="connsiteY12" fmla="*/ 1009551 h 1057273"/>
                  <a:gd name="connsiteX13" fmla="*/ 989875 w 1314779"/>
                  <a:gd name="connsiteY13" fmla="*/ 964402 h 1057273"/>
                  <a:gd name="connsiteX14" fmla="*/ 1067420 w 1314779"/>
                  <a:gd name="connsiteY14" fmla="*/ 930003 h 1057273"/>
                  <a:gd name="connsiteX15" fmla="*/ 1205278 w 1314779"/>
                  <a:gd name="connsiteY15" fmla="*/ 568809 h 1057273"/>
                  <a:gd name="connsiteX16" fmla="*/ 1175121 w 1314779"/>
                  <a:gd name="connsiteY16" fmla="*/ 457011 h 1057273"/>
                  <a:gd name="connsiteX17" fmla="*/ 1168659 w 1314779"/>
                  <a:gd name="connsiteY17" fmla="*/ 459161 h 1057273"/>
                  <a:gd name="connsiteX18" fmla="*/ 1142811 w 1314779"/>
                  <a:gd name="connsiteY18" fmla="*/ 538710 h 1057273"/>
                  <a:gd name="connsiteX19" fmla="*/ 1048033 w 1314779"/>
                  <a:gd name="connsiteY19" fmla="*/ 629008 h 1057273"/>
                  <a:gd name="connsiteX20" fmla="*/ 864941 w 1314779"/>
                  <a:gd name="connsiteY20" fmla="*/ 641908 h 1057273"/>
                  <a:gd name="connsiteX21" fmla="*/ 742161 w 1314779"/>
                  <a:gd name="connsiteY21" fmla="*/ 581709 h 1057273"/>
                  <a:gd name="connsiteX22" fmla="*/ 638767 w 1314779"/>
                  <a:gd name="connsiteY22" fmla="*/ 383913 h 1057273"/>
                  <a:gd name="connsiteX23" fmla="*/ 627997 w 1314779"/>
                  <a:gd name="connsiteY23" fmla="*/ 366713 h 1057273"/>
                  <a:gd name="connsiteX24" fmla="*/ 298470 w 1314779"/>
                  <a:gd name="connsiteY24" fmla="*/ 293012 h 1057273"/>
                  <a:gd name="connsiteX25" fmla="*/ 201519 w 1314779"/>
                  <a:gd name="connsiteY25" fmla="*/ 307267 h 1057273"/>
                  <a:gd name="connsiteX26" fmla="*/ 169202 w 1314779"/>
                  <a:gd name="connsiteY26" fmla="*/ 356755 h 1057273"/>
                  <a:gd name="connsiteX27" fmla="*/ 207982 w 1314779"/>
                  <a:gd name="connsiteY27" fmla="*/ 503067 h 1057273"/>
                  <a:gd name="connsiteX28" fmla="*/ 229527 w 1314779"/>
                  <a:gd name="connsiteY28" fmla="*/ 524584 h 1057273"/>
                  <a:gd name="connsiteX29" fmla="*/ 328632 w 1314779"/>
                  <a:gd name="connsiteY29" fmla="*/ 546100 h 1057273"/>
                  <a:gd name="connsiteX30" fmla="*/ 328632 w 1314779"/>
                  <a:gd name="connsiteY30" fmla="*/ 541797 h 1057273"/>
                  <a:gd name="connsiteX31" fmla="*/ 341559 w 1314779"/>
                  <a:gd name="connsiteY31" fmla="*/ 541797 h 1057273"/>
                  <a:gd name="connsiteX32" fmla="*/ 444973 w 1314779"/>
                  <a:gd name="connsiteY32" fmla="*/ 500915 h 1057273"/>
                  <a:gd name="connsiteX33" fmla="*/ 511761 w 1314779"/>
                  <a:gd name="connsiteY33" fmla="*/ 378271 h 1057273"/>
                  <a:gd name="connsiteX34" fmla="*/ 481599 w 1314779"/>
                  <a:gd name="connsiteY34" fmla="*/ 315873 h 1057273"/>
                  <a:gd name="connsiteX35" fmla="*/ 395420 w 1314779"/>
                  <a:gd name="connsiteY35" fmla="*/ 296508 h 1057273"/>
                  <a:gd name="connsiteX36" fmla="*/ 298470 w 1314779"/>
                  <a:gd name="connsiteY36" fmla="*/ 293012 h 1057273"/>
                  <a:gd name="connsiteX37" fmla="*/ 924856 w 1314779"/>
                  <a:gd name="connsiteY37" fmla="*/ 290513 h 1057273"/>
                  <a:gd name="connsiteX38" fmla="*/ 771789 w 1314779"/>
                  <a:gd name="connsiteY38" fmla="*/ 318425 h 1057273"/>
                  <a:gd name="connsiteX39" fmla="*/ 743763 w 1314779"/>
                  <a:gd name="connsiteY39" fmla="*/ 346336 h 1057273"/>
                  <a:gd name="connsiteX40" fmla="*/ 750231 w 1314779"/>
                  <a:gd name="connsiteY40" fmla="*/ 400012 h 1057273"/>
                  <a:gd name="connsiteX41" fmla="*/ 782569 w 1314779"/>
                  <a:gd name="connsiteY41" fmla="*/ 464423 h 1057273"/>
                  <a:gd name="connsiteX42" fmla="*/ 853712 w 1314779"/>
                  <a:gd name="connsiteY42" fmla="*/ 535275 h 1057273"/>
                  <a:gd name="connsiteX43" fmla="*/ 1021870 w 1314779"/>
                  <a:gd name="connsiteY43" fmla="*/ 530981 h 1057273"/>
                  <a:gd name="connsiteX44" fmla="*/ 1045584 w 1314779"/>
                  <a:gd name="connsiteY44" fmla="*/ 509510 h 1057273"/>
                  <a:gd name="connsiteX45" fmla="*/ 1086545 w 1314779"/>
                  <a:gd name="connsiteY45" fmla="*/ 359218 h 1057273"/>
                  <a:gd name="connsiteX46" fmla="*/ 1064987 w 1314779"/>
                  <a:gd name="connsiteY46" fmla="*/ 318425 h 1057273"/>
                  <a:gd name="connsiteX47" fmla="*/ 924856 w 1314779"/>
                  <a:gd name="connsiteY47" fmla="*/ 290513 h 1057273"/>
                  <a:gd name="connsiteX48" fmla="*/ 619606 w 1314779"/>
                  <a:gd name="connsiteY48" fmla="*/ 51359 h 1057273"/>
                  <a:gd name="connsiteX49" fmla="*/ 509656 w 1314779"/>
                  <a:gd name="connsiteY49" fmla="*/ 57796 h 1057273"/>
                  <a:gd name="connsiteX50" fmla="*/ 309161 w 1314779"/>
                  <a:gd name="connsiteY50" fmla="*/ 152209 h 1057273"/>
                  <a:gd name="connsiteX51" fmla="*/ 259576 w 1314779"/>
                  <a:gd name="connsiteY51" fmla="*/ 190832 h 1057273"/>
                  <a:gd name="connsiteX52" fmla="*/ 270356 w 1314779"/>
                  <a:gd name="connsiteY52" fmla="*/ 192978 h 1057273"/>
                  <a:gd name="connsiteX53" fmla="*/ 283291 w 1314779"/>
                  <a:gd name="connsiteY53" fmla="*/ 192978 h 1057273"/>
                  <a:gd name="connsiteX54" fmla="*/ 526903 w 1314779"/>
                  <a:gd name="connsiteY54" fmla="*/ 225164 h 1057273"/>
                  <a:gd name="connsiteX55" fmla="*/ 654099 w 1314779"/>
                  <a:gd name="connsiteY55" fmla="*/ 244476 h 1057273"/>
                  <a:gd name="connsiteX56" fmla="*/ 679970 w 1314779"/>
                  <a:gd name="connsiteY56" fmla="*/ 244476 h 1057273"/>
                  <a:gd name="connsiteX57" fmla="*/ 695061 w 1314779"/>
                  <a:gd name="connsiteY57" fmla="*/ 240185 h 1057273"/>
                  <a:gd name="connsiteX58" fmla="*/ 867530 w 1314779"/>
                  <a:gd name="connsiteY58" fmla="*/ 197270 h 1057273"/>
                  <a:gd name="connsiteX59" fmla="*/ 958076 w 1314779"/>
                  <a:gd name="connsiteY59" fmla="*/ 192978 h 1057273"/>
                  <a:gd name="connsiteX60" fmla="*/ 958076 w 1314779"/>
                  <a:gd name="connsiteY60" fmla="*/ 188687 h 1057273"/>
                  <a:gd name="connsiteX61" fmla="*/ 953764 w 1314779"/>
                  <a:gd name="connsiteY61" fmla="*/ 184395 h 1057273"/>
                  <a:gd name="connsiteX62" fmla="*/ 619606 w 1314779"/>
                  <a:gd name="connsiteY62" fmla="*/ 51359 h 1057273"/>
                  <a:gd name="connsiteX63" fmla="*/ 636855 w 1314779"/>
                  <a:gd name="connsiteY63" fmla="*/ 0 h 1057273"/>
                  <a:gd name="connsiteX64" fmla="*/ 1082295 w 1314779"/>
                  <a:gd name="connsiteY64" fmla="*/ 176119 h 1057273"/>
                  <a:gd name="connsiteX65" fmla="*/ 1099510 w 1314779"/>
                  <a:gd name="connsiteY65" fmla="*/ 191154 h 1057273"/>
                  <a:gd name="connsiteX66" fmla="*/ 1185586 w 1314779"/>
                  <a:gd name="connsiteY66" fmla="*/ 240553 h 1057273"/>
                  <a:gd name="connsiteX67" fmla="*/ 1228624 w 1314779"/>
                  <a:gd name="connsiteY67" fmla="*/ 307135 h 1057273"/>
                  <a:gd name="connsiteX68" fmla="*/ 1237231 w 1314779"/>
                  <a:gd name="connsiteY68" fmla="*/ 356534 h 1057273"/>
                  <a:gd name="connsiteX69" fmla="*/ 1314699 w 1314779"/>
                  <a:gd name="connsiteY69" fmla="*/ 605678 h 1057273"/>
                  <a:gd name="connsiteX70" fmla="*/ 1198497 w 1314779"/>
                  <a:gd name="connsiteY70" fmla="*/ 893483 h 1057273"/>
                  <a:gd name="connsiteX71" fmla="*/ 1065080 w 1314779"/>
                  <a:gd name="connsiteY71" fmla="*/ 992282 h 1057273"/>
                  <a:gd name="connsiteX72" fmla="*/ 1037106 w 1314779"/>
                  <a:gd name="connsiteY72" fmla="*/ 1000873 h 1057273"/>
                  <a:gd name="connsiteX73" fmla="*/ 918752 w 1314779"/>
                  <a:gd name="connsiteY73" fmla="*/ 1028794 h 1057273"/>
                  <a:gd name="connsiteX74" fmla="*/ 813309 w 1314779"/>
                  <a:gd name="connsiteY74" fmla="*/ 1048124 h 1057273"/>
                  <a:gd name="connsiteX75" fmla="*/ 664829 w 1314779"/>
                  <a:gd name="connsiteY75" fmla="*/ 1056715 h 1057273"/>
                  <a:gd name="connsiteX76" fmla="*/ 150528 w 1314779"/>
                  <a:gd name="connsiteY76" fmla="*/ 839788 h 1057273"/>
                  <a:gd name="connsiteX77" fmla="*/ 17111 w 1314779"/>
                  <a:gd name="connsiteY77" fmla="*/ 625009 h 1057273"/>
                  <a:gd name="connsiteX78" fmla="*/ 32174 w 1314779"/>
                  <a:gd name="connsiteY78" fmla="*/ 365125 h 1057273"/>
                  <a:gd name="connsiteX79" fmla="*/ 34326 w 1314779"/>
                  <a:gd name="connsiteY79" fmla="*/ 330761 h 1057273"/>
                  <a:gd name="connsiteX80" fmla="*/ 25718 w 1314779"/>
                  <a:gd name="connsiteY80" fmla="*/ 298544 h 1057273"/>
                  <a:gd name="connsiteX81" fmla="*/ 70908 w 1314779"/>
                  <a:gd name="connsiteY81" fmla="*/ 231962 h 1057273"/>
                  <a:gd name="connsiteX82" fmla="*/ 126857 w 1314779"/>
                  <a:gd name="connsiteY82" fmla="*/ 221223 h 1057273"/>
                  <a:gd name="connsiteX83" fmla="*/ 148376 w 1314779"/>
                  <a:gd name="connsiteY83" fmla="*/ 210484 h 1057273"/>
                  <a:gd name="connsiteX84" fmla="*/ 449640 w 1314779"/>
                  <a:gd name="connsiteY84" fmla="*/ 32217 h 1057273"/>
                  <a:gd name="connsiteX85" fmla="*/ 501286 w 1314779"/>
                  <a:gd name="connsiteY85" fmla="*/ 19330 h 1057273"/>
                  <a:gd name="connsiteX86" fmla="*/ 636855 w 1314779"/>
                  <a:gd name="connsiteY86" fmla="*/ 0 h 10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14779" h="1057273">
                    <a:moveTo>
                      <a:pt x="627997" y="366713"/>
                    </a:moveTo>
                    <a:cubicBezTo>
                      <a:pt x="623689" y="373163"/>
                      <a:pt x="617227" y="377463"/>
                      <a:pt x="615073" y="383913"/>
                    </a:cubicBezTo>
                    <a:cubicBezTo>
                      <a:pt x="610765" y="394663"/>
                      <a:pt x="610765" y="407562"/>
                      <a:pt x="606457" y="418312"/>
                    </a:cubicBezTo>
                    <a:cubicBezTo>
                      <a:pt x="589225" y="454861"/>
                      <a:pt x="569838" y="491411"/>
                      <a:pt x="550452" y="527960"/>
                    </a:cubicBezTo>
                    <a:cubicBezTo>
                      <a:pt x="522450" y="577409"/>
                      <a:pt x="483677" y="613959"/>
                      <a:pt x="427672" y="629008"/>
                    </a:cubicBezTo>
                    <a:cubicBezTo>
                      <a:pt x="354435" y="648358"/>
                      <a:pt x="281198" y="646208"/>
                      <a:pt x="207961" y="624708"/>
                    </a:cubicBezTo>
                    <a:cubicBezTo>
                      <a:pt x="175650" y="616109"/>
                      <a:pt x="143340" y="601059"/>
                      <a:pt x="126108" y="568809"/>
                    </a:cubicBezTo>
                    <a:cubicBezTo>
                      <a:pt x="117491" y="553760"/>
                      <a:pt x="111029" y="536560"/>
                      <a:pt x="104567" y="519360"/>
                    </a:cubicBezTo>
                    <a:cubicBezTo>
                      <a:pt x="104567" y="527960"/>
                      <a:pt x="102413" y="532260"/>
                      <a:pt x="104567" y="536560"/>
                    </a:cubicBezTo>
                    <a:cubicBezTo>
                      <a:pt x="106721" y="549460"/>
                      <a:pt x="106721" y="562360"/>
                      <a:pt x="111029" y="575259"/>
                    </a:cubicBezTo>
                    <a:cubicBezTo>
                      <a:pt x="136878" y="672007"/>
                      <a:pt x="188575" y="753706"/>
                      <a:pt x="261812" y="820355"/>
                    </a:cubicBezTo>
                    <a:cubicBezTo>
                      <a:pt x="335049" y="887004"/>
                      <a:pt x="416902" y="934303"/>
                      <a:pt x="509525" y="966552"/>
                    </a:cubicBezTo>
                    <a:cubicBezTo>
                      <a:pt x="571992" y="990202"/>
                      <a:pt x="636613" y="1005251"/>
                      <a:pt x="701234" y="1009551"/>
                    </a:cubicBezTo>
                    <a:cubicBezTo>
                      <a:pt x="800320" y="1016001"/>
                      <a:pt x="897251" y="1003101"/>
                      <a:pt x="989875" y="964402"/>
                    </a:cubicBezTo>
                    <a:cubicBezTo>
                      <a:pt x="1015723" y="953652"/>
                      <a:pt x="1045879" y="947202"/>
                      <a:pt x="1067420" y="930003"/>
                    </a:cubicBezTo>
                    <a:cubicBezTo>
                      <a:pt x="1183737" y="837554"/>
                      <a:pt x="1231126" y="717157"/>
                      <a:pt x="1205278" y="568809"/>
                    </a:cubicBezTo>
                    <a:cubicBezTo>
                      <a:pt x="1198816" y="532260"/>
                      <a:pt x="1185891" y="495711"/>
                      <a:pt x="1175121" y="457011"/>
                    </a:cubicBezTo>
                    <a:cubicBezTo>
                      <a:pt x="1172967" y="459161"/>
                      <a:pt x="1170813" y="459161"/>
                      <a:pt x="1168659" y="459161"/>
                    </a:cubicBezTo>
                    <a:cubicBezTo>
                      <a:pt x="1160043" y="484961"/>
                      <a:pt x="1151427" y="512910"/>
                      <a:pt x="1142811" y="538710"/>
                    </a:cubicBezTo>
                    <a:cubicBezTo>
                      <a:pt x="1129886" y="588159"/>
                      <a:pt x="1095422" y="616109"/>
                      <a:pt x="1048033" y="629008"/>
                    </a:cubicBezTo>
                    <a:cubicBezTo>
                      <a:pt x="987721" y="646208"/>
                      <a:pt x="927408" y="650508"/>
                      <a:pt x="864941" y="641908"/>
                    </a:cubicBezTo>
                    <a:cubicBezTo>
                      <a:pt x="817552" y="635458"/>
                      <a:pt x="772317" y="618258"/>
                      <a:pt x="742161" y="581709"/>
                    </a:cubicBezTo>
                    <a:cubicBezTo>
                      <a:pt x="692618" y="523660"/>
                      <a:pt x="656000" y="457011"/>
                      <a:pt x="638767" y="383913"/>
                    </a:cubicBezTo>
                    <a:cubicBezTo>
                      <a:pt x="636613" y="377463"/>
                      <a:pt x="632305" y="373163"/>
                      <a:pt x="627997" y="366713"/>
                    </a:cubicBezTo>
                    <a:close/>
                    <a:moveTo>
                      <a:pt x="298470" y="293012"/>
                    </a:moveTo>
                    <a:cubicBezTo>
                      <a:pt x="266153" y="295433"/>
                      <a:pt x="233836" y="300812"/>
                      <a:pt x="201519" y="307267"/>
                    </a:cubicBezTo>
                    <a:cubicBezTo>
                      <a:pt x="175665" y="313722"/>
                      <a:pt x="162738" y="330935"/>
                      <a:pt x="169202" y="356755"/>
                    </a:cubicBezTo>
                    <a:cubicBezTo>
                      <a:pt x="179974" y="404091"/>
                      <a:pt x="192901" y="453579"/>
                      <a:pt x="207982" y="503067"/>
                    </a:cubicBezTo>
                    <a:cubicBezTo>
                      <a:pt x="210136" y="511674"/>
                      <a:pt x="220909" y="522432"/>
                      <a:pt x="229527" y="524584"/>
                    </a:cubicBezTo>
                    <a:cubicBezTo>
                      <a:pt x="261844" y="533190"/>
                      <a:pt x="296315" y="539645"/>
                      <a:pt x="328632" y="546100"/>
                    </a:cubicBezTo>
                    <a:cubicBezTo>
                      <a:pt x="328632" y="543948"/>
                      <a:pt x="328632" y="543948"/>
                      <a:pt x="328632" y="541797"/>
                    </a:cubicBezTo>
                    <a:cubicBezTo>
                      <a:pt x="332941" y="541797"/>
                      <a:pt x="337250" y="541797"/>
                      <a:pt x="341559" y="541797"/>
                    </a:cubicBezTo>
                    <a:cubicBezTo>
                      <a:pt x="380339" y="537494"/>
                      <a:pt x="421274" y="535342"/>
                      <a:pt x="444973" y="500915"/>
                    </a:cubicBezTo>
                    <a:cubicBezTo>
                      <a:pt x="470827" y="462186"/>
                      <a:pt x="492371" y="419153"/>
                      <a:pt x="511761" y="378271"/>
                    </a:cubicBezTo>
                    <a:cubicBezTo>
                      <a:pt x="524688" y="354603"/>
                      <a:pt x="507453" y="322328"/>
                      <a:pt x="481599" y="315873"/>
                    </a:cubicBezTo>
                    <a:cubicBezTo>
                      <a:pt x="453591" y="307267"/>
                      <a:pt x="423428" y="300812"/>
                      <a:pt x="395420" y="296508"/>
                    </a:cubicBezTo>
                    <a:cubicBezTo>
                      <a:pt x="363103" y="291129"/>
                      <a:pt x="330786" y="290591"/>
                      <a:pt x="298470" y="293012"/>
                    </a:cubicBezTo>
                    <a:close/>
                    <a:moveTo>
                      <a:pt x="924856" y="290513"/>
                    </a:moveTo>
                    <a:cubicBezTo>
                      <a:pt x="870959" y="301248"/>
                      <a:pt x="821374" y="309836"/>
                      <a:pt x="771789" y="318425"/>
                    </a:cubicBezTo>
                    <a:cubicBezTo>
                      <a:pt x="756698" y="320572"/>
                      <a:pt x="743763" y="331307"/>
                      <a:pt x="743763" y="346336"/>
                    </a:cubicBezTo>
                    <a:cubicBezTo>
                      <a:pt x="743763" y="363512"/>
                      <a:pt x="743763" y="382836"/>
                      <a:pt x="750231" y="400012"/>
                    </a:cubicBezTo>
                    <a:cubicBezTo>
                      <a:pt x="756698" y="423629"/>
                      <a:pt x="769634" y="445099"/>
                      <a:pt x="782569" y="464423"/>
                    </a:cubicBezTo>
                    <a:cubicBezTo>
                      <a:pt x="799816" y="494481"/>
                      <a:pt x="817063" y="524540"/>
                      <a:pt x="853712" y="535275"/>
                    </a:cubicBezTo>
                    <a:cubicBezTo>
                      <a:pt x="911921" y="552451"/>
                      <a:pt x="965817" y="546010"/>
                      <a:pt x="1021870" y="530981"/>
                    </a:cubicBezTo>
                    <a:cubicBezTo>
                      <a:pt x="1030493" y="528834"/>
                      <a:pt x="1041272" y="518099"/>
                      <a:pt x="1045584" y="509510"/>
                    </a:cubicBezTo>
                    <a:cubicBezTo>
                      <a:pt x="1060675" y="460129"/>
                      <a:pt x="1073610" y="410747"/>
                      <a:pt x="1086545" y="359218"/>
                    </a:cubicBezTo>
                    <a:cubicBezTo>
                      <a:pt x="1093013" y="339895"/>
                      <a:pt x="1084390" y="322719"/>
                      <a:pt x="1064987" y="318425"/>
                    </a:cubicBezTo>
                    <a:cubicBezTo>
                      <a:pt x="1017558" y="309836"/>
                      <a:pt x="970129" y="301248"/>
                      <a:pt x="924856" y="290513"/>
                    </a:cubicBezTo>
                    <a:close/>
                    <a:moveTo>
                      <a:pt x="619606" y="51359"/>
                    </a:moveTo>
                    <a:cubicBezTo>
                      <a:pt x="582956" y="49213"/>
                      <a:pt x="546306" y="51359"/>
                      <a:pt x="509656" y="57796"/>
                    </a:cubicBezTo>
                    <a:cubicBezTo>
                      <a:pt x="436357" y="72816"/>
                      <a:pt x="371681" y="111440"/>
                      <a:pt x="309161" y="152209"/>
                    </a:cubicBezTo>
                    <a:cubicBezTo>
                      <a:pt x="291914" y="162938"/>
                      <a:pt x="276823" y="175812"/>
                      <a:pt x="259576" y="190832"/>
                    </a:cubicBezTo>
                    <a:cubicBezTo>
                      <a:pt x="266044" y="192978"/>
                      <a:pt x="268200" y="192978"/>
                      <a:pt x="270356" y="192978"/>
                    </a:cubicBezTo>
                    <a:cubicBezTo>
                      <a:pt x="274667" y="192978"/>
                      <a:pt x="278979" y="192978"/>
                      <a:pt x="283291" y="192978"/>
                    </a:cubicBezTo>
                    <a:cubicBezTo>
                      <a:pt x="367369" y="184395"/>
                      <a:pt x="451448" y="192978"/>
                      <a:pt x="526903" y="225164"/>
                    </a:cubicBezTo>
                    <a:cubicBezTo>
                      <a:pt x="570021" y="242330"/>
                      <a:pt x="610982" y="244476"/>
                      <a:pt x="654099" y="244476"/>
                    </a:cubicBezTo>
                    <a:cubicBezTo>
                      <a:pt x="662723" y="244476"/>
                      <a:pt x="671346" y="244476"/>
                      <a:pt x="679970" y="244476"/>
                    </a:cubicBezTo>
                    <a:cubicBezTo>
                      <a:pt x="684281" y="244476"/>
                      <a:pt x="690749" y="244476"/>
                      <a:pt x="695061" y="240185"/>
                    </a:cubicBezTo>
                    <a:cubicBezTo>
                      <a:pt x="748957" y="210144"/>
                      <a:pt x="807166" y="203707"/>
                      <a:pt x="867530" y="197270"/>
                    </a:cubicBezTo>
                    <a:cubicBezTo>
                      <a:pt x="897712" y="195124"/>
                      <a:pt x="927894" y="195124"/>
                      <a:pt x="958076" y="192978"/>
                    </a:cubicBezTo>
                    <a:cubicBezTo>
                      <a:pt x="958076" y="190832"/>
                      <a:pt x="958076" y="188687"/>
                      <a:pt x="958076" y="188687"/>
                    </a:cubicBezTo>
                    <a:cubicBezTo>
                      <a:pt x="955920" y="186541"/>
                      <a:pt x="955920" y="186541"/>
                      <a:pt x="953764" y="184395"/>
                    </a:cubicBezTo>
                    <a:cubicBezTo>
                      <a:pt x="854595" y="109294"/>
                      <a:pt x="744646" y="62088"/>
                      <a:pt x="619606" y="51359"/>
                    </a:cubicBezTo>
                    <a:close/>
                    <a:moveTo>
                      <a:pt x="636855" y="0"/>
                    </a:moveTo>
                    <a:cubicBezTo>
                      <a:pt x="806854" y="6443"/>
                      <a:pt x="955334" y="68730"/>
                      <a:pt x="1082295" y="176119"/>
                    </a:cubicBezTo>
                    <a:cubicBezTo>
                      <a:pt x="1088751" y="182563"/>
                      <a:pt x="1095206" y="186858"/>
                      <a:pt x="1099510" y="191154"/>
                    </a:cubicBezTo>
                    <a:cubicBezTo>
                      <a:pt x="1123181" y="216927"/>
                      <a:pt x="1149004" y="234110"/>
                      <a:pt x="1185586" y="240553"/>
                    </a:cubicBezTo>
                    <a:cubicBezTo>
                      <a:pt x="1224320" y="246997"/>
                      <a:pt x="1235079" y="268475"/>
                      <a:pt x="1228624" y="307135"/>
                    </a:cubicBezTo>
                    <a:cubicBezTo>
                      <a:pt x="1224320" y="324317"/>
                      <a:pt x="1226472" y="339352"/>
                      <a:pt x="1237231" y="356534"/>
                    </a:cubicBezTo>
                    <a:cubicBezTo>
                      <a:pt x="1282421" y="433855"/>
                      <a:pt x="1312547" y="515471"/>
                      <a:pt x="1314699" y="605678"/>
                    </a:cubicBezTo>
                    <a:cubicBezTo>
                      <a:pt x="1316851" y="719512"/>
                      <a:pt x="1275965" y="814015"/>
                      <a:pt x="1198497" y="893483"/>
                    </a:cubicBezTo>
                    <a:cubicBezTo>
                      <a:pt x="1157611" y="934291"/>
                      <a:pt x="1114574" y="968656"/>
                      <a:pt x="1065080" y="992282"/>
                    </a:cubicBezTo>
                    <a:cubicBezTo>
                      <a:pt x="1056473" y="996577"/>
                      <a:pt x="1045713" y="1000873"/>
                      <a:pt x="1037106" y="1000873"/>
                    </a:cubicBezTo>
                    <a:cubicBezTo>
                      <a:pt x="994068" y="998725"/>
                      <a:pt x="957486" y="1022351"/>
                      <a:pt x="918752" y="1028794"/>
                    </a:cubicBezTo>
                    <a:cubicBezTo>
                      <a:pt x="882170" y="1035237"/>
                      <a:pt x="847740" y="1045976"/>
                      <a:pt x="813309" y="1048124"/>
                    </a:cubicBezTo>
                    <a:cubicBezTo>
                      <a:pt x="763816" y="1054568"/>
                      <a:pt x="714323" y="1058863"/>
                      <a:pt x="664829" y="1056715"/>
                    </a:cubicBezTo>
                    <a:cubicBezTo>
                      <a:pt x="469007" y="1045976"/>
                      <a:pt x="292553" y="979395"/>
                      <a:pt x="150528" y="839788"/>
                    </a:cubicBezTo>
                    <a:cubicBezTo>
                      <a:pt x="88123" y="779650"/>
                      <a:pt x="42934" y="708773"/>
                      <a:pt x="17111" y="625009"/>
                    </a:cubicBezTo>
                    <a:cubicBezTo>
                      <a:pt x="-8712" y="536949"/>
                      <a:pt x="-6560" y="448889"/>
                      <a:pt x="32174" y="365125"/>
                    </a:cubicBezTo>
                    <a:cubicBezTo>
                      <a:pt x="36478" y="354386"/>
                      <a:pt x="36478" y="341500"/>
                      <a:pt x="34326" y="330761"/>
                    </a:cubicBezTo>
                    <a:cubicBezTo>
                      <a:pt x="34326" y="320022"/>
                      <a:pt x="27870" y="309283"/>
                      <a:pt x="25718" y="298544"/>
                    </a:cubicBezTo>
                    <a:cubicBezTo>
                      <a:pt x="19263" y="264179"/>
                      <a:pt x="34326" y="240553"/>
                      <a:pt x="70908" y="231962"/>
                    </a:cubicBezTo>
                    <a:cubicBezTo>
                      <a:pt x="90275" y="229814"/>
                      <a:pt x="107490" y="225519"/>
                      <a:pt x="126857" y="221223"/>
                    </a:cubicBezTo>
                    <a:cubicBezTo>
                      <a:pt x="133313" y="219075"/>
                      <a:pt x="141920" y="214780"/>
                      <a:pt x="148376" y="210484"/>
                    </a:cubicBezTo>
                    <a:cubicBezTo>
                      <a:pt x="236603" y="131016"/>
                      <a:pt x="337742" y="73025"/>
                      <a:pt x="449640" y="32217"/>
                    </a:cubicBezTo>
                    <a:cubicBezTo>
                      <a:pt x="466855" y="27921"/>
                      <a:pt x="484071" y="21478"/>
                      <a:pt x="501286" y="19330"/>
                    </a:cubicBezTo>
                    <a:cubicBezTo>
                      <a:pt x="546475" y="12887"/>
                      <a:pt x="591665" y="6443"/>
                      <a:pt x="63685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39" name="chenying0907 12"/>
              <p:cNvSpPr/>
              <p:nvPr/>
            </p:nvSpPr>
            <p:spPr bwMode="auto">
              <a:xfrm>
                <a:off x="7443788" y="2952751"/>
                <a:ext cx="1379538" cy="1371600"/>
              </a:xfrm>
              <a:custGeom>
                <a:avLst/>
                <a:gdLst>
                  <a:gd name="T0" fmla="*/ 423 w 641"/>
                  <a:gd name="T1" fmla="*/ 557 h 638"/>
                  <a:gd name="T2" fmla="*/ 448 w 641"/>
                  <a:gd name="T3" fmla="*/ 559 h 638"/>
                  <a:gd name="T4" fmla="*/ 532 w 641"/>
                  <a:gd name="T5" fmla="*/ 557 h 638"/>
                  <a:gd name="T6" fmla="*/ 558 w 641"/>
                  <a:gd name="T7" fmla="*/ 550 h 638"/>
                  <a:gd name="T8" fmla="*/ 583 w 641"/>
                  <a:gd name="T9" fmla="*/ 507 h 638"/>
                  <a:gd name="T10" fmla="*/ 579 w 641"/>
                  <a:gd name="T11" fmla="*/ 405 h 638"/>
                  <a:gd name="T12" fmla="*/ 539 w 641"/>
                  <a:gd name="T13" fmla="*/ 250 h 638"/>
                  <a:gd name="T14" fmla="*/ 500 w 641"/>
                  <a:gd name="T15" fmla="*/ 174 h 638"/>
                  <a:gd name="T16" fmla="*/ 470 w 641"/>
                  <a:gd name="T17" fmla="*/ 152 h 638"/>
                  <a:gd name="T18" fmla="*/ 463 w 641"/>
                  <a:gd name="T19" fmla="*/ 122 h 638"/>
                  <a:gd name="T20" fmla="*/ 501 w 641"/>
                  <a:gd name="T21" fmla="*/ 114 h 638"/>
                  <a:gd name="T22" fmla="*/ 562 w 641"/>
                  <a:gd name="T23" fmla="*/ 170 h 638"/>
                  <a:gd name="T24" fmla="*/ 619 w 641"/>
                  <a:gd name="T25" fmla="*/ 318 h 638"/>
                  <a:gd name="T26" fmla="*/ 640 w 641"/>
                  <a:gd name="T27" fmla="*/ 482 h 638"/>
                  <a:gd name="T28" fmla="*/ 627 w 641"/>
                  <a:gd name="T29" fmla="*/ 543 h 638"/>
                  <a:gd name="T30" fmla="*/ 565 w 641"/>
                  <a:gd name="T31" fmla="*/ 591 h 638"/>
                  <a:gd name="T32" fmla="*/ 435 w 641"/>
                  <a:gd name="T33" fmla="*/ 600 h 638"/>
                  <a:gd name="T34" fmla="*/ 426 w 641"/>
                  <a:gd name="T35" fmla="*/ 599 h 638"/>
                  <a:gd name="T36" fmla="*/ 416 w 641"/>
                  <a:gd name="T37" fmla="*/ 607 h 638"/>
                  <a:gd name="T38" fmla="*/ 405 w 641"/>
                  <a:gd name="T39" fmla="*/ 629 h 638"/>
                  <a:gd name="T40" fmla="*/ 367 w 641"/>
                  <a:gd name="T41" fmla="*/ 636 h 638"/>
                  <a:gd name="T42" fmla="*/ 360 w 641"/>
                  <a:gd name="T43" fmla="*/ 627 h 638"/>
                  <a:gd name="T44" fmla="*/ 364 w 641"/>
                  <a:gd name="T45" fmla="*/ 604 h 638"/>
                  <a:gd name="T46" fmla="*/ 355 w 641"/>
                  <a:gd name="T47" fmla="*/ 593 h 638"/>
                  <a:gd name="T48" fmla="*/ 281 w 641"/>
                  <a:gd name="T49" fmla="*/ 584 h 638"/>
                  <a:gd name="T50" fmla="*/ 207 w 641"/>
                  <a:gd name="T51" fmla="*/ 576 h 638"/>
                  <a:gd name="T52" fmla="*/ 183 w 641"/>
                  <a:gd name="T53" fmla="*/ 583 h 638"/>
                  <a:gd name="T54" fmla="*/ 7 w 641"/>
                  <a:gd name="T55" fmla="*/ 561 h 638"/>
                  <a:gd name="T56" fmla="*/ 10 w 641"/>
                  <a:gd name="T57" fmla="*/ 544 h 638"/>
                  <a:gd name="T58" fmla="*/ 53 w 641"/>
                  <a:gd name="T59" fmla="*/ 531 h 638"/>
                  <a:gd name="T60" fmla="*/ 66 w 641"/>
                  <a:gd name="T61" fmla="*/ 538 h 638"/>
                  <a:gd name="T62" fmla="*/ 122 w 641"/>
                  <a:gd name="T63" fmla="*/ 579 h 638"/>
                  <a:gd name="T64" fmla="*/ 141 w 641"/>
                  <a:gd name="T65" fmla="*/ 574 h 638"/>
                  <a:gd name="T66" fmla="*/ 169 w 641"/>
                  <a:gd name="T67" fmla="*/ 544 h 638"/>
                  <a:gd name="T68" fmla="*/ 193 w 641"/>
                  <a:gd name="T69" fmla="*/ 535 h 638"/>
                  <a:gd name="T70" fmla="*/ 285 w 641"/>
                  <a:gd name="T71" fmla="*/ 541 h 638"/>
                  <a:gd name="T72" fmla="*/ 359 w 641"/>
                  <a:gd name="T73" fmla="*/ 551 h 638"/>
                  <a:gd name="T74" fmla="*/ 372 w 641"/>
                  <a:gd name="T75" fmla="*/ 540 h 638"/>
                  <a:gd name="T76" fmla="*/ 376 w 641"/>
                  <a:gd name="T77" fmla="*/ 456 h 638"/>
                  <a:gd name="T78" fmla="*/ 365 w 641"/>
                  <a:gd name="T79" fmla="*/ 320 h 638"/>
                  <a:gd name="T80" fmla="*/ 323 w 641"/>
                  <a:gd name="T81" fmla="*/ 165 h 638"/>
                  <a:gd name="T82" fmla="*/ 263 w 641"/>
                  <a:gd name="T83" fmla="*/ 25 h 638"/>
                  <a:gd name="T84" fmla="*/ 266 w 641"/>
                  <a:gd name="T85" fmla="*/ 12 h 638"/>
                  <a:gd name="T86" fmla="*/ 302 w 641"/>
                  <a:gd name="T87" fmla="*/ 1 h 638"/>
                  <a:gd name="T88" fmla="*/ 315 w 641"/>
                  <a:gd name="T89" fmla="*/ 9 h 638"/>
                  <a:gd name="T90" fmla="*/ 372 w 641"/>
                  <a:gd name="T91" fmla="*/ 136 h 638"/>
                  <a:gd name="T92" fmla="*/ 402 w 641"/>
                  <a:gd name="T93" fmla="*/ 228 h 638"/>
                  <a:gd name="T94" fmla="*/ 422 w 641"/>
                  <a:gd name="T95" fmla="*/ 335 h 638"/>
                  <a:gd name="T96" fmla="*/ 429 w 641"/>
                  <a:gd name="T97" fmla="*/ 456 h 638"/>
                  <a:gd name="T98" fmla="*/ 423 w 641"/>
                  <a:gd name="T99" fmla="*/ 550 h 638"/>
                  <a:gd name="T100" fmla="*/ 423 w 641"/>
                  <a:gd name="T101" fmla="*/ 55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1" h="638">
                    <a:moveTo>
                      <a:pt x="423" y="557"/>
                    </a:moveTo>
                    <a:cubicBezTo>
                      <a:pt x="432" y="557"/>
                      <a:pt x="440" y="559"/>
                      <a:pt x="448" y="559"/>
                    </a:cubicBezTo>
                    <a:cubicBezTo>
                      <a:pt x="476" y="558"/>
                      <a:pt x="504" y="558"/>
                      <a:pt x="532" y="557"/>
                    </a:cubicBezTo>
                    <a:cubicBezTo>
                      <a:pt x="541" y="556"/>
                      <a:pt x="550" y="553"/>
                      <a:pt x="558" y="550"/>
                    </a:cubicBezTo>
                    <a:cubicBezTo>
                      <a:pt x="579" y="543"/>
                      <a:pt x="582" y="524"/>
                      <a:pt x="583" y="507"/>
                    </a:cubicBezTo>
                    <a:cubicBezTo>
                      <a:pt x="586" y="473"/>
                      <a:pt x="585" y="439"/>
                      <a:pt x="579" y="405"/>
                    </a:cubicBezTo>
                    <a:cubicBezTo>
                      <a:pt x="571" y="352"/>
                      <a:pt x="558" y="300"/>
                      <a:pt x="539" y="250"/>
                    </a:cubicBezTo>
                    <a:cubicBezTo>
                      <a:pt x="529" y="223"/>
                      <a:pt x="517" y="197"/>
                      <a:pt x="500" y="174"/>
                    </a:cubicBezTo>
                    <a:cubicBezTo>
                      <a:pt x="492" y="164"/>
                      <a:pt x="483" y="155"/>
                      <a:pt x="470" y="152"/>
                    </a:cubicBezTo>
                    <a:cubicBezTo>
                      <a:pt x="455" y="147"/>
                      <a:pt x="451" y="133"/>
                      <a:pt x="463" y="122"/>
                    </a:cubicBezTo>
                    <a:cubicBezTo>
                      <a:pt x="474" y="112"/>
                      <a:pt x="487" y="110"/>
                      <a:pt x="501" y="114"/>
                    </a:cubicBezTo>
                    <a:cubicBezTo>
                      <a:pt x="530" y="123"/>
                      <a:pt x="548" y="145"/>
                      <a:pt x="562" y="170"/>
                    </a:cubicBezTo>
                    <a:cubicBezTo>
                      <a:pt x="589" y="216"/>
                      <a:pt x="606" y="266"/>
                      <a:pt x="619" y="318"/>
                    </a:cubicBezTo>
                    <a:cubicBezTo>
                      <a:pt x="632" y="372"/>
                      <a:pt x="641" y="427"/>
                      <a:pt x="640" y="482"/>
                    </a:cubicBezTo>
                    <a:cubicBezTo>
                      <a:pt x="639" y="503"/>
                      <a:pt x="636" y="524"/>
                      <a:pt x="627" y="543"/>
                    </a:cubicBezTo>
                    <a:cubicBezTo>
                      <a:pt x="615" y="569"/>
                      <a:pt x="592" y="583"/>
                      <a:pt x="565" y="591"/>
                    </a:cubicBezTo>
                    <a:cubicBezTo>
                      <a:pt x="523" y="603"/>
                      <a:pt x="479" y="604"/>
                      <a:pt x="435" y="600"/>
                    </a:cubicBezTo>
                    <a:cubicBezTo>
                      <a:pt x="432" y="599"/>
                      <a:pt x="429" y="599"/>
                      <a:pt x="426" y="599"/>
                    </a:cubicBezTo>
                    <a:cubicBezTo>
                      <a:pt x="419" y="598"/>
                      <a:pt x="417" y="600"/>
                      <a:pt x="416" y="607"/>
                    </a:cubicBezTo>
                    <a:cubicBezTo>
                      <a:pt x="414" y="615"/>
                      <a:pt x="414" y="625"/>
                      <a:pt x="405" y="629"/>
                    </a:cubicBezTo>
                    <a:cubicBezTo>
                      <a:pt x="393" y="635"/>
                      <a:pt x="381" y="638"/>
                      <a:pt x="367" y="636"/>
                    </a:cubicBezTo>
                    <a:cubicBezTo>
                      <a:pt x="362" y="636"/>
                      <a:pt x="360" y="633"/>
                      <a:pt x="360" y="627"/>
                    </a:cubicBezTo>
                    <a:cubicBezTo>
                      <a:pt x="361" y="619"/>
                      <a:pt x="362" y="611"/>
                      <a:pt x="364" y="604"/>
                    </a:cubicBezTo>
                    <a:cubicBezTo>
                      <a:pt x="367" y="595"/>
                      <a:pt x="363" y="593"/>
                      <a:pt x="355" y="593"/>
                    </a:cubicBezTo>
                    <a:cubicBezTo>
                      <a:pt x="331" y="590"/>
                      <a:pt x="306" y="587"/>
                      <a:pt x="281" y="584"/>
                    </a:cubicBezTo>
                    <a:cubicBezTo>
                      <a:pt x="257" y="582"/>
                      <a:pt x="232" y="579"/>
                      <a:pt x="207" y="576"/>
                    </a:cubicBezTo>
                    <a:cubicBezTo>
                      <a:pt x="197" y="575"/>
                      <a:pt x="191" y="578"/>
                      <a:pt x="183" y="583"/>
                    </a:cubicBezTo>
                    <a:cubicBezTo>
                      <a:pt x="130" y="625"/>
                      <a:pt x="47" y="613"/>
                      <a:pt x="7" y="561"/>
                    </a:cubicBezTo>
                    <a:cubicBezTo>
                      <a:pt x="0" y="552"/>
                      <a:pt x="1" y="549"/>
                      <a:pt x="10" y="544"/>
                    </a:cubicBezTo>
                    <a:cubicBezTo>
                      <a:pt x="23" y="536"/>
                      <a:pt x="37" y="530"/>
                      <a:pt x="53" y="531"/>
                    </a:cubicBezTo>
                    <a:cubicBezTo>
                      <a:pt x="57" y="531"/>
                      <a:pt x="63" y="534"/>
                      <a:pt x="66" y="538"/>
                    </a:cubicBezTo>
                    <a:cubicBezTo>
                      <a:pt x="80" y="558"/>
                      <a:pt x="100" y="570"/>
                      <a:pt x="122" y="579"/>
                    </a:cubicBezTo>
                    <a:cubicBezTo>
                      <a:pt x="129" y="582"/>
                      <a:pt x="134" y="580"/>
                      <a:pt x="141" y="574"/>
                    </a:cubicBezTo>
                    <a:cubicBezTo>
                      <a:pt x="150" y="564"/>
                      <a:pt x="161" y="556"/>
                      <a:pt x="169" y="544"/>
                    </a:cubicBezTo>
                    <a:cubicBezTo>
                      <a:pt x="173" y="538"/>
                      <a:pt x="185" y="535"/>
                      <a:pt x="193" y="535"/>
                    </a:cubicBezTo>
                    <a:cubicBezTo>
                      <a:pt x="224" y="536"/>
                      <a:pt x="254" y="538"/>
                      <a:pt x="285" y="541"/>
                    </a:cubicBezTo>
                    <a:cubicBezTo>
                      <a:pt x="310" y="544"/>
                      <a:pt x="334" y="548"/>
                      <a:pt x="359" y="551"/>
                    </a:cubicBezTo>
                    <a:cubicBezTo>
                      <a:pt x="371" y="552"/>
                      <a:pt x="371" y="552"/>
                      <a:pt x="372" y="540"/>
                    </a:cubicBezTo>
                    <a:cubicBezTo>
                      <a:pt x="373" y="512"/>
                      <a:pt x="377" y="484"/>
                      <a:pt x="376" y="456"/>
                    </a:cubicBezTo>
                    <a:cubicBezTo>
                      <a:pt x="374" y="411"/>
                      <a:pt x="372" y="365"/>
                      <a:pt x="365" y="320"/>
                    </a:cubicBezTo>
                    <a:cubicBezTo>
                      <a:pt x="357" y="267"/>
                      <a:pt x="343" y="215"/>
                      <a:pt x="323" y="165"/>
                    </a:cubicBezTo>
                    <a:cubicBezTo>
                      <a:pt x="304" y="118"/>
                      <a:pt x="283" y="72"/>
                      <a:pt x="263" y="25"/>
                    </a:cubicBezTo>
                    <a:cubicBezTo>
                      <a:pt x="260" y="19"/>
                      <a:pt x="262" y="14"/>
                      <a:pt x="266" y="12"/>
                    </a:cubicBezTo>
                    <a:cubicBezTo>
                      <a:pt x="278" y="8"/>
                      <a:pt x="290" y="4"/>
                      <a:pt x="302" y="1"/>
                    </a:cubicBezTo>
                    <a:cubicBezTo>
                      <a:pt x="306" y="0"/>
                      <a:pt x="314" y="5"/>
                      <a:pt x="315" y="9"/>
                    </a:cubicBezTo>
                    <a:cubicBezTo>
                      <a:pt x="335" y="51"/>
                      <a:pt x="355" y="93"/>
                      <a:pt x="372" y="136"/>
                    </a:cubicBezTo>
                    <a:cubicBezTo>
                      <a:pt x="384" y="166"/>
                      <a:pt x="394" y="197"/>
                      <a:pt x="402" y="228"/>
                    </a:cubicBezTo>
                    <a:cubicBezTo>
                      <a:pt x="411" y="263"/>
                      <a:pt x="418" y="299"/>
                      <a:pt x="422" y="335"/>
                    </a:cubicBezTo>
                    <a:cubicBezTo>
                      <a:pt x="427" y="375"/>
                      <a:pt x="429" y="416"/>
                      <a:pt x="429" y="456"/>
                    </a:cubicBezTo>
                    <a:cubicBezTo>
                      <a:pt x="430" y="487"/>
                      <a:pt x="425" y="519"/>
                      <a:pt x="423" y="550"/>
                    </a:cubicBezTo>
                    <a:cubicBezTo>
                      <a:pt x="423" y="552"/>
                      <a:pt x="423" y="553"/>
                      <a:pt x="423" y="55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0" name="chenying0907 19"/>
              <p:cNvSpPr/>
              <p:nvPr/>
            </p:nvSpPr>
            <p:spPr bwMode="auto">
              <a:xfrm>
                <a:off x="6670676" y="2278063"/>
                <a:ext cx="1325563" cy="1062038"/>
              </a:xfrm>
              <a:custGeom>
                <a:avLst/>
                <a:gdLst>
                  <a:gd name="T0" fmla="*/ 473 w 616"/>
                  <a:gd name="T1" fmla="*/ 492 h 494"/>
                  <a:gd name="T2" fmla="*/ 370 w 616"/>
                  <a:gd name="T3" fmla="*/ 480 h 494"/>
                  <a:gd name="T4" fmla="*/ 196 w 616"/>
                  <a:gd name="T5" fmla="*/ 361 h 494"/>
                  <a:gd name="T6" fmla="*/ 83 w 616"/>
                  <a:gd name="T7" fmla="*/ 179 h 494"/>
                  <a:gd name="T8" fmla="*/ 7 w 616"/>
                  <a:gd name="T9" fmla="*/ 32 h 494"/>
                  <a:gd name="T10" fmla="*/ 14 w 616"/>
                  <a:gd name="T11" fmla="*/ 11 h 494"/>
                  <a:gd name="T12" fmla="*/ 19 w 616"/>
                  <a:gd name="T13" fmla="*/ 9 h 494"/>
                  <a:gd name="T14" fmla="*/ 64 w 616"/>
                  <a:gd name="T15" fmla="*/ 24 h 494"/>
                  <a:gd name="T16" fmla="*/ 122 w 616"/>
                  <a:gd name="T17" fmla="*/ 133 h 494"/>
                  <a:gd name="T18" fmla="*/ 199 w 616"/>
                  <a:gd name="T19" fmla="*/ 276 h 494"/>
                  <a:gd name="T20" fmla="*/ 296 w 616"/>
                  <a:gd name="T21" fmla="*/ 394 h 494"/>
                  <a:gd name="T22" fmla="*/ 405 w 616"/>
                  <a:gd name="T23" fmla="*/ 455 h 494"/>
                  <a:gd name="T24" fmla="*/ 526 w 616"/>
                  <a:gd name="T25" fmla="*/ 468 h 494"/>
                  <a:gd name="T26" fmla="*/ 595 w 616"/>
                  <a:gd name="T27" fmla="*/ 459 h 494"/>
                  <a:gd name="T28" fmla="*/ 603 w 616"/>
                  <a:gd name="T29" fmla="*/ 458 h 494"/>
                  <a:gd name="T30" fmla="*/ 616 w 616"/>
                  <a:gd name="T31" fmla="*/ 462 h 494"/>
                  <a:gd name="T32" fmla="*/ 608 w 616"/>
                  <a:gd name="T33" fmla="*/ 473 h 494"/>
                  <a:gd name="T34" fmla="*/ 589 w 616"/>
                  <a:gd name="T35" fmla="*/ 480 h 494"/>
                  <a:gd name="T36" fmla="*/ 473 w 616"/>
                  <a:gd name="T37" fmla="*/ 492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6" h="494">
                    <a:moveTo>
                      <a:pt x="473" y="492"/>
                    </a:moveTo>
                    <a:cubicBezTo>
                      <a:pt x="439" y="494"/>
                      <a:pt x="404" y="489"/>
                      <a:pt x="370" y="480"/>
                    </a:cubicBezTo>
                    <a:cubicBezTo>
                      <a:pt x="299" y="460"/>
                      <a:pt x="242" y="418"/>
                      <a:pt x="196" y="361"/>
                    </a:cubicBezTo>
                    <a:cubicBezTo>
                      <a:pt x="150" y="305"/>
                      <a:pt x="116" y="242"/>
                      <a:pt x="83" y="179"/>
                    </a:cubicBezTo>
                    <a:cubicBezTo>
                      <a:pt x="58" y="130"/>
                      <a:pt x="32" y="81"/>
                      <a:pt x="7" y="32"/>
                    </a:cubicBezTo>
                    <a:cubicBezTo>
                      <a:pt x="0" y="20"/>
                      <a:pt x="1" y="16"/>
                      <a:pt x="14" y="11"/>
                    </a:cubicBezTo>
                    <a:cubicBezTo>
                      <a:pt x="16" y="11"/>
                      <a:pt x="17" y="10"/>
                      <a:pt x="19" y="9"/>
                    </a:cubicBezTo>
                    <a:cubicBezTo>
                      <a:pt x="43" y="0"/>
                      <a:pt x="52" y="2"/>
                      <a:pt x="64" y="24"/>
                    </a:cubicBezTo>
                    <a:cubicBezTo>
                      <a:pt x="84" y="60"/>
                      <a:pt x="103" y="97"/>
                      <a:pt x="122" y="133"/>
                    </a:cubicBezTo>
                    <a:cubicBezTo>
                      <a:pt x="147" y="181"/>
                      <a:pt x="173" y="228"/>
                      <a:pt x="199" y="276"/>
                    </a:cubicBezTo>
                    <a:cubicBezTo>
                      <a:pt x="224" y="321"/>
                      <a:pt x="258" y="360"/>
                      <a:pt x="296" y="394"/>
                    </a:cubicBezTo>
                    <a:cubicBezTo>
                      <a:pt x="328" y="422"/>
                      <a:pt x="364" y="442"/>
                      <a:pt x="405" y="455"/>
                    </a:cubicBezTo>
                    <a:cubicBezTo>
                      <a:pt x="445" y="466"/>
                      <a:pt x="485" y="471"/>
                      <a:pt x="526" y="468"/>
                    </a:cubicBezTo>
                    <a:cubicBezTo>
                      <a:pt x="549" y="467"/>
                      <a:pt x="572" y="462"/>
                      <a:pt x="595" y="459"/>
                    </a:cubicBezTo>
                    <a:cubicBezTo>
                      <a:pt x="598" y="458"/>
                      <a:pt x="601" y="458"/>
                      <a:pt x="603" y="458"/>
                    </a:cubicBezTo>
                    <a:cubicBezTo>
                      <a:pt x="608" y="459"/>
                      <a:pt x="612" y="460"/>
                      <a:pt x="616" y="462"/>
                    </a:cubicBezTo>
                    <a:cubicBezTo>
                      <a:pt x="613" y="466"/>
                      <a:pt x="612" y="471"/>
                      <a:pt x="608" y="473"/>
                    </a:cubicBezTo>
                    <a:cubicBezTo>
                      <a:pt x="602" y="476"/>
                      <a:pt x="596" y="479"/>
                      <a:pt x="589" y="480"/>
                    </a:cubicBezTo>
                    <a:cubicBezTo>
                      <a:pt x="551" y="487"/>
                      <a:pt x="513" y="493"/>
                      <a:pt x="473" y="49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1" name="chenying0907 127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92 w 239"/>
                  <a:gd name="T3" fmla="*/ 80 h 121"/>
                  <a:gd name="T4" fmla="*/ 168 w 239"/>
                  <a:gd name="T5" fmla="*/ 90 h 121"/>
                  <a:gd name="T6" fmla="*/ 137 w 239"/>
                  <a:gd name="T7" fmla="*/ 93 h 121"/>
                  <a:gd name="T8" fmla="*/ 137 w 239"/>
                  <a:gd name="T9" fmla="*/ 108 h 121"/>
                  <a:gd name="T10" fmla="*/ 197 w 239"/>
                  <a:gd name="T11" fmla="*/ 113 h 121"/>
                  <a:gd name="T12" fmla="*/ 235 w 239"/>
                  <a:gd name="T13" fmla="*/ 30 h 121"/>
                  <a:gd name="T14" fmla="*/ 223 w 239"/>
                  <a:gd name="T15" fmla="*/ 23 h 121"/>
                  <a:gd name="T16" fmla="*/ 211 w 239"/>
                  <a:gd name="T17" fmla="*/ 28 h 121"/>
                  <a:gd name="T18" fmla="*/ 137 w 239"/>
                  <a:gd name="T19" fmla="*/ 56 h 121"/>
                  <a:gd name="T20" fmla="*/ 56 w 239"/>
                  <a:gd name="T21" fmla="*/ 38 h 121"/>
                  <a:gd name="T22" fmla="*/ 25 w 239"/>
                  <a:gd name="T23" fmla="*/ 7 h 121"/>
                  <a:gd name="T24" fmla="*/ 6 w 239"/>
                  <a:gd name="T25" fmla="*/ 5 h 121"/>
                  <a:gd name="T26" fmla="*/ 5 w 239"/>
                  <a:gd name="T27" fmla="*/ 20 h 121"/>
                  <a:gd name="T28" fmla="*/ 113 w 239"/>
                  <a:gd name="T29" fmla="*/ 75 h 121"/>
                  <a:gd name="T30" fmla="*/ 151 w 239"/>
                  <a:gd name="T31" fmla="*/ 7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96" y="65"/>
                      <a:pt x="194" y="73"/>
                      <a:pt x="192" y="80"/>
                    </a:cubicBezTo>
                    <a:cubicBezTo>
                      <a:pt x="187" y="95"/>
                      <a:pt x="182" y="97"/>
                      <a:pt x="168" y="90"/>
                    </a:cubicBezTo>
                    <a:cubicBezTo>
                      <a:pt x="158" y="84"/>
                      <a:pt x="145" y="86"/>
                      <a:pt x="137" y="93"/>
                    </a:cubicBezTo>
                    <a:cubicBezTo>
                      <a:pt x="132" y="99"/>
                      <a:pt x="131" y="105"/>
                      <a:pt x="137" y="108"/>
                    </a:cubicBezTo>
                    <a:cubicBezTo>
                      <a:pt x="156" y="119"/>
                      <a:pt x="177" y="121"/>
                      <a:pt x="197" y="113"/>
                    </a:cubicBezTo>
                    <a:cubicBezTo>
                      <a:pt x="231" y="100"/>
                      <a:pt x="239" y="54"/>
                      <a:pt x="235" y="30"/>
                    </a:cubicBezTo>
                    <a:cubicBezTo>
                      <a:pt x="234" y="27"/>
                      <a:pt x="227" y="23"/>
                      <a:pt x="223" y="23"/>
                    </a:cubicBezTo>
                    <a:cubicBezTo>
                      <a:pt x="219" y="23"/>
                      <a:pt x="215" y="26"/>
                      <a:pt x="211" y="28"/>
                    </a:cubicBezTo>
                    <a:cubicBezTo>
                      <a:pt x="188" y="41"/>
                      <a:pt x="164" y="51"/>
                      <a:pt x="137" y="56"/>
                    </a:cubicBezTo>
                    <a:cubicBezTo>
                      <a:pt x="107" y="61"/>
                      <a:pt x="80" y="56"/>
                      <a:pt x="56" y="38"/>
                    </a:cubicBezTo>
                    <a:cubicBezTo>
                      <a:pt x="45" y="29"/>
                      <a:pt x="35" y="17"/>
                      <a:pt x="25" y="7"/>
                    </a:cubicBezTo>
                    <a:cubicBezTo>
                      <a:pt x="20" y="2"/>
                      <a:pt x="11" y="0"/>
                      <a:pt x="6" y="5"/>
                    </a:cubicBezTo>
                    <a:cubicBezTo>
                      <a:pt x="0" y="9"/>
                      <a:pt x="0" y="15"/>
                      <a:pt x="5" y="20"/>
                    </a:cubicBezTo>
                    <a:cubicBezTo>
                      <a:pt x="32" y="55"/>
                      <a:pt x="67" y="76"/>
                      <a:pt x="113" y="75"/>
                    </a:cubicBezTo>
                    <a:cubicBezTo>
                      <a:pt x="126" y="75"/>
                      <a:pt x="139" y="73"/>
                      <a:pt x="151" y="70"/>
                    </a:cubicBezTo>
                    <a:cubicBezTo>
                      <a:pt x="166" y="67"/>
                      <a:pt x="181" y="61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2" name="chenying0907 130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19 w 41"/>
                  <a:gd name="T3" fmla="*/ 40 h 41"/>
                  <a:gd name="T4" fmla="*/ 40 w 41"/>
                  <a:gd name="T5" fmla="*/ 21 h 41"/>
                  <a:gd name="T6" fmla="*/ 22 w 41"/>
                  <a:gd name="T7" fmla="*/ 1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0" y="30"/>
                      <a:pt x="9" y="40"/>
                      <a:pt x="19" y="40"/>
                    </a:cubicBezTo>
                    <a:cubicBezTo>
                      <a:pt x="29" y="41"/>
                      <a:pt x="39" y="32"/>
                      <a:pt x="40" y="21"/>
                    </a:cubicBezTo>
                    <a:cubicBezTo>
                      <a:pt x="41" y="11"/>
                      <a:pt x="32" y="2"/>
                      <a:pt x="22" y="1"/>
                    </a:cubicBezTo>
                    <a:cubicBezTo>
                      <a:pt x="11" y="0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3" name="Oval 132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4" name="chenying0907 181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51 w 239"/>
                  <a:gd name="T3" fmla="*/ 70 h 121"/>
                  <a:gd name="T4" fmla="*/ 113 w 239"/>
                  <a:gd name="T5" fmla="*/ 75 h 121"/>
                  <a:gd name="T6" fmla="*/ 5 w 239"/>
                  <a:gd name="T7" fmla="*/ 20 h 121"/>
                  <a:gd name="T8" fmla="*/ 6 w 239"/>
                  <a:gd name="T9" fmla="*/ 5 h 121"/>
                  <a:gd name="T10" fmla="*/ 25 w 239"/>
                  <a:gd name="T11" fmla="*/ 7 h 121"/>
                  <a:gd name="T12" fmla="*/ 56 w 239"/>
                  <a:gd name="T13" fmla="*/ 38 h 121"/>
                  <a:gd name="T14" fmla="*/ 137 w 239"/>
                  <a:gd name="T15" fmla="*/ 56 h 121"/>
                  <a:gd name="T16" fmla="*/ 211 w 239"/>
                  <a:gd name="T17" fmla="*/ 28 h 121"/>
                  <a:gd name="T18" fmla="*/ 223 w 239"/>
                  <a:gd name="T19" fmla="*/ 23 h 121"/>
                  <a:gd name="T20" fmla="*/ 235 w 239"/>
                  <a:gd name="T21" fmla="*/ 30 h 121"/>
                  <a:gd name="T22" fmla="*/ 197 w 239"/>
                  <a:gd name="T23" fmla="*/ 113 h 121"/>
                  <a:gd name="T24" fmla="*/ 137 w 239"/>
                  <a:gd name="T25" fmla="*/ 108 h 121"/>
                  <a:gd name="T26" fmla="*/ 137 w 239"/>
                  <a:gd name="T27" fmla="*/ 93 h 121"/>
                  <a:gd name="T28" fmla="*/ 168 w 239"/>
                  <a:gd name="T29" fmla="*/ 90 h 121"/>
                  <a:gd name="T30" fmla="*/ 192 w 239"/>
                  <a:gd name="T31" fmla="*/ 8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81" y="61"/>
                      <a:pt x="166" y="67"/>
                      <a:pt x="151" y="70"/>
                    </a:cubicBezTo>
                    <a:cubicBezTo>
                      <a:pt x="139" y="73"/>
                      <a:pt x="126" y="75"/>
                      <a:pt x="113" y="75"/>
                    </a:cubicBezTo>
                    <a:cubicBezTo>
                      <a:pt x="67" y="76"/>
                      <a:pt x="32" y="55"/>
                      <a:pt x="5" y="20"/>
                    </a:cubicBezTo>
                    <a:cubicBezTo>
                      <a:pt x="0" y="15"/>
                      <a:pt x="0" y="9"/>
                      <a:pt x="6" y="5"/>
                    </a:cubicBezTo>
                    <a:cubicBezTo>
                      <a:pt x="11" y="0"/>
                      <a:pt x="20" y="2"/>
                      <a:pt x="25" y="7"/>
                    </a:cubicBezTo>
                    <a:cubicBezTo>
                      <a:pt x="35" y="17"/>
                      <a:pt x="45" y="29"/>
                      <a:pt x="56" y="38"/>
                    </a:cubicBezTo>
                    <a:cubicBezTo>
                      <a:pt x="80" y="56"/>
                      <a:pt x="107" y="61"/>
                      <a:pt x="137" y="56"/>
                    </a:cubicBezTo>
                    <a:cubicBezTo>
                      <a:pt x="164" y="51"/>
                      <a:pt x="188" y="41"/>
                      <a:pt x="211" y="28"/>
                    </a:cubicBezTo>
                    <a:cubicBezTo>
                      <a:pt x="215" y="26"/>
                      <a:pt x="219" y="23"/>
                      <a:pt x="223" y="23"/>
                    </a:cubicBezTo>
                    <a:cubicBezTo>
                      <a:pt x="227" y="23"/>
                      <a:pt x="234" y="27"/>
                      <a:pt x="235" y="30"/>
                    </a:cubicBezTo>
                    <a:cubicBezTo>
                      <a:pt x="239" y="54"/>
                      <a:pt x="231" y="100"/>
                      <a:pt x="197" y="113"/>
                    </a:cubicBezTo>
                    <a:cubicBezTo>
                      <a:pt x="177" y="121"/>
                      <a:pt x="156" y="119"/>
                      <a:pt x="137" y="108"/>
                    </a:cubicBezTo>
                    <a:cubicBezTo>
                      <a:pt x="131" y="105"/>
                      <a:pt x="132" y="99"/>
                      <a:pt x="137" y="93"/>
                    </a:cubicBezTo>
                    <a:cubicBezTo>
                      <a:pt x="145" y="86"/>
                      <a:pt x="158" y="84"/>
                      <a:pt x="168" y="90"/>
                    </a:cubicBezTo>
                    <a:cubicBezTo>
                      <a:pt x="182" y="97"/>
                      <a:pt x="187" y="95"/>
                      <a:pt x="192" y="80"/>
                    </a:cubicBezTo>
                    <a:cubicBezTo>
                      <a:pt x="194" y="73"/>
                      <a:pt x="196" y="65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5" name="chenying0907 182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22 w 41"/>
                  <a:gd name="T3" fmla="*/ 1 h 41"/>
                  <a:gd name="T4" fmla="*/ 40 w 41"/>
                  <a:gd name="T5" fmla="*/ 21 h 41"/>
                  <a:gd name="T6" fmla="*/ 19 w 41"/>
                  <a:gd name="T7" fmla="*/ 40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1" y="8"/>
                      <a:pt x="11" y="0"/>
                      <a:pt x="22" y="1"/>
                    </a:cubicBezTo>
                    <a:cubicBezTo>
                      <a:pt x="32" y="2"/>
                      <a:pt x="41" y="11"/>
                      <a:pt x="40" y="21"/>
                    </a:cubicBezTo>
                    <a:cubicBezTo>
                      <a:pt x="39" y="32"/>
                      <a:pt x="29" y="41"/>
                      <a:pt x="19" y="40"/>
                    </a:cubicBezTo>
                    <a:cubicBezTo>
                      <a:pt x="9" y="40"/>
                      <a:pt x="0" y="30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46" name="Oval 183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35" name="chenying0907 57"/>
            <p:cNvSpPr/>
            <p:nvPr/>
          </p:nvSpPr>
          <p:spPr bwMode="auto">
            <a:xfrm>
              <a:off x="6750019" y="2121897"/>
              <a:ext cx="402347" cy="323589"/>
            </a:xfrm>
            <a:custGeom>
              <a:avLst/>
              <a:gdLst>
                <a:gd name="T0" fmla="*/ 10 w 173"/>
                <a:gd name="T1" fmla="*/ 0 h 140"/>
                <a:gd name="T2" fmla="*/ 1 w 173"/>
                <a:gd name="T3" fmla="*/ 42 h 140"/>
                <a:gd name="T4" fmla="*/ 4 w 173"/>
                <a:gd name="T5" fmla="*/ 48 h 140"/>
                <a:gd name="T6" fmla="*/ 32 w 173"/>
                <a:gd name="T7" fmla="*/ 67 h 140"/>
                <a:gd name="T8" fmla="*/ 142 w 173"/>
                <a:gd name="T9" fmla="*/ 138 h 140"/>
                <a:gd name="T10" fmla="*/ 153 w 173"/>
                <a:gd name="T11" fmla="*/ 138 h 140"/>
                <a:gd name="T12" fmla="*/ 159 w 173"/>
                <a:gd name="T13" fmla="*/ 95 h 140"/>
                <a:gd name="T14" fmla="*/ 150 w 173"/>
                <a:gd name="T15" fmla="*/ 88 h 140"/>
                <a:gd name="T16" fmla="*/ 61 w 173"/>
                <a:gd name="T17" fmla="*/ 32 h 140"/>
                <a:gd name="T18" fmla="*/ 10 w 173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40">
                  <a:moveTo>
                    <a:pt x="10" y="0"/>
                  </a:moveTo>
                  <a:cubicBezTo>
                    <a:pt x="13" y="16"/>
                    <a:pt x="11" y="30"/>
                    <a:pt x="1" y="42"/>
                  </a:cubicBezTo>
                  <a:cubicBezTo>
                    <a:pt x="0" y="43"/>
                    <a:pt x="2" y="47"/>
                    <a:pt x="4" y="48"/>
                  </a:cubicBezTo>
                  <a:cubicBezTo>
                    <a:pt x="13" y="55"/>
                    <a:pt x="23" y="61"/>
                    <a:pt x="32" y="67"/>
                  </a:cubicBezTo>
                  <a:cubicBezTo>
                    <a:pt x="69" y="91"/>
                    <a:pt x="105" y="114"/>
                    <a:pt x="142" y="138"/>
                  </a:cubicBezTo>
                  <a:cubicBezTo>
                    <a:pt x="145" y="139"/>
                    <a:pt x="150" y="140"/>
                    <a:pt x="153" y="138"/>
                  </a:cubicBezTo>
                  <a:cubicBezTo>
                    <a:pt x="170" y="130"/>
                    <a:pt x="173" y="108"/>
                    <a:pt x="159" y="95"/>
                  </a:cubicBezTo>
                  <a:cubicBezTo>
                    <a:pt x="156" y="92"/>
                    <a:pt x="153" y="90"/>
                    <a:pt x="150" y="88"/>
                  </a:cubicBezTo>
                  <a:cubicBezTo>
                    <a:pt x="120" y="69"/>
                    <a:pt x="91" y="51"/>
                    <a:pt x="61" y="32"/>
                  </a:cubicBezTo>
                  <a:cubicBezTo>
                    <a:pt x="45" y="22"/>
                    <a:pt x="28" y="1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47" name="PA_自由: 形状 201"/>
          <p:cNvSpPr/>
          <p:nvPr>
            <p:custDataLst>
              <p:tags r:id="rId3"/>
            </p:custDataLst>
          </p:nvPr>
        </p:nvSpPr>
        <p:spPr>
          <a:xfrm rot="21316081">
            <a:off x="820711" y="5006135"/>
            <a:ext cx="3433232" cy="670601"/>
          </a:xfrm>
          <a:custGeom>
            <a:avLst/>
            <a:gdLst>
              <a:gd name="connsiteX0" fmla="*/ 111760 w 3434080"/>
              <a:gd name="connsiteY0" fmla="*/ 355600 h 670560"/>
              <a:gd name="connsiteX1" fmla="*/ 162560 w 3434080"/>
              <a:gd name="connsiteY1" fmla="*/ 375920 h 670560"/>
              <a:gd name="connsiteX2" fmla="*/ 508000 w 3434080"/>
              <a:gd name="connsiteY2" fmla="*/ 355600 h 670560"/>
              <a:gd name="connsiteX3" fmla="*/ 589280 w 3434080"/>
              <a:gd name="connsiteY3" fmla="*/ 314960 h 670560"/>
              <a:gd name="connsiteX4" fmla="*/ 629920 w 3434080"/>
              <a:gd name="connsiteY4" fmla="*/ 304800 h 670560"/>
              <a:gd name="connsiteX5" fmla="*/ 660400 w 3434080"/>
              <a:gd name="connsiteY5" fmla="*/ 294640 h 670560"/>
              <a:gd name="connsiteX6" fmla="*/ 751840 w 3434080"/>
              <a:gd name="connsiteY6" fmla="*/ 274320 h 670560"/>
              <a:gd name="connsiteX7" fmla="*/ 863600 w 3434080"/>
              <a:gd name="connsiteY7" fmla="*/ 243840 h 670560"/>
              <a:gd name="connsiteX8" fmla="*/ 894080 w 3434080"/>
              <a:gd name="connsiteY8" fmla="*/ 223520 h 670560"/>
              <a:gd name="connsiteX9" fmla="*/ 955040 w 3434080"/>
              <a:gd name="connsiteY9" fmla="*/ 213360 h 670560"/>
              <a:gd name="connsiteX10" fmla="*/ 995680 w 3434080"/>
              <a:gd name="connsiteY10" fmla="*/ 203200 h 670560"/>
              <a:gd name="connsiteX11" fmla="*/ 1026160 w 3434080"/>
              <a:gd name="connsiteY11" fmla="*/ 172720 h 670560"/>
              <a:gd name="connsiteX12" fmla="*/ 1056640 w 3434080"/>
              <a:gd name="connsiteY12" fmla="*/ 162560 h 670560"/>
              <a:gd name="connsiteX13" fmla="*/ 1107440 w 3434080"/>
              <a:gd name="connsiteY13" fmla="*/ 142240 h 670560"/>
              <a:gd name="connsiteX14" fmla="*/ 1178560 w 3434080"/>
              <a:gd name="connsiteY14" fmla="*/ 152400 h 670560"/>
              <a:gd name="connsiteX15" fmla="*/ 1229360 w 3434080"/>
              <a:gd name="connsiteY15" fmla="*/ 162560 h 670560"/>
              <a:gd name="connsiteX16" fmla="*/ 1391920 w 3434080"/>
              <a:gd name="connsiteY16" fmla="*/ 152400 h 670560"/>
              <a:gd name="connsiteX17" fmla="*/ 1503680 w 3434080"/>
              <a:gd name="connsiteY17" fmla="*/ 132080 h 670560"/>
              <a:gd name="connsiteX18" fmla="*/ 1595120 w 3434080"/>
              <a:gd name="connsiteY18" fmla="*/ 101600 h 670560"/>
              <a:gd name="connsiteX19" fmla="*/ 1625600 w 3434080"/>
              <a:gd name="connsiteY19" fmla="*/ 91440 h 670560"/>
              <a:gd name="connsiteX20" fmla="*/ 1838960 w 3434080"/>
              <a:gd name="connsiteY20" fmla="*/ 81280 h 670560"/>
              <a:gd name="connsiteX21" fmla="*/ 1950720 w 3434080"/>
              <a:gd name="connsiteY21" fmla="*/ 71120 h 670560"/>
              <a:gd name="connsiteX22" fmla="*/ 2062480 w 3434080"/>
              <a:gd name="connsiteY22" fmla="*/ 50800 h 670560"/>
              <a:gd name="connsiteX23" fmla="*/ 2113280 w 3434080"/>
              <a:gd name="connsiteY23" fmla="*/ 40640 h 670560"/>
              <a:gd name="connsiteX24" fmla="*/ 2194560 w 3434080"/>
              <a:gd name="connsiteY24" fmla="*/ 30480 h 670560"/>
              <a:gd name="connsiteX25" fmla="*/ 2225040 w 3434080"/>
              <a:gd name="connsiteY25" fmla="*/ 20320 h 670560"/>
              <a:gd name="connsiteX26" fmla="*/ 2346960 w 3434080"/>
              <a:gd name="connsiteY26" fmla="*/ 0 h 670560"/>
              <a:gd name="connsiteX27" fmla="*/ 2458720 w 3434080"/>
              <a:gd name="connsiteY27" fmla="*/ 20320 h 670560"/>
              <a:gd name="connsiteX28" fmla="*/ 2519680 w 3434080"/>
              <a:gd name="connsiteY28" fmla="*/ 50800 h 670560"/>
              <a:gd name="connsiteX29" fmla="*/ 2651760 w 3434080"/>
              <a:gd name="connsiteY29" fmla="*/ 60960 h 670560"/>
              <a:gd name="connsiteX30" fmla="*/ 3261360 w 3434080"/>
              <a:gd name="connsiteY30" fmla="*/ 71120 h 670560"/>
              <a:gd name="connsiteX31" fmla="*/ 3291840 w 3434080"/>
              <a:gd name="connsiteY31" fmla="*/ 91440 h 670560"/>
              <a:gd name="connsiteX32" fmla="*/ 3383280 w 3434080"/>
              <a:gd name="connsiteY32" fmla="*/ 101600 h 670560"/>
              <a:gd name="connsiteX33" fmla="*/ 3434080 w 3434080"/>
              <a:gd name="connsiteY33" fmla="*/ 193040 h 670560"/>
              <a:gd name="connsiteX34" fmla="*/ 3200400 w 3434080"/>
              <a:gd name="connsiteY34" fmla="*/ 213360 h 670560"/>
              <a:gd name="connsiteX35" fmla="*/ 3048000 w 3434080"/>
              <a:gd name="connsiteY35" fmla="*/ 223520 h 670560"/>
              <a:gd name="connsiteX36" fmla="*/ 2844800 w 3434080"/>
              <a:gd name="connsiteY36" fmla="*/ 233680 h 670560"/>
              <a:gd name="connsiteX37" fmla="*/ 2743200 w 3434080"/>
              <a:gd name="connsiteY37" fmla="*/ 254000 h 670560"/>
              <a:gd name="connsiteX38" fmla="*/ 2661920 w 3434080"/>
              <a:gd name="connsiteY38" fmla="*/ 264160 h 670560"/>
              <a:gd name="connsiteX39" fmla="*/ 2519680 w 3434080"/>
              <a:gd name="connsiteY39" fmla="*/ 294640 h 670560"/>
              <a:gd name="connsiteX40" fmla="*/ 2458720 w 3434080"/>
              <a:gd name="connsiteY40" fmla="*/ 304800 h 670560"/>
              <a:gd name="connsiteX41" fmla="*/ 2346960 w 3434080"/>
              <a:gd name="connsiteY41" fmla="*/ 345440 h 670560"/>
              <a:gd name="connsiteX42" fmla="*/ 2296160 w 3434080"/>
              <a:gd name="connsiteY42" fmla="*/ 355600 h 670560"/>
              <a:gd name="connsiteX43" fmla="*/ 2245360 w 3434080"/>
              <a:gd name="connsiteY43" fmla="*/ 386080 h 670560"/>
              <a:gd name="connsiteX44" fmla="*/ 2164080 w 3434080"/>
              <a:gd name="connsiteY44" fmla="*/ 406400 h 670560"/>
              <a:gd name="connsiteX45" fmla="*/ 2133600 w 3434080"/>
              <a:gd name="connsiteY45" fmla="*/ 426720 h 670560"/>
              <a:gd name="connsiteX46" fmla="*/ 2072640 w 3434080"/>
              <a:gd name="connsiteY46" fmla="*/ 436880 h 670560"/>
              <a:gd name="connsiteX47" fmla="*/ 1971040 w 3434080"/>
              <a:gd name="connsiteY47" fmla="*/ 457200 h 670560"/>
              <a:gd name="connsiteX48" fmla="*/ 1899920 w 3434080"/>
              <a:gd name="connsiteY48" fmla="*/ 467360 h 670560"/>
              <a:gd name="connsiteX49" fmla="*/ 1696720 w 3434080"/>
              <a:gd name="connsiteY49" fmla="*/ 487680 h 670560"/>
              <a:gd name="connsiteX50" fmla="*/ 1605280 w 3434080"/>
              <a:gd name="connsiteY50" fmla="*/ 497840 h 670560"/>
              <a:gd name="connsiteX51" fmla="*/ 1564640 w 3434080"/>
              <a:gd name="connsiteY51" fmla="*/ 508000 h 670560"/>
              <a:gd name="connsiteX52" fmla="*/ 1422400 w 3434080"/>
              <a:gd name="connsiteY52" fmla="*/ 528320 h 670560"/>
              <a:gd name="connsiteX53" fmla="*/ 1229360 w 3434080"/>
              <a:gd name="connsiteY53" fmla="*/ 548640 h 670560"/>
              <a:gd name="connsiteX54" fmla="*/ 1158240 w 3434080"/>
              <a:gd name="connsiteY54" fmla="*/ 568960 h 670560"/>
              <a:gd name="connsiteX55" fmla="*/ 975360 w 3434080"/>
              <a:gd name="connsiteY55" fmla="*/ 589280 h 670560"/>
              <a:gd name="connsiteX56" fmla="*/ 873760 w 3434080"/>
              <a:gd name="connsiteY56" fmla="*/ 599440 h 670560"/>
              <a:gd name="connsiteX57" fmla="*/ 782320 w 3434080"/>
              <a:gd name="connsiteY57" fmla="*/ 629920 h 670560"/>
              <a:gd name="connsiteX58" fmla="*/ 640080 w 3434080"/>
              <a:gd name="connsiteY58" fmla="*/ 660400 h 670560"/>
              <a:gd name="connsiteX59" fmla="*/ 447040 w 3434080"/>
              <a:gd name="connsiteY59" fmla="*/ 670560 h 670560"/>
              <a:gd name="connsiteX60" fmla="*/ 152400 w 3434080"/>
              <a:gd name="connsiteY60" fmla="*/ 660400 h 670560"/>
              <a:gd name="connsiteX61" fmla="*/ 91440 w 3434080"/>
              <a:gd name="connsiteY61" fmla="*/ 629920 h 670560"/>
              <a:gd name="connsiteX62" fmla="*/ 60960 w 3434080"/>
              <a:gd name="connsiteY62" fmla="*/ 619760 h 670560"/>
              <a:gd name="connsiteX63" fmla="*/ 50800 w 3434080"/>
              <a:gd name="connsiteY63" fmla="*/ 589280 h 670560"/>
              <a:gd name="connsiteX64" fmla="*/ 30480 w 3434080"/>
              <a:gd name="connsiteY64" fmla="*/ 558800 h 670560"/>
              <a:gd name="connsiteX65" fmla="*/ 20320 w 3434080"/>
              <a:gd name="connsiteY65" fmla="*/ 518160 h 670560"/>
              <a:gd name="connsiteX66" fmla="*/ 0 w 3434080"/>
              <a:gd name="connsiteY66" fmla="*/ 436880 h 670560"/>
              <a:gd name="connsiteX67" fmla="*/ 152400 w 3434080"/>
              <a:gd name="connsiteY67" fmla="*/ 40640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34080" h="670560">
                <a:moveTo>
                  <a:pt x="111760" y="355600"/>
                </a:moveTo>
                <a:cubicBezTo>
                  <a:pt x="128693" y="362373"/>
                  <a:pt x="144330" y="375384"/>
                  <a:pt x="162560" y="375920"/>
                </a:cubicBezTo>
                <a:cubicBezTo>
                  <a:pt x="387590" y="382539"/>
                  <a:pt x="376101" y="381980"/>
                  <a:pt x="508000" y="355600"/>
                </a:cubicBezTo>
                <a:cubicBezTo>
                  <a:pt x="535093" y="342053"/>
                  <a:pt x="559893" y="322307"/>
                  <a:pt x="589280" y="314960"/>
                </a:cubicBezTo>
                <a:cubicBezTo>
                  <a:pt x="602827" y="311573"/>
                  <a:pt x="616494" y="308636"/>
                  <a:pt x="629920" y="304800"/>
                </a:cubicBezTo>
                <a:cubicBezTo>
                  <a:pt x="640218" y="301858"/>
                  <a:pt x="650010" y="297237"/>
                  <a:pt x="660400" y="294640"/>
                </a:cubicBezTo>
                <a:cubicBezTo>
                  <a:pt x="718407" y="280138"/>
                  <a:pt x="699691" y="289965"/>
                  <a:pt x="751840" y="274320"/>
                </a:cubicBezTo>
                <a:cubicBezTo>
                  <a:pt x="854963" y="243383"/>
                  <a:pt x="771012" y="262358"/>
                  <a:pt x="863600" y="243840"/>
                </a:cubicBezTo>
                <a:cubicBezTo>
                  <a:pt x="873760" y="237067"/>
                  <a:pt x="882496" y="227381"/>
                  <a:pt x="894080" y="223520"/>
                </a:cubicBezTo>
                <a:cubicBezTo>
                  <a:pt x="913623" y="217006"/>
                  <a:pt x="934840" y="217400"/>
                  <a:pt x="955040" y="213360"/>
                </a:cubicBezTo>
                <a:cubicBezTo>
                  <a:pt x="968732" y="210622"/>
                  <a:pt x="982133" y="206587"/>
                  <a:pt x="995680" y="203200"/>
                </a:cubicBezTo>
                <a:cubicBezTo>
                  <a:pt x="1005840" y="193040"/>
                  <a:pt x="1014205" y="180690"/>
                  <a:pt x="1026160" y="172720"/>
                </a:cubicBezTo>
                <a:cubicBezTo>
                  <a:pt x="1035071" y="166779"/>
                  <a:pt x="1046612" y="166320"/>
                  <a:pt x="1056640" y="162560"/>
                </a:cubicBezTo>
                <a:cubicBezTo>
                  <a:pt x="1073717" y="156156"/>
                  <a:pt x="1090507" y="149013"/>
                  <a:pt x="1107440" y="142240"/>
                </a:cubicBezTo>
                <a:cubicBezTo>
                  <a:pt x="1131147" y="145627"/>
                  <a:pt x="1154938" y="148463"/>
                  <a:pt x="1178560" y="152400"/>
                </a:cubicBezTo>
                <a:cubicBezTo>
                  <a:pt x="1195594" y="155239"/>
                  <a:pt x="1212091" y="162560"/>
                  <a:pt x="1229360" y="162560"/>
                </a:cubicBezTo>
                <a:cubicBezTo>
                  <a:pt x="1283652" y="162560"/>
                  <a:pt x="1337733" y="155787"/>
                  <a:pt x="1391920" y="152400"/>
                </a:cubicBezTo>
                <a:cubicBezTo>
                  <a:pt x="1457315" y="130602"/>
                  <a:pt x="1388796" y="151227"/>
                  <a:pt x="1503680" y="132080"/>
                </a:cubicBezTo>
                <a:cubicBezTo>
                  <a:pt x="1544538" y="125270"/>
                  <a:pt x="1554179" y="116953"/>
                  <a:pt x="1595120" y="101600"/>
                </a:cubicBezTo>
                <a:cubicBezTo>
                  <a:pt x="1605148" y="97840"/>
                  <a:pt x="1614927" y="92329"/>
                  <a:pt x="1625600" y="91440"/>
                </a:cubicBezTo>
                <a:cubicBezTo>
                  <a:pt x="1696555" y="85527"/>
                  <a:pt x="1767898" y="85721"/>
                  <a:pt x="1838960" y="81280"/>
                </a:cubicBezTo>
                <a:cubicBezTo>
                  <a:pt x="1876294" y="78947"/>
                  <a:pt x="1913467" y="74507"/>
                  <a:pt x="1950720" y="71120"/>
                </a:cubicBezTo>
                <a:cubicBezTo>
                  <a:pt x="2076204" y="46023"/>
                  <a:pt x="1919492" y="76798"/>
                  <a:pt x="2062480" y="50800"/>
                </a:cubicBezTo>
                <a:cubicBezTo>
                  <a:pt x="2079470" y="47711"/>
                  <a:pt x="2096212" y="43266"/>
                  <a:pt x="2113280" y="40640"/>
                </a:cubicBezTo>
                <a:cubicBezTo>
                  <a:pt x="2140267" y="36488"/>
                  <a:pt x="2167467" y="33867"/>
                  <a:pt x="2194560" y="30480"/>
                </a:cubicBezTo>
                <a:cubicBezTo>
                  <a:pt x="2204720" y="27093"/>
                  <a:pt x="2214476" y="22081"/>
                  <a:pt x="2225040" y="20320"/>
                </a:cubicBezTo>
                <a:cubicBezTo>
                  <a:pt x="2361152" y="-2365"/>
                  <a:pt x="2275503" y="23819"/>
                  <a:pt x="2346960" y="0"/>
                </a:cubicBezTo>
                <a:cubicBezTo>
                  <a:pt x="2374978" y="3502"/>
                  <a:pt x="2427396" y="4658"/>
                  <a:pt x="2458720" y="20320"/>
                </a:cubicBezTo>
                <a:cubicBezTo>
                  <a:pt x="2488973" y="35447"/>
                  <a:pt x="2485630" y="46544"/>
                  <a:pt x="2519680" y="50800"/>
                </a:cubicBezTo>
                <a:cubicBezTo>
                  <a:pt x="2563496" y="56277"/>
                  <a:pt x="2607620" y="59751"/>
                  <a:pt x="2651760" y="60960"/>
                </a:cubicBezTo>
                <a:cubicBezTo>
                  <a:pt x="2854912" y="66526"/>
                  <a:pt x="3058160" y="67733"/>
                  <a:pt x="3261360" y="71120"/>
                </a:cubicBezTo>
                <a:cubicBezTo>
                  <a:pt x="3271520" y="77893"/>
                  <a:pt x="3279994" y="88478"/>
                  <a:pt x="3291840" y="91440"/>
                </a:cubicBezTo>
                <a:cubicBezTo>
                  <a:pt x="3321592" y="98878"/>
                  <a:pt x="3356278" y="87061"/>
                  <a:pt x="3383280" y="101600"/>
                </a:cubicBezTo>
                <a:cubicBezTo>
                  <a:pt x="3411665" y="116884"/>
                  <a:pt x="3424176" y="163329"/>
                  <a:pt x="3434080" y="193040"/>
                </a:cubicBezTo>
                <a:cubicBezTo>
                  <a:pt x="3338389" y="224937"/>
                  <a:pt x="3419828" y="200821"/>
                  <a:pt x="3200400" y="213360"/>
                </a:cubicBezTo>
                <a:lnTo>
                  <a:pt x="3048000" y="223520"/>
                </a:lnTo>
                <a:lnTo>
                  <a:pt x="2844800" y="233680"/>
                </a:lnTo>
                <a:cubicBezTo>
                  <a:pt x="2810933" y="240453"/>
                  <a:pt x="2777471" y="249716"/>
                  <a:pt x="2743200" y="254000"/>
                </a:cubicBezTo>
                <a:cubicBezTo>
                  <a:pt x="2716107" y="257387"/>
                  <a:pt x="2688784" y="259276"/>
                  <a:pt x="2661920" y="264160"/>
                </a:cubicBezTo>
                <a:cubicBezTo>
                  <a:pt x="2614212" y="272834"/>
                  <a:pt x="2567228" y="285130"/>
                  <a:pt x="2519680" y="294640"/>
                </a:cubicBezTo>
                <a:cubicBezTo>
                  <a:pt x="2499480" y="298680"/>
                  <a:pt x="2478705" y="299804"/>
                  <a:pt x="2458720" y="304800"/>
                </a:cubicBezTo>
                <a:cubicBezTo>
                  <a:pt x="2344859" y="333265"/>
                  <a:pt x="2447959" y="315140"/>
                  <a:pt x="2346960" y="345440"/>
                </a:cubicBezTo>
                <a:cubicBezTo>
                  <a:pt x="2330420" y="350402"/>
                  <a:pt x="2313093" y="352213"/>
                  <a:pt x="2296160" y="355600"/>
                </a:cubicBezTo>
                <a:cubicBezTo>
                  <a:pt x="2279227" y="365760"/>
                  <a:pt x="2263695" y="378746"/>
                  <a:pt x="2245360" y="386080"/>
                </a:cubicBezTo>
                <a:cubicBezTo>
                  <a:pt x="2187394" y="409266"/>
                  <a:pt x="2208874" y="384003"/>
                  <a:pt x="2164080" y="406400"/>
                </a:cubicBezTo>
                <a:cubicBezTo>
                  <a:pt x="2153158" y="411861"/>
                  <a:pt x="2145184" y="422859"/>
                  <a:pt x="2133600" y="426720"/>
                </a:cubicBezTo>
                <a:cubicBezTo>
                  <a:pt x="2114057" y="433234"/>
                  <a:pt x="2092887" y="433084"/>
                  <a:pt x="2072640" y="436880"/>
                </a:cubicBezTo>
                <a:cubicBezTo>
                  <a:pt x="2038694" y="443245"/>
                  <a:pt x="2005230" y="452316"/>
                  <a:pt x="1971040" y="457200"/>
                </a:cubicBezTo>
                <a:cubicBezTo>
                  <a:pt x="1947333" y="460587"/>
                  <a:pt x="1923721" y="464715"/>
                  <a:pt x="1899920" y="467360"/>
                </a:cubicBezTo>
                <a:cubicBezTo>
                  <a:pt x="1832265" y="474877"/>
                  <a:pt x="1764375" y="480163"/>
                  <a:pt x="1696720" y="487680"/>
                </a:cubicBezTo>
                <a:lnTo>
                  <a:pt x="1605280" y="497840"/>
                </a:lnTo>
                <a:cubicBezTo>
                  <a:pt x="1591733" y="501227"/>
                  <a:pt x="1578332" y="505262"/>
                  <a:pt x="1564640" y="508000"/>
                </a:cubicBezTo>
                <a:cubicBezTo>
                  <a:pt x="1511100" y="518708"/>
                  <a:pt x="1478589" y="520828"/>
                  <a:pt x="1422400" y="528320"/>
                </a:cubicBezTo>
                <a:cubicBezTo>
                  <a:pt x="1289673" y="546017"/>
                  <a:pt x="1411309" y="533478"/>
                  <a:pt x="1229360" y="548640"/>
                </a:cubicBezTo>
                <a:cubicBezTo>
                  <a:pt x="1205653" y="555413"/>
                  <a:pt x="1182348" y="563794"/>
                  <a:pt x="1158240" y="568960"/>
                </a:cubicBezTo>
                <a:cubicBezTo>
                  <a:pt x="1111823" y="578907"/>
                  <a:pt x="1014538" y="585549"/>
                  <a:pt x="975360" y="589280"/>
                </a:cubicBezTo>
                <a:lnTo>
                  <a:pt x="873760" y="599440"/>
                </a:lnTo>
                <a:cubicBezTo>
                  <a:pt x="737313" y="633552"/>
                  <a:pt x="948109" y="578908"/>
                  <a:pt x="782320" y="629920"/>
                </a:cubicBezTo>
                <a:cubicBezTo>
                  <a:pt x="752384" y="639131"/>
                  <a:pt x="675972" y="657529"/>
                  <a:pt x="640080" y="660400"/>
                </a:cubicBezTo>
                <a:cubicBezTo>
                  <a:pt x="575849" y="665538"/>
                  <a:pt x="511387" y="667173"/>
                  <a:pt x="447040" y="670560"/>
                </a:cubicBezTo>
                <a:cubicBezTo>
                  <a:pt x="348827" y="667173"/>
                  <a:pt x="250480" y="666530"/>
                  <a:pt x="152400" y="660400"/>
                </a:cubicBezTo>
                <a:cubicBezTo>
                  <a:pt x="123214" y="658576"/>
                  <a:pt x="116147" y="642274"/>
                  <a:pt x="91440" y="629920"/>
                </a:cubicBezTo>
                <a:cubicBezTo>
                  <a:pt x="81861" y="625131"/>
                  <a:pt x="71120" y="623147"/>
                  <a:pt x="60960" y="619760"/>
                </a:cubicBezTo>
                <a:cubicBezTo>
                  <a:pt x="57573" y="609600"/>
                  <a:pt x="55589" y="598859"/>
                  <a:pt x="50800" y="589280"/>
                </a:cubicBezTo>
                <a:cubicBezTo>
                  <a:pt x="45339" y="578358"/>
                  <a:pt x="35290" y="570023"/>
                  <a:pt x="30480" y="558800"/>
                </a:cubicBezTo>
                <a:cubicBezTo>
                  <a:pt x="24979" y="545965"/>
                  <a:pt x="24156" y="531586"/>
                  <a:pt x="20320" y="518160"/>
                </a:cubicBezTo>
                <a:cubicBezTo>
                  <a:pt x="-508" y="445263"/>
                  <a:pt x="20656" y="540161"/>
                  <a:pt x="0" y="436880"/>
                </a:cubicBezTo>
                <a:cubicBezTo>
                  <a:pt x="25153" y="361420"/>
                  <a:pt x="-550" y="406400"/>
                  <a:pt x="152400" y="40640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48" name="PA_矩形 202"/>
          <p:cNvSpPr/>
          <p:nvPr>
            <p:custDataLst>
              <p:tags r:id="rId4"/>
            </p:custDataLst>
          </p:nvPr>
        </p:nvSpPr>
        <p:spPr>
          <a:xfrm>
            <a:off x="4896163" y="1893420"/>
            <a:ext cx="5726241" cy="1871746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49" name="PA_矩形 206"/>
          <p:cNvSpPr/>
          <p:nvPr>
            <p:custDataLst>
              <p:tags r:id="rId5"/>
            </p:custDataLst>
          </p:nvPr>
        </p:nvSpPr>
        <p:spPr>
          <a:xfrm>
            <a:off x="4896163" y="4245101"/>
            <a:ext cx="5726241" cy="1343818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5" name="Freeform 21"/>
          <p:cNvSpPr/>
          <p:nvPr/>
        </p:nvSpPr>
        <p:spPr bwMode="auto">
          <a:xfrm>
            <a:off x="4811023" y="5638385"/>
            <a:ext cx="5281896" cy="23849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6" name="Freeform 21"/>
          <p:cNvSpPr/>
          <p:nvPr/>
        </p:nvSpPr>
        <p:spPr bwMode="auto">
          <a:xfrm>
            <a:off x="5014172" y="3765166"/>
            <a:ext cx="5281896" cy="23849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47" grpId="0" bldLvl="0" animBg="1"/>
      <p:bldP spid="48" grpId="0" bldLvl="0" animBg="1"/>
      <p:bldP spid="49" grpId="0" bldLvl="0" animBg="1"/>
      <p:bldP spid="25" grpId="0" bldLvl="0" animBg="1"/>
      <p:bldP spid="26" grpId="0" bldLvl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69" name="任意多边形 13"/>
          <p:cNvSpPr>
            <a:spLocks noChangeArrowheads="1"/>
          </p:cNvSpPr>
          <p:nvPr/>
        </p:nvSpPr>
        <p:spPr bwMode="auto">
          <a:xfrm rot="17622252">
            <a:off x="9053624" y="2400325"/>
            <a:ext cx="2686181" cy="2738737"/>
          </a:xfrm>
          <a:custGeom>
            <a:avLst/>
            <a:gdLst>
              <a:gd name="T0" fmla="*/ 1914608 w 3790824"/>
              <a:gd name="T1" fmla="*/ 1044392 h 3962533"/>
              <a:gd name="T2" fmla="*/ 1914608 w 3790824"/>
              <a:gd name="T3" fmla="*/ 2916063 h 3962533"/>
              <a:gd name="T4" fmla="*/ 3790950 w 3790824"/>
              <a:gd name="T5" fmla="*/ 1792666 h 3962533"/>
              <a:gd name="T6" fmla="*/ 3654955 w 3790824"/>
              <a:gd name="T7" fmla="*/ 2219370 h 3962533"/>
              <a:gd name="T8" fmla="*/ 3249773 w 3790824"/>
              <a:gd name="T9" fmla="*/ 2254873 h 3962533"/>
              <a:gd name="T10" fmla="*/ 2938983 w 3790824"/>
              <a:gd name="T11" fmla="*/ 2877073 h 3962533"/>
              <a:gd name="T12" fmla="*/ 3249913 w 3790824"/>
              <a:gd name="T13" fmla="*/ 3367524 h 3962533"/>
              <a:gd name="T14" fmla="*/ 2961701 w 3790824"/>
              <a:gd name="T15" fmla="*/ 3628681 h 3962533"/>
              <a:gd name="T16" fmla="*/ 2488862 w 3790824"/>
              <a:gd name="T17" fmla="*/ 3214815 h 3962533"/>
              <a:gd name="T18" fmla="*/ 2053951 w 3790824"/>
              <a:gd name="T19" fmla="*/ 3335955 h 3962533"/>
              <a:gd name="T20" fmla="*/ 2037630 w 3790824"/>
              <a:gd name="T21" fmla="*/ 3826415 h 3962533"/>
              <a:gd name="T22" fmla="*/ 1610898 w 3790824"/>
              <a:gd name="T23" fmla="*/ 3962400 h 3962533"/>
              <a:gd name="T24" fmla="*/ 1474903 w 3790824"/>
              <a:gd name="T25" fmla="*/ 3269122 h 3962533"/>
              <a:gd name="T26" fmla="*/ 1047706 w 3790824"/>
              <a:gd name="T27" fmla="*/ 3031802 h 3962533"/>
              <a:gd name="T28" fmla="*/ 710106 w 3790824"/>
              <a:gd name="T29" fmla="*/ 3250790 h 3962533"/>
              <a:gd name="T30" fmla="*/ 320813 w 3790824"/>
              <a:gd name="T31" fmla="*/ 3029342 h 3962533"/>
              <a:gd name="T32" fmla="*/ 666149 w 3790824"/>
              <a:gd name="T33" fmla="*/ 2525820 h 3962533"/>
              <a:gd name="T34" fmla="*/ 579442 w 3790824"/>
              <a:gd name="T35" fmla="*/ 2254873 h 3962533"/>
              <a:gd name="T36" fmla="*/ 135995 w 3790824"/>
              <a:gd name="T37" fmla="*/ 2219371 h 3962533"/>
              <a:gd name="T38" fmla="*/ 0 w 3790824"/>
              <a:gd name="T39" fmla="*/ 1792667 h 3962533"/>
              <a:gd name="T40" fmla="*/ 592018 w 3790824"/>
              <a:gd name="T41" fmla="*/ 1656681 h 3962533"/>
              <a:gd name="T42" fmla="*/ 784508 w 3790824"/>
              <a:gd name="T43" fmla="*/ 1218295 h 3962533"/>
              <a:gd name="T44" fmla="*/ 538510 w 3790824"/>
              <a:gd name="T45" fmla="*/ 735431 h 3962533"/>
              <a:gd name="T46" fmla="*/ 791555 w 3790824"/>
              <a:gd name="T47" fmla="*/ 365912 h 3962533"/>
              <a:gd name="T48" fmla="*/ 1281797 w 3790824"/>
              <a:gd name="T49" fmla="*/ 773849 h 3962533"/>
              <a:gd name="T50" fmla="*/ 1474902 w 3790824"/>
              <a:gd name="T51" fmla="*/ 691336 h 3962533"/>
              <a:gd name="T52" fmla="*/ 1610897 w 3790824"/>
              <a:gd name="T53" fmla="*/ 0 h 3962533"/>
              <a:gd name="T54" fmla="*/ 2037629 w 3790824"/>
              <a:gd name="T55" fmla="*/ 135985 h 3962533"/>
              <a:gd name="T56" fmla="*/ 2053951 w 3790824"/>
              <a:gd name="T57" fmla="*/ 624502 h 3962533"/>
              <a:gd name="T58" fmla="*/ 2559887 w 3790824"/>
              <a:gd name="T59" fmla="*/ 779855 h 3962533"/>
              <a:gd name="T60" fmla="*/ 3069333 w 3790824"/>
              <a:gd name="T61" fmla="*/ 453835 h 3962533"/>
              <a:gd name="T62" fmla="*/ 3317959 w 3790824"/>
              <a:gd name="T63" fmla="*/ 752920 h 3962533"/>
              <a:gd name="T64" fmla="*/ 2989890 w 3790824"/>
              <a:gd name="T65" fmla="*/ 1144996 h 3962533"/>
              <a:gd name="T66" fmla="*/ 3216190 w 3790824"/>
              <a:gd name="T67" fmla="*/ 1574985 h 3962533"/>
              <a:gd name="T68" fmla="*/ 3654955 w 3790824"/>
              <a:gd name="T69" fmla="*/ 1656680 h 39625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790824"/>
              <a:gd name="T106" fmla="*/ 0 h 3962533"/>
              <a:gd name="T107" fmla="*/ 3790824 w 3790824"/>
              <a:gd name="T108" fmla="*/ 3962533 h 39625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790824" h="3962533">
                <a:moveTo>
                  <a:pt x="2850411" y="1980294"/>
                </a:moveTo>
                <a:cubicBezTo>
                  <a:pt x="2850411" y="1463429"/>
                  <a:pt x="2431409" y="1044427"/>
                  <a:pt x="1914544" y="1044427"/>
                </a:cubicBezTo>
                <a:cubicBezTo>
                  <a:pt x="1397679" y="1044427"/>
                  <a:pt x="978677" y="1463429"/>
                  <a:pt x="978677" y="1980294"/>
                </a:cubicBezTo>
                <a:cubicBezTo>
                  <a:pt x="978677" y="2497159"/>
                  <a:pt x="1397679" y="2916161"/>
                  <a:pt x="1914544" y="2916161"/>
                </a:cubicBezTo>
                <a:cubicBezTo>
                  <a:pt x="2431409" y="2916161"/>
                  <a:pt x="2850411" y="2497159"/>
                  <a:pt x="2850411" y="1980294"/>
                </a:cubicBezTo>
                <a:close/>
                <a:moveTo>
                  <a:pt x="3790824" y="1792726"/>
                </a:moveTo>
                <a:lnTo>
                  <a:pt x="3790824" y="2083454"/>
                </a:lnTo>
                <a:cubicBezTo>
                  <a:pt x="3790824" y="2158559"/>
                  <a:pt x="3729939" y="2219444"/>
                  <a:pt x="3654834" y="2219444"/>
                </a:cubicBezTo>
                <a:lnTo>
                  <a:pt x="3255083" y="2219444"/>
                </a:lnTo>
                <a:lnTo>
                  <a:pt x="3249665" y="2254949"/>
                </a:lnTo>
                <a:cubicBezTo>
                  <a:pt x="3204280" y="2476737"/>
                  <a:pt x="3105019" y="2678901"/>
                  <a:pt x="2966153" y="2847168"/>
                </a:cubicBezTo>
                <a:lnTo>
                  <a:pt x="2938885" y="2877170"/>
                </a:lnTo>
                <a:lnTo>
                  <a:pt x="3224970" y="3266562"/>
                </a:lnTo>
                <a:cubicBezTo>
                  <a:pt x="3247204" y="3296825"/>
                  <a:pt x="3255067" y="3333235"/>
                  <a:pt x="3249805" y="3367637"/>
                </a:cubicBezTo>
                <a:cubicBezTo>
                  <a:pt x="3244544" y="3402040"/>
                  <a:pt x="3226158" y="3434436"/>
                  <a:pt x="3195895" y="3456670"/>
                </a:cubicBezTo>
                <a:lnTo>
                  <a:pt x="2961603" y="3628803"/>
                </a:lnTo>
                <a:cubicBezTo>
                  <a:pt x="2901078" y="3673271"/>
                  <a:pt x="2815963" y="3660254"/>
                  <a:pt x="2771495" y="3599728"/>
                </a:cubicBezTo>
                <a:lnTo>
                  <a:pt x="2488779" y="3214923"/>
                </a:lnTo>
                <a:lnTo>
                  <a:pt x="2445010" y="3236007"/>
                </a:lnTo>
                <a:cubicBezTo>
                  <a:pt x="2322727" y="3287728"/>
                  <a:pt x="2191324" y="3322109"/>
                  <a:pt x="2053883" y="3336067"/>
                </a:cubicBezTo>
                <a:lnTo>
                  <a:pt x="2037562" y="3336891"/>
                </a:lnTo>
                <a:lnTo>
                  <a:pt x="2037562" y="3826543"/>
                </a:lnTo>
                <a:cubicBezTo>
                  <a:pt x="2037562" y="3901648"/>
                  <a:pt x="1976677" y="3962533"/>
                  <a:pt x="1901572" y="3962533"/>
                </a:cubicBezTo>
                <a:lnTo>
                  <a:pt x="1610844" y="3962533"/>
                </a:lnTo>
                <a:cubicBezTo>
                  <a:pt x="1535739" y="3962533"/>
                  <a:pt x="1474854" y="3901648"/>
                  <a:pt x="1474854" y="3826543"/>
                </a:cubicBezTo>
                <a:lnTo>
                  <a:pt x="1474854" y="3269232"/>
                </a:lnTo>
                <a:lnTo>
                  <a:pt x="1384078" y="3236007"/>
                </a:lnTo>
                <a:cubicBezTo>
                  <a:pt x="1261794" y="3184286"/>
                  <a:pt x="1148631" y="3115224"/>
                  <a:pt x="1047671" y="3031904"/>
                </a:cubicBezTo>
                <a:lnTo>
                  <a:pt x="997214" y="2986046"/>
                </a:lnTo>
                <a:lnTo>
                  <a:pt x="710082" y="3250899"/>
                </a:lnTo>
                <a:cubicBezTo>
                  <a:pt x="654876" y="3301821"/>
                  <a:pt x="568842" y="3298349"/>
                  <a:pt x="517920" y="3243143"/>
                </a:cubicBezTo>
                <a:lnTo>
                  <a:pt x="320802" y="3029444"/>
                </a:lnTo>
                <a:cubicBezTo>
                  <a:pt x="269879" y="2974238"/>
                  <a:pt x="273352" y="2888204"/>
                  <a:pt x="328558" y="2837282"/>
                </a:cubicBezTo>
                <a:lnTo>
                  <a:pt x="666127" y="2525905"/>
                </a:lnTo>
                <a:lnTo>
                  <a:pt x="658832" y="2510762"/>
                </a:lnTo>
                <a:cubicBezTo>
                  <a:pt x="624351" y="2429240"/>
                  <a:pt x="597577" y="2343664"/>
                  <a:pt x="579423" y="2254949"/>
                </a:cubicBezTo>
                <a:lnTo>
                  <a:pt x="574005" y="2219445"/>
                </a:lnTo>
                <a:lnTo>
                  <a:pt x="135990" y="2219445"/>
                </a:lnTo>
                <a:cubicBezTo>
                  <a:pt x="60885" y="2219445"/>
                  <a:pt x="0" y="2158560"/>
                  <a:pt x="0" y="2083455"/>
                </a:cubicBezTo>
                <a:lnTo>
                  <a:pt x="0" y="1792727"/>
                </a:lnTo>
                <a:cubicBezTo>
                  <a:pt x="0" y="1717622"/>
                  <a:pt x="60885" y="1656737"/>
                  <a:pt x="135990" y="1656737"/>
                </a:cubicBezTo>
                <a:lnTo>
                  <a:pt x="591998" y="1656737"/>
                </a:lnTo>
                <a:lnTo>
                  <a:pt x="613005" y="1575038"/>
                </a:lnTo>
                <a:cubicBezTo>
                  <a:pt x="652823" y="1447017"/>
                  <a:pt x="711010" y="1327089"/>
                  <a:pt x="784482" y="1218336"/>
                </a:cubicBezTo>
                <a:lnTo>
                  <a:pt x="848257" y="1133051"/>
                </a:lnTo>
                <a:lnTo>
                  <a:pt x="538492" y="735456"/>
                </a:lnTo>
                <a:cubicBezTo>
                  <a:pt x="492333" y="676210"/>
                  <a:pt x="502943" y="590761"/>
                  <a:pt x="562189" y="544603"/>
                </a:cubicBezTo>
                <a:lnTo>
                  <a:pt x="791529" y="365924"/>
                </a:lnTo>
                <a:cubicBezTo>
                  <a:pt x="850776" y="319765"/>
                  <a:pt x="936224" y="330375"/>
                  <a:pt x="982383" y="389621"/>
                </a:cubicBezTo>
                <a:lnTo>
                  <a:pt x="1281754" y="773875"/>
                </a:lnTo>
                <a:lnTo>
                  <a:pt x="1384078" y="724584"/>
                </a:lnTo>
                <a:lnTo>
                  <a:pt x="1474853" y="691359"/>
                </a:lnTo>
                <a:lnTo>
                  <a:pt x="1474853" y="135990"/>
                </a:lnTo>
                <a:cubicBezTo>
                  <a:pt x="1474853" y="60885"/>
                  <a:pt x="1535738" y="0"/>
                  <a:pt x="1610843" y="0"/>
                </a:cubicBezTo>
                <a:lnTo>
                  <a:pt x="1901571" y="0"/>
                </a:lnTo>
                <a:cubicBezTo>
                  <a:pt x="1976676" y="0"/>
                  <a:pt x="2037561" y="60885"/>
                  <a:pt x="2037561" y="135990"/>
                </a:cubicBezTo>
                <a:lnTo>
                  <a:pt x="2037561" y="623699"/>
                </a:lnTo>
                <a:lnTo>
                  <a:pt x="2053883" y="624523"/>
                </a:lnTo>
                <a:cubicBezTo>
                  <a:pt x="2191324" y="638481"/>
                  <a:pt x="2322727" y="672862"/>
                  <a:pt x="2445010" y="724584"/>
                </a:cubicBezTo>
                <a:lnTo>
                  <a:pt x="2559802" y="779881"/>
                </a:lnTo>
                <a:lnTo>
                  <a:pt x="2876923" y="455906"/>
                </a:lnTo>
                <a:cubicBezTo>
                  <a:pt x="2929460" y="402234"/>
                  <a:pt x="3015559" y="401314"/>
                  <a:pt x="3069231" y="453850"/>
                </a:cubicBezTo>
                <a:lnTo>
                  <a:pt x="3276993" y="657217"/>
                </a:lnTo>
                <a:cubicBezTo>
                  <a:pt x="3303829" y="683485"/>
                  <a:pt x="3317477" y="718144"/>
                  <a:pt x="3317849" y="752945"/>
                </a:cubicBezTo>
                <a:cubicBezTo>
                  <a:pt x="3318221" y="787746"/>
                  <a:pt x="3305317" y="822689"/>
                  <a:pt x="3279048" y="849525"/>
                </a:cubicBezTo>
                <a:lnTo>
                  <a:pt x="2989791" y="1145034"/>
                </a:lnTo>
                <a:lnTo>
                  <a:pt x="3044606" y="1218336"/>
                </a:lnTo>
                <a:cubicBezTo>
                  <a:pt x="3118078" y="1327089"/>
                  <a:pt x="3176264" y="1447017"/>
                  <a:pt x="3216083" y="1575038"/>
                </a:cubicBezTo>
                <a:lnTo>
                  <a:pt x="3237090" y="1656736"/>
                </a:lnTo>
                <a:lnTo>
                  <a:pt x="3654834" y="1656736"/>
                </a:lnTo>
                <a:cubicBezTo>
                  <a:pt x="3729939" y="1656736"/>
                  <a:pt x="3790824" y="1717621"/>
                  <a:pt x="3790824" y="1792726"/>
                </a:cubicBezTo>
                <a:close/>
              </a:path>
            </a:pathLst>
          </a:custGeom>
          <a:blipFill dpi="0" rotWithShape="1">
            <a:blip r:embed="rId2" cstate="print">
              <a:alphaModFix amt="27000"/>
              <a:duotone>
                <a:prstClr val="black"/>
                <a:schemeClr val="accent2">
                  <a:tint val="45000"/>
                  <a:satMod val="400000"/>
                </a:schemeClr>
              </a:duotone>
              <a:lum bright="32000" contrast="76000"/>
            </a:blip>
            <a:srcRect/>
            <a:stretch>
              <a:fillRect l="-4000" r="-6000" b="-68000"/>
            </a:stretch>
          </a:blipFill>
          <a:ln>
            <a:solidFill>
              <a:schemeClr val="accent2"/>
            </a:solidFill>
          </a:ln>
          <a:effectLst>
            <a:reflection blurRad="6350" stA="50000" endA="300" endPos="55500" dist="50800" dir="5400000" sy="-100000" algn="bl" rotWithShape="0"/>
          </a:effectLst>
        </p:spPr>
        <p:txBody>
          <a:bodyPr lIns="91417" tIns="45708" rIns="91417" bIns="45708" anchor="ctr"/>
          <a:lstStyle/>
          <a:p>
            <a:pPr>
              <a:defRPr/>
            </a:pPr>
            <a:endParaRPr lang="zh-CN" altLang="en-US" sz="1335" dirty="0"/>
          </a:p>
        </p:txBody>
      </p:sp>
      <p:sp>
        <p:nvSpPr>
          <p:cNvPr id="2" name="矩形 8"/>
          <p:cNvSpPr/>
          <p:nvPr/>
        </p:nvSpPr>
        <p:spPr>
          <a:xfrm>
            <a:off x="2556558" y="1944973"/>
            <a:ext cx="7554333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不要杂、多、乱，一定要做精品，做优质粉丝、真爱粉（你被欺负、跟人家打架了，他会出来帮你打架，说公道话，他是真的帮你）。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8"/>
          <p:cNvSpPr/>
          <p:nvPr/>
        </p:nvSpPr>
        <p:spPr>
          <a:xfrm>
            <a:off x="4116514" y="4437075"/>
            <a:ext cx="4182030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活动礼品：种类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数量尽量丰富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8"/>
          <p:cNvSpPr>
            <a:spLocks noChangeArrowheads="1"/>
          </p:cNvSpPr>
          <p:nvPr/>
        </p:nvSpPr>
        <p:spPr bwMode="auto">
          <a:xfrm>
            <a:off x="4116514" y="4872750"/>
            <a:ext cx="6360374" cy="43624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0" hangingPunct="0">
              <a:lnSpc>
                <a:spcPct val="120000"/>
              </a:lnSpc>
              <a:spcBef>
                <a:spcPct val="0"/>
              </a:spcBef>
              <a:buNone/>
              <a:defRPr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活动引导：在做活动前就要先累积人脉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/KOL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做引导。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051518" y="1135494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5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、内容聚焦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051518" y="2936891"/>
            <a:ext cx="12757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6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、其它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2621615" y="3706507"/>
            <a:ext cx="14020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图片质量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2636969" y="4625703"/>
            <a:ext cx="10972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做活动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2621615" y="5580473"/>
            <a:ext cx="1402080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设计风格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cxnSp>
        <p:nvCxnSpPr>
          <p:cNvPr id="27" name="直接连接符 26"/>
          <p:cNvCxnSpPr>
            <a:stCxn id="8" idx="3"/>
            <a:endCxn id="3" idx="1"/>
          </p:cNvCxnSpPr>
          <p:nvPr/>
        </p:nvCxnSpPr>
        <p:spPr>
          <a:xfrm flipV="1">
            <a:off x="4979828" y="6205881"/>
            <a:ext cx="509568" cy="2674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>
            <a:stCxn id="8" idx="3"/>
            <a:endCxn id="4" idx="1"/>
          </p:cNvCxnSpPr>
          <p:nvPr/>
        </p:nvCxnSpPr>
        <p:spPr>
          <a:xfrm>
            <a:off x="4979828" y="6473362"/>
            <a:ext cx="509568" cy="31318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组合 67"/>
          <p:cNvGrpSpPr/>
          <p:nvPr/>
        </p:nvGrpSpPr>
        <p:grpSpPr>
          <a:xfrm>
            <a:off x="1680540" y="5492932"/>
            <a:ext cx="575982" cy="575982"/>
            <a:chOff x="7632295" y="3796635"/>
            <a:chExt cx="828137" cy="828137"/>
          </a:xfrm>
        </p:grpSpPr>
        <p:sp>
          <p:nvSpPr>
            <p:cNvPr id="30" name="Oval 7"/>
            <p:cNvSpPr/>
            <p:nvPr/>
          </p:nvSpPr>
          <p:spPr>
            <a:xfrm>
              <a:off x="7632295" y="3796635"/>
              <a:ext cx="828137" cy="828137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grpSp>
          <p:nvGrpSpPr>
            <p:cNvPr id="31" name="Group 20"/>
            <p:cNvGrpSpPr/>
            <p:nvPr/>
          </p:nvGrpSpPr>
          <p:grpSpPr>
            <a:xfrm>
              <a:off x="7759431" y="4003686"/>
              <a:ext cx="489677" cy="490515"/>
              <a:chOff x="7287419" y="3505994"/>
              <a:chExt cx="464344" cy="465138"/>
            </a:xfrm>
            <a:solidFill>
              <a:schemeClr val="bg2"/>
            </a:solidFill>
          </p:grpSpPr>
          <p:sp>
            <p:nvSpPr>
              <p:cNvPr id="32" name="AutoShape 37"/>
              <p:cNvSpPr/>
              <p:nvPr/>
            </p:nvSpPr>
            <p:spPr bwMode="auto">
              <a:xfrm>
                <a:off x="7287419" y="3549650"/>
                <a:ext cx="423069" cy="421482"/>
              </a:xfrm>
              <a:custGeom>
                <a:avLst/>
                <a:gdLst>
                  <a:gd name="T0" fmla="+- 0 10849 98"/>
                  <a:gd name="T1" fmla="*/ T0 w 21502"/>
                  <a:gd name="T2" fmla="*/ 10800 h 21600"/>
                  <a:gd name="T3" fmla="+- 0 10849 98"/>
                  <a:gd name="T4" fmla="*/ T3 w 21502"/>
                  <a:gd name="T5" fmla="*/ 10800 h 21600"/>
                  <a:gd name="T6" fmla="+- 0 10849 98"/>
                  <a:gd name="T7" fmla="*/ T6 w 21502"/>
                  <a:gd name="T8" fmla="*/ 10800 h 21600"/>
                  <a:gd name="T9" fmla="+- 0 10849 98"/>
                  <a:gd name="T10" fmla="*/ T9 w 21502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02" h="21600">
                    <a:moveTo>
                      <a:pt x="19917" y="7880"/>
                    </a:moveTo>
                    <a:lnTo>
                      <a:pt x="18875" y="8932"/>
                    </a:lnTo>
                    <a:cubicBezTo>
                      <a:pt x="18730" y="9079"/>
                      <a:pt x="18497" y="9079"/>
                      <a:pt x="18353" y="8932"/>
                    </a:cubicBezTo>
                    <a:lnTo>
                      <a:pt x="17048" y="7617"/>
                    </a:lnTo>
                    <a:lnTo>
                      <a:pt x="15991" y="10290"/>
                    </a:lnTo>
                    <a:lnTo>
                      <a:pt x="16080" y="10064"/>
                    </a:lnTo>
                    <a:cubicBezTo>
                      <a:pt x="13859" y="7826"/>
                      <a:pt x="11601" y="7544"/>
                      <a:pt x="9565" y="7291"/>
                    </a:cubicBezTo>
                    <a:cubicBezTo>
                      <a:pt x="8910" y="7210"/>
                      <a:pt x="8276" y="7126"/>
                      <a:pt x="7652" y="6990"/>
                    </a:cubicBezTo>
                    <a:lnTo>
                      <a:pt x="13918" y="4456"/>
                    </a:lnTo>
                    <a:lnTo>
                      <a:pt x="12652" y="3179"/>
                    </a:lnTo>
                    <a:cubicBezTo>
                      <a:pt x="12508" y="3033"/>
                      <a:pt x="12508" y="2798"/>
                      <a:pt x="12652" y="2652"/>
                    </a:cubicBezTo>
                    <a:lnTo>
                      <a:pt x="13695" y="1598"/>
                    </a:lnTo>
                    <a:cubicBezTo>
                      <a:pt x="13840" y="1453"/>
                      <a:pt x="14073" y="1453"/>
                      <a:pt x="14217" y="1598"/>
                    </a:cubicBezTo>
                    <a:lnTo>
                      <a:pt x="19917" y="7353"/>
                    </a:lnTo>
                    <a:cubicBezTo>
                      <a:pt x="20062" y="7499"/>
                      <a:pt x="20062" y="7734"/>
                      <a:pt x="19917" y="7880"/>
                    </a:cubicBezTo>
                    <a:moveTo>
                      <a:pt x="12292" y="19639"/>
                    </a:moveTo>
                    <a:cubicBezTo>
                      <a:pt x="12200" y="19872"/>
                      <a:pt x="11999" y="20044"/>
                      <a:pt x="11756" y="20095"/>
                    </a:cubicBezTo>
                    <a:cubicBezTo>
                      <a:pt x="11700" y="20106"/>
                      <a:pt x="11643" y="20111"/>
                      <a:pt x="11587" y="20110"/>
                    </a:cubicBezTo>
                    <a:cubicBezTo>
                      <a:pt x="11400" y="20105"/>
                      <a:pt x="11219" y="20030"/>
                      <a:pt x="11084" y="19892"/>
                    </a:cubicBezTo>
                    <a:lnTo>
                      <a:pt x="1692" y="10517"/>
                    </a:lnTo>
                    <a:cubicBezTo>
                      <a:pt x="1519" y="10343"/>
                      <a:pt x="1443" y="10094"/>
                      <a:pt x="1488" y="9852"/>
                    </a:cubicBezTo>
                    <a:cubicBezTo>
                      <a:pt x="1533" y="9610"/>
                      <a:pt x="1695" y="9407"/>
                      <a:pt x="1917" y="9308"/>
                    </a:cubicBezTo>
                    <a:lnTo>
                      <a:pt x="6505" y="7453"/>
                    </a:lnTo>
                    <a:cubicBezTo>
                      <a:pt x="9597" y="8490"/>
                      <a:pt x="12689" y="7491"/>
                      <a:pt x="15781" y="10821"/>
                    </a:cubicBezTo>
                    <a:cubicBezTo>
                      <a:pt x="15781" y="10821"/>
                      <a:pt x="12292" y="19639"/>
                      <a:pt x="12292" y="19639"/>
                    </a:cubicBezTo>
                    <a:close/>
                    <a:moveTo>
                      <a:pt x="15260" y="545"/>
                    </a:moveTo>
                    <a:cubicBezTo>
                      <a:pt x="14912" y="193"/>
                      <a:pt x="14449" y="0"/>
                      <a:pt x="13956" y="0"/>
                    </a:cubicBezTo>
                    <a:cubicBezTo>
                      <a:pt x="13463" y="0"/>
                      <a:pt x="13000" y="193"/>
                      <a:pt x="12651" y="546"/>
                    </a:cubicBezTo>
                    <a:lnTo>
                      <a:pt x="11610" y="1598"/>
                    </a:lnTo>
                    <a:cubicBezTo>
                      <a:pt x="11261" y="1949"/>
                      <a:pt x="11068" y="2417"/>
                      <a:pt x="11068" y="2915"/>
                    </a:cubicBezTo>
                    <a:cubicBezTo>
                      <a:pt x="11068" y="3265"/>
                      <a:pt x="11164" y="3601"/>
                      <a:pt x="11342" y="3893"/>
                    </a:cubicBezTo>
                    <a:lnTo>
                      <a:pt x="1324" y="7944"/>
                    </a:lnTo>
                    <a:cubicBezTo>
                      <a:pt x="654" y="8241"/>
                      <a:pt x="173" y="8851"/>
                      <a:pt x="38" y="9575"/>
                    </a:cubicBezTo>
                    <a:cubicBezTo>
                      <a:pt x="-98" y="10302"/>
                      <a:pt x="130" y="11048"/>
                      <a:pt x="654" y="11576"/>
                    </a:cubicBezTo>
                    <a:lnTo>
                      <a:pt x="10041" y="20946"/>
                    </a:lnTo>
                    <a:cubicBezTo>
                      <a:pt x="10445" y="21354"/>
                      <a:pt x="10982" y="21586"/>
                      <a:pt x="11549" y="21599"/>
                    </a:cubicBezTo>
                    <a:cubicBezTo>
                      <a:pt x="11562" y="21599"/>
                      <a:pt x="11593" y="21599"/>
                      <a:pt x="11605" y="21599"/>
                    </a:cubicBezTo>
                    <a:cubicBezTo>
                      <a:pt x="11754" y="21599"/>
                      <a:pt x="11906" y="21584"/>
                      <a:pt x="12056" y="21553"/>
                    </a:cubicBezTo>
                    <a:cubicBezTo>
                      <a:pt x="12789" y="21399"/>
                      <a:pt x="13390" y="20888"/>
                      <a:pt x="13662" y="20191"/>
                    </a:cubicBezTo>
                    <a:lnTo>
                      <a:pt x="17604" y="10229"/>
                    </a:lnTo>
                    <a:cubicBezTo>
                      <a:pt x="17902" y="10426"/>
                      <a:pt x="18250" y="10532"/>
                      <a:pt x="18613" y="10532"/>
                    </a:cubicBezTo>
                    <a:cubicBezTo>
                      <a:pt x="19107" y="10532"/>
                      <a:pt x="19570" y="10338"/>
                      <a:pt x="19918" y="9986"/>
                    </a:cubicBezTo>
                    <a:lnTo>
                      <a:pt x="20957" y="8937"/>
                    </a:lnTo>
                    <a:cubicBezTo>
                      <a:pt x="21308" y="8585"/>
                      <a:pt x="21502" y="8116"/>
                      <a:pt x="21502" y="7617"/>
                    </a:cubicBezTo>
                    <a:cubicBezTo>
                      <a:pt x="21502" y="7117"/>
                      <a:pt x="21308" y="6648"/>
                      <a:pt x="20961" y="6300"/>
                    </a:cubicBezTo>
                    <a:cubicBezTo>
                      <a:pt x="20961" y="6300"/>
                      <a:pt x="15260" y="545"/>
                      <a:pt x="15260" y="54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3" name="AutoShape 38"/>
              <p:cNvSpPr/>
              <p:nvPr/>
            </p:nvSpPr>
            <p:spPr bwMode="auto">
              <a:xfrm>
                <a:off x="7490619" y="3738563"/>
                <a:ext cx="72231" cy="730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4320"/>
                    </a:moveTo>
                    <a:cubicBezTo>
                      <a:pt x="14381" y="4320"/>
                      <a:pt x="17279" y="7222"/>
                      <a:pt x="17279" y="10800"/>
                    </a:cubicBezTo>
                    <a:cubicBezTo>
                      <a:pt x="17279" y="14377"/>
                      <a:pt x="14381" y="17279"/>
                      <a:pt x="10800" y="17279"/>
                    </a:cubicBezTo>
                    <a:cubicBezTo>
                      <a:pt x="7218" y="17279"/>
                      <a:pt x="4319" y="14377"/>
                      <a:pt x="4319" y="10800"/>
                    </a:cubicBezTo>
                    <a:cubicBezTo>
                      <a:pt x="4319" y="7222"/>
                      <a:pt x="7218" y="4320"/>
                      <a:pt x="10800" y="4320"/>
                    </a:cubicBezTo>
                    <a:moveTo>
                      <a:pt x="10800" y="21599"/>
                    </a:moveTo>
                    <a:cubicBezTo>
                      <a:pt x="16752" y="21599"/>
                      <a:pt x="21600" y="16756"/>
                      <a:pt x="21600" y="10800"/>
                    </a:cubicBezTo>
                    <a:cubicBezTo>
                      <a:pt x="21600" y="4843"/>
                      <a:pt x="16752" y="0"/>
                      <a:pt x="10800" y="0"/>
                    </a:cubicBezTo>
                    <a:cubicBezTo>
                      <a:pt x="4847" y="0"/>
                      <a:pt x="0" y="4843"/>
                      <a:pt x="0" y="10800"/>
                    </a:cubicBezTo>
                    <a:cubicBezTo>
                      <a:pt x="0" y="16756"/>
                      <a:pt x="4847" y="21599"/>
                      <a:pt x="10800" y="2159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4" name="AutoShape 39"/>
              <p:cNvSpPr/>
              <p:nvPr/>
            </p:nvSpPr>
            <p:spPr bwMode="auto">
              <a:xfrm>
                <a:off x="7679532" y="3505994"/>
                <a:ext cx="72231" cy="730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17279"/>
                    </a:moveTo>
                    <a:cubicBezTo>
                      <a:pt x="7218" y="17279"/>
                      <a:pt x="4320" y="14377"/>
                      <a:pt x="4320" y="10800"/>
                    </a:cubicBezTo>
                    <a:cubicBezTo>
                      <a:pt x="4320" y="7222"/>
                      <a:pt x="7218" y="4320"/>
                      <a:pt x="10800" y="4320"/>
                    </a:cubicBezTo>
                    <a:cubicBezTo>
                      <a:pt x="14381" y="4320"/>
                      <a:pt x="17280" y="7222"/>
                      <a:pt x="17280" y="10800"/>
                    </a:cubicBezTo>
                    <a:cubicBezTo>
                      <a:pt x="17280" y="14377"/>
                      <a:pt x="14381" y="17279"/>
                      <a:pt x="10800" y="17279"/>
                    </a:cubicBezTo>
                    <a:moveTo>
                      <a:pt x="10800" y="0"/>
                    </a:moveTo>
                    <a:cubicBezTo>
                      <a:pt x="4847" y="0"/>
                      <a:pt x="0" y="4843"/>
                      <a:pt x="0" y="10800"/>
                    </a:cubicBezTo>
                    <a:cubicBezTo>
                      <a:pt x="0" y="16756"/>
                      <a:pt x="4847" y="21599"/>
                      <a:pt x="10800" y="21599"/>
                    </a:cubicBezTo>
                    <a:cubicBezTo>
                      <a:pt x="16752" y="21599"/>
                      <a:pt x="21600" y="16756"/>
                      <a:pt x="21600" y="10800"/>
                    </a:cubicBezTo>
                    <a:cubicBezTo>
                      <a:pt x="21600" y="4843"/>
                      <a:pt x="16752" y="0"/>
                      <a:pt x="1080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5" name="AutoShape 40"/>
              <p:cNvSpPr/>
              <p:nvPr/>
            </p:nvSpPr>
            <p:spPr bwMode="auto">
              <a:xfrm>
                <a:off x="7403307" y="3724275"/>
                <a:ext cx="57944" cy="579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5400"/>
                    </a:moveTo>
                    <a:cubicBezTo>
                      <a:pt x="13779" y="5400"/>
                      <a:pt x="16199" y="7815"/>
                      <a:pt x="16199" y="10800"/>
                    </a:cubicBezTo>
                    <a:cubicBezTo>
                      <a:pt x="16199" y="13784"/>
                      <a:pt x="13779" y="16200"/>
                      <a:pt x="10800" y="16200"/>
                    </a:cubicBezTo>
                    <a:cubicBezTo>
                      <a:pt x="7820" y="16200"/>
                      <a:pt x="5399" y="13784"/>
                      <a:pt x="5399" y="10800"/>
                    </a:cubicBezTo>
                    <a:cubicBezTo>
                      <a:pt x="5399" y="7815"/>
                      <a:pt x="7820" y="5400"/>
                      <a:pt x="10800" y="5400"/>
                    </a:cubicBezTo>
                    <a:moveTo>
                      <a:pt x="0" y="10800"/>
                    </a:moveTo>
                    <a:cubicBezTo>
                      <a:pt x="0" y="16753"/>
                      <a:pt x="4843" y="21599"/>
                      <a:pt x="10800" y="21599"/>
                    </a:cubicBezTo>
                    <a:cubicBezTo>
                      <a:pt x="16756" y="21599"/>
                      <a:pt x="21600" y="16753"/>
                      <a:pt x="21600" y="10800"/>
                    </a:cubicBezTo>
                    <a:cubicBezTo>
                      <a:pt x="21600" y="4846"/>
                      <a:pt x="16756" y="0"/>
                      <a:pt x="10800" y="0"/>
                    </a:cubicBezTo>
                    <a:cubicBezTo>
                      <a:pt x="4843" y="0"/>
                      <a:pt x="0" y="4846"/>
                      <a:pt x="0" y="1080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6" name="AutoShape 41"/>
              <p:cNvSpPr/>
              <p:nvPr/>
            </p:nvSpPr>
            <p:spPr bwMode="auto">
              <a:xfrm>
                <a:off x="7461250" y="3825875"/>
                <a:ext cx="29369" cy="285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21599"/>
                    </a:moveTo>
                    <a:cubicBezTo>
                      <a:pt x="16758" y="21599"/>
                      <a:pt x="21600" y="16769"/>
                      <a:pt x="21600" y="10800"/>
                    </a:cubicBezTo>
                    <a:cubicBezTo>
                      <a:pt x="21600" y="4830"/>
                      <a:pt x="16758" y="0"/>
                      <a:pt x="10800" y="0"/>
                    </a:cubicBezTo>
                    <a:cubicBezTo>
                      <a:pt x="4841" y="0"/>
                      <a:pt x="0" y="4830"/>
                      <a:pt x="0" y="10800"/>
                    </a:cubicBezTo>
                    <a:cubicBezTo>
                      <a:pt x="0" y="16769"/>
                      <a:pt x="4841" y="21599"/>
                      <a:pt x="10800" y="2159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37" name="AutoShape 42"/>
              <p:cNvSpPr/>
              <p:nvPr/>
            </p:nvSpPr>
            <p:spPr bwMode="auto">
              <a:xfrm>
                <a:off x="7693819" y="3607594"/>
                <a:ext cx="28575" cy="293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0"/>
                    </a:moveTo>
                    <a:cubicBezTo>
                      <a:pt x="4841" y="0"/>
                      <a:pt x="0" y="4830"/>
                      <a:pt x="0" y="10800"/>
                    </a:cubicBezTo>
                    <a:cubicBezTo>
                      <a:pt x="0" y="16769"/>
                      <a:pt x="4841" y="21599"/>
                      <a:pt x="10800" y="21599"/>
                    </a:cubicBezTo>
                    <a:cubicBezTo>
                      <a:pt x="16758" y="21599"/>
                      <a:pt x="21600" y="16769"/>
                      <a:pt x="21600" y="10800"/>
                    </a:cubicBezTo>
                    <a:cubicBezTo>
                      <a:pt x="21600" y="4830"/>
                      <a:pt x="16758" y="0"/>
                      <a:pt x="1080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400"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</p:grpSp>
      </p:grpSp>
      <p:grpSp>
        <p:nvGrpSpPr>
          <p:cNvPr id="65" name="组合 64"/>
          <p:cNvGrpSpPr/>
          <p:nvPr/>
        </p:nvGrpSpPr>
        <p:grpSpPr>
          <a:xfrm>
            <a:off x="1632606" y="3717173"/>
            <a:ext cx="575922" cy="575922"/>
            <a:chOff x="6696236" y="2968588"/>
            <a:chExt cx="880658" cy="880658"/>
          </a:xfrm>
        </p:grpSpPr>
        <p:sp>
          <p:nvSpPr>
            <p:cNvPr id="39" name="Oval 6"/>
            <p:cNvSpPr/>
            <p:nvPr/>
          </p:nvSpPr>
          <p:spPr>
            <a:xfrm>
              <a:off x="6696236" y="2968588"/>
              <a:ext cx="880658" cy="880658"/>
            </a:xfrm>
            <a:prstGeom prst="ellipse">
              <a:avLst/>
            </a:prstGeom>
            <a:solidFill>
              <a:schemeClr val="accent4">
                <a:alpha val="8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grpSp>
          <p:nvGrpSpPr>
            <p:cNvPr id="40" name="Group 27"/>
            <p:cNvGrpSpPr/>
            <p:nvPr/>
          </p:nvGrpSpPr>
          <p:grpSpPr>
            <a:xfrm>
              <a:off x="6910231" y="3168240"/>
              <a:ext cx="458706" cy="489677"/>
              <a:chOff x="9159875" y="1647825"/>
              <a:chExt cx="434975" cy="464344"/>
            </a:xfrm>
            <a:solidFill>
              <a:schemeClr val="bg2"/>
            </a:solidFill>
          </p:grpSpPr>
          <p:sp>
            <p:nvSpPr>
              <p:cNvPr id="41" name="AutoShape 78"/>
              <p:cNvSpPr/>
              <p:nvPr/>
            </p:nvSpPr>
            <p:spPr bwMode="auto">
              <a:xfrm>
                <a:off x="9159875" y="1647825"/>
                <a:ext cx="434975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160" y="18900"/>
                    </a:moveTo>
                    <a:cubicBezTo>
                      <a:pt x="20160" y="19643"/>
                      <a:pt x="19513" y="20249"/>
                      <a:pt x="18720" y="20249"/>
                    </a:cubicBezTo>
                    <a:lnTo>
                      <a:pt x="2880" y="20249"/>
                    </a:lnTo>
                    <a:cubicBezTo>
                      <a:pt x="2086" y="20249"/>
                      <a:pt x="1440" y="19643"/>
                      <a:pt x="1440" y="18900"/>
                    </a:cubicBezTo>
                    <a:lnTo>
                      <a:pt x="1440" y="2700"/>
                    </a:lnTo>
                    <a:cubicBezTo>
                      <a:pt x="1440" y="1955"/>
                      <a:pt x="2086" y="1350"/>
                      <a:pt x="2880" y="1350"/>
                    </a:cubicBezTo>
                    <a:lnTo>
                      <a:pt x="18720" y="1350"/>
                    </a:lnTo>
                    <a:cubicBezTo>
                      <a:pt x="19513" y="1350"/>
                      <a:pt x="20160" y="1955"/>
                      <a:pt x="20160" y="2700"/>
                    </a:cubicBezTo>
                    <a:cubicBezTo>
                      <a:pt x="20160" y="2700"/>
                      <a:pt x="20160" y="18900"/>
                      <a:pt x="20160" y="18900"/>
                    </a:cubicBezTo>
                    <a:close/>
                    <a:moveTo>
                      <a:pt x="18720" y="0"/>
                    </a:moveTo>
                    <a:lnTo>
                      <a:pt x="2880" y="0"/>
                    </a:lnTo>
                    <a:cubicBezTo>
                      <a:pt x="1289" y="0"/>
                      <a:pt x="0" y="1208"/>
                      <a:pt x="0" y="2700"/>
                    </a:cubicBezTo>
                    <a:lnTo>
                      <a:pt x="0" y="18900"/>
                    </a:lnTo>
                    <a:cubicBezTo>
                      <a:pt x="0" y="20391"/>
                      <a:pt x="1289" y="21599"/>
                      <a:pt x="2880" y="21599"/>
                    </a:cubicBezTo>
                    <a:lnTo>
                      <a:pt x="18720" y="21599"/>
                    </a:lnTo>
                    <a:cubicBezTo>
                      <a:pt x="20310" y="21599"/>
                      <a:pt x="21599" y="20391"/>
                      <a:pt x="21599" y="18900"/>
                    </a:cubicBezTo>
                    <a:lnTo>
                      <a:pt x="21599" y="2700"/>
                    </a:lnTo>
                    <a:cubicBezTo>
                      <a:pt x="21599" y="1208"/>
                      <a:pt x="20310" y="0"/>
                      <a:pt x="18720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42" name="AutoShape 79"/>
              <p:cNvSpPr/>
              <p:nvPr/>
            </p:nvSpPr>
            <p:spPr bwMode="auto">
              <a:xfrm>
                <a:off x="9217819" y="1705769"/>
                <a:ext cx="319088" cy="2905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7418" y="20519"/>
                    </a:moveTo>
                    <a:lnTo>
                      <a:pt x="14053" y="16248"/>
                    </a:lnTo>
                    <a:lnTo>
                      <a:pt x="16690" y="12959"/>
                    </a:lnTo>
                    <a:lnTo>
                      <a:pt x="20618" y="17689"/>
                    </a:lnTo>
                    <a:lnTo>
                      <a:pt x="20618" y="20519"/>
                    </a:lnTo>
                    <a:cubicBezTo>
                      <a:pt x="20618" y="20519"/>
                      <a:pt x="17418" y="20519"/>
                      <a:pt x="17418" y="20519"/>
                    </a:cubicBezTo>
                    <a:close/>
                    <a:moveTo>
                      <a:pt x="981" y="11446"/>
                    </a:moveTo>
                    <a:lnTo>
                      <a:pt x="4909" y="6479"/>
                    </a:lnTo>
                    <a:lnTo>
                      <a:pt x="12828" y="16353"/>
                    </a:lnTo>
                    <a:lnTo>
                      <a:pt x="13398" y="17064"/>
                    </a:lnTo>
                    <a:lnTo>
                      <a:pt x="16109" y="20519"/>
                    </a:lnTo>
                    <a:lnTo>
                      <a:pt x="981" y="20519"/>
                    </a:lnTo>
                    <a:cubicBezTo>
                      <a:pt x="981" y="20519"/>
                      <a:pt x="981" y="11446"/>
                      <a:pt x="981" y="11446"/>
                    </a:cubicBezTo>
                    <a:close/>
                    <a:moveTo>
                      <a:pt x="20618" y="1080"/>
                    </a:moveTo>
                    <a:lnTo>
                      <a:pt x="20618" y="16058"/>
                    </a:lnTo>
                    <a:lnTo>
                      <a:pt x="17427" y="12244"/>
                    </a:lnTo>
                    <a:cubicBezTo>
                      <a:pt x="17240" y="12012"/>
                      <a:pt x="16972" y="11879"/>
                      <a:pt x="16690" y="11879"/>
                    </a:cubicBezTo>
                    <a:cubicBezTo>
                      <a:pt x="16409" y="11879"/>
                      <a:pt x="16141" y="12012"/>
                      <a:pt x="15954" y="12244"/>
                    </a:cubicBezTo>
                    <a:lnTo>
                      <a:pt x="13399" y="15432"/>
                    </a:lnTo>
                    <a:lnTo>
                      <a:pt x="5645" y="5764"/>
                    </a:lnTo>
                    <a:cubicBezTo>
                      <a:pt x="5458" y="5532"/>
                      <a:pt x="5190" y="5400"/>
                      <a:pt x="4909" y="5400"/>
                    </a:cubicBezTo>
                    <a:cubicBezTo>
                      <a:pt x="4627" y="5400"/>
                      <a:pt x="4359" y="5532"/>
                      <a:pt x="4172" y="5764"/>
                    </a:cubicBezTo>
                    <a:lnTo>
                      <a:pt x="981" y="9812"/>
                    </a:lnTo>
                    <a:lnTo>
                      <a:pt x="981" y="1080"/>
                    </a:lnTo>
                    <a:cubicBezTo>
                      <a:pt x="981" y="1080"/>
                      <a:pt x="20618" y="1080"/>
                      <a:pt x="20618" y="1080"/>
                    </a:cubicBezTo>
                    <a:close/>
                    <a:moveTo>
                      <a:pt x="20618" y="0"/>
                    </a:moveTo>
                    <a:lnTo>
                      <a:pt x="981" y="0"/>
                    </a:lnTo>
                    <a:cubicBezTo>
                      <a:pt x="439" y="0"/>
                      <a:pt x="0" y="483"/>
                      <a:pt x="0" y="1080"/>
                    </a:cubicBezTo>
                    <a:lnTo>
                      <a:pt x="0" y="20519"/>
                    </a:lnTo>
                    <a:cubicBezTo>
                      <a:pt x="0" y="21116"/>
                      <a:pt x="439" y="21599"/>
                      <a:pt x="981" y="21599"/>
                    </a:cubicBezTo>
                    <a:lnTo>
                      <a:pt x="20618" y="21599"/>
                    </a:lnTo>
                    <a:cubicBezTo>
                      <a:pt x="21160" y="21599"/>
                      <a:pt x="21600" y="21116"/>
                      <a:pt x="21600" y="20519"/>
                    </a:cubicBezTo>
                    <a:lnTo>
                      <a:pt x="21600" y="1080"/>
                    </a:lnTo>
                    <a:cubicBezTo>
                      <a:pt x="21600" y="483"/>
                      <a:pt x="21160" y="0"/>
                      <a:pt x="20618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43" name="AutoShape 80"/>
              <p:cNvSpPr/>
              <p:nvPr/>
            </p:nvSpPr>
            <p:spPr bwMode="auto">
              <a:xfrm>
                <a:off x="9391650" y="1749425"/>
                <a:ext cx="87313" cy="8731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3600"/>
                    </a:moveTo>
                    <a:cubicBezTo>
                      <a:pt x="14769" y="3600"/>
                      <a:pt x="17999" y="6827"/>
                      <a:pt x="17999" y="10800"/>
                    </a:cubicBezTo>
                    <a:cubicBezTo>
                      <a:pt x="17999" y="14769"/>
                      <a:pt x="14769" y="18000"/>
                      <a:pt x="10800" y="18000"/>
                    </a:cubicBezTo>
                    <a:cubicBezTo>
                      <a:pt x="6830" y="18000"/>
                      <a:pt x="3600" y="14769"/>
                      <a:pt x="3600" y="10800"/>
                    </a:cubicBezTo>
                    <a:cubicBezTo>
                      <a:pt x="3600" y="6827"/>
                      <a:pt x="6830" y="3600"/>
                      <a:pt x="10800" y="3600"/>
                    </a:cubicBezTo>
                    <a:moveTo>
                      <a:pt x="10800" y="21599"/>
                    </a:moveTo>
                    <a:cubicBezTo>
                      <a:pt x="16766" y="21599"/>
                      <a:pt x="21600" y="16762"/>
                      <a:pt x="21600" y="10800"/>
                    </a:cubicBezTo>
                    <a:cubicBezTo>
                      <a:pt x="21600" y="4833"/>
                      <a:pt x="16766" y="0"/>
                      <a:pt x="10800" y="0"/>
                    </a:cubicBezTo>
                    <a:cubicBezTo>
                      <a:pt x="4833" y="0"/>
                      <a:pt x="0" y="4833"/>
                      <a:pt x="0" y="10800"/>
                    </a:cubicBezTo>
                    <a:cubicBezTo>
                      <a:pt x="0" y="16762"/>
                      <a:pt x="4833" y="21599"/>
                      <a:pt x="10800" y="2159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</p:grpSp>
      </p:grpSp>
      <p:grpSp>
        <p:nvGrpSpPr>
          <p:cNvPr id="46" name="Group 44"/>
          <p:cNvGrpSpPr/>
          <p:nvPr/>
        </p:nvGrpSpPr>
        <p:grpSpPr>
          <a:xfrm>
            <a:off x="1392639" y="1845427"/>
            <a:ext cx="767896" cy="712649"/>
            <a:chOff x="1325323" y="3586519"/>
            <a:chExt cx="632375" cy="747345"/>
          </a:xfrm>
          <a:solidFill>
            <a:schemeClr val="bg2"/>
          </a:solidFill>
        </p:grpSpPr>
        <p:sp>
          <p:nvSpPr>
            <p:cNvPr id="47" name="Freeform 45"/>
            <p:cNvSpPr>
              <a:spLocks noEditPoints="1"/>
            </p:cNvSpPr>
            <p:nvPr/>
          </p:nvSpPr>
          <p:spPr bwMode="auto">
            <a:xfrm>
              <a:off x="1325323" y="3586519"/>
              <a:ext cx="632375" cy="747345"/>
            </a:xfrm>
            <a:custGeom>
              <a:avLst/>
              <a:gdLst>
                <a:gd name="T0" fmla="*/ 215 w 221"/>
                <a:gd name="T1" fmla="*/ 212 h 243"/>
                <a:gd name="T2" fmla="*/ 174 w 221"/>
                <a:gd name="T3" fmla="*/ 157 h 243"/>
                <a:gd name="T4" fmla="*/ 179 w 221"/>
                <a:gd name="T5" fmla="*/ 37 h 243"/>
                <a:gd name="T6" fmla="*/ 105 w 221"/>
                <a:gd name="T7" fmla="*/ 0 h 243"/>
                <a:gd name="T8" fmla="*/ 49 w 221"/>
                <a:gd name="T9" fmla="*/ 19 h 243"/>
                <a:gd name="T10" fmla="*/ 31 w 221"/>
                <a:gd name="T11" fmla="*/ 151 h 243"/>
                <a:gd name="T12" fmla="*/ 105 w 221"/>
                <a:gd name="T13" fmla="*/ 188 h 243"/>
                <a:gd name="T14" fmla="*/ 143 w 221"/>
                <a:gd name="T15" fmla="*/ 180 h 243"/>
                <a:gd name="T16" fmla="*/ 185 w 221"/>
                <a:gd name="T17" fmla="*/ 235 h 243"/>
                <a:gd name="T18" fmla="*/ 200 w 221"/>
                <a:gd name="T19" fmla="*/ 243 h 243"/>
                <a:gd name="T20" fmla="*/ 200 w 221"/>
                <a:gd name="T21" fmla="*/ 243 h 243"/>
                <a:gd name="T22" fmla="*/ 211 w 221"/>
                <a:gd name="T23" fmla="*/ 239 h 243"/>
                <a:gd name="T24" fmla="*/ 215 w 221"/>
                <a:gd name="T25" fmla="*/ 212 h 243"/>
                <a:gd name="T26" fmla="*/ 144 w 221"/>
                <a:gd name="T27" fmla="*/ 146 h 243"/>
                <a:gd name="T28" fmla="*/ 105 w 221"/>
                <a:gd name="T29" fmla="*/ 159 h 243"/>
                <a:gd name="T30" fmla="*/ 54 w 221"/>
                <a:gd name="T31" fmla="*/ 133 h 243"/>
                <a:gd name="T32" fmla="*/ 66 w 221"/>
                <a:gd name="T33" fmla="*/ 42 h 243"/>
                <a:gd name="T34" fmla="*/ 105 w 221"/>
                <a:gd name="T35" fmla="*/ 29 h 243"/>
                <a:gd name="T36" fmla="*/ 156 w 221"/>
                <a:gd name="T37" fmla="*/ 54 h 243"/>
                <a:gd name="T38" fmla="*/ 144 w 221"/>
                <a:gd name="T39" fmla="*/ 1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1" h="243">
                  <a:moveTo>
                    <a:pt x="215" y="212"/>
                  </a:moveTo>
                  <a:cubicBezTo>
                    <a:pt x="174" y="157"/>
                    <a:pt x="174" y="157"/>
                    <a:pt x="174" y="157"/>
                  </a:cubicBezTo>
                  <a:cubicBezTo>
                    <a:pt x="204" y="124"/>
                    <a:pt x="206" y="73"/>
                    <a:pt x="179" y="37"/>
                  </a:cubicBezTo>
                  <a:cubicBezTo>
                    <a:pt x="161" y="13"/>
                    <a:pt x="134" y="0"/>
                    <a:pt x="105" y="0"/>
                  </a:cubicBezTo>
                  <a:cubicBezTo>
                    <a:pt x="85" y="0"/>
                    <a:pt x="65" y="7"/>
                    <a:pt x="49" y="19"/>
                  </a:cubicBezTo>
                  <a:cubicBezTo>
                    <a:pt x="8" y="51"/>
                    <a:pt x="0" y="110"/>
                    <a:pt x="31" y="151"/>
                  </a:cubicBezTo>
                  <a:cubicBezTo>
                    <a:pt x="49" y="174"/>
                    <a:pt x="76" y="188"/>
                    <a:pt x="105" y="188"/>
                  </a:cubicBezTo>
                  <a:cubicBezTo>
                    <a:pt x="118" y="188"/>
                    <a:pt x="131" y="185"/>
                    <a:pt x="143" y="180"/>
                  </a:cubicBezTo>
                  <a:cubicBezTo>
                    <a:pt x="185" y="235"/>
                    <a:pt x="185" y="235"/>
                    <a:pt x="185" y="235"/>
                  </a:cubicBezTo>
                  <a:cubicBezTo>
                    <a:pt x="189" y="240"/>
                    <a:pt x="194" y="243"/>
                    <a:pt x="200" y="243"/>
                  </a:cubicBezTo>
                  <a:cubicBezTo>
                    <a:pt x="200" y="243"/>
                    <a:pt x="200" y="243"/>
                    <a:pt x="200" y="243"/>
                  </a:cubicBezTo>
                  <a:cubicBezTo>
                    <a:pt x="204" y="243"/>
                    <a:pt x="208" y="241"/>
                    <a:pt x="211" y="239"/>
                  </a:cubicBezTo>
                  <a:cubicBezTo>
                    <a:pt x="220" y="232"/>
                    <a:pt x="221" y="220"/>
                    <a:pt x="215" y="212"/>
                  </a:cubicBezTo>
                  <a:close/>
                  <a:moveTo>
                    <a:pt x="144" y="146"/>
                  </a:moveTo>
                  <a:cubicBezTo>
                    <a:pt x="133" y="154"/>
                    <a:pt x="119" y="159"/>
                    <a:pt x="105" y="159"/>
                  </a:cubicBezTo>
                  <a:cubicBezTo>
                    <a:pt x="85" y="159"/>
                    <a:pt x="66" y="150"/>
                    <a:pt x="54" y="133"/>
                  </a:cubicBezTo>
                  <a:cubicBezTo>
                    <a:pt x="33" y="105"/>
                    <a:pt x="38" y="64"/>
                    <a:pt x="66" y="42"/>
                  </a:cubicBezTo>
                  <a:cubicBezTo>
                    <a:pt x="78" y="33"/>
                    <a:pt x="91" y="29"/>
                    <a:pt x="105" y="29"/>
                  </a:cubicBezTo>
                  <a:cubicBezTo>
                    <a:pt x="125" y="29"/>
                    <a:pt x="144" y="38"/>
                    <a:pt x="156" y="54"/>
                  </a:cubicBezTo>
                  <a:cubicBezTo>
                    <a:pt x="178" y="83"/>
                    <a:pt x="172" y="124"/>
                    <a:pt x="144" y="146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txBody>
            <a:bodyPr vert="horz" wrap="square" lIns="128540" tIns="64269" rIns="128540" bIns="64269" numCol="1" anchor="t" anchorCtr="0" compatLnSpc="1"/>
            <a:lstStyle/>
            <a:p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sp>
          <p:nvSpPr>
            <p:cNvPr id="48" name="Freeform 46"/>
            <p:cNvSpPr/>
            <p:nvPr/>
          </p:nvSpPr>
          <p:spPr bwMode="auto">
            <a:xfrm>
              <a:off x="1503405" y="3752885"/>
              <a:ext cx="248347" cy="223554"/>
            </a:xfrm>
            <a:custGeom>
              <a:avLst/>
              <a:gdLst>
                <a:gd name="T0" fmla="*/ 86 w 87"/>
                <a:gd name="T1" fmla="*/ 33 h 73"/>
                <a:gd name="T2" fmla="*/ 45 w 87"/>
                <a:gd name="T3" fmla="*/ 1 h 73"/>
                <a:gd name="T4" fmla="*/ 40 w 87"/>
                <a:gd name="T5" fmla="*/ 1 h 73"/>
                <a:gd name="T6" fmla="*/ 24 w 87"/>
                <a:gd name="T7" fmla="*/ 14 h 73"/>
                <a:gd name="T8" fmla="*/ 24 w 87"/>
                <a:gd name="T9" fmla="*/ 1 h 73"/>
                <a:gd name="T10" fmla="*/ 15 w 87"/>
                <a:gd name="T11" fmla="*/ 1 h 73"/>
                <a:gd name="T12" fmla="*/ 15 w 87"/>
                <a:gd name="T13" fmla="*/ 22 h 73"/>
                <a:gd name="T14" fmla="*/ 8 w 87"/>
                <a:gd name="T15" fmla="*/ 27 h 73"/>
                <a:gd name="T16" fmla="*/ 1 w 87"/>
                <a:gd name="T17" fmla="*/ 33 h 73"/>
                <a:gd name="T18" fmla="*/ 1 w 87"/>
                <a:gd name="T19" fmla="*/ 35 h 73"/>
                <a:gd name="T20" fmla="*/ 8 w 87"/>
                <a:gd name="T21" fmla="*/ 35 h 73"/>
                <a:gd name="T22" fmla="*/ 8 w 87"/>
                <a:gd name="T23" fmla="*/ 73 h 73"/>
                <a:gd name="T24" fmla="*/ 32 w 87"/>
                <a:gd name="T25" fmla="*/ 73 h 73"/>
                <a:gd name="T26" fmla="*/ 32 w 87"/>
                <a:gd name="T27" fmla="*/ 72 h 73"/>
                <a:gd name="T28" fmla="*/ 32 w 87"/>
                <a:gd name="T29" fmla="*/ 55 h 73"/>
                <a:gd name="T30" fmla="*/ 41 w 87"/>
                <a:gd name="T31" fmla="*/ 42 h 73"/>
                <a:gd name="T32" fmla="*/ 52 w 87"/>
                <a:gd name="T33" fmla="*/ 54 h 73"/>
                <a:gd name="T34" fmla="*/ 52 w 87"/>
                <a:gd name="T35" fmla="*/ 73 h 73"/>
                <a:gd name="T36" fmla="*/ 77 w 87"/>
                <a:gd name="T37" fmla="*/ 73 h 73"/>
                <a:gd name="T38" fmla="*/ 77 w 87"/>
                <a:gd name="T39" fmla="*/ 35 h 73"/>
                <a:gd name="T40" fmla="*/ 85 w 87"/>
                <a:gd name="T41" fmla="*/ 35 h 73"/>
                <a:gd name="T42" fmla="*/ 86 w 87"/>
                <a:gd name="T43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7" h="73">
                  <a:moveTo>
                    <a:pt x="86" y="33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1" y="0"/>
                    <a:pt x="40" y="1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42"/>
                    <a:pt x="41" y="42"/>
                  </a:cubicBezTo>
                  <a:cubicBezTo>
                    <a:pt x="51" y="42"/>
                    <a:pt x="52" y="54"/>
                    <a:pt x="52" y="54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7" y="35"/>
                    <a:pt x="87" y="34"/>
                    <a:pt x="86" y="33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accent2"/>
              </a:solidFill>
            </a:ln>
          </p:spPr>
          <p:txBody>
            <a:bodyPr vert="horz" wrap="square" lIns="128540" tIns="64269" rIns="128540" bIns="64269" numCol="1" anchor="t" anchorCtr="0" compatLnSpc="1"/>
            <a:lstStyle/>
            <a:p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1680600" y="4618062"/>
            <a:ext cx="575922" cy="575922"/>
            <a:chOff x="6912260" y="1869064"/>
            <a:chExt cx="775488" cy="775488"/>
          </a:xfrm>
        </p:grpSpPr>
        <p:sp>
          <p:nvSpPr>
            <p:cNvPr id="56" name="Oval 3"/>
            <p:cNvSpPr/>
            <p:nvPr/>
          </p:nvSpPr>
          <p:spPr>
            <a:xfrm>
              <a:off x="6912260" y="1869064"/>
              <a:ext cx="775488" cy="77548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>
                <a:latin typeface="Franklin Gothic Medium" panose="020B0603020102020204" pitchFamily="34" charset="0"/>
                <a:ea typeface="微软雅黑" panose="020B0503020204020204" pitchFamily="34" charset="-122"/>
                <a:cs typeface="Arial" panose="020B0604020202020204" pitchFamily="34" charset="0"/>
              </a:endParaRPr>
            </a:p>
          </p:txBody>
        </p:sp>
        <p:grpSp>
          <p:nvGrpSpPr>
            <p:cNvPr id="57" name="Group 35"/>
            <p:cNvGrpSpPr/>
            <p:nvPr/>
          </p:nvGrpSpPr>
          <p:grpSpPr>
            <a:xfrm>
              <a:off x="7053763" y="2082114"/>
              <a:ext cx="489677" cy="382534"/>
              <a:chOff x="2581275" y="1710532"/>
              <a:chExt cx="464344" cy="362744"/>
            </a:xfrm>
            <a:solidFill>
              <a:schemeClr val="bg2"/>
            </a:solidFill>
          </p:grpSpPr>
          <p:sp>
            <p:nvSpPr>
              <p:cNvPr id="58" name="AutoShape 140"/>
              <p:cNvSpPr/>
              <p:nvPr/>
            </p:nvSpPr>
            <p:spPr bwMode="auto">
              <a:xfrm>
                <a:off x="2639219" y="1768475"/>
                <a:ext cx="290513" cy="235744"/>
              </a:xfrm>
              <a:custGeom>
                <a:avLst/>
                <a:gdLst>
                  <a:gd name="T0" fmla="+- 0 10800 376"/>
                  <a:gd name="T1" fmla="*/ T0 w 20848"/>
                  <a:gd name="T2" fmla="*/ 10800 h 21600"/>
                  <a:gd name="T3" fmla="+- 0 10800 376"/>
                  <a:gd name="T4" fmla="*/ T3 w 20848"/>
                  <a:gd name="T5" fmla="*/ 10800 h 21600"/>
                  <a:gd name="T6" fmla="+- 0 10800 376"/>
                  <a:gd name="T7" fmla="*/ T6 w 20848"/>
                  <a:gd name="T8" fmla="*/ 10800 h 21600"/>
                  <a:gd name="T9" fmla="+- 0 10800 376"/>
                  <a:gd name="T10" fmla="*/ T9 w 208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48" h="21600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59" name="AutoShape 141"/>
              <p:cNvSpPr/>
              <p:nvPr/>
            </p:nvSpPr>
            <p:spPr bwMode="auto">
              <a:xfrm>
                <a:off x="2581275" y="1710532"/>
                <a:ext cx="464344" cy="362744"/>
              </a:xfrm>
              <a:custGeom>
                <a:avLst/>
                <a:gdLst>
                  <a:gd name="T0" fmla="+- 0 10800 252"/>
                  <a:gd name="T1" fmla="*/ T0 w 21096"/>
                  <a:gd name="T2" fmla="*/ 10800 h 21600"/>
                  <a:gd name="T3" fmla="+- 0 10800 252"/>
                  <a:gd name="T4" fmla="*/ T3 w 21096"/>
                  <a:gd name="T5" fmla="*/ 10800 h 21600"/>
                  <a:gd name="T6" fmla="+- 0 10800 252"/>
                  <a:gd name="T7" fmla="*/ T6 w 21096"/>
                  <a:gd name="T8" fmla="*/ 10800 h 21600"/>
                  <a:gd name="T9" fmla="+- 0 10800 252"/>
                  <a:gd name="T10" fmla="*/ T9 w 210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096" h="21600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0" name="AutoShape 142"/>
              <p:cNvSpPr/>
              <p:nvPr/>
            </p:nvSpPr>
            <p:spPr bwMode="auto">
              <a:xfrm>
                <a:off x="2944019" y="1783560"/>
                <a:ext cx="43656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1" name="AutoShape 143"/>
              <p:cNvSpPr/>
              <p:nvPr/>
            </p:nvSpPr>
            <p:spPr bwMode="auto">
              <a:xfrm>
                <a:off x="2929732" y="1971675"/>
                <a:ext cx="57944" cy="150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2" name="AutoShape 144"/>
              <p:cNvSpPr/>
              <p:nvPr/>
            </p:nvSpPr>
            <p:spPr bwMode="auto">
              <a:xfrm>
                <a:off x="2944019" y="1928019"/>
                <a:ext cx="58738" cy="1508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3" name="AutoShape 145"/>
              <p:cNvSpPr/>
              <p:nvPr/>
            </p:nvSpPr>
            <p:spPr bwMode="auto">
              <a:xfrm>
                <a:off x="2944019" y="1885157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  <p:sp>
            <p:nvSpPr>
              <p:cNvPr id="64" name="AutoShape 146"/>
              <p:cNvSpPr/>
              <p:nvPr/>
            </p:nvSpPr>
            <p:spPr bwMode="auto">
              <a:xfrm>
                <a:off x="2697957" y="1826419"/>
                <a:ext cx="86519" cy="61119"/>
              </a:xfrm>
              <a:custGeom>
                <a:avLst/>
                <a:gdLst>
                  <a:gd name="T0" fmla="+- 0 10822 44"/>
                  <a:gd name="T1" fmla="*/ T0 w 21556"/>
                  <a:gd name="T2" fmla="+- 0 10826 53"/>
                  <a:gd name="T3" fmla="*/ 10826 h 21547"/>
                  <a:gd name="T4" fmla="+- 0 10822 44"/>
                  <a:gd name="T5" fmla="*/ T4 w 21556"/>
                  <a:gd name="T6" fmla="+- 0 10826 53"/>
                  <a:gd name="T7" fmla="*/ 10826 h 21547"/>
                  <a:gd name="T8" fmla="+- 0 10822 44"/>
                  <a:gd name="T9" fmla="*/ T8 w 21556"/>
                  <a:gd name="T10" fmla="+- 0 10826 53"/>
                  <a:gd name="T11" fmla="*/ 10826 h 21547"/>
                  <a:gd name="T12" fmla="+- 0 10822 44"/>
                  <a:gd name="T13" fmla="*/ T12 w 21556"/>
                  <a:gd name="T14" fmla="+- 0 10826 53"/>
                  <a:gd name="T15" fmla="*/ 10826 h 2154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556" h="21547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26778" tIns="26778" rIns="26778" bIns="26778" anchor="ctr"/>
              <a:lstStyle/>
              <a:p>
                <a:pPr algn="ctr" defTabSz="241300" hangingPunct="0"/>
                <a:endParaRPr lang="en-US" sz="2105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Franklin Gothic Medium" panose="020B0603020102020204" pitchFamily="34" charset="0"/>
                  <a:ea typeface="微软雅黑" panose="020B0503020204020204" pitchFamily="34" charset="-122"/>
                  <a:cs typeface="Arial" panose="020B0604020202020204" pitchFamily="34" charset="0"/>
                  <a:sym typeface="Gill Sans" charset="0"/>
                </a:endParaRPr>
              </a:p>
            </p:txBody>
          </p:sp>
        </p:grpSp>
      </p:grpSp>
      <p:sp>
        <p:nvSpPr>
          <p:cNvPr id="70" name="Freeform 21"/>
          <p:cNvSpPr/>
          <p:nvPr/>
        </p:nvSpPr>
        <p:spPr bwMode="auto">
          <a:xfrm>
            <a:off x="2640469" y="2757303"/>
            <a:ext cx="6959055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6800000">
                                      <p:cBhvr>
                                        <p:cTn id="6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bldLvl="0" animBg="1"/>
      <p:bldP spid="69" grpId="1" bldLvl="0" animBg="1"/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  <p:bldP spid="70" grpId="0" bldLvl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图片 23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7109760" y="4468810"/>
            <a:ext cx="4293127" cy="1600044"/>
          </a:xfrm>
          <a:prstGeom prst="rect">
            <a:avLst/>
          </a:prstGeom>
          <a:noFill/>
          <a:ln w="19050">
            <a:solidFill>
              <a:schemeClr val="accent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b="1" dirty="0">
                <a:solidFill>
                  <a:schemeClr val="tx1"/>
                </a:solidFill>
                <a:latin typeface="+mj-ea"/>
                <a:ea typeface="+mj-ea"/>
              </a:rPr>
              <a:t>基础层：所有粉丝</a:t>
            </a:r>
            <a:endParaRPr lang="en-US" altLang="zh-CN" sz="1600" b="1" dirty="0">
              <a:solidFill>
                <a:schemeClr val="tx1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</a:pPr>
            <a:r>
              <a:rPr lang="en-US" altLang="zh-CN" sz="1600" dirty="0">
                <a:solidFill>
                  <a:schemeClr val="tx1"/>
                </a:solidFill>
                <a:latin typeface="+mj-ea"/>
                <a:ea typeface="+mj-ea"/>
              </a:rPr>
              <a:t>80%</a:t>
            </a:r>
            <a:r>
              <a:rPr lang="zh-CN" altLang="en-US" sz="1600" dirty="0">
                <a:solidFill>
                  <a:schemeClr val="tx1"/>
                </a:solidFill>
                <a:latin typeface="+mj-ea"/>
                <a:ea typeface="+mj-ea"/>
              </a:rPr>
              <a:t>的用户可能是潜水的，</a:t>
            </a:r>
            <a:endParaRPr lang="en-US" altLang="zh-CN" sz="1600" dirty="0">
              <a:solidFill>
                <a:schemeClr val="tx1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tx1"/>
                </a:solidFill>
                <a:latin typeface="+mj-ea"/>
                <a:ea typeface="+mj-ea"/>
              </a:rPr>
              <a:t>平时不发内容的用户，都在这一类。</a:t>
            </a:r>
            <a:endParaRPr lang="zh-CN" altLang="en-US" sz="1600" dirty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7109760" y="3093258"/>
            <a:ext cx="4293127" cy="861562"/>
          </a:xfrm>
          <a:prstGeom prst="rect">
            <a:avLst/>
          </a:prstGeom>
          <a:noFill/>
          <a:ln w="19050">
            <a:solidFill>
              <a:schemeClr val="accent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b="1" dirty="0">
                <a:solidFill>
                  <a:schemeClr val="tx1"/>
                </a:solidFill>
                <a:latin typeface="+mj-ea"/>
                <a:ea typeface="+mj-ea"/>
              </a:rPr>
              <a:t>中间层：群管</a:t>
            </a:r>
            <a:endParaRPr lang="en-US" altLang="zh-CN" sz="1600" b="1" dirty="0">
              <a:solidFill>
                <a:schemeClr val="tx1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chemeClr val="tx1"/>
                </a:solidFill>
                <a:latin typeface="+mj-ea"/>
                <a:ea typeface="+mj-ea"/>
              </a:rPr>
              <a:t>有管理能力，对社区起较大作用。</a:t>
            </a:r>
            <a:endParaRPr lang="zh-CN" altLang="en-US" sz="1600" dirty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7109760" y="1365492"/>
            <a:ext cx="4293127" cy="1230803"/>
          </a:xfrm>
          <a:prstGeom prst="rect">
            <a:avLst/>
          </a:prstGeom>
          <a:noFill/>
          <a:ln w="19050">
            <a:solidFill>
              <a:schemeClr val="accent3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b="1" dirty="0">
                <a:solidFill>
                  <a:schemeClr val="tx1"/>
                </a:solidFill>
                <a:latin typeface="+mj-ea"/>
                <a:ea typeface="+mj-ea"/>
              </a:rPr>
              <a:t>最上端：运营、产品</a:t>
            </a:r>
            <a:r>
              <a:rPr lang="zh-CN" altLang="en-US" sz="1600" b="1" dirty="0" smtClean="0">
                <a:solidFill>
                  <a:schemeClr val="tx1"/>
                </a:solidFill>
                <a:latin typeface="+mj-ea"/>
                <a:ea typeface="+mj-ea"/>
              </a:rPr>
              <a:t>人员</a:t>
            </a:r>
            <a:endParaRPr lang="en-US" altLang="zh-CN" sz="1600" b="1" dirty="0" smtClean="0">
              <a:solidFill>
                <a:schemeClr val="tx1"/>
              </a:solidFill>
              <a:latin typeface="+mj-ea"/>
              <a:ea typeface="+mj-ea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600" dirty="0" smtClean="0">
                <a:solidFill>
                  <a:schemeClr val="tx1"/>
                </a:solidFill>
                <a:latin typeface="+mj-ea"/>
                <a:ea typeface="+mj-ea"/>
              </a:rPr>
              <a:t>谁跟用户走得最近，就是金塔顶端，主要发挥从上到下引导的作用。</a:t>
            </a:r>
            <a:endParaRPr lang="zh-CN" altLang="en-US" sz="1600" dirty="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5" name="ïšḻïďê-任意多边形: 形状 1"/>
          <p:cNvSpPr/>
          <p:nvPr/>
        </p:nvSpPr>
        <p:spPr>
          <a:xfrm>
            <a:off x="2403342" y="3036485"/>
            <a:ext cx="2747114" cy="1746201"/>
          </a:xfrm>
          <a:custGeom>
            <a:avLst/>
            <a:gdLst>
              <a:gd name="connsiteX0" fmla="*/ 1680519 w 1680519"/>
              <a:gd name="connsiteY0" fmla="*/ 1081216 h 1081216"/>
              <a:gd name="connsiteX1" fmla="*/ 0 w 1680519"/>
              <a:gd name="connsiteY1" fmla="*/ 376881 h 1081216"/>
              <a:gd name="connsiteX2" fmla="*/ 222422 w 1680519"/>
              <a:gd name="connsiteY2" fmla="*/ 0 h 1081216"/>
              <a:gd name="connsiteX3" fmla="*/ 1383957 w 1680519"/>
              <a:gd name="connsiteY3" fmla="*/ 574589 h 1081216"/>
              <a:gd name="connsiteX4" fmla="*/ 1680519 w 1680519"/>
              <a:gd name="connsiteY4" fmla="*/ 1081216 h 1081216"/>
              <a:gd name="connsiteX0-1" fmla="*/ 1680519 w 1680519"/>
              <a:gd name="connsiteY0-2" fmla="*/ 1043116 h 1043116"/>
              <a:gd name="connsiteX1-3" fmla="*/ 0 w 1680519"/>
              <a:gd name="connsiteY1-4" fmla="*/ 338781 h 1043116"/>
              <a:gd name="connsiteX2-5" fmla="*/ 298622 w 1680519"/>
              <a:gd name="connsiteY2-6" fmla="*/ 0 h 1043116"/>
              <a:gd name="connsiteX3-7" fmla="*/ 1383957 w 1680519"/>
              <a:gd name="connsiteY3-8" fmla="*/ 536489 h 1043116"/>
              <a:gd name="connsiteX4-9" fmla="*/ 1680519 w 1680519"/>
              <a:gd name="connsiteY4-10" fmla="*/ 1043116 h 1043116"/>
              <a:gd name="connsiteX0-11" fmla="*/ 1680519 w 1680519"/>
              <a:gd name="connsiteY0-12" fmla="*/ 1043116 h 1043116"/>
              <a:gd name="connsiteX1-13" fmla="*/ 0 w 1680519"/>
              <a:gd name="connsiteY1-14" fmla="*/ 338781 h 1043116"/>
              <a:gd name="connsiteX2-15" fmla="*/ 298622 w 1680519"/>
              <a:gd name="connsiteY2-16" fmla="*/ 0 h 1043116"/>
              <a:gd name="connsiteX3-17" fmla="*/ 1383957 w 1680519"/>
              <a:gd name="connsiteY3-18" fmla="*/ 536489 h 1043116"/>
              <a:gd name="connsiteX4-19" fmla="*/ 1680519 w 1680519"/>
              <a:gd name="connsiteY4-20" fmla="*/ 1043116 h 1043116"/>
              <a:gd name="connsiteX0-21" fmla="*/ 1680519 w 1680519"/>
              <a:gd name="connsiteY0-22" fmla="*/ 1055816 h 1055816"/>
              <a:gd name="connsiteX1-23" fmla="*/ 0 w 1680519"/>
              <a:gd name="connsiteY1-24" fmla="*/ 351481 h 1055816"/>
              <a:gd name="connsiteX2-25" fmla="*/ 279572 w 1680519"/>
              <a:gd name="connsiteY2-26" fmla="*/ 0 h 1055816"/>
              <a:gd name="connsiteX3-27" fmla="*/ 1383957 w 1680519"/>
              <a:gd name="connsiteY3-28" fmla="*/ 549189 h 1055816"/>
              <a:gd name="connsiteX4-29" fmla="*/ 1680519 w 1680519"/>
              <a:gd name="connsiteY4-30" fmla="*/ 1055816 h 1055816"/>
              <a:gd name="connsiteX0-31" fmla="*/ 1680519 w 1680519"/>
              <a:gd name="connsiteY0-32" fmla="*/ 1055816 h 1055816"/>
              <a:gd name="connsiteX1-33" fmla="*/ 0 w 1680519"/>
              <a:gd name="connsiteY1-34" fmla="*/ 351481 h 1055816"/>
              <a:gd name="connsiteX2-35" fmla="*/ 279572 w 1680519"/>
              <a:gd name="connsiteY2-36" fmla="*/ 0 h 1055816"/>
              <a:gd name="connsiteX3-37" fmla="*/ 1383957 w 1680519"/>
              <a:gd name="connsiteY3-38" fmla="*/ 549189 h 1055816"/>
              <a:gd name="connsiteX4-39" fmla="*/ 1680519 w 1680519"/>
              <a:gd name="connsiteY4-40" fmla="*/ 1055816 h 1055816"/>
              <a:gd name="connsiteX0-41" fmla="*/ 1690044 w 1690044"/>
              <a:gd name="connsiteY0-42" fmla="*/ 1055816 h 1055816"/>
              <a:gd name="connsiteX1-43" fmla="*/ 0 w 1690044"/>
              <a:gd name="connsiteY1-44" fmla="*/ 351481 h 1055816"/>
              <a:gd name="connsiteX2-45" fmla="*/ 289097 w 1690044"/>
              <a:gd name="connsiteY2-46" fmla="*/ 0 h 1055816"/>
              <a:gd name="connsiteX3-47" fmla="*/ 1393482 w 1690044"/>
              <a:gd name="connsiteY3-48" fmla="*/ 549189 h 1055816"/>
              <a:gd name="connsiteX4-49" fmla="*/ 1690044 w 1690044"/>
              <a:gd name="connsiteY4-50" fmla="*/ 1055816 h 1055816"/>
              <a:gd name="connsiteX0-51" fmla="*/ 1690044 w 1690044"/>
              <a:gd name="connsiteY0-52" fmla="*/ 1055816 h 1055816"/>
              <a:gd name="connsiteX1-53" fmla="*/ 0 w 1690044"/>
              <a:gd name="connsiteY1-54" fmla="*/ 351481 h 1055816"/>
              <a:gd name="connsiteX2-55" fmla="*/ 289097 w 1690044"/>
              <a:gd name="connsiteY2-56" fmla="*/ 0 h 1055816"/>
              <a:gd name="connsiteX3-57" fmla="*/ 1393482 w 1690044"/>
              <a:gd name="connsiteY3-58" fmla="*/ 549189 h 1055816"/>
              <a:gd name="connsiteX4-59" fmla="*/ 1690044 w 1690044"/>
              <a:gd name="connsiteY4-60" fmla="*/ 1055816 h 1055816"/>
              <a:gd name="connsiteX0-61" fmla="*/ 1670994 w 1670994"/>
              <a:gd name="connsiteY0-62" fmla="*/ 1062166 h 1062166"/>
              <a:gd name="connsiteX1-63" fmla="*/ 0 w 1670994"/>
              <a:gd name="connsiteY1-64" fmla="*/ 351481 h 1062166"/>
              <a:gd name="connsiteX2-65" fmla="*/ 289097 w 1670994"/>
              <a:gd name="connsiteY2-66" fmla="*/ 0 h 1062166"/>
              <a:gd name="connsiteX3-67" fmla="*/ 1393482 w 1670994"/>
              <a:gd name="connsiteY3-68" fmla="*/ 549189 h 1062166"/>
              <a:gd name="connsiteX4-69" fmla="*/ 1670994 w 1670994"/>
              <a:gd name="connsiteY4-70" fmla="*/ 1062166 h 1062166"/>
              <a:gd name="connsiteX0-71" fmla="*/ 1670994 w 1670994"/>
              <a:gd name="connsiteY0-72" fmla="*/ 1062166 h 1062166"/>
              <a:gd name="connsiteX1-73" fmla="*/ 0 w 1670994"/>
              <a:gd name="connsiteY1-74" fmla="*/ 351481 h 1062166"/>
              <a:gd name="connsiteX2-75" fmla="*/ 289097 w 1670994"/>
              <a:gd name="connsiteY2-76" fmla="*/ 0 h 1062166"/>
              <a:gd name="connsiteX3-77" fmla="*/ 1393482 w 1670994"/>
              <a:gd name="connsiteY3-78" fmla="*/ 549189 h 1062166"/>
              <a:gd name="connsiteX4-79" fmla="*/ 1670994 w 1670994"/>
              <a:gd name="connsiteY4-80" fmla="*/ 1062166 h 1062166"/>
              <a:gd name="connsiteX0-81" fmla="*/ 1670994 w 1670994"/>
              <a:gd name="connsiteY0-82" fmla="*/ 1062166 h 1062166"/>
              <a:gd name="connsiteX1-83" fmla="*/ 0 w 1670994"/>
              <a:gd name="connsiteY1-84" fmla="*/ 351481 h 1062166"/>
              <a:gd name="connsiteX2-85" fmla="*/ 289097 w 1670994"/>
              <a:gd name="connsiteY2-86" fmla="*/ 0 h 1062166"/>
              <a:gd name="connsiteX3-87" fmla="*/ 1399832 w 1670994"/>
              <a:gd name="connsiteY3-88" fmla="*/ 552364 h 1062166"/>
              <a:gd name="connsiteX4-89" fmla="*/ 1670994 w 1670994"/>
              <a:gd name="connsiteY4-90" fmla="*/ 1062166 h 106216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670994" h="1062166">
                <a:moveTo>
                  <a:pt x="1670994" y="1062166"/>
                </a:moveTo>
                <a:lnTo>
                  <a:pt x="0" y="351481"/>
                </a:lnTo>
                <a:cubicBezTo>
                  <a:pt x="143991" y="254429"/>
                  <a:pt x="227656" y="157377"/>
                  <a:pt x="289097" y="0"/>
                </a:cubicBezTo>
                <a:lnTo>
                  <a:pt x="1399832" y="552364"/>
                </a:lnTo>
                <a:cubicBezTo>
                  <a:pt x="1498686" y="721240"/>
                  <a:pt x="1489590" y="899640"/>
                  <a:pt x="1670994" y="106216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ïšḻïďê-任意多边形: 形状 2"/>
          <p:cNvSpPr/>
          <p:nvPr/>
        </p:nvSpPr>
        <p:spPr>
          <a:xfrm>
            <a:off x="2404046" y="1799557"/>
            <a:ext cx="2115536" cy="1823739"/>
          </a:xfrm>
          <a:custGeom>
            <a:avLst/>
            <a:gdLst>
              <a:gd name="connsiteX0" fmla="*/ 643411 w 1286823"/>
              <a:gd name="connsiteY0" fmla="*/ 0 h 1109330"/>
              <a:gd name="connsiteX1" fmla="*/ 1286823 w 1286823"/>
              <a:gd name="connsiteY1" fmla="*/ 1109330 h 1109330"/>
              <a:gd name="connsiteX2" fmla="*/ 0 w 1286823"/>
              <a:gd name="connsiteY2" fmla="*/ 1109330 h 1109330"/>
              <a:gd name="connsiteX3" fmla="*/ 643411 w 1286823"/>
              <a:gd name="connsiteY3" fmla="*/ 0 h 1109330"/>
              <a:gd name="connsiteX0-1" fmla="*/ 643411 w 1286823"/>
              <a:gd name="connsiteY0-2" fmla="*/ 0 h 1109330"/>
              <a:gd name="connsiteX1-3" fmla="*/ 1286823 w 1286823"/>
              <a:gd name="connsiteY1-4" fmla="*/ 1109330 h 1109330"/>
              <a:gd name="connsiteX2-5" fmla="*/ 0 w 1286823"/>
              <a:gd name="connsiteY2-6" fmla="*/ 1109330 h 1109330"/>
              <a:gd name="connsiteX3-7" fmla="*/ 643411 w 1286823"/>
              <a:gd name="connsiteY3-8" fmla="*/ 0 h 1109330"/>
              <a:gd name="connsiteX0-9" fmla="*/ 643411 w 1286823"/>
              <a:gd name="connsiteY0-10" fmla="*/ 0 h 1109330"/>
              <a:gd name="connsiteX1-11" fmla="*/ 1286823 w 1286823"/>
              <a:gd name="connsiteY1-12" fmla="*/ 1109330 h 1109330"/>
              <a:gd name="connsiteX2-13" fmla="*/ 0 w 1286823"/>
              <a:gd name="connsiteY2-14" fmla="*/ 1109330 h 1109330"/>
              <a:gd name="connsiteX3-15" fmla="*/ 643411 w 1286823"/>
              <a:gd name="connsiteY3-16" fmla="*/ 0 h 110933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286823" h="1109330">
                <a:moveTo>
                  <a:pt x="643411" y="0"/>
                </a:moveTo>
                <a:cubicBezTo>
                  <a:pt x="857882" y="369777"/>
                  <a:pt x="966026" y="813981"/>
                  <a:pt x="1286823" y="1109330"/>
                </a:cubicBezTo>
                <a:lnTo>
                  <a:pt x="0" y="1109330"/>
                </a:lnTo>
                <a:cubicBezTo>
                  <a:pt x="320796" y="867144"/>
                  <a:pt x="428941" y="369777"/>
                  <a:pt x="643411" y="0"/>
                </a:cubicBezTo>
                <a:close/>
              </a:path>
            </a:pathLst>
          </a:custGeom>
          <a:solidFill>
            <a:schemeClr val="accent1">
              <a:alpha val="8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ïšḻïďê-任意多边形: 形状 3"/>
          <p:cNvSpPr/>
          <p:nvPr/>
        </p:nvSpPr>
        <p:spPr>
          <a:xfrm>
            <a:off x="1738465" y="3939351"/>
            <a:ext cx="4123846" cy="2021294"/>
          </a:xfrm>
          <a:custGeom>
            <a:avLst/>
            <a:gdLst>
              <a:gd name="connsiteX0" fmla="*/ 2508422 w 2508422"/>
              <a:gd name="connsiteY0" fmla="*/ 1229498 h 1229498"/>
              <a:gd name="connsiteX1" fmla="*/ 0 w 2508422"/>
              <a:gd name="connsiteY1" fmla="*/ 512806 h 1229498"/>
              <a:gd name="connsiteX2" fmla="*/ 296562 w 2508422"/>
              <a:gd name="connsiteY2" fmla="*/ 0 h 1229498"/>
              <a:gd name="connsiteX3" fmla="*/ 2211860 w 2508422"/>
              <a:gd name="connsiteY3" fmla="*/ 710514 h 1229498"/>
              <a:gd name="connsiteX4" fmla="*/ 2508422 w 2508422"/>
              <a:gd name="connsiteY4" fmla="*/ 1229498 h 1229498"/>
              <a:gd name="connsiteX0-1" fmla="*/ 2508422 w 2508422"/>
              <a:gd name="connsiteY0-2" fmla="*/ 1229498 h 1229498"/>
              <a:gd name="connsiteX1-3" fmla="*/ 0 w 2508422"/>
              <a:gd name="connsiteY1-4" fmla="*/ 512806 h 1229498"/>
              <a:gd name="connsiteX2-5" fmla="*/ 296562 w 2508422"/>
              <a:gd name="connsiteY2-6" fmla="*/ 0 h 1229498"/>
              <a:gd name="connsiteX3-7" fmla="*/ 2211860 w 2508422"/>
              <a:gd name="connsiteY3-8" fmla="*/ 710514 h 1229498"/>
              <a:gd name="connsiteX4-9" fmla="*/ 2508422 w 2508422"/>
              <a:gd name="connsiteY4-10" fmla="*/ 1229498 h 1229498"/>
              <a:gd name="connsiteX0-11" fmla="*/ 2508422 w 2508422"/>
              <a:gd name="connsiteY0-12" fmla="*/ 1229498 h 1229498"/>
              <a:gd name="connsiteX1-13" fmla="*/ 0 w 2508422"/>
              <a:gd name="connsiteY1-14" fmla="*/ 512806 h 1229498"/>
              <a:gd name="connsiteX2-15" fmla="*/ 296562 w 2508422"/>
              <a:gd name="connsiteY2-16" fmla="*/ 0 h 1229498"/>
              <a:gd name="connsiteX3-17" fmla="*/ 2211860 w 2508422"/>
              <a:gd name="connsiteY3-18" fmla="*/ 710514 h 1229498"/>
              <a:gd name="connsiteX4-19" fmla="*/ 2508422 w 2508422"/>
              <a:gd name="connsiteY4-20" fmla="*/ 1229498 h 122949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508422" h="1229498">
                <a:moveTo>
                  <a:pt x="2508422" y="1229498"/>
                </a:moveTo>
                <a:lnTo>
                  <a:pt x="0" y="512806"/>
                </a:lnTo>
                <a:cubicBezTo>
                  <a:pt x="232204" y="392671"/>
                  <a:pt x="197708" y="170935"/>
                  <a:pt x="296562" y="0"/>
                </a:cubicBezTo>
                <a:lnTo>
                  <a:pt x="2211860" y="710514"/>
                </a:lnTo>
                <a:cubicBezTo>
                  <a:pt x="2310714" y="883509"/>
                  <a:pt x="2333368" y="1100953"/>
                  <a:pt x="2508422" y="122949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ïšḻïďê-任意多边形: 形状 4"/>
          <p:cNvSpPr/>
          <p:nvPr/>
        </p:nvSpPr>
        <p:spPr>
          <a:xfrm>
            <a:off x="1725620" y="3929195"/>
            <a:ext cx="3472387" cy="863801"/>
          </a:xfrm>
          <a:custGeom>
            <a:avLst/>
            <a:gdLst>
              <a:gd name="connsiteX0" fmla="*/ 304747 w 2112158"/>
              <a:gd name="connsiteY0" fmla="*/ 0 h 525426"/>
              <a:gd name="connsiteX1" fmla="*/ 1807411 w 2112158"/>
              <a:gd name="connsiteY1" fmla="*/ 0 h 525426"/>
              <a:gd name="connsiteX2" fmla="*/ 2112158 w 2112158"/>
              <a:gd name="connsiteY2" fmla="*/ 525426 h 525426"/>
              <a:gd name="connsiteX3" fmla="*/ 0 w 2112158"/>
              <a:gd name="connsiteY3" fmla="*/ 525426 h 525426"/>
              <a:gd name="connsiteX4" fmla="*/ 304747 w 2112158"/>
              <a:gd name="connsiteY4" fmla="*/ 0 h 525426"/>
              <a:gd name="connsiteX0-1" fmla="*/ 304747 w 2112158"/>
              <a:gd name="connsiteY0-2" fmla="*/ 0 h 525426"/>
              <a:gd name="connsiteX1-3" fmla="*/ 1807411 w 2112158"/>
              <a:gd name="connsiteY1-4" fmla="*/ 0 h 525426"/>
              <a:gd name="connsiteX2-5" fmla="*/ 2112158 w 2112158"/>
              <a:gd name="connsiteY2-6" fmla="*/ 525426 h 525426"/>
              <a:gd name="connsiteX3-7" fmla="*/ 0 w 2112158"/>
              <a:gd name="connsiteY3-8" fmla="*/ 525426 h 525426"/>
              <a:gd name="connsiteX4-9" fmla="*/ 304747 w 2112158"/>
              <a:gd name="connsiteY4-10" fmla="*/ 0 h 525426"/>
              <a:gd name="connsiteX0-11" fmla="*/ 304747 w 2112158"/>
              <a:gd name="connsiteY0-12" fmla="*/ 0 h 525426"/>
              <a:gd name="connsiteX1-13" fmla="*/ 1807411 w 2112158"/>
              <a:gd name="connsiteY1-14" fmla="*/ 0 h 525426"/>
              <a:gd name="connsiteX2-15" fmla="*/ 2112158 w 2112158"/>
              <a:gd name="connsiteY2-16" fmla="*/ 525426 h 525426"/>
              <a:gd name="connsiteX3-17" fmla="*/ 0 w 2112158"/>
              <a:gd name="connsiteY3-18" fmla="*/ 525426 h 525426"/>
              <a:gd name="connsiteX4-19" fmla="*/ 304747 w 2112158"/>
              <a:gd name="connsiteY4-20" fmla="*/ 0 h 525426"/>
              <a:gd name="connsiteX0-21" fmla="*/ 304747 w 2112158"/>
              <a:gd name="connsiteY0-22" fmla="*/ 0 h 525426"/>
              <a:gd name="connsiteX1-23" fmla="*/ 1807411 w 2112158"/>
              <a:gd name="connsiteY1-24" fmla="*/ 0 h 525426"/>
              <a:gd name="connsiteX2-25" fmla="*/ 2112158 w 2112158"/>
              <a:gd name="connsiteY2-26" fmla="*/ 525426 h 525426"/>
              <a:gd name="connsiteX3-27" fmla="*/ 0 w 2112158"/>
              <a:gd name="connsiteY3-28" fmla="*/ 525426 h 525426"/>
              <a:gd name="connsiteX4-29" fmla="*/ 304747 w 2112158"/>
              <a:gd name="connsiteY4-30" fmla="*/ 0 h 525426"/>
              <a:gd name="connsiteX0-31" fmla="*/ 304747 w 2112158"/>
              <a:gd name="connsiteY0-32" fmla="*/ 0 h 525426"/>
              <a:gd name="connsiteX1-33" fmla="*/ 1807411 w 2112158"/>
              <a:gd name="connsiteY1-34" fmla="*/ 0 h 525426"/>
              <a:gd name="connsiteX2-35" fmla="*/ 2112158 w 2112158"/>
              <a:gd name="connsiteY2-36" fmla="*/ 525426 h 525426"/>
              <a:gd name="connsiteX3-37" fmla="*/ 0 w 2112158"/>
              <a:gd name="connsiteY3-38" fmla="*/ 525426 h 525426"/>
              <a:gd name="connsiteX4-39" fmla="*/ 304747 w 2112158"/>
              <a:gd name="connsiteY4-40" fmla="*/ 0 h 5254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112158" h="525426">
                <a:moveTo>
                  <a:pt x="304747" y="0"/>
                </a:moveTo>
                <a:cubicBezTo>
                  <a:pt x="816268" y="85060"/>
                  <a:pt x="1306523" y="0"/>
                  <a:pt x="1807411" y="0"/>
                </a:cubicBezTo>
                <a:cubicBezTo>
                  <a:pt x="1908993" y="175142"/>
                  <a:pt x="1914883" y="392814"/>
                  <a:pt x="2112158" y="525426"/>
                </a:cubicBezTo>
                <a:lnTo>
                  <a:pt x="0" y="525426"/>
                </a:lnTo>
                <a:cubicBezTo>
                  <a:pt x="239805" y="382181"/>
                  <a:pt x="203165" y="175142"/>
                  <a:pt x="304747" y="0"/>
                </a:cubicBezTo>
                <a:close/>
              </a:path>
            </a:pathLst>
          </a:custGeom>
          <a:solidFill>
            <a:schemeClr val="accent1">
              <a:alpha val="8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ïšḻïďê-任意多边形: 形状 6"/>
          <p:cNvSpPr/>
          <p:nvPr/>
        </p:nvSpPr>
        <p:spPr>
          <a:xfrm>
            <a:off x="1042125" y="5049484"/>
            <a:ext cx="4839377" cy="921951"/>
          </a:xfrm>
          <a:custGeom>
            <a:avLst/>
            <a:gdLst>
              <a:gd name="connsiteX0" fmla="*/ 307831 w 2943661"/>
              <a:gd name="connsiteY0" fmla="*/ 0 h 530743"/>
              <a:gd name="connsiteX1" fmla="*/ 2635830 w 2943661"/>
              <a:gd name="connsiteY1" fmla="*/ 0 h 530743"/>
              <a:gd name="connsiteX2" fmla="*/ 2943661 w 2943661"/>
              <a:gd name="connsiteY2" fmla="*/ 530743 h 530743"/>
              <a:gd name="connsiteX3" fmla="*/ 0 w 2943661"/>
              <a:gd name="connsiteY3" fmla="*/ 530743 h 530743"/>
              <a:gd name="connsiteX4" fmla="*/ 307831 w 2943661"/>
              <a:gd name="connsiteY4" fmla="*/ 0 h 530743"/>
              <a:gd name="connsiteX0-1" fmla="*/ 307831 w 2943661"/>
              <a:gd name="connsiteY0-2" fmla="*/ 0 h 530743"/>
              <a:gd name="connsiteX1-3" fmla="*/ 2635830 w 2943661"/>
              <a:gd name="connsiteY1-4" fmla="*/ 0 h 530743"/>
              <a:gd name="connsiteX2-5" fmla="*/ 2943661 w 2943661"/>
              <a:gd name="connsiteY2-6" fmla="*/ 530743 h 530743"/>
              <a:gd name="connsiteX3-7" fmla="*/ 0 w 2943661"/>
              <a:gd name="connsiteY3-8" fmla="*/ 530743 h 530743"/>
              <a:gd name="connsiteX4-9" fmla="*/ 307831 w 2943661"/>
              <a:gd name="connsiteY4-10" fmla="*/ 0 h 530743"/>
              <a:gd name="connsiteX0-11" fmla="*/ 307831 w 2943661"/>
              <a:gd name="connsiteY0-12" fmla="*/ 0 h 530743"/>
              <a:gd name="connsiteX1-13" fmla="*/ 2635830 w 2943661"/>
              <a:gd name="connsiteY1-14" fmla="*/ 0 h 530743"/>
              <a:gd name="connsiteX2-15" fmla="*/ 2943661 w 2943661"/>
              <a:gd name="connsiteY2-16" fmla="*/ 530743 h 530743"/>
              <a:gd name="connsiteX3-17" fmla="*/ 0 w 2943661"/>
              <a:gd name="connsiteY3-18" fmla="*/ 530743 h 530743"/>
              <a:gd name="connsiteX4-19" fmla="*/ 307831 w 2943661"/>
              <a:gd name="connsiteY4-20" fmla="*/ 0 h 530743"/>
              <a:gd name="connsiteX0-21" fmla="*/ 307831 w 2943661"/>
              <a:gd name="connsiteY0-22" fmla="*/ 42530 h 573273"/>
              <a:gd name="connsiteX1-23" fmla="*/ 2635830 w 2943661"/>
              <a:gd name="connsiteY1-24" fmla="*/ 42530 h 573273"/>
              <a:gd name="connsiteX2-25" fmla="*/ 2943661 w 2943661"/>
              <a:gd name="connsiteY2-26" fmla="*/ 573273 h 573273"/>
              <a:gd name="connsiteX3-27" fmla="*/ 0 w 2943661"/>
              <a:gd name="connsiteY3-28" fmla="*/ 573273 h 573273"/>
              <a:gd name="connsiteX4-29" fmla="*/ 307831 w 2943661"/>
              <a:gd name="connsiteY4-30" fmla="*/ 42530 h 573273"/>
              <a:gd name="connsiteX0-31" fmla="*/ 307831 w 2943661"/>
              <a:gd name="connsiteY0-32" fmla="*/ 30054 h 560797"/>
              <a:gd name="connsiteX1-33" fmla="*/ 2635830 w 2943661"/>
              <a:gd name="connsiteY1-34" fmla="*/ 30054 h 560797"/>
              <a:gd name="connsiteX2-35" fmla="*/ 2943661 w 2943661"/>
              <a:gd name="connsiteY2-36" fmla="*/ 560797 h 560797"/>
              <a:gd name="connsiteX3-37" fmla="*/ 0 w 2943661"/>
              <a:gd name="connsiteY3-38" fmla="*/ 560797 h 560797"/>
              <a:gd name="connsiteX4-39" fmla="*/ 307831 w 2943661"/>
              <a:gd name="connsiteY4-40" fmla="*/ 30054 h 560797"/>
              <a:gd name="connsiteX0-41" fmla="*/ 307831 w 2943661"/>
              <a:gd name="connsiteY0-42" fmla="*/ 30054 h 560797"/>
              <a:gd name="connsiteX1-43" fmla="*/ 2635830 w 2943661"/>
              <a:gd name="connsiteY1-44" fmla="*/ 30054 h 560797"/>
              <a:gd name="connsiteX2-45" fmla="*/ 2943661 w 2943661"/>
              <a:gd name="connsiteY2-46" fmla="*/ 560797 h 560797"/>
              <a:gd name="connsiteX3-47" fmla="*/ 0 w 2943661"/>
              <a:gd name="connsiteY3-48" fmla="*/ 560797 h 560797"/>
              <a:gd name="connsiteX4-49" fmla="*/ 307831 w 2943661"/>
              <a:gd name="connsiteY4-50" fmla="*/ 30054 h 5607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943661" h="560797">
                <a:moveTo>
                  <a:pt x="307831" y="30054"/>
                </a:moveTo>
                <a:cubicBezTo>
                  <a:pt x="1073198" y="104482"/>
                  <a:pt x="1817300" y="-65639"/>
                  <a:pt x="2635830" y="30054"/>
                </a:cubicBezTo>
                <a:cubicBezTo>
                  <a:pt x="2738440" y="206968"/>
                  <a:pt x="2755991" y="405148"/>
                  <a:pt x="2943661" y="560797"/>
                </a:cubicBezTo>
                <a:cubicBezTo>
                  <a:pt x="1973073" y="475737"/>
                  <a:pt x="981220" y="560797"/>
                  <a:pt x="0" y="560797"/>
                </a:cubicBezTo>
                <a:cubicBezTo>
                  <a:pt x="102610" y="383883"/>
                  <a:pt x="269017" y="228233"/>
                  <a:pt x="307831" y="30054"/>
                </a:cubicBezTo>
                <a:close/>
              </a:path>
            </a:pathLst>
          </a:custGeom>
          <a:solidFill>
            <a:schemeClr val="accent1">
              <a:alpha val="8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24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ïšḻïďê-文本框 9"/>
          <p:cNvSpPr txBox="1"/>
          <p:nvPr/>
        </p:nvSpPr>
        <p:spPr>
          <a:xfrm>
            <a:off x="2963741" y="5282170"/>
            <a:ext cx="996142" cy="423893"/>
          </a:xfrm>
          <a:prstGeom prst="rect">
            <a:avLst/>
          </a:prstGeom>
          <a:noFill/>
        </p:spPr>
        <p:txBody>
          <a:bodyPr wrap="none" anchor="ctr">
            <a:normAutofit lnSpcReduction="10000"/>
          </a:bodyPr>
          <a:lstStyle/>
          <a:p>
            <a:pPr algn="ctr"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所有粉丝</a:t>
            </a:r>
            <a:endParaRPr lang="zh-CN" altLang="en-US" sz="1865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ïšḻïďê-文本框 10"/>
          <p:cNvSpPr txBox="1"/>
          <p:nvPr/>
        </p:nvSpPr>
        <p:spPr>
          <a:xfrm>
            <a:off x="2963741" y="4108102"/>
            <a:ext cx="996142" cy="423893"/>
          </a:xfrm>
          <a:prstGeom prst="rect">
            <a:avLst/>
          </a:prstGeom>
          <a:noFill/>
        </p:spPr>
        <p:txBody>
          <a:bodyPr wrap="none" anchor="ctr">
            <a:normAutofit lnSpcReduction="10000"/>
          </a:bodyPr>
          <a:lstStyle/>
          <a:p>
            <a:pPr algn="ctr"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群主</a:t>
            </a:r>
            <a:r>
              <a:rPr lang="en-US" altLang="zh-CN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群管</a:t>
            </a:r>
            <a:endParaRPr lang="zh-CN" altLang="en-US" sz="1865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ïšḻïďê-文本框 11"/>
          <p:cNvSpPr txBox="1"/>
          <p:nvPr/>
        </p:nvSpPr>
        <p:spPr>
          <a:xfrm>
            <a:off x="2963741" y="2838259"/>
            <a:ext cx="996145" cy="423893"/>
          </a:xfrm>
          <a:prstGeom prst="rect">
            <a:avLst/>
          </a:prstGeom>
          <a:noFill/>
        </p:spPr>
        <p:txBody>
          <a:bodyPr wrap="none" anchor="ctr">
            <a:normAutofit lnSpcReduction="10000"/>
          </a:bodyPr>
          <a:lstStyle/>
          <a:p>
            <a:pPr algn="ctr"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运营</a:t>
            </a:r>
            <a:endParaRPr lang="zh-CN" altLang="en-US" sz="1865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2"/>
          <p:cNvSpPr/>
          <p:nvPr/>
        </p:nvSpPr>
        <p:spPr>
          <a:xfrm>
            <a:off x="912704" y="1298146"/>
            <a:ext cx="2900680" cy="420370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用户运营：金子塔模型</a:t>
            </a:r>
            <a:endParaRPr lang="zh-CN" altLang="en-US" sz="2135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4" name="直接连接符 13"/>
          <p:cNvCxnSpPr/>
          <p:nvPr/>
        </p:nvCxnSpPr>
        <p:spPr>
          <a:xfrm>
            <a:off x="3959883" y="2838259"/>
            <a:ext cx="2147089" cy="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4" idx="1"/>
          </p:cNvCxnSpPr>
          <p:nvPr/>
        </p:nvCxnSpPr>
        <p:spPr>
          <a:xfrm flipH="1">
            <a:off x="6106972" y="1980894"/>
            <a:ext cx="1002788" cy="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6109755" y="1989407"/>
            <a:ext cx="0" cy="3263557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endCxn id="2" idx="1"/>
          </p:cNvCxnSpPr>
          <p:nvPr/>
        </p:nvCxnSpPr>
        <p:spPr>
          <a:xfrm>
            <a:off x="6106972" y="5268831"/>
            <a:ext cx="1002788" cy="1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endCxn id="3" idx="1"/>
          </p:cNvCxnSpPr>
          <p:nvPr/>
        </p:nvCxnSpPr>
        <p:spPr>
          <a:xfrm>
            <a:off x="3959883" y="2822230"/>
            <a:ext cx="3149877" cy="701809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21"/>
          <p:cNvSpPr/>
          <p:nvPr/>
        </p:nvSpPr>
        <p:spPr bwMode="auto">
          <a:xfrm>
            <a:off x="7117618" y="2565329"/>
            <a:ext cx="4271420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2" name="Freeform 21"/>
          <p:cNvSpPr/>
          <p:nvPr/>
        </p:nvSpPr>
        <p:spPr bwMode="auto">
          <a:xfrm>
            <a:off x="7117618" y="3957140"/>
            <a:ext cx="4271420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23" name="Freeform 21"/>
          <p:cNvSpPr/>
          <p:nvPr/>
        </p:nvSpPr>
        <p:spPr bwMode="auto">
          <a:xfrm>
            <a:off x="7117618" y="6068854"/>
            <a:ext cx="4271420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3" grpId="0" bldLvl="0" animBg="1"/>
      <p:bldP spid="4" grpId="0" bldLvl="0" animBg="1"/>
      <p:bldP spid="5" grpId="0" bldLvl="0" animBg="1"/>
      <p:bldP spid="6" grpId="0" bldLvl="0" animBg="1"/>
      <p:bldP spid="7" grpId="0" bldLvl="0" animBg="1"/>
      <p:bldP spid="8" grpId="0" bldLvl="0" animBg="1"/>
      <p:bldP spid="9" grpId="0" bldLvl="0" animBg="1"/>
      <p:bldP spid="10" grpId="0"/>
      <p:bldP spid="11" grpId="0"/>
      <p:bldP spid="12" grpId="0"/>
      <p:bldP spid="13" grpId="0"/>
      <p:bldP spid="21" grpId="0" bldLvl="0" animBg="1"/>
      <p:bldP spid="22" grpId="0" bldLvl="0" animBg="1"/>
      <p:bldP spid="23" grpId="0" bldLvl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2"/>
          <p:cNvSpPr/>
          <p:nvPr/>
        </p:nvSpPr>
        <p:spPr>
          <a:xfrm>
            <a:off x="1434667" y="1244165"/>
            <a:ext cx="262128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如何得到靠谱帮手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8"/>
          <p:cNvSpPr/>
          <p:nvPr/>
        </p:nvSpPr>
        <p:spPr>
          <a:xfrm>
            <a:off x="5085012" y="2174467"/>
            <a:ext cx="6686486" cy="22485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在社区、产品上线之初，事先积累高质量粉丝。这样在上线的前后过程中，可以有比较好的人去帮你打理。而且，种子用户影响你社区、公众号的长远用户规划。当用户的氛围、圈子形成，要改变很困难。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8"/>
          <p:cNvSpPr/>
          <p:nvPr/>
        </p:nvSpPr>
        <p:spPr>
          <a:xfrm>
            <a:off x="4992150" y="4341088"/>
            <a:ext cx="3920157" cy="43624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知乎为什么做得好？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 8"/>
          <p:cNvSpPr/>
          <p:nvPr/>
        </p:nvSpPr>
        <p:spPr>
          <a:xfrm>
            <a:off x="5086268" y="4901703"/>
            <a:ext cx="6576976" cy="95440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一开始都是周鸿祎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李开复在看、在回答，在社区里起到比较好的带头作用，其它用户会不断去学习、效仿。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755760" y="1593073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2400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、种子用户</a:t>
            </a:r>
            <a:endParaRPr lang="zh-CN" altLang="en-US" sz="2400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0" name="圆角矩形 9"/>
          <p:cNvSpPr/>
          <p:nvPr/>
        </p:nvSpPr>
        <p:spPr bwMode="auto">
          <a:xfrm>
            <a:off x="4848169" y="2191639"/>
            <a:ext cx="7007049" cy="1823752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" name="圆角矩形 11"/>
          <p:cNvSpPr/>
          <p:nvPr/>
        </p:nvSpPr>
        <p:spPr bwMode="auto">
          <a:xfrm>
            <a:off x="4848169" y="4827391"/>
            <a:ext cx="7007049" cy="1082175"/>
          </a:xfrm>
          <a:prstGeom prst="roundRect">
            <a:avLst>
              <a:gd name="adj" fmla="val 0"/>
            </a:avLst>
          </a:prstGeom>
          <a:noFill/>
          <a:ln>
            <a:solidFill>
              <a:schemeClr val="accent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3" name="Freeform 21"/>
          <p:cNvSpPr/>
          <p:nvPr/>
        </p:nvSpPr>
        <p:spPr bwMode="auto">
          <a:xfrm>
            <a:off x="7199850" y="5909566"/>
            <a:ext cx="4655368" cy="33595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14" name="Freeform 21"/>
          <p:cNvSpPr/>
          <p:nvPr/>
        </p:nvSpPr>
        <p:spPr bwMode="auto">
          <a:xfrm>
            <a:off x="7199850" y="4005134"/>
            <a:ext cx="4655368" cy="33595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grpSp>
        <p:nvGrpSpPr>
          <p:cNvPr id="15" name="PA_组合 185"/>
          <p:cNvGrpSpPr/>
          <p:nvPr>
            <p:custDataLst>
              <p:tags r:id="rId2"/>
            </p:custDataLst>
          </p:nvPr>
        </p:nvGrpSpPr>
        <p:grpSpPr>
          <a:xfrm rot="21316081" flipH="1">
            <a:off x="1754212" y="2281273"/>
            <a:ext cx="2264224" cy="3041728"/>
            <a:chOff x="6078538" y="1790701"/>
            <a:chExt cx="2744788" cy="3686175"/>
          </a:xfrm>
          <a:solidFill>
            <a:schemeClr val="accent4"/>
          </a:solidFill>
        </p:grpSpPr>
        <p:sp>
          <p:nvSpPr>
            <p:cNvPr id="16" name="自由: 形状 186"/>
            <p:cNvSpPr/>
            <p:nvPr/>
          </p:nvSpPr>
          <p:spPr bwMode="auto">
            <a:xfrm>
              <a:off x="6263781" y="1846247"/>
              <a:ext cx="333863" cy="166075"/>
            </a:xfrm>
            <a:custGeom>
              <a:avLst/>
              <a:gdLst>
                <a:gd name="connsiteX0" fmla="*/ 44360 w 333863"/>
                <a:gd name="connsiteY0" fmla="*/ 0 h 166075"/>
                <a:gd name="connsiteX1" fmla="*/ 333863 w 333863"/>
                <a:gd name="connsiteY1" fmla="*/ 159155 h 166075"/>
                <a:gd name="connsiteX2" fmla="*/ 331529 w 333863"/>
                <a:gd name="connsiteY2" fmla="*/ 166075 h 166075"/>
                <a:gd name="connsiteX3" fmla="*/ 301177 w 333863"/>
                <a:gd name="connsiteY3" fmla="*/ 156849 h 166075"/>
                <a:gd name="connsiteX4" fmla="*/ 231136 w 333863"/>
                <a:gd name="connsiteY4" fmla="*/ 122250 h 166075"/>
                <a:gd name="connsiteX5" fmla="*/ 133079 w 333863"/>
                <a:gd name="connsiteY5" fmla="*/ 161462 h 166075"/>
                <a:gd name="connsiteX6" fmla="*/ 0 w 333863"/>
                <a:gd name="connsiteY6" fmla="*/ 96877 h 166075"/>
                <a:gd name="connsiteX7" fmla="*/ 44360 w 333863"/>
                <a:gd name="connsiteY7" fmla="*/ 0 h 166075"/>
                <a:gd name="connsiteX8" fmla="*/ 59855 w 333863"/>
                <a:gd name="connsiteY8" fmla="*/ 49230 h 166075"/>
                <a:gd name="connsiteX9" fmla="*/ 57646 w 333863"/>
                <a:gd name="connsiteY9" fmla="*/ 53626 h 166075"/>
                <a:gd name="connsiteX10" fmla="*/ 106238 w 333863"/>
                <a:gd name="connsiteY10" fmla="*/ 77805 h 166075"/>
                <a:gd name="connsiteX11" fmla="*/ 108446 w 333863"/>
                <a:gd name="connsiteY11" fmla="*/ 71211 h 166075"/>
                <a:gd name="connsiteX12" fmla="*/ 59855 w 333863"/>
                <a:gd name="connsiteY12" fmla="*/ 49230 h 166075"/>
                <a:gd name="connsiteX13" fmla="*/ 52312 w 333863"/>
                <a:gd name="connsiteY13" fmla="*/ 90505 h 166075"/>
                <a:gd name="connsiteX14" fmla="*/ 48121 w 333863"/>
                <a:gd name="connsiteY14" fmla="*/ 94814 h 166075"/>
                <a:gd name="connsiteX15" fmla="*/ 98414 w 333863"/>
                <a:gd name="connsiteY15" fmla="*/ 120668 h 166075"/>
                <a:gd name="connsiteX16" fmla="*/ 100509 w 333863"/>
                <a:gd name="connsiteY16" fmla="*/ 114205 h 166075"/>
                <a:gd name="connsiteX17" fmla="*/ 52312 w 333863"/>
                <a:gd name="connsiteY17" fmla="*/ 90505 h 16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863" h="166075">
                  <a:moveTo>
                    <a:pt x="44360" y="0"/>
                  </a:moveTo>
                  <a:cubicBezTo>
                    <a:pt x="142417" y="46132"/>
                    <a:pt x="240475" y="99184"/>
                    <a:pt x="333863" y="159155"/>
                  </a:cubicBezTo>
                  <a:cubicBezTo>
                    <a:pt x="333863" y="161462"/>
                    <a:pt x="333863" y="163768"/>
                    <a:pt x="331529" y="166075"/>
                  </a:cubicBezTo>
                  <a:cubicBezTo>
                    <a:pt x="322190" y="163768"/>
                    <a:pt x="310516" y="161462"/>
                    <a:pt x="301177" y="156849"/>
                  </a:cubicBezTo>
                  <a:cubicBezTo>
                    <a:pt x="277830" y="145316"/>
                    <a:pt x="252149" y="136089"/>
                    <a:pt x="231136" y="122250"/>
                  </a:cubicBezTo>
                  <a:cubicBezTo>
                    <a:pt x="196116" y="101490"/>
                    <a:pt x="149421" y="119943"/>
                    <a:pt x="133079" y="161462"/>
                  </a:cubicBezTo>
                  <a:cubicBezTo>
                    <a:pt x="88719" y="138396"/>
                    <a:pt x="42025" y="117637"/>
                    <a:pt x="0" y="96877"/>
                  </a:cubicBezTo>
                  <a:cubicBezTo>
                    <a:pt x="14008" y="62278"/>
                    <a:pt x="28017" y="32292"/>
                    <a:pt x="44360" y="0"/>
                  </a:cubicBezTo>
                  <a:close/>
                  <a:moveTo>
                    <a:pt x="59855" y="49230"/>
                  </a:moveTo>
                  <a:cubicBezTo>
                    <a:pt x="59855" y="49230"/>
                    <a:pt x="57646" y="51428"/>
                    <a:pt x="57646" y="53626"/>
                  </a:cubicBezTo>
                  <a:cubicBezTo>
                    <a:pt x="73107" y="62419"/>
                    <a:pt x="88568" y="71211"/>
                    <a:pt x="106238" y="77805"/>
                  </a:cubicBezTo>
                  <a:cubicBezTo>
                    <a:pt x="106238" y="75607"/>
                    <a:pt x="108446" y="73409"/>
                    <a:pt x="108446" y="71211"/>
                  </a:cubicBezTo>
                  <a:cubicBezTo>
                    <a:pt x="92985" y="64617"/>
                    <a:pt x="77525" y="55824"/>
                    <a:pt x="59855" y="49230"/>
                  </a:cubicBezTo>
                  <a:close/>
                  <a:moveTo>
                    <a:pt x="52312" y="90505"/>
                  </a:moveTo>
                  <a:cubicBezTo>
                    <a:pt x="50217" y="92660"/>
                    <a:pt x="50217" y="92660"/>
                    <a:pt x="48121" y="94814"/>
                  </a:cubicBezTo>
                  <a:cubicBezTo>
                    <a:pt x="64885" y="103432"/>
                    <a:pt x="81650" y="112050"/>
                    <a:pt x="98414" y="120668"/>
                  </a:cubicBezTo>
                  <a:cubicBezTo>
                    <a:pt x="98414" y="118514"/>
                    <a:pt x="100509" y="116359"/>
                    <a:pt x="100509" y="114205"/>
                  </a:cubicBezTo>
                  <a:cubicBezTo>
                    <a:pt x="83745" y="107741"/>
                    <a:pt x="69076" y="99123"/>
                    <a:pt x="52312" y="905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17" name="自由: 形状 187"/>
            <p:cNvSpPr/>
            <p:nvPr/>
          </p:nvSpPr>
          <p:spPr bwMode="auto">
            <a:xfrm>
              <a:off x="6078538" y="1790701"/>
              <a:ext cx="1081718" cy="674688"/>
            </a:xfrm>
            <a:custGeom>
              <a:avLst/>
              <a:gdLst>
                <a:gd name="connsiteX0" fmla="*/ 4307 w 1081718"/>
                <a:gd name="connsiteY0" fmla="*/ 0 h 674688"/>
                <a:gd name="connsiteX1" fmla="*/ 34454 w 1081718"/>
                <a:gd name="connsiteY1" fmla="*/ 4297 h 674688"/>
                <a:gd name="connsiteX2" fmla="*/ 185188 w 1081718"/>
                <a:gd name="connsiteY2" fmla="*/ 34379 h 674688"/>
                <a:gd name="connsiteX3" fmla="*/ 320848 w 1081718"/>
                <a:gd name="connsiteY3" fmla="*/ 90245 h 674688"/>
                <a:gd name="connsiteX4" fmla="*/ 534029 w 1081718"/>
                <a:gd name="connsiteY4" fmla="*/ 212720 h 674688"/>
                <a:gd name="connsiteX5" fmla="*/ 555563 w 1081718"/>
                <a:gd name="connsiteY5" fmla="*/ 219166 h 674688"/>
                <a:gd name="connsiteX6" fmla="*/ 678303 w 1081718"/>
                <a:gd name="connsiteY6" fmla="*/ 298668 h 674688"/>
                <a:gd name="connsiteX7" fmla="*/ 704143 w 1081718"/>
                <a:gd name="connsiteY7" fmla="*/ 322303 h 674688"/>
                <a:gd name="connsiteX8" fmla="*/ 990538 w 1081718"/>
                <a:gd name="connsiteY8" fmla="*/ 502793 h 674688"/>
                <a:gd name="connsiteX9" fmla="*/ 1057291 w 1081718"/>
                <a:gd name="connsiteY9" fmla="*/ 550064 h 674688"/>
                <a:gd name="connsiteX10" fmla="*/ 1076671 w 1081718"/>
                <a:gd name="connsiteY10" fmla="*/ 620971 h 674688"/>
                <a:gd name="connsiteX11" fmla="*/ 1007765 w 1081718"/>
                <a:gd name="connsiteY11" fmla="*/ 674688 h 674688"/>
                <a:gd name="connsiteX12" fmla="*/ 988384 w 1081718"/>
                <a:gd name="connsiteY12" fmla="*/ 668242 h 674688"/>
                <a:gd name="connsiteX13" fmla="*/ 751517 w 1081718"/>
                <a:gd name="connsiteY13" fmla="*/ 515685 h 674688"/>
                <a:gd name="connsiteX14" fmla="*/ 669690 w 1081718"/>
                <a:gd name="connsiteY14" fmla="*/ 461968 h 674688"/>
                <a:gd name="connsiteX15" fmla="*/ 639543 w 1081718"/>
                <a:gd name="connsiteY15" fmla="*/ 466265 h 674688"/>
                <a:gd name="connsiteX16" fmla="*/ 562023 w 1081718"/>
                <a:gd name="connsiteY16" fmla="*/ 517834 h 674688"/>
                <a:gd name="connsiteX17" fmla="*/ 415595 w 1081718"/>
                <a:gd name="connsiteY17" fmla="*/ 434035 h 674688"/>
                <a:gd name="connsiteX18" fmla="*/ 441435 w 1081718"/>
                <a:gd name="connsiteY18" fmla="*/ 339493 h 674688"/>
                <a:gd name="connsiteX19" fmla="*/ 378989 w 1081718"/>
                <a:gd name="connsiteY19" fmla="*/ 300816 h 674688"/>
                <a:gd name="connsiteX20" fmla="*/ 312235 w 1081718"/>
                <a:gd name="connsiteY20" fmla="*/ 242802 h 674688"/>
                <a:gd name="connsiteX21" fmla="*/ 251941 w 1081718"/>
                <a:gd name="connsiteY21" fmla="*/ 206274 h 674688"/>
                <a:gd name="connsiteX22" fmla="*/ 165808 w 1081718"/>
                <a:gd name="connsiteY22" fmla="*/ 165449 h 674688"/>
                <a:gd name="connsiteX23" fmla="*/ 146428 w 1081718"/>
                <a:gd name="connsiteY23" fmla="*/ 146111 h 674688"/>
                <a:gd name="connsiteX24" fmla="*/ 45220 w 1081718"/>
                <a:gd name="connsiteY24" fmla="*/ 49420 h 674688"/>
                <a:gd name="connsiteX25" fmla="*/ 0 w 1081718"/>
                <a:gd name="connsiteY25" fmla="*/ 6446 h 674688"/>
                <a:gd name="connsiteX26" fmla="*/ 4307 w 1081718"/>
                <a:gd name="connsiteY26" fmla="*/ 0 h 674688"/>
                <a:gd name="connsiteX27" fmla="*/ 95501 w 1081718"/>
                <a:gd name="connsiteY27" fmla="*/ 33921 h 674688"/>
                <a:gd name="connsiteX28" fmla="*/ 78345 w 1081718"/>
                <a:gd name="connsiteY28" fmla="*/ 40433 h 674688"/>
                <a:gd name="connsiteX29" fmla="*/ 84778 w 1081718"/>
                <a:gd name="connsiteY29" fmla="*/ 57798 h 674688"/>
                <a:gd name="connsiteX30" fmla="*/ 151259 w 1081718"/>
                <a:gd name="connsiteY30" fmla="*/ 125089 h 674688"/>
                <a:gd name="connsiteX31" fmla="*/ 170559 w 1081718"/>
                <a:gd name="connsiteY31" fmla="*/ 125089 h 674688"/>
                <a:gd name="connsiteX32" fmla="*/ 198438 w 1081718"/>
                <a:gd name="connsiteY32" fmla="*/ 66481 h 674688"/>
                <a:gd name="connsiteX33" fmla="*/ 183427 w 1081718"/>
                <a:gd name="connsiteY33" fmla="*/ 49115 h 674688"/>
                <a:gd name="connsiteX34" fmla="*/ 95501 w 1081718"/>
                <a:gd name="connsiteY34" fmla="*/ 33921 h 674688"/>
                <a:gd name="connsiteX35" fmla="*/ 229602 w 1081718"/>
                <a:gd name="connsiteY35" fmla="*/ 55545 h 674688"/>
                <a:gd name="connsiteX36" fmla="*/ 185242 w 1081718"/>
                <a:gd name="connsiteY36" fmla="*/ 152422 h 674688"/>
                <a:gd name="connsiteX37" fmla="*/ 318321 w 1081718"/>
                <a:gd name="connsiteY37" fmla="*/ 217007 h 674688"/>
                <a:gd name="connsiteX38" fmla="*/ 416378 w 1081718"/>
                <a:gd name="connsiteY38" fmla="*/ 177795 h 674688"/>
                <a:gd name="connsiteX39" fmla="*/ 486419 w 1081718"/>
                <a:gd name="connsiteY39" fmla="*/ 212394 h 674688"/>
                <a:gd name="connsiteX40" fmla="*/ 516771 w 1081718"/>
                <a:gd name="connsiteY40" fmla="*/ 221620 h 674688"/>
                <a:gd name="connsiteX41" fmla="*/ 519105 w 1081718"/>
                <a:gd name="connsiteY41" fmla="*/ 214700 h 674688"/>
                <a:gd name="connsiteX42" fmla="*/ 229602 w 1081718"/>
                <a:gd name="connsiteY42" fmla="*/ 55545 h 674688"/>
                <a:gd name="connsiteX43" fmla="*/ 420688 w 1081718"/>
                <a:gd name="connsiteY43" fmla="*/ 255587 h 674688"/>
                <a:gd name="connsiteX44" fmla="*/ 478829 w 1081718"/>
                <a:gd name="connsiteY44" fmla="*/ 292213 h 674688"/>
                <a:gd name="connsiteX45" fmla="*/ 487442 w 1081718"/>
                <a:gd name="connsiteY45" fmla="*/ 382701 h 674688"/>
                <a:gd name="connsiteX46" fmla="*/ 480982 w 1081718"/>
                <a:gd name="connsiteY46" fmla="*/ 438717 h 674688"/>
                <a:gd name="connsiteX47" fmla="*/ 547736 w 1081718"/>
                <a:gd name="connsiteY47" fmla="*/ 458107 h 674688"/>
                <a:gd name="connsiteX48" fmla="*/ 636023 w 1081718"/>
                <a:gd name="connsiteY48" fmla="*/ 376237 h 674688"/>
                <a:gd name="connsiteX49" fmla="*/ 638176 w 1081718"/>
                <a:gd name="connsiteY49" fmla="*/ 361156 h 674688"/>
                <a:gd name="connsiteX50" fmla="*/ 552042 w 1081718"/>
                <a:gd name="connsiteY50" fmla="*/ 277132 h 674688"/>
                <a:gd name="connsiteX51" fmla="*/ 420688 w 1081718"/>
                <a:gd name="connsiteY51" fmla="*/ 255587 h 6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81718" h="674688">
                  <a:moveTo>
                    <a:pt x="4307" y="0"/>
                  </a:moveTo>
                  <a:cubicBezTo>
                    <a:pt x="12920" y="0"/>
                    <a:pt x="23687" y="2149"/>
                    <a:pt x="34454" y="4297"/>
                  </a:cubicBezTo>
                  <a:cubicBezTo>
                    <a:pt x="83981" y="15041"/>
                    <a:pt x="135661" y="30082"/>
                    <a:pt x="185188" y="34379"/>
                  </a:cubicBezTo>
                  <a:cubicBezTo>
                    <a:pt x="236868" y="40825"/>
                    <a:pt x="279935" y="64461"/>
                    <a:pt x="320848" y="90245"/>
                  </a:cubicBezTo>
                  <a:cubicBezTo>
                    <a:pt x="391909" y="128921"/>
                    <a:pt x="462969" y="171895"/>
                    <a:pt x="534029" y="212720"/>
                  </a:cubicBezTo>
                  <a:cubicBezTo>
                    <a:pt x="540489" y="217018"/>
                    <a:pt x="549103" y="219166"/>
                    <a:pt x="555563" y="219166"/>
                  </a:cubicBezTo>
                  <a:cubicBezTo>
                    <a:pt x="611550" y="225612"/>
                    <a:pt x="650310" y="253545"/>
                    <a:pt x="678303" y="298668"/>
                  </a:cubicBezTo>
                  <a:cubicBezTo>
                    <a:pt x="684763" y="309411"/>
                    <a:pt x="693377" y="318006"/>
                    <a:pt x="704143" y="322303"/>
                  </a:cubicBezTo>
                  <a:cubicBezTo>
                    <a:pt x="798890" y="384615"/>
                    <a:pt x="895791" y="442630"/>
                    <a:pt x="990538" y="502793"/>
                  </a:cubicBezTo>
                  <a:cubicBezTo>
                    <a:pt x="1014225" y="517834"/>
                    <a:pt x="1035758" y="532875"/>
                    <a:pt x="1057291" y="550064"/>
                  </a:cubicBezTo>
                  <a:cubicBezTo>
                    <a:pt x="1080978" y="569402"/>
                    <a:pt x="1087438" y="595187"/>
                    <a:pt x="1076671" y="620971"/>
                  </a:cubicBezTo>
                  <a:cubicBezTo>
                    <a:pt x="1063751" y="651053"/>
                    <a:pt x="1035758" y="674688"/>
                    <a:pt x="1007765" y="674688"/>
                  </a:cubicBezTo>
                  <a:cubicBezTo>
                    <a:pt x="1001305" y="674688"/>
                    <a:pt x="994844" y="672539"/>
                    <a:pt x="988384" y="668242"/>
                  </a:cubicBezTo>
                  <a:cubicBezTo>
                    <a:pt x="908711" y="616674"/>
                    <a:pt x="831190" y="567254"/>
                    <a:pt x="751517" y="515685"/>
                  </a:cubicBezTo>
                  <a:cubicBezTo>
                    <a:pt x="725677" y="498496"/>
                    <a:pt x="697683" y="481306"/>
                    <a:pt x="669690" y="461968"/>
                  </a:cubicBezTo>
                  <a:cubicBezTo>
                    <a:pt x="656770" y="453373"/>
                    <a:pt x="650310" y="457671"/>
                    <a:pt x="639543" y="466265"/>
                  </a:cubicBezTo>
                  <a:cubicBezTo>
                    <a:pt x="615856" y="485604"/>
                    <a:pt x="590016" y="507090"/>
                    <a:pt x="562023" y="517834"/>
                  </a:cubicBezTo>
                  <a:cubicBezTo>
                    <a:pt x="495269" y="541470"/>
                    <a:pt x="426362" y="504942"/>
                    <a:pt x="415595" y="434035"/>
                  </a:cubicBezTo>
                  <a:cubicBezTo>
                    <a:pt x="409135" y="403953"/>
                    <a:pt x="402675" y="365277"/>
                    <a:pt x="441435" y="339493"/>
                  </a:cubicBezTo>
                  <a:cubicBezTo>
                    <a:pt x="417749" y="324452"/>
                    <a:pt x="398369" y="313709"/>
                    <a:pt x="378989" y="300816"/>
                  </a:cubicBezTo>
                  <a:cubicBezTo>
                    <a:pt x="353148" y="285776"/>
                    <a:pt x="331615" y="266437"/>
                    <a:pt x="312235" y="242802"/>
                  </a:cubicBezTo>
                  <a:cubicBezTo>
                    <a:pt x="299315" y="225612"/>
                    <a:pt x="273475" y="217018"/>
                    <a:pt x="251941" y="206274"/>
                  </a:cubicBezTo>
                  <a:cubicBezTo>
                    <a:pt x="223948" y="191233"/>
                    <a:pt x="193801" y="178341"/>
                    <a:pt x="165808" y="165449"/>
                  </a:cubicBezTo>
                  <a:cubicBezTo>
                    <a:pt x="159348" y="161152"/>
                    <a:pt x="152888" y="152557"/>
                    <a:pt x="146428" y="146111"/>
                  </a:cubicBezTo>
                  <a:cubicBezTo>
                    <a:pt x="118434" y="107434"/>
                    <a:pt x="86134" y="75204"/>
                    <a:pt x="45220" y="49420"/>
                  </a:cubicBezTo>
                  <a:cubicBezTo>
                    <a:pt x="27994" y="36528"/>
                    <a:pt x="15074" y="21487"/>
                    <a:pt x="0" y="6446"/>
                  </a:cubicBezTo>
                  <a:cubicBezTo>
                    <a:pt x="2154" y="4297"/>
                    <a:pt x="2154" y="2149"/>
                    <a:pt x="4307" y="0"/>
                  </a:cubicBezTo>
                  <a:close/>
                  <a:moveTo>
                    <a:pt x="95501" y="33921"/>
                  </a:moveTo>
                  <a:cubicBezTo>
                    <a:pt x="91212" y="31750"/>
                    <a:pt x="82634" y="36091"/>
                    <a:pt x="78345" y="40433"/>
                  </a:cubicBezTo>
                  <a:cubicBezTo>
                    <a:pt x="76200" y="42603"/>
                    <a:pt x="80489" y="53457"/>
                    <a:pt x="84778" y="57798"/>
                  </a:cubicBezTo>
                  <a:cubicBezTo>
                    <a:pt x="106224" y="79505"/>
                    <a:pt x="129813" y="103382"/>
                    <a:pt x="151259" y="125089"/>
                  </a:cubicBezTo>
                  <a:cubicBezTo>
                    <a:pt x="157692" y="133772"/>
                    <a:pt x="166270" y="138113"/>
                    <a:pt x="170559" y="125089"/>
                  </a:cubicBezTo>
                  <a:cubicBezTo>
                    <a:pt x="181282" y="107724"/>
                    <a:pt x="187716" y="88188"/>
                    <a:pt x="198438" y="66481"/>
                  </a:cubicBezTo>
                  <a:cubicBezTo>
                    <a:pt x="192005" y="59969"/>
                    <a:pt x="189860" y="51286"/>
                    <a:pt x="183427" y="49115"/>
                  </a:cubicBezTo>
                  <a:cubicBezTo>
                    <a:pt x="155548" y="42603"/>
                    <a:pt x="125524" y="38262"/>
                    <a:pt x="95501" y="33921"/>
                  </a:cubicBezTo>
                  <a:close/>
                  <a:moveTo>
                    <a:pt x="229602" y="55545"/>
                  </a:moveTo>
                  <a:cubicBezTo>
                    <a:pt x="213259" y="87837"/>
                    <a:pt x="199250" y="117823"/>
                    <a:pt x="185242" y="152422"/>
                  </a:cubicBezTo>
                  <a:cubicBezTo>
                    <a:pt x="227267" y="173182"/>
                    <a:pt x="273961" y="193941"/>
                    <a:pt x="318321" y="217007"/>
                  </a:cubicBezTo>
                  <a:cubicBezTo>
                    <a:pt x="334663" y="175488"/>
                    <a:pt x="381358" y="157035"/>
                    <a:pt x="416378" y="177795"/>
                  </a:cubicBezTo>
                  <a:cubicBezTo>
                    <a:pt x="437391" y="191634"/>
                    <a:pt x="463072" y="200861"/>
                    <a:pt x="486419" y="212394"/>
                  </a:cubicBezTo>
                  <a:cubicBezTo>
                    <a:pt x="495758" y="217007"/>
                    <a:pt x="507432" y="219313"/>
                    <a:pt x="516771" y="221620"/>
                  </a:cubicBezTo>
                  <a:cubicBezTo>
                    <a:pt x="519105" y="219313"/>
                    <a:pt x="519105" y="217007"/>
                    <a:pt x="519105" y="214700"/>
                  </a:cubicBezTo>
                  <a:cubicBezTo>
                    <a:pt x="425717" y="154729"/>
                    <a:pt x="327659" y="101677"/>
                    <a:pt x="229602" y="55545"/>
                  </a:cubicBezTo>
                  <a:close/>
                  <a:moveTo>
                    <a:pt x="420688" y="255587"/>
                  </a:moveTo>
                  <a:cubicBezTo>
                    <a:pt x="440068" y="268514"/>
                    <a:pt x="459448" y="279286"/>
                    <a:pt x="478829" y="292213"/>
                  </a:cubicBezTo>
                  <a:cubicBezTo>
                    <a:pt x="513282" y="315912"/>
                    <a:pt x="515435" y="352538"/>
                    <a:pt x="487442" y="382701"/>
                  </a:cubicBezTo>
                  <a:cubicBezTo>
                    <a:pt x="476675" y="393473"/>
                    <a:pt x="474522" y="427945"/>
                    <a:pt x="480982" y="438717"/>
                  </a:cubicBezTo>
                  <a:cubicBezTo>
                    <a:pt x="493902" y="460262"/>
                    <a:pt x="519742" y="466725"/>
                    <a:pt x="547736" y="458107"/>
                  </a:cubicBezTo>
                  <a:cubicBezTo>
                    <a:pt x="590803" y="443026"/>
                    <a:pt x="612336" y="408554"/>
                    <a:pt x="636023" y="376237"/>
                  </a:cubicBezTo>
                  <a:cubicBezTo>
                    <a:pt x="638176" y="371928"/>
                    <a:pt x="638176" y="367620"/>
                    <a:pt x="638176" y="361156"/>
                  </a:cubicBezTo>
                  <a:cubicBezTo>
                    <a:pt x="636023" y="322376"/>
                    <a:pt x="590803" y="277132"/>
                    <a:pt x="552042" y="277132"/>
                  </a:cubicBezTo>
                  <a:cubicBezTo>
                    <a:pt x="506822" y="279286"/>
                    <a:pt x="463755" y="274977"/>
                    <a:pt x="420688" y="2555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18" name="组合 188"/>
            <p:cNvGrpSpPr/>
            <p:nvPr/>
          </p:nvGrpSpPr>
          <p:grpSpPr>
            <a:xfrm>
              <a:off x="6670676" y="1868488"/>
              <a:ext cx="2152650" cy="3608388"/>
              <a:chOff x="6670676" y="1868488"/>
              <a:chExt cx="2152650" cy="3608388"/>
            </a:xfrm>
            <a:grpFill/>
          </p:grpSpPr>
          <p:sp>
            <p:nvSpPr>
              <p:cNvPr id="20" name="chenying0907 5"/>
              <p:cNvSpPr/>
              <p:nvPr/>
            </p:nvSpPr>
            <p:spPr bwMode="auto">
              <a:xfrm>
                <a:off x="8281988" y="4449763"/>
                <a:ext cx="314325" cy="1027113"/>
              </a:xfrm>
              <a:custGeom>
                <a:avLst/>
                <a:gdLst>
                  <a:gd name="T0" fmla="*/ 36 w 146"/>
                  <a:gd name="T1" fmla="*/ 124 h 478"/>
                  <a:gd name="T2" fmla="*/ 60 w 146"/>
                  <a:gd name="T3" fmla="*/ 218 h 478"/>
                  <a:gd name="T4" fmla="*/ 78 w 146"/>
                  <a:gd name="T5" fmla="*/ 328 h 478"/>
                  <a:gd name="T6" fmla="*/ 91 w 146"/>
                  <a:gd name="T7" fmla="*/ 474 h 478"/>
                  <a:gd name="T8" fmla="*/ 91 w 146"/>
                  <a:gd name="T9" fmla="*/ 477 h 478"/>
                  <a:gd name="T10" fmla="*/ 146 w 146"/>
                  <a:gd name="T11" fmla="*/ 478 h 478"/>
                  <a:gd name="T12" fmla="*/ 145 w 146"/>
                  <a:gd name="T13" fmla="*/ 472 h 478"/>
                  <a:gd name="T14" fmla="*/ 141 w 146"/>
                  <a:gd name="T15" fmla="*/ 395 h 478"/>
                  <a:gd name="T16" fmla="*/ 128 w 146"/>
                  <a:gd name="T17" fmla="*/ 284 h 478"/>
                  <a:gd name="T18" fmla="*/ 107 w 146"/>
                  <a:gd name="T19" fmla="*/ 174 h 478"/>
                  <a:gd name="T20" fmla="*/ 89 w 146"/>
                  <a:gd name="T21" fmla="*/ 106 h 478"/>
                  <a:gd name="T22" fmla="*/ 55 w 146"/>
                  <a:gd name="T23" fmla="*/ 12 h 478"/>
                  <a:gd name="T24" fmla="*/ 42 w 146"/>
                  <a:gd name="T25" fmla="*/ 2 h 478"/>
                  <a:gd name="T26" fmla="*/ 7 w 146"/>
                  <a:gd name="T27" fmla="*/ 12 h 478"/>
                  <a:gd name="T28" fmla="*/ 2 w 146"/>
                  <a:gd name="T29" fmla="*/ 27 h 478"/>
                  <a:gd name="T30" fmla="*/ 36 w 146"/>
                  <a:gd name="T31" fmla="*/ 12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6" h="478">
                    <a:moveTo>
                      <a:pt x="36" y="124"/>
                    </a:moveTo>
                    <a:cubicBezTo>
                      <a:pt x="46" y="155"/>
                      <a:pt x="54" y="186"/>
                      <a:pt x="60" y="218"/>
                    </a:cubicBezTo>
                    <a:cubicBezTo>
                      <a:pt x="68" y="254"/>
                      <a:pt x="74" y="291"/>
                      <a:pt x="78" y="328"/>
                    </a:cubicBezTo>
                    <a:cubicBezTo>
                      <a:pt x="84" y="377"/>
                      <a:pt x="87" y="425"/>
                      <a:pt x="91" y="474"/>
                    </a:cubicBezTo>
                    <a:cubicBezTo>
                      <a:pt x="91" y="475"/>
                      <a:pt x="91" y="476"/>
                      <a:pt x="91" y="477"/>
                    </a:cubicBezTo>
                    <a:cubicBezTo>
                      <a:pt x="110" y="477"/>
                      <a:pt x="128" y="477"/>
                      <a:pt x="146" y="478"/>
                    </a:cubicBezTo>
                    <a:cubicBezTo>
                      <a:pt x="146" y="476"/>
                      <a:pt x="146" y="474"/>
                      <a:pt x="145" y="472"/>
                    </a:cubicBezTo>
                    <a:cubicBezTo>
                      <a:pt x="144" y="446"/>
                      <a:pt x="144" y="421"/>
                      <a:pt x="141" y="395"/>
                    </a:cubicBezTo>
                    <a:cubicBezTo>
                      <a:pt x="138" y="358"/>
                      <a:pt x="134" y="321"/>
                      <a:pt x="128" y="284"/>
                    </a:cubicBezTo>
                    <a:cubicBezTo>
                      <a:pt x="123" y="247"/>
                      <a:pt x="115" y="211"/>
                      <a:pt x="107" y="174"/>
                    </a:cubicBezTo>
                    <a:cubicBezTo>
                      <a:pt x="102" y="151"/>
                      <a:pt x="96" y="128"/>
                      <a:pt x="89" y="106"/>
                    </a:cubicBezTo>
                    <a:cubicBezTo>
                      <a:pt x="79" y="74"/>
                      <a:pt x="67" y="43"/>
                      <a:pt x="55" y="12"/>
                    </a:cubicBezTo>
                    <a:cubicBezTo>
                      <a:pt x="54" y="7"/>
                      <a:pt x="47" y="3"/>
                      <a:pt x="42" y="2"/>
                    </a:cubicBezTo>
                    <a:cubicBezTo>
                      <a:pt x="29" y="0"/>
                      <a:pt x="17" y="4"/>
                      <a:pt x="7" y="12"/>
                    </a:cubicBezTo>
                    <a:cubicBezTo>
                      <a:pt x="2" y="15"/>
                      <a:pt x="0" y="20"/>
                      <a:pt x="2" y="27"/>
                    </a:cubicBezTo>
                    <a:cubicBezTo>
                      <a:pt x="14" y="59"/>
                      <a:pt x="26" y="91"/>
                      <a:pt x="36" y="12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1" name="chenying0907 6"/>
              <p:cNvSpPr/>
              <p:nvPr/>
            </p:nvSpPr>
            <p:spPr bwMode="auto">
              <a:xfrm>
                <a:off x="7874001" y="4373563"/>
                <a:ext cx="317500" cy="1095375"/>
              </a:xfrm>
              <a:custGeom>
                <a:avLst/>
                <a:gdLst>
                  <a:gd name="T0" fmla="*/ 54 w 147"/>
                  <a:gd name="T1" fmla="*/ 510 h 510"/>
                  <a:gd name="T2" fmla="*/ 54 w 147"/>
                  <a:gd name="T3" fmla="*/ 508 h 510"/>
                  <a:gd name="T4" fmla="*/ 69 w 147"/>
                  <a:gd name="T5" fmla="*/ 312 h 510"/>
                  <a:gd name="T6" fmla="*/ 92 w 147"/>
                  <a:gd name="T7" fmla="*/ 183 h 510"/>
                  <a:gd name="T8" fmla="*/ 121 w 147"/>
                  <a:gd name="T9" fmla="*/ 80 h 510"/>
                  <a:gd name="T10" fmla="*/ 143 w 147"/>
                  <a:gd name="T11" fmla="*/ 21 h 510"/>
                  <a:gd name="T12" fmla="*/ 137 w 147"/>
                  <a:gd name="T13" fmla="*/ 5 h 510"/>
                  <a:gd name="T14" fmla="*/ 89 w 147"/>
                  <a:gd name="T15" fmla="*/ 29 h 510"/>
                  <a:gd name="T16" fmla="*/ 49 w 147"/>
                  <a:gd name="T17" fmla="*/ 153 h 510"/>
                  <a:gd name="T18" fmla="*/ 18 w 147"/>
                  <a:gd name="T19" fmla="*/ 300 h 510"/>
                  <a:gd name="T20" fmla="*/ 2 w 147"/>
                  <a:gd name="T21" fmla="*/ 457 h 510"/>
                  <a:gd name="T22" fmla="*/ 0 w 147"/>
                  <a:gd name="T23" fmla="*/ 509 h 510"/>
                  <a:gd name="T24" fmla="*/ 54 w 147"/>
                  <a:gd name="T25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510">
                    <a:moveTo>
                      <a:pt x="54" y="510"/>
                    </a:moveTo>
                    <a:cubicBezTo>
                      <a:pt x="54" y="509"/>
                      <a:pt x="54" y="509"/>
                      <a:pt x="54" y="508"/>
                    </a:cubicBezTo>
                    <a:cubicBezTo>
                      <a:pt x="55" y="443"/>
                      <a:pt x="59" y="377"/>
                      <a:pt x="69" y="312"/>
                    </a:cubicBezTo>
                    <a:cubicBezTo>
                      <a:pt x="76" y="269"/>
                      <a:pt x="83" y="226"/>
                      <a:pt x="92" y="183"/>
                    </a:cubicBezTo>
                    <a:cubicBezTo>
                      <a:pt x="100" y="148"/>
                      <a:pt x="111" y="114"/>
                      <a:pt x="121" y="80"/>
                    </a:cubicBezTo>
                    <a:cubicBezTo>
                      <a:pt x="127" y="60"/>
                      <a:pt x="135" y="41"/>
                      <a:pt x="143" y="21"/>
                    </a:cubicBezTo>
                    <a:cubicBezTo>
                      <a:pt x="147" y="11"/>
                      <a:pt x="146" y="7"/>
                      <a:pt x="137" y="5"/>
                    </a:cubicBezTo>
                    <a:cubicBezTo>
                      <a:pt x="120" y="0"/>
                      <a:pt x="94" y="12"/>
                      <a:pt x="89" y="29"/>
                    </a:cubicBezTo>
                    <a:cubicBezTo>
                      <a:pt x="75" y="70"/>
                      <a:pt x="59" y="111"/>
                      <a:pt x="49" y="153"/>
                    </a:cubicBezTo>
                    <a:cubicBezTo>
                      <a:pt x="36" y="202"/>
                      <a:pt x="26" y="251"/>
                      <a:pt x="18" y="300"/>
                    </a:cubicBezTo>
                    <a:cubicBezTo>
                      <a:pt x="10" y="352"/>
                      <a:pt x="7" y="405"/>
                      <a:pt x="2" y="457"/>
                    </a:cubicBezTo>
                    <a:cubicBezTo>
                      <a:pt x="1" y="475"/>
                      <a:pt x="1" y="492"/>
                      <a:pt x="0" y="509"/>
                    </a:cubicBezTo>
                    <a:cubicBezTo>
                      <a:pt x="18" y="509"/>
                      <a:pt x="36" y="509"/>
                      <a:pt x="54" y="5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2" name="自由: 形状 192"/>
              <p:cNvSpPr/>
              <p:nvPr/>
            </p:nvSpPr>
            <p:spPr bwMode="auto">
              <a:xfrm>
                <a:off x="7306450" y="1868488"/>
                <a:ext cx="1314779" cy="1057273"/>
              </a:xfrm>
              <a:custGeom>
                <a:avLst/>
                <a:gdLst>
                  <a:gd name="connsiteX0" fmla="*/ 627997 w 1314779"/>
                  <a:gd name="connsiteY0" fmla="*/ 366713 h 1057273"/>
                  <a:gd name="connsiteX1" fmla="*/ 615073 w 1314779"/>
                  <a:gd name="connsiteY1" fmla="*/ 383913 h 1057273"/>
                  <a:gd name="connsiteX2" fmla="*/ 606457 w 1314779"/>
                  <a:gd name="connsiteY2" fmla="*/ 418312 h 1057273"/>
                  <a:gd name="connsiteX3" fmla="*/ 550452 w 1314779"/>
                  <a:gd name="connsiteY3" fmla="*/ 527960 h 1057273"/>
                  <a:gd name="connsiteX4" fmla="*/ 427672 w 1314779"/>
                  <a:gd name="connsiteY4" fmla="*/ 629008 h 1057273"/>
                  <a:gd name="connsiteX5" fmla="*/ 207961 w 1314779"/>
                  <a:gd name="connsiteY5" fmla="*/ 624708 h 1057273"/>
                  <a:gd name="connsiteX6" fmla="*/ 126108 w 1314779"/>
                  <a:gd name="connsiteY6" fmla="*/ 568809 h 1057273"/>
                  <a:gd name="connsiteX7" fmla="*/ 104567 w 1314779"/>
                  <a:gd name="connsiteY7" fmla="*/ 519360 h 1057273"/>
                  <a:gd name="connsiteX8" fmla="*/ 104567 w 1314779"/>
                  <a:gd name="connsiteY8" fmla="*/ 536560 h 1057273"/>
                  <a:gd name="connsiteX9" fmla="*/ 111029 w 1314779"/>
                  <a:gd name="connsiteY9" fmla="*/ 575259 h 1057273"/>
                  <a:gd name="connsiteX10" fmla="*/ 261812 w 1314779"/>
                  <a:gd name="connsiteY10" fmla="*/ 820355 h 1057273"/>
                  <a:gd name="connsiteX11" fmla="*/ 509525 w 1314779"/>
                  <a:gd name="connsiteY11" fmla="*/ 966552 h 1057273"/>
                  <a:gd name="connsiteX12" fmla="*/ 701234 w 1314779"/>
                  <a:gd name="connsiteY12" fmla="*/ 1009551 h 1057273"/>
                  <a:gd name="connsiteX13" fmla="*/ 989875 w 1314779"/>
                  <a:gd name="connsiteY13" fmla="*/ 964402 h 1057273"/>
                  <a:gd name="connsiteX14" fmla="*/ 1067420 w 1314779"/>
                  <a:gd name="connsiteY14" fmla="*/ 930003 h 1057273"/>
                  <a:gd name="connsiteX15" fmla="*/ 1205278 w 1314779"/>
                  <a:gd name="connsiteY15" fmla="*/ 568809 h 1057273"/>
                  <a:gd name="connsiteX16" fmla="*/ 1175121 w 1314779"/>
                  <a:gd name="connsiteY16" fmla="*/ 457011 h 1057273"/>
                  <a:gd name="connsiteX17" fmla="*/ 1168659 w 1314779"/>
                  <a:gd name="connsiteY17" fmla="*/ 459161 h 1057273"/>
                  <a:gd name="connsiteX18" fmla="*/ 1142811 w 1314779"/>
                  <a:gd name="connsiteY18" fmla="*/ 538710 h 1057273"/>
                  <a:gd name="connsiteX19" fmla="*/ 1048033 w 1314779"/>
                  <a:gd name="connsiteY19" fmla="*/ 629008 h 1057273"/>
                  <a:gd name="connsiteX20" fmla="*/ 864941 w 1314779"/>
                  <a:gd name="connsiteY20" fmla="*/ 641908 h 1057273"/>
                  <a:gd name="connsiteX21" fmla="*/ 742161 w 1314779"/>
                  <a:gd name="connsiteY21" fmla="*/ 581709 h 1057273"/>
                  <a:gd name="connsiteX22" fmla="*/ 638767 w 1314779"/>
                  <a:gd name="connsiteY22" fmla="*/ 383913 h 1057273"/>
                  <a:gd name="connsiteX23" fmla="*/ 627997 w 1314779"/>
                  <a:gd name="connsiteY23" fmla="*/ 366713 h 1057273"/>
                  <a:gd name="connsiteX24" fmla="*/ 298470 w 1314779"/>
                  <a:gd name="connsiteY24" fmla="*/ 293012 h 1057273"/>
                  <a:gd name="connsiteX25" fmla="*/ 201519 w 1314779"/>
                  <a:gd name="connsiteY25" fmla="*/ 307267 h 1057273"/>
                  <a:gd name="connsiteX26" fmla="*/ 169202 w 1314779"/>
                  <a:gd name="connsiteY26" fmla="*/ 356755 h 1057273"/>
                  <a:gd name="connsiteX27" fmla="*/ 207982 w 1314779"/>
                  <a:gd name="connsiteY27" fmla="*/ 503067 h 1057273"/>
                  <a:gd name="connsiteX28" fmla="*/ 229527 w 1314779"/>
                  <a:gd name="connsiteY28" fmla="*/ 524584 h 1057273"/>
                  <a:gd name="connsiteX29" fmla="*/ 328632 w 1314779"/>
                  <a:gd name="connsiteY29" fmla="*/ 546100 h 1057273"/>
                  <a:gd name="connsiteX30" fmla="*/ 328632 w 1314779"/>
                  <a:gd name="connsiteY30" fmla="*/ 541797 h 1057273"/>
                  <a:gd name="connsiteX31" fmla="*/ 341559 w 1314779"/>
                  <a:gd name="connsiteY31" fmla="*/ 541797 h 1057273"/>
                  <a:gd name="connsiteX32" fmla="*/ 444973 w 1314779"/>
                  <a:gd name="connsiteY32" fmla="*/ 500915 h 1057273"/>
                  <a:gd name="connsiteX33" fmla="*/ 511761 w 1314779"/>
                  <a:gd name="connsiteY33" fmla="*/ 378271 h 1057273"/>
                  <a:gd name="connsiteX34" fmla="*/ 481599 w 1314779"/>
                  <a:gd name="connsiteY34" fmla="*/ 315873 h 1057273"/>
                  <a:gd name="connsiteX35" fmla="*/ 395420 w 1314779"/>
                  <a:gd name="connsiteY35" fmla="*/ 296508 h 1057273"/>
                  <a:gd name="connsiteX36" fmla="*/ 298470 w 1314779"/>
                  <a:gd name="connsiteY36" fmla="*/ 293012 h 1057273"/>
                  <a:gd name="connsiteX37" fmla="*/ 924856 w 1314779"/>
                  <a:gd name="connsiteY37" fmla="*/ 290513 h 1057273"/>
                  <a:gd name="connsiteX38" fmla="*/ 771789 w 1314779"/>
                  <a:gd name="connsiteY38" fmla="*/ 318425 h 1057273"/>
                  <a:gd name="connsiteX39" fmla="*/ 743763 w 1314779"/>
                  <a:gd name="connsiteY39" fmla="*/ 346336 h 1057273"/>
                  <a:gd name="connsiteX40" fmla="*/ 750231 w 1314779"/>
                  <a:gd name="connsiteY40" fmla="*/ 400012 h 1057273"/>
                  <a:gd name="connsiteX41" fmla="*/ 782569 w 1314779"/>
                  <a:gd name="connsiteY41" fmla="*/ 464423 h 1057273"/>
                  <a:gd name="connsiteX42" fmla="*/ 853712 w 1314779"/>
                  <a:gd name="connsiteY42" fmla="*/ 535275 h 1057273"/>
                  <a:gd name="connsiteX43" fmla="*/ 1021870 w 1314779"/>
                  <a:gd name="connsiteY43" fmla="*/ 530981 h 1057273"/>
                  <a:gd name="connsiteX44" fmla="*/ 1045584 w 1314779"/>
                  <a:gd name="connsiteY44" fmla="*/ 509510 h 1057273"/>
                  <a:gd name="connsiteX45" fmla="*/ 1086545 w 1314779"/>
                  <a:gd name="connsiteY45" fmla="*/ 359218 h 1057273"/>
                  <a:gd name="connsiteX46" fmla="*/ 1064987 w 1314779"/>
                  <a:gd name="connsiteY46" fmla="*/ 318425 h 1057273"/>
                  <a:gd name="connsiteX47" fmla="*/ 924856 w 1314779"/>
                  <a:gd name="connsiteY47" fmla="*/ 290513 h 1057273"/>
                  <a:gd name="connsiteX48" fmla="*/ 619606 w 1314779"/>
                  <a:gd name="connsiteY48" fmla="*/ 51359 h 1057273"/>
                  <a:gd name="connsiteX49" fmla="*/ 509656 w 1314779"/>
                  <a:gd name="connsiteY49" fmla="*/ 57796 h 1057273"/>
                  <a:gd name="connsiteX50" fmla="*/ 309161 w 1314779"/>
                  <a:gd name="connsiteY50" fmla="*/ 152209 h 1057273"/>
                  <a:gd name="connsiteX51" fmla="*/ 259576 w 1314779"/>
                  <a:gd name="connsiteY51" fmla="*/ 190832 h 1057273"/>
                  <a:gd name="connsiteX52" fmla="*/ 270356 w 1314779"/>
                  <a:gd name="connsiteY52" fmla="*/ 192978 h 1057273"/>
                  <a:gd name="connsiteX53" fmla="*/ 283291 w 1314779"/>
                  <a:gd name="connsiteY53" fmla="*/ 192978 h 1057273"/>
                  <a:gd name="connsiteX54" fmla="*/ 526903 w 1314779"/>
                  <a:gd name="connsiteY54" fmla="*/ 225164 h 1057273"/>
                  <a:gd name="connsiteX55" fmla="*/ 654099 w 1314779"/>
                  <a:gd name="connsiteY55" fmla="*/ 244476 h 1057273"/>
                  <a:gd name="connsiteX56" fmla="*/ 679970 w 1314779"/>
                  <a:gd name="connsiteY56" fmla="*/ 244476 h 1057273"/>
                  <a:gd name="connsiteX57" fmla="*/ 695061 w 1314779"/>
                  <a:gd name="connsiteY57" fmla="*/ 240185 h 1057273"/>
                  <a:gd name="connsiteX58" fmla="*/ 867530 w 1314779"/>
                  <a:gd name="connsiteY58" fmla="*/ 197270 h 1057273"/>
                  <a:gd name="connsiteX59" fmla="*/ 958076 w 1314779"/>
                  <a:gd name="connsiteY59" fmla="*/ 192978 h 1057273"/>
                  <a:gd name="connsiteX60" fmla="*/ 958076 w 1314779"/>
                  <a:gd name="connsiteY60" fmla="*/ 188687 h 1057273"/>
                  <a:gd name="connsiteX61" fmla="*/ 953764 w 1314779"/>
                  <a:gd name="connsiteY61" fmla="*/ 184395 h 1057273"/>
                  <a:gd name="connsiteX62" fmla="*/ 619606 w 1314779"/>
                  <a:gd name="connsiteY62" fmla="*/ 51359 h 1057273"/>
                  <a:gd name="connsiteX63" fmla="*/ 636855 w 1314779"/>
                  <a:gd name="connsiteY63" fmla="*/ 0 h 1057273"/>
                  <a:gd name="connsiteX64" fmla="*/ 1082295 w 1314779"/>
                  <a:gd name="connsiteY64" fmla="*/ 176119 h 1057273"/>
                  <a:gd name="connsiteX65" fmla="*/ 1099510 w 1314779"/>
                  <a:gd name="connsiteY65" fmla="*/ 191154 h 1057273"/>
                  <a:gd name="connsiteX66" fmla="*/ 1185586 w 1314779"/>
                  <a:gd name="connsiteY66" fmla="*/ 240553 h 1057273"/>
                  <a:gd name="connsiteX67" fmla="*/ 1228624 w 1314779"/>
                  <a:gd name="connsiteY67" fmla="*/ 307135 h 1057273"/>
                  <a:gd name="connsiteX68" fmla="*/ 1237231 w 1314779"/>
                  <a:gd name="connsiteY68" fmla="*/ 356534 h 1057273"/>
                  <a:gd name="connsiteX69" fmla="*/ 1314699 w 1314779"/>
                  <a:gd name="connsiteY69" fmla="*/ 605678 h 1057273"/>
                  <a:gd name="connsiteX70" fmla="*/ 1198497 w 1314779"/>
                  <a:gd name="connsiteY70" fmla="*/ 893483 h 1057273"/>
                  <a:gd name="connsiteX71" fmla="*/ 1065080 w 1314779"/>
                  <a:gd name="connsiteY71" fmla="*/ 992282 h 1057273"/>
                  <a:gd name="connsiteX72" fmla="*/ 1037106 w 1314779"/>
                  <a:gd name="connsiteY72" fmla="*/ 1000873 h 1057273"/>
                  <a:gd name="connsiteX73" fmla="*/ 918752 w 1314779"/>
                  <a:gd name="connsiteY73" fmla="*/ 1028794 h 1057273"/>
                  <a:gd name="connsiteX74" fmla="*/ 813309 w 1314779"/>
                  <a:gd name="connsiteY74" fmla="*/ 1048124 h 1057273"/>
                  <a:gd name="connsiteX75" fmla="*/ 664829 w 1314779"/>
                  <a:gd name="connsiteY75" fmla="*/ 1056715 h 1057273"/>
                  <a:gd name="connsiteX76" fmla="*/ 150528 w 1314779"/>
                  <a:gd name="connsiteY76" fmla="*/ 839788 h 1057273"/>
                  <a:gd name="connsiteX77" fmla="*/ 17111 w 1314779"/>
                  <a:gd name="connsiteY77" fmla="*/ 625009 h 1057273"/>
                  <a:gd name="connsiteX78" fmla="*/ 32174 w 1314779"/>
                  <a:gd name="connsiteY78" fmla="*/ 365125 h 1057273"/>
                  <a:gd name="connsiteX79" fmla="*/ 34326 w 1314779"/>
                  <a:gd name="connsiteY79" fmla="*/ 330761 h 1057273"/>
                  <a:gd name="connsiteX80" fmla="*/ 25718 w 1314779"/>
                  <a:gd name="connsiteY80" fmla="*/ 298544 h 1057273"/>
                  <a:gd name="connsiteX81" fmla="*/ 70908 w 1314779"/>
                  <a:gd name="connsiteY81" fmla="*/ 231962 h 1057273"/>
                  <a:gd name="connsiteX82" fmla="*/ 126857 w 1314779"/>
                  <a:gd name="connsiteY82" fmla="*/ 221223 h 1057273"/>
                  <a:gd name="connsiteX83" fmla="*/ 148376 w 1314779"/>
                  <a:gd name="connsiteY83" fmla="*/ 210484 h 1057273"/>
                  <a:gd name="connsiteX84" fmla="*/ 449640 w 1314779"/>
                  <a:gd name="connsiteY84" fmla="*/ 32217 h 1057273"/>
                  <a:gd name="connsiteX85" fmla="*/ 501286 w 1314779"/>
                  <a:gd name="connsiteY85" fmla="*/ 19330 h 1057273"/>
                  <a:gd name="connsiteX86" fmla="*/ 636855 w 1314779"/>
                  <a:gd name="connsiteY86" fmla="*/ 0 h 10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14779" h="1057273">
                    <a:moveTo>
                      <a:pt x="627997" y="366713"/>
                    </a:moveTo>
                    <a:cubicBezTo>
                      <a:pt x="623689" y="373163"/>
                      <a:pt x="617227" y="377463"/>
                      <a:pt x="615073" y="383913"/>
                    </a:cubicBezTo>
                    <a:cubicBezTo>
                      <a:pt x="610765" y="394663"/>
                      <a:pt x="610765" y="407562"/>
                      <a:pt x="606457" y="418312"/>
                    </a:cubicBezTo>
                    <a:cubicBezTo>
                      <a:pt x="589225" y="454861"/>
                      <a:pt x="569838" y="491411"/>
                      <a:pt x="550452" y="527960"/>
                    </a:cubicBezTo>
                    <a:cubicBezTo>
                      <a:pt x="522450" y="577409"/>
                      <a:pt x="483677" y="613959"/>
                      <a:pt x="427672" y="629008"/>
                    </a:cubicBezTo>
                    <a:cubicBezTo>
                      <a:pt x="354435" y="648358"/>
                      <a:pt x="281198" y="646208"/>
                      <a:pt x="207961" y="624708"/>
                    </a:cubicBezTo>
                    <a:cubicBezTo>
                      <a:pt x="175650" y="616109"/>
                      <a:pt x="143340" y="601059"/>
                      <a:pt x="126108" y="568809"/>
                    </a:cubicBezTo>
                    <a:cubicBezTo>
                      <a:pt x="117491" y="553760"/>
                      <a:pt x="111029" y="536560"/>
                      <a:pt x="104567" y="519360"/>
                    </a:cubicBezTo>
                    <a:cubicBezTo>
                      <a:pt x="104567" y="527960"/>
                      <a:pt x="102413" y="532260"/>
                      <a:pt x="104567" y="536560"/>
                    </a:cubicBezTo>
                    <a:cubicBezTo>
                      <a:pt x="106721" y="549460"/>
                      <a:pt x="106721" y="562360"/>
                      <a:pt x="111029" y="575259"/>
                    </a:cubicBezTo>
                    <a:cubicBezTo>
                      <a:pt x="136878" y="672007"/>
                      <a:pt x="188575" y="753706"/>
                      <a:pt x="261812" y="820355"/>
                    </a:cubicBezTo>
                    <a:cubicBezTo>
                      <a:pt x="335049" y="887004"/>
                      <a:pt x="416902" y="934303"/>
                      <a:pt x="509525" y="966552"/>
                    </a:cubicBezTo>
                    <a:cubicBezTo>
                      <a:pt x="571992" y="990202"/>
                      <a:pt x="636613" y="1005251"/>
                      <a:pt x="701234" y="1009551"/>
                    </a:cubicBezTo>
                    <a:cubicBezTo>
                      <a:pt x="800320" y="1016001"/>
                      <a:pt x="897251" y="1003101"/>
                      <a:pt x="989875" y="964402"/>
                    </a:cubicBezTo>
                    <a:cubicBezTo>
                      <a:pt x="1015723" y="953652"/>
                      <a:pt x="1045879" y="947202"/>
                      <a:pt x="1067420" y="930003"/>
                    </a:cubicBezTo>
                    <a:cubicBezTo>
                      <a:pt x="1183737" y="837554"/>
                      <a:pt x="1231126" y="717157"/>
                      <a:pt x="1205278" y="568809"/>
                    </a:cubicBezTo>
                    <a:cubicBezTo>
                      <a:pt x="1198816" y="532260"/>
                      <a:pt x="1185891" y="495711"/>
                      <a:pt x="1175121" y="457011"/>
                    </a:cubicBezTo>
                    <a:cubicBezTo>
                      <a:pt x="1172967" y="459161"/>
                      <a:pt x="1170813" y="459161"/>
                      <a:pt x="1168659" y="459161"/>
                    </a:cubicBezTo>
                    <a:cubicBezTo>
                      <a:pt x="1160043" y="484961"/>
                      <a:pt x="1151427" y="512910"/>
                      <a:pt x="1142811" y="538710"/>
                    </a:cubicBezTo>
                    <a:cubicBezTo>
                      <a:pt x="1129886" y="588159"/>
                      <a:pt x="1095422" y="616109"/>
                      <a:pt x="1048033" y="629008"/>
                    </a:cubicBezTo>
                    <a:cubicBezTo>
                      <a:pt x="987721" y="646208"/>
                      <a:pt x="927408" y="650508"/>
                      <a:pt x="864941" y="641908"/>
                    </a:cubicBezTo>
                    <a:cubicBezTo>
                      <a:pt x="817552" y="635458"/>
                      <a:pt x="772317" y="618258"/>
                      <a:pt x="742161" y="581709"/>
                    </a:cubicBezTo>
                    <a:cubicBezTo>
                      <a:pt x="692618" y="523660"/>
                      <a:pt x="656000" y="457011"/>
                      <a:pt x="638767" y="383913"/>
                    </a:cubicBezTo>
                    <a:cubicBezTo>
                      <a:pt x="636613" y="377463"/>
                      <a:pt x="632305" y="373163"/>
                      <a:pt x="627997" y="366713"/>
                    </a:cubicBezTo>
                    <a:close/>
                    <a:moveTo>
                      <a:pt x="298470" y="293012"/>
                    </a:moveTo>
                    <a:cubicBezTo>
                      <a:pt x="266153" y="295433"/>
                      <a:pt x="233836" y="300812"/>
                      <a:pt x="201519" y="307267"/>
                    </a:cubicBezTo>
                    <a:cubicBezTo>
                      <a:pt x="175665" y="313722"/>
                      <a:pt x="162738" y="330935"/>
                      <a:pt x="169202" y="356755"/>
                    </a:cubicBezTo>
                    <a:cubicBezTo>
                      <a:pt x="179974" y="404091"/>
                      <a:pt x="192901" y="453579"/>
                      <a:pt x="207982" y="503067"/>
                    </a:cubicBezTo>
                    <a:cubicBezTo>
                      <a:pt x="210136" y="511674"/>
                      <a:pt x="220909" y="522432"/>
                      <a:pt x="229527" y="524584"/>
                    </a:cubicBezTo>
                    <a:cubicBezTo>
                      <a:pt x="261844" y="533190"/>
                      <a:pt x="296315" y="539645"/>
                      <a:pt x="328632" y="546100"/>
                    </a:cubicBezTo>
                    <a:cubicBezTo>
                      <a:pt x="328632" y="543948"/>
                      <a:pt x="328632" y="543948"/>
                      <a:pt x="328632" y="541797"/>
                    </a:cubicBezTo>
                    <a:cubicBezTo>
                      <a:pt x="332941" y="541797"/>
                      <a:pt x="337250" y="541797"/>
                      <a:pt x="341559" y="541797"/>
                    </a:cubicBezTo>
                    <a:cubicBezTo>
                      <a:pt x="380339" y="537494"/>
                      <a:pt x="421274" y="535342"/>
                      <a:pt x="444973" y="500915"/>
                    </a:cubicBezTo>
                    <a:cubicBezTo>
                      <a:pt x="470827" y="462186"/>
                      <a:pt x="492371" y="419153"/>
                      <a:pt x="511761" y="378271"/>
                    </a:cubicBezTo>
                    <a:cubicBezTo>
                      <a:pt x="524688" y="354603"/>
                      <a:pt x="507453" y="322328"/>
                      <a:pt x="481599" y="315873"/>
                    </a:cubicBezTo>
                    <a:cubicBezTo>
                      <a:pt x="453591" y="307267"/>
                      <a:pt x="423428" y="300812"/>
                      <a:pt x="395420" y="296508"/>
                    </a:cubicBezTo>
                    <a:cubicBezTo>
                      <a:pt x="363103" y="291129"/>
                      <a:pt x="330786" y="290591"/>
                      <a:pt x="298470" y="293012"/>
                    </a:cubicBezTo>
                    <a:close/>
                    <a:moveTo>
                      <a:pt x="924856" y="290513"/>
                    </a:moveTo>
                    <a:cubicBezTo>
                      <a:pt x="870959" y="301248"/>
                      <a:pt x="821374" y="309836"/>
                      <a:pt x="771789" y="318425"/>
                    </a:cubicBezTo>
                    <a:cubicBezTo>
                      <a:pt x="756698" y="320572"/>
                      <a:pt x="743763" y="331307"/>
                      <a:pt x="743763" y="346336"/>
                    </a:cubicBezTo>
                    <a:cubicBezTo>
                      <a:pt x="743763" y="363512"/>
                      <a:pt x="743763" y="382836"/>
                      <a:pt x="750231" y="400012"/>
                    </a:cubicBezTo>
                    <a:cubicBezTo>
                      <a:pt x="756698" y="423629"/>
                      <a:pt x="769634" y="445099"/>
                      <a:pt x="782569" y="464423"/>
                    </a:cubicBezTo>
                    <a:cubicBezTo>
                      <a:pt x="799816" y="494481"/>
                      <a:pt x="817063" y="524540"/>
                      <a:pt x="853712" y="535275"/>
                    </a:cubicBezTo>
                    <a:cubicBezTo>
                      <a:pt x="911921" y="552451"/>
                      <a:pt x="965817" y="546010"/>
                      <a:pt x="1021870" y="530981"/>
                    </a:cubicBezTo>
                    <a:cubicBezTo>
                      <a:pt x="1030493" y="528834"/>
                      <a:pt x="1041272" y="518099"/>
                      <a:pt x="1045584" y="509510"/>
                    </a:cubicBezTo>
                    <a:cubicBezTo>
                      <a:pt x="1060675" y="460129"/>
                      <a:pt x="1073610" y="410747"/>
                      <a:pt x="1086545" y="359218"/>
                    </a:cubicBezTo>
                    <a:cubicBezTo>
                      <a:pt x="1093013" y="339895"/>
                      <a:pt x="1084390" y="322719"/>
                      <a:pt x="1064987" y="318425"/>
                    </a:cubicBezTo>
                    <a:cubicBezTo>
                      <a:pt x="1017558" y="309836"/>
                      <a:pt x="970129" y="301248"/>
                      <a:pt x="924856" y="290513"/>
                    </a:cubicBezTo>
                    <a:close/>
                    <a:moveTo>
                      <a:pt x="619606" y="51359"/>
                    </a:moveTo>
                    <a:cubicBezTo>
                      <a:pt x="582956" y="49213"/>
                      <a:pt x="546306" y="51359"/>
                      <a:pt x="509656" y="57796"/>
                    </a:cubicBezTo>
                    <a:cubicBezTo>
                      <a:pt x="436357" y="72816"/>
                      <a:pt x="371681" y="111440"/>
                      <a:pt x="309161" y="152209"/>
                    </a:cubicBezTo>
                    <a:cubicBezTo>
                      <a:pt x="291914" y="162938"/>
                      <a:pt x="276823" y="175812"/>
                      <a:pt x="259576" y="190832"/>
                    </a:cubicBezTo>
                    <a:cubicBezTo>
                      <a:pt x="266044" y="192978"/>
                      <a:pt x="268200" y="192978"/>
                      <a:pt x="270356" y="192978"/>
                    </a:cubicBezTo>
                    <a:cubicBezTo>
                      <a:pt x="274667" y="192978"/>
                      <a:pt x="278979" y="192978"/>
                      <a:pt x="283291" y="192978"/>
                    </a:cubicBezTo>
                    <a:cubicBezTo>
                      <a:pt x="367369" y="184395"/>
                      <a:pt x="451448" y="192978"/>
                      <a:pt x="526903" y="225164"/>
                    </a:cubicBezTo>
                    <a:cubicBezTo>
                      <a:pt x="570021" y="242330"/>
                      <a:pt x="610982" y="244476"/>
                      <a:pt x="654099" y="244476"/>
                    </a:cubicBezTo>
                    <a:cubicBezTo>
                      <a:pt x="662723" y="244476"/>
                      <a:pt x="671346" y="244476"/>
                      <a:pt x="679970" y="244476"/>
                    </a:cubicBezTo>
                    <a:cubicBezTo>
                      <a:pt x="684281" y="244476"/>
                      <a:pt x="690749" y="244476"/>
                      <a:pt x="695061" y="240185"/>
                    </a:cubicBezTo>
                    <a:cubicBezTo>
                      <a:pt x="748957" y="210144"/>
                      <a:pt x="807166" y="203707"/>
                      <a:pt x="867530" y="197270"/>
                    </a:cubicBezTo>
                    <a:cubicBezTo>
                      <a:pt x="897712" y="195124"/>
                      <a:pt x="927894" y="195124"/>
                      <a:pt x="958076" y="192978"/>
                    </a:cubicBezTo>
                    <a:cubicBezTo>
                      <a:pt x="958076" y="190832"/>
                      <a:pt x="958076" y="188687"/>
                      <a:pt x="958076" y="188687"/>
                    </a:cubicBezTo>
                    <a:cubicBezTo>
                      <a:pt x="955920" y="186541"/>
                      <a:pt x="955920" y="186541"/>
                      <a:pt x="953764" y="184395"/>
                    </a:cubicBezTo>
                    <a:cubicBezTo>
                      <a:pt x="854595" y="109294"/>
                      <a:pt x="744646" y="62088"/>
                      <a:pt x="619606" y="51359"/>
                    </a:cubicBezTo>
                    <a:close/>
                    <a:moveTo>
                      <a:pt x="636855" y="0"/>
                    </a:moveTo>
                    <a:cubicBezTo>
                      <a:pt x="806854" y="6443"/>
                      <a:pt x="955334" y="68730"/>
                      <a:pt x="1082295" y="176119"/>
                    </a:cubicBezTo>
                    <a:cubicBezTo>
                      <a:pt x="1088751" y="182563"/>
                      <a:pt x="1095206" y="186858"/>
                      <a:pt x="1099510" y="191154"/>
                    </a:cubicBezTo>
                    <a:cubicBezTo>
                      <a:pt x="1123181" y="216927"/>
                      <a:pt x="1149004" y="234110"/>
                      <a:pt x="1185586" y="240553"/>
                    </a:cubicBezTo>
                    <a:cubicBezTo>
                      <a:pt x="1224320" y="246997"/>
                      <a:pt x="1235079" y="268475"/>
                      <a:pt x="1228624" y="307135"/>
                    </a:cubicBezTo>
                    <a:cubicBezTo>
                      <a:pt x="1224320" y="324317"/>
                      <a:pt x="1226472" y="339352"/>
                      <a:pt x="1237231" y="356534"/>
                    </a:cubicBezTo>
                    <a:cubicBezTo>
                      <a:pt x="1282421" y="433855"/>
                      <a:pt x="1312547" y="515471"/>
                      <a:pt x="1314699" y="605678"/>
                    </a:cubicBezTo>
                    <a:cubicBezTo>
                      <a:pt x="1316851" y="719512"/>
                      <a:pt x="1275965" y="814015"/>
                      <a:pt x="1198497" y="893483"/>
                    </a:cubicBezTo>
                    <a:cubicBezTo>
                      <a:pt x="1157611" y="934291"/>
                      <a:pt x="1114574" y="968656"/>
                      <a:pt x="1065080" y="992282"/>
                    </a:cubicBezTo>
                    <a:cubicBezTo>
                      <a:pt x="1056473" y="996577"/>
                      <a:pt x="1045713" y="1000873"/>
                      <a:pt x="1037106" y="1000873"/>
                    </a:cubicBezTo>
                    <a:cubicBezTo>
                      <a:pt x="994068" y="998725"/>
                      <a:pt x="957486" y="1022351"/>
                      <a:pt x="918752" y="1028794"/>
                    </a:cubicBezTo>
                    <a:cubicBezTo>
                      <a:pt x="882170" y="1035237"/>
                      <a:pt x="847740" y="1045976"/>
                      <a:pt x="813309" y="1048124"/>
                    </a:cubicBezTo>
                    <a:cubicBezTo>
                      <a:pt x="763816" y="1054568"/>
                      <a:pt x="714323" y="1058863"/>
                      <a:pt x="664829" y="1056715"/>
                    </a:cubicBezTo>
                    <a:cubicBezTo>
                      <a:pt x="469007" y="1045976"/>
                      <a:pt x="292553" y="979395"/>
                      <a:pt x="150528" y="839788"/>
                    </a:cubicBezTo>
                    <a:cubicBezTo>
                      <a:pt x="88123" y="779650"/>
                      <a:pt x="42934" y="708773"/>
                      <a:pt x="17111" y="625009"/>
                    </a:cubicBezTo>
                    <a:cubicBezTo>
                      <a:pt x="-8712" y="536949"/>
                      <a:pt x="-6560" y="448889"/>
                      <a:pt x="32174" y="365125"/>
                    </a:cubicBezTo>
                    <a:cubicBezTo>
                      <a:pt x="36478" y="354386"/>
                      <a:pt x="36478" y="341500"/>
                      <a:pt x="34326" y="330761"/>
                    </a:cubicBezTo>
                    <a:cubicBezTo>
                      <a:pt x="34326" y="320022"/>
                      <a:pt x="27870" y="309283"/>
                      <a:pt x="25718" y="298544"/>
                    </a:cubicBezTo>
                    <a:cubicBezTo>
                      <a:pt x="19263" y="264179"/>
                      <a:pt x="34326" y="240553"/>
                      <a:pt x="70908" y="231962"/>
                    </a:cubicBezTo>
                    <a:cubicBezTo>
                      <a:pt x="90275" y="229814"/>
                      <a:pt x="107490" y="225519"/>
                      <a:pt x="126857" y="221223"/>
                    </a:cubicBezTo>
                    <a:cubicBezTo>
                      <a:pt x="133313" y="219075"/>
                      <a:pt x="141920" y="214780"/>
                      <a:pt x="148376" y="210484"/>
                    </a:cubicBezTo>
                    <a:cubicBezTo>
                      <a:pt x="236603" y="131016"/>
                      <a:pt x="337742" y="73025"/>
                      <a:pt x="449640" y="32217"/>
                    </a:cubicBezTo>
                    <a:cubicBezTo>
                      <a:pt x="466855" y="27921"/>
                      <a:pt x="484071" y="21478"/>
                      <a:pt x="501286" y="19330"/>
                    </a:cubicBezTo>
                    <a:cubicBezTo>
                      <a:pt x="546475" y="12887"/>
                      <a:pt x="591665" y="6443"/>
                      <a:pt x="63685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23" name="chenying0907 12"/>
              <p:cNvSpPr/>
              <p:nvPr/>
            </p:nvSpPr>
            <p:spPr bwMode="auto">
              <a:xfrm>
                <a:off x="7443788" y="2952751"/>
                <a:ext cx="1379538" cy="1371600"/>
              </a:xfrm>
              <a:custGeom>
                <a:avLst/>
                <a:gdLst>
                  <a:gd name="T0" fmla="*/ 423 w 641"/>
                  <a:gd name="T1" fmla="*/ 557 h 638"/>
                  <a:gd name="T2" fmla="*/ 448 w 641"/>
                  <a:gd name="T3" fmla="*/ 559 h 638"/>
                  <a:gd name="T4" fmla="*/ 532 w 641"/>
                  <a:gd name="T5" fmla="*/ 557 h 638"/>
                  <a:gd name="T6" fmla="*/ 558 w 641"/>
                  <a:gd name="T7" fmla="*/ 550 h 638"/>
                  <a:gd name="T8" fmla="*/ 583 w 641"/>
                  <a:gd name="T9" fmla="*/ 507 h 638"/>
                  <a:gd name="T10" fmla="*/ 579 w 641"/>
                  <a:gd name="T11" fmla="*/ 405 h 638"/>
                  <a:gd name="T12" fmla="*/ 539 w 641"/>
                  <a:gd name="T13" fmla="*/ 250 h 638"/>
                  <a:gd name="T14" fmla="*/ 500 w 641"/>
                  <a:gd name="T15" fmla="*/ 174 h 638"/>
                  <a:gd name="T16" fmla="*/ 470 w 641"/>
                  <a:gd name="T17" fmla="*/ 152 h 638"/>
                  <a:gd name="T18" fmla="*/ 463 w 641"/>
                  <a:gd name="T19" fmla="*/ 122 h 638"/>
                  <a:gd name="T20" fmla="*/ 501 w 641"/>
                  <a:gd name="T21" fmla="*/ 114 h 638"/>
                  <a:gd name="T22" fmla="*/ 562 w 641"/>
                  <a:gd name="T23" fmla="*/ 170 h 638"/>
                  <a:gd name="T24" fmla="*/ 619 w 641"/>
                  <a:gd name="T25" fmla="*/ 318 h 638"/>
                  <a:gd name="T26" fmla="*/ 640 w 641"/>
                  <a:gd name="T27" fmla="*/ 482 h 638"/>
                  <a:gd name="T28" fmla="*/ 627 w 641"/>
                  <a:gd name="T29" fmla="*/ 543 h 638"/>
                  <a:gd name="T30" fmla="*/ 565 w 641"/>
                  <a:gd name="T31" fmla="*/ 591 h 638"/>
                  <a:gd name="T32" fmla="*/ 435 w 641"/>
                  <a:gd name="T33" fmla="*/ 600 h 638"/>
                  <a:gd name="T34" fmla="*/ 426 w 641"/>
                  <a:gd name="T35" fmla="*/ 599 h 638"/>
                  <a:gd name="T36" fmla="*/ 416 w 641"/>
                  <a:gd name="T37" fmla="*/ 607 h 638"/>
                  <a:gd name="T38" fmla="*/ 405 w 641"/>
                  <a:gd name="T39" fmla="*/ 629 h 638"/>
                  <a:gd name="T40" fmla="*/ 367 w 641"/>
                  <a:gd name="T41" fmla="*/ 636 h 638"/>
                  <a:gd name="T42" fmla="*/ 360 w 641"/>
                  <a:gd name="T43" fmla="*/ 627 h 638"/>
                  <a:gd name="T44" fmla="*/ 364 w 641"/>
                  <a:gd name="T45" fmla="*/ 604 h 638"/>
                  <a:gd name="T46" fmla="*/ 355 w 641"/>
                  <a:gd name="T47" fmla="*/ 593 h 638"/>
                  <a:gd name="T48" fmla="*/ 281 w 641"/>
                  <a:gd name="T49" fmla="*/ 584 h 638"/>
                  <a:gd name="T50" fmla="*/ 207 w 641"/>
                  <a:gd name="T51" fmla="*/ 576 h 638"/>
                  <a:gd name="T52" fmla="*/ 183 w 641"/>
                  <a:gd name="T53" fmla="*/ 583 h 638"/>
                  <a:gd name="T54" fmla="*/ 7 w 641"/>
                  <a:gd name="T55" fmla="*/ 561 h 638"/>
                  <a:gd name="T56" fmla="*/ 10 w 641"/>
                  <a:gd name="T57" fmla="*/ 544 h 638"/>
                  <a:gd name="T58" fmla="*/ 53 w 641"/>
                  <a:gd name="T59" fmla="*/ 531 h 638"/>
                  <a:gd name="T60" fmla="*/ 66 w 641"/>
                  <a:gd name="T61" fmla="*/ 538 h 638"/>
                  <a:gd name="T62" fmla="*/ 122 w 641"/>
                  <a:gd name="T63" fmla="*/ 579 h 638"/>
                  <a:gd name="T64" fmla="*/ 141 w 641"/>
                  <a:gd name="T65" fmla="*/ 574 h 638"/>
                  <a:gd name="T66" fmla="*/ 169 w 641"/>
                  <a:gd name="T67" fmla="*/ 544 h 638"/>
                  <a:gd name="T68" fmla="*/ 193 w 641"/>
                  <a:gd name="T69" fmla="*/ 535 h 638"/>
                  <a:gd name="T70" fmla="*/ 285 w 641"/>
                  <a:gd name="T71" fmla="*/ 541 h 638"/>
                  <a:gd name="T72" fmla="*/ 359 w 641"/>
                  <a:gd name="T73" fmla="*/ 551 h 638"/>
                  <a:gd name="T74" fmla="*/ 372 w 641"/>
                  <a:gd name="T75" fmla="*/ 540 h 638"/>
                  <a:gd name="T76" fmla="*/ 376 w 641"/>
                  <a:gd name="T77" fmla="*/ 456 h 638"/>
                  <a:gd name="T78" fmla="*/ 365 w 641"/>
                  <a:gd name="T79" fmla="*/ 320 h 638"/>
                  <a:gd name="T80" fmla="*/ 323 w 641"/>
                  <a:gd name="T81" fmla="*/ 165 h 638"/>
                  <a:gd name="T82" fmla="*/ 263 w 641"/>
                  <a:gd name="T83" fmla="*/ 25 h 638"/>
                  <a:gd name="T84" fmla="*/ 266 w 641"/>
                  <a:gd name="T85" fmla="*/ 12 h 638"/>
                  <a:gd name="T86" fmla="*/ 302 w 641"/>
                  <a:gd name="T87" fmla="*/ 1 h 638"/>
                  <a:gd name="T88" fmla="*/ 315 w 641"/>
                  <a:gd name="T89" fmla="*/ 9 h 638"/>
                  <a:gd name="T90" fmla="*/ 372 w 641"/>
                  <a:gd name="T91" fmla="*/ 136 h 638"/>
                  <a:gd name="T92" fmla="*/ 402 w 641"/>
                  <a:gd name="T93" fmla="*/ 228 h 638"/>
                  <a:gd name="T94" fmla="*/ 422 w 641"/>
                  <a:gd name="T95" fmla="*/ 335 h 638"/>
                  <a:gd name="T96" fmla="*/ 429 w 641"/>
                  <a:gd name="T97" fmla="*/ 456 h 638"/>
                  <a:gd name="T98" fmla="*/ 423 w 641"/>
                  <a:gd name="T99" fmla="*/ 550 h 638"/>
                  <a:gd name="T100" fmla="*/ 423 w 641"/>
                  <a:gd name="T101" fmla="*/ 55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1" h="638">
                    <a:moveTo>
                      <a:pt x="423" y="557"/>
                    </a:moveTo>
                    <a:cubicBezTo>
                      <a:pt x="432" y="557"/>
                      <a:pt x="440" y="559"/>
                      <a:pt x="448" y="559"/>
                    </a:cubicBezTo>
                    <a:cubicBezTo>
                      <a:pt x="476" y="558"/>
                      <a:pt x="504" y="558"/>
                      <a:pt x="532" y="557"/>
                    </a:cubicBezTo>
                    <a:cubicBezTo>
                      <a:pt x="541" y="556"/>
                      <a:pt x="550" y="553"/>
                      <a:pt x="558" y="550"/>
                    </a:cubicBezTo>
                    <a:cubicBezTo>
                      <a:pt x="579" y="543"/>
                      <a:pt x="582" y="524"/>
                      <a:pt x="583" y="507"/>
                    </a:cubicBezTo>
                    <a:cubicBezTo>
                      <a:pt x="586" y="473"/>
                      <a:pt x="585" y="439"/>
                      <a:pt x="579" y="405"/>
                    </a:cubicBezTo>
                    <a:cubicBezTo>
                      <a:pt x="571" y="352"/>
                      <a:pt x="558" y="300"/>
                      <a:pt x="539" y="250"/>
                    </a:cubicBezTo>
                    <a:cubicBezTo>
                      <a:pt x="529" y="223"/>
                      <a:pt x="517" y="197"/>
                      <a:pt x="500" y="174"/>
                    </a:cubicBezTo>
                    <a:cubicBezTo>
                      <a:pt x="492" y="164"/>
                      <a:pt x="483" y="155"/>
                      <a:pt x="470" y="152"/>
                    </a:cubicBezTo>
                    <a:cubicBezTo>
                      <a:pt x="455" y="147"/>
                      <a:pt x="451" y="133"/>
                      <a:pt x="463" y="122"/>
                    </a:cubicBezTo>
                    <a:cubicBezTo>
                      <a:pt x="474" y="112"/>
                      <a:pt x="487" y="110"/>
                      <a:pt x="501" y="114"/>
                    </a:cubicBezTo>
                    <a:cubicBezTo>
                      <a:pt x="530" y="123"/>
                      <a:pt x="548" y="145"/>
                      <a:pt x="562" y="170"/>
                    </a:cubicBezTo>
                    <a:cubicBezTo>
                      <a:pt x="589" y="216"/>
                      <a:pt x="606" y="266"/>
                      <a:pt x="619" y="318"/>
                    </a:cubicBezTo>
                    <a:cubicBezTo>
                      <a:pt x="632" y="372"/>
                      <a:pt x="641" y="427"/>
                      <a:pt x="640" y="482"/>
                    </a:cubicBezTo>
                    <a:cubicBezTo>
                      <a:pt x="639" y="503"/>
                      <a:pt x="636" y="524"/>
                      <a:pt x="627" y="543"/>
                    </a:cubicBezTo>
                    <a:cubicBezTo>
                      <a:pt x="615" y="569"/>
                      <a:pt x="592" y="583"/>
                      <a:pt x="565" y="591"/>
                    </a:cubicBezTo>
                    <a:cubicBezTo>
                      <a:pt x="523" y="603"/>
                      <a:pt x="479" y="604"/>
                      <a:pt x="435" y="600"/>
                    </a:cubicBezTo>
                    <a:cubicBezTo>
                      <a:pt x="432" y="599"/>
                      <a:pt x="429" y="599"/>
                      <a:pt x="426" y="599"/>
                    </a:cubicBezTo>
                    <a:cubicBezTo>
                      <a:pt x="419" y="598"/>
                      <a:pt x="417" y="600"/>
                      <a:pt x="416" y="607"/>
                    </a:cubicBezTo>
                    <a:cubicBezTo>
                      <a:pt x="414" y="615"/>
                      <a:pt x="414" y="625"/>
                      <a:pt x="405" y="629"/>
                    </a:cubicBezTo>
                    <a:cubicBezTo>
                      <a:pt x="393" y="635"/>
                      <a:pt x="381" y="638"/>
                      <a:pt x="367" y="636"/>
                    </a:cubicBezTo>
                    <a:cubicBezTo>
                      <a:pt x="362" y="636"/>
                      <a:pt x="360" y="633"/>
                      <a:pt x="360" y="627"/>
                    </a:cubicBezTo>
                    <a:cubicBezTo>
                      <a:pt x="361" y="619"/>
                      <a:pt x="362" y="611"/>
                      <a:pt x="364" y="604"/>
                    </a:cubicBezTo>
                    <a:cubicBezTo>
                      <a:pt x="367" y="595"/>
                      <a:pt x="363" y="593"/>
                      <a:pt x="355" y="593"/>
                    </a:cubicBezTo>
                    <a:cubicBezTo>
                      <a:pt x="331" y="590"/>
                      <a:pt x="306" y="587"/>
                      <a:pt x="281" y="584"/>
                    </a:cubicBezTo>
                    <a:cubicBezTo>
                      <a:pt x="257" y="582"/>
                      <a:pt x="232" y="579"/>
                      <a:pt x="207" y="576"/>
                    </a:cubicBezTo>
                    <a:cubicBezTo>
                      <a:pt x="197" y="575"/>
                      <a:pt x="191" y="578"/>
                      <a:pt x="183" y="583"/>
                    </a:cubicBezTo>
                    <a:cubicBezTo>
                      <a:pt x="130" y="625"/>
                      <a:pt x="47" y="613"/>
                      <a:pt x="7" y="561"/>
                    </a:cubicBezTo>
                    <a:cubicBezTo>
                      <a:pt x="0" y="552"/>
                      <a:pt x="1" y="549"/>
                      <a:pt x="10" y="544"/>
                    </a:cubicBezTo>
                    <a:cubicBezTo>
                      <a:pt x="23" y="536"/>
                      <a:pt x="37" y="530"/>
                      <a:pt x="53" y="531"/>
                    </a:cubicBezTo>
                    <a:cubicBezTo>
                      <a:pt x="57" y="531"/>
                      <a:pt x="63" y="534"/>
                      <a:pt x="66" y="538"/>
                    </a:cubicBezTo>
                    <a:cubicBezTo>
                      <a:pt x="80" y="558"/>
                      <a:pt x="100" y="570"/>
                      <a:pt x="122" y="579"/>
                    </a:cubicBezTo>
                    <a:cubicBezTo>
                      <a:pt x="129" y="582"/>
                      <a:pt x="134" y="580"/>
                      <a:pt x="141" y="574"/>
                    </a:cubicBezTo>
                    <a:cubicBezTo>
                      <a:pt x="150" y="564"/>
                      <a:pt x="161" y="556"/>
                      <a:pt x="169" y="544"/>
                    </a:cubicBezTo>
                    <a:cubicBezTo>
                      <a:pt x="173" y="538"/>
                      <a:pt x="185" y="535"/>
                      <a:pt x="193" y="535"/>
                    </a:cubicBezTo>
                    <a:cubicBezTo>
                      <a:pt x="224" y="536"/>
                      <a:pt x="254" y="538"/>
                      <a:pt x="285" y="541"/>
                    </a:cubicBezTo>
                    <a:cubicBezTo>
                      <a:pt x="310" y="544"/>
                      <a:pt x="334" y="548"/>
                      <a:pt x="359" y="551"/>
                    </a:cubicBezTo>
                    <a:cubicBezTo>
                      <a:pt x="371" y="552"/>
                      <a:pt x="371" y="552"/>
                      <a:pt x="372" y="540"/>
                    </a:cubicBezTo>
                    <a:cubicBezTo>
                      <a:pt x="373" y="512"/>
                      <a:pt x="377" y="484"/>
                      <a:pt x="376" y="456"/>
                    </a:cubicBezTo>
                    <a:cubicBezTo>
                      <a:pt x="374" y="411"/>
                      <a:pt x="372" y="365"/>
                      <a:pt x="365" y="320"/>
                    </a:cubicBezTo>
                    <a:cubicBezTo>
                      <a:pt x="357" y="267"/>
                      <a:pt x="343" y="215"/>
                      <a:pt x="323" y="165"/>
                    </a:cubicBezTo>
                    <a:cubicBezTo>
                      <a:pt x="304" y="118"/>
                      <a:pt x="283" y="72"/>
                      <a:pt x="263" y="25"/>
                    </a:cubicBezTo>
                    <a:cubicBezTo>
                      <a:pt x="260" y="19"/>
                      <a:pt x="262" y="14"/>
                      <a:pt x="266" y="12"/>
                    </a:cubicBezTo>
                    <a:cubicBezTo>
                      <a:pt x="278" y="8"/>
                      <a:pt x="290" y="4"/>
                      <a:pt x="302" y="1"/>
                    </a:cubicBezTo>
                    <a:cubicBezTo>
                      <a:pt x="306" y="0"/>
                      <a:pt x="314" y="5"/>
                      <a:pt x="315" y="9"/>
                    </a:cubicBezTo>
                    <a:cubicBezTo>
                      <a:pt x="335" y="51"/>
                      <a:pt x="355" y="93"/>
                      <a:pt x="372" y="136"/>
                    </a:cubicBezTo>
                    <a:cubicBezTo>
                      <a:pt x="384" y="166"/>
                      <a:pt x="394" y="197"/>
                      <a:pt x="402" y="228"/>
                    </a:cubicBezTo>
                    <a:cubicBezTo>
                      <a:pt x="411" y="263"/>
                      <a:pt x="418" y="299"/>
                      <a:pt x="422" y="335"/>
                    </a:cubicBezTo>
                    <a:cubicBezTo>
                      <a:pt x="427" y="375"/>
                      <a:pt x="429" y="416"/>
                      <a:pt x="429" y="456"/>
                    </a:cubicBezTo>
                    <a:cubicBezTo>
                      <a:pt x="430" y="487"/>
                      <a:pt x="425" y="519"/>
                      <a:pt x="423" y="550"/>
                    </a:cubicBezTo>
                    <a:cubicBezTo>
                      <a:pt x="423" y="552"/>
                      <a:pt x="423" y="553"/>
                      <a:pt x="423" y="55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4" name="chenying0907 19"/>
              <p:cNvSpPr/>
              <p:nvPr/>
            </p:nvSpPr>
            <p:spPr bwMode="auto">
              <a:xfrm>
                <a:off x="6670676" y="2278063"/>
                <a:ext cx="1325563" cy="1062038"/>
              </a:xfrm>
              <a:custGeom>
                <a:avLst/>
                <a:gdLst>
                  <a:gd name="T0" fmla="*/ 473 w 616"/>
                  <a:gd name="T1" fmla="*/ 492 h 494"/>
                  <a:gd name="T2" fmla="*/ 370 w 616"/>
                  <a:gd name="T3" fmla="*/ 480 h 494"/>
                  <a:gd name="T4" fmla="*/ 196 w 616"/>
                  <a:gd name="T5" fmla="*/ 361 h 494"/>
                  <a:gd name="T6" fmla="*/ 83 w 616"/>
                  <a:gd name="T7" fmla="*/ 179 h 494"/>
                  <a:gd name="T8" fmla="*/ 7 w 616"/>
                  <a:gd name="T9" fmla="*/ 32 h 494"/>
                  <a:gd name="T10" fmla="*/ 14 w 616"/>
                  <a:gd name="T11" fmla="*/ 11 h 494"/>
                  <a:gd name="T12" fmla="*/ 19 w 616"/>
                  <a:gd name="T13" fmla="*/ 9 h 494"/>
                  <a:gd name="T14" fmla="*/ 64 w 616"/>
                  <a:gd name="T15" fmla="*/ 24 h 494"/>
                  <a:gd name="T16" fmla="*/ 122 w 616"/>
                  <a:gd name="T17" fmla="*/ 133 h 494"/>
                  <a:gd name="T18" fmla="*/ 199 w 616"/>
                  <a:gd name="T19" fmla="*/ 276 h 494"/>
                  <a:gd name="T20" fmla="*/ 296 w 616"/>
                  <a:gd name="T21" fmla="*/ 394 h 494"/>
                  <a:gd name="T22" fmla="*/ 405 w 616"/>
                  <a:gd name="T23" fmla="*/ 455 h 494"/>
                  <a:gd name="T24" fmla="*/ 526 w 616"/>
                  <a:gd name="T25" fmla="*/ 468 h 494"/>
                  <a:gd name="T26" fmla="*/ 595 w 616"/>
                  <a:gd name="T27" fmla="*/ 459 h 494"/>
                  <a:gd name="T28" fmla="*/ 603 w 616"/>
                  <a:gd name="T29" fmla="*/ 458 h 494"/>
                  <a:gd name="T30" fmla="*/ 616 w 616"/>
                  <a:gd name="T31" fmla="*/ 462 h 494"/>
                  <a:gd name="T32" fmla="*/ 608 w 616"/>
                  <a:gd name="T33" fmla="*/ 473 h 494"/>
                  <a:gd name="T34" fmla="*/ 589 w 616"/>
                  <a:gd name="T35" fmla="*/ 480 h 494"/>
                  <a:gd name="T36" fmla="*/ 473 w 616"/>
                  <a:gd name="T37" fmla="*/ 492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6" h="494">
                    <a:moveTo>
                      <a:pt x="473" y="492"/>
                    </a:moveTo>
                    <a:cubicBezTo>
                      <a:pt x="439" y="494"/>
                      <a:pt x="404" y="489"/>
                      <a:pt x="370" y="480"/>
                    </a:cubicBezTo>
                    <a:cubicBezTo>
                      <a:pt x="299" y="460"/>
                      <a:pt x="242" y="418"/>
                      <a:pt x="196" y="361"/>
                    </a:cubicBezTo>
                    <a:cubicBezTo>
                      <a:pt x="150" y="305"/>
                      <a:pt x="116" y="242"/>
                      <a:pt x="83" y="179"/>
                    </a:cubicBezTo>
                    <a:cubicBezTo>
                      <a:pt x="58" y="130"/>
                      <a:pt x="32" y="81"/>
                      <a:pt x="7" y="32"/>
                    </a:cubicBezTo>
                    <a:cubicBezTo>
                      <a:pt x="0" y="20"/>
                      <a:pt x="1" y="16"/>
                      <a:pt x="14" y="11"/>
                    </a:cubicBezTo>
                    <a:cubicBezTo>
                      <a:pt x="16" y="11"/>
                      <a:pt x="17" y="10"/>
                      <a:pt x="19" y="9"/>
                    </a:cubicBezTo>
                    <a:cubicBezTo>
                      <a:pt x="43" y="0"/>
                      <a:pt x="52" y="2"/>
                      <a:pt x="64" y="24"/>
                    </a:cubicBezTo>
                    <a:cubicBezTo>
                      <a:pt x="84" y="60"/>
                      <a:pt x="103" y="97"/>
                      <a:pt x="122" y="133"/>
                    </a:cubicBezTo>
                    <a:cubicBezTo>
                      <a:pt x="147" y="181"/>
                      <a:pt x="173" y="228"/>
                      <a:pt x="199" y="276"/>
                    </a:cubicBezTo>
                    <a:cubicBezTo>
                      <a:pt x="224" y="321"/>
                      <a:pt x="258" y="360"/>
                      <a:pt x="296" y="394"/>
                    </a:cubicBezTo>
                    <a:cubicBezTo>
                      <a:pt x="328" y="422"/>
                      <a:pt x="364" y="442"/>
                      <a:pt x="405" y="455"/>
                    </a:cubicBezTo>
                    <a:cubicBezTo>
                      <a:pt x="445" y="466"/>
                      <a:pt x="485" y="471"/>
                      <a:pt x="526" y="468"/>
                    </a:cubicBezTo>
                    <a:cubicBezTo>
                      <a:pt x="549" y="467"/>
                      <a:pt x="572" y="462"/>
                      <a:pt x="595" y="459"/>
                    </a:cubicBezTo>
                    <a:cubicBezTo>
                      <a:pt x="598" y="458"/>
                      <a:pt x="601" y="458"/>
                      <a:pt x="603" y="458"/>
                    </a:cubicBezTo>
                    <a:cubicBezTo>
                      <a:pt x="608" y="459"/>
                      <a:pt x="612" y="460"/>
                      <a:pt x="616" y="462"/>
                    </a:cubicBezTo>
                    <a:cubicBezTo>
                      <a:pt x="613" y="466"/>
                      <a:pt x="612" y="471"/>
                      <a:pt x="608" y="473"/>
                    </a:cubicBezTo>
                    <a:cubicBezTo>
                      <a:pt x="602" y="476"/>
                      <a:pt x="596" y="479"/>
                      <a:pt x="589" y="480"/>
                    </a:cubicBezTo>
                    <a:cubicBezTo>
                      <a:pt x="551" y="487"/>
                      <a:pt x="513" y="493"/>
                      <a:pt x="473" y="49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5" name="chenying0907 127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92 w 239"/>
                  <a:gd name="T3" fmla="*/ 80 h 121"/>
                  <a:gd name="T4" fmla="*/ 168 w 239"/>
                  <a:gd name="T5" fmla="*/ 90 h 121"/>
                  <a:gd name="T6" fmla="*/ 137 w 239"/>
                  <a:gd name="T7" fmla="*/ 93 h 121"/>
                  <a:gd name="T8" fmla="*/ 137 w 239"/>
                  <a:gd name="T9" fmla="*/ 108 h 121"/>
                  <a:gd name="T10" fmla="*/ 197 w 239"/>
                  <a:gd name="T11" fmla="*/ 113 h 121"/>
                  <a:gd name="T12" fmla="*/ 235 w 239"/>
                  <a:gd name="T13" fmla="*/ 30 h 121"/>
                  <a:gd name="T14" fmla="*/ 223 w 239"/>
                  <a:gd name="T15" fmla="*/ 23 h 121"/>
                  <a:gd name="T16" fmla="*/ 211 w 239"/>
                  <a:gd name="T17" fmla="*/ 28 h 121"/>
                  <a:gd name="T18" fmla="*/ 137 w 239"/>
                  <a:gd name="T19" fmla="*/ 56 h 121"/>
                  <a:gd name="T20" fmla="*/ 56 w 239"/>
                  <a:gd name="T21" fmla="*/ 38 h 121"/>
                  <a:gd name="T22" fmla="*/ 25 w 239"/>
                  <a:gd name="T23" fmla="*/ 7 h 121"/>
                  <a:gd name="T24" fmla="*/ 6 w 239"/>
                  <a:gd name="T25" fmla="*/ 5 h 121"/>
                  <a:gd name="T26" fmla="*/ 5 w 239"/>
                  <a:gd name="T27" fmla="*/ 20 h 121"/>
                  <a:gd name="T28" fmla="*/ 113 w 239"/>
                  <a:gd name="T29" fmla="*/ 75 h 121"/>
                  <a:gd name="T30" fmla="*/ 151 w 239"/>
                  <a:gd name="T31" fmla="*/ 7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96" y="65"/>
                      <a:pt x="194" y="73"/>
                      <a:pt x="192" y="80"/>
                    </a:cubicBezTo>
                    <a:cubicBezTo>
                      <a:pt x="187" y="95"/>
                      <a:pt x="182" y="97"/>
                      <a:pt x="168" y="90"/>
                    </a:cubicBezTo>
                    <a:cubicBezTo>
                      <a:pt x="158" y="84"/>
                      <a:pt x="145" y="86"/>
                      <a:pt x="137" y="93"/>
                    </a:cubicBezTo>
                    <a:cubicBezTo>
                      <a:pt x="132" y="99"/>
                      <a:pt x="131" y="105"/>
                      <a:pt x="137" y="108"/>
                    </a:cubicBezTo>
                    <a:cubicBezTo>
                      <a:pt x="156" y="119"/>
                      <a:pt x="177" y="121"/>
                      <a:pt x="197" y="113"/>
                    </a:cubicBezTo>
                    <a:cubicBezTo>
                      <a:pt x="231" y="100"/>
                      <a:pt x="239" y="54"/>
                      <a:pt x="235" y="30"/>
                    </a:cubicBezTo>
                    <a:cubicBezTo>
                      <a:pt x="234" y="27"/>
                      <a:pt x="227" y="23"/>
                      <a:pt x="223" y="23"/>
                    </a:cubicBezTo>
                    <a:cubicBezTo>
                      <a:pt x="219" y="23"/>
                      <a:pt x="215" y="26"/>
                      <a:pt x="211" y="28"/>
                    </a:cubicBezTo>
                    <a:cubicBezTo>
                      <a:pt x="188" y="41"/>
                      <a:pt x="164" y="51"/>
                      <a:pt x="137" y="56"/>
                    </a:cubicBezTo>
                    <a:cubicBezTo>
                      <a:pt x="107" y="61"/>
                      <a:pt x="80" y="56"/>
                      <a:pt x="56" y="38"/>
                    </a:cubicBezTo>
                    <a:cubicBezTo>
                      <a:pt x="45" y="29"/>
                      <a:pt x="35" y="17"/>
                      <a:pt x="25" y="7"/>
                    </a:cubicBezTo>
                    <a:cubicBezTo>
                      <a:pt x="20" y="2"/>
                      <a:pt x="11" y="0"/>
                      <a:pt x="6" y="5"/>
                    </a:cubicBezTo>
                    <a:cubicBezTo>
                      <a:pt x="0" y="9"/>
                      <a:pt x="0" y="15"/>
                      <a:pt x="5" y="20"/>
                    </a:cubicBezTo>
                    <a:cubicBezTo>
                      <a:pt x="32" y="55"/>
                      <a:pt x="67" y="76"/>
                      <a:pt x="113" y="75"/>
                    </a:cubicBezTo>
                    <a:cubicBezTo>
                      <a:pt x="126" y="75"/>
                      <a:pt x="139" y="73"/>
                      <a:pt x="151" y="70"/>
                    </a:cubicBezTo>
                    <a:cubicBezTo>
                      <a:pt x="166" y="67"/>
                      <a:pt x="181" y="61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6" name="chenying0907 130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19 w 41"/>
                  <a:gd name="T3" fmla="*/ 40 h 41"/>
                  <a:gd name="T4" fmla="*/ 40 w 41"/>
                  <a:gd name="T5" fmla="*/ 21 h 41"/>
                  <a:gd name="T6" fmla="*/ 22 w 41"/>
                  <a:gd name="T7" fmla="*/ 1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0" y="30"/>
                      <a:pt x="9" y="40"/>
                      <a:pt x="19" y="40"/>
                    </a:cubicBezTo>
                    <a:cubicBezTo>
                      <a:pt x="29" y="41"/>
                      <a:pt x="39" y="32"/>
                      <a:pt x="40" y="21"/>
                    </a:cubicBezTo>
                    <a:cubicBezTo>
                      <a:pt x="41" y="11"/>
                      <a:pt x="32" y="2"/>
                      <a:pt x="22" y="1"/>
                    </a:cubicBezTo>
                    <a:cubicBezTo>
                      <a:pt x="11" y="0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7" name="Oval 132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8" name="chenying0907 181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51 w 239"/>
                  <a:gd name="T3" fmla="*/ 70 h 121"/>
                  <a:gd name="T4" fmla="*/ 113 w 239"/>
                  <a:gd name="T5" fmla="*/ 75 h 121"/>
                  <a:gd name="T6" fmla="*/ 5 w 239"/>
                  <a:gd name="T7" fmla="*/ 20 h 121"/>
                  <a:gd name="T8" fmla="*/ 6 w 239"/>
                  <a:gd name="T9" fmla="*/ 5 h 121"/>
                  <a:gd name="T10" fmla="*/ 25 w 239"/>
                  <a:gd name="T11" fmla="*/ 7 h 121"/>
                  <a:gd name="T12" fmla="*/ 56 w 239"/>
                  <a:gd name="T13" fmla="*/ 38 h 121"/>
                  <a:gd name="T14" fmla="*/ 137 w 239"/>
                  <a:gd name="T15" fmla="*/ 56 h 121"/>
                  <a:gd name="T16" fmla="*/ 211 w 239"/>
                  <a:gd name="T17" fmla="*/ 28 h 121"/>
                  <a:gd name="T18" fmla="*/ 223 w 239"/>
                  <a:gd name="T19" fmla="*/ 23 h 121"/>
                  <a:gd name="T20" fmla="*/ 235 w 239"/>
                  <a:gd name="T21" fmla="*/ 30 h 121"/>
                  <a:gd name="T22" fmla="*/ 197 w 239"/>
                  <a:gd name="T23" fmla="*/ 113 h 121"/>
                  <a:gd name="T24" fmla="*/ 137 w 239"/>
                  <a:gd name="T25" fmla="*/ 108 h 121"/>
                  <a:gd name="T26" fmla="*/ 137 w 239"/>
                  <a:gd name="T27" fmla="*/ 93 h 121"/>
                  <a:gd name="T28" fmla="*/ 168 w 239"/>
                  <a:gd name="T29" fmla="*/ 90 h 121"/>
                  <a:gd name="T30" fmla="*/ 192 w 239"/>
                  <a:gd name="T31" fmla="*/ 8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81" y="61"/>
                      <a:pt x="166" y="67"/>
                      <a:pt x="151" y="70"/>
                    </a:cubicBezTo>
                    <a:cubicBezTo>
                      <a:pt x="139" y="73"/>
                      <a:pt x="126" y="75"/>
                      <a:pt x="113" y="75"/>
                    </a:cubicBezTo>
                    <a:cubicBezTo>
                      <a:pt x="67" y="76"/>
                      <a:pt x="32" y="55"/>
                      <a:pt x="5" y="20"/>
                    </a:cubicBezTo>
                    <a:cubicBezTo>
                      <a:pt x="0" y="15"/>
                      <a:pt x="0" y="9"/>
                      <a:pt x="6" y="5"/>
                    </a:cubicBezTo>
                    <a:cubicBezTo>
                      <a:pt x="11" y="0"/>
                      <a:pt x="20" y="2"/>
                      <a:pt x="25" y="7"/>
                    </a:cubicBezTo>
                    <a:cubicBezTo>
                      <a:pt x="35" y="17"/>
                      <a:pt x="45" y="29"/>
                      <a:pt x="56" y="38"/>
                    </a:cubicBezTo>
                    <a:cubicBezTo>
                      <a:pt x="80" y="56"/>
                      <a:pt x="107" y="61"/>
                      <a:pt x="137" y="56"/>
                    </a:cubicBezTo>
                    <a:cubicBezTo>
                      <a:pt x="164" y="51"/>
                      <a:pt x="188" y="41"/>
                      <a:pt x="211" y="28"/>
                    </a:cubicBezTo>
                    <a:cubicBezTo>
                      <a:pt x="215" y="26"/>
                      <a:pt x="219" y="23"/>
                      <a:pt x="223" y="23"/>
                    </a:cubicBezTo>
                    <a:cubicBezTo>
                      <a:pt x="227" y="23"/>
                      <a:pt x="234" y="27"/>
                      <a:pt x="235" y="30"/>
                    </a:cubicBezTo>
                    <a:cubicBezTo>
                      <a:pt x="239" y="54"/>
                      <a:pt x="231" y="100"/>
                      <a:pt x="197" y="113"/>
                    </a:cubicBezTo>
                    <a:cubicBezTo>
                      <a:pt x="177" y="121"/>
                      <a:pt x="156" y="119"/>
                      <a:pt x="137" y="108"/>
                    </a:cubicBezTo>
                    <a:cubicBezTo>
                      <a:pt x="131" y="105"/>
                      <a:pt x="132" y="99"/>
                      <a:pt x="137" y="93"/>
                    </a:cubicBezTo>
                    <a:cubicBezTo>
                      <a:pt x="145" y="86"/>
                      <a:pt x="158" y="84"/>
                      <a:pt x="168" y="90"/>
                    </a:cubicBezTo>
                    <a:cubicBezTo>
                      <a:pt x="182" y="97"/>
                      <a:pt x="187" y="95"/>
                      <a:pt x="192" y="80"/>
                    </a:cubicBezTo>
                    <a:cubicBezTo>
                      <a:pt x="194" y="73"/>
                      <a:pt x="196" y="65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29" name="chenying0907 182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22 w 41"/>
                  <a:gd name="T3" fmla="*/ 1 h 41"/>
                  <a:gd name="T4" fmla="*/ 40 w 41"/>
                  <a:gd name="T5" fmla="*/ 21 h 41"/>
                  <a:gd name="T6" fmla="*/ 19 w 41"/>
                  <a:gd name="T7" fmla="*/ 40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1" y="8"/>
                      <a:pt x="11" y="0"/>
                      <a:pt x="22" y="1"/>
                    </a:cubicBezTo>
                    <a:cubicBezTo>
                      <a:pt x="32" y="2"/>
                      <a:pt x="41" y="11"/>
                      <a:pt x="40" y="21"/>
                    </a:cubicBezTo>
                    <a:cubicBezTo>
                      <a:pt x="39" y="32"/>
                      <a:pt x="29" y="41"/>
                      <a:pt x="19" y="40"/>
                    </a:cubicBezTo>
                    <a:cubicBezTo>
                      <a:pt x="9" y="40"/>
                      <a:pt x="0" y="30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30" name="Oval 183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19" name="chenying0907 57"/>
            <p:cNvSpPr/>
            <p:nvPr/>
          </p:nvSpPr>
          <p:spPr bwMode="auto">
            <a:xfrm>
              <a:off x="6750019" y="2121897"/>
              <a:ext cx="402347" cy="323589"/>
            </a:xfrm>
            <a:custGeom>
              <a:avLst/>
              <a:gdLst>
                <a:gd name="T0" fmla="*/ 10 w 173"/>
                <a:gd name="T1" fmla="*/ 0 h 140"/>
                <a:gd name="T2" fmla="*/ 1 w 173"/>
                <a:gd name="T3" fmla="*/ 42 h 140"/>
                <a:gd name="T4" fmla="*/ 4 w 173"/>
                <a:gd name="T5" fmla="*/ 48 h 140"/>
                <a:gd name="T6" fmla="*/ 32 w 173"/>
                <a:gd name="T7" fmla="*/ 67 h 140"/>
                <a:gd name="T8" fmla="*/ 142 w 173"/>
                <a:gd name="T9" fmla="*/ 138 h 140"/>
                <a:gd name="T10" fmla="*/ 153 w 173"/>
                <a:gd name="T11" fmla="*/ 138 h 140"/>
                <a:gd name="T12" fmla="*/ 159 w 173"/>
                <a:gd name="T13" fmla="*/ 95 h 140"/>
                <a:gd name="T14" fmla="*/ 150 w 173"/>
                <a:gd name="T15" fmla="*/ 88 h 140"/>
                <a:gd name="T16" fmla="*/ 61 w 173"/>
                <a:gd name="T17" fmla="*/ 32 h 140"/>
                <a:gd name="T18" fmla="*/ 10 w 173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40">
                  <a:moveTo>
                    <a:pt x="10" y="0"/>
                  </a:moveTo>
                  <a:cubicBezTo>
                    <a:pt x="13" y="16"/>
                    <a:pt x="11" y="30"/>
                    <a:pt x="1" y="42"/>
                  </a:cubicBezTo>
                  <a:cubicBezTo>
                    <a:pt x="0" y="43"/>
                    <a:pt x="2" y="47"/>
                    <a:pt x="4" y="48"/>
                  </a:cubicBezTo>
                  <a:cubicBezTo>
                    <a:pt x="13" y="55"/>
                    <a:pt x="23" y="61"/>
                    <a:pt x="32" y="67"/>
                  </a:cubicBezTo>
                  <a:cubicBezTo>
                    <a:pt x="69" y="91"/>
                    <a:pt x="105" y="114"/>
                    <a:pt x="142" y="138"/>
                  </a:cubicBezTo>
                  <a:cubicBezTo>
                    <a:pt x="145" y="139"/>
                    <a:pt x="150" y="140"/>
                    <a:pt x="153" y="138"/>
                  </a:cubicBezTo>
                  <a:cubicBezTo>
                    <a:pt x="170" y="130"/>
                    <a:pt x="173" y="108"/>
                    <a:pt x="159" y="95"/>
                  </a:cubicBezTo>
                  <a:cubicBezTo>
                    <a:pt x="156" y="92"/>
                    <a:pt x="153" y="90"/>
                    <a:pt x="150" y="88"/>
                  </a:cubicBezTo>
                  <a:cubicBezTo>
                    <a:pt x="120" y="69"/>
                    <a:pt x="91" y="51"/>
                    <a:pt x="61" y="32"/>
                  </a:cubicBezTo>
                  <a:cubicBezTo>
                    <a:pt x="45" y="22"/>
                    <a:pt x="28" y="1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31" name="PA_自由: 形状 201"/>
          <p:cNvSpPr/>
          <p:nvPr>
            <p:custDataLst>
              <p:tags r:id="rId3"/>
            </p:custDataLst>
          </p:nvPr>
        </p:nvSpPr>
        <p:spPr>
          <a:xfrm rot="21316081">
            <a:off x="820711" y="5161796"/>
            <a:ext cx="3433232" cy="670601"/>
          </a:xfrm>
          <a:custGeom>
            <a:avLst/>
            <a:gdLst>
              <a:gd name="connsiteX0" fmla="*/ 111760 w 3434080"/>
              <a:gd name="connsiteY0" fmla="*/ 355600 h 670560"/>
              <a:gd name="connsiteX1" fmla="*/ 162560 w 3434080"/>
              <a:gd name="connsiteY1" fmla="*/ 375920 h 670560"/>
              <a:gd name="connsiteX2" fmla="*/ 508000 w 3434080"/>
              <a:gd name="connsiteY2" fmla="*/ 355600 h 670560"/>
              <a:gd name="connsiteX3" fmla="*/ 589280 w 3434080"/>
              <a:gd name="connsiteY3" fmla="*/ 314960 h 670560"/>
              <a:gd name="connsiteX4" fmla="*/ 629920 w 3434080"/>
              <a:gd name="connsiteY4" fmla="*/ 304800 h 670560"/>
              <a:gd name="connsiteX5" fmla="*/ 660400 w 3434080"/>
              <a:gd name="connsiteY5" fmla="*/ 294640 h 670560"/>
              <a:gd name="connsiteX6" fmla="*/ 751840 w 3434080"/>
              <a:gd name="connsiteY6" fmla="*/ 274320 h 670560"/>
              <a:gd name="connsiteX7" fmla="*/ 863600 w 3434080"/>
              <a:gd name="connsiteY7" fmla="*/ 243840 h 670560"/>
              <a:gd name="connsiteX8" fmla="*/ 894080 w 3434080"/>
              <a:gd name="connsiteY8" fmla="*/ 223520 h 670560"/>
              <a:gd name="connsiteX9" fmla="*/ 955040 w 3434080"/>
              <a:gd name="connsiteY9" fmla="*/ 213360 h 670560"/>
              <a:gd name="connsiteX10" fmla="*/ 995680 w 3434080"/>
              <a:gd name="connsiteY10" fmla="*/ 203200 h 670560"/>
              <a:gd name="connsiteX11" fmla="*/ 1026160 w 3434080"/>
              <a:gd name="connsiteY11" fmla="*/ 172720 h 670560"/>
              <a:gd name="connsiteX12" fmla="*/ 1056640 w 3434080"/>
              <a:gd name="connsiteY12" fmla="*/ 162560 h 670560"/>
              <a:gd name="connsiteX13" fmla="*/ 1107440 w 3434080"/>
              <a:gd name="connsiteY13" fmla="*/ 142240 h 670560"/>
              <a:gd name="connsiteX14" fmla="*/ 1178560 w 3434080"/>
              <a:gd name="connsiteY14" fmla="*/ 152400 h 670560"/>
              <a:gd name="connsiteX15" fmla="*/ 1229360 w 3434080"/>
              <a:gd name="connsiteY15" fmla="*/ 162560 h 670560"/>
              <a:gd name="connsiteX16" fmla="*/ 1391920 w 3434080"/>
              <a:gd name="connsiteY16" fmla="*/ 152400 h 670560"/>
              <a:gd name="connsiteX17" fmla="*/ 1503680 w 3434080"/>
              <a:gd name="connsiteY17" fmla="*/ 132080 h 670560"/>
              <a:gd name="connsiteX18" fmla="*/ 1595120 w 3434080"/>
              <a:gd name="connsiteY18" fmla="*/ 101600 h 670560"/>
              <a:gd name="connsiteX19" fmla="*/ 1625600 w 3434080"/>
              <a:gd name="connsiteY19" fmla="*/ 91440 h 670560"/>
              <a:gd name="connsiteX20" fmla="*/ 1838960 w 3434080"/>
              <a:gd name="connsiteY20" fmla="*/ 81280 h 670560"/>
              <a:gd name="connsiteX21" fmla="*/ 1950720 w 3434080"/>
              <a:gd name="connsiteY21" fmla="*/ 71120 h 670560"/>
              <a:gd name="connsiteX22" fmla="*/ 2062480 w 3434080"/>
              <a:gd name="connsiteY22" fmla="*/ 50800 h 670560"/>
              <a:gd name="connsiteX23" fmla="*/ 2113280 w 3434080"/>
              <a:gd name="connsiteY23" fmla="*/ 40640 h 670560"/>
              <a:gd name="connsiteX24" fmla="*/ 2194560 w 3434080"/>
              <a:gd name="connsiteY24" fmla="*/ 30480 h 670560"/>
              <a:gd name="connsiteX25" fmla="*/ 2225040 w 3434080"/>
              <a:gd name="connsiteY25" fmla="*/ 20320 h 670560"/>
              <a:gd name="connsiteX26" fmla="*/ 2346960 w 3434080"/>
              <a:gd name="connsiteY26" fmla="*/ 0 h 670560"/>
              <a:gd name="connsiteX27" fmla="*/ 2458720 w 3434080"/>
              <a:gd name="connsiteY27" fmla="*/ 20320 h 670560"/>
              <a:gd name="connsiteX28" fmla="*/ 2519680 w 3434080"/>
              <a:gd name="connsiteY28" fmla="*/ 50800 h 670560"/>
              <a:gd name="connsiteX29" fmla="*/ 2651760 w 3434080"/>
              <a:gd name="connsiteY29" fmla="*/ 60960 h 670560"/>
              <a:gd name="connsiteX30" fmla="*/ 3261360 w 3434080"/>
              <a:gd name="connsiteY30" fmla="*/ 71120 h 670560"/>
              <a:gd name="connsiteX31" fmla="*/ 3291840 w 3434080"/>
              <a:gd name="connsiteY31" fmla="*/ 91440 h 670560"/>
              <a:gd name="connsiteX32" fmla="*/ 3383280 w 3434080"/>
              <a:gd name="connsiteY32" fmla="*/ 101600 h 670560"/>
              <a:gd name="connsiteX33" fmla="*/ 3434080 w 3434080"/>
              <a:gd name="connsiteY33" fmla="*/ 193040 h 670560"/>
              <a:gd name="connsiteX34" fmla="*/ 3200400 w 3434080"/>
              <a:gd name="connsiteY34" fmla="*/ 213360 h 670560"/>
              <a:gd name="connsiteX35" fmla="*/ 3048000 w 3434080"/>
              <a:gd name="connsiteY35" fmla="*/ 223520 h 670560"/>
              <a:gd name="connsiteX36" fmla="*/ 2844800 w 3434080"/>
              <a:gd name="connsiteY36" fmla="*/ 233680 h 670560"/>
              <a:gd name="connsiteX37" fmla="*/ 2743200 w 3434080"/>
              <a:gd name="connsiteY37" fmla="*/ 254000 h 670560"/>
              <a:gd name="connsiteX38" fmla="*/ 2661920 w 3434080"/>
              <a:gd name="connsiteY38" fmla="*/ 264160 h 670560"/>
              <a:gd name="connsiteX39" fmla="*/ 2519680 w 3434080"/>
              <a:gd name="connsiteY39" fmla="*/ 294640 h 670560"/>
              <a:gd name="connsiteX40" fmla="*/ 2458720 w 3434080"/>
              <a:gd name="connsiteY40" fmla="*/ 304800 h 670560"/>
              <a:gd name="connsiteX41" fmla="*/ 2346960 w 3434080"/>
              <a:gd name="connsiteY41" fmla="*/ 345440 h 670560"/>
              <a:gd name="connsiteX42" fmla="*/ 2296160 w 3434080"/>
              <a:gd name="connsiteY42" fmla="*/ 355600 h 670560"/>
              <a:gd name="connsiteX43" fmla="*/ 2245360 w 3434080"/>
              <a:gd name="connsiteY43" fmla="*/ 386080 h 670560"/>
              <a:gd name="connsiteX44" fmla="*/ 2164080 w 3434080"/>
              <a:gd name="connsiteY44" fmla="*/ 406400 h 670560"/>
              <a:gd name="connsiteX45" fmla="*/ 2133600 w 3434080"/>
              <a:gd name="connsiteY45" fmla="*/ 426720 h 670560"/>
              <a:gd name="connsiteX46" fmla="*/ 2072640 w 3434080"/>
              <a:gd name="connsiteY46" fmla="*/ 436880 h 670560"/>
              <a:gd name="connsiteX47" fmla="*/ 1971040 w 3434080"/>
              <a:gd name="connsiteY47" fmla="*/ 457200 h 670560"/>
              <a:gd name="connsiteX48" fmla="*/ 1899920 w 3434080"/>
              <a:gd name="connsiteY48" fmla="*/ 467360 h 670560"/>
              <a:gd name="connsiteX49" fmla="*/ 1696720 w 3434080"/>
              <a:gd name="connsiteY49" fmla="*/ 487680 h 670560"/>
              <a:gd name="connsiteX50" fmla="*/ 1605280 w 3434080"/>
              <a:gd name="connsiteY50" fmla="*/ 497840 h 670560"/>
              <a:gd name="connsiteX51" fmla="*/ 1564640 w 3434080"/>
              <a:gd name="connsiteY51" fmla="*/ 508000 h 670560"/>
              <a:gd name="connsiteX52" fmla="*/ 1422400 w 3434080"/>
              <a:gd name="connsiteY52" fmla="*/ 528320 h 670560"/>
              <a:gd name="connsiteX53" fmla="*/ 1229360 w 3434080"/>
              <a:gd name="connsiteY53" fmla="*/ 548640 h 670560"/>
              <a:gd name="connsiteX54" fmla="*/ 1158240 w 3434080"/>
              <a:gd name="connsiteY54" fmla="*/ 568960 h 670560"/>
              <a:gd name="connsiteX55" fmla="*/ 975360 w 3434080"/>
              <a:gd name="connsiteY55" fmla="*/ 589280 h 670560"/>
              <a:gd name="connsiteX56" fmla="*/ 873760 w 3434080"/>
              <a:gd name="connsiteY56" fmla="*/ 599440 h 670560"/>
              <a:gd name="connsiteX57" fmla="*/ 782320 w 3434080"/>
              <a:gd name="connsiteY57" fmla="*/ 629920 h 670560"/>
              <a:gd name="connsiteX58" fmla="*/ 640080 w 3434080"/>
              <a:gd name="connsiteY58" fmla="*/ 660400 h 670560"/>
              <a:gd name="connsiteX59" fmla="*/ 447040 w 3434080"/>
              <a:gd name="connsiteY59" fmla="*/ 670560 h 670560"/>
              <a:gd name="connsiteX60" fmla="*/ 152400 w 3434080"/>
              <a:gd name="connsiteY60" fmla="*/ 660400 h 670560"/>
              <a:gd name="connsiteX61" fmla="*/ 91440 w 3434080"/>
              <a:gd name="connsiteY61" fmla="*/ 629920 h 670560"/>
              <a:gd name="connsiteX62" fmla="*/ 60960 w 3434080"/>
              <a:gd name="connsiteY62" fmla="*/ 619760 h 670560"/>
              <a:gd name="connsiteX63" fmla="*/ 50800 w 3434080"/>
              <a:gd name="connsiteY63" fmla="*/ 589280 h 670560"/>
              <a:gd name="connsiteX64" fmla="*/ 30480 w 3434080"/>
              <a:gd name="connsiteY64" fmla="*/ 558800 h 670560"/>
              <a:gd name="connsiteX65" fmla="*/ 20320 w 3434080"/>
              <a:gd name="connsiteY65" fmla="*/ 518160 h 670560"/>
              <a:gd name="connsiteX66" fmla="*/ 0 w 3434080"/>
              <a:gd name="connsiteY66" fmla="*/ 436880 h 670560"/>
              <a:gd name="connsiteX67" fmla="*/ 152400 w 3434080"/>
              <a:gd name="connsiteY67" fmla="*/ 40640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34080" h="670560">
                <a:moveTo>
                  <a:pt x="111760" y="355600"/>
                </a:moveTo>
                <a:cubicBezTo>
                  <a:pt x="128693" y="362373"/>
                  <a:pt x="144330" y="375384"/>
                  <a:pt x="162560" y="375920"/>
                </a:cubicBezTo>
                <a:cubicBezTo>
                  <a:pt x="387590" y="382539"/>
                  <a:pt x="376101" y="381980"/>
                  <a:pt x="508000" y="355600"/>
                </a:cubicBezTo>
                <a:cubicBezTo>
                  <a:pt x="535093" y="342053"/>
                  <a:pt x="559893" y="322307"/>
                  <a:pt x="589280" y="314960"/>
                </a:cubicBezTo>
                <a:cubicBezTo>
                  <a:pt x="602827" y="311573"/>
                  <a:pt x="616494" y="308636"/>
                  <a:pt x="629920" y="304800"/>
                </a:cubicBezTo>
                <a:cubicBezTo>
                  <a:pt x="640218" y="301858"/>
                  <a:pt x="650010" y="297237"/>
                  <a:pt x="660400" y="294640"/>
                </a:cubicBezTo>
                <a:cubicBezTo>
                  <a:pt x="718407" y="280138"/>
                  <a:pt x="699691" y="289965"/>
                  <a:pt x="751840" y="274320"/>
                </a:cubicBezTo>
                <a:cubicBezTo>
                  <a:pt x="854963" y="243383"/>
                  <a:pt x="771012" y="262358"/>
                  <a:pt x="863600" y="243840"/>
                </a:cubicBezTo>
                <a:cubicBezTo>
                  <a:pt x="873760" y="237067"/>
                  <a:pt x="882496" y="227381"/>
                  <a:pt x="894080" y="223520"/>
                </a:cubicBezTo>
                <a:cubicBezTo>
                  <a:pt x="913623" y="217006"/>
                  <a:pt x="934840" y="217400"/>
                  <a:pt x="955040" y="213360"/>
                </a:cubicBezTo>
                <a:cubicBezTo>
                  <a:pt x="968732" y="210622"/>
                  <a:pt x="982133" y="206587"/>
                  <a:pt x="995680" y="203200"/>
                </a:cubicBezTo>
                <a:cubicBezTo>
                  <a:pt x="1005840" y="193040"/>
                  <a:pt x="1014205" y="180690"/>
                  <a:pt x="1026160" y="172720"/>
                </a:cubicBezTo>
                <a:cubicBezTo>
                  <a:pt x="1035071" y="166779"/>
                  <a:pt x="1046612" y="166320"/>
                  <a:pt x="1056640" y="162560"/>
                </a:cubicBezTo>
                <a:cubicBezTo>
                  <a:pt x="1073717" y="156156"/>
                  <a:pt x="1090507" y="149013"/>
                  <a:pt x="1107440" y="142240"/>
                </a:cubicBezTo>
                <a:cubicBezTo>
                  <a:pt x="1131147" y="145627"/>
                  <a:pt x="1154938" y="148463"/>
                  <a:pt x="1178560" y="152400"/>
                </a:cubicBezTo>
                <a:cubicBezTo>
                  <a:pt x="1195594" y="155239"/>
                  <a:pt x="1212091" y="162560"/>
                  <a:pt x="1229360" y="162560"/>
                </a:cubicBezTo>
                <a:cubicBezTo>
                  <a:pt x="1283652" y="162560"/>
                  <a:pt x="1337733" y="155787"/>
                  <a:pt x="1391920" y="152400"/>
                </a:cubicBezTo>
                <a:cubicBezTo>
                  <a:pt x="1457315" y="130602"/>
                  <a:pt x="1388796" y="151227"/>
                  <a:pt x="1503680" y="132080"/>
                </a:cubicBezTo>
                <a:cubicBezTo>
                  <a:pt x="1544538" y="125270"/>
                  <a:pt x="1554179" y="116953"/>
                  <a:pt x="1595120" y="101600"/>
                </a:cubicBezTo>
                <a:cubicBezTo>
                  <a:pt x="1605148" y="97840"/>
                  <a:pt x="1614927" y="92329"/>
                  <a:pt x="1625600" y="91440"/>
                </a:cubicBezTo>
                <a:cubicBezTo>
                  <a:pt x="1696555" y="85527"/>
                  <a:pt x="1767898" y="85721"/>
                  <a:pt x="1838960" y="81280"/>
                </a:cubicBezTo>
                <a:cubicBezTo>
                  <a:pt x="1876294" y="78947"/>
                  <a:pt x="1913467" y="74507"/>
                  <a:pt x="1950720" y="71120"/>
                </a:cubicBezTo>
                <a:cubicBezTo>
                  <a:pt x="2076204" y="46023"/>
                  <a:pt x="1919492" y="76798"/>
                  <a:pt x="2062480" y="50800"/>
                </a:cubicBezTo>
                <a:cubicBezTo>
                  <a:pt x="2079470" y="47711"/>
                  <a:pt x="2096212" y="43266"/>
                  <a:pt x="2113280" y="40640"/>
                </a:cubicBezTo>
                <a:cubicBezTo>
                  <a:pt x="2140267" y="36488"/>
                  <a:pt x="2167467" y="33867"/>
                  <a:pt x="2194560" y="30480"/>
                </a:cubicBezTo>
                <a:cubicBezTo>
                  <a:pt x="2204720" y="27093"/>
                  <a:pt x="2214476" y="22081"/>
                  <a:pt x="2225040" y="20320"/>
                </a:cubicBezTo>
                <a:cubicBezTo>
                  <a:pt x="2361152" y="-2365"/>
                  <a:pt x="2275503" y="23819"/>
                  <a:pt x="2346960" y="0"/>
                </a:cubicBezTo>
                <a:cubicBezTo>
                  <a:pt x="2374978" y="3502"/>
                  <a:pt x="2427396" y="4658"/>
                  <a:pt x="2458720" y="20320"/>
                </a:cubicBezTo>
                <a:cubicBezTo>
                  <a:pt x="2488973" y="35447"/>
                  <a:pt x="2485630" y="46544"/>
                  <a:pt x="2519680" y="50800"/>
                </a:cubicBezTo>
                <a:cubicBezTo>
                  <a:pt x="2563496" y="56277"/>
                  <a:pt x="2607620" y="59751"/>
                  <a:pt x="2651760" y="60960"/>
                </a:cubicBezTo>
                <a:cubicBezTo>
                  <a:pt x="2854912" y="66526"/>
                  <a:pt x="3058160" y="67733"/>
                  <a:pt x="3261360" y="71120"/>
                </a:cubicBezTo>
                <a:cubicBezTo>
                  <a:pt x="3271520" y="77893"/>
                  <a:pt x="3279994" y="88478"/>
                  <a:pt x="3291840" y="91440"/>
                </a:cubicBezTo>
                <a:cubicBezTo>
                  <a:pt x="3321592" y="98878"/>
                  <a:pt x="3356278" y="87061"/>
                  <a:pt x="3383280" y="101600"/>
                </a:cubicBezTo>
                <a:cubicBezTo>
                  <a:pt x="3411665" y="116884"/>
                  <a:pt x="3424176" y="163329"/>
                  <a:pt x="3434080" y="193040"/>
                </a:cubicBezTo>
                <a:cubicBezTo>
                  <a:pt x="3338389" y="224937"/>
                  <a:pt x="3419828" y="200821"/>
                  <a:pt x="3200400" y="213360"/>
                </a:cubicBezTo>
                <a:lnTo>
                  <a:pt x="3048000" y="223520"/>
                </a:lnTo>
                <a:lnTo>
                  <a:pt x="2844800" y="233680"/>
                </a:lnTo>
                <a:cubicBezTo>
                  <a:pt x="2810933" y="240453"/>
                  <a:pt x="2777471" y="249716"/>
                  <a:pt x="2743200" y="254000"/>
                </a:cubicBezTo>
                <a:cubicBezTo>
                  <a:pt x="2716107" y="257387"/>
                  <a:pt x="2688784" y="259276"/>
                  <a:pt x="2661920" y="264160"/>
                </a:cubicBezTo>
                <a:cubicBezTo>
                  <a:pt x="2614212" y="272834"/>
                  <a:pt x="2567228" y="285130"/>
                  <a:pt x="2519680" y="294640"/>
                </a:cubicBezTo>
                <a:cubicBezTo>
                  <a:pt x="2499480" y="298680"/>
                  <a:pt x="2478705" y="299804"/>
                  <a:pt x="2458720" y="304800"/>
                </a:cubicBezTo>
                <a:cubicBezTo>
                  <a:pt x="2344859" y="333265"/>
                  <a:pt x="2447959" y="315140"/>
                  <a:pt x="2346960" y="345440"/>
                </a:cubicBezTo>
                <a:cubicBezTo>
                  <a:pt x="2330420" y="350402"/>
                  <a:pt x="2313093" y="352213"/>
                  <a:pt x="2296160" y="355600"/>
                </a:cubicBezTo>
                <a:cubicBezTo>
                  <a:pt x="2279227" y="365760"/>
                  <a:pt x="2263695" y="378746"/>
                  <a:pt x="2245360" y="386080"/>
                </a:cubicBezTo>
                <a:cubicBezTo>
                  <a:pt x="2187394" y="409266"/>
                  <a:pt x="2208874" y="384003"/>
                  <a:pt x="2164080" y="406400"/>
                </a:cubicBezTo>
                <a:cubicBezTo>
                  <a:pt x="2153158" y="411861"/>
                  <a:pt x="2145184" y="422859"/>
                  <a:pt x="2133600" y="426720"/>
                </a:cubicBezTo>
                <a:cubicBezTo>
                  <a:pt x="2114057" y="433234"/>
                  <a:pt x="2092887" y="433084"/>
                  <a:pt x="2072640" y="436880"/>
                </a:cubicBezTo>
                <a:cubicBezTo>
                  <a:pt x="2038694" y="443245"/>
                  <a:pt x="2005230" y="452316"/>
                  <a:pt x="1971040" y="457200"/>
                </a:cubicBezTo>
                <a:cubicBezTo>
                  <a:pt x="1947333" y="460587"/>
                  <a:pt x="1923721" y="464715"/>
                  <a:pt x="1899920" y="467360"/>
                </a:cubicBezTo>
                <a:cubicBezTo>
                  <a:pt x="1832265" y="474877"/>
                  <a:pt x="1764375" y="480163"/>
                  <a:pt x="1696720" y="487680"/>
                </a:cubicBezTo>
                <a:lnTo>
                  <a:pt x="1605280" y="497840"/>
                </a:lnTo>
                <a:cubicBezTo>
                  <a:pt x="1591733" y="501227"/>
                  <a:pt x="1578332" y="505262"/>
                  <a:pt x="1564640" y="508000"/>
                </a:cubicBezTo>
                <a:cubicBezTo>
                  <a:pt x="1511100" y="518708"/>
                  <a:pt x="1478589" y="520828"/>
                  <a:pt x="1422400" y="528320"/>
                </a:cubicBezTo>
                <a:cubicBezTo>
                  <a:pt x="1289673" y="546017"/>
                  <a:pt x="1411309" y="533478"/>
                  <a:pt x="1229360" y="548640"/>
                </a:cubicBezTo>
                <a:cubicBezTo>
                  <a:pt x="1205653" y="555413"/>
                  <a:pt x="1182348" y="563794"/>
                  <a:pt x="1158240" y="568960"/>
                </a:cubicBezTo>
                <a:cubicBezTo>
                  <a:pt x="1111823" y="578907"/>
                  <a:pt x="1014538" y="585549"/>
                  <a:pt x="975360" y="589280"/>
                </a:cubicBezTo>
                <a:lnTo>
                  <a:pt x="873760" y="599440"/>
                </a:lnTo>
                <a:cubicBezTo>
                  <a:pt x="737313" y="633552"/>
                  <a:pt x="948109" y="578908"/>
                  <a:pt x="782320" y="629920"/>
                </a:cubicBezTo>
                <a:cubicBezTo>
                  <a:pt x="752384" y="639131"/>
                  <a:pt x="675972" y="657529"/>
                  <a:pt x="640080" y="660400"/>
                </a:cubicBezTo>
                <a:cubicBezTo>
                  <a:pt x="575849" y="665538"/>
                  <a:pt x="511387" y="667173"/>
                  <a:pt x="447040" y="670560"/>
                </a:cubicBezTo>
                <a:cubicBezTo>
                  <a:pt x="348827" y="667173"/>
                  <a:pt x="250480" y="666530"/>
                  <a:pt x="152400" y="660400"/>
                </a:cubicBezTo>
                <a:cubicBezTo>
                  <a:pt x="123214" y="658576"/>
                  <a:pt x="116147" y="642274"/>
                  <a:pt x="91440" y="629920"/>
                </a:cubicBezTo>
                <a:cubicBezTo>
                  <a:pt x="81861" y="625131"/>
                  <a:pt x="71120" y="623147"/>
                  <a:pt x="60960" y="619760"/>
                </a:cubicBezTo>
                <a:cubicBezTo>
                  <a:pt x="57573" y="609600"/>
                  <a:pt x="55589" y="598859"/>
                  <a:pt x="50800" y="589280"/>
                </a:cubicBezTo>
                <a:cubicBezTo>
                  <a:pt x="45339" y="578358"/>
                  <a:pt x="35290" y="570023"/>
                  <a:pt x="30480" y="558800"/>
                </a:cubicBezTo>
                <a:cubicBezTo>
                  <a:pt x="24979" y="545965"/>
                  <a:pt x="24156" y="531586"/>
                  <a:pt x="20320" y="518160"/>
                </a:cubicBezTo>
                <a:cubicBezTo>
                  <a:pt x="-508" y="445263"/>
                  <a:pt x="20656" y="540161"/>
                  <a:pt x="0" y="436880"/>
                </a:cubicBezTo>
                <a:cubicBezTo>
                  <a:pt x="25153" y="361420"/>
                  <a:pt x="-550" y="406400"/>
                  <a:pt x="152400" y="40640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13" grpId="0" bldLvl="0" animBg="1"/>
      <p:bldP spid="14" grpId="0" bldLvl="0" animBg="1"/>
      <p:bldP spid="31" grpId="0" bldLvl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图片 32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14" name="椭圆 21"/>
          <p:cNvSpPr/>
          <p:nvPr/>
        </p:nvSpPr>
        <p:spPr>
          <a:xfrm>
            <a:off x="10942389" y="3546484"/>
            <a:ext cx="403484" cy="415915"/>
          </a:xfrm>
          <a:custGeom>
            <a:avLst/>
            <a:gdLst>
              <a:gd name="connsiteX0" fmla="*/ 157951 w 327026"/>
              <a:gd name="connsiteY0" fmla="*/ 134938 h 337100"/>
              <a:gd name="connsiteX1" fmla="*/ 327026 w 327026"/>
              <a:gd name="connsiteY1" fmla="*/ 239958 h 337100"/>
              <a:gd name="connsiteX2" fmla="*/ 259660 w 327026"/>
              <a:gd name="connsiteY2" fmla="*/ 254398 h 337100"/>
              <a:gd name="connsiteX3" fmla="*/ 295325 w 327026"/>
              <a:gd name="connsiteY3" fmla="*/ 305595 h 337100"/>
              <a:gd name="connsiteX4" fmla="*/ 292683 w 327026"/>
              <a:gd name="connsiteY4" fmla="*/ 334475 h 337100"/>
              <a:gd name="connsiteX5" fmla="*/ 263623 w 327026"/>
              <a:gd name="connsiteY5" fmla="*/ 326599 h 337100"/>
              <a:gd name="connsiteX6" fmla="*/ 227959 w 327026"/>
              <a:gd name="connsiteY6" fmla="*/ 275402 h 337100"/>
              <a:gd name="connsiteX7" fmla="*/ 192294 w 327026"/>
              <a:gd name="connsiteY7" fmla="*/ 333162 h 337100"/>
              <a:gd name="connsiteX8" fmla="*/ 153988 w 327026"/>
              <a:gd name="connsiteY8" fmla="*/ 137564 h 337100"/>
              <a:gd name="connsiteX9" fmla="*/ 157951 w 327026"/>
              <a:gd name="connsiteY9" fmla="*/ 134938 h 337100"/>
              <a:gd name="connsiteX10" fmla="*/ 287448 w 327026"/>
              <a:gd name="connsiteY10" fmla="*/ 96838 h 337100"/>
              <a:gd name="connsiteX11" fmla="*/ 270368 w 327026"/>
              <a:gd name="connsiteY11" fmla="*/ 108528 h 337100"/>
              <a:gd name="connsiteX12" fmla="*/ 280879 w 327026"/>
              <a:gd name="connsiteY12" fmla="*/ 150092 h 337100"/>
              <a:gd name="connsiteX13" fmla="*/ 301899 w 327026"/>
              <a:gd name="connsiteY13" fmla="*/ 182563 h 337100"/>
              <a:gd name="connsiteX14" fmla="*/ 303213 w 327026"/>
              <a:gd name="connsiteY14" fmla="*/ 161781 h 337100"/>
              <a:gd name="connsiteX15" fmla="*/ 287448 w 327026"/>
              <a:gd name="connsiteY15" fmla="*/ 96838 h 337100"/>
              <a:gd name="connsiteX16" fmla="*/ 160474 w 327026"/>
              <a:gd name="connsiteY16" fmla="*/ 0 h 337100"/>
              <a:gd name="connsiteX17" fmla="*/ 322263 w 327026"/>
              <a:gd name="connsiteY17" fmla="*/ 161925 h 337100"/>
              <a:gd name="connsiteX18" fmla="*/ 314371 w 327026"/>
              <a:gd name="connsiteY18" fmla="*/ 211951 h 337100"/>
              <a:gd name="connsiteX19" fmla="*/ 242026 w 327026"/>
              <a:gd name="connsiteY19" fmla="*/ 165875 h 337100"/>
              <a:gd name="connsiteX20" fmla="*/ 259126 w 327026"/>
              <a:gd name="connsiteY20" fmla="*/ 139545 h 337100"/>
              <a:gd name="connsiteX21" fmla="*/ 244657 w 327026"/>
              <a:gd name="connsiteY21" fmla="*/ 94785 h 337100"/>
              <a:gd name="connsiteX22" fmla="*/ 203881 w 327026"/>
              <a:gd name="connsiteY22" fmla="*/ 63190 h 337100"/>
              <a:gd name="connsiteX23" fmla="*/ 186781 w 327026"/>
              <a:gd name="connsiteY23" fmla="*/ 22380 h 337100"/>
              <a:gd name="connsiteX24" fmla="*/ 160474 w 327026"/>
              <a:gd name="connsiteY24" fmla="*/ 19747 h 337100"/>
              <a:gd name="connsiteX25" fmla="*/ 74975 w 327026"/>
              <a:gd name="connsiteY25" fmla="*/ 48709 h 337100"/>
              <a:gd name="connsiteX26" fmla="*/ 86814 w 327026"/>
              <a:gd name="connsiteY26" fmla="*/ 86886 h 337100"/>
              <a:gd name="connsiteX27" fmla="*/ 53930 w 327026"/>
              <a:gd name="connsiteY27" fmla="*/ 111899 h 337100"/>
              <a:gd name="connsiteX28" fmla="*/ 53930 w 327026"/>
              <a:gd name="connsiteY28" fmla="*/ 140862 h 337100"/>
              <a:gd name="connsiteX29" fmla="*/ 59191 w 327026"/>
              <a:gd name="connsiteY29" fmla="*/ 157976 h 337100"/>
              <a:gd name="connsiteX30" fmla="*/ 21046 w 327026"/>
              <a:gd name="connsiteY30" fmla="*/ 181672 h 337100"/>
              <a:gd name="connsiteX31" fmla="*/ 35515 w 327026"/>
              <a:gd name="connsiteY31" fmla="*/ 227748 h 337100"/>
              <a:gd name="connsiteX32" fmla="*/ 59191 w 327026"/>
              <a:gd name="connsiteY32" fmla="*/ 190887 h 337100"/>
              <a:gd name="connsiteX33" fmla="*/ 89444 w 327026"/>
              <a:gd name="connsiteY33" fmla="*/ 198786 h 337100"/>
              <a:gd name="connsiteX34" fmla="*/ 122328 w 327026"/>
              <a:gd name="connsiteY34" fmla="*/ 215900 h 337100"/>
              <a:gd name="connsiteX35" fmla="*/ 96021 w 327026"/>
              <a:gd name="connsiteY35" fmla="*/ 248812 h 337100"/>
              <a:gd name="connsiteX36" fmla="*/ 86814 w 327026"/>
              <a:gd name="connsiteY36" fmla="*/ 283040 h 337100"/>
              <a:gd name="connsiteX37" fmla="*/ 160474 w 327026"/>
              <a:gd name="connsiteY37" fmla="*/ 304103 h 337100"/>
              <a:gd name="connsiteX38" fmla="*/ 167051 w 327026"/>
              <a:gd name="connsiteY38" fmla="*/ 302787 h 337100"/>
              <a:gd name="connsiteX39" fmla="*/ 170997 w 327026"/>
              <a:gd name="connsiteY39" fmla="*/ 322534 h 337100"/>
              <a:gd name="connsiteX40" fmla="*/ 160474 w 327026"/>
              <a:gd name="connsiteY40" fmla="*/ 323850 h 337100"/>
              <a:gd name="connsiteX41" fmla="*/ 0 w 327026"/>
              <a:gd name="connsiteY41" fmla="*/ 161925 h 337100"/>
              <a:gd name="connsiteX42" fmla="*/ 160474 w 327026"/>
              <a:gd name="connsiteY42" fmla="*/ 0 h 33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7026" h="337100">
                <a:moveTo>
                  <a:pt x="157951" y="134938"/>
                </a:moveTo>
                <a:cubicBezTo>
                  <a:pt x="157951" y="134938"/>
                  <a:pt x="157951" y="134938"/>
                  <a:pt x="327026" y="239958"/>
                </a:cubicBezTo>
                <a:cubicBezTo>
                  <a:pt x="327026" y="239958"/>
                  <a:pt x="327026" y="239958"/>
                  <a:pt x="259660" y="254398"/>
                </a:cubicBezTo>
                <a:lnTo>
                  <a:pt x="295325" y="305595"/>
                </a:lnTo>
                <a:cubicBezTo>
                  <a:pt x="301929" y="316097"/>
                  <a:pt x="300608" y="327911"/>
                  <a:pt x="292683" y="334475"/>
                </a:cubicBezTo>
                <a:cubicBezTo>
                  <a:pt x="283436" y="339726"/>
                  <a:pt x="271548" y="337101"/>
                  <a:pt x="263623" y="326599"/>
                </a:cubicBezTo>
                <a:cubicBezTo>
                  <a:pt x="263623" y="326599"/>
                  <a:pt x="263623" y="326599"/>
                  <a:pt x="227959" y="275402"/>
                </a:cubicBezTo>
                <a:cubicBezTo>
                  <a:pt x="227959" y="275402"/>
                  <a:pt x="227959" y="275402"/>
                  <a:pt x="192294" y="333162"/>
                </a:cubicBezTo>
                <a:cubicBezTo>
                  <a:pt x="192294" y="333162"/>
                  <a:pt x="192294" y="333162"/>
                  <a:pt x="153988" y="137564"/>
                </a:cubicBezTo>
                <a:cubicBezTo>
                  <a:pt x="153988" y="137564"/>
                  <a:pt x="153988" y="137564"/>
                  <a:pt x="157951" y="134938"/>
                </a:cubicBezTo>
                <a:close/>
                <a:moveTo>
                  <a:pt x="287448" y="96838"/>
                </a:moveTo>
                <a:cubicBezTo>
                  <a:pt x="280879" y="99436"/>
                  <a:pt x="272996" y="103332"/>
                  <a:pt x="270368" y="108528"/>
                </a:cubicBezTo>
                <a:cubicBezTo>
                  <a:pt x="265113" y="117620"/>
                  <a:pt x="271682" y="143597"/>
                  <a:pt x="280879" y="150092"/>
                </a:cubicBezTo>
                <a:cubicBezTo>
                  <a:pt x="292703" y="159184"/>
                  <a:pt x="299272" y="170873"/>
                  <a:pt x="301899" y="182563"/>
                </a:cubicBezTo>
                <a:cubicBezTo>
                  <a:pt x="303213" y="176069"/>
                  <a:pt x="303213" y="168276"/>
                  <a:pt x="303213" y="161781"/>
                </a:cubicBezTo>
                <a:cubicBezTo>
                  <a:pt x="303213" y="138402"/>
                  <a:pt x="297958" y="116321"/>
                  <a:pt x="287448" y="96838"/>
                </a:cubicBezTo>
                <a:close/>
                <a:moveTo>
                  <a:pt x="160474" y="0"/>
                </a:moveTo>
                <a:cubicBezTo>
                  <a:pt x="249918" y="0"/>
                  <a:pt x="322263" y="72405"/>
                  <a:pt x="322263" y="161925"/>
                </a:cubicBezTo>
                <a:cubicBezTo>
                  <a:pt x="322263" y="179039"/>
                  <a:pt x="319632" y="196153"/>
                  <a:pt x="314371" y="211951"/>
                </a:cubicBezTo>
                <a:cubicBezTo>
                  <a:pt x="314371" y="211951"/>
                  <a:pt x="314371" y="211951"/>
                  <a:pt x="242026" y="165875"/>
                </a:cubicBezTo>
                <a:cubicBezTo>
                  <a:pt x="247288" y="157976"/>
                  <a:pt x="257811" y="147444"/>
                  <a:pt x="259126" y="139545"/>
                </a:cubicBezTo>
                <a:cubicBezTo>
                  <a:pt x="260441" y="127697"/>
                  <a:pt x="251234" y="97418"/>
                  <a:pt x="244657" y="94785"/>
                </a:cubicBezTo>
                <a:cubicBezTo>
                  <a:pt x="238080" y="90836"/>
                  <a:pt x="218350" y="71089"/>
                  <a:pt x="203881" y="63190"/>
                </a:cubicBezTo>
                <a:cubicBezTo>
                  <a:pt x="193358" y="57924"/>
                  <a:pt x="188096" y="36861"/>
                  <a:pt x="186781" y="22380"/>
                </a:cubicBezTo>
                <a:cubicBezTo>
                  <a:pt x="177574" y="21063"/>
                  <a:pt x="169681" y="19747"/>
                  <a:pt x="160474" y="19747"/>
                </a:cubicBezTo>
                <a:cubicBezTo>
                  <a:pt x="128905" y="19747"/>
                  <a:pt x="98652" y="30279"/>
                  <a:pt x="74975" y="48709"/>
                </a:cubicBezTo>
                <a:cubicBezTo>
                  <a:pt x="81552" y="59241"/>
                  <a:pt x="93390" y="78988"/>
                  <a:pt x="86814" y="86886"/>
                </a:cubicBezTo>
                <a:cubicBezTo>
                  <a:pt x="78921" y="100051"/>
                  <a:pt x="53930" y="100051"/>
                  <a:pt x="53930" y="111899"/>
                </a:cubicBezTo>
                <a:cubicBezTo>
                  <a:pt x="53930" y="123747"/>
                  <a:pt x="52614" y="135596"/>
                  <a:pt x="53930" y="140862"/>
                </a:cubicBezTo>
                <a:cubicBezTo>
                  <a:pt x="55245" y="146128"/>
                  <a:pt x="69714" y="150077"/>
                  <a:pt x="59191" y="157976"/>
                </a:cubicBezTo>
                <a:cubicBezTo>
                  <a:pt x="52614" y="164558"/>
                  <a:pt x="32884" y="175090"/>
                  <a:pt x="21046" y="181672"/>
                </a:cubicBezTo>
                <a:cubicBezTo>
                  <a:pt x="22361" y="197470"/>
                  <a:pt x="27622" y="213267"/>
                  <a:pt x="35515" y="227748"/>
                </a:cubicBezTo>
                <a:cubicBezTo>
                  <a:pt x="38145" y="219850"/>
                  <a:pt x="49984" y="192204"/>
                  <a:pt x="59191" y="190887"/>
                </a:cubicBezTo>
                <a:cubicBezTo>
                  <a:pt x="69714" y="188254"/>
                  <a:pt x="78921" y="185621"/>
                  <a:pt x="89444" y="198786"/>
                </a:cubicBezTo>
                <a:cubicBezTo>
                  <a:pt x="99967" y="211951"/>
                  <a:pt x="114436" y="215900"/>
                  <a:pt x="122328" y="215900"/>
                </a:cubicBezTo>
                <a:cubicBezTo>
                  <a:pt x="130220" y="215900"/>
                  <a:pt x="121013" y="243546"/>
                  <a:pt x="96021" y="248812"/>
                </a:cubicBezTo>
                <a:cubicBezTo>
                  <a:pt x="72345" y="252761"/>
                  <a:pt x="106544" y="283040"/>
                  <a:pt x="86814" y="283040"/>
                </a:cubicBezTo>
                <a:cubicBezTo>
                  <a:pt x="109175" y="296204"/>
                  <a:pt x="134167" y="304103"/>
                  <a:pt x="160474" y="304103"/>
                </a:cubicBezTo>
                <a:cubicBezTo>
                  <a:pt x="163105" y="304103"/>
                  <a:pt x="165735" y="302787"/>
                  <a:pt x="167051" y="302787"/>
                </a:cubicBezTo>
                <a:cubicBezTo>
                  <a:pt x="167051" y="302787"/>
                  <a:pt x="167051" y="302787"/>
                  <a:pt x="170997" y="322534"/>
                </a:cubicBezTo>
                <a:cubicBezTo>
                  <a:pt x="168366" y="322534"/>
                  <a:pt x="164420" y="323850"/>
                  <a:pt x="160474" y="323850"/>
                </a:cubicBezTo>
                <a:cubicBezTo>
                  <a:pt x="72345" y="323850"/>
                  <a:pt x="0" y="251445"/>
                  <a:pt x="0" y="161925"/>
                </a:cubicBezTo>
                <a:cubicBezTo>
                  <a:pt x="0" y="72405"/>
                  <a:pt x="72345" y="0"/>
                  <a:pt x="1604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121889" tIns="60944" rIns="121889" bIns="60944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865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15" name="椭圆 22"/>
          <p:cNvSpPr/>
          <p:nvPr/>
        </p:nvSpPr>
        <p:spPr>
          <a:xfrm>
            <a:off x="1920567" y="3285231"/>
            <a:ext cx="1247831" cy="1328659"/>
          </a:xfrm>
          <a:custGeom>
            <a:avLst/>
            <a:gdLst>
              <a:gd name="connsiteX0" fmla="*/ 270013 w 315913"/>
              <a:gd name="connsiteY0" fmla="*/ 244475 h 338138"/>
              <a:gd name="connsiteX1" fmla="*/ 315913 w 315913"/>
              <a:gd name="connsiteY1" fmla="*/ 290647 h 338138"/>
              <a:gd name="connsiteX2" fmla="*/ 315913 w 315913"/>
              <a:gd name="connsiteY2" fmla="*/ 331542 h 338138"/>
              <a:gd name="connsiteX3" fmla="*/ 313290 w 315913"/>
              <a:gd name="connsiteY3" fmla="*/ 335500 h 338138"/>
              <a:gd name="connsiteX4" fmla="*/ 309356 w 315913"/>
              <a:gd name="connsiteY4" fmla="*/ 338138 h 338138"/>
              <a:gd name="connsiteX5" fmla="*/ 231982 w 315913"/>
              <a:gd name="connsiteY5" fmla="*/ 338138 h 338138"/>
              <a:gd name="connsiteX6" fmla="*/ 225425 w 315913"/>
              <a:gd name="connsiteY6" fmla="*/ 331542 h 338138"/>
              <a:gd name="connsiteX7" fmla="*/ 225425 w 315913"/>
              <a:gd name="connsiteY7" fmla="*/ 290647 h 338138"/>
              <a:gd name="connsiteX8" fmla="*/ 270013 w 315913"/>
              <a:gd name="connsiteY8" fmla="*/ 244475 h 338138"/>
              <a:gd name="connsiteX9" fmla="*/ 157956 w 315913"/>
              <a:gd name="connsiteY9" fmla="*/ 244475 h 338138"/>
              <a:gd name="connsiteX10" fmla="*/ 203200 w 315913"/>
              <a:gd name="connsiteY10" fmla="*/ 290647 h 338138"/>
              <a:gd name="connsiteX11" fmla="*/ 203200 w 315913"/>
              <a:gd name="connsiteY11" fmla="*/ 331542 h 338138"/>
              <a:gd name="connsiteX12" fmla="*/ 201869 w 315913"/>
              <a:gd name="connsiteY12" fmla="*/ 335500 h 338138"/>
              <a:gd name="connsiteX13" fmla="*/ 196546 w 315913"/>
              <a:gd name="connsiteY13" fmla="*/ 338138 h 338138"/>
              <a:gd name="connsiteX14" fmla="*/ 119365 w 315913"/>
              <a:gd name="connsiteY14" fmla="*/ 338138 h 338138"/>
              <a:gd name="connsiteX15" fmla="*/ 112712 w 315913"/>
              <a:gd name="connsiteY15" fmla="*/ 331542 h 338138"/>
              <a:gd name="connsiteX16" fmla="*/ 112712 w 315913"/>
              <a:gd name="connsiteY16" fmla="*/ 290647 h 338138"/>
              <a:gd name="connsiteX17" fmla="*/ 157956 w 315913"/>
              <a:gd name="connsiteY17" fmla="*/ 244475 h 338138"/>
              <a:gd name="connsiteX18" fmla="*/ 45900 w 315913"/>
              <a:gd name="connsiteY18" fmla="*/ 244475 h 338138"/>
              <a:gd name="connsiteX19" fmla="*/ 90488 w 315913"/>
              <a:gd name="connsiteY19" fmla="*/ 290647 h 338138"/>
              <a:gd name="connsiteX20" fmla="*/ 90488 w 315913"/>
              <a:gd name="connsiteY20" fmla="*/ 331542 h 338138"/>
              <a:gd name="connsiteX21" fmla="*/ 89176 w 315913"/>
              <a:gd name="connsiteY21" fmla="*/ 335500 h 338138"/>
              <a:gd name="connsiteX22" fmla="*/ 83931 w 315913"/>
              <a:gd name="connsiteY22" fmla="*/ 338138 h 338138"/>
              <a:gd name="connsiteX23" fmla="*/ 6557 w 315913"/>
              <a:gd name="connsiteY23" fmla="*/ 338138 h 338138"/>
              <a:gd name="connsiteX24" fmla="*/ 0 w 315913"/>
              <a:gd name="connsiteY24" fmla="*/ 331542 h 338138"/>
              <a:gd name="connsiteX25" fmla="*/ 0 w 315913"/>
              <a:gd name="connsiteY25" fmla="*/ 290647 h 338138"/>
              <a:gd name="connsiteX26" fmla="*/ 45900 w 315913"/>
              <a:gd name="connsiteY26" fmla="*/ 244475 h 338138"/>
              <a:gd name="connsiteX27" fmla="*/ 271463 w 315913"/>
              <a:gd name="connsiteY27" fmla="*/ 180975 h 338138"/>
              <a:gd name="connsiteX28" fmla="*/ 301625 w 315913"/>
              <a:gd name="connsiteY28" fmla="*/ 211138 h 338138"/>
              <a:gd name="connsiteX29" fmla="*/ 271463 w 315913"/>
              <a:gd name="connsiteY29" fmla="*/ 241300 h 338138"/>
              <a:gd name="connsiteX30" fmla="*/ 241300 w 315913"/>
              <a:gd name="connsiteY30" fmla="*/ 211138 h 338138"/>
              <a:gd name="connsiteX31" fmla="*/ 271463 w 315913"/>
              <a:gd name="connsiteY31" fmla="*/ 180975 h 338138"/>
              <a:gd name="connsiteX32" fmla="*/ 159420 w 315913"/>
              <a:gd name="connsiteY32" fmla="*/ 180975 h 338138"/>
              <a:gd name="connsiteX33" fmla="*/ 188912 w 315913"/>
              <a:gd name="connsiteY33" fmla="*/ 211138 h 338138"/>
              <a:gd name="connsiteX34" fmla="*/ 159420 w 315913"/>
              <a:gd name="connsiteY34" fmla="*/ 241300 h 338138"/>
              <a:gd name="connsiteX35" fmla="*/ 128587 w 315913"/>
              <a:gd name="connsiteY35" fmla="*/ 211138 h 338138"/>
              <a:gd name="connsiteX36" fmla="*/ 159420 w 315913"/>
              <a:gd name="connsiteY36" fmla="*/ 180975 h 338138"/>
              <a:gd name="connsiteX37" fmla="*/ 46038 w 315913"/>
              <a:gd name="connsiteY37" fmla="*/ 180975 h 338138"/>
              <a:gd name="connsiteX38" fmla="*/ 76201 w 315913"/>
              <a:gd name="connsiteY38" fmla="*/ 211138 h 338138"/>
              <a:gd name="connsiteX39" fmla="*/ 46038 w 315913"/>
              <a:gd name="connsiteY39" fmla="*/ 241301 h 338138"/>
              <a:gd name="connsiteX40" fmla="*/ 15875 w 315913"/>
              <a:gd name="connsiteY40" fmla="*/ 211138 h 338138"/>
              <a:gd name="connsiteX41" fmla="*/ 46038 w 315913"/>
              <a:gd name="connsiteY41" fmla="*/ 180975 h 338138"/>
              <a:gd name="connsiteX42" fmla="*/ 270005 w 315913"/>
              <a:gd name="connsiteY42" fmla="*/ 77788 h 338138"/>
              <a:gd name="connsiteX43" fmla="*/ 238125 w 315913"/>
              <a:gd name="connsiteY43" fmla="*/ 109792 h 338138"/>
              <a:gd name="connsiteX44" fmla="*/ 238125 w 315913"/>
              <a:gd name="connsiteY44" fmla="*/ 144463 h 338138"/>
              <a:gd name="connsiteX45" fmla="*/ 303213 w 315913"/>
              <a:gd name="connsiteY45" fmla="*/ 144463 h 338138"/>
              <a:gd name="connsiteX46" fmla="*/ 303213 w 315913"/>
              <a:gd name="connsiteY46" fmla="*/ 109792 h 338138"/>
              <a:gd name="connsiteX47" fmla="*/ 270005 w 315913"/>
              <a:gd name="connsiteY47" fmla="*/ 77788 h 338138"/>
              <a:gd name="connsiteX48" fmla="*/ 270013 w 315913"/>
              <a:gd name="connsiteY48" fmla="*/ 65088 h 338138"/>
              <a:gd name="connsiteX49" fmla="*/ 315913 w 315913"/>
              <a:gd name="connsiteY49" fmla="*/ 109941 h 338138"/>
              <a:gd name="connsiteX50" fmla="*/ 315913 w 315913"/>
              <a:gd name="connsiteY50" fmla="*/ 150836 h 338138"/>
              <a:gd name="connsiteX51" fmla="*/ 313290 w 315913"/>
              <a:gd name="connsiteY51" fmla="*/ 156113 h 338138"/>
              <a:gd name="connsiteX52" fmla="*/ 309356 w 315913"/>
              <a:gd name="connsiteY52" fmla="*/ 158751 h 338138"/>
              <a:gd name="connsiteX53" fmla="*/ 231982 w 315913"/>
              <a:gd name="connsiteY53" fmla="*/ 158751 h 338138"/>
              <a:gd name="connsiteX54" fmla="*/ 225425 w 315913"/>
              <a:gd name="connsiteY54" fmla="*/ 150836 h 338138"/>
              <a:gd name="connsiteX55" fmla="*/ 225425 w 315913"/>
              <a:gd name="connsiteY55" fmla="*/ 109941 h 338138"/>
              <a:gd name="connsiteX56" fmla="*/ 270013 w 315913"/>
              <a:gd name="connsiteY56" fmla="*/ 65088 h 338138"/>
              <a:gd name="connsiteX57" fmla="*/ 157956 w 315913"/>
              <a:gd name="connsiteY57" fmla="*/ 65088 h 338138"/>
              <a:gd name="connsiteX58" fmla="*/ 203200 w 315913"/>
              <a:gd name="connsiteY58" fmla="*/ 109941 h 338138"/>
              <a:gd name="connsiteX59" fmla="*/ 203200 w 315913"/>
              <a:gd name="connsiteY59" fmla="*/ 150836 h 338138"/>
              <a:gd name="connsiteX60" fmla="*/ 201869 w 315913"/>
              <a:gd name="connsiteY60" fmla="*/ 156113 h 338138"/>
              <a:gd name="connsiteX61" fmla="*/ 196546 w 315913"/>
              <a:gd name="connsiteY61" fmla="*/ 158751 h 338138"/>
              <a:gd name="connsiteX62" fmla="*/ 119365 w 315913"/>
              <a:gd name="connsiteY62" fmla="*/ 158751 h 338138"/>
              <a:gd name="connsiteX63" fmla="*/ 112712 w 315913"/>
              <a:gd name="connsiteY63" fmla="*/ 150836 h 338138"/>
              <a:gd name="connsiteX64" fmla="*/ 112712 w 315913"/>
              <a:gd name="connsiteY64" fmla="*/ 109941 h 338138"/>
              <a:gd name="connsiteX65" fmla="*/ 157956 w 315913"/>
              <a:gd name="connsiteY65" fmla="*/ 65088 h 338138"/>
              <a:gd name="connsiteX66" fmla="*/ 45900 w 315913"/>
              <a:gd name="connsiteY66" fmla="*/ 65088 h 338138"/>
              <a:gd name="connsiteX67" fmla="*/ 90488 w 315913"/>
              <a:gd name="connsiteY67" fmla="*/ 109941 h 338138"/>
              <a:gd name="connsiteX68" fmla="*/ 90488 w 315913"/>
              <a:gd name="connsiteY68" fmla="*/ 150836 h 338138"/>
              <a:gd name="connsiteX69" fmla="*/ 89176 w 315913"/>
              <a:gd name="connsiteY69" fmla="*/ 156113 h 338138"/>
              <a:gd name="connsiteX70" fmla="*/ 83931 w 315913"/>
              <a:gd name="connsiteY70" fmla="*/ 158751 h 338138"/>
              <a:gd name="connsiteX71" fmla="*/ 6557 w 315913"/>
              <a:gd name="connsiteY71" fmla="*/ 158751 h 338138"/>
              <a:gd name="connsiteX72" fmla="*/ 0 w 315913"/>
              <a:gd name="connsiteY72" fmla="*/ 150836 h 338138"/>
              <a:gd name="connsiteX73" fmla="*/ 0 w 315913"/>
              <a:gd name="connsiteY73" fmla="*/ 109941 h 338138"/>
              <a:gd name="connsiteX74" fmla="*/ 45900 w 315913"/>
              <a:gd name="connsiteY74" fmla="*/ 65088 h 338138"/>
              <a:gd name="connsiteX75" fmla="*/ 270669 w 315913"/>
              <a:gd name="connsiteY75" fmla="*/ 14288 h 338138"/>
              <a:gd name="connsiteX76" fmla="*/ 254000 w 315913"/>
              <a:gd name="connsiteY76" fmla="*/ 30957 h 338138"/>
              <a:gd name="connsiteX77" fmla="*/ 270669 w 315913"/>
              <a:gd name="connsiteY77" fmla="*/ 47626 h 338138"/>
              <a:gd name="connsiteX78" fmla="*/ 287338 w 315913"/>
              <a:gd name="connsiteY78" fmla="*/ 30957 h 338138"/>
              <a:gd name="connsiteX79" fmla="*/ 270669 w 315913"/>
              <a:gd name="connsiteY79" fmla="*/ 14288 h 338138"/>
              <a:gd name="connsiteX80" fmla="*/ 271463 w 315913"/>
              <a:gd name="connsiteY80" fmla="*/ 0 h 338138"/>
              <a:gd name="connsiteX81" fmla="*/ 301625 w 315913"/>
              <a:gd name="connsiteY81" fmla="*/ 30957 h 338138"/>
              <a:gd name="connsiteX82" fmla="*/ 271463 w 315913"/>
              <a:gd name="connsiteY82" fmla="*/ 61913 h 338138"/>
              <a:gd name="connsiteX83" fmla="*/ 241300 w 315913"/>
              <a:gd name="connsiteY83" fmla="*/ 30957 h 338138"/>
              <a:gd name="connsiteX84" fmla="*/ 271463 w 315913"/>
              <a:gd name="connsiteY84" fmla="*/ 0 h 338138"/>
              <a:gd name="connsiteX85" fmla="*/ 159420 w 315913"/>
              <a:gd name="connsiteY85" fmla="*/ 0 h 338138"/>
              <a:gd name="connsiteX86" fmla="*/ 188912 w 315913"/>
              <a:gd name="connsiteY86" fmla="*/ 30957 h 338138"/>
              <a:gd name="connsiteX87" fmla="*/ 159420 w 315913"/>
              <a:gd name="connsiteY87" fmla="*/ 61913 h 338138"/>
              <a:gd name="connsiteX88" fmla="*/ 128587 w 315913"/>
              <a:gd name="connsiteY88" fmla="*/ 30957 h 338138"/>
              <a:gd name="connsiteX89" fmla="*/ 159420 w 315913"/>
              <a:gd name="connsiteY89" fmla="*/ 0 h 338138"/>
              <a:gd name="connsiteX90" fmla="*/ 46037 w 315913"/>
              <a:gd name="connsiteY90" fmla="*/ 0 h 338138"/>
              <a:gd name="connsiteX91" fmla="*/ 76200 w 315913"/>
              <a:gd name="connsiteY91" fmla="*/ 30957 h 338138"/>
              <a:gd name="connsiteX92" fmla="*/ 46037 w 315913"/>
              <a:gd name="connsiteY92" fmla="*/ 61913 h 338138"/>
              <a:gd name="connsiteX93" fmla="*/ 15875 w 315913"/>
              <a:gd name="connsiteY93" fmla="*/ 30957 h 338138"/>
              <a:gd name="connsiteX94" fmla="*/ 46037 w 315913"/>
              <a:gd name="connsiteY94" fmla="*/ 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315913" h="338138">
                <a:moveTo>
                  <a:pt x="270013" y="244475"/>
                </a:moveTo>
                <a:cubicBezTo>
                  <a:pt x="294930" y="244475"/>
                  <a:pt x="315913" y="265582"/>
                  <a:pt x="315913" y="290647"/>
                </a:cubicBezTo>
                <a:cubicBezTo>
                  <a:pt x="315913" y="290647"/>
                  <a:pt x="315913" y="290647"/>
                  <a:pt x="315913" y="331542"/>
                </a:cubicBezTo>
                <a:cubicBezTo>
                  <a:pt x="315913" y="332861"/>
                  <a:pt x="314602" y="335500"/>
                  <a:pt x="313290" y="335500"/>
                </a:cubicBezTo>
                <a:cubicBezTo>
                  <a:pt x="313290" y="336819"/>
                  <a:pt x="310667" y="338138"/>
                  <a:pt x="309356" y="338138"/>
                </a:cubicBezTo>
                <a:cubicBezTo>
                  <a:pt x="309356" y="338138"/>
                  <a:pt x="309356" y="338138"/>
                  <a:pt x="231982" y="338138"/>
                </a:cubicBezTo>
                <a:cubicBezTo>
                  <a:pt x="228048" y="338138"/>
                  <a:pt x="225425" y="335500"/>
                  <a:pt x="225425" y="331542"/>
                </a:cubicBezTo>
                <a:cubicBezTo>
                  <a:pt x="225425" y="331542"/>
                  <a:pt x="225425" y="331542"/>
                  <a:pt x="225425" y="290647"/>
                </a:cubicBezTo>
                <a:cubicBezTo>
                  <a:pt x="225425" y="265582"/>
                  <a:pt x="246408" y="244475"/>
                  <a:pt x="270013" y="244475"/>
                </a:cubicBezTo>
                <a:close/>
                <a:moveTo>
                  <a:pt x="157956" y="244475"/>
                </a:moveTo>
                <a:cubicBezTo>
                  <a:pt x="183239" y="244475"/>
                  <a:pt x="203200" y="265582"/>
                  <a:pt x="203200" y="290647"/>
                </a:cubicBezTo>
                <a:cubicBezTo>
                  <a:pt x="203200" y="290647"/>
                  <a:pt x="203200" y="290647"/>
                  <a:pt x="203200" y="331542"/>
                </a:cubicBezTo>
                <a:cubicBezTo>
                  <a:pt x="203200" y="332861"/>
                  <a:pt x="203200" y="335500"/>
                  <a:pt x="201869" y="335500"/>
                </a:cubicBezTo>
                <a:cubicBezTo>
                  <a:pt x="200538" y="336819"/>
                  <a:pt x="199208" y="338138"/>
                  <a:pt x="196546" y="338138"/>
                </a:cubicBezTo>
                <a:cubicBezTo>
                  <a:pt x="196546" y="338138"/>
                  <a:pt x="196546" y="338138"/>
                  <a:pt x="119365" y="338138"/>
                </a:cubicBezTo>
                <a:cubicBezTo>
                  <a:pt x="115373" y="338138"/>
                  <a:pt x="112712" y="335500"/>
                  <a:pt x="112712" y="331542"/>
                </a:cubicBezTo>
                <a:cubicBezTo>
                  <a:pt x="112712" y="331542"/>
                  <a:pt x="112712" y="331542"/>
                  <a:pt x="112712" y="290647"/>
                </a:cubicBezTo>
                <a:cubicBezTo>
                  <a:pt x="112712" y="265582"/>
                  <a:pt x="132672" y="244475"/>
                  <a:pt x="157956" y="244475"/>
                </a:cubicBezTo>
                <a:close/>
                <a:moveTo>
                  <a:pt x="45900" y="244475"/>
                </a:moveTo>
                <a:cubicBezTo>
                  <a:pt x="69505" y="244475"/>
                  <a:pt x="90488" y="265582"/>
                  <a:pt x="90488" y="290647"/>
                </a:cubicBezTo>
                <a:cubicBezTo>
                  <a:pt x="90488" y="290647"/>
                  <a:pt x="90488" y="290647"/>
                  <a:pt x="90488" y="331542"/>
                </a:cubicBezTo>
                <a:cubicBezTo>
                  <a:pt x="90488" y="332861"/>
                  <a:pt x="90488" y="335500"/>
                  <a:pt x="89176" y="335500"/>
                </a:cubicBezTo>
                <a:cubicBezTo>
                  <a:pt x="87865" y="336819"/>
                  <a:pt x="85242" y="338138"/>
                  <a:pt x="83931" y="338138"/>
                </a:cubicBezTo>
                <a:cubicBezTo>
                  <a:pt x="83931" y="338138"/>
                  <a:pt x="83931" y="338138"/>
                  <a:pt x="6557" y="338138"/>
                </a:cubicBezTo>
                <a:cubicBezTo>
                  <a:pt x="3934" y="338138"/>
                  <a:pt x="0" y="335500"/>
                  <a:pt x="0" y="331542"/>
                </a:cubicBezTo>
                <a:cubicBezTo>
                  <a:pt x="0" y="331542"/>
                  <a:pt x="0" y="331542"/>
                  <a:pt x="0" y="290647"/>
                </a:cubicBezTo>
                <a:cubicBezTo>
                  <a:pt x="0" y="265582"/>
                  <a:pt x="20983" y="244475"/>
                  <a:pt x="45900" y="244475"/>
                </a:cubicBezTo>
                <a:close/>
                <a:moveTo>
                  <a:pt x="271463" y="180975"/>
                </a:moveTo>
                <a:cubicBezTo>
                  <a:pt x="287200" y="180975"/>
                  <a:pt x="301625" y="194089"/>
                  <a:pt x="301625" y="211138"/>
                </a:cubicBezTo>
                <a:cubicBezTo>
                  <a:pt x="301625" y="228186"/>
                  <a:pt x="287200" y="241300"/>
                  <a:pt x="271463" y="241300"/>
                </a:cubicBezTo>
                <a:cubicBezTo>
                  <a:pt x="254414" y="241300"/>
                  <a:pt x="241300" y="228186"/>
                  <a:pt x="241300" y="211138"/>
                </a:cubicBezTo>
                <a:cubicBezTo>
                  <a:pt x="241300" y="194089"/>
                  <a:pt x="254414" y="180975"/>
                  <a:pt x="271463" y="180975"/>
                </a:cubicBezTo>
                <a:close/>
                <a:moveTo>
                  <a:pt x="159420" y="180975"/>
                </a:moveTo>
                <a:cubicBezTo>
                  <a:pt x="175506" y="180975"/>
                  <a:pt x="188912" y="194089"/>
                  <a:pt x="188912" y="211138"/>
                </a:cubicBezTo>
                <a:cubicBezTo>
                  <a:pt x="188912" y="228186"/>
                  <a:pt x="175506" y="241300"/>
                  <a:pt x="159420" y="241300"/>
                </a:cubicBezTo>
                <a:cubicBezTo>
                  <a:pt x="141992" y="241300"/>
                  <a:pt x="128587" y="228186"/>
                  <a:pt x="128587" y="211138"/>
                </a:cubicBezTo>
                <a:cubicBezTo>
                  <a:pt x="128587" y="194089"/>
                  <a:pt x="141992" y="180975"/>
                  <a:pt x="159420" y="180975"/>
                </a:cubicBezTo>
                <a:close/>
                <a:moveTo>
                  <a:pt x="46038" y="180975"/>
                </a:moveTo>
                <a:cubicBezTo>
                  <a:pt x="62697" y="180975"/>
                  <a:pt x="76201" y="194479"/>
                  <a:pt x="76201" y="211138"/>
                </a:cubicBezTo>
                <a:cubicBezTo>
                  <a:pt x="76201" y="227797"/>
                  <a:pt x="62697" y="241301"/>
                  <a:pt x="46038" y="241301"/>
                </a:cubicBezTo>
                <a:cubicBezTo>
                  <a:pt x="29379" y="241301"/>
                  <a:pt x="15875" y="227797"/>
                  <a:pt x="15875" y="211138"/>
                </a:cubicBezTo>
                <a:cubicBezTo>
                  <a:pt x="15875" y="194479"/>
                  <a:pt x="29379" y="180975"/>
                  <a:pt x="46038" y="180975"/>
                </a:cubicBezTo>
                <a:close/>
                <a:moveTo>
                  <a:pt x="270005" y="77788"/>
                </a:moveTo>
                <a:cubicBezTo>
                  <a:pt x="252736" y="77788"/>
                  <a:pt x="238125" y="92457"/>
                  <a:pt x="238125" y="109792"/>
                </a:cubicBezTo>
                <a:cubicBezTo>
                  <a:pt x="238125" y="109792"/>
                  <a:pt x="238125" y="109792"/>
                  <a:pt x="238125" y="144463"/>
                </a:cubicBezTo>
                <a:cubicBezTo>
                  <a:pt x="238125" y="144463"/>
                  <a:pt x="238125" y="144463"/>
                  <a:pt x="303213" y="144463"/>
                </a:cubicBezTo>
                <a:lnTo>
                  <a:pt x="303213" y="109792"/>
                </a:lnTo>
                <a:cubicBezTo>
                  <a:pt x="303213" y="92457"/>
                  <a:pt x="288602" y="77788"/>
                  <a:pt x="270005" y="77788"/>
                </a:cubicBezTo>
                <a:close/>
                <a:moveTo>
                  <a:pt x="270013" y="65088"/>
                </a:moveTo>
                <a:cubicBezTo>
                  <a:pt x="294930" y="65088"/>
                  <a:pt x="315913" y="84876"/>
                  <a:pt x="315913" y="109941"/>
                </a:cubicBezTo>
                <a:cubicBezTo>
                  <a:pt x="315913" y="109941"/>
                  <a:pt x="315913" y="109941"/>
                  <a:pt x="315913" y="150836"/>
                </a:cubicBezTo>
                <a:cubicBezTo>
                  <a:pt x="315913" y="153474"/>
                  <a:pt x="314602" y="154794"/>
                  <a:pt x="313290" y="156113"/>
                </a:cubicBezTo>
                <a:cubicBezTo>
                  <a:pt x="313290" y="157432"/>
                  <a:pt x="310667" y="158751"/>
                  <a:pt x="309356" y="158751"/>
                </a:cubicBezTo>
                <a:cubicBezTo>
                  <a:pt x="309356" y="158751"/>
                  <a:pt x="309356" y="158751"/>
                  <a:pt x="231982" y="158751"/>
                </a:cubicBezTo>
                <a:cubicBezTo>
                  <a:pt x="228048" y="158751"/>
                  <a:pt x="225425" y="154794"/>
                  <a:pt x="225425" y="150836"/>
                </a:cubicBezTo>
                <a:cubicBezTo>
                  <a:pt x="225425" y="150836"/>
                  <a:pt x="225425" y="150836"/>
                  <a:pt x="225425" y="109941"/>
                </a:cubicBezTo>
                <a:cubicBezTo>
                  <a:pt x="225425" y="84876"/>
                  <a:pt x="246408" y="65088"/>
                  <a:pt x="270013" y="65088"/>
                </a:cubicBezTo>
                <a:close/>
                <a:moveTo>
                  <a:pt x="157956" y="65088"/>
                </a:moveTo>
                <a:cubicBezTo>
                  <a:pt x="183239" y="65088"/>
                  <a:pt x="203200" y="84876"/>
                  <a:pt x="203200" y="109941"/>
                </a:cubicBezTo>
                <a:cubicBezTo>
                  <a:pt x="203200" y="109941"/>
                  <a:pt x="203200" y="109941"/>
                  <a:pt x="203200" y="150836"/>
                </a:cubicBezTo>
                <a:cubicBezTo>
                  <a:pt x="203200" y="153474"/>
                  <a:pt x="203200" y="154794"/>
                  <a:pt x="201869" y="156113"/>
                </a:cubicBezTo>
                <a:cubicBezTo>
                  <a:pt x="200538" y="157432"/>
                  <a:pt x="199208" y="158751"/>
                  <a:pt x="196546" y="158751"/>
                </a:cubicBezTo>
                <a:cubicBezTo>
                  <a:pt x="196546" y="158751"/>
                  <a:pt x="196546" y="158751"/>
                  <a:pt x="119365" y="158751"/>
                </a:cubicBezTo>
                <a:cubicBezTo>
                  <a:pt x="115373" y="158751"/>
                  <a:pt x="112712" y="154794"/>
                  <a:pt x="112712" y="150836"/>
                </a:cubicBezTo>
                <a:cubicBezTo>
                  <a:pt x="112712" y="150836"/>
                  <a:pt x="112712" y="150836"/>
                  <a:pt x="112712" y="109941"/>
                </a:cubicBezTo>
                <a:cubicBezTo>
                  <a:pt x="112712" y="84876"/>
                  <a:pt x="132672" y="65088"/>
                  <a:pt x="157956" y="65088"/>
                </a:cubicBezTo>
                <a:close/>
                <a:moveTo>
                  <a:pt x="45900" y="65088"/>
                </a:moveTo>
                <a:cubicBezTo>
                  <a:pt x="69505" y="65088"/>
                  <a:pt x="90488" y="84876"/>
                  <a:pt x="90488" y="109941"/>
                </a:cubicBezTo>
                <a:cubicBezTo>
                  <a:pt x="90488" y="109941"/>
                  <a:pt x="90488" y="109941"/>
                  <a:pt x="90488" y="150836"/>
                </a:cubicBezTo>
                <a:cubicBezTo>
                  <a:pt x="90488" y="153474"/>
                  <a:pt x="90488" y="154794"/>
                  <a:pt x="89176" y="156113"/>
                </a:cubicBezTo>
                <a:cubicBezTo>
                  <a:pt x="87865" y="157432"/>
                  <a:pt x="85242" y="158751"/>
                  <a:pt x="83931" y="158751"/>
                </a:cubicBezTo>
                <a:cubicBezTo>
                  <a:pt x="83931" y="158751"/>
                  <a:pt x="83931" y="158751"/>
                  <a:pt x="6557" y="158751"/>
                </a:cubicBezTo>
                <a:cubicBezTo>
                  <a:pt x="3934" y="158751"/>
                  <a:pt x="0" y="154794"/>
                  <a:pt x="0" y="150836"/>
                </a:cubicBezTo>
                <a:cubicBezTo>
                  <a:pt x="0" y="150836"/>
                  <a:pt x="0" y="150836"/>
                  <a:pt x="0" y="109941"/>
                </a:cubicBezTo>
                <a:cubicBezTo>
                  <a:pt x="0" y="84876"/>
                  <a:pt x="20983" y="65088"/>
                  <a:pt x="45900" y="65088"/>
                </a:cubicBezTo>
                <a:close/>
                <a:moveTo>
                  <a:pt x="270669" y="14288"/>
                </a:moveTo>
                <a:cubicBezTo>
                  <a:pt x="261463" y="14288"/>
                  <a:pt x="254000" y="21751"/>
                  <a:pt x="254000" y="30957"/>
                </a:cubicBezTo>
                <a:cubicBezTo>
                  <a:pt x="254000" y="40163"/>
                  <a:pt x="261463" y="47626"/>
                  <a:pt x="270669" y="47626"/>
                </a:cubicBezTo>
                <a:cubicBezTo>
                  <a:pt x="279875" y="47626"/>
                  <a:pt x="287338" y="40163"/>
                  <a:pt x="287338" y="30957"/>
                </a:cubicBezTo>
                <a:cubicBezTo>
                  <a:pt x="287338" y="21751"/>
                  <a:pt x="279875" y="14288"/>
                  <a:pt x="270669" y="14288"/>
                </a:cubicBezTo>
                <a:close/>
                <a:moveTo>
                  <a:pt x="271463" y="0"/>
                </a:moveTo>
                <a:cubicBezTo>
                  <a:pt x="287200" y="0"/>
                  <a:pt x="301625" y="13459"/>
                  <a:pt x="301625" y="30957"/>
                </a:cubicBezTo>
                <a:cubicBezTo>
                  <a:pt x="301625" y="48454"/>
                  <a:pt x="287200" y="61913"/>
                  <a:pt x="271463" y="61913"/>
                </a:cubicBezTo>
                <a:cubicBezTo>
                  <a:pt x="254414" y="61913"/>
                  <a:pt x="241300" y="48454"/>
                  <a:pt x="241300" y="30957"/>
                </a:cubicBezTo>
                <a:cubicBezTo>
                  <a:pt x="241300" y="13459"/>
                  <a:pt x="254414" y="0"/>
                  <a:pt x="271463" y="0"/>
                </a:cubicBezTo>
                <a:close/>
                <a:moveTo>
                  <a:pt x="159420" y="0"/>
                </a:moveTo>
                <a:cubicBezTo>
                  <a:pt x="175506" y="0"/>
                  <a:pt x="188912" y="13459"/>
                  <a:pt x="188912" y="30957"/>
                </a:cubicBezTo>
                <a:cubicBezTo>
                  <a:pt x="188912" y="48454"/>
                  <a:pt x="175506" y="61913"/>
                  <a:pt x="159420" y="61913"/>
                </a:cubicBezTo>
                <a:cubicBezTo>
                  <a:pt x="141992" y="61913"/>
                  <a:pt x="128587" y="48454"/>
                  <a:pt x="128587" y="30957"/>
                </a:cubicBezTo>
                <a:cubicBezTo>
                  <a:pt x="128587" y="13459"/>
                  <a:pt x="141992" y="0"/>
                  <a:pt x="159420" y="0"/>
                </a:cubicBezTo>
                <a:close/>
                <a:moveTo>
                  <a:pt x="46037" y="0"/>
                </a:moveTo>
                <a:cubicBezTo>
                  <a:pt x="63086" y="0"/>
                  <a:pt x="76200" y="13459"/>
                  <a:pt x="76200" y="30957"/>
                </a:cubicBezTo>
                <a:cubicBezTo>
                  <a:pt x="76200" y="48454"/>
                  <a:pt x="63086" y="61913"/>
                  <a:pt x="46037" y="61913"/>
                </a:cubicBezTo>
                <a:cubicBezTo>
                  <a:pt x="28989" y="61913"/>
                  <a:pt x="15875" y="48454"/>
                  <a:pt x="15875" y="30957"/>
                </a:cubicBezTo>
                <a:cubicBezTo>
                  <a:pt x="15875" y="13459"/>
                  <a:pt x="28989" y="0"/>
                  <a:pt x="46037" y="0"/>
                </a:cubicBezTo>
                <a:close/>
              </a:path>
            </a:pathLst>
          </a:custGeom>
          <a:solidFill>
            <a:schemeClr val="accent3">
              <a:alpha val="4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121889" tIns="60944" rIns="121889" bIns="60944" numCol="1" spcCol="0" rtlCol="0" fromWordArt="0" anchor="ctr" anchorCtr="0" forceAA="0" compatLnSpc="1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sz="1865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954300" y="1509473"/>
            <a:ext cx="1885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、社群管理</a:t>
            </a:r>
            <a:endParaRPr lang="zh-CN" altLang="en-US" sz="2400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7" name="矩形 8"/>
          <p:cNvSpPr/>
          <p:nvPr/>
        </p:nvSpPr>
        <p:spPr>
          <a:xfrm>
            <a:off x="1152671" y="2277368"/>
            <a:ext cx="3953469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marL="213995" indent="-213995" eaLnBrk="0" hangingPunct="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zh-CN" altLang="en-US" sz="1865" dirty="0">
                <a:latin typeface="+mj-ea"/>
                <a:ea typeface="+mj-ea"/>
              </a:rPr>
              <a:t>做新媒体社群，一定要想办法促进活跃度。</a:t>
            </a:r>
            <a:endParaRPr lang="zh-CN" altLang="en-US" sz="1865" dirty="0">
              <a:latin typeface="+mj-ea"/>
              <a:ea typeface="+mj-ea"/>
            </a:endParaRPr>
          </a:p>
        </p:txBody>
      </p:sp>
      <p:sp>
        <p:nvSpPr>
          <p:cNvPr id="18" name="矩形 8"/>
          <p:cNvSpPr>
            <a:spLocks noChangeArrowheads="1"/>
          </p:cNvSpPr>
          <p:nvPr/>
        </p:nvSpPr>
        <p:spPr bwMode="auto">
          <a:xfrm>
            <a:off x="432769" y="5156977"/>
            <a:ext cx="4895335" cy="112585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marL="213995" indent="-213995" eaLnBrk="0" hangingPunct="0">
              <a:lnSpc>
                <a:spcPct val="120000"/>
              </a:lnSpc>
              <a:spcBef>
                <a:spcPct val="0"/>
              </a:spcBef>
              <a:defRPr/>
            </a:pPr>
            <a:r>
              <a:rPr lang="zh-CN" altLang="en-US" sz="1865" dirty="0">
                <a:latin typeface="+mj-ea"/>
                <a:ea typeface="+mj-ea"/>
                <a:sym typeface="+mn-ea"/>
              </a:rPr>
              <a:t>很多群被广告、色情内容占据，群主一定要发挥作用，让群里面保持正面形象，要限制，要定期清理。</a:t>
            </a:r>
            <a:endParaRPr lang="zh-CN" altLang="en-US" sz="1865" dirty="0">
              <a:latin typeface="+mj-ea"/>
              <a:ea typeface="+mj-ea"/>
              <a:sym typeface="+mn-ea"/>
            </a:endParaRPr>
          </a:p>
        </p:txBody>
      </p:sp>
      <p:sp>
        <p:nvSpPr>
          <p:cNvPr id="19" name="矩形 8"/>
          <p:cNvSpPr>
            <a:spLocks noChangeArrowheads="1"/>
          </p:cNvSpPr>
          <p:nvPr/>
        </p:nvSpPr>
        <p:spPr bwMode="auto">
          <a:xfrm>
            <a:off x="6767909" y="3136140"/>
            <a:ext cx="4703361" cy="112585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marL="213995" indent="-213995" eaLnBrk="0" hangingPunct="0">
              <a:lnSpc>
                <a:spcPct val="120000"/>
              </a:lnSpc>
              <a:spcBef>
                <a:spcPct val="0"/>
              </a:spcBef>
              <a:defRPr/>
            </a:pPr>
            <a:r>
              <a:rPr lang="zh-CN" altLang="en-US" sz="1865" dirty="0">
                <a:latin typeface="+mj-ea"/>
                <a:ea typeface="+mj-ea"/>
                <a:sym typeface="+mn-ea"/>
              </a:rPr>
              <a:t>我觉得社群只是管理工具，但一定要把群管理到位，群是工具不是平台，尤其社区社群只是基础工具。</a:t>
            </a:r>
            <a:endParaRPr lang="zh-CN" altLang="en-US" sz="1865" dirty="0">
              <a:latin typeface="+mj-ea"/>
              <a:ea typeface="+mj-ea"/>
              <a:sym typeface="+mn-ea"/>
            </a:endParaRPr>
          </a:p>
        </p:txBody>
      </p:sp>
      <p:sp>
        <p:nvSpPr>
          <p:cNvPr id="20" name="矩形 8"/>
          <p:cNvSpPr>
            <a:spLocks noChangeArrowheads="1"/>
          </p:cNvSpPr>
          <p:nvPr/>
        </p:nvSpPr>
        <p:spPr bwMode="auto">
          <a:xfrm>
            <a:off x="6959883" y="4677043"/>
            <a:ext cx="4031453" cy="7810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marL="213995" indent="-213995" eaLnBrk="0" hangingPunct="0">
              <a:lnSpc>
                <a:spcPct val="120000"/>
              </a:lnSpc>
              <a:spcBef>
                <a:spcPct val="0"/>
              </a:spcBef>
              <a:defRPr/>
            </a:pPr>
            <a:r>
              <a:rPr lang="zh-CN" altLang="en-US" sz="1865" dirty="0">
                <a:latin typeface="+mj-ea"/>
                <a:ea typeface="+mj-ea"/>
                <a:sym typeface="+mn-ea"/>
              </a:rPr>
              <a:t>规则奖惩要做清晰文字，起码让用户有奔头、有激励、颁任务。</a:t>
            </a:r>
            <a:endParaRPr lang="zh-CN" altLang="en-US" sz="1865" dirty="0">
              <a:latin typeface="+mj-ea"/>
              <a:ea typeface="+mj-ea"/>
              <a:sym typeface="+mn-ea"/>
            </a:endParaRPr>
          </a:p>
        </p:txBody>
      </p:sp>
      <p:cxnSp>
        <p:nvCxnSpPr>
          <p:cNvPr id="23" name="直接连接符 7"/>
          <p:cNvCxnSpPr/>
          <p:nvPr/>
        </p:nvCxnSpPr>
        <p:spPr>
          <a:xfrm>
            <a:off x="5952020" y="1461479"/>
            <a:ext cx="0" cy="5135303"/>
          </a:xfrm>
          <a:prstGeom prst="line">
            <a:avLst/>
          </a:prstGeom>
          <a:ln w="9525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8"/>
          <p:cNvGrpSpPr/>
          <p:nvPr/>
        </p:nvGrpSpPr>
        <p:grpSpPr>
          <a:xfrm>
            <a:off x="5866863" y="1679868"/>
            <a:ext cx="679202" cy="165559"/>
            <a:chOff x="5964215" y="1531583"/>
            <a:chExt cx="1070244" cy="223633"/>
          </a:xfrm>
          <a:solidFill>
            <a:schemeClr val="accent4"/>
          </a:solidFill>
        </p:grpSpPr>
        <p:sp>
          <p:nvSpPr>
            <p:cNvPr id="25" name="椭圆 8"/>
            <p:cNvSpPr/>
            <p:nvPr/>
          </p:nvSpPr>
          <p:spPr>
            <a:xfrm>
              <a:off x="5964215" y="1531583"/>
              <a:ext cx="223633" cy="223633"/>
            </a:xfrm>
            <a:prstGeom prst="ellipse">
              <a:avLst/>
            </a:prstGeom>
            <a:grpFill/>
            <a:ln w="9525">
              <a:solidFill>
                <a:schemeClr val="accent4"/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cxnSp>
          <p:nvCxnSpPr>
            <p:cNvPr id="26" name="直接连接符 12"/>
            <p:cNvCxnSpPr>
              <a:stCxn id="25" idx="6"/>
            </p:cNvCxnSpPr>
            <p:nvPr/>
          </p:nvCxnSpPr>
          <p:spPr>
            <a:xfrm flipV="1">
              <a:off x="6187848" y="1643399"/>
              <a:ext cx="846611" cy="1"/>
            </a:xfrm>
            <a:prstGeom prst="line">
              <a:avLst/>
            </a:prstGeom>
            <a:grpFill/>
            <a:ln w="9525">
              <a:solidFill>
                <a:schemeClr val="accent4"/>
              </a:solidFill>
              <a:prstDash val="lgDash"/>
              <a:headEnd type="none"/>
              <a:tailEnd type="oval" w="lg" len="lg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12"/>
          <p:cNvGrpSpPr/>
          <p:nvPr/>
        </p:nvGrpSpPr>
        <p:grpSpPr>
          <a:xfrm>
            <a:off x="5867968" y="5553030"/>
            <a:ext cx="680401" cy="165559"/>
            <a:chOff x="5964215" y="4790393"/>
            <a:chExt cx="1072134" cy="223633"/>
          </a:xfrm>
          <a:solidFill>
            <a:schemeClr val="accent4"/>
          </a:solidFill>
        </p:grpSpPr>
        <p:sp>
          <p:nvSpPr>
            <p:cNvPr id="28" name="椭圆 10"/>
            <p:cNvSpPr/>
            <p:nvPr/>
          </p:nvSpPr>
          <p:spPr>
            <a:xfrm>
              <a:off x="5964215" y="4790393"/>
              <a:ext cx="223633" cy="223633"/>
            </a:xfrm>
            <a:prstGeom prst="ellipse">
              <a:avLst/>
            </a:prstGeom>
            <a:grpFill/>
            <a:ln w="9525">
              <a:solidFill>
                <a:schemeClr val="accent4"/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cxnSp>
          <p:nvCxnSpPr>
            <p:cNvPr id="29" name="直接连接符 14"/>
            <p:cNvCxnSpPr/>
            <p:nvPr/>
          </p:nvCxnSpPr>
          <p:spPr>
            <a:xfrm flipV="1">
              <a:off x="6189738" y="4902208"/>
              <a:ext cx="846611" cy="1"/>
            </a:xfrm>
            <a:prstGeom prst="line">
              <a:avLst/>
            </a:prstGeom>
            <a:grpFill/>
            <a:ln w="9525">
              <a:solidFill>
                <a:schemeClr val="accent4"/>
              </a:solidFill>
              <a:prstDash val="lgDash"/>
              <a:headEnd type="none"/>
              <a:tailEnd type="oval" w="lg" len="lg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10"/>
          <p:cNvGrpSpPr/>
          <p:nvPr/>
        </p:nvGrpSpPr>
        <p:grpSpPr>
          <a:xfrm>
            <a:off x="5867968" y="3861153"/>
            <a:ext cx="680401" cy="165559"/>
            <a:chOff x="5964215" y="3033279"/>
            <a:chExt cx="1072134" cy="223633"/>
          </a:xfrm>
          <a:solidFill>
            <a:schemeClr val="accent4"/>
          </a:solidFill>
        </p:grpSpPr>
        <p:sp>
          <p:nvSpPr>
            <p:cNvPr id="31" name="椭圆 9"/>
            <p:cNvSpPr/>
            <p:nvPr/>
          </p:nvSpPr>
          <p:spPr>
            <a:xfrm>
              <a:off x="5964215" y="3033279"/>
              <a:ext cx="223633" cy="223633"/>
            </a:xfrm>
            <a:prstGeom prst="ellipse">
              <a:avLst/>
            </a:prstGeom>
            <a:grpFill/>
            <a:ln w="9525">
              <a:solidFill>
                <a:schemeClr val="accent4"/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cxnSp>
          <p:nvCxnSpPr>
            <p:cNvPr id="32" name="直接连接符 16"/>
            <p:cNvCxnSpPr/>
            <p:nvPr/>
          </p:nvCxnSpPr>
          <p:spPr>
            <a:xfrm flipV="1">
              <a:off x="6189738" y="3145093"/>
              <a:ext cx="846611" cy="1"/>
            </a:xfrm>
            <a:prstGeom prst="line">
              <a:avLst/>
            </a:prstGeom>
            <a:grpFill/>
            <a:ln w="9525">
              <a:solidFill>
                <a:schemeClr val="accent4"/>
              </a:solidFill>
              <a:prstDash val="lgDash"/>
              <a:headEnd type="none"/>
              <a:tailEnd type="oval" w="lg" len="lg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14"/>
          <p:cNvGrpSpPr/>
          <p:nvPr/>
        </p:nvGrpSpPr>
        <p:grpSpPr>
          <a:xfrm>
            <a:off x="5280111" y="2181381"/>
            <a:ext cx="2711733" cy="496677"/>
            <a:chOff x="5349226" y="2010956"/>
            <a:chExt cx="4272984" cy="670899"/>
          </a:xfrm>
        </p:grpSpPr>
        <p:sp>
          <p:nvSpPr>
            <p:cNvPr id="37" name="燕尾形 18"/>
            <p:cNvSpPr/>
            <p:nvPr/>
          </p:nvSpPr>
          <p:spPr>
            <a:xfrm rot="10800000">
              <a:off x="5349226" y="2010956"/>
              <a:ext cx="4272984" cy="670899"/>
            </a:xfrm>
            <a:prstGeom prst="chevron">
              <a:avLst>
                <a:gd name="adj" fmla="val 67746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865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528622" y="2067655"/>
              <a:ext cx="1036616" cy="5892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865" dirty="0" smtClean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活跃</a:t>
              </a:r>
              <a:endParaRPr lang="en-GB" sz="1865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39" name="Group 15"/>
          <p:cNvGrpSpPr/>
          <p:nvPr/>
        </p:nvGrpSpPr>
        <p:grpSpPr>
          <a:xfrm>
            <a:off x="3912195" y="3189243"/>
            <a:ext cx="2711733" cy="496677"/>
            <a:chOff x="2569789" y="3646467"/>
            <a:chExt cx="4272984" cy="670899"/>
          </a:xfrm>
        </p:grpSpPr>
        <p:sp>
          <p:nvSpPr>
            <p:cNvPr id="40" name="燕尾形 20"/>
            <p:cNvSpPr/>
            <p:nvPr/>
          </p:nvSpPr>
          <p:spPr>
            <a:xfrm>
              <a:off x="2569789" y="3646467"/>
              <a:ext cx="4272984" cy="670899"/>
            </a:xfrm>
            <a:prstGeom prst="chevron">
              <a:avLst>
                <a:gd name="adj" fmla="val 67746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865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248636" y="3646471"/>
              <a:ext cx="1036616" cy="5892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865" dirty="0" smtClean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奖惩</a:t>
              </a:r>
              <a:endParaRPr lang="en-GB" sz="1865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42" name="Group 17"/>
          <p:cNvGrpSpPr/>
          <p:nvPr/>
        </p:nvGrpSpPr>
        <p:grpSpPr>
          <a:xfrm>
            <a:off x="5088137" y="5828875"/>
            <a:ext cx="2711733" cy="496676"/>
            <a:chOff x="5349226" y="5365450"/>
            <a:chExt cx="4272984" cy="670899"/>
          </a:xfrm>
        </p:grpSpPr>
        <p:sp>
          <p:nvSpPr>
            <p:cNvPr id="43" name="燕尾形 23"/>
            <p:cNvSpPr/>
            <p:nvPr/>
          </p:nvSpPr>
          <p:spPr>
            <a:xfrm rot="10800000">
              <a:off x="5349226" y="5365450"/>
              <a:ext cx="4272984" cy="670899"/>
            </a:xfrm>
            <a:prstGeom prst="chevron">
              <a:avLst>
                <a:gd name="adj" fmla="val 67746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865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914475" y="5365464"/>
              <a:ext cx="1036616" cy="5892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865" dirty="0" smtClean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任务</a:t>
              </a:r>
              <a:endParaRPr lang="en-GB" sz="1865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53" name="Group 15"/>
          <p:cNvGrpSpPr/>
          <p:nvPr/>
        </p:nvGrpSpPr>
        <p:grpSpPr>
          <a:xfrm>
            <a:off x="3864202" y="4389074"/>
            <a:ext cx="2711733" cy="496676"/>
            <a:chOff x="2569789" y="3646467"/>
            <a:chExt cx="4272984" cy="670899"/>
          </a:xfrm>
        </p:grpSpPr>
        <p:sp>
          <p:nvSpPr>
            <p:cNvPr id="54" name="燕尾形 20"/>
            <p:cNvSpPr/>
            <p:nvPr/>
          </p:nvSpPr>
          <p:spPr>
            <a:xfrm>
              <a:off x="2569789" y="3646467"/>
              <a:ext cx="4272984" cy="670899"/>
            </a:xfrm>
            <a:prstGeom prst="chevron">
              <a:avLst>
                <a:gd name="adj" fmla="val 67746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zh-CN" altLang="en-US" sz="1865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4323807" y="3646478"/>
              <a:ext cx="1460213" cy="5892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</a:pPr>
              <a:r>
                <a:rPr lang="zh-CN" altLang="en-US" sz="1865" dirty="0" smtClean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cs typeface="+mn-ea"/>
                  <a:sym typeface="Arial" panose="020B0604020202020204" pitchFamily="34" charset="0"/>
                </a:rPr>
                <a:t>规则</a:t>
              </a:r>
              <a:endParaRPr lang="en-GB" sz="1865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0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ldLvl="0" animBg="1"/>
      <p:bldP spid="15" grpId="0" bldLvl="0" animBg="1"/>
      <p:bldP spid="16" grpId="0"/>
      <p:bldP spid="17" grpId="0"/>
      <p:bldP spid="18" grpId="0"/>
      <p:bldP spid="19" grpId="0"/>
      <p:bldP spid="2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图片 39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156" name="任意多边形 155"/>
          <p:cNvSpPr/>
          <p:nvPr/>
        </p:nvSpPr>
        <p:spPr bwMode="auto">
          <a:xfrm>
            <a:off x="3696326" y="2661316"/>
            <a:ext cx="3965280" cy="2010214"/>
          </a:xfrm>
          <a:custGeom>
            <a:avLst/>
            <a:gdLst>
              <a:gd name="connsiteX0" fmla="*/ 2331709 w 4419601"/>
              <a:gd name="connsiteY0" fmla="*/ 2216146 h 2239844"/>
              <a:gd name="connsiteX1" fmla="*/ 2345003 w 4419601"/>
              <a:gd name="connsiteY1" fmla="*/ 2219022 h 2239844"/>
              <a:gd name="connsiteX2" fmla="*/ 2350062 w 4419601"/>
              <a:gd name="connsiteY2" fmla="*/ 2217949 h 2239844"/>
              <a:gd name="connsiteX3" fmla="*/ 2357880 w 4419601"/>
              <a:gd name="connsiteY3" fmla="*/ 2220624 h 2239844"/>
              <a:gd name="connsiteX4" fmla="*/ 2402947 w 4419601"/>
              <a:gd name="connsiteY4" fmla="*/ 2233437 h 2239844"/>
              <a:gd name="connsiteX5" fmla="*/ 2396509 w 4419601"/>
              <a:gd name="connsiteY5" fmla="*/ 2239844 h 2239844"/>
              <a:gd name="connsiteX6" fmla="*/ 2390071 w 4419601"/>
              <a:gd name="connsiteY6" fmla="*/ 2233437 h 2239844"/>
              <a:gd name="connsiteX7" fmla="*/ 2345003 w 4419601"/>
              <a:gd name="connsiteY7" fmla="*/ 2220624 h 2239844"/>
              <a:gd name="connsiteX8" fmla="*/ 2323691 w 4419601"/>
              <a:gd name="connsiteY8" fmla="*/ 2217310 h 2239844"/>
              <a:gd name="connsiteX9" fmla="*/ 2360892 w 4419601"/>
              <a:gd name="connsiteY9" fmla="*/ 2213558 h 2239844"/>
              <a:gd name="connsiteX10" fmla="*/ 2367724 w 4419601"/>
              <a:gd name="connsiteY10" fmla="*/ 2214204 h 2239844"/>
              <a:gd name="connsiteX11" fmla="*/ 2350062 w 4419601"/>
              <a:gd name="connsiteY11" fmla="*/ 2217949 h 2239844"/>
              <a:gd name="connsiteX12" fmla="*/ 2340894 w 4419601"/>
              <a:gd name="connsiteY12" fmla="*/ 2214814 h 2239844"/>
              <a:gd name="connsiteX13" fmla="*/ 2345003 w 4419601"/>
              <a:gd name="connsiteY13" fmla="*/ 2214217 h 2239844"/>
              <a:gd name="connsiteX14" fmla="*/ 2323182 w 4419601"/>
              <a:gd name="connsiteY14" fmla="*/ 2210424 h 2239844"/>
              <a:gd name="connsiteX15" fmla="*/ 2332127 w 4419601"/>
              <a:gd name="connsiteY15" fmla="*/ 2211815 h 2239844"/>
              <a:gd name="connsiteX16" fmla="*/ 2340894 w 4419601"/>
              <a:gd name="connsiteY16" fmla="*/ 2214814 h 2239844"/>
              <a:gd name="connsiteX17" fmla="*/ 2331709 w 4419601"/>
              <a:gd name="connsiteY17" fmla="*/ 2216146 h 2239844"/>
              <a:gd name="connsiteX18" fmla="*/ 2313142 w 4419601"/>
              <a:gd name="connsiteY18" fmla="*/ 2212130 h 2239844"/>
              <a:gd name="connsiteX19" fmla="*/ 2334561 w 4419601"/>
              <a:gd name="connsiteY19" fmla="*/ 2208491 h 2239844"/>
              <a:gd name="connsiteX20" fmla="*/ 2345745 w 4419601"/>
              <a:gd name="connsiteY20" fmla="*/ 2212128 h 2239844"/>
              <a:gd name="connsiteX21" fmla="*/ 2350761 w 4419601"/>
              <a:gd name="connsiteY21" fmla="*/ 2212601 h 2239844"/>
              <a:gd name="connsiteX22" fmla="*/ 2345003 w 4419601"/>
              <a:gd name="connsiteY22" fmla="*/ 2214217 h 2239844"/>
              <a:gd name="connsiteX23" fmla="*/ 2329436 w 4419601"/>
              <a:gd name="connsiteY23" fmla="*/ 2209362 h 2239844"/>
              <a:gd name="connsiteX24" fmla="*/ 2383632 w 4419601"/>
              <a:gd name="connsiteY24" fmla="*/ 2207811 h 2239844"/>
              <a:gd name="connsiteX25" fmla="*/ 2364318 w 4419601"/>
              <a:gd name="connsiteY25" fmla="*/ 2213416 h 2239844"/>
              <a:gd name="connsiteX26" fmla="*/ 2360892 w 4419601"/>
              <a:gd name="connsiteY26" fmla="*/ 2213558 h 2239844"/>
              <a:gd name="connsiteX27" fmla="*/ 2350761 w 4419601"/>
              <a:gd name="connsiteY27" fmla="*/ 2212601 h 2239844"/>
              <a:gd name="connsiteX28" fmla="*/ 2364424 w 4419601"/>
              <a:gd name="connsiteY28" fmla="*/ 2208766 h 2239844"/>
              <a:gd name="connsiteX29" fmla="*/ 2076230 w 4419601"/>
              <a:gd name="connsiteY29" fmla="*/ 2198436 h 2239844"/>
              <a:gd name="connsiteX30" fmla="*/ 2075431 w 4419601"/>
              <a:gd name="connsiteY30" fmla="*/ 2227224 h 2239844"/>
              <a:gd name="connsiteX31" fmla="*/ 2071215 w 4419601"/>
              <a:gd name="connsiteY31" fmla="*/ 2201910 h 2239844"/>
              <a:gd name="connsiteX32" fmla="*/ 2071536 w 4419601"/>
              <a:gd name="connsiteY32" fmla="*/ 2192654 h 2239844"/>
              <a:gd name="connsiteX33" fmla="*/ 2070605 w 4419601"/>
              <a:gd name="connsiteY33" fmla="*/ 2198246 h 2239844"/>
              <a:gd name="connsiteX34" fmla="*/ 2071215 w 4419601"/>
              <a:gd name="connsiteY34" fmla="*/ 2201910 h 2239844"/>
              <a:gd name="connsiteX35" fmla="*/ 2062560 w 4419601"/>
              <a:gd name="connsiteY35" fmla="*/ 2207905 h 2239844"/>
              <a:gd name="connsiteX36" fmla="*/ 2029782 w 4419601"/>
              <a:gd name="connsiteY36" fmla="*/ 2204585 h 2239844"/>
              <a:gd name="connsiteX37" fmla="*/ 2025331 w 4419601"/>
              <a:gd name="connsiteY37" fmla="*/ 2202670 h 2239844"/>
              <a:gd name="connsiteX38" fmla="*/ 2036820 w 4419601"/>
              <a:gd name="connsiteY38" fmla="*/ 2201466 h 2239844"/>
              <a:gd name="connsiteX39" fmla="*/ 2042632 w 4419601"/>
              <a:gd name="connsiteY39" fmla="*/ 2199582 h 2239844"/>
              <a:gd name="connsiteX40" fmla="*/ 2056125 w 4419601"/>
              <a:gd name="connsiteY40" fmla="*/ 2201466 h 2239844"/>
              <a:gd name="connsiteX41" fmla="*/ 2071966 w 4419601"/>
              <a:gd name="connsiteY41" fmla="*/ 2190073 h 2239844"/>
              <a:gd name="connsiteX42" fmla="*/ 2069800 w 4419601"/>
              <a:gd name="connsiteY42" fmla="*/ 2191002 h 2239844"/>
              <a:gd name="connsiteX43" fmla="*/ 2069732 w 4419601"/>
              <a:gd name="connsiteY43" fmla="*/ 2190797 h 2239844"/>
              <a:gd name="connsiteX44" fmla="*/ 2072213 w 4419601"/>
              <a:gd name="connsiteY44" fmla="*/ 2188587 h 2239844"/>
              <a:gd name="connsiteX45" fmla="*/ 2075431 w 4419601"/>
              <a:gd name="connsiteY45" fmla="*/ 2188587 h 2239844"/>
              <a:gd name="connsiteX46" fmla="*/ 2071966 w 4419601"/>
              <a:gd name="connsiteY46" fmla="*/ 2190073 h 2239844"/>
              <a:gd name="connsiteX47" fmla="*/ 2078217 w 4419601"/>
              <a:gd name="connsiteY47" fmla="*/ 2188047 h 2239844"/>
              <a:gd name="connsiteX48" fmla="*/ 2078045 w 4419601"/>
              <a:gd name="connsiteY48" fmla="*/ 2188932 h 2239844"/>
              <a:gd name="connsiteX49" fmla="*/ 2071536 w 4419601"/>
              <a:gd name="connsiteY49" fmla="*/ 2192654 h 2239844"/>
              <a:gd name="connsiteX50" fmla="*/ 2071966 w 4419601"/>
              <a:gd name="connsiteY50" fmla="*/ 2190073 h 2239844"/>
              <a:gd name="connsiteX51" fmla="*/ 2071101 w 4419601"/>
              <a:gd name="connsiteY51" fmla="*/ 2186189 h 2239844"/>
              <a:gd name="connsiteX52" fmla="*/ 2068996 w 4419601"/>
              <a:gd name="connsiteY52" fmla="*/ 2188587 h 2239844"/>
              <a:gd name="connsiteX53" fmla="*/ 2069732 w 4419601"/>
              <a:gd name="connsiteY53" fmla="*/ 2190797 h 2239844"/>
              <a:gd name="connsiteX54" fmla="*/ 2042632 w 4419601"/>
              <a:gd name="connsiteY54" fmla="*/ 2199582 h 2239844"/>
              <a:gd name="connsiteX55" fmla="*/ 2021537 w 4419601"/>
              <a:gd name="connsiteY55" fmla="*/ 2196637 h 2239844"/>
              <a:gd name="connsiteX56" fmla="*/ 2019305 w 4419601"/>
              <a:gd name="connsiteY56" fmla="*/ 2195550 h 2239844"/>
              <a:gd name="connsiteX57" fmla="*/ 2036820 w 4419601"/>
              <a:gd name="connsiteY57" fmla="*/ 2195027 h 2239844"/>
              <a:gd name="connsiteX58" fmla="*/ 2066851 w 4419601"/>
              <a:gd name="connsiteY58" fmla="*/ 2186870 h 2239844"/>
              <a:gd name="connsiteX59" fmla="*/ 2072615 w 4419601"/>
              <a:gd name="connsiteY59" fmla="*/ 2186172 h 2239844"/>
              <a:gd name="connsiteX60" fmla="*/ 2072213 w 4419601"/>
              <a:gd name="connsiteY60" fmla="*/ 2188587 h 2239844"/>
              <a:gd name="connsiteX61" fmla="*/ 2068996 w 4419601"/>
              <a:gd name="connsiteY61" fmla="*/ 2188587 h 2239844"/>
              <a:gd name="connsiteX62" fmla="*/ 2073060 w 4419601"/>
              <a:gd name="connsiteY62" fmla="*/ 2185876 h 2239844"/>
              <a:gd name="connsiteX63" fmla="*/ 2072615 w 4419601"/>
              <a:gd name="connsiteY63" fmla="*/ 2186172 h 2239844"/>
              <a:gd name="connsiteX64" fmla="*/ 2072654 w 4419601"/>
              <a:gd name="connsiteY64" fmla="*/ 2185941 h 2239844"/>
              <a:gd name="connsiteX65" fmla="*/ 2072767 w 4419601"/>
              <a:gd name="connsiteY65" fmla="*/ 2185263 h 2239844"/>
              <a:gd name="connsiteX66" fmla="*/ 2072654 w 4419601"/>
              <a:gd name="connsiteY66" fmla="*/ 2185941 h 2239844"/>
              <a:gd name="connsiteX67" fmla="*/ 2071101 w 4419601"/>
              <a:gd name="connsiteY67" fmla="*/ 2186189 h 2239844"/>
              <a:gd name="connsiteX68" fmla="*/ 2071648 w 4419601"/>
              <a:gd name="connsiteY68" fmla="*/ 2185567 h 2239844"/>
              <a:gd name="connsiteX69" fmla="*/ 2399545 w 4419601"/>
              <a:gd name="connsiteY69" fmla="*/ 2185159 h 2239844"/>
              <a:gd name="connsiteX70" fmla="*/ 2395025 w 4419601"/>
              <a:gd name="connsiteY70" fmla="*/ 2197625 h 2239844"/>
              <a:gd name="connsiteX71" fmla="*/ 2386608 w 4419601"/>
              <a:gd name="connsiteY71" fmla="*/ 2206288 h 2239844"/>
              <a:gd name="connsiteX72" fmla="*/ 2383632 w 4419601"/>
              <a:gd name="connsiteY72" fmla="*/ 2207811 h 2239844"/>
              <a:gd name="connsiteX73" fmla="*/ 2393290 w 4419601"/>
              <a:gd name="connsiteY73" fmla="*/ 2194196 h 2239844"/>
              <a:gd name="connsiteX74" fmla="*/ 2396744 w 4419601"/>
              <a:gd name="connsiteY74" fmla="*/ 2187609 h 2239844"/>
              <a:gd name="connsiteX75" fmla="*/ 2080932 w 4419601"/>
              <a:gd name="connsiteY75" fmla="*/ 2185096 h 2239844"/>
              <a:gd name="connsiteX76" fmla="*/ 2079662 w 4419601"/>
              <a:gd name="connsiteY76" fmla="*/ 2187578 h 2239844"/>
              <a:gd name="connsiteX77" fmla="*/ 2078217 w 4419601"/>
              <a:gd name="connsiteY77" fmla="*/ 2188047 h 2239844"/>
              <a:gd name="connsiteX78" fmla="*/ 2078489 w 4419601"/>
              <a:gd name="connsiteY78" fmla="*/ 2186646 h 2239844"/>
              <a:gd name="connsiteX79" fmla="*/ 2087361 w 4419601"/>
              <a:gd name="connsiteY79" fmla="*/ 2185083 h 2239844"/>
              <a:gd name="connsiteX80" fmla="*/ 2083474 w 4419601"/>
              <a:gd name="connsiteY80" fmla="*/ 2193417 h 2239844"/>
              <a:gd name="connsiteX81" fmla="*/ 2076230 w 4419601"/>
              <a:gd name="connsiteY81" fmla="*/ 2198436 h 2239844"/>
              <a:gd name="connsiteX82" fmla="*/ 2076235 w 4419601"/>
              <a:gd name="connsiteY82" fmla="*/ 2198246 h 2239844"/>
              <a:gd name="connsiteX83" fmla="*/ 2078045 w 4419601"/>
              <a:gd name="connsiteY83" fmla="*/ 2188932 h 2239844"/>
              <a:gd name="connsiteX84" fmla="*/ 2079352 w 4419601"/>
              <a:gd name="connsiteY84" fmla="*/ 2188185 h 2239844"/>
              <a:gd name="connsiteX85" fmla="*/ 2079662 w 4419601"/>
              <a:gd name="connsiteY85" fmla="*/ 2187578 h 2239844"/>
              <a:gd name="connsiteX86" fmla="*/ 2078818 w 4419601"/>
              <a:gd name="connsiteY86" fmla="*/ 2184954 h 2239844"/>
              <a:gd name="connsiteX87" fmla="*/ 2078489 w 4419601"/>
              <a:gd name="connsiteY87" fmla="*/ 2186646 h 2239844"/>
              <a:gd name="connsiteX88" fmla="*/ 2075431 w 4419601"/>
              <a:gd name="connsiteY88" fmla="*/ 2188587 h 2239844"/>
              <a:gd name="connsiteX89" fmla="*/ 2078454 w 4419601"/>
              <a:gd name="connsiteY89" fmla="*/ 2185012 h 2239844"/>
              <a:gd name="connsiteX90" fmla="*/ 2081945 w 4419601"/>
              <a:gd name="connsiteY90" fmla="*/ 2184453 h 2239844"/>
              <a:gd name="connsiteX91" fmla="*/ 2080932 w 4419601"/>
              <a:gd name="connsiteY91" fmla="*/ 2185096 h 2239844"/>
              <a:gd name="connsiteX92" fmla="*/ 2081200 w 4419601"/>
              <a:gd name="connsiteY92" fmla="*/ 2184573 h 2239844"/>
              <a:gd name="connsiteX93" fmla="*/ 2079092 w 4419601"/>
              <a:gd name="connsiteY93" fmla="*/ 2183545 h 2239844"/>
              <a:gd name="connsiteX94" fmla="*/ 2078912 w 4419601"/>
              <a:gd name="connsiteY94" fmla="*/ 2184470 h 2239844"/>
              <a:gd name="connsiteX95" fmla="*/ 2078454 w 4419601"/>
              <a:gd name="connsiteY95" fmla="*/ 2185012 h 2239844"/>
              <a:gd name="connsiteX96" fmla="*/ 2073060 w 4419601"/>
              <a:gd name="connsiteY96" fmla="*/ 2185876 h 2239844"/>
              <a:gd name="connsiteX97" fmla="*/ 2074811 w 4419601"/>
              <a:gd name="connsiteY97" fmla="*/ 2184708 h 2239844"/>
              <a:gd name="connsiteX98" fmla="*/ 2082150 w 4419601"/>
              <a:gd name="connsiteY98" fmla="*/ 2182714 h 2239844"/>
              <a:gd name="connsiteX99" fmla="*/ 2081200 w 4419601"/>
              <a:gd name="connsiteY99" fmla="*/ 2184573 h 2239844"/>
              <a:gd name="connsiteX100" fmla="*/ 2078818 w 4419601"/>
              <a:gd name="connsiteY100" fmla="*/ 2184954 h 2239844"/>
              <a:gd name="connsiteX101" fmla="*/ 2078912 w 4419601"/>
              <a:gd name="connsiteY101" fmla="*/ 2184470 h 2239844"/>
              <a:gd name="connsiteX102" fmla="*/ 2079874 w 4419601"/>
              <a:gd name="connsiteY102" fmla="*/ 2183333 h 2239844"/>
              <a:gd name="connsiteX103" fmla="*/ 2094820 w 4419601"/>
              <a:gd name="connsiteY103" fmla="*/ 2182392 h 2239844"/>
              <a:gd name="connsiteX104" fmla="*/ 2093931 w 4419601"/>
              <a:gd name="connsiteY104" fmla="*/ 2182953 h 2239844"/>
              <a:gd name="connsiteX105" fmla="*/ 2087361 w 4419601"/>
              <a:gd name="connsiteY105" fmla="*/ 2185083 h 2239844"/>
              <a:gd name="connsiteX106" fmla="*/ 2088115 w 4419601"/>
              <a:gd name="connsiteY106" fmla="*/ 2183465 h 2239844"/>
              <a:gd name="connsiteX107" fmla="*/ 2089381 w 4419601"/>
              <a:gd name="connsiteY107" fmla="*/ 2180750 h 2239844"/>
              <a:gd name="connsiteX108" fmla="*/ 2088115 w 4419601"/>
              <a:gd name="connsiteY108" fmla="*/ 2183465 h 2239844"/>
              <a:gd name="connsiteX109" fmla="*/ 2081945 w 4419601"/>
              <a:gd name="connsiteY109" fmla="*/ 2184453 h 2239844"/>
              <a:gd name="connsiteX110" fmla="*/ 2086582 w 4419601"/>
              <a:gd name="connsiteY110" fmla="*/ 2181511 h 2239844"/>
              <a:gd name="connsiteX111" fmla="*/ 2079658 w 4419601"/>
              <a:gd name="connsiteY111" fmla="*/ 2180631 h 2239844"/>
              <a:gd name="connsiteX112" fmla="*/ 2079470 w 4419601"/>
              <a:gd name="connsiteY112" fmla="*/ 2181600 h 2239844"/>
              <a:gd name="connsiteX113" fmla="*/ 2074811 w 4419601"/>
              <a:gd name="connsiteY113" fmla="*/ 2184708 h 2239844"/>
              <a:gd name="connsiteX114" fmla="*/ 2072767 w 4419601"/>
              <a:gd name="connsiteY114" fmla="*/ 2185263 h 2239844"/>
              <a:gd name="connsiteX115" fmla="*/ 2072966 w 4419601"/>
              <a:gd name="connsiteY115" fmla="*/ 2184066 h 2239844"/>
              <a:gd name="connsiteX116" fmla="*/ 2075881 w 4419601"/>
              <a:gd name="connsiteY116" fmla="*/ 2180747 h 2239844"/>
              <a:gd name="connsiteX117" fmla="*/ 2082225 w 4419601"/>
              <a:gd name="connsiteY117" fmla="*/ 2180552 h 2239844"/>
              <a:gd name="connsiteX118" fmla="*/ 2079874 w 4419601"/>
              <a:gd name="connsiteY118" fmla="*/ 2183333 h 2239844"/>
              <a:gd name="connsiteX119" fmla="*/ 2079092 w 4419601"/>
              <a:gd name="connsiteY119" fmla="*/ 2183545 h 2239844"/>
              <a:gd name="connsiteX120" fmla="*/ 2079470 w 4419601"/>
              <a:gd name="connsiteY120" fmla="*/ 2181600 h 2239844"/>
              <a:gd name="connsiteX121" fmla="*/ 2080984 w 4419601"/>
              <a:gd name="connsiteY121" fmla="*/ 2180590 h 2239844"/>
              <a:gd name="connsiteX122" fmla="*/ 2099741 w 4419601"/>
              <a:gd name="connsiteY122" fmla="*/ 2179286 h 2239844"/>
              <a:gd name="connsiteX123" fmla="*/ 2096345 w 4419601"/>
              <a:gd name="connsiteY123" fmla="*/ 2182148 h 2239844"/>
              <a:gd name="connsiteX124" fmla="*/ 2094820 w 4419601"/>
              <a:gd name="connsiteY124" fmla="*/ 2182392 h 2239844"/>
              <a:gd name="connsiteX125" fmla="*/ 2084405 w 4419601"/>
              <a:gd name="connsiteY125" fmla="*/ 2178308 h 2239844"/>
              <a:gd name="connsiteX126" fmla="*/ 2083460 w 4419601"/>
              <a:gd name="connsiteY126" fmla="*/ 2180155 h 2239844"/>
              <a:gd name="connsiteX127" fmla="*/ 2082670 w 4419601"/>
              <a:gd name="connsiteY127" fmla="*/ 2180538 h 2239844"/>
              <a:gd name="connsiteX128" fmla="*/ 2082225 w 4419601"/>
              <a:gd name="connsiteY128" fmla="*/ 2180552 h 2239844"/>
              <a:gd name="connsiteX129" fmla="*/ 2083758 w 4419601"/>
              <a:gd name="connsiteY129" fmla="*/ 2178739 h 2239844"/>
              <a:gd name="connsiteX130" fmla="*/ 2091471 w 4419601"/>
              <a:gd name="connsiteY130" fmla="*/ 2176270 h 2239844"/>
              <a:gd name="connsiteX131" fmla="*/ 2090054 w 4419601"/>
              <a:gd name="connsiteY131" fmla="*/ 2179307 h 2239844"/>
              <a:gd name="connsiteX132" fmla="*/ 2086582 w 4419601"/>
              <a:gd name="connsiteY132" fmla="*/ 2181511 h 2239844"/>
              <a:gd name="connsiteX133" fmla="*/ 2082150 w 4419601"/>
              <a:gd name="connsiteY133" fmla="*/ 2182714 h 2239844"/>
              <a:gd name="connsiteX134" fmla="*/ 2083460 w 4419601"/>
              <a:gd name="connsiteY134" fmla="*/ 2180155 h 2239844"/>
              <a:gd name="connsiteX135" fmla="*/ 2402947 w 4419601"/>
              <a:gd name="connsiteY135" fmla="*/ 2175777 h 2239844"/>
              <a:gd name="connsiteX136" fmla="*/ 2396744 w 4419601"/>
              <a:gd name="connsiteY136" fmla="*/ 2187609 h 2239844"/>
              <a:gd name="connsiteX137" fmla="*/ 2376389 w 4419601"/>
              <a:gd name="connsiteY137" fmla="*/ 2205408 h 2239844"/>
              <a:gd name="connsiteX138" fmla="*/ 2364424 w 4419601"/>
              <a:gd name="connsiteY138" fmla="*/ 2208766 h 2239844"/>
              <a:gd name="connsiteX139" fmla="*/ 2351441 w 4419601"/>
              <a:gd name="connsiteY139" fmla="*/ 2209412 h 2239844"/>
              <a:gd name="connsiteX140" fmla="*/ 2341856 w 4419601"/>
              <a:gd name="connsiteY140" fmla="*/ 2207028 h 2239844"/>
              <a:gd name="connsiteX141" fmla="*/ 2375585 w 4419601"/>
              <a:gd name="connsiteY141" fmla="*/ 2199001 h 2239844"/>
              <a:gd name="connsiteX142" fmla="*/ 2402947 w 4419601"/>
              <a:gd name="connsiteY142" fmla="*/ 2175777 h 2239844"/>
              <a:gd name="connsiteX143" fmla="*/ 2402947 w 4419601"/>
              <a:gd name="connsiteY143" fmla="*/ 2175777 h 2239844"/>
              <a:gd name="connsiteX144" fmla="*/ 2402947 w 4419601"/>
              <a:gd name="connsiteY144" fmla="*/ 2182184 h 2239844"/>
              <a:gd name="connsiteX145" fmla="*/ 2399545 w 4419601"/>
              <a:gd name="connsiteY145" fmla="*/ 2185159 h 2239844"/>
              <a:gd name="connsiteX146" fmla="*/ 2651321 w 4419601"/>
              <a:gd name="connsiteY146" fmla="*/ 2171208 h 2239844"/>
              <a:gd name="connsiteX147" fmla="*/ 2632075 w 4419601"/>
              <a:gd name="connsiteY147" fmla="*/ 2192027 h 2239844"/>
              <a:gd name="connsiteX148" fmla="*/ 2609919 w 4419601"/>
              <a:gd name="connsiteY148" fmla="*/ 2194370 h 2239844"/>
              <a:gd name="connsiteX149" fmla="*/ 2614714 w 4419601"/>
              <a:gd name="connsiteY149" fmla="*/ 2191950 h 2239844"/>
              <a:gd name="connsiteX150" fmla="*/ 2627257 w 4419601"/>
              <a:gd name="connsiteY150" fmla="*/ 2188800 h 2239844"/>
              <a:gd name="connsiteX151" fmla="*/ 2637467 w 4419601"/>
              <a:gd name="connsiteY151" fmla="*/ 2180467 h 2239844"/>
              <a:gd name="connsiteX152" fmla="*/ 2646531 w 4419601"/>
              <a:gd name="connsiteY152" fmla="*/ 2175893 h 2239844"/>
              <a:gd name="connsiteX153" fmla="*/ 2646849 w 4419601"/>
              <a:gd name="connsiteY153" fmla="*/ 2170270 h 2239844"/>
              <a:gd name="connsiteX154" fmla="*/ 2640106 w 4419601"/>
              <a:gd name="connsiteY154" fmla="*/ 2178313 h 2239844"/>
              <a:gd name="connsiteX155" fmla="*/ 2637467 w 4419601"/>
              <a:gd name="connsiteY155" fmla="*/ 2180467 h 2239844"/>
              <a:gd name="connsiteX156" fmla="*/ 2614714 w 4419601"/>
              <a:gd name="connsiteY156" fmla="*/ 2191950 h 2239844"/>
              <a:gd name="connsiteX157" fmla="*/ 2607982 w 4419601"/>
              <a:gd name="connsiteY157" fmla="*/ 2193640 h 2239844"/>
              <a:gd name="connsiteX158" fmla="*/ 2593219 w 4419601"/>
              <a:gd name="connsiteY158" fmla="*/ 2189933 h 2239844"/>
              <a:gd name="connsiteX159" fmla="*/ 2601558 w 4419601"/>
              <a:gd name="connsiteY159" fmla="*/ 2188800 h 2239844"/>
              <a:gd name="connsiteX160" fmla="*/ 2637253 w 4419601"/>
              <a:gd name="connsiteY160" fmla="*/ 2173024 h 2239844"/>
              <a:gd name="connsiteX161" fmla="*/ 2654535 w 4419601"/>
              <a:gd name="connsiteY161" fmla="*/ 2168064 h 2239844"/>
              <a:gd name="connsiteX162" fmla="*/ 2651321 w 4419601"/>
              <a:gd name="connsiteY162" fmla="*/ 2171208 h 2239844"/>
              <a:gd name="connsiteX163" fmla="*/ 2652956 w 4419601"/>
              <a:gd name="connsiteY163" fmla="*/ 2169439 h 2239844"/>
              <a:gd name="connsiteX164" fmla="*/ 2653723 w 4419601"/>
              <a:gd name="connsiteY164" fmla="*/ 2168297 h 2239844"/>
              <a:gd name="connsiteX165" fmla="*/ 2438357 w 4419601"/>
              <a:gd name="connsiteY165" fmla="*/ 2166968 h 2239844"/>
              <a:gd name="connsiteX166" fmla="*/ 2441576 w 4419601"/>
              <a:gd name="connsiteY166" fmla="*/ 2169370 h 2239844"/>
              <a:gd name="connsiteX167" fmla="*/ 2428700 w 4419601"/>
              <a:gd name="connsiteY167" fmla="*/ 2188590 h 2239844"/>
              <a:gd name="connsiteX168" fmla="*/ 2375283 w 4419601"/>
              <a:gd name="connsiteY168" fmla="*/ 2214918 h 2239844"/>
              <a:gd name="connsiteX169" fmla="*/ 2367724 w 4419601"/>
              <a:gd name="connsiteY169" fmla="*/ 2214204 h 2239844"/>
              <a:gd name="connsiteX170" fmla="*/ 2381822 w 4419601"/>
              <a:gd name="connsiteY170" fmla="*/ 2211214 h 2239844"/>
              <a:gd name="connsiteX171" fmla="*/ 2386608 w 4419601"/>
              <a:gd name="connsiteY171" fmla="*/ 2206288 h 2239844"/>
              <a:gd name="connsiteX172" fmla="*/ 2411800 w 4419601"/>
              <a:gd name="connsiteY172" fmla="*/ 2193395 h 2239844"/>
              <a:gd name="connsiteX173" fmla="*/ 2435138 w 4419601"/>
              <a:gd name="connsiteY173" fmla="*/ 2169370 h 2239844"/>
              <a:gd name="connsiteX174" fmla="*/ 2438357 w 4419601"/>
              <a:gd name="connsiteY174" fmla="*/ 2166968 h 2239844"/>
              <a:gd name="connsiteX175" fmla="*/ 2095202 w 4419601"/>
              <a:gd name="connsiteY175" fmla="*/ 2166804 h 2239844"/>
              <a:gd name="connsiteX176" fmla="*/ 2094736 w 4419601"/>
              <a:gd name="connsiteY176" fmla="*/ 2169269 h 2239844"/>
              <a:gd name="connsiteX177" fmla="*/ 2093283 w 4419601"/>
              <a:gd name="connsiteY177" fmla="*/ 2172385 h 2239844"/>
              <a:gd name="connsiteX178" fmla="*/ 2084405 w 4419601"/>
              <a:gd name="connsiteY178" fmla="*/ 2178308 h 2239844"/>
              <a:gd name="connsiteX179" fmla="*/ 2084836 w 4419601"/>
              <a:gd name="connsiteY179" fmla="*/ 2177464 h 2239844"/>
              <a:gd name="connsiteX180" fmla="*/ 2093127 w 4419601"/>
              <a:gd name="connsiteY180" fmla="*/ 2167659 h 2239844"/>
              <a:gd name="connsiteX181" fmla="*/ 2115221 w 4419601"/>
              <a:gd name="connsiteY181" fmla="*/ 2165629 h 2239844"/>
              <a:gd name="connsiteX182" fmla="*/ 2093127 w 4419601"/>
              <a:gd name="connsiteY182" fmla="*/ 2179733 h 2239844"/>
              <a:gd name="connsiteX183" fmla="*/ 2089381 w 4419601"/>
              <a:gd name="connsiteY183" fmla="*/ 2180750 h 2239844"/>
              <a:gd name="connsiteX184" fmla="*/ 2090054 w 4419601"/>
              <a:gd name="connsiteY184" fmla="*/ 2179307 h 2239844"/>
              <a:gd name="connsiteX185" fmla="*/ 2108410 w 4419601"/>
              <a:gd name="connsiteY185" fmla="*/ 2167659 h 2239844"/>
              <a:gd name="connsiteX186" fmla="*/ 1931982 w 4419601"/>
              <a:gd name="connsiteY186" fmla="*/ 2163903 h 2239844"/>
              <a:gd name="connsiteX187" fmla="*/ 1946730 w 4419601"/>
              <a:gd name="connsiteY187" fmla="*/ 2169269 h 2239844"/>
              <a:gd name="connsiteX188" fmla="*/ 1988941 w 4419601"/>
              <a:gd name="connsiteY188" fmla="*/ 2180966 h 2239844"/>
              <a:gd name="connsiteX189" fmla="*/ 1991775 w 4419601"/>
              <a:gd name="connsiteY189" fmla="*/ 2182148 h 2239844"/>
              <a:gd name="connsiteX190" fmla="*/ 2019305 w 4419601"/>
              <a:gd name="connsiteY190" fmla="*/ 2195550 h 2239844"/>
              <a:gd name="connsiteX191" fmla="*/ 2009465 w 4419601"/>
              <a:gd name="connsiteY191" fmla="*/ 2195844 h 2239844"/>
              <a:gd name="connsiteX192" fmla="*/ 1998210 w 4419601"/>
              <a:gd name="connsiteY192" fmla="*/ 2191002 h 2239844"/>
              <a:gd name="connsiteX193" fmla="*/ 1933859 w 4419601"/>
              <a:gd name="connsiteY193" fmla="*/ 2169269 h 2239844"/>
              <a:gd name="connsiteX194" fmla="*/ 1982927 w 4419601"/>
              <a:gd name="connsiteY194" fmla="*/ 2196637 h 2239844"/>
              <a:gd name="connsiteX195" fmla="*/ 2009465 w 4419601"/>
              <a:gd name="connsiteY195" fmla="*/ 2195844 h 2239844"/>
              <a:gd name="connsiteX196" fmla="*/ 2025331 w 4419601"/>
              <a:gd name="connsiteY196" fmla="*/ 2202670 h 2239844"/>
              <a:gd name="connsiteX197" fmla="*/ 2007058 w 4419601"/>
              <a:gd name="connsiteY197" fmla="*/ 2204585 h 2239844"/>
              <a:gd name="connsiteX198" fmla="*/ 1997283 w 4419601"/>
              <a:gd name="connsiteY198" fmla="*/ 2203825 h 2239844"/>
              <a:gd name="connsiteX199" fmla="*/ 1973274 w 4419601"/>
              <a:gd name="connsiteY199" fmla="*/ 2196636 h 2239844"/>
              <a:gd name="connsiteX200" fmla="*/ 1942079 w 4419601"/>
              <a:gd name="connsiteY200" fmla="*/ 2183737 h 2239844"/>
              <a:gd name="connsiteX201" fmla="*/ 1927424 w 4419601"/>
              <a:gd name="connsiteY201" fmla="*/ 2169269 h 2239844"/>
              <a:gd name="connsiteX202" fmla="*/ 1928229 w 4419601"/>
              <a:gd name="connsiteY202" fmla="*/ 2166049 h 2239844"/>
              <a:gd name="connsiteX203" fmla="*/ 2118217 w 4419601"/>
              <a:gd name="connsiteY203" fmla="*/ 2163716 h 2239844"/>
              <a:gd name="connsiteX204" fmla="*/ 2116345 w 4419601"/>
              <a:gd name="connsiteY204" fmla="*/ 2165294 h 2239844"/>
              <a:gd name="connsiteX205" fmla="*/ 2115221 w 4419601"/>
              <a:gd name="connsiteY205" fmla="*/ 2165629 h 2239844"/>
              <a:gd name="connsiteX206" fmla="*/ 2110904 w 4419601"/>
              <a:gd name="connsiteY206" fmla="*/ 2162422 h 2239844"/>
              <a:gd name="connsiteX207" fmla="*/ 2105494 w 4419601"/>
              <a:gd name="connsiteY207" fmla="*/ 2169470 h 2239844"/>
              <a:gd name="connsiteX208" fmla="*/ 2091471 w 4419601"/>
              <a:gd name="connsiteY208" fmla="*/ 2176270 h 2239844"/>
              <a:gd name="connsiteX209" fmla="*/ 2093283 w 4419601"/>
              <a:gd name="connsiteY209" fmla="*/ 2172385 h 2239844"/>
              <a:gd name="connsiteX210" fmla="*/ 2105193 w 4419601"/>
              <a:gd name="connsiteY210" fmla="*/ 2164439 h 2239844"/>
              <a:gd name="connsiteX211" fmla="*/ 2036536 w 4419601"/>
              <a:gd name="connsiteY211" fmla="*/ 2162226 h 2239844"/>
              <a:gd name="connsiteX212" fmla="*/ 2036536 w 4419601"/>
              <a:gd name="connsiteY212" fmla="*/ 2168576 h 2239844"/>
              <a:gd name="connsiteX213" fmla="*/ 1997075 w 4419601"/>
              <a:gd name="connsiteY213" fmla="*/ 2168576 h 2239844"/>
              <a:gd name="connsiteX214" fmla="*/ 2036536 w 4419601"/>
              <a:gd name="connsiteY214" fmla="*/ 2162226 h 2239844"/>
              <a:gd name="connsiteX215" fmla="*/ 2126886 w 4419601"/>
              <a:gd name="connsiteY215" fmla="*/ 2162152 h 2239844"/>
              <a:gd name="connsiteX216" fmla="*/ 2099741 w 4419601"/>
              <a:gd name="connsiteY216" fmla="*/ 2179286 h 2239844"/>
              <a:gd name="connsiteX217" fmla="*/ 2116345 w 4419601"/>
              <a:gd name="connsiteY217" fmla="*/ 2165294 h 2239844"/>
              <a:gd name="connsiteX218" fmla="*/ 2092452 w 4419601"/>
              <a:gd name="connsiteY218" fmla="*/ 2161969 h 2239844"/>
              <a:gd name="connsiteX219" fmla="*/ 2092323 w 4419601"/>
              <a:gd name="connsiteY219" fmla="*/ 2162830 h 2239844"/>
              <a:gd name="connsiteX220" fmla="*/ 2084836 w 4419601"/>
              <a:gd name="connsiteY220" fmla="*/ 2177464 h 2239844"/>
              <a:gd name="connsiteX221" fmla="*/ 2083758 w 4419601"/>
              <a:gd name="connsiteY221" fmla="*/ 2178739 h 2239844"/>
              <a:gd name="connsiteX222" fmla="*/ 2080984 w 4419601"/>
              <a:gd name="connsiteY222" fmla="*/ 2180590 h 2239844"/>
              <a:gd name="connsiteX223" fmla="*/ 2079658 w 4419601"/>
              <a:gd name="connsiteY223" fmla="*/ 2180631 h 2239844"/>
              <a:gd name="connsiteX224" fmla="*/ 2080702 w 4419601"/>
              <a:gd name="connsiteY224" fmla="*/ 2175257 h 2239844"/>
              <a:gd name="connsiteX225" fmla="*/ 2092323 w 4419601"/>
              <a:gd name="connsiteY225" fmla="*/ 2162025 h 2239844"/>
              <a:gd name="connsiteX226" fmla="*/ 2655797 w 4419601"/>
              <a:gd name="connsiteY226" fmla="*/ 2158394 h 2239844"/>
              <a:gd name="connsiteX227" fmla="*/ 2654661 w 4419601"/>
              <a:gd name="connsiteY227" fmla="*/ 2160229 h 2239844"/>
              <a:gd name="connsiteX228" fmla="*/ 2652890 w 4419601"/>
              <a:gd name="connsiteY228" fmla="*/ 2161007 h 2239844"/>
              <a:gd name="connsiteX229" fmla="*/ 2661020 w 4419601"/>
              <a:gd name="connsiteY229" fmla="*/ 2157438 h 2239844"/>
              <a:gd name="connsiteX230" fmla="*/ 2653723 w 4419601"/>
              <a:gd name="connsiteY230" fmla="*/ 2168297 h 2239844"/>
              <a:gd name="connsiteX231" fmla="*/ 2646849 w 4419601"/>
              <a:gd name="connsiteY231" fmla="*/ 2170270 h 2239844"/>
              <a:gd name="connsiteX232" fmla="*/ 2652956 w 4419601"/>
              <a:gd name="connsiteY232" fmla="*/ 2162986 h 2239844"/>
              <a:gd name="connsiteX233" fmla="*/ 2654661 w 4419601"/>
              <a:gd name="connsiteY233" fmla="*/ 2160229 h 2239844"/>
              <a:gd name="connsiteX234" fmla="*/ 2131812 w 4419601"/>
              <a:gd name="connsiteY234" fmla="*/ 2155038 h 2239844"/>
              <a:gd name="connsiteX235" fmla="*/ 2118217 w 4419601"/>
              <a:gd name="connsiteY235" fmla="*/ 2163716 h 2239844"/>
              <a:gd name="connsiteX236" fmla="*/ 2126138 w 4419601"/>
              <a:gd name="connsiteY236" fmla="*/ 2157042 h 2239844"/>
              <a:gd name="connsiteX237" fmla="*/ 2203363 w 4419601"/>
              <a:gd name="connsiteY237" fmla="*/ 2153811 h 2239844"/>
              <a:gd name="connsiteX238" fmla="*/ 2241992 w 4419601"/>
              <a:gd name="connsiteY238" fmla="*/ 2175777 h 2239844"/>
              <a:gd name="connsiteX239" fmla="*/ 2291083 w 4419601"/>
              <a:gd name="connsiteY239" fmla="*/ 2197400 h 2239844"/>
              <a:gd name="connsiteX240" fmla="*/ 2329436 w 4419601"/>
              <a:gd name="connsiteY240" fmla="*/ 2209362 h 2239844"/>
              <a:gd name="connsiteX241" fmla="*/ 2323182 w 4419601"/>
              <a:gd name="connsiteY241" fmla="*/ 2210424 h 2239844"/>
              <a:gd name="connsiteX242" fmla="*/ 2306374 w 4419601"/>
              <a:gd name="connsiteY242" fmla="*/ 2207811 h 2239844"/>
              <a:gd name="connsiteX243" fmla="*/ 2264526 w 4419601"/>
              <a:gd name="connsiteY243" fmla="*/ 2191794 h 2239844"/>
              <a:gd name="connsiteX244" fmla="*/ 2256608 w 4419601"/>
              <a:gd name="connsiteY244" fmla="*/ 2188763 h 2239844"/>
              <a:gd name="connsiteX245" fmla="*/ 2216239 w 4419601"/>
              <a:gd name="connsiteY245" fmla="*/ 2166167 h 2239844"/>
              <a:gd name="connsiteX246" fmla="*/ 2203363 w 4419601"/>
              <a:gd name="connsiteY246" fmla="*/ 2158959 h 2239844"/>
              <a:gd name="connsiteX247" fmla="*/ 2203363 w 4419601"/>
              <a:gd name="connsiteY247" fmla="*/ 2156557 h 2239844"/>
              <a:gd name="connsiteX248" fmla="*/ 2143513 w 4419601"/>
              <a:gd name="connsiteY248" fmla="*/ 2151657 h 2239844"/>
              <a:gd name="connsiteX249" fmla="*/ 2146216 w 4419601"/>
              <a:gd name="connsiteY249" fmla="*/ 2156390 h 2239844"/>
              <a:gd name="connsiteX250" fmla="*/ 2126886 w 4419601"/>
              <a:gd name="connsiteY250" fmla="*/ 2162152 h 2239844"/>
              <a:gd name="connsiteX251" fmla="*/ 2434448 w 4419601"/>
              <a:gd name="connsiteY251" fmla="*/ 2150289 h 2239844"/>
              <a:gd name="connsiteX252" fmla="*/ 2445818 w 4419601"/>
              <a:gd name="connsiteY252" fmla="*/ 2153429 h 2239844"/>
              <a:gd name="connsiteX253" fmla="*/ 2447591 w 4419601"/>
              <a:gd name="connsiteY253" fmla="*/ 2155695 h 2239844"/>
              <a:gd name="connsiteX254" fmla="*/ 2448473 w 4419601"/>
              <a:gd name="connsiteY254" fmla="*/ 2154162 h 2239844"/>
              <a:gd name="connsiteX255" fmla="*/ 2454025 w 4419601"/>
              <a:gd name="connsiteY255" fmla="*/ 2155695 h 2239844"/>
              <a:gd name="connsiteX256" fmla="*/ 2454025 w 4419601"/>
              <a:gd name="connsiteY256" fmla="*/ 2155033 h 2239844"/>
              <a:gd name="connsiteX257" fmla="*/ 2473325 w 4419601"/>
              <a:gd name="connsiteY257" fmla="*/ 2168485 h 2239844"/>
              <a:gd name="connsiteX258" fmla="*/ 2466892 w 4419601"/>
              <a:gd name="connsiteY258" fmla="*/ 2174881 h 2239844"/>
              <a:gd name="connsiteX259" fmla="*/ 2146216 w 4419601"/>
              <a:gd name="connsiteY259" fmla="*/ 2149951 h 2239844"/>
              <a:gd name="connsiteX260" fmla="*/ 2143513 w 4419601"/>
              <a:gd name="connsiteY260" fmla="*/ 2151657 h 2239844"/>
              <a:gd name="connsiteX261" fmla="*/ 2143156 w 4419601"/>
              <a:gd name="connsiteY261" fmla="*/ 2151031 h 2239844"/>
              <a:gd name="connsiteX262" fmla="*/ 2139781 w 4419601"/>
              <a:gd name="connsiteY262" fmla="*/ 2149951 h 2239844"/>
              <a:gd name="connsiteX263" fmla="*/ 2142999 w 4419601"/>
              <a:gd name="connsiteY263" fmla="*/ 2150756 h 2239844"/>
              <a:gd name="connsiteX264" fmla="*/ 2143156 w 4419601"/>
              <a:gd name="connsiteY264" fmla="*/ 2151031 h 2239844"/>
              <a:gd name="connsiteX265" fmla="*/ 2131812 w 4419601"/>
              <a:gd name="connsiteY265" fmla="*/ 2155038 h 2239844"/>
              <a:gd name="connsiteX266" fmla="*/ 2120476 w 4419601"/>
              <a:gd name="connsiteY266" fmla="*/ 2149951 h 2239844"/>
              <a:gd name="connsiteX267" fmla="*/ 2113247 w 4419601"/>
              <a:gd name="connsiteY267" fmla="*/ 2159369 h 2239844"/>
              <a:gd name="connsiteX268" fmla="*/ 2095202 w 4419601"/>
              <a:gd name="connsiteY268" fmla="*/ 2166804 h 2239844"/>
              <a:gd name="connsiteX269" fmla="*/ 2096439 w 4419601"/>
              <a:gd name="connsiteY269" fmla="*/ 2160259 h 2239844"/>
              <a:gd name="connsiteX270" fmla="*/ 2120476 w 4419601"/>
              <a:gd name="connsiteY270" fmla="*/ 2149951 h 2239844"/>
              <a:gd name="connsiteX271" fmla="*/ 2126911 w 4419601"/>
              <a:gd name="connsiteY271" fmla="*/ 2156390 h 2239844"/>
              <a:gd name="connsiteX272" fmla="*/ 2126138 w 4419601"/>
              <a:gd name="connsiteY272" fmla="*/ 2157042 h 2239844"/>
              <a:gd name="connsiteX273" fmla="*/ 2110904 w 4419601"/>
              <a:gd name="connsiteY273" fmla="*/ 2162422 h 2239844"/>
              <a:gd name="connsiteX274" fmla="*/ 2113247 w 4419601"/>
              <a:gd name="connsiteY274" fmla="*/ 2159369 h 2239844"/>
              <a:gd name="connsiteX275" fmla="*/ 2120476 w 4419601"/>
              <a:gd name="connsiteY275" fmla="*/ 2156390 h 2239844"/>
              <a:gd name="connsiteX276" fmla="*/ 2120476 w 4419601"/>
              <a:gd name="connsiteY276" fmla="*/ 2149951 h 2239844"/>
              <a:gd name="connsiteX277" fmla="*/ 2454025 w 4419601"/>
              <a:gd name="connsiteY277" fmla="*/ 2149299 h 2239844"/>
              <a:gd name="connsiteX278" fmla="*/ 2454025 w 4419601"/>
              <a:gd name="connsiteY278" fmla="*/ 2152497 h 2239844"/>
              <a:gd name="connsiteX279" fmla="*/ 2454025 w 4419601"/>
              <a:gd name="connsiteY279" fmla="*/ 2155033 h 2239844"/>
              <a:gd name="connsiteX280" fmla="*/ 2449703 w 4419601"/>
              <a:gd name="connsiteY280" fmla="*/ 2152021 h 2239844"/>
              <a:gd name="connsiteX281" fmla="*/ 2450808 w 4419601"/>
              <a:gd name="connsiteY281" fmla="*/ 2150099 h 2239844"/>
              <a:gd name="connsiteX282" fmla="*/ 2454025 w 4419601"/>
              <a:gd name="connsiteY282" fmla="*/ 2149299 h 2239844"/>
              <a:gd name="connsiteX283" fmla="*/ 2152628 w 4419601"/>
              <a:gd name="connsiteY283" fmla="*/ 2147767 h 2239844"/>
              <a:gd name="connsiteX284" fmla="*/ 2161846 w 4419601"/>
              <a:gd name="connsiteY284" fmla="*/ 2152913 h 2239844"/>
              <a:gd name="connsiteX285" fmla="*/ 2168757 w 4419601"/>
              <a:gd name="connsiteY285" fmla="*/ 2162163 h 2239844"/>
              <a:gd name="connsiteX286" fmla="*/ 2196925 w 4419601"/>
              <a:gd name="connsiteY286" fmla="*/ 2188590 h 2239844"/>
              <a:gd name="connsiteX287" fmla="*/ 2267745 w 4419601"/>
              <a:gd name="connsiteY287" fmla="*/ 2214217 h 2239844"/>
              <a:gd name="connsiteX288" fmla="*/ 2305569 w 4419601"/>
              <a:gd name="connsiteY288" fmla="*/ 2213416 h 2239844"/>
              <a:gd name="connsiteX289" fmla="*/ 2308453 w 4419601"/>
              <a:gd name="connsiteY289" fmla="*/ 2212926 h 2239844"/>
              <a:gd name="connsiteX290" fmla="*/ 2319251 w 4419601"/>
              <a:gd name="connsiteY290" fmla="*/ 2216620 h 2239844"/>
              <a:gd name="connsiteX291" fmla="*/ 2323691 w 4419601"/>
              <a:gd name="connsiteY291" fmla="*/ 2217310 h 2239844"/>
              <a:gd name="connsiteX292" fmla="*/ 2306374 w 4419601"/>
              <a:gd name="connsiteY292" fmla="*/ 2219823 h 2239844"/>
              <a:gd name="connsiteX293" fmla="*/ 2267745 w 4419601"/>
              <a:gd name="connsiteY293" fmla="*/ 2220624 h 2239844"/>
              <a:gd name="connsiteX294" fmla="*/ 2203363 w 4419601"/>
              <a:gd name="connsiteY294" fmla="*/ 2201404 h 2239844"/>
              <a:gd name="connsiteX295" fmla="*/ 2173687 w 4419601"/>
              <a:gd name="connsiteY295" fmla="*/ 2174375 h 2239844"/>
              <a:gd name="connsiteX296" fmla="*/ 2156595 w 4419601"/>
              <a:gd name="connsiteY296" fmla="*/ 2145886 h 2239844"/>
              <a:gd name="connsiteX297" fmla="*/ 2187267 w 4419601"/>
              <a:gd name="connsiteY297" fmla="*/ 2159760 h 2239844"/>
              <a:gd name="connsiteX298" fmla="*/ 2222677 w 4419601"/>
              <a:gd name="connsiteY298" fmla="*/ 2175777 h 2239844"/>
              <a:gd name="connsiteX299" fmla="*/ 2256608 w 4419601"/>
              <a:gd name="connsiteY299" fmla="*/ 2188763 h 2239844"/>
              <a:gd name="connsiteX300" fmla="*/ 2267745 w 4419601"/>
              <a:gd name="connsiteY300" fmla="*/ 2194997 h 2239844"/>
              <a:gd name="connsiteX301" fmla="*/ 2303356 w 4419601"/>
              <a:gd name="connsiteY301" fmla="*/ 2210013 h 2239844"/>
              <a:gd name="connsiteX302" fmla="*/ 2313142 w 4419601"/>
              <a:gd name="connsiteY302" fmla="*/ 2212130 h 2239844"/>
              <a:gd name="connsiteX303" fmla="*/ 2308453 w 4419601"/>
              <a:gd name="connsiteY303" fmla="*/ 2212926 h 2239844"/>
              <a:gd name="connsiteX304" fmla="*/ 2293498 w 4419601"/>
              <a:gd name="connsiteY304" fmla="*/ 2207811 h 2239844"/>
              <a:gd name="connsiteX305" fmla="*/ 2216239 w 4419601"/>
              <a:gd name="connsiteY305" fmla="*/ 2175777 h 2239844"/>
              <a:gd name="connsiteX306" fmla="*/ 2178415 w 4419601"/>
              <a:gd name="connsiteY306" fmla="*/ 2162163 h 2239844"/>
              <a:gd name="connsiteX307" fmla="*/ 2161846 w 4419601"/>
              <a:gd name="connsiteY307" fmla="*/ 2152913 h 2239844"/>
              <a:gd name="connsiteX308" fmla="*/ 2439435 w 4419601"/>
              <a:gd name="connsiteY308" fmla="*/ 2145271 h 2239844"/>
              <a:gd name="connsiteX309" fmla="*/ 2440401 w 4419601"/>
              <a:gd name="connsiteY309" fmla="*/ 2145537 h 2239844"/>
              <a:gd name="connsiteX310" fmla="*/ 2449703 w 4419601"/>
              <a:gd name="connsiteY310" fmla="*/ 2152021 h 2239844"/>
              <a:gd name="connsiteX311" fmla="*/ 2448473 w 4419601"/>
              <a:gd name="connsiteY311" fmla="*/ 2154162 h 2239844"/>
              <a:gd name="connsiteX312" fmla="*/ 2445818 w 4419601"/>
              <a:gd name="connsiteY312" fmla="*/ 2153429 h 2239844"/>
              <a:gd name="connsiteX313" fmla="*/ 2203363 w 4419601"/>
              <a:gd name="connsiteY313" fmla="*/ 2143743 h 2239844"/>
              <a:gd name="connsiteX314" fmla="*/ 2319250 w 4419601"/>
              <a:gd name="connsiteY314" fmla="*/ 2201404 h 2239844"/>
              <a:gd name="connsiteX315" fmla="*/ 2341856 w 4419601"/>
              <a:gd name="connsiteY315" fmla="*/ 2207028 h 2239844"/>
              <a:gd name="connsiteX316" fmla="*/ 2338565 w 4419601"/>
              <a:gd name="connsiteY316" fmla="*/ 2207811 h 2239844"/>
              <a:gd name="connsiteX317" fmla="*/ 2334561 w 4419601"/>
              <a:gd name="connsiteY317" fmla="*/ 2208491 h 2239844"/>
              <a:gd name="connsiteX318" fmla="*/ 2315227 w 4419601"/>
              <a:gd name="connsiteY318" fmla="*/ 2202205 h 2239844"/>
              <a:gd name="connsiteX319" fmla="*/ 2253963 w 4419601"/>
              <a:gd name="connsiteY319" fmla="*/ 2171472 h 2239844"/>
              <a:gd name="connsiteX320" fmla="*/ 2203363 w 4419601"/>
              <a:gd name="connsiteY320" fmla="*/ 2146873 h 2239844"/>
              <a:gd name="connsiteX321" fmla="*/ 2196925 w 4419601"/>
              <a:gd name="connsiteY321" fmla="*/ 2143743 h 2239844"/>
              <a:gd name="connsiteX322" fmla="*/ 2203363 w 4419601"/>
              <a:gd name="connsiteY322" fmla="*/ 2146873 h 2239844"/>
              <a:gd name="connsiteX323" fmla="*/ 2203363 w 4419601"/>
              <a:gd name="connsiteY323" fmla="*/ 2150150 h 2239844"/>
              <a:gd name="connsiteX324" fmla="*/ 2203363 w 4419601"/>
              <a:gd name="connsiteY324" fmla="*/ 2153811 h 2239844"/>
              <a:gd name="connsiteX325" fmla="*/ 2197542 w 4419601"/>
              <a:gd name="connsiteY325" fmla="*/ 2150501 h 2239844"/>
              <a:gd name="connsiteX326" fmla="*/ 2090489 w 4419601"/>
              <a:gd name="connsiteY326" fmla="*/ 2143382 h 2239844"/>
              <a:gd name="connsiteX327" fmla="*/ 2081866 w 4419601"/>
              <a:gd name="connsiteY327" fmla="*/ 2169269 h 2239844"/>
              <a:gd name="connsiteX328" fmla="*/ 2080702 w 4419601"/>
              <a:gd name="connsiteY328" fmla="*/ 2175257 h 2239844"/>
              <a:gd name="connsiteX329" fmla="*/ 2075881 w 4419601"/>
              <a:gd name="connsiteY329" fmla="*/ 2180747 h 2239844"/>
              <a:gd name="connsiteX330" fmla="*/ 2073507 w 4419601"/>
              <a:gd name="connsiteY330" fmla="*/ 2180820 h 2239844"/>
              <a:gd name="connsiteX331" fmla="*/ 2075431 w 4419601"/>
              <a:gd name="connsiteY331" fmla="*/ 2169269 h 2239844"/>
              <a:gd name="connsiteX332" fmla="*/ 2083672 w 4419601"/>
              <a:gd name="connsiteY332" fmla="*/ 2143839 h 2239844"/>
              <a:gd name="connsiteX333" fmla="*/ 2088301 w 4419601"/>
              <a:gd name="connsiteY333" fmla="*/ 2143511 h 2239844"/>
              <a:gd name="connsiteX334" fmla="*/ 2099733 w 4419601"/>
              <a:gd name="connsiteY334" fmla="*/ 2142838 h 2239844"/>
              <a:gd name="connsiteX335" fmla="*/ 2096439 w 4419601"/>
              <a:gd name="connsiteY335" fmla="*/ 2160259 h 2239844"/>
              <a:gd name="connsiteX336" fmla="*/ 2092452 w 4419601"/>
              <a:gd name="connsiteY336" fmla="*/ 2161969 h 2239844"/>
              <a:gd name="connsiteX337" fmla="*/ 2095280 w 4419601"/>
              <a:gd name="connsiteY337" fmla="*/ 2143100 h 2239844"/>
              <a:gd name="connsiteX338" fmla="*/ 2095923 w 4419601"/>
              <a:gd name="connsiteY338" fmla="*/ 2138812 h 2239844"/>
              <a:gd name="connsiteX339" fmla="*/ 2095280 w 4419601"/>
              <a:gd name="connsiteY339" fmla="*/ 2143100 h 2239844"/>
              <a:gd name="connsiteX340" fmla="*/ 2090489 w 4419601"/>
              <a:gd name="connsiteY340" fmla="*/ 2143382 h 2239844"/>
              <a:gd name="connsiteX341" fmla="*/ 2091882 w 4419601"/>
              <a:gd name="connsiteY341" fmla="*/ 2139200 h 2239844"/>
              <a:gd name="connsiteX342" fmla="*/ 2119671 w 4419601"/>
              <a:gd name="connsiteY342" fmla="*/ 2134657 h 2239844"/>
              <a:gd name="connsiteX343" fmla="*/ 2120476 w 4419601"/>
              <a:gd name="connsiteY343" fmla="*/ 2137072 h 2239844"/>
              <a:gd name="connsiteX344" fmla="*/ 2101975 w 4419601"/>
              <a:gd name="connsiteY344" fmla="*/ 2142706 h 2239844"/>
              <a:gd name="connsiteX345" fmla="*/ 2099733 w 4419601"/>
              <a:gd name="connsiteY345" fmla="*/ 2142838 h 2239844"/>
              <a:gd name="connsiteX346" fmla="*/ 2100366 w 4419601"/>
              <a:gd name="connsiteY346" fmla="*/ 2139487 h 2239844"/>
              <a:gd name="connsiteX347" fmla="*/ 2100392 w 4419601"/>
              <a:gd name="connsiteY347" fmla="*/ 2138383 h 2239844"/>
              <a:gd name="connsiteX348" fmla="*/ 2114041 w 4419601"/>
              <a:gd name="connsiteY348" fmla="*/ 2137072 h 2239844"/>
              <a:gd name="connsiteX349" fmla="*/ 2119671 w 4419601"/>
              <a:gd name="connsiteY349" fmla="*/ 2134657 h 2239844"/>
              <a:gd name="connsiteX350" fmla="*/ 1858192 w 4419601"/>
              <a:gd name="connsiteY350" fmla="*/ 2134185 h 2239844"/>
              <a:gd name="connsiteX351" fmla="*/ 1888814 w 4419601"/>
              <a:gd name="connsiteY351" fmla="*/ 2143511 h 2239844"/>
              <a:gd name="connsiteX352" fmla="*/ 1894005 w 4419601"/>
              <a:gd name="connsiteY352" fmla="*/ 2143898 h 2239844"/>
              <a:gd name="connsiteX353" fmla="*/ 1908119 w 4419601"/>
              <a:gd name="connsiteY353" fmla="*/ 2149951 h 2239844"/>
              <a:gd name="connsiteX354" fmla="*/ 2030385 w 4419601"/>
              <a:gd name="connsiteY354" fmla="*/ 2182148 h 2239844"/>
              <a:gd name="connsiteX355" fmla="*/ 2073507 w 4419601"/>
              <a:gd name="connsiteY355" fmla="*/ 2180820 h 2239844"/>
              <a:gd name="connsiteX356" fmla="*/ 2072966 w 4419601"/>
              <a:gd name="connsiteY356" fmla="*/ 2184066 h 2239844"/>
              <a:gd name="connsiteX357" fmla="*/ 2071648 w 4419601"/>
              <a:gd name="connsiteY357" fmla="*/ 2185567 h 2239844"/>
              <a:gd name="connsiteX358" fmla="*/ 2066851 w 4419601"/>
              <a:gd name="connsiteY358" fmla="*/ 2186870 h 2239844"/>
              <a:gd name="connsiteX359" fmla="*/ 2056125 w 4419601"/>
              <a:gd name="connsiteY359" fmla="*/ 2188587 h 2239844"/>
              <a:gd name="connsiteX360" fmla="*/ 1999014 w 4419601"/>
              <a:gd name="connsiteY360" fmla="*/ 2183758 h 2239844"/>
              <a:gd name="connsiteX361" fmla="*/ 1988941 w 4419601"/>
              <a:gd name="connsiteY361" fmla="*/ 2180966 h 2239844"/>
              <a:gd name="connsiteX362" fmla="*/ 1962817 w 4419601"/>
              <a:gd name="connsiteY362" fmla="*/ 2170074 h 2239844"/>
              <a:gd name="connsiteX363" fmla="*/ 1933859 w 4419601"/>
              <a:gd name="connsiteY363" fmla="*/ 2162829 h 2239844"/>
              <a:gd name="connsiteX364" fmla="*/ 1931982 w 4419601"/>
              <a:gd name="connsiteY364" fmla="*/ 2163903 h 2239844"/>
              <a:gd name="connsiteX365" fmla="*/ 1893640 w 4419601"/>
              <a:gd name="connsiteY365" fmla="*/ 2149951 h 2239844"/>
              <a:gd name="connsiteX366" fmla="*/ 1863073 w 4419601"/>
              <a:gd name="connsiteY366" fmla="*/ 2130632 h 2239844"/>
              <a:gd name="connsiteX367" fmla="*/ 1867096 w 4419601"/>
              <a:gd name="connsiteY367" fmla="*/ 2132242 h 2239844"/>
              <a:gd name="connsiteX368" fmla="*/ 1908119 w 4419601"/>
              <a:gd name="connsiteY368" fmla="*/ 2137072 h 2239844"/>
              <a:gd name="connsiteX369" fmla="*/ 2013493 w 4419601"/>
              <a:gd name="connsiteY369" fmla="*/ 2146731 h 2239844"/>
              <a:gd name="connsiteX370" fmla="*/ 2084960 w 4419601"/>
              <a:gd name="connsiteY370" fmla="*/ 2139865 h 2239844"/>
              <a:gd name="connsiteX371" fmla="*/ 2083672 w 4419601"/>
              <a:gd name="connsiteY371" fmla="*/ 2143839 h 2239844"/>
              <a:gd name="connsiteX372" fmla="*/ 1986144 w 4419601"/>
              <a:gd name="connsiteY372" fmla="*/ 2150756 h 2239844"/>
              <a:gd name="connsiteX373" fmla="*/ 1894005 w 4419601"/>
              <a:gd name="connsiteY373" fmla="*/ 2143898 h 2239844"/>
              <a:gd name="connsiteX374" fmla="*/ 1885597 w 4419601"/>
              <a:gd name="connsiteY374" fmla="*/ 2140291 h 2239844"/>
              <a:gd name="connsiteX375" fmla="*/ 1863074 w 4419601"/>
              <a:gd name="connsiteY375" fmla="*/ 2130632 h 2239844"/>
              <a:gd name="connsiteX376" fmla="*/ 2151857 w 4419601"/>
              <a:gd name="connsiteY376" fmla="*/ 2124523 h 2239844"/>
              <a:gd name="connsiteX377" fmla="*/ 2196925 w 4419601"/>
              <a:gd name="connsiteY377" fmla="*/ 2150150 h 2239844"/>
              <a:gd name="connsiteX378" fmla="*/ 2197542 w 4419601"/>
              <a:gd name="connsiteY378" fmla="*/ 2150501 h 2239844"/>
              <a:gd name="connsiteX379" fmla="*/ 2197730 w 4419601"/>
              <a:gd name="connsiteY379" fmla="*/ 2152553 h 2239844"/>
              <a:gd name="connsiteX380" fmla="*/ 2203363 w 4419601"/>
              <a:gd name="connsiteY380" fmla="*/ 2156557 h 2239844"/>
              <a:gd name="connsiteX381" fmla="*/ 2151857 w 4419601"/>
              <a:gd name="connsiteY381" fmla="*/ 2124523 h 2239844"/>
              <a:gd name="connsiteX382" fmla="*/ 1837342 w 4419601"/>
              <a:gd name="connsiteY382" fmla="*/ 2121168 h 2239844"/>
              <a:gd name="connsiteX383" fmla="*/ 1850204 w 4419601"/>
              <a:gd name="connsiteY383" fmla="*/ 2130632 h 2239844"/>
              <a:gd name="connsiteX384" fmla="*/ 1858192 w 4419601"/>
              <a:gd name="connsiteY384" fmla="*/ 2134185 h 2239844"/>
              <a:gd name="connsiteX385" fmla="*/ 1851813 w 4419601"/>
              <a:gd name="connsiteY385" fmla="*/ 2132242 h 2239844"/>
              <a:gd name="connsiteX386" fmla="*/ 2136444 w 4419601"/>
              <a:gd name="connsiteY386" fmla="*/ 2119855 h 2239844"/>
              <a:gd name="connsiteX387" fmla="*/ 2145419 w 4419601"/>
              <a:gd name="connsiteY387" fmla="*/ 2126926 h 2239844"/>
              <a:gd name="connsiteX388" fmla="*/ 2164733 w 4419601"/>
              <a:gd name="connsiteY388" fmla="*/ 2137337 h 2239844"/>
              <a:gd name="connsiteX389" fmla="*/ 2203363 w 4419601"/>
              <a:gd name="connsiteY389" fmla="*/ 2158959 h 2239844"/>
              <a:gd name="connsiteX390" fmla="*/ 2203363 w 4419601"/>
              <a:gd name="connsiteY390" fmla="*/ 2159760 h 2239844"/>
              <a:gd name="connsiteX391" fmla="*/ 2203363 w 4419601"/>
              <a:gd name="connsiteY391" fmla="*/ 2162964 h 2239844"/>
              <a:gd name="connsiteX392" fmla="*/ 2145419 w 4419601"/>
              <a:gd name="connsiteY392" fmla="*/ 2130930 h 2239844"/>
              <a:gd name="connsiteX393" fmla="*/ 1834849 w 4419601"/>
              <a:gd name="connsiteY393" fmla="*/ 2119335 h 2239844"/>
              <a:gd name="connsiteX394" fmla="*/ 1835050 w 4419601"/>
              <a:gd name="connsiteY394" fmla="*/ 2119415 h 2239844"/>
              <a:gd name="connsiteX395" fmla="*/ 1837342 w 4419601"/>
              <a:gd name="connsiteY395" fmla="*/ 2121168 h 2239844"/>
              <a:gd name="connsiteX396" fmla="*/ 1792065 w 4419601"/>
              <a:gd name="connsiteY396" fmla="*/ 2117698 h 2239844"/>
              <a:gd name="connsiteX397" fmla="*/ 1792065 w 4419601"/>
              <a:gd name="connsiteY397" fmla="*/ 2124126 h 2239844"/>
              <a:gd name="connsiteX398" fmla="*/ 1792065 w 4419601"/>
              <a:gd name="connsiteY398" fmla="*/ 2117698 h 2239844"/>
              <a:gd name="connsiteX399" fmla="*/ 2127158 w 4419601"/>
              <a:gd name="connsiteY399" fmla="*/ 2117568 h 2239844"/>
              <a:gd name="connsiteX400" fmla="*/ 2145419 w 4419601"/>
              <a:gd name="connsiteY400" fmla="*/ 2130930 h 2239844"/>
              <a:gd name="connsiteX401" fmla="*/ 2156595 w 4419601"/>
              <a:gd name="connsiteY401" fmla="*/ 2145886 h 2239844"/>
              <a:gd name="connsiteX402" fmla="*/ 2151857 w 4419601"/>
              <a:gd name="connsiteY402" fmla="*/ 2143743 h 2239844"/>
              <a:gd name="connsiteX403" fmla="*/ 2145343 w 4419601"/>
              <a:gd name="connsiteY403" fmla="*/ 2138927 h 2239844"/>
              <a:gd name="connsiteX404" fmla="*/ 1759641 w 4419601"/>
              <a:gd name="connsiteY404" fmla="*/ 2117529 h 2239844"/>
              <a:gd name="connsiteX405" fmla="*/ 1792065 w 4419601"/>
              <a:gd name="connsiteY405" fmla="*/ 2124126 h 2239844"/>
              <a:gd name="connsiteX406" fmla="*/ 1763188 w 4419601"/>
              <a:gd name="connsiteY406" fmla="*/ 2119305 h 2239844"/>
              <a:gd name="connsiteX407" fmla="*/ 2459529 w 4419601"/>
              <a:gd name="connsiteY407" fmla="*/ 2115826 h 2239844"/>
              <a:gd name="connsiteX408" fmla="*/ 2483504 w 4419601"/>
              <a:gd name="connsiteY408" fmla="*/ 2129912 h 2239844"/>
              <a:gd name="connsiteX409" fmla="*/ 2530886 w 4419601"/>
              <a:gd name="connsiteY409" fmla="*/ 2150079 h 2239844"/>
              <a:gd name="connsiteX410" fmla="*/ 2633681 w 4419601"/>
              <a:gd name="connsiteY410" fmla="*/ 2169439 h 2239844"/>
              <a:gd name="connsiteX411" fmla="*/ 2652890 w 4419601"/>
              <a:gd name="connsiteY411" fmla="*/ 2161007 h 2239844"/>
              <a:gd name="connsiteX412" fmla="*/ 2641712 w 4419601"/>
              <a:gd name="connsiteY412" fmla="*/ 2171053 h 2239844"/>
              <a:gd name="connsiteX413" fmla="*/ 2637253 w 4419601"/>
              <a:gd name="connsiteY413" fmla="*/ 2173024 h 2239844"/>
              <a:gd name="connsiteX414" fmla="*/ 2627257 w 4419601"/>
              <a:gd name="connsiteY414" fmla="*/ 2175893 h 2239844"/>
              <a:gd name="connsiteX415" fmla="*/ 2556585 w 4419601"/>
              <a:gd name="connsiteY415" fmla="*/ 2169439 h 2239844"/>
              <a:gd name="connsiteX416" fmla="*/ 2509203 w 4419601"/>
              <a:gd name="connsiteY416" fmla="*/ 2146852 h 2239844"/>
              <a:gd name="connsiteX417" fmla="*/ 2478358 w 4419601"/>
              <a:gd name="connsiteY417" fmla="*/ 2130484 h 2239844"/>
              <a:gd name="connsiteX418" fmla="*/ 1830035 w 4419601"/>
              <a:gd name="connsiteY418" fmla="*/ 2115793 h 2239844"/>
              <a:gd name="connsiteX419" fmla="*/ 1834849 w 4419601"/>
              <a:gd name="connsiteY419" fmla="*/ 2119335 h 2239844"/>
              <a:gd name="connsiteX420" fmla="*/ 1830899 w 4419601"/>
              <a:gd name="connsiteY420" fmla="*/ 2117753 h 2239844"/>
              <a:gd name="connsiteX421" fmla="*/ 2101010 w 4419601"/>
              <a:gd name="connsiteY421" fmla="*/ 2111797 h 2239844"/>
              <a:gd name="connsiteX422" fmla="*/ 2100392 w 4419601"/>
              <a:gd name="connsiteY422" fmla="*/ 2138383 h 2239844"/>
              <a:gd name="connsiteX423" fmla="*/ 2095923 w 4419601"/>
              <a:gd name="connsiteY423" fmla="*/ 2138812 h 2239844"/>
              <a:gd name="connsiteX424" fmla="*/ 2096847 w 4419601"/>
              <a:gd name="connsiteY424" fmla="*/ 2132645 h 2239844"/>
              <a:gd name="connsiteX425" fmla="*/ 2096330 w 4419601"/>
              <a:gd name="connsiteY425" fmla="*/ 2125845 h 2239844"/>
              <a:gd name="connsiteX426" fmla="*/ 2101025 w 4419601"/>
              <a:gd name="connsiteY426" fmla="*/ 2111167 h 2239844"/>
              <a:gd name="connsiteX427" fmla="*/ 2101171 w 4419601"/>
              <a:gd name="connsiteY427" fmla="*/ 2111314 h 2239844"/>
              <a:gd name="connsiteX428" fmla="*/ 2101010 w 4419601"/>
              <a:gd name="connsiteY428" fmla="*/ 2111797 h 2239844"/>
              <a:gd name="connsiteX429" fmla="*/ 1760730 w 4419601"/>
              <a:gd name="connsiteY429" fmla="*/ 2110384 h 2239844"/>
              <a:gd name="connsiteX430" fmla="*/ 1792065 w 4419601"/>
              <a:gd name="connsiteY430" fmla="*/ 2117698 h 2239844"/>
              <a:gd name="connsiteX431" fmla="*/ 1768001 w 4419601"/>
              <a:gd name="connsiteY431" fmla="*/ 2113479 h 2239844"/>
              <a:gd name="connsiteX432" fmla="*/ 2437214 w 4419601"/>
              <a:gd name="connsiteY432" fmla="*/ 2109736 h 2239844"/>
              <a:gd name="connsiteX433" fmla="*/ 2466639 w 4419601"/>
              <a:gd name="connsiteY433" fmla="*/ 2124265 h 2239844"/>
              <a:gd name="connsiteX434" fmla="*/ 2478358 w 4419601"/>
              <a:gd name="connsiteY434" fmla="*/ 2130484 h 2239844"/>
              <a:gd name="connsiteX435" fmla="*/ 2485913 w 4419601"/>
              <a:gd name="connsiteY435" fmla="*/ 2136365 h 2239844"/>
              <a:gd name="connsiteX436" fmla="*/ 2518037 w 4419601"/>
              <a:gd name="connsiteY436" fmla="*/ 2156532 h 2239844"/>
              <a:gd name="connsiteX437" fmla="*/ 2588708 w 4419601"/>
              <a:gd name="connsiteY437" fmla="*/ 2188800 h 2239844"/>
              <a:gd name="connsiteX438" fmla="*/ 2593219 w 4419601"/>
              <a:gd name="connsiteY438" fmla="*/ 2189933 h 2239844"/>
              <a:gd name="connsiteX439" fmla="*/ 2583097 w 4419601"/>
              <a:gd name="connsiteY439" fmla="*/ 2191308 h 2239844"/>
              <a:gd name="connsiteX440" fmla="*/ 2563813 w 4419601"/>
              <a:gd name="connsiteY440" fmla="*/ 2187187 h 2239844"/>
              <a:gd name="connsiteX441" fmla="*/ 2530886 w 4419601"/>
              <a:gd name="connsiteY441" fmla="*/ 2169439 h 2239844"/>
              <a:gd name="connsiteX442" fmla="*/ 2453790 w 4419601"/>
              <a:gd name="connsiteY442" fmla="*/ 2124265 h 2239844"/>
              <a:gd name="connsiteX443" fmla="*/ 2115441 w 4419601"/>
              <a:gd name="connsiteY443" fmla="*/ 2107242 h 2239844"/>
              <a:gd name="connsiteX444" fmla="*/ 2119988 w 4419601"/>
              <a:gd name="connsiteY444" fmla="*/ 2109147 h 2239844"/>
              <a:gd name="connsiteX445" fmla="*/ 2127158 w 4419601"/>
              <a:gd name="connsiteY445" fmla="*/ 2117568 h 2239844"/>
              <a:gd name="connsiteX446" fmla="*/ 2118057 w 4419601"/>
              <a:gd name="connsiteY446" fmla="*/ 2110909 h 2239844"/>
              <a:gd name="connsiteX447" fmla="*/ 2126159 w 4419601"/>
              <a:gd name="connsiteY447" fmla="*/ 2107165 h 2239844"/>
              <a:gd name="connsiteX448" fmla="*/ 2128519 w 4419601"/>
              <a:gd name="connsiteY448" fmla="*/ 2108506 h 2239844"/>
              <a:gd name="connsiteX449" fmla="*/ 2151857 w 4419601"/>
              <a:gd name="connsiteY449" fmla="*/ 2124523 h 2239844"/>
              <a:gd name="connsiteX450" fmla="*/ 2129324 w 4419601"/>
              <a:gd name="connsiteY450" fmla="*/ 2111069 h 2239844"/>
              <a:gd name="connsiteX451" fmla="*/ 1825368 w 4419601"/>
              <a:gd name="connsiteY451" fmla="*/ 2105192 h 2239844"/>
              <a:gd name="connsiteX452" fmla="*/ 1838138 w 4419601"/>
              <a:gd name="connsiteY452" fmla="*/ 2116948 h 2239844"/>
              <a:gd name="connsiteX453" fmla="*/ 1863073 w 4419601"/>
              <a:gd name="connsiteY453" fmla="*/ 2130632 h 2239844"/>
              <a:gd name="connsiteX454" fmla="*/ 1835050 w 4419601"/>
              <a:gd name="connsiteY454" fmla="*/ 2119415 h 2239844"/>
              <a:gd name="connsiteX455" fmla="*/ 1829893 w 4419601"/>
              <a:gd name="connsiteY455" fmla="*/ 2115468 h 2239844"/>
              <a:gd name="connsiteX456" fmla="*/ 2094736 w 4419601"/>
              <a:gd name="connsiteY456" fmla="*/ 2104875 h 2239844"/>
              <a:gd name="connsiteX457" fmla="*/ 2096330 w 4419601"/>
              <a:gd name="connsiteY457" fmla="*/ 2125845 h 2239844"/>
              <a:gd name="connsiteX458" fmla="*/ 2091882 w 4419601"/>
              <a:gd name="connsiteY458" fmla="*/ 2139200 h 2239844"/>
              <a:gd name="connsiteX459" fmla="*/ 2084960 w 4419601"/>
              <a:gd name="connsiteY459" fmla="*/ 2139865 h 2239844"/>
              <a:gd name="connsiteX460" fmla="*/ 2085083 w 4419601"/>
              <a:gd name="connsiteY460" fmla="*/ 2139487 h 2239844"/>
              <a:gd name="connsiteX461" fmla="*/ 2094736 w 4419601"/>
              <a:gd name="connsiteY461" fmla="*/ 2104875 h 2239844"/>
              <a:gd name="connsiteX462" fmla="*/ 1733262 w 4419601"/>
              <a:gd name="connsiteY462" fmla="*/ 2103972 h 2239844"/>
              <a:gd name="connsiteX463" fmla="*/ 1747145 w 4419601"/>
              <a:gd name="connsiteY463" fmla="*/ 2104841 h 2239844"/>
              <a:gd name="connsiteX464" fmla="*/ 1747145 w 4419601"/>
              <a:gd name="connsiteY464" fmla="*/ 2104600 h 2239844"/>
              <a:gd name="connsiteX465" fmla="*/ 1760730 w 4419601"/>
              <a:gd name="connsiteY465" fmla="*/ 2110384 h 2239844"/>
              <a:gd name="connsiteX466" fmla="*/ 1731363 w 4419601"/>
              <a:gd name="connsiteY466" fmla="*/ 2103529 h 2239844"/>
              <a:gd name="connsiteX467" fmla="*/ 1733262 w 4419601"/>
              <a:gd name="connsiteY467" fmla="*/ 2103972 h 2239844"/>
              <a:gd name="connsiteX468" fmla="*/ 1732211 w 4419601"/>
              <a:gd name="connsiteY468" fmla="*/ 2103906 h 2239844"/>
              <a:gd name="connsiteX469" fmla="*/ 2110925 w 4419601"/>
              <a:gd name="connsiteY469" fmla="*/ 2098502 h 2239844"/>
              <a:gd name="connsiteX470" fmla="*/ 2118255 w 4419601"/>
              <a:gd name="connsiteY470" fmla="*/ 2102670 h 2239844"/>
              <a:gd name="connsiteX471" fmla="*/ 2123690 w 4419601"/>
              <a:gd name="connsiteY471" fmla="*/ 2107706 h 2239844"/>
              <a:gd name="connsiteX472" fmla="*/ 2129324 w 4419601"/>
              <a:gd name="connsiteY472" fmla="*/ 2111069 h 2239844"/>
              <a:gd name="connsiteX473" fmla="*/ 2136444 w 4419601"/>
              <a:gd name="connsiteY473" fmla="*/ 2119855 h 2239844"/>
              <a:gd name="connsiteX474" fmla="*/ 2126104 w 4419601"/>
              <a:gd name="connsiteY474" fmla="*/ 2111710 h 2239844"/>
              <a:gd name="connsiteX475" fmla="*/ 2119988 w 4419601"/>
              <a:gd name="connsiteY475" fmla="*/ 2109147 h 2239844"/>
              <a:gd name="connsiteX476" fmla="*/ 1732299 w 4419601"/>
              <a:gd name="connsiteY476" fmla="*/ 2097404 h 2239844"/>
              <a:gd name="connsiteX477" fmla="*/ 1747145 w 4419601"/>
              <a:gd name="connsiteY477" fmla="*/ 2098413 h 2239844"/>
              <a:gd name="connsiteX478" fmla="*/ 1747145 w 4419601"/>
              <a:gd name="connsiteY478" fmla="*/ 2101627 h 2239844"/>
              <a:gd name="connsiteX479" fmla="*/ 1747145 w 4419601"/>
              <a:gd name="connsiteY479" fmla="*/ 2104600 h 2239844"/>
              <a:gd name="connsiteX480" fmla="*/ 1743937 w 4419601"/>
              <a:gd name="connsiteY480" fmla="*/ 2103234 h 2239844"/>
              <a:gd name="connsiteX481" fmla="*/ 1703460 w 4419601"/>
              <a:gd name="connsiteY481" fmla="*/ 2095446 h 2239844"/>
              <a:gd name="connsiteX482" fmla="*/ 1714964 w 4419601"/>
              <a:gd name="connsiteY482" fmla="*/ 2096227 h 2239844"/>
              <a:gd name="connsiteX483" fmla="*/ 1731363 w 4419601"/>
              <a:gd name="connsiteY483" fmla="*/ 2103529 h 2239844"/>
              <a:gd name="connsiteX484" fmla="*/ 1709445 w 4419601"/>
              <a:gd name="connsiteY484" fmla="*/ 2098413 h 2239844"/>
              <a:gd name="connsiteX485" fmla="*/ 2100351 w 4419601"/>
              <a:gd name="connsiteY485" fmla="*/ 2092490 h 2239844"/>
              <a:gd name="connsiteX486" fmla="*/ 2100351 w 4419601"/>
              <a:gd name="connsiteY486" fmla="*/ 2098896 h 2239844"/>
              <a:gd name="connsiteX487" fmla="*/ 2109615 w 4419601"/>
              <a:gd name="connsiteY487" fmla="*/ 2104569 h 2239844"/>
              <a:gd name="connsiteX488" fmla="*/ 2123690 w 4419601"/>
              <a:gd name="connsiteY488" fmla="*/ 2122922 h 2239844"/>
              <a:gd name="connsiteX489" fmla="*/ 2145343 w 4419601"/>
              <a:gd name="connsiteY489" fmla="*/ 2138927 h 2239844"/>
              <a:gd name="connsiteX490" fmla="*/ 2149443 w 4419601"/>
              <a:gd name="connsiteY490" fmla="*/ 2143743 h 2239844"/>
              <a:gd name="connsiteX491" fmla="*/ 2152628 w 4419601"/>
              <a:gd name="connsiteY491" fmla="*/ 2147767 h 2239844"/>
              <a:gd name="connsiteX492" fmla="*/ 2145419 w 4419601"/>
              <a:gd name="connsiteY492" fmla="*/ 2143743 h 2239844"/>
              <a:gd name="connsiteX493" fmla="*/ 2117252 w 4419601"/>
              <a:gd name="connsiteY493" fmla="*/ 2123722 h 2239844"/>
              <a:gd name="connsiteX494" fmla="*/ 2101131 w 4419601"/>
              <a:gd name="connsiteY494" fmla="*/ 2106574 h 2239844"/>
              <a:gd name="connsiteX495" fmla="*/ 2101025 w 4419601"/>
              <a:gd name="connsiteY495" fmla="*/ 2111167 h 2239844"/>
              <a:gd name="connsiteX496" fmla="*/ 2100366 w 4419601"/>
              <a:gd name="connsiteY496" fmla="*/ 2110509 h 2239844"/>
              <a:gd name="connsiteX497" fmla="*/ 2094736 w 4419601"/>
              <a:gd name="connsiteY497" fmla="*/ 2104875 h 2239844"/>
              <a:gd name="connsiteX498" fmla="*/ 2097953 w 4419601"/>
              <a:gd name="connsiteY498" fmla="*/ 2104875 h 2239844"/>
              <a:gd name="connsiteX499" fmla="*/ 2099534 w 4419601"/>
              <a:gd name="connsiteY499" fmla="*/ 2104875 h 2239844"/>
              <a:gd name="connsiteX500" fmla="*/ 2093913 w 4419601"/>
              <a:gd name="connsiteY500" fmla="*/ 2098896 h 2239844"/>
              <a:gd name="connsiteX501" fmla="*/ 2100351 w 4419601"/>
              <a:gd name="connsiteY501" fmla="*/ 2092490 h 2239844"/>
              <a:gd name="connsiteX502" fmla="*/ 2100351 w 4419601"/>
              <a:gd name="connsiteY502" fmla="*/ 2092490 h 2239844"/>
              <a:gd name="connsiteX503" fmla="*/ 2108037 w 4419601"/>
              <a:gd name="connsiteY503" fmla="*/ 2096860 h 2239844"/>
              <a:gd name="connsiteX504" fmla="*/ 2115441 w 4419601"/>
              <a:gd name="connsiteY504" fmla="*/ 2107242 h 2239844"/>
              <a:gd name="connsiteX505" fmla="*/ 2110814 w 4419601"/>
              <a:gd name="connsiteY505" fmla="*/ 2105303 h 2239844"/>
              <a:gd name="connsiteX506" fmla="*/ 2109615 w 4419601"/>
              <a:gd name="connsiteY506" fmla="*/ 2104569 h 2239844"/>
              <a:gd name="connsiteX507" fmla="*/ 2100351 w 4419601"/>
              <a:gd name="connsiteY507" fmla="*/ 2086083 h 2239844"/>
              <a:gd name="connsiteX508" fmla="*/ 2110925 w 4419601"/>
              <a:gd name="connsiteY508" fmla="*/ 2098502 h 2239844"/>
              <a:gd name="connsiteX509" fmla="*/ 2108037 w 4419601"/>
              <a:gd name="connsiteY509" fmla="*/ 2096860 h 2239844"/>
              <a:gd name="connsiteX510" fmla="*/ 2100351 w 4419601"/>
              <a:gd name="connsiteY510" fmla="*/ 2086083 h 2239844"/>
              <a:gd name="connsiteX511" fmla="*/ 2125299 w 4419601"/>
              <a:gd name="connsiteY511" fmla="*/ 2106104 h 2239844"/>
              <a:gd name="connsiteX512" fmla="*/ 2126159 w 4419601"/>
              <a:gd name="connsiteY512" fmla="*/ 2107165 h 2239844"/>
              <a:gd name="connsiteX513" fmla="*/ 2118255 w 4419601"/>
              <a:gd name="connsiteY513" fmla="*/ 2102670 h 2239844"/>
              <a:gd name="connsiteX514" fmla="*/ 1656660 w 4419601"/>
              <a:gd name="connsiteY514" fmla="*/ 2072246 h 2239844"/>
              <a:gd name="connsiteX515" fmla="*/ 1703460 w 4419601"/>
              <a:gd name="connsiteY515" fmla="*/ 2095446 h 2239844"/>
              <a:gd name="connsiteX516" fmla="*/ 1699819 w 4419601"/>
              <a:gd name="connsiteY516" fmla="*/ 2095199 h 2239844"/>
              <a:gd name="connsiteX517" fmla="*/ 1657306 w 4419601"/>
              <a:gd name="connsiteY517" fmla="*/ 2072699 h 2239844"/>
              <a:gd name="connsiteX518" fmla="*/ 2331381 w 4419601"/>
              <a:gd name="connsiteY518" fmla="*/ 2060927 h 2239844"/>
              <a:gd name="connsiteX519" fmla="*/ 2338004 w 4419601"/>
              <a:gd name="connsiteY519" fmla="*/ 2065893 h 2239844"/>
              <a:gd name="connsiteX520" fmla="*/ 2338221 w 4419601"/>
              <a:gd name="connsiteY520" fmla="*/ 2066160 h 2239844"/>
              <a:gd name="connsiteX521" fmla="*/ 2403360 w 4419601"/>
              <a:gd name="connsiteY521" fmla="*/ 2119721 h 2239844"/>
              <a:gd name="connsiteX522" fmla="*/ 2438736 w 4419601"/>
              <a:gd name="connsiteY522" fmla="*/ 2144377 h 2239844"/>
              <a:gd name="connsiteX523" fmla="*/ 2439435 w 4419601"/>
              <a:gd name="connsiteY523" fmla="*/ 2145271 h 2239844"/>
              <a:gd name="connsiteX524" fmla="*/ 2425074 w 4419601"/>
              <a:gd name="connsiteY524" fmla="*/ 2141305 h 2239844"/>
              <a:gd name="connsiteX525" fmla="*/ 2412590 w 4419601"/>
              <a:gd name="connsiteY525" fmla="*/ 2133721 h 2239844"/>
              <a:gd name="connsiteX526" fmla="*/ 2402556 w 4419601"/>
              <a:gd name="connsiteY526" fmla="*/ 2126116 h 2239844"/>
              <a:gd name="connsiteX527" fmla="*/ 2377811 w 4419601"/>
              <a:gd name="connsiteY527" fmla="*/ 2105515 h 2239844"/>
              <a:gd name="connsiteX528" fmla="*/ 2373605 w 4419601"/>
              <a:gd name="connsiteY528" fmla="*/ 2101334 h 2239844"/>
              <a:gd name="connsiteX529" fmla="*/ 2351088 w 4419601"/>
              <a:gd name="connsiteY529" fmla="*/ 2078950 h 2239844"/>
              <a:gd name="connsiteX530" fmla="*/ 1799521 w 4419601"/>
              <a:gd name="connsiteY530" fmla="*/ 2060487 h 2239844"/>
              <a:gd name="connsiteX531" fmla="*/ 1801843 w 4419601"/>
              <a:gd name="connsiteY531" fmla="*/ 2070809 h 2239844"/>
              <a:gd name="connsiteX532" fmla="*/ 1801136 w 4419601"/>
              <a:gd name="connsiteY532" fmla="*/ 2075897 h 2239844"/>
              <a:gd name="connsiteX533" fmla="*/ 1811593 w 4419601"/>
              <a:gd name="connsiteY533" fmla="*/ 2104875 h 2239844"/>
              <a:gd name="connsiteX534" fmla="*/ 1875944 w 4419601"/>
              <a:gd name="connsiteY534" fmla="*/ 2156390 h 2239844"/>
              <a:gd name="connsiteX535" fmla="*/ 1942079 w 4419601"/>
              <a:gd name="connsiteY535" fmla="*/ 2183737 h 2239844"/>
              <a:gd name="connsiteX536" fmla="*/ 1949947 w 4419601"/>
              <a:gd name="connsiteY536" fmla="*/ 2191505 h 2239844"/>
              <a:gd name="connsiteX537" fmla="*/ 1977296 w 4419601"/>
              <a:gd name="connsiteY537" fmla="*/ 2202271 h 2239844"/>
              <a:gd name="connsiteX538" fmla="*/ 1997283 w 4419601"/>
              <a:gd name="connsiteY538" fmla="*/ 2203825 h 2239844"/>
              <a:gd name="connsiteX539" fmla="*/ 2075431 w 4419601"/>
              <a:gd name="connsiteY539" fmla="*/ 2227224 h 2239844"/>
              <a:gd name="connsiteX540" fmla="*/ 2075431 w 4419601"/>
              <a:gd name="connsiteY540" fmla="*/ 2233663 h 2239844"/>
              <a:gd name="connsiteX541" fmla="*/ 1991775 w 4419601"/>
              <a:gd name="connsiteY541" fmla="*/ 2207905 h 2239844"/>
              <a:gd name="connsiteX542" fmla="*/ 1895249 w 4419601"/>
              <a:gd name="connsiteY542" fmla="*/ 2169269 h 2239844"/>
              <a:gd name="connsiteX543" fmla="*/ 1850204 w 4419601"/>
              <a:gd name="connsiteY543" fmla="*/ 2143511 h 2239844"/>
              <a:gd name="connsiteX544" fmla="*/ 1818028 w 4419601"/>
              <a:gd name="connsiteY544" fmla="*/ 2117753 h 2239844"/>
              <a:gd name="connsiteX545" fmla="*/ 1798723 w 4419601"/>
              <a:gd name="connsiteY545" fmla="*/ 2066238 h 2239844"/>
              <a:gd name="connsiteX546" fmla="*/ 2762176 w 4419601"/>
              <a:gd name="connsiteY546" fmla="*/ 2059729 h 2239844"/>
              <a:gd name="connsiteX547" fmla="*/ 2762176 w 4419601"/>
              <a:gd name="connsiteY547" fmla="*/ 2066183 h 2239844"/>
              <a:gd name="connsiteX548" fmla="*/ 2678654 w 4419601"/>
              <a:gd name="connsiteY548" fmla="*/ 2150079 h 2239844"/>
              <a:gd name="connsiteX549" fmla="*/ 2655365 w 4419601"/>
              <a:gd name="connsiteY549" fmla="*/ 2167826 h 2239844"/>
              <a:gd name="connsiteX550" fmla="*/ 2654535 w 4419601"/>
              <a:gd name="connsiteY550" fmla="*/ 2168064 h 2239844"/>
              <a:gd name="connsiteX551" fmla="*/ 2668966 w 4419601"/>
              <a:gd name="connsiteY551" fmla="*/ 2153950 h 2239844"/>
              <a:gd name="connsiteX552" fmla="*/ 2672731 w 4419601"/>
              <a:gd name="connsiteY552" fmla="*/ 2152297 h 2239844"/>
              <a:gd name="connsiteX553" fmla="*/ 2762176 w 4419601"/>
              <a:gd name="connsiteY553" fmla="*/ 2059729 h 2239844"/>
              <a:gd name="connsiteX554" fmla="*/ 2326574 w 4419601"/>
              <a:gd name="connsiteY554" fmla="*/ 2051788 h 2239844"/>
              <a:gd name="connsiteX555" fmla="*/ 2370388 w 4419601"/>
              <a:gd name="connsiteY555" fmla="*/ 2085346 h 2239844"/>
              <a:gd name="connsiteX556" fmla="*/ 2415423 w 4419601"/>
              <a:gd name="connsiteY556" fmla="*/ 2117323 h 2239844"/>
              <a:gd name="connsiteX557" fmla="*/ 2454025 w 4419601"/>
              <a:gd name="connsiteY557" fmla="*/ 2149299 h 2239844"/>
              <a:gd name="connsiteX558" fmla="*/ 2440401 w 4419601"/>
              <a:gd name="connsiteY558" fmla="*/ 2145537 h 2239844"/>
              <a:gd name="connsiteX559" fmla="*/ 2438736 w 4419601"/>
              <a:gd name="connsiteY559" fmla="*/ 2144377 h 2239844"/>
              <a:gd name="connsiteX560" fmla="*/ 2430703 w 4419601"/>
              <a:gd name="connsiteY560" fmla="*/ 2134110 h 2239844"/>
              <a:gd name="connsiteX561" fmla="*/ 2408990 w 4419601"/>
              <a:gd name="connsiteY561" fmla="*/ 2117323 h 2239844"/>
              <a:gd name="connsiteX562" fmla="*/ 2363955 w 4419601"/>
              <a:gd name="connsiteY562" fmla="*/ 2085346 h 2239844"/>
              <a:gd name="connsiteX563" fmla="*/ 2338004 w 4419601"/>
              <a:gd name="connsiteY563" fmla="*/ 2065893 h 2239844"/>
              <a:gd name="connsiteX564" fmla="*/ 1804799 w 4419601"/>
              <a:gd name="connsiteY564" fmla="*/ 2049510 h 2239844"/>
              <a:gd name="connsiteX565" fmla="*/ 1804354 w 4419601"/>
              <a:gd name="connsiteY565" fmla="*/ 2068653 h 2239844"/>
              <a:gd name="connsiteX566" fmla="*/ 1815349 w 4419601"/>
              <a:gd name="connsiteY566" fmla="*/ 2092601 h 2239844"/>
              <a:gd name="connsiteX567" fmla="*/ 1815414 w 4419601"/>
              <a:gd name="connsiteY567" fmla="*/ 2094712 h 2239844"/>
              <a:gd name="connsiteX568" fmla="*/ 1824464 w 4419601"/>
              <a:gd name="connsiteY568" fmla="*/ 2111314 h 2239844"/>
              <a:gd name="connsiteX569" fmla="*/ 1829893 w 4419601"/>
              <a:gd name="connsiteY569" fmla="*/ 2115468 h 2239844"/>
              <a:gd name="connsiteX570" fmla="*/ 1830035 w 4419601"/>
              <a:gd name="connsiteY570" fmla="*/ 2115793 h 2239844"/>
              <a:gd name="connsiteX571" fmla="*/ 1822855 w 4419601"/>
              <a:gd name="connsiteY571" fmla="*/ 2110509 h 2239844"/>
              <a:gd name="connsiteX572" fmla="*/ 1805158 w 4419601"/>
              <a:gd name="connsiteY572" fmla="*/ 2085556 h 2239844"/>
              <a:gd name="connsiteX573" fmla="*/ 1801843 w 4419601"/>
              <a:gd name="connsiteY573" fmla="*/ 2070809 h 2239844"/>
              <a:gd name="connsiteX574" fmla="*/ 1611694 w 4419601"/>
              <a:gd name="connsiteY574" fmla="*/ 2046674 h 2239844"/>
              <a:gd name="connsiteX575" fmla="*/ 1612387 w 4419601"/>
              <a:gd name="connsiteY575" fmla="*/ 2046985 h 2239844"/>
              <a:gd name="connsiteX576" fmla="*/ 1641263 w 4419601"/>
              <a:gd name="connsiteY576" fmla="*/ 2061449 h 2239844"/>
              <a:gd name="connsiteX577" fmla="*/ 1656660 w 4419601"/>
              <a:gd name="connsiteY577" fmla="*/ 2072246 h 2239844"/>
              <a:gd name="connsiteX578" fmla="*/ 1631638 w 4419601"/>
              <a:gd name="connsiteY578" fmla="*/ 2059842 h 2239844"/>
              <a:gd name="connsiteX579" fmla="*/ 2311858 w 4419601"/>
              <a:gd name="connsiteY579" fmla="*/ 2043074 h 2239844"/>
              <a:gd name="connsiteX580" fmla="*/ 2331381 w 4419601"/>
              <a:gd name="connsiteY580" fmla="*/ 2060927 h 2239844"/>
              <a:gd name="connsiteX581" fmla="*/ 2320591 w 4419601"/>
              <a:gd name="connsiteY581" fmla="*/ 2052839 h 2239844"/>
              <a:gd name="connsiteX582" fmla="*/ 2312486 w 4419601"/>
              <a:gd name="connsiteY582" fmla="*/ 2043776 h 2239844"/>
              <a:gd name="connsiteX583" fmla="*/ 2308385 w 4419601"/>
              <a:gd name="connsiteY583" fmla="*/ 2039897 h 2239844"/>
              <a:gd name="connsiteX584" fmla="*/ 2309773 w 4419601"/>
              <a:gd name="connsiteY584" fmla="*/ 2040741 h 2239844"/>
              <a:gd name="connsiteX585" fmla="*/ 2311858 w 4419601"/>
              <a:gd name="connsiteY585" fmla="*/ 2043074 h 2239844"/>
              <a:gd name="connsiteX586" fmla="*/ 1591891 w 4419601"/>
              <a:gd name="connsiteY586" fmla="*/ 2037782 h 2239844"/>
              <a:gd name="connsiteX587" fmla="*/ 1602141 w 4419601"/>
              <a:gd name="connsiteY587" fmla="*/ 2042384 h 2239844"/>
              <a:gd name="connsiteX588" fmla="*/ 1634846 w 4419601"/>
              <a:gd name="connsiteY588" fmla="*/ 2065467 h 2239844"/>
              <a:gd name="connsiteX589" fmla="*/ 1670140 w 4419601"/>
              <a:gd name="connsiteY589" fmla="*/ 2085556 h 2239844"/>
              <a:gd name="connsiteX590" fmla="*/ 1708643 w 4419601"/>
              <a:gd name="connsiteY590" fmla="*/ 2102430 h 2239844"/>
              <a:gd name="connsiteX591" fmla="*/ 1732211 w 4419601"/>
              <a:gd name="connsiteY591" fmla="*/ 2103906 h 2239844"/>
              <a:gd name="connsiteX592" fmla="*/ 1734311 w 4419601"/>
              <a:gd name="connsiteY592" fmla="*/ 2104841 h 2239844"/>
              <a:gd name="connsiteX593" fmla="*/ 1759641 w 4419601"/>
              <a:gd name="connsiteY593" fmla="*/ 2117529 h 2239844"/>
              <a:gd name="connsiteX594" fmla="*/ 1740728 w 4419601"/>
              <a:gd name="connsiteY594" fmla="*/ 2113680 h 2239844"/>
              <a:gd name="connsiteX595" fmla="*/ 1689392 w 4419601"/>
              <a:gd name="connsiteY595" fmla="*/ 2098413 h 2239844"/>
              <a:gd name="connsiteX596" fmla="*/ 1635649 w 4419601"/>
              <a:gd name="connsiteY596" fmla="*/ 2068681 h 2239844"/>
              <a:gd name="connsiteX597" fmla="*/ 1606645 w 4419601"/>
              <a:gd name="connsiteY597" fmla="*/ 2037174 h 2239844"/>
              <a:gd name="connsiteX598" fmla="*/ 1622012 w 4419601"/>
              <a:gd name="connsiteY598" fmla="*/ 2043771 h 2239844"/>
              <a:gd name="connsiteX599" fmla="*/ 1644472 w 4419601"/>
              <a:gd name="connsiteY599" fmla="*/ 2053414 h 2239844"/>
              <a:gd name="connsiteX600" fmla="*/ 1695809 w 4419601"/>
              <a:gd name="connsiteY600" fmla="*/ 2079127 h 2239844"/>
              <a:gd name="connsiteX601" fmla="*/ 1732299 w 4419601"/>
              <a:gd name="connsiteY601" fmla="*/ 2097404 h 2239844"/>
              <a:gd name="connsiteX602" fmla="*/ 1714964 w 4419601"/>
              <a:gd name="connsiteY602" fmla="*/ 2096227 h 2239844"/>
              <a:gd name="connsiteX603" fmla="*/ 1705434 w 4419601"/>
              <a:gd name="connsiteY603" fmla="*/ 2091984 h 2239844"/>
              <a:gd name="connsiteX604" fmla="*/ 1676557 w 4419601"/>
              <a:gd name="connsiteY604" fmla="*/ 2079127 h 2239844"/>
              <a:gd name="connsiteX605" fmla="*/ 1644472 w 4419601"/>
              <a:gd name="connsiteY605" fmla="*/ 2063056 h 2239844"/>
              <a:gd name="connsiteX606" fmla="*/ 1641263 w 4419601"/>
              <a:gd name="connsiteY606" fmla="*/ 2061449 h 2239844"/>
              <a:gd name="connsiteX607" fmla="*/ 1625221 w 4419601"/>
              <a:gd name="connsiteY607" fmla="*/ 2050200 h 2239844"/>
              <a:gd name="connsiteX608" fmla="*/ 1574658 w 4419601"/>
              <a:gd name="connsiteY608" fmla="*/ 2021161 h 2239844"/>
              <a:gd name="connsiteX609" fmla="*/ 1581551 w 4419601"/>
              <a:gd name="connsiteY609" fmla="*/ 2024751 h 2239844"/>
              <a:gd name="connsiteX610" fmla="*/ 1596344 w 4419601"/>
              <a:gd name="connsiteY610" fmla="*/ 2036539 h 2239844"/>
              <a:gd name="connsiteX611" fmla="*/ 1611694 w 4419601"/>
              <a:gd name="connsiteY611" fmla="*/ 2046674 h 2239844"/>
              <a:gd name="connsiteX612" fmla="*/ 1602141 w 4419601"/>
              <a:gd name="connsiteY612" fmla="*/ 2042384 h 2239844"/>
              <a:gd name="connsiteX613" fmla="*/ 1599552 w 4419601"/>
              <a:gd name="connsiteY613" fmla="*/ 2040557 h 2239844"/>
              <a:gd name="connsiteX614" fmla="*/ 1814453 w 4419601"/>
              <a:gd name="connsiteY614" fmla="*/ 2016153 h 2239844"/>
              <a:gd name="connsiteX615" fmla="*/ 1805158 w 4419601"/>
              <a:gd name="connsiteY615" fmla="*/ 2046920 h 2239844"/>
              <a:gd name="connsiteX616" fmla="*/ 1804799 w 4419601"/>
              <a:gd name="connsiteY616" fmla="*/ 2049510 h 2239844"/>
              <a:gd name="connsiteX617" fmla="*/ 1805158 w 4419601"/>
              <a:gd name="connsiteY617" fmla="*/ 2034041 h 2239844"/>
              <a:gd name="connsiteX618" fmla="*/ 1810183 w 4419601"/>
              <a:gd name="connsiteY618" fmla="*/ 2012901 h 2239844"/>
              <a:gd name="connsiteX619" fmla="*/ 1802745 w 4419601"/>
              <a:gd name="connsiteY619" fmla="*/ 2037260 h 2239844"/>
              <a:gd name="connsiteX620" fmla="*/ 1799521 w 4419601"/>
              <a:gd name="connsiteY620" fmla="*/ 2060487 h 2239844"/>
              <a:gd name="connsiteX621" fmla="*/ 1797919 w 4419601"/>
              <a:gd name="connsiteY621" fmla="*/ 2053359 h 2239844"/>
              <a:gd name="connsiteX622" fmla="*/ 1805158 w 4419601"/>
              <a:gd name="connsiteY622" fmla="*/ 2021162 h 2239844"/>
              <a:gd name="connsiteX623" fmla="*/ 2831137 w 4419601"/>
              <a:gd name="connsiteY623" fmla="*/ 2009936 h 2239844"/>
              <a:gd name="connsiteX624" fmla="*/ 2820646 w 4419601"/>
              <a:gd name="connsiteY624" fmla="*/ 2014421 h 2239844"/>
              <a:gd name="connsiteX625" fmla="*/ 2783219 w 4419601"/>
              <a:gd name="connsiteY625" fmla="*/ 2018322 h 2239844"/>
              <a:gd name="connsiteX626" fmla="*/ 2775279 w 4419601"/>
              <a:gd name="connsiteY626" fmla="*/ 2016604 h 2239844"/>
              <a:gd name="connsiteX627" fmla="*/ 2769235 w 4419601"/>
              <a:gd name="connsiteY627" fmla="*/ 2014966 h 2239844"/>
              <a:gd name="connsiteX628" fmla="*/ 2801355 w 4419601"/>
              <a:gd name="connsiteY628" fmla="*/ 2014421 h 2239844"/>
              <a:gd name="connsiteX629" fmla="*/ 1556649 w 4419601"/>
              <a:gd name="connsiteY629" fmla="*/ 2007130 h 2239844"/>
              <a:gd name="connsiteX630" fmla="*/ 1570676 w 4419601"/>
              <a:gd name="connsiteY630" fmla="*/ 2018058 h 2239844"/>
              <a:gd name="connsiteX631" fmla="*/ 1574658 w 4419601"/>
              <a:gd name="connsiteY631" fmla="*/ 2021161 h 2239844"/>
              <a:gd name="connsiteX632" fmla="*/ 1566923 w 4419601"/>
              <a:gd name="connsiteY632" fmla="*/ 2017132 h 2239844"/>
              <a:gd name="connsiteX633" fmla="*/ 1558643 w 4419601"/>
              <a:gd name="connsiteY633" fmla="*/ 2010022 h 2239844"/>
              <a:gd name="connsiteX634" fmla="*/ 2740734 w 4419601"/>
              <a:gd name="connsiteY634" fmla="*/ 2007009 h 2239844"/>
              <a:gd name="connsiteX635" fmla="*/ 2743482 w 4419601"/>
              <a:gd name="connsiteY635" fmla="*/ 2007988 h 2239844"/>
              <a:gd name="connsiteX636" fmla="*/ 2769235 w 4419601"/>
              <a:gd name="connsiteY636" fmla="*/ 2014966 h 2239844"/>
              <a:gd name="connsiteX637" fmla="*/ 2767821 w 4419601"/>
              <a:gd name="connsiteY637" fmla="*/ 2014990 h 2239844"/>
              <a:gd name="connsiteX638" fmla="*/ 2751721 w 4419601"/>
              <a:gd name="connsiteY638" fmla="*/ 2011506 h 2239844"/>
              <a:gd name="connsiteX639" fmla="*/ 2856068 w 4419601"/>
              <a:gd name="connsiteY639" fmla="*/ 2001216 h 2239844"/>
              <a:gd name="connsiteX640" fmla="*/ 2838732 w 4419601"/>
              <a:gd name="connsiteY640" fmla="*/ 2008792 h 2239844"/>
              <a:gd name="connsiteX641" fmla="*/ 2831137 w 4419601"/>
              <a:gd name="connsiteY641" fmla="*/ 2009936 h 2239844"/>
              <a:gd name="connsiteX642" fmla="*/ 2840844 w 4419601"/>
              <a:gd name="connsiteY642" fmla="*/ 2005785 h 2239844"/>
              <a:gd name="connsiteX643" fmla="*/ 2730621 w 4419601"/>
              <a:gd name="connsiteY643" fmla="*/ 1990990 h 2239844"/>
              <a:gd name="connsiteX644" fmla="*/ 2746499 w 4419601"/>
              <a:gd name="connsiteY644" fmla="*/ 1997511 h 2239844"/>
              <a:gd name="connsiteX645" fmla="*/ 2741134 w 4419601"/>
              <a:gd name="connsiteY645" fmla="*/ 1996703 h 2239844"/>
              <a:gd name="connsiteX646" fmla="*/ 2733836 w 4419601"/>
              <a:gd name="connsiteY646" fmla="*/ 1994316 h 2239844"/>
              <a:gd name="connsiteX647" fmla="*/ 2730621 w 4419601"/>
              <a:gd name="connsiteY647" fmla="*/ 1992893 h 2239844"/>
              <a:gd name="connsiteX648" fmla="*/ 2730621 w 4419601"/>
              <a:gd name="connsiteY648" fmla="*/ 1991903 h 2239844"/>
              <a:gd name="connsiteX649" fmla="*/ 1545166 w 4419601"/>
              <a:gd name="connsiteY649" fmla="*/ 1986669 h 2239844"/>
              <a:gd name="connsiteX650" fmla="*/ 1561852 w 4419601"/>
              <a:gd name="connsiteY650" fmla="*/ 2004397 h 2239844"/>
              <a:gd name="connsiteX651" fmla="*/ 1593135 w 4419601"/>
              <a:gd name="connsiteY651" fmla="*/ 2027700 h 2239844"/>
              <a:gd name="connsiteX652" fmla="*/ 1606645 w 4419601"/>
              <a:gd name="connsiteY652" fmla="*/ 2037174 h 2239844"/>
              <a:gd name="connsiteX653" fmla="*/ 1599552 w 4419601"/>
              <a:gd name="connsiteY653" fmla="*/ 2034129 h 2239844"/>
              <a:gd name="connsiteX654" fmla="*/ 1581551 w 4419601"/>
              <a:gd name="connsiteY654" fmla="*/ 2024751 h 2239844"/>
              <a:gd name="connsiteX655" fmla="*/ 1561049 w 4419601"/>
              <a:gd name="connsiteY655" fmla="*/ 2008415 h 2239844"/>
              <a:gd name="connsiteX656" fmla="*/ 2873894 w 4419601"/>
              <a:gd name="connsiteY656" fmla="*/ 1985169 h 2239844"/>
              <a:gd name="connsiteX657" fmla="*/ 2855913 w 4419601"/>
              <a:gd name="connsiteY657" fmla="*/ 1999343 h 2239844"/>
              <a:gd name="connsiteX658" fmla="*/ 2840844 w 4419601"/>
              <a:gd name="connsiteY658" fmla="*/ 2005785 h 2239844"/>
              <a:gd name="connsiteX659" fmla="*/ 2833507 w 4419601"/>
              <a:gd name="connsiteY659" fmla="*/ 2007988 h 2239844"/>
              <a:gd name="connsiteX660" fmla="*/ 2794924 w 4419601"/>
              <a:gd name="connsiteY660" fmla="*/ 2012009 h 2239844"/>
              <a:gd name="connsiteX661" fmla="*/ 2794527 w 4419601"/>
              <a:gd name="connsiteY661" fmla="*/ 2011901 h 2239844"/>
              <a:gd name="connsiteX662" fmla="*/ 2807112 w 4419601"/>
              <a:gd name="connsiteY662" fmla="*/ 2008560 h 2239844"/>
              <a:gd name="connsiteX663" fmla="*/ 2819842 w 4419601"/>
              <a:gd name="connsiteY663" fmla="*/ 2008792 h 2239844"/>
              <a:gd name="connsiteX664" fmla="*/ 2859228 w 4419601"/>
              <a:gd name="connsiteY664" fmla="*/ 1995120 h 2239844"/>
              <a:gd name="connsiteX665" fmla="*/ 2867247 w 4419601"/>
              <a:gd name="connsiteY665" fmla="*/ 1988626 h 2239844"/>
              <a:gd name="connsiteX666" fmla="*/ 2871285 w 4419601"/>
              <a:gd name="connsiteY666" fmla="*/ 1987078 h 2239844"/>
              <a:gd name="connsiteX667" fmla="*/ 2661398 w 4419601"/>
              <a:gd name="connsiteY667" fmla="*/ 1973434 h 2239844"/>
              <a:gd name="connsiteX668" fmla="*/ 2665521 w 4419601"/>
              <a:gd name="connsiteY668" fmla="*/ 1981717 h 2239844"/>
              <a:gd name="connsiteX669" fmla="*/ 2699757 w 4419601"/>
              <a:gd name="connsiteY669" fmla="*/ 1996542 h 2239844"/>
              <a:gd name="connsiteX670" fmla="*/ 2691592 w 4419601"/>
              <a:gd name="connsiteY670" fmla="*/ 1988823 h 2239844"/>
              <a:gd name="connsiteX671" fmla="*/ 2903156 w 4419601"/>
              <a:gd name="connsiteY671" fmla="*/ 1970084 h 2239844"/>
              <a:gd name="connsiteX672" fmla="*/ 2900798 w 4419601"/>
              <a:gd name="connsiteY672" fmla="*/ 1972378 h 2239844"/>
              <a:gd name="connsiteX673" fmla="*/ 2873697 w 4419601"/>
              <a:gd name="connsiteY673" fmla="*/ 1995925 h 2239844"/>
              <a:gd name="connsiteX674" fmla="*/ 2856068 w 4419601"/>
              <a:gd name="connsiteY674" fmla="*/ 2001216 h 2239844"/>
              <a:gd name="connsiteX675" fmla="*/ 2873697 w 4419601"/>
              <a:gd name="connsiteY675" fmla="*/ 1993512 h 2239844"/>
              <a:gd name="connsiteX676" fmla="*/ 2306021 w 4419601"/>
              <a:gd name="connsiteY676" fmla="*/ 1969380 h 2239844"/>
              <a:gd name="connsiteX677" fmla="*/ 2453790 w 4419601"/>
              <a:gd name="connsiteY677" fmla="*/ 2111358 h 2239844"/>
              <a:gd name="connsiteX678" fmla="*/ 2459529 w 4419601"/>
              <a:gd name="connsiteY678" fmla="*/ 2115826 h 2239844"/>
              <a:gd name="connsiteX679" fmla="*/ 2440940 w 4419601"/>
              <a:gd name="connsiteY679" fmla="*/ 2104904 h 2239844"/>
              <a:gd name="connsiteX680" fmla="*/ 2401781 w 4419601"/>
              <a:gd name="connsiteY680" fmla="*/ 2078681 h 2239844"/>
              <a:gd name="connsiteX681" fmla="*/ 2371875 w 4419601"/>
              <a:gd name="connsiteY681" fmla="*/ 2052469 h 2239844"/>
              <a:gd name="connsiteX682" fmla="*/ 2299597 w 4419601"/>
              <a:gd name="connsiteY682" fmla="*/ 1975833 h 2239844"/>
              <a:gd name="connsiteX683" fmla="*/ 2306021 w 4419601"/>
              <a:gd name="connsiteY683" fmla="*/ 1969380 h 2239844"/>
              <a:gd name="connsiteX684" fmla="*/ 2906079 w 4419601"/>
              <a:gd name="connsiteY684" fmla="*/ 1967241 h 2239844"/>
              <a:gd name="connsiteX685" fmla="*/ 2904685 w 4419601"/>
              <a:gd name="connsiteY685" fmla="*/ 1968868 h 2239844"/>
              <a:gd name="connsiteX686" fmla="*/ 2903156 w 4419601"/>
              <a:gd name="connsiteY686" fmla="*/ 1970084 h 2239844"/>
              <a:gd name="connsiteX687" fmla="*/ 2652956 w 4419601"/>
              <a:gd name="connsiteY687" fmla="*/ 1962926 h 2239844"/>
              <a:gd name="connsiteX688" fmla="*/ 2659380 w 4419601"/>
              <a:gd name="connsiteY688" fmla="*/ 1969380 h 2239844"/>
              <a:gd name="connsiteX689" fmla="*/ 2661051 w 4419601"/>
              <a:gd name="connsiteY689" fmla="*/ 1972735 h 2239844"/>
              <a:gd name="connsiteX690" fmla="*/ 2666317 w 4419601"/>
              <a:gd name="connsiteY690" fmla="*/ 1975820 h 2239844"/>
              <a:gd name="connsiteX691" fmla="*/ 2686471 w 4419601"/>
              <a:gd name="connsiteY691" fmla="*/ 1984739 h 2239844"/>
              <a:gd name="connsiteX692" fmla="*/ 2672230 w 4419601"/>
              <a:gd name="connsiteY692" fmla="*/ 1973413 h 2239844"/>
              <a:gd name="connsiteX693" fmla="*/ 2652956 w 4419601"/>
              <a:gd name="connsiteY693" fmla="*/ 1962926 h 2239844"/>
              <a:gd name="connsiteX694" fmla="*/ 1524368 w 4419601"/>
              <a:gd name="connsiteY694" fmla="*/ 1957426 h 2239844"/>
              <a:gd name="connsiteX695" fmla="*/ 1535381 w 4419601"/>
              <a:gd name="connsiteY695" fmla="*/ 1976273 h 2239844"/>
              <a:gd name="connsiteX696" fmla="*/ 1556649 w 4419601"/>
              <a:gd name="connsiteY696" fmla="*/ 2007130 h 2239844"/>
              <a:gd name="connsiteX697" fmla="*/ 1541798 w 4419601"/>
              <a:gd name="connsiteY697" fmla="*/ 1995558 h 2239844"/>
              <a:gd name="connsiteX698" fmla="*/ 1525837 w 4419601"/>
              <a:gd name="connsiteY698" fmla="*/ 1967387 h 2239844"/>
              <a:gd name="connsiteX699" fmla="*/ 1524661 w 4419601"/>
              <a:gd name="connsiteY699" fmla="*/ 1961626 h 2239844"/>
              <a:gd name="connsiteX700" fmla="*/ 2930713 w 4419601"/>
              <a:gd name="connsiteY700" fmla="*/ 1948169 h 2239844"/>
              <a:gd name="connsiteX701" fmla="*/ 2929963 w 4419601"/>
              <a:gd name="connsiteY701" fmla="*/ 1950086 h 2239844"/>
              <a:gd name="connsiteX702" fmla="*/ 2874501 w 4419601"/>
              <a:gd name="connsiteY702" fmla="*/ 2002358 h 2239844"/>
              <a:gd name="connsiteX703" fmla="*/ 2859335 w 4419601"/>
              <a:gd name="connsiteY703" fmla="*/ 2007901 h 2239844"/>
              <a:gd name="connsiteX704" fmla="*/ 2888165 w 4419601"/>
              <a:gd name="connsiteY704" fmla="*/ 1984666 h 2239844"/>
              <a:gd name="connsiteX705" fmla="*/ 2900798 w 4419601"/>
              <a:gd name="connsiteY705" fmla="*/ 1972378 h 2239844"/>
              <a:gd name="connsiteX706" fmla="*/ 2904241 w 4419601"/>
              <a:gd name="connsiteY706" fmla="*/ 1969386 h 2239844"/>
              <a:gd name="connsiteX707" fmla="*/ 2904685 w 4419601"/>
              <a:gd name="connsiteY707" fmla="*/ 1968868 h 2239844"/>
              <a:gd name="connsiteX708" fmla="*/ 2922867 w 4419601"/>
              <a:gd name="connsiteY708" fmla="*/ 1947646 h 2239844"/>
              <a:gd name="connsiteX709" fmla="*/ 2917102 w 4419601"/>
              <a:gd name="connsiteY709" fmla="*/ 1956519 h 2239844"/>
              <a:gd name="connsiteX710" fmla="*/ 2906079 w 4419601"/>
              <a:gd name="connsiteY710" fmla="*/ 1967241 h 2239844"/>
              <a:gd name="connsiteX711" fmla="*/ 2048879 w 4419601"/>
              <a:gd name="connsiteY711" fmla="*/ 1946529 h 2239844"/>
              <a:gd name="connsiteX712" fmla="*/ 2050082 w 4419601"/>
              <a:gd name="connsiteY712" fmla="*/ 1950938 h 2239844"/>
              <a:gd name="connsiteX713" fmla="*/ 2043446 w 4419601"/>
              <a:gd name="connsiteY713" fmla="*/ 1979704 h 2239844"/>
              <a:gd name="connsiteX714" fmla="*/ 2039645 w 4419601"/>
              <a:gd name="connsiteY714" fmla="*/ 1986430 h 2239844"/>
              <a:gd name="connsiteX715" fmla="*/ 2037997 w 4419601"/>
              <a:gd name="connsiteY715" fmla="*/ 1988590 h 2239844"/>
              <a:gd name="connsiteX716" fmla="*/ 2023636 w 4419601"/>
              <a:gd name="connsiteY716" fmla="*/ 2001445 h 2239844"/>
              <a:gd name="connsiteX717" fmla="*/ 1965936 w 4419601"/>
              <a:gd name="connsiteY717" fmla="*/ 2014272 h 2239844"/>
              <a:gd name="connsiteX718" fmla="*/ 2023636 w 4419601"/>
              <a:gd name="connsiteY718" fmla="*/ 1995031 h 2239844"/>
              <a:gd name="connsiteX719" fmla="*/ 2042869 w 4419601"/>
              <a:gd name="connsiteY719" fmla="*/ 1969377 h 2239844"/>
              <a:gd name="connsiteX720" fmla="*/ 2048479 w 4419601"/>
              <a:gd name="connsiteY720" fmla="*/ 1955748 h 2239844"/>
              <a:gd name="connsiteX721" fmla="*/ 2054118 w 4419601"/>
              <a:gd name="connsiteY721" fmla="*/ 1946359 h 2239844"/>
              <a:gd name="connsiteX722" fmla="*/ 2055691 w 4419601"/>
              <a:gd name="connsiteY722" fmla="*/ 1950136 h 2239844"/>
              <a:gd name="connsiteX723" fmla="*/ 2055691 w 4419601"/>
              <a:gd name="connsiteY723" fmla="*/ 1962963 h 2239844"/>
              <a:gd name="connsiteX724" fmla="*/ 2017225 w 4419601"/>
              <a:gd name="connsiteY724" fmla="*/ 2020685 h 2239844"/>
              <a:gd name="connsiteX725" fmla="*/ 2012626 w 4419601"/>
              <a:gd name="connsiteY725" fmla="*/ 2024031 h 2239844"/>
              <a:gd name="connsiteX726" fmla="*/ 2010012 w 4419601"/>
              <a:gd name="connsiteY726" fmla="*/ 2025495 h 2239844"/>
              <a:gd name="connsiteX727" fmla="*/ 2001641 w 4419601"/>
              <a:gd name="connsiteY727" fmla="*/ 2026036 h 2239844"/>
              <a:gd name="connsiteX728" fmla="*/ 2019629 w 4419601"/>
              <a:gd name="connsiteY728" fmla="*/ 2012668 h 2239844"/>
              <a:gd name="connsiteX729" fmla="*/ 2037997 w 4419601"/>
              <a:gd name="connsiteY729" fmla="*/ 1988590 h 2239844"/>
              <a:gd name="connsiteX730" fmla="*/ 2038862 w 4419601"/>
              <a:gd name="connsiteY730" fmla="*/ 1987816 h 2239844"/>
              <a:gd name="connsiteX731" fmla="*/ 2039645 w 4419601"/>
              <a:gd name="connsiteY731" fmla="*/ 1986430 h 2239844"/>
              <a:gd name="connsiteX732" fmla="*/ 2042869 w 4419601"/>
              <a:gd name="connsiteY732" fmla="*/ 1982204 h 2239844"/>
              <a:gd name="connsiteX733" fmla="*/ 2043446 w 4419601"/>
              <a:gd name="connsiteY733" fmla="*/ 1979704 h 2239844"/>
              <a:gd name="connsiteX734" fmla="*/ 2049280 w 4419601"/>
              <a:gd name="connsiteY734" fmla="*/ 1969377 h 2239844"/>
              <a:gd name="connsiteX735" fmla="*/ 2052486 w 4419601"/>
              <a:gd name="connsiteY735" fmla="*/ 1955748 h 2239844"/>
              <a:gd name="connsiteX736" fmla="*/ 2925016 w 4419601"/>
              <a:gd name="connsiteY736" fmla="*/ 1945137 h 2239844"/>
              <a:gd name="connsiteX737" fmla="*/ 2922867 w 4419601"/>
              <a:gd name="connsiteY737" fmla="*/ 1947646 h 2239844"/>
              <a:gd name="connsiteX738" fmla="*/ 2923843 w 4419601"/>
              <a:gd name="connsiteY738" fmla="*/ 1946143 h 2239844"/>
              <a:gd name="connsiteX739" fmla="*/ 1523094 w 4419601"/>
              <a:gd name="connsiteY739" fmla="*/ 1939135 h 2239844"/>
              <a:gd name="connsiteX740" fmla="*/ 1523307 w 4419601"/>
              <a:gd name="connsiteY740" fmla="*/ 1939692 h 2239844"/>
              <a:gd name="connsiteX741" fmla="*/ 1523177 w 4419601"/>
              <a:gd name="connsiteY741" fmla="*/ 1940329 h 2239844"/>
              <a:gd name="connsiteX742" fmla="*/ 2055691 w 4419601"/>
              <a:gd name="connsiteY742" fmla="*/ 1934977 h 2239844"/>
              <a:gd name="connsiteX743" fmla="*/ 2060499 w 4419601"/>
              <a:gd name="connsiteY743" fmla="*/ 1938913 h 2239844"/>
              <a:gd name="connsiteX744" fmla="*/ 2068513 w 4419601"/>
              <a:gd name="connsiteY744" fmla="*/ 1962963 h 2239844"/>
              <a:gd name="connsiteX745" fmla="*/ 2055691 w 4419601"/>
              <a:gd name="connsiteY745" fmla="*/ 1995031 h 2239844"/>
              <a:gd name="connsiteX746" fmla="*/ 2030047 w 4419601"/>
              <a:gd name="connsiteY746" fmla="*/ 2020685 h 2239844"/>
              <a:gd name="connsiteX747" fmla="*/ 2008775 w 4419601"/>
              <a:gd name="connsiteY747" fmla="*/ 2026833 h 2239844"/>
              <a:gd name="connsiteX748" fmla="*/ 2012626 w 4419601"/>
              <a:gd name="connsiteY748" fmla="*/ 2024031 h 2239844"/>
              <a:gd name="connsiteX749" fmla="*/ 2030047 w 4419601"/>
              <a:gd name="connsiteY749" fmla="*/ 2014272 h 2239844"/>
              <a:gd name="connsiteX750" fmla="*/ 2055691 w 4419601"/>
              <a:gd name="connsiteY750" fmla="*/ 1982204 h 2239844"/>
              <a:gd name="connsiteX751" fmla="*/ 2055691 w 4419601"/>
              <a:gd name="connsiteY751" fmla="*/ 1950136 h 2239844"/>
              <a:gd name="connsiteX752" fmla="*/ 2055691 w 4419601"/>
              <a:gd name="connsiteY752" fmla="*/ 1944524 h 2239844"/>
              <a:gd name="connsiteX753" fmla="*/ 2055691 w 4419601"/>
              <a:gd name="connsiteY753" fmla="*/ 1937309 h 2239844"/>
              <a:gd name="connsiteX754" fmla="*/ 2045358 w 4419601"/>
              <a:gd name="connsiteY754" fmla="*/ 1933612 h 2239844"/>
              <a:gd name="connsiteX755" fmla="*/ 2049256 w 4419601"/>
              <a:gd name="connsiteY755" fmla="*/ 1937866 h 2239844"/>
              <a:gd name="connsiteX756" fmla="*/ 2048879 w 4419601"/>
              <a:gd name="connsiteY756" fmla="*/ 1946529 h 2239844"/>
              <a:gd name="connsiteX757" fmla="*/ 2938082 w 4419601"/>
              <a:gd name="connsiteY757" fmla="*/ 1929345 h 2239844"/>
              <a:gd name="connsiteX758" fmla="*/ 2936986 w 4419601"/>
              <a:gd name="connsiteY758" fmla="*/ 1932145 h 2239844"/>
              <a:gd name="connsiteX759" fmla="*/ 2932374 w 4419601"/>
              <a:gd name="connsiteY759" fmla="*/ 1938827 h 2239844"/>
              <a:gd name="connsiteX760" fmla="*/ 2925016 w 4419601"/>
              <a:gd name="connsiteY760" fmla="*/ 1945137 h 2239844"/>
              <a:gd name="connsiteX761" fmla="*/ 2933178 w 4419601"/>
              <a:gd name="connsiteY761" fmla="*/ 1935610 h 2239844"/>
              <a:gd name="connsiteX762" fmla="*/ 2933497 w 4419601"/>
              <a:gd name="connsiteY762" fmla="*/ 1934173 h 2239844"/>
              <a:gd name="connsiteX763" fmla="*/ 2052486 w 4419601"/>
              <a:gd name="connsiteY763" fmla="*/ 1927689 h 2239844"/>
              <a:gd name="connsiteX764" fmla="*/ 2055691 w 4419601"/>
              <a:gd name="connsiteY764" fmla="*/ 1930896 h 2239844"/>
              <a:gd name="connsiteX765" fmla="*/ 2055691 w 4419601"/>
              <a:gd name="connsiteY765" fmla="*/ 1934977 h 2239844"/>
              <a:gd name="connsiteX766" fmla="*/ 2054623 w 4419601"/>
              <a:gd name="connsiteY766" fmla="*/ 1934103 h 2239844"/>
              <a:gd name="connsiteX767" fmla="*/ 2045808 w 4419601"/>
              <a:gd name="connsiteY767" fmla="*/ 1926888 h 2239844"/>
              <a:gd name="connsiteX768" fmla="*/ 2054623 w 4419601"/>
              <a:gd name="connsiteY768" fmla="*/ 1934103 h 2239844"/>
              <a:gd name="connsiteX769" fmla="*/ 2055691 w 4419601"/>
              <a:gd name="connsiteY769" fmla="*/ 1937309 h 2239844"/>
              <a:gd name="connsiteX770" fmla="*/ 2054118 w 4419601"/>
              <a:gd name="connsiteY770" fmla="*/ 1946359 h 2239844"/>
              <a:gd name="connsiteX771" fmla="*/ 2051684 w 4419601"/>
              <a:gd name="connsiteY771" fmla="*/ 1940516 h 2239844"/>
              <a:gd name="connsiteX772" fmla="*/ 2049256 w 4419601"/>
              <a:gd name="connsiteY772" fmla="*/ 1937866 h 2239844"/>
              <a:gd name="connsiteX773" fmla="*/ 2049280 w 4419601"/>
              <a:gd name="connsiteY773" fmla="*/ 1937309 h 2239844"/>
              <a:gd name="connsiteX774" fmla="*/ 2036871 w 4419601"/>
              <a:gd name="connsiteY774" fmla="*/ 1920344 h 2239844"/>
              <a:gd name="connsiteX775" fmla="*/ 2044472 w 4419601"/>
              <a:gd name="connsiteY775" fmla="*/ 1922879 h 2239844"/>
              <a:gd name="connsiteX776" fmla="*/ 2045808 w 4419601"/>
              <a:gd name="connsiteY776" fmla="*/ 1926888 h 2239844"/>
              <a:gd name="connsiteX777" fmla="*/ 2042869 w 4419601"/>
              <a:gd name="connsiteY777" fmla="*/ 1924482 h 2239844"/>
              <a:gd name="connsiteX778" fmla="*/ 1874629 w 4419601"/>
              <a:gd name="connsiteY778" fmla="*/ 1917983 h 2239844"/>
              <a:gd name="connsiteX779" fmla="*/ 1856639 w 4419601"/>
              <a:gd name="connsiteY779" fmla="*/ 1943889 h 2239844"/>
              <a:gd name="connsiteX780" fmla="*/ 1830899 w 4419601"/>
              <a:gd name="connsiteY780" fmla="*/ 1988965 h 2239844"/>
              <a:gd name="connsiteX781" fmla="*/ 1815615 w 4419601"/>
              <a:gd name="connsiteY781" fmla="*/ 2013917 h 2239844"/>
              <a:gd name="connsiteX782" fmla="*/ 1814453 w 4419601"/>
              <a:gd name="connsiteY782" fmla="*/ 2016153 h 2239844"/>
              <a:gd name="connsiteX783" fmla="*/ 1815615 w 4419601"/>
              <a:gd name="connsiteY783" fmla="*/ 2012308 h 2239844"/>
              <a:gd name="connsiteX784" fmla="*/ 1830899 w 4419601"/>
              <a:gd name="connsiteY784" fmla="*/ 1982525 h 2239844"/>
              <a:gd name="connsiteX785" fmla="*/ 1869509 w 4419601"/>
              <a:gd name="connsiteY785" fmla="*/ 1924570 h 2239844"/>
              <a:gd name="connsiteX786" fmla="*/ 2235350 w 4419601"/>
              <a:gd name="connsiteY786" fmla="*/ 1917751 h 2239844"/>
              <a:gd name="connsiteX787" fmla="*/ 2273898 w 4419601"/>
              <a:gd name="connsiteY787" fmla="*/ 1956473 h 2239844"/>
              <a:gd name="connsiteX788" fmla="*/ 2325296 w 4419601"/>
              <a:gd name="connsiteY788" fmla="*/ 2014554 h 2239844"/>
              <a:gd name="connsiteX789" fmla="*/ 2383118 w 4419601"/>
              <a:gd name="connsiteY789" fmla="*/ 2066183 h 2239844"/>
              <a:gd name="connsiteX790" fmla="*/ 2401781 w 4419601"/>
              <a:gd name="connsiteY790" fmla="*/ 2078681 h 2239844"/>
              <a:gd name="connsiteX791" fmla="*/ 2437214 w 4419601"/>
              <a:gd name="connsiteY791" fmla="*/ 2109736 h 2239844"/>
              <a:gd name="connsiteX792" fmla="*/ 2419257 w 4419601"/>
              <a:gd name="connsiteY792" fmla="*/ 2100871 h 2239844"/>
              <a:gd name="connsiteX793" fmla="*/ 2376693 w 4419601"/>
              <a:gd name="connsiteY793" fmla="*/ 2072636 h 2239844"/>
              <a:gd name="connsiteX794" fmla="*/ 2299597 w 4419601"/>
              <a:gd name="connsiteY794" fmla="*/ 1995194 h 2239844"/>
              <a:gd name="connsiteX795" fmla="*/ 2261048 w 4419601"/>
              <a:gd name="connsiteY795" fmla="*/ 1956473 h 2239844"/>
              <a:gd name="connsiteX796" fmla="*/ 2250608 w 4419601"/>
              <a:gd name="connsiteY796" fmla="*/ 1937919 h 2239844"/>
              <a:gd name="connsiteX797" fmla="*/ 2236561 w 4419601"/>
              <a:gd name="connsiteY797" fmla="*/ 1925293 h 2239844"/>
              <a:gd name="connsiteX798" fmla="*/ 2228925 w 4419601"/>
              <a:gd name="connsiteY798" fmla="*/ 1917751 h 2239844"/>
              <a:gd name="connsiteX799" fmla="*/ 2235350 w 4419601"/>
              <a:gd name="connsiteY799" fmla="*/ 1917751 h 2239844"/>
              <a:gd name="connsiteX800" fmla="*/ 2235350 w 4419601"/>
              <a:gd name="connsiteY800" fmla="*/ 1924205 h 2239844"/>
              <a:gd name="connsiteX801" fmla="*/ 2236561 w 4419601"/>
              <a:gd name="connsiteY801" fmla="*/ 1925293 h 2239844"/>
              <a:gd name="connsiteX802" fmla="*/ 2239365 w 4419601"/>
              <a:gd name="connsiteY802" fmla="*/ 1942759 h 2239844"/>
              <a:gd name="connsiteX803" fmla="*/ 2248199 w 4419601"/>
              <a:gd name="connsiteY803" fmla="*/ 1962926 h 2239844"/>
              <a:gd name="connsiteX804" fmla="*/ 2255738 w 4419601"/>
              <a:gd name="connsiteY804" fmla="*/ 1974286 h 2239844"/>
              <a:gd name="connsiteX805" fmla="*/ 2263431 w 4419601"/>
              <a:gd name="connsiteY805" fmla="*/ 1980621 h 2239844"/>
              <a:gd name="connsiteX806" fmla="*/ 2286752 w 4419601"/>
              <a:gd name="connsiteY806" fmla="*/ 2008601 h 2239844"/>
              <a:gd name="connsiteX807" fmla="*/ 2314899 w 4419601"/>
              <a:gd name="connsiteY807" fmla="*/ 2037380 h 2239844"/>
              <a:gd name="connsiteX808" fmla="*/ 2326574 w 4419601"/>
              <a:gd name="connsiteY808" fmla="*/ 2051788 h 2239844"/>
              <a:gd name="connsiteX809" fmla="*/ 2321333 w 4419601"/>
              <a:gd name="connsiteY809" fmla="*/ 2047773 h 2239844"/>
              <a:gd name="connsiteX810" fmla="*/ 2309773 w 4419601"/>
              <a:gd name="connsiteY810" fmla="*/ 2040741 h 2239844"/>
              <a:gd name="connsiteX811" fmla="*/ 2286752 w 4419601"/>
              <a:gd name="connsiteY811" fmla="*/ 2014997 h 2239844"/>
              <a:gd name="connsiteX812" fmla="*/ 2273449 w 4419601"/>
              <a:gd name="connsiteY812" fmla="*/ 2000970 h 2239844"/>
              <a:gd name="connsiteX813" fmla="*/ 2273898 w 4419601"/>
              <a:gd name="connsiteY813" fmla="*/ 2001647 h 2239844"/>
              <a:gd name="connsiteX814" fmla="*/ 2285701 w 4419601"/>
              <a:gd name="connsiteY814" fmla="*/ 2018309 h 2239844"/>
              <a:gd name="connsiteX815" fmla="*/ 2290773 w 4419601"/>
              <a:gd name="connsiteY815" fmla="*/ 2023790 h 2239844"/>
              <a:gd name="connsiteX816" fmla="*/ 2308385 w 4419601"/>
              <a:gd name="connsiteY816" fmla="*/ 2039897 h 2239844"/>
              <a:gd name="connsiteX817" fmla="*/ 2295395 w 4419601"/>
              <a:gd name="connsiteY817" fmla="*/ 2031995 h 2239844"/>
              <a:gd name="connsiteX818" fmla="*/ 2302822 w 4419601"/>
              <a:gd name="connsiteY818" fmla="*/ 2042480 h 2239844"/>
              <a:gd name="connsiteX819" fmla="*/ 2314899 w 4419601"/>
              <a:gd name="connsiteY819" fmla="*/ 2048572 h 2239844"/>
              <a:gd name="connsiteX820" fmla="*/ 2320591 w 4419601"/>
              <a:gd name="connsiteY820" fmla="*/ 2052839 h 2239844"/>
              <a:gd name="connsiteX821" fmla="*/ 2338221 w 4419601"/>
              <a:gd name="connsiteY821" fmla="*/ 2072555 h 2239844"/>
              <a:gd name="connsiteX822" fmla="*/ 2377811 w 4419601"/>
              <a:gd name="connsiteY822" fmla="*/ 2105515 h 2239844"/>
              <a:gd name="connsiteX823" fmla="*/ 2396123 w 4419601"/>
              <a:gd name="connsiteY823" fmla="*/ 2123718 h 2239844"/>
              <a:gd name="connsiteX824" fmla="*/ 2412590 w 4419601"/>
              <a:gd name="connsiteY824" fmla="*/ 2133721 h 2239844"/>
              <a:gd name="connsiteX825" fmla="*/ 2434448 w 4419601"/>
              <a:gd name="connsiteY825" fmla="*/ 2150289 h 2239844"/>
              <a:gd name="connsiteX826" fmla="*/ 2425074 w 4419601"/>
              <a:gd name="connsiteY826" fmla="*/ 2147701 h 2239844"/>
              <a:gd name="connsiteX827" fmla="*/ 2396123 w 4419601"/>
              <a:gd name="connsiteY827" fmla="*/ 2130113 h 2239844"/>
              <a:gd name="connsiteX828" fmla="*/ 2344654 w 4419601"/>
              <a:gd name="connsiteY828" fmla="*/ 2085346 h 2239844"/>
              <a:gd name="connsiteX829" fmla="*/ 2311865 w 4419601"/>
              <a:gd name="connsiteY829" fmla="*/ 2053620 h 2239844"/>
              <a:gd name="connsiteX830" fmla="*/ 2338145 w 4419601"/>
              <a:gd name="connsiteY830" fmla="*/ 2085543 h 2239844"/>
              <a:gd name="connsiteX831" fmla="*/ 2415241 w 4419601"/>
              <a:gd name="connsiteY831" fmla="*/ 2150079 h 2239844"/>
              <a:gd name="connsiteX832" fmla="*/ 2552569 w 4419601"/>
              <a:gd name="connsiteY832" fmla="*/ 2195455 h 2239844"/>
              <a:gd name="connsiteX833" fmla="*/ 2583097 w 4419601"/>
              <a:gd name="connsiteY833" fmla="*/ 2191308 h 2239844"/>
              <a:gd name="connsiteX834" fmla="*/ 2601558 w 4419601"/>
              <a:gd name="connsiteY834" fmla="*/ 2195254 h 2239844"/>
              <a:gd name="connsiteX835" fmla="*/ 2609919 w 4419601"/>
              <a:gd name="connsiteY835" fmla="*/ 2194370 h 2239844"/>
              <a:gd name="connsiteX836" fmla="*/ 2604971 w 4419601"/>
              <a:gd name="connsiteY836" fmla="*/ 2196867 h 2239844"/>
              <a:gd name="connsiteX837" fmla="*/ 2473064 w 4419601"/>
              <a:gd name="connsiteY837" fmla="*/ 2182347 h 2239844"/>
              <a:gd name="connsiteX838" fmla="*/ 2389543 w 4419601"/>
              <a:gd name="connsiteY838" fmla="*/ 2137172 h 2239844"/>
              <a:gd name="connsiteX839" fmla="*/ 2312446 w 4419601"/>
              <a:gd name="connsiteY839" fmla="*/ 2066183 h 2239844"/>
              <a:gd name="connsiteX840" fmla="*/ 2299597 w 4419601"/>
              <a:gd name="connsiteY840" fmla="*/ 2046822 h 2239844"/>
              <a:gd name="connsiteX841" fmla="*/ 2293641 w 4419601"/>
              <a:gd name="connsiteY841" fmla="*/ 2037849 h 2239844"/>
              <a:gd name="connsiteX842" fmla="*/ 2261018 w 4419601"/>
              <a:gd name="connsiteY842" fmla="*/ 2021392 h 2239844"/>
              <a:gd name="connsiteX843" fmla="*/ 2267452 w 4419601"/>
              <a:gd name="connsiteY843" fmla="*/ 2014997 h 2239844"/>
              <a:gd name="connsiteX844" fmla="*/ 2281097 w 4419601"/>
              <a:gd name="connsiteY844" fmla="*/ 2023297 h 2239844"/>
              <a:gd name="connsiteX845" fmla="*/ 2284340 w 4419601"/>
              <a:gd name="connsiteY845" fmla="*/ 2026988 h 2239844"/>
              <a:gd name="connsiteX846" fmla="*/ 2290190 w 4419601"/>
              <a:gd name="connsiteY846" fmla="*/ 2032648 h 2239844"/>
              <a:gd name="connsiteX847" fmla="*/ 2286747 w 4419601"/>
              <a:gd name="connsiteY847" fmla="*/ 2027461 h 2239844"/>
              <a:gd name="connsiteX848" fmla="*/ 2285647 w 4419601"/>
              <a:gd name="connsiteY848" fmla="*/ 2026065 h 2239844"/>
              <a:gd name="connsiteX849" fmla="*/ 2281097 w 4419601"/>
              <a:gd name="connsiteY849" fmla="*/ 2023297 h 2239844"/>
              <a:gd name="connsiteX850" fmla="*/ 2228850 w 4419601"/>
              <a:gd name="connsiteY850" fmla="*/ 1963834 h 2239844"/>
              <a:gd name="connsiteX851" fmla="*/ 2249216 w 4419601"/>
              <a:gd name="connsiteY851" fmla="*/ 1978887 h 2239844"/>
              <a:gd name="connsiteX852" fmla="*/ 2264837 w 4419601"/>
              <a:gd name="connsiteY852" fmla="*/ 1995766 h 2239844"/>
              <a:gd name="connsiteX853" fmla="*/ 2261048 w 4419601"/>
              <a:gd name="connsiteY853" fmla="*/ 1988740 h 2239844"/>
              <a:gd name="connsiteX854" fmla="*/ 2259423 w 4419601"/>
              <a:gd name="connsiteY854" fmla="*/ 1986432 h 2239844"/>
              <a:gd name="connsiteX855" fmla="*/ 2249216 w 4419601"/>
              <a:gd name="connsiteY855" fmla="*/ 1978887 h 2239844"/>
              <a:gd name="connsiteX856" fmla="*/ 2235284 w 4419601"/>
              <a:gd name="connsiteY856" fmla="*/ 1963834 h 2239844"/>
              <a:gd name="connsiteX857" fmla="*/ 2228850 w 4419601"/>
              <a:gd name="connsiteY857" fmla="*/ 1963834 h 2239844"/>
              <a:gd name="connsiteX858" fmla="*/ 2235284 w 4419601"/>
              <a:gd name="connsiteY858" fmla="*/ 1957438 h 2239844"/>
              <a:gd name="connsiteX859" fmla="*/ 2244148 w 4419601"/>
              <a:gd name="connsiteY859" fmla="*/ 1964739 h 2239844"/>
              <a:gd name="connsiteX860" fmla="*/ 2237759 w 4419601"/>
              <a:gd name="connsiteY860" fmla="*/ 1955666 h 2239844"/>
              <a:gd name="connsiteX861" fmla="*/ 2228925 w 4419601"/>
              <a:gd name="connsiteY861" fmla="*/ 1917751 h 2239844"/>
              <a:gd name="connsiteX862" fmla="*/ 2937435 w 4419601"/>
              <a:gd name="connsiteY862" fmla="*/ 1916444 h 2239844"/>
              <a:gd name="connsiteX863" fmla="*/ 2933497 w 4419601"/>
              <a:gd name="connsiteY863" fmla="*/ 1934173 h 2239844"/>
              <a:gd name="connsiteX864" fmla="*/ 2927551 w 4419601"/>
              <a:gd name="connsiteY864" fmla="*/ 1940435 h 2239844"/>
              <a:gd name="connsiteX865" fmla="*/ 2923843 w 4419601"/>
              <a:gd name="connsiteY865" fmla="*/ 1946143 h 2239844"/>
              <a:gd name="connsiteX866" fmla="*/ 2904241 w 4419601"/>
              <a:gd name="connsiteY866" fmla="*/ 1962953 h 2239844"/>
              <a:gd name="connsiteX867" fmla="*/ 2873894 w 4419601"/>
              <a:gd name="connsiteY867" fmla="*/ 1985169 h 2239844"/>
              <a:gd name="connsiteX868" fmla="*/ 2885754 w 4419601"/>
              <a:gd name="connsiteY868" fmla="*/ 1975820 h 2239844"/>
              <a:gd name="connsiteX869" fmla="*/ 2892300 w 4419601"/>
              <a:gd name="connsiteY869" fmla="*/ 1968335 h 2239844"/>
              <a:gd name="connsiteX870" fmla="*/ 2892988 w 4419601"/>
              <a:gd name="connsiteY870" fmla="*/ 1967778 h 2239844"/>
              <a:gd name="connsiteX871" fmla="*/ 2893575 w 4419601"/>
              <a:gd name="connsiteY871" fmla="*/ 1966876 h 2239844"/>
              <a:gd name="connsiteX872" fmla="*/ 2936393 w 4419601"/>
              <a:gd name="connsiteY872" fmla="*/ 1917918 h 2239844"/>
              <a:gd name="connsiteX873" fmla="*/ 2139781 w 4419601"/>
              <a:gd name="connsiteY873" fmla="*/ 1911691 h 2239844"/>
              <a:gd name="connsiteX874" fmla="*/ 2139781 w 4419601"/>
              <a:gd name="connsiteY874" fmla="*/ 1952743 h 2239844"/>
              <a:gd name="connsiteX875" fmla="*/ 2101171 w 4419601"/>
              <a:gd name="connsiteY875" fmla="*/ 2046920 h 2239844"/>
              <a:gd name="connsiteX876" fmla="*/ 2075431 w 4419601"/>
              <a:gd name="connsiteY876" fmla="*/ 2066238 h 2239844"/>
              <a:gd name="connsiteX877" fmla="*/ 2068996 w 4419601"/>
              <a:gd name="connsiteY877" fmla="*/ 2066238 h 2239844"/>
              <a:gd name="connsiteX878" fmla="*/ 2094736 w 4419601"/>
              <a:gd name="connsiteY878" fmla="*/ 2040480 h 2239844"/>
              <a:gd name="connsiteX879" fmla="*/ 2101171 w 4419601"/>
              <a:gd name="connsiteY879" fmla="*/ 2040480 h 2239844"/>
              <a:gd name="connsiteX880" fmla="*/ 2127715 w 4419601"/>
              <a:gd name="connsiteY880" fmla="*/ 1978501 h 2239844"/>
              <a:gd name="connsiteX881" fmla="*/ 2593675 w 4419601"/>
              <a:gd name="connsiteY881" fmla="*/ 1911686 h 2239844"/>
              <a:gd name="connsiteX882" fmla="*/ 2602013 w 4419601"/>
              <a:gd name="connsiteY882" fmla="*/ 1917918 h 2239844"/>
              <a:gd name="connsiteX883" fmla="*/ 2673551 w 4419601"/>
              <a:gd name="connsiteY883" fmla="*/ 1961344 h 2239844"/>
              <a:gd name="connsiteX884" fmla="*/ 2736244 w 4419601"/>
              <a:gd name="connsiteY884" fmla="*/ 1989075 h 2239844"/>
              <a:gd name="connsiteX885" fmla="*/ 2730621 w 4419601"/>
              <a:gd name="connsiteY885" fmla="*/ 1988687 h 2239844"/>
              <a:gd name="connsiteX886" fmla="*/ 2730621 w 4419601"/>
              <a:gd name="connsiteY886" fmla="*/ 1990990 h 2239844"/>
              <a:gd name="connsiteX887" fmla="*/ 2682404 w 4419601"/>
              <a:gd name="connsiteY887" fmla="*/ 1971186 h 2239844"/>
              <a:gd name="connsiteX888" fmla="*/ 2678916 w 4419601"/>
              <a:gd name="connsiteY888" fmla="*/ 1969508 h 2239844"/>
              <a:gd name="connsiteX889" fmla="*/ 2614858 w 4419601"/>
              <a:gd name="connsiteY889" fmla="*/ 1928461 h 2239844"/>
              <a:gd name="connsiteX890" fmla="*/ 2595208 w 4419601"/>
              <a:gd name="connsiteY890" fmla="*/ 1913001 h 2239844"/>
              <a:gd name="connsiteX891" fmla="*/ 2030363 w 4419601"/>
              <a:gd name="connsiteY891" fmla="*/ 1908330 h 2239844"/>
              <a:gd name="connsiteX892" fmla="*/ 2037259 w 4419601"/>
              <a:gd name="connsiteY892" fmla="*/ 1910854 h 2239844"/>
              <a:gd name="connsiteX893" fmla="*/ 2050382 w 4419601"/>
              <a:gd name="connsiteY893" fmla="*/ 1921376 h 2239844"/>
              <a:gd name="connsiteX894" fmla="*/ 2052486 w 4419601"/>
              <a:gd name="connsiteY894" fmla="*/ 1927689 h 2239844"/>
              <a:gd name="connsiteX895" fmla="*/ 2036458 w 4419601"/>
              <a:gd name="connsiteY895" fmla="*/ 1911655 h 2239844"/>
              <a:gd name="connsiteX896" fmla="*/ 1996908 w 4419601"/>
              <a:gd name="connsiteY896" fmla="*/ 1904850 h 2239844"/>
              <a:gd name="connsiteX897" fmla="*/ 1997991 w 4419601"/>
              <a:gd name="connsiteY897" fmla="*/ 1905242 h 2239844"/>
              <a:gd name="connsiteX898" fmla="*/ 2030047 w 4419601"/>
              <a:gd name="connsiteY898" fmla="*/ 1918069 h 2239844"/>
              <a:gd name="connsiteX899" fmla="*/ 2034689 w 4419601"/>
              <a:gd name="connsiteY899" fmla="*/ 1919617 h 2239844"/>
              <a:gd name="connsiteX900" fmla="*/ 2042869 w 4419601"/>
              <a:gd name="connsiteY900" fmla="*/ 1924482 h 2239844"/>
              <a:gd name="connsiteX901" fmla="*/ 2045358 w 4419601"/>
              <a:gd name="connsiteY901" fmla="*/ 1933612 h 2239844"/>
              <a:gd name="connsiteX902" fmla="*/ 2042869 w 4419601"/>
              <a:gd name="connsiteY902" fmla="*/ 1930896 h 2239844"/>
              <a:gd name="connsiteX903" fmla="*/ 2016423 w 4419601"/>
              <a:gd name="connsiteY903" fmla="*/ 1914862 h 2239844"/>
              <a:gd name="connsiteX904" fmla="*/ 1982914 w 4419601"/>
              <a:gd name="connsiteY904" fmla="*/ 1899795 h 2239844"/>
              <a:gd name="connsiteX905" fmla="*/ 1990489 w 4419601"/>
              <a:gd name="connsiteY905" fmla="*/ 1901557 h 2239844"/>
              <a:gd name="connsiteX906" fmla="*/ 1996908 w 4419601"/>
              <a:gd name="connsiteY906" fmla="*/ 1904850 h 2239844"/>
              <a:gd name="connsiteX907" fmla="*/ 1996304 w 4419601"/>
              <a:gd name="connsiteY907" fmla="*/ 1895115 h 2239844"/>
              <a:gd name="connsiteX908" fmla="*/ 2010012 w 4419601"/>
              <a:gd name="connsiteY908" fmla="*/ 1897225 h 2239844"/>
              <a:gd name="connsiteX909" fmla="*/ 2030363 w 4419601"/>
              <a:gd name="connsiteY909" fmla="*/ 1908330 h 2239844"/>
              <a:gd name="connsiteX910" fmla="*/ 2004402 w 4419601"/>
              <a:gd name="connsiteY910" fmla="*/ 1898828 h 2239844"/>
              <a:gd name="connsiteX911" fmla="*/ 1999060 w 4419601"/>
              <a:gd name="connsiteY911" fmla="*/ 1896691 h 2239844"/>
              <a:gd name="connsiteX912" fmla="*/ 1965141 w 4419601"/>
              <a:gd name="connsiteY912" fmla="*/ 1894459 h 2239844"/>
              <a:gd name="connsiteX913" fmla="*/ 1969142 w 4419601"/>
              <a:gd name="connsiteY913" fmla="*/ 1894820 h 2239844"/>
              <a:gd name="connsiteX914" fmla="*/ 1982914 w 4419601"/>
              <a:gd name="connsiteY914" fmla="*/ 1899795 h 2239844"/>
              <a:gd name="connsiteX915" fmla="*/ 1978758 w 4419601"/>
              <a:gd name="connsiteY915" fmla="*/ 1898828 h 2239844"/>
              <a:gd name="connsiteX916" fmla="*/ 1959525 w 4419601"/>
              <a:gd name="connsiteY916" fmla="*/ 1905242 h 2239844"/>
              <a:gd name="connsiteX917" fmla="*/ 1940292 w 4419601"/>
              <a:gd name="connsiteY917" fmla="*/ 1930896 h 2239844"/>
              <a:gd name="connsiteX918" fmla="*/ 1933881 w 4419601"/>
              <a:gd name="connsiteY918" fmla="*/ 1995031 h 2239844"/>
              <a:gd name="connsiteX919" fmla="*/ 1946703 w 4419601"/>
              <a:gd name="connsiteY919" fmla="*/ 2014272 h 2239844"/>
              <a:gd name="connsiteX920" fmla="*/ 1985169 w 4419601"/>
              <a:gd name="connsiteY920" fmla="*/ 2027099 h 2239844"/>
              <a:gd name="connsiteX921" fmla="*/ 2001641 w 4419601"/>
              <a:gd name="connsiteY921" fmla="*/ 2026036 h 2239844"/>
              <a:gd name="connsiteX922" fmla="*/ 1995346 w 4419601"/>
              <a:gd name="connsiteY922" fmla="*/ 2030714 h 2239844"/>
              <a:gd name="connsiteX923" fmla="*/ 1993985 w 4419601"/>
              <a:gd name="connsiteY923" fmla="*/ 2031107 h 2239844"/>
              <a:gd name="connsiteX924" fmla="*/ 1953114 w 4419601"/>
              <a:gd name="connsiteY924" fmla="*/ 2027099 h 2239844"/>
              <a:gd name="connsiteX925" fmla="*/ 1933881 w 4419601"/>
              <a:gd name="connsiteY925" fmla="*/ 2007858 h 2239844"/>
              <a:gd name="connsiteX926" fmla="*/ 1927470 w 4419601"/>
              <a:gd name="connsiteY926" fmla="*/ 1982204 h 2239844"/>
              <a:gd name="connsiteX927" fmla="*/ 1940292 w 4419601"/>
              <a:gd name="connsiteY927" fmla="*/ 1918069 h 2239844"/>
              <a:gd name="connsiteX928" fmla="*/ 1959525 w 4419601"/>
              <a:gd name="connsiteY928" fmla="*/ 1898828 h 2239844"/>
              <a:gd name="connsiteX929" fmla="*/ 1988860 w 4419601"/>
              <a:gd name="connsiteY929" fmla="*/ 1893970 h 2239844"/>
              <a:gd name="connsiteX930" fmla="*/ 1994385 w 4419601"/>
              <a:gd name="connsiteY930" fmla="*/ 1894820 h 2239844"/>
              <a:gd name="connsiteX931" fmla="*/ 1999060 w 4419601"/>
              <a:gd name="connsiteY931" fmla="*/ 1896691 h 2239844"/>
              <a:gd name="connsiteX932" fmla="*/ 2019629 w 4419601"/>
              <a:gd name="connsiteY932" fmla="*/ 1908449 h 2239844"/>
              <a:gd name="connsiteX933" fmla="*/ 2036871 w 4419601"/>
              <a:gd name="connsiteY933" fmla="*/ 1920344 h 2239844"/>
              <a:gd name="connsiteX934" fmla="*/ 2034689 w 4419601"/>
              <a:gd name="connsiteY934" fmla="*/ 1919617 h 2239844"/>
              <a:gd name="connsiteX935" fmla="*/ 2013218 w 4419601"/>
              <a:gd name="connsiteY935" fmla="*/ 1906845 h 2239844"/>
              <a:gd name="connsiteX936" fmla="*/ 1990489 w 4419601"/>
              <a:gd name="connsiteY936" fmla="*/ 1901557 h 2239844"/>
              <a:gd name="connsiteX937" fmla="*/ 1985169 w 4419601"/>
              <a:gd name="connsiteY937" fmla="*/ 1898828 h 2239844"/>
              <a:gd name="connsiteX938" fmla="*/ 1985971 w 4419601"/>
              <a:gd name="connsiteY938" fmla="*/ 1895621 h 2239844"/>
              <a:gd name="connsiteX939" fmla="*/ 1991580 w 4419601"/>
              <a:gd name="connsiteY939" fmla="*/ 1892415 h 2239844"/>
              <a:gd name="connsiteX940" fmla="*/ 1996304 w 4419601"/>
              <a:gd name="connsiteY940" fmla="*/ 1895115 h 2239844"/>
              <a:gd name="connsiteX941" fmla="*/ 1994385 w 4419601"/>
              <a:gd name="connsiteY941" fmla="*/ 1894820 h 2239844"/>
              <a:gd name="connsiteX942" fmla="*/ 1990260 w 4419601"/>
              <a:gd name="connsiteY942" fmla="*/ 1893169 h 2239844"/>
              <a:gd name="connsiteX943" fmla="*/ 1322405 w 4419601"/>
              <a:gd name="connsiteY943" fmla="*/ 1890848 h 2239844"/>
              <a:gd name="connsiteX944" fmla="*/ 1323367 w 4419601"/>
              <a:gd name="connsiteY944" fmla="*/ 1893658 h 2239844"/>
              <a:gd name="connsiteX945" fmla="*/ 1322663 w 4419601"/>
              <a:gd name="connsiteY945" fmla="*/ 1892631 h 2239844"/>
              <a:gd name="connsiteX946" fmla="*/ 1972347 w 4419601"/>
              <a:gd name="connsiteY946" fmla="*/ 1886001 h 2239844"/>
              <a:gd name="connsiteX947" fmla="*/ 1988375 w 4419601"/>
              <a:gd name="connsiteY947" fmla="*/ 1892415 h 2239844"/>
              <a:gd name="connsiteX948" fmla="*/ 1990260 w 4419601"/>
              <a:gd name="connsiteY948" fmla="*/ 1893169 h 2239844"/>
              <a:gd name="connsiteX949" fmla="*/ 1988860 w 4419601"/>
              <a:gd name="connsiteY949" fmla="*/ 1893970 h 2239844"/>
              <a:gd name="connsiteX950" fmla="*/ 1978758 w 4419601"/>
              <a:gd name="connsiteY950" fmla="*/ 1892415 h 2239844"/>
              <a:gd name="connsiteX951" fmla="*/ 1966737 w 4419601"/>
              <a:gd name="connsiteY951" fmla="*/ 1893216 h 2239844"/>
              <a:gd name="connsiteX952" fmla="*/ 1965141 w 4419601"/>
              <a:gd name="connsiteY952" fmla="*/ 1894459 h 2239844"/>
              <a:gd name="connsiteX953" fmla="*/ 1954717 w 4419601"/>
              <a:gd name="connsiteY953" fmla="*/ 1893517 h 2239844"/>
              <a:gd name="connsiteX954" fmla="*/ 1940292 w 4419601"/>
              <a:gd name="connsiteY954" fmla="*/ 1898828 h 2239844"/>
              <a:gd name="connsiteX955" fmla="*/ 1908236 w 4419601"/>
              <a:gd name="connsiteY955" fmla="*/ 1950136 h 2239844"/>
              <a:gd name="connsiteX956" fmla="*/ 1921058 w 4419601"/>
              <a:gd name="connsiteY956" fmla="*/ 2020685 h 2239844"/>
              <a:gd name="connsiteX957" fmla="*/ 1991580 w 4419601"/>
              <a:gd name="connsiteY957" fmla="*/ 2033512 h 2239844"/>
              <a:gd name="connsiteX958" fmla="*/ 1995346 w 4419601"/>
              <a:gd name="connsiteY958" fmla="*/ 2030714 h 2239844"/>
              <a:gd name="connsiteX959" fmla="*/ 2008775 w 4419601"/>
              <a:gd name="connsiteY959" fmla="*/ 2026833 h 2239844"/>
              <a:gd name="connsiteX960" fmla="*/ 1990779 w 4419601"/>
              <a:gd name="connsiteY960" fmla="*/ 2039926 h 2239844"/>
              <a:gd name="connsiteX961" fmla="*/ 1959525 w 4419601"/>
              <a:gd name="connsiteY961" fmla="*/ 2039926 h 2239844"/>
              <a:gd name="connsiteX962" fmla="*/ 1908236 w 4419601"/>
              <a:gd name="connsiteY962" fmla="*/ 2001445 h 2239844"/>
              <a:gd name="connsiteX963" fmla="*/ 1908236 w 4419601"/>
              <a:gd name="connsiteY963" fmla="*/ 1937309 h 2239844"/>
              <a:gd name="connsiteX964" fmla="*/ 1940292 w 4419601"/>
              <a:gd name="connsiteY964" fmla="*/ 1892415 h 2239844"/>
              <a:gd name="connsiteX965" fmla="*/ 1972347 w 4419601"/>
              <a:gd name="connsiteY965" fmla="*/ 1886001 h 2239844"/>
              <a:gd name="connsiteX966" fmla="*/ 1904159 w 4419601"/>
              <a:gd name="connsiteY966" fmla="*/ 1879990 h 2239844"/>
              <a:gd name="connsiteX967" fmla="*/ 1874629 w 4419601"/>
              <a:gd name="connsiteY967" fmla="*/ 1917983 h 2239844"/>
              <a:gd name="connsiteX968" fmla="*/ 1889618 w 4419601"/>
              <a:gd name="connsiteY968" fmla="*/ 1896398 h 2239844"/>
              <a:gd name="connsiteX969" fmla="*/ 1920407 w 4419601"/>
              <a:gd name="connsiteY969" fmla="*/ 1879847 h 2239844"/>
              <a:gd name="connsiteX970" fmla="*/ 1926824 w 4419601"/>
              <a:gd name="connsiteY970" fmla="*/ 1879847 h 2239844"/>
              <a:gd name="connsiteX971" fmla="*/ 1920407 w 4419601"/>
              <a:gd name="connsiteY971" fmla="*/ 1879847 h 2239844"/>
              <a:gd name="connsiteX972" fmla="*/ 1836025 w 4419601"/>
              <a:gd name="connsiteY972" fmla="*/ 1866721 h 2239844"/>
              <a:gd name="connsiteX973" fmla="*/ 1824972 w 4419601"/>
              <a:gd name="connsiteY973" fmla="*/ 1886586 h 2239844"/>
              <a:gd name="connsiteX974" fmla="*/ 1810207 w 4419601"/>
              <a:gd name="connsiteY974" fmla="*/ 1902221 h 2239844"/>
              <a:gd name="connsiteX975" fmla="*/ 1792755 w 4419601"/>
              <a:gd name="connsiteY975" fmla="*/ 1918753 h 2239844"/>
              <a:gd name="connsiteX976" fmla="*/ 1715434 w 4419601"/>
              <a:gd name="connsiteY976" fmla="*/ 1944488 h 2239844"/>
              <a:gd name="connsiteX977" fmla="*/ 1684742 w 4419601"/>
              <a:gd name="connsiteY977" fmla="*/ 1930479 h 2239844"/>
              <a:gd name="connsiteX978" fmla="*/ 1677681 w 4419601"/>
              <a:gd name="connsiteY978" fmla="*/ 1908686 h 2239844"/>
              <a:gd name="connsiteX979" fmla="*/ 1695299 w 4419601"/>
              <a:gd name="connsiteY979" fmla="*/ 1930816 h 2239844"/>
              <a:gd name="connsiteX980" fmla="*/ 1734764 w 4419601"/>
              <a:gd name="connsiteY980" fmla="*/ 1938054 h 2239844"/>
              <a:gd name="connsiteX981" fmla="*/ 1805641 w 4419601"/>
              <a:gd name="connsiteY981" fmla="*/ 1899453 h 2239844"/>
              <a:gd name="connsiteX982" fmla="*/ 1843977 w 4419601"/>
              <a:gd name="connsiteY982" fmla="*/ 1863224 h 2239844"/>
              <a:gd name="connsiteX983" fmla="*/ 1843496 w 4419601"/>
              <a:gd name="connsiteY983" fmla="*/ 1864068 h 2239844"/>
              <a:gd name="connsiteX984" fmla="*/ 1818528 w 4419601"/>
              <a:gd name="connsiteY984" fmla="*/ 1899453 h 2239844"/>
              <a:gd name="connsiteX985" fmla="*/ 1754094 w 4419601"/>
              <a:gd name="connsiteY985" fmla="*/ 1950921 h 2239844"/>
              <a:gd name="connsiteX986" fmla="*/ 1702547 w 4419601"/>
              <a:gd name="connsiteY986" fmla="*/ 1957355 h 2239844"/>
              <a:gd name="connsiteX987" fmla="*/ 1679190 w 4419601"/>
              <a:gd name="connsiteY987" fmla="*/ 1934033 h 2239844"/>
              <a:gd name="connsiteX988" fmla="*/ 1672597 w 4419601"/>
              <a:gd name="connsiteY988" fmla="*/ 1913088 h 2239844"/>
              <a:gd name="connsiteX989" fmla="*/ 1683721 w 4419601"/>
              <a:gd name="connsiteY989" fmla="*/ 1930012 h 2239844"/>
              <a:gd name="connsiteX990" fmla="*/ 1684742 w 4419601"/>
              <a:gd name="connsiteY990" fmla="*/ 1930479 h 2239844"/>
              <a:gd name="connsiteX991" fmla="*/ 1685634 w 4419601"/>
              <a:gd name="connsiteY991" fmla="*/ 1933229 h 2239844"/>
              <a:gd name="connsiteX992" fmla="*/ 1708991 w 4419601"/>
              <a:gd name="connsiteY992" fmla="*/ 1950921 h 2239844"/>
              <a:gd name="connsiteX993" fmla="*/ 1766981 w 4419601"/>
              <a:gd name="connsiteY993" fmla="*/ 1938054 h 2239844"/>
              <a:gd name="connsiteX994" fmla="*/ 1798393 w 4419601"/>
              <a:gd name="connsiteY994" fmla="*/ 1914732 h 2239844"/>
              <a:gd name="connsiteX995" fmla="*/ 1810207 w 4419601"/>
              <a:gd name="connsiteY995" fmla="*/ 1902221 h 2239844"/>
              <a:gd name="connsiteX996" fmla="*/ 1824166 w 4419601"/>
              <a:gd name="connsiteY996" fmla="*/ 1888998 h 2239844"/>
              <a:gd name="connsiteX997" fmla="*/ 1924482 w 4419601"/>
              <a:gd name="connsiteY997" fmla="*/ 1857057 h 2239844"/>
              <a:gd name="connsiteX998" fmla="*/ 1920407 w 4419601"/>
              <a:gd name="connsiteY998" fmla="*/ 1861655 h 2239844"/>
              <a:gd name="connsiteX999" fmla="*/ 1920407 w 4419601"/>
              <a:gd name="connsiteY999" fmla="*/ 1869028 h 2239844"/>
              <a:gd name="connsiteX1000" fmla="*/ 1924981 w 4419601"/>
              <a:gd name="connsiteY1000" fmla="*/ 1861918 h 2239844"/>
              <a:gd name="connsiteX1001" fmla="*/ 2971890 w 4419601"/>
              <a:gd name="connsiteY1001" fmla="*/ 1856632 h 2239844"/>
              <a:gd name="connsiteX1002" fmla="*/ 2973368 w 4419601"/>
              <a:gd name="connsiteY1002" fmla="*/ 1860820 h 2239844"/>
              <a:gd name="connsiteX1003" fmla="*/ 2968545 w 4419601"/>
              <a:gd name="connsiteY1003" fmla="*/ 1879316 h 2239844"/>
              <a:gd name="connsiteX1004" fmla="*/ 2936393 w 4419601"/>
              <a:gd name="connsiteY1004" fmla="*/ 1943652 h 2239844"/>
              <a:gd name="connsiteX1005" fmla="*/ 2930713 w 4419601"/>
              <a:gd name="connsiteY1005" fmla="*/ 1948169 h 2239844"/>
              <a:gd name="connsiteX1006" fmla="*/ 2936986 w 4419601"/>
              <a:gd name="connsiteY1006" fmla="*/ 1932145 h 2239844"/>
              <a:gd name="connsiteX1007" fmla="*/ 2941143 w 4419601"/>
              <a:gd name="connsiteY1007" fmla="*/ 1926121 h 2239844"/>
              <a:gd name="connsiteX1008" fmla="*/ 2942823 w 4419601"/>
              <a:gd name="connsiteY1008" fmla="*/ 1924351 h 2239844"/>
              <a:gd name="connsiteX1009" fmla="*/ 2952469 w 4419601"/>
              <a:gd name="connsiteY1009" fmla="*/ 1910680 h 2239844"/>
              <a:gd name="connsiteX1010" fmla="*/ 2954539 w 4419601"/>
              <a:gd name="connsiteY1010" fmla="*/ 1906710 h 2239844"/>
              <a:gd name="connsiteX1011" fmla="*/ 2955684 w 4419601"/>
              <a:gd name="connsiteY1011" fmla="*/ 1905051 h 2239844"/>
              <a:gd name="connsiteX1012" fmla="*/ 2956179 w 4419601"/>
              <a:gd name="connsiteY1012" fmla="*/ 1903565 h 2239844"/>
              <a:gd name="connsiteX1013" fmla="*/ 2962114 w 4419601"/>
              <a:gd name="connsiteY1013" fmla="*/ 1892184 h 2239844"/>
              <a:gd name="connsiteX1014" fmla="*/ 2972564 w 4419601"/>
              <a:gd name="connsiteY1014" fmla="*/ 1862428 h 2239844"/>
              <a:gd name="connsiteX1015" fmla="*/ 2111673 w 4419601"/>
              <a:gd name="connsiteY1015" fmla="*/ 1855350 h 2239844"/>
              <a:gd name="connsiteX1016" fmla="*/ 2112231 w 4419601"/>
              <a:gd name="connsiteY1016" fmla="*/ 1856252 h 2239844"/>
              <a:gd name="connsiteX1017" fmla="*/ 2114041 w 4419601"/>
              <a:gd name="connsiteY1017" fmla="*/ 1956767 h 2239844"/>
              <a:gd name="connsiteX1018" fmla="*/ 2107606 w 4419601"/>
              <a:gd name="connsiteY1018" fmla="*/ 1950328 h 2239844"/>
              <a:gd name="connsiteX1019" fmla="*/ 2114041 w 4419601"/>
              <a:gd name="connsiteY1019" fmla="*/ 1950328 h 2239844"/>
              <a:gd name="connsiteX1020" fmla="*/ 2113052 w 4419601"/>
              <a:gd name="connsiteY1020" fmla="*/ 1938460 h 2239844"/>
              <a:gd name="connsiteX1021" fmla="*/ 2120074 w 4419601"/>
              <a:gd name="connsiteY1021" fmla="*/ 1923162 h 2239844"/>
              <a:gd name="connsiteX1022" fmla="*/ 2120476 w 4419601"/>
              <a:gd name="connsiteY1022" fmla="*/ 1892373 h 2239844"/>
              <a:gd name="connsiteX1023" fmla="*/ 2113386 w 4419601"/>
              <a:gd name="connsiteY1023" fmla="*/ 1868774 h 2239844"/>
              <a:gd name="connsiteX1024" fmla="*/ 2113236 w 4419601"/>
              <a:gd name="connsiteY1024" fmla="*/ 1863395 h 2239844"/>
              <a:gd name="connsiteX1025" fmla="*/ 2966667 w 4419601"/>
              <a:gd name="connsiteY1025" fmla="*/ 1855176 h 2239844"/>
              <a:gd name="connsiteX1026" fmla="*/ 2968545 w 4419601"/>
              <a:gd name="connsiteY1026" fmla="*/ 1866449 h 2239844"/>
              <a:gd name="connsiteX1027" fmla="*/ 2956179 w 4419601"/>
              <a:gd name="connsiteY1027" fmla="*/ 1903565 h 2239844"/>
              <a:gd name="connsiteX1028" fmla="*/ 2954539 w 4419601"/>
              <a:gd name="connsiteY1028" fmla="*/ 1906710 h 2239844"/>
              <a:gd name="connsiteX1029" fmla="*/ 2941143 w 4419601"/>
              <a:gd name="connsiteY1029" fmla="*/ 1926121 h 2239844"/>
              <a:gd name="connsiteX1030" fmla="*/ 2938082 w 4419601"/>
              <a:gd name="connsiteY1030" fmla="*/ 1929345 h 2239844"/>
              <a:gd name="connsiteX1031" fmla="*/ 2945034 w 4419601"/>
              <a:gd name="connsiteY1031" fmla="*/ 1911585 h 2239844"/>
              <a:gd name="connsiteX1032" fmla="*/ 2944942 w 4419601"/>
              <a:gd name="connsiteY1032" fmla="*/ 1905825 h 2239844"/>
              <a:gd name="connsiteX1033" fmla="*/ 2959703 w 4419601"/>
              <a:gd name="connsiteY1033" fmla="*/ 1884946 h 2239844"/>
              <a:gd name="connsiteX1034" fmla="*/ 2106147 w 4419601"/>
              <a:gd name="connsiteY1034" fmla="*/ 1853218 h 2239844"/>
              <a:gd name="connsiteX1035" fmla="*/ 2111226 w 4419601"/>
              <a:gd name="connsiteY1035" fmla="*/ 1861584 h 2239844"/>
              <a:gd name="connsiteX1036" fmla="*/ 2113386 w 4419601"/>
              <a:gd name="connsiteY1036" fmla="*/ 1868774 h 2239844"/>
              <a:gd name="connsiteX1037" fmla="*/ 2114041 w 4419601"/>
              <a:gd name="connsiteY1037" fmla="*/ 1892373 h 2239844"/>
              <a:gd name="connsiteX1038" fmla="*/ 2111628 w 4419601"/>
              <a:gd name="connsiteY1038" fmla="*/ 1921351 h 2239844"/>
              <a:gd name="connsiteX1039" fmla="*/ 2113052 w 4419601"/>
              <a:gd name="connsiteY1039" fmla="*/ 1938460 h 2239844"/>
              <a:gd name="connsiteX1040" fmla="*/ 2107606 w 4419601"/>
              <a:gd name="connsiteY1040" fmla="*/ 1950328 h 2239844"/>
              <a:gd name="connsiteX1041" fmla="*/ 2107606 w 4419601"/>
              <a:gd name="connsiteY1041" fmla="*/ 1943889 h 2239844"/>
              <a:gd name="connsiteX1042" fmla="*/ 2107606 w 4419601"/>
              <a:gd name="connsiteY1042" fmla="*/ 1879494 h 2239844"/>
              <a:gd name="connsiteX1043" fmla="*/ 2926045 w 4419601"/>
              <a:gd name="connsiteY1043" fmla="*/ 1843160 h 2239844"/>
              <a:gd name="connsiteX1044" fmla="*/ 2933982 w 4419601"/>
              <a:gd name="connsiteY1044" fmla="*/ 1854386 h 2239844"/>
              <a:gd name="connsiteX1045" fmla="*/ 2936006 w 4419601"/>
              <a:gd name="connsiteY1045" fmla="*/ 1863043 h 2239844"/>
              <a:gd name="connsiteX1046" fmla="*/ 2931570 w 4419601"/>
              <a:gd name="connsiteY1046" fmla="*/ 1897813 h 2239844"/>
              <a:gd name="connsiteX1047" fmla="*/ 2917102 w 4419601"/>
              <a:gd name="connsiteY1047" fmla="*/ 1930785 h 2239844"/>
              <a:gd name="connsiteX1048" fmla="*/ 2893575 w 4419601"/>
              <a:gd name="connsiteY1048" fmla="*/ 1966876 h 2239844"/>
              <a:gd name="connsiteX1049" fmla="*/ 2892300 w 4419601"/>
              <a:gd name="connsiteY1049" fmla="*/ 1968335 h 2239844"/>
              <a:gd name="connsiteX1050" fmla="*/ 2867247 w 4419601"/>
              <a:gd name="connsiteY1050" fmla="*/ 1988626 h 2239844"/>
              <a:gd name="connsiteX1051" fmla="*/ 2833507 w 4419601"/>
              <a:gd name="connsiteY1051" fmla="*/ 2001554 h 2239844"/>
              <a:gd name="connsiteX1052" fmla="*/ 2807112 w 4419601"/>
              <a:gd name="connsiteY1052" fmla="*/ 2008560 h 2239844"/>
              <a:gd name="connsiteX1053" fmla="*/ 2780405 w 4419601"/>
              <a:gd name="connsiteY1053" fmla="*/ 2008075 h 2239844"/>
              <a:gd name="connsiteX1054" fmla="*/ 2756342 w 4419601"/>
              <a:gd name="connsiteY1054" fmla="*/ 2001554 h 2239844"/>
              <a:gd name="connsiteX1055" fmla="*/ 2746499 w 4419601"/>
              <a:gd name="connsiteY1055" fmla="*/ 1997511 h 2239844"/>
              <a:gd name="connsiteX1056" fmla="*/ 2770007 w 4419601"/>
              <a:gd name="connsiteY1056" fmla="*/ 2001051 h 2239844"/>
              <a:gd name="connsiteX1057" fmla="*/ 2782907 w 4419601"/>
              <a:gd name="connsiteY1057" fmla="*/ 2000426 h 2239844"/>
              <a:gd name="connsiteX1058" fmla="*/ 2794924 w 4419601"/>
              <a:gd name="connsiteY1058" fmla="*/ 2002358 h 2239844"/>
              <a:gd name="connsiteX1059" fmla="*/ 2839937 w 4419601"/>
              <a:gd name="connsiteY1059" fmla="*/ 1995120 h 2239844"/>
              <a:gd name="connsiteX1060" fmla="*/ 2879323 w 4419601"/>
              <a:gd name="connsiteY1060" fmla="*/ 1973407 h 2239844"/>
              <a:gd name="connsiteX1061" fmla="*/ 2894905 w 4419601"/>
              <a:gd name="connsiteY1061" fmla="*/ 1950778 h 2239844"/>
              <a:gd name="connsiteX1062" fmla="*/ 2908260 w 4419601"/>
              <a:gd name="connsiteY1062" fmla="*/ 1935610 h 2239844"/>
              <a:gd name="connsiteX1063" fmla="*/ 2916561 w 4419601"/>
              <a:gd name="connsiteY1063" fmla="*/ 1912006 h 2239844"/>
              <a:gd name="connsiteX1064" fmla="*/ 2921925 w 4419601"/>
              <a:gd name="connsiteY1064" fmla="*/ 1901030 h 2239844"/>
              <a:gd name="connsiteX1065" fmla="*/ 2929963 w 4419601"/>
              <a:gd name="connsiteY1065" fmla="*/ 1860016 h 2239844"/>
              <a:gd name="connsiteX1066" fmla="*/ 1928259 w 4419601"/>
              <a:gd name="connsiteY1066" fmla="*/ 1840201 h 2239844"/>
              <a:gd name="connsiteX1067" fmla="*/ 1925906 w 4419601"/>
              <a:gd name="connsiteY1067" fmla="*/ 1842877 h 2239844"/>
              <a:gd name="connsiteX1068" fmla="*/ 1927424 w 4419601"/>
              <a:gd name="connsiteY1068" fmla="*/ 1840857 h 2239844"/>
              <a:gd name="connsiteX1069" fmla="*/ 2930587 w 4419601"/>
              <a:gd name="connsiteY1069" fmla="*/ 1835038 h 2239844"/>
              <a:gd name="connsiteX1070" fmla="*/ 2931771 w 4419601"/>
              <a:gd name="connsiteY1070" fmla="*/ 1836996 h 2239844"/>
              <a:gd name="connsiteX1071" fmla="*/ 2944431 w 4419601"/>
              <a:gd name="connsiteY1071" fmla="*/ 1873687 h 2239844"/>
              <a:gd name="connsiteX1072" fmla="*/ 2944942 w 4419601"/>
              <a:gd name="connsiteY1072" fmla="*/ 1905825 h 2239844"/>
              <a:gd name="connsiteX1073" fmla="*/ 2937435 w 4419601"/>
              <a:gd name="connsiteY1073" fmla="*/ 1916444 h 2239844"/>
              <a:gd name="connsiteX1074" fmla="*/ 2942823 w 4419601"/>
              <a:gd name="connsiteY1074" fmla="*/ 1892184 h 2239844"/>
              <a:gd name="connsiteX1075" fmla="*/ 2936006 w 4419601"/>
              <a:gd name="connsiteY1075" fmla="*/ 1863043 h 2239844"/>
              <a:gd name="connsiteX1076" fmla="*/ 2936393 w 4419601"/>
              <a:gd name="connsiteY1076" fmla="*/ 1860016 h 2239844"/>
              <a:gd name="connsiteX1077" fmla="*/ 2963033 w 4419601"/>
              <a:gd name="connsiteY1077" fmla="*/ 1833362 h 2239844"/>
              <a:gd name="connsiteX1078" fmla="*/ 2968545 w 4419601"/>
              <a:gd name="connsiteY1078" fmla="*/ 1847149 h 2239844"/>
              <a:gd name="connsiteX1079" fmla="*/ 2966667 w 4419601"/>
              <a:gd name="connsiteY1079" fmla="*/ 1855176 h 2239844"/>
              <a:gd name="connsiteX1080" fmla="*/ 1863632 w 4419601"/>
              <a:gd name="connsiteY1080" fmla="*/ 1828684 h 2239844"/>
              <a:gd name="connsiteX1081" fmla="*/ 1850745 w 4419601"/>
              <a:gd name="connsiteY1081" fmla="*/ 1854418 h 2239844"/>
              <a:gd name="connsiteX1082" fmla="*/ 1843977 w 4419601"/>
              <a:gd name="connsiteY1082" fmla="*/ 1863224 h 2239844"/>
              <a:gd name="connsiteX1083" fmla="*/ 1857188 w 4419601"/>
              <a:gd name="connsiteY1083" fmla="*/ 1828684 h 2239844"/>
              <a:gd name="connsiteX1084" fmla="*/ 1836247 w 4419601"/>
              <a:gd name="connsiteY1084" fmla="*/ 1866481 h 2239844"/>
              <a:gd name="connsiteX1085" fmla="*/ 1836025 w 4419601"/>
              <a:gd name="connsiteY1085" fmla="*/ 1866721 h 2239844"/>
              <a:gd name="connsiteX1086" fmla="*/ 1862826 w 4419601"/>
              <a:gd name="connsiteY1086" fmla="*/ 1826271 h 2239844"/>
              <a:gd name="connsiteX1087" fmla="*/ 1863632 w 4419601"/>
              <a:gd name="connsiteY1087" fmla="*/ 1828684 h 2239844"/>
              <a:gd name="connsiteX1088" fmla="*/ 1857188 w 4419601"/>
              <a:gd name="connsiteY1088" fmla="*/ 1828684 h 2239844"/>
              <a:gd name="connsiteX1089" fmla="*/ 1862826 w 4419601"/>
              <a:gd name="connsiteY1089" fmla="*/ 1826271 h 2239844"/>
              <a:gd name="connsiteX1090" fmla="*/ 2959675 w 4419601"/>
              <a:gd name="connsiteY1090" fmla="*/ 1824964 h 2239844"/>
              <a:gd name="connsiteX1091" fmla="*/ 2962114 w 4419601"/>
              <a:gd name="connsiteY1091" fmla="*/ 1827848 h 2239844"/>
              <a:gd name="connsiteX1092" fmla="*/ 2963033 w 4419601"/>
              <a:gd name="connsiteY1092" fmla="*/ 1833362 h 2239844"/>
              <a:gd name="connsiteX1093" fmla="*/ 3032056 w 4419601"/>
              <a:gd name="connsiteY1093" fmla="*/ 1811418 h 2239844"/>
              <a:gd name="connsiteX1094" fmla="*/ 3032476 w 4419601"/>
              <a:gd name="connsiteY1094" fmla="*/ 1814563 h 2239844"/>
              <a:gd name="connsiteX1095" fmla="*/ 3030265 w 4419601"/>
              <a:gd name="connsiteY1095" fmla="*/ 1812355 h 2239844"/>
              <a:gd name="connsiteX1096" fmla="*/ 2956119 w 4419601"/>
              <a:gd name="connsiteY1096" fmla="*/ 1809496 h 2239844"/>
              <a:gd name="connsiteX1097" fmla="*/ 2968545 w 4419601"/>
              <a:gd name="connsiteY1097" fmla="*/ 1827848 h 2239844"/>
              <a:gd name="connsiteX1098" fmla="*/ 2971890 w 4419601"/>
              <a:gd name="connsiteY1098" fmla="*/ 1856632 h 2239844"/>
              <a:gd name="connsiteX1099" fmla="*/ 2968545 w 4419601"/>
              <a:gd name="connsiteY1099" fmla="*/ 1847149 h 2239844"/>
              <a:gd name="connsiteX1100" fmla="*/ 2964526 w 4419601"/>
              <a:gd name="connsiteY1100" fmla="*/ 1827848 h 2239844"/>
              <a:gd name="connsiteX1101" fmla="*/ 3026558 w 4419601"/>
              <a:gd name="connsiteY1101" fmla="*/ 1808652 h 2239844"/>
              <a:gd name="connsiteX1102" fmla="*/ 3029260 w 4419601"/>
              <a:gd name="connsiteY1102" fmla="*/ 1811351 h 2239844"/>
              <a:gd name="connsiteX1103" fmla="*/ 3030265 w 4419601"/>
              <a:gd name="connsiteY1103" fmla="*/ 1812355 h 2239844"/>
              <a:gd name="connsiteX1104" fmla="*/ 3026044 w 4419601"/>
              <a:gd name="connsiteY1104" fmla="*/ 1814563 h 2239844"/>
              <a:gd name="connsiteX1105" fmla="*/ 1863957 w 4419601"/>
              <a:gd name="connsiteY1105" fmla="*/ 1808083 h 2239844"/>
              <a:gd name="connsiteX1106" fmla="*/ 1865191 w 4419601"/>
              <a:gd name="connsiteY1106" fmla="*/ 1808345 h 2239844"/>
              <a:gd name="connsiteX1107" fmla="*/ 1863632 w 4419601"/>
              <a:gd name="connsiteY1107" fmla="*/ 1809383 h 2239844"/>
              <a:gd name="connsiteX1108" fmla="*/ 2955106 w 4419601"/>
              <a:gd name="connsiteY1108" fmla="*/ 1808000 h 2239844"/>
              <a:gd name="connsiteX1109" fmla="*/ 2955684 w 4419601"/>
              <a:gd name="connsiteY1109" fmla="*/ 1808547 h 2239844"/>
              <a:gd name="connsiteX1110" fmla="*/ 2956119 w 4419601"/>
              <a:gd name="connsiteY1110" fmla="*/ 1809496 h 2239844"/>
              <a:gd name="connsiteX1111" fmla="*/ 3026630 w 4419601"/>
              <a:gd name="connsiteY1111" fmla="*/ 1807825 h 2239844"/>
              <a:gd name="connsiteX1112" fmla="*/ 3026558 w 4419601"/>
              <a:gd name="connsiteY1112" fmla="*/ 1808652 h 2239844"/>
              <a:gd name="connsiteX1113" fmla="*/ 3026044 w 4419601"/>
              <a:gd name="connsiteY1113" fmla="*/ 1808138 h 2239844"/>
              <a:gd name="connsiteX1114" fmla="*/ 2046617 w 4419601"/>
              <a:gd name="connsiteY1114" fmla="*/ 1803855 h 2239844"/>
              <a:gd name="connsiteX1115" fmla="*/ 2070604 w 4419601"/>
              <a:gd name="connsiteY1115" fmla="*/ 1807855 h 2239844"/>
              <a:gd name="connsiteX1116" fmla="*/ 2094736 w 4419601"/>
              <a:gd name="connsiteY1116" fmla="*/ 1827979 h 2239844"/>
              <a:gd name="connsiteX1117" fmla="*/ 2101464 w 4419601"/>
              <a:gd name="connsiteY1117" fmla="*/ 1838851 h 2239844"/>
              <a:gd name="connsiteX1118" fmla="*/ 2105997 w 4419601"/>
              <a:gd name="connsiteY1118" fmla="*/ 1850517 h 2239844"/>
              <a:gd name="connsiteX1119" fmla="*/ 2106147 w 4419601"/>
              <a:gd name="connsiteY1119" fmla="*/ 1853218 h 2239844"/>
              <a:gd name="connsiteX1120" fmla="*/ 2094736 w 4419601"/>
              <a:gd name="connsiteY1120" fmla="*/ 1834418 h 2239844"/>
              <a:gd name="connsiteX1121" fmla="*/ 2071409 w 4419601"/>
              <a:gd name="connsiteY1121" fmla="*/ 1815905 h 2239844"/>
              <a:gd name="connsiteX1122" fmla="*/ 1870075 w 4419601"/>
              <a:gd name="connsiteY1122" fmla="*/ 1802949 h 2239844"/>
              <a:gd name="connsiteX1123" fmla="*/ 1870075 w 4419601"/>
              <a:gd name="connsiteY1123" fmla="*/ 1809383 h 2239844"/>
              <a:gd name="connsiteX1124" fmla="*/ 1865191 w 4419601"/>
              <a:gd name="connsiteY1124" fmla="*/ 1808345 h 2239844"/>
              <a:gd name="connsiteX1125" fmla="*/ 1868464 w 4419601"/>
              <a:gd name="connsiteY1125" fmla="*/ 1806166 h 2239844"/>
              <a:gd name="connsiteX1126" fmla="*/ 1866606 w 4419601"/>
              <a:gd name="connsiteY1126" fmla="*/ 1804929 h 2239844"/>
              <a:gd name="connsiteX1127" fmla="*/ 2043255 w 4419601"/>
              <a:gd name="connsiteY1127" fmla="*/ 1802221 h 2239844"/>
              <a:gd name="connsiteX1128" fmla="*/ 2046617 w 4419601"/>
              <a:gd name="connsiteY1128" fmla="*/ 1803855 h 2239844"/>
              <a:gd name="connsiteX1129" fmla="*/ 2039790 w 4419601"/>
              <a:gd name="connsiteY1129" fmla="*/ 1802716 h 2239844"/>
              <a:gd name="connsiteX1130" fmla="*/ 2461799 w 4419601"/>
              <a:gd name="connsiteY1130" fmla="*/ 1802212 h 2239844"/>
              <a:gd name="connsiteX1131" fmla="*/ 2472498 w 4419601"/>
              <a:gd name="connsiteY1131" fmla="*/ 1808919 h 2239844"/>
              <a:gd name="connsiteX1132" fmla="*/ 2474605 w 4419601"/>
              <a:gd name="connsiteY1132" fmla="*/ 1810649 h 2239844"/>
              <a:gd name="connsiteX1133" fmla="*/ 2481324 w 4419601"/>
              <a:gd name="connsiteY1133" fmla="*/ 1818576 h 2239844"/>
              <a:gd name="connsiteX1134" fmla="*/ 2517247 w 4419601"/>
              <a:gd name="connsiteY1134" fmla="*/ 1866617 h 2239844"/>
              <a:gd name="connsiteX1135" fmla="*/ 2518418 w 4419601"/>
              <a:gd name="connsiteY1135" fmla="*/ 1866449 h 2239844"/>
              <a:gd name="connsiteX1136" fmla="*/ 2582722 w 4419601"/>
              <a:gd name="connsiteY1136" fmla="*/ 1917918 h 2239844"/>
              <a:gd name="connsiteX1137" fmla="*/ 2614874 w 4419601"/>
              <a:gd name="connsiteY1137" fmla="*/ 1943652 h 2239844"/>
              <a:gd name="connsiteX1138" fmla="*/ 2634165 w 4419601"/>
              <a:gd name="connsiteY1138" fmla="*/ 1956519 h 2239844"/>
              <a:gd name="connsiteX1139" fmla="*/ 2639951 w 4419601"/>
              <a:gd name="connsiteY1139" fmla="*/ 1960379 h 2239844"/>
              <a:gd name="connsiteX1140" fmla="*/ 2633361 w 4419601"/>
              <a:gd name="connsiteY1140" fmla="*/ 1956519 h 2239844"/>
              <a:gd name="connsiteX1141" fmla="*/ 2595583 w 4419601"/>
              <a:gd name="connsiteY1141" fmla="*/ 1937218 h 2239844"/>
              <a:gd name="connsiteX1142" fmla="*/ 2556197 w 4419601"/>
              <a:gd name="connsiteY1142" fmla="*/ 1900225 h 2239844"/>
              <a:gd name="connsiteX1143" fmla="*/ 2522298 w 4419601"/>
              <a:gd name="connsiteY1143" fmla="*/ 1879259 h 2239844"/>
              <a:gd name="connsiteX1144" fmla="*/ 2518418 w 4419601"/>
              <a:gd name="connsiteY1144" fmla="*/ 1872883 h 2239844"/>
              <a:gd name="connsiteX1145" fmla="*/ 2517744 w 4419601"/>
              <a:gd name="connsiteY1145" fmla="*/ 1872883 h 2239844"/>
              <a:gd name="connsiteX1146" fmla="*/ 2517431 w 4419601"/>
              <a:gd name="connsiteY1146" fmla="*/ 1873301 h 2239844"/>
              <a:gd name="connsiteX1147" fmla="*/ 2517114 w 4419601"/>
              <a:gd name="connsiteY1147" fmla="*/ 1872883 h 2239844"/>
              <a:gd name="connsiteX1148" fmla="*/ 2511988 w 4419601"/>
              <a:gd name="connsiteY1148" fmla="*/ 1872883 h 2239844"/>
              <a:gd name="connsiteX1149" fmla="*/ 2512792 w 4419601"/>
              <a:gd name="connsiteY1149" fmla="*/ 1867254 h 2239844"/>
              <a:gd name="connsiteX1150" fmla="*/ 2512833 w 4419601"/>
              <a:gd name="connsiteY1150" fmla="*/ 1867248 h 2239844"/>
              <a:gd name="connsiteX1151" fmla="*/ 2478917 w 4419601"/>
              <a:gd name="connsiteY1151" fmla="*/ 1822600 h 2239844"/>
              <a:gd name="connsiteX1152" fmla="*/ 2937010 w 4419601"/>
              <a:gd name="connsiteY1152" fmla="*/ 1798165 h 2239844"/>
              <a:gd name="connsiteX1153" fmla="*/ 2917666 w 4419601"/>
              <a:gd name="connsiteY1153" fmla="*/ 1807449 h 2239844"/>
              <a:gd name="connsiteX1154" fmla="*/ 2920470 w 4419601"/>
              <a:gd name="connsiteY1154" fmla="*/ 1812169 h 2239844"/>
              <a:gd name="connsiteX1155" fmla="*/ 2939666 w 4419601"/>
              <a:gd name="connsiteY1155" fmla="*/ 1801305 h 2239844"/>
              <a:gd name="connsiteX1156" fmla="*/ 1837944 w 4419601"/>
              <a:gd name="connsiteY1156" fmla="*/ 1795781 h 2239844"/>
              <a:gd name="connsiteX1157" fmla="*/ 1845107 w 4419601"/>
              <a:gd name="connsiteY1157" fmla="*/ 1798928 h 2239844"/>
              <a:gd name="connsiteX1158" fmla="*/ 1857048 w 4419601"/>
              <a:gd name="connsiteY1158" fmla="*/ 1800851 h 2239844"/>
              <a:gd name="connsiteX1159" fmla="*/ 1863632 w 4419601"/>
              <a:gd name="connsiteY1159" fmla="*/ 1802949 h 2239844"/>
              <a:gd name="connsiteX1160" fmla="*/ 1866606 w 4419601"/>
              <a:gd name="connsiteY1160" fmla="*/ 1804929 h 2239844"/>
              <a:gd name="connsiteX1161" fmla="*/ 1864437 w 4419601"/>
              <a:gd name="connsiteY1161" fmla="*/ 1806166 h 2239844"/>
              <a:gd name="connsiteX1162" fmla="*/ 1863957 w 4419601"/>
              <a:gd name="connsiteY1162" fmla="*/ 1808083 h 2239844"/>
              <a:gd name="connsiteX1163" fmla="*/ 1859314 w 4419601"/>
              <a:gd name="connsiteY1163" fmla="*/ 1807097 h 2239844"/>
              <a:gd name="connsiteX1164" fmla="*/ 2942122 w 4419601"/>
              <a:gd name="connsiteY1164" fmla="*/ 1795712 h 2239844"/>
              <a:gd name="connsiteX1165" fmla="*/ 2938135 w 4419601"/>
              <a:gd name="connsiteY1165" fmla="*/ 1797625 h 2239844"/>
              <a:gd name="connsiteX1166" fmla="*/ 2940838 w 4419601"/>
              <a:gd name="connsiteY1166" fmla="*/ 1800641 h 2239844"/>
              <a:gd name="connsiteX1167" fmla="*/ 2944901 w 4419601"/>
              <a:gd name="connsiteY1167" fmla="*/ 1798342 h 2239844"/>
              <a:gd name="connsiteX1168" fmla="*/ 1829510 w 4419601"/>
              <a:gd name="connsiteY1168" fmla="*/ 1792076 h 2239844"/>
              <a:gd name="connsiteX1169" fmla="*/ 1833117 w 4419601"/>
              <a:gd name="connsiteY1169" fmla="*/ 1793225 h 2239844"/>
              <a:gd name="connsiteX1170" fmla="*/ 1837944 w 4419601"/>
              <a:gd name="connsiteY1170" fmla="*/ 1795781 h 2239844"/>
              <a:gd name="connsiteX1171" fmla="*/ 2457191 w 4419601"/>
              <a:gd name="connsiteY1171" fmla="*/ 1790100 h 2239844"/>
              <a:gd name="connsiteX1172" fmla="*/ 2470384 w 4419601"/>
              <a:gd name="connsiteY1172" fmla="*/ 1797618 h 2239844"/>
              <a:gd name="connsiteX1173" fmla="*/ 2491755 w 4419601"/>
              <a:gd name="connsiteY1173" fmla="*/ 1815357 h 2239844"/>
              <a:gd name="connsiteX1174" fmla="*/ 2516718 w 4419601"/>
              <a:gd name="connsiteY1174" fmla="*/ 1838249 h 2239844"/>
              <a:gd name="connsiteX1175" fmla="*/ 2543107 w 4419601"/>
              <a:gd name="connsiteY1175" fmla="*/ 1866863 h 2239844"/>
              <a:gd name="connsiteX1176" fmla="*/ 2507802 w 4419601"/>
              <a:gd name="connsiteY1176" fmla="*/ 1837891 h 2239844"/>
              <a:gd name="connsiteX1177" fmla="*/ 2503636 w 4419601"/>
              <a:gd name="connsiteY1177" fmla="*/ 1834472 h 2239844"/>
              <a:gd name="connsiteX1178" fmla="*/ 2593675 w 4419601"/>
              <a:gd name="connsiteY1178" fmla="*/ 1911686 h 2239844"/>
              <a:gd name="connsiteX1179" fmla="*/ 2590924 w 4419601"/>
              <a:gd name="connsiteY1179" fmla="*/ 1909630 h 2239844"/>
              <a:gd name="connsiteX1180" fmla="*/ 2551374 w 4419601"/>
              <a:gd name="connsiteY1180" fmla="*/ 1878512 h 2239844"/>
              <a:gd name="connsiteX1181" fmla="*/ 2487960 w 4419601"/>
              <a:gd name="connsiteY1181" fmla="*/ 1821608 h 2239844"/>
              <a:gd name="connsiteX1182" fmla="*/ 2481332 w 4419601"/>
              <a:gd name="connsiteY1182" fmla="*/ 1816168 h 2239844"/>
              <a:gd name="connsiteX1183" fmla="*/ 2535298 w 4419601"/>
              <a:gd name="connsiteY1183" fmla="*/ 1868058 h 2239844"/>
              <a:gd name="connsiteX1184" fmla="*/ 2590924 w 4419601"/>
              <a:gd name="connsiteY1184" fmla="*/ 1909630 h 2239844"/>
              <a:gd name="connsiteX1185" fmla="*/ 2595208 w 4419601"/>
              <a:gd name="connsiteY1185" fmla="*/ 1913001 h 2239844"/>
              <a:gd name="connsiteX1186" fmla="*/ 2608444 w 4419601"/>
              <a:gd name="connsiteY1186" fmla="*/ 1924351 h 2239844"/>
              <a:gd name="connsiteX1187" fmla="*/ 2614858 w 4419601"/>
              <a:gd name="connsiteY1187" fmla="*/ 1928461 h 2239844"/>
              <a:gd name="connsiteX1188" fmla="*/ 2634165 w 4419601"/>
              <a:gd name="connsiteY1188" fmla="*/ 1943652 h 2239844"/>
              <a:gd name="connsiteX1189" fmla="*/ 2655505 w 4419601"/>
              <a:gd name="connsiteY1189" fmla="*/ 1957961 h 2239844"/>
              <a:gd name="connsiteX1190" fmla="*/ 2658276 w 4419601"/>
              <a:gd name="connsiteY1190" fmla="*/ 1959580 h 2239844"/>
              <a:gd name="connsiteX1191" fmla="*/ 2678916 w 4419601"/>
              <a:gd name="connsiteY1191" fmla="*/ 1969508 h 2239844"/>
              <a:gd name="connsiteX1192" fmla="*/ 2679982 w 4419601"/>
              <a:gd name="connsiteY1192" fmla="*/ 1970190 h 2239844"/>
              <a:gd name="connsiteX1193" fmla="*/ 2682404 w 4419601"/>
              <a:gd name="connsiteY1193" fmla="*/ 1971186 h 2239844"/>
              <a:gd name="connsiteX1194" fmla="*/ 2692039 w 4419601"/>
              <a:gd name="connsiteY1194" fmla="*/ 1975820 h 2239844"/>
              <a:gd name="connsiteX1195" fmla="*/ 2730621 w 4419601"/>
              <a:gd name="connsiteY1195" fmla="*/ 1992893 h 2239844"/>
              <a:gd name="connsiteX1196" fmla="*/ 2730621 w 4419601"/>
              <a:gd name="connsiteY1196" fmla="*/ 1995120 h 2239844"/>
              <a:gd name="connsiteX1197" fmla="*/ 2741134 w 4419601"/>
              <a:gd name="connsiteY1197" fmla="*/ 1996703 h 2239844"/>
              <a:gd name="connsiteX1198" fmla="*/ 2775633 w 4419601"/>
              <a:gd name="connsiteY1198" fmla="*/ 2007988 h 2239844"/>
              <a:gd name="connsiteX1199" fmla="*/ 2780405 w 4419601"/>
              <a:gd name="connsiteY1199" fmla="*/ 2008075 h 2239844"/>
              <a:gd name="connsiteX1200" fmla="*/ 2794527 w 4419601"/>
              <a:gd name="connsiteY1200" fmla="*/ 2011901 h 2239844"/>
              <a:gd name="connsiteX1201" fmla="*/ 2794121 w 4419601"/>
              <a:gd name="connsiteY1201" fmla="*/ 2012009 h 2239844"/>
              <a:gd name="connsiteX1202" fmla="*/ 2749912 w 4419601"/>
              <a:gd name="connsiteY1202" fmla="*/ 2007988 h 2239844"/>
              <a:gd name="connsiteX1203" fmla="*/ 2716119 w 4419601"/>
              <a:gd name="connsiteY1203" fmla="*/ 1996934 h 2239844"/>
              <a:gd name="connsiteX1204" fmla="*/ 2709722 w 4419601"/>
              <a:gd name="connsiteY1204" fmla="*/ 1994316 h 2239844"/>
              <a:gd name="connsiteX1205" fmla="*/ 2703668 w 4419601"/>
              <a:gd name="connsiteY1205" fmla="*/ 1990257 h 2239844"/>
              <a:gd name="connsiteX1206" fmla="*/ 2708732 w 4419601"/>
              <a:gd name="connsiteY1206" fmla="*/ 1994518 h 2239844"/>
              <a:gd name="connsiteX1207" fmla="*/ 2716119 w 4419601"/>
              <a:gd name="connsiteY1207" fmla="*/ 1996934 h 2239844"/>
              <a:gd name="connsiteX1208" fmla="*/ 2740734 w 4419601"/>
              <a:gd name="connsiteY1208" fmla="*/ 2007009 h 2239844"/>
              <a:gd name="connsiteX1209" fmla="*/ 2710987 w 4419601"/>
              <a:gd name="connsiteY1209" fmla="*/ 1996416 h 2239844"/>
              <a:gd name="connsiteX1210" fmla="*/ 2717203 w 4419601"/>
              <a:gd name="connsiteY1210" fmla="*/ 2001647 h 2239844"/>
              <a:gd name="connsiteX1211" fmla="*/ 2720915 w 4419601"/>
              <a:gd name="connsiteY1211" fmla="*/ 2004630 h 2239844"/>
              <a:gd name="connsiteX1212" fmla="*/ 2753931 w 4419601"/>
              <a:gd name="connsiteY1212" fmla="*/ 2015225 h 2239844"/>
              <a:gd name="connsiteX1213" fmla="*/ 2767821 w 4419601"/>
              <a:gd name="connsiteY1213" fmla="*/ 2014990 h 2239844"/>
              <a:gd name="connsiteX1214" fmla="*/ 2775279 w 4419601"/>
              <a:gd name="connsiteY1214" fmla="*/ 2016604 h 2239844"/>
              <a:gd name="connsiteX1215" fmla="*/ 2782064 w 4419601"/>
              <a:gd name="connsiteY1215" fmla="*/ 2018442 h 2239844"/>
              <a:gd name="connsiteX1216" fmla="*/ 2783219 w 4419601"/>
              <a:gd name="connsiteY1216" fmla="*/ 2018322 h 2239844"/>
              <a:gd name="connsiteX1217" fmla="*/ 2794925 w 4419601"/>
              <a:gd name="connsiteY1217" fmla="*/ 2020855 h 2239844"/>
              <a:gd name="connsiteX1218" fmla="*/ 2836823 w 4419601"/>
              <a:gd name="connsiteY1218" fmla="*/ 2016130 h 2239844"/>
              <a:gd name="connsiteX1219" fmla="*/ 2859335 w 4419601"/>
              <a:gd name="connsiteY1219" fmla="*/ 2007901 h 2239844"/>
              <a:gd name="connsiteX1220" fmla="*/ 2859228 w 4419601"/>
              <a:gd name="connsiteY1220" fmla="*/ 2007988 h 2239844"/>
              <a:gd name="connsiteX1221" fmla="*/ 2782064 w 4419601"/>
              <a:gd name="connsiteY1221" fmla="*/ 2027288 h 2239844"/>
              <a:gd name="connsiteX1222" fmla="*/ 2733836 w 4419601"/>
              <a:gd name="connsiteY1222" fmla="*/ 2013617 h 2239844"/>
              <a:gd name="connsiteX1223" fmla="*/ 2729804 w 4419601"/>
              <a:gd name="connsiteY1223" fmla="*/ 2012070 h 2239844"/>
              <a:gd name="connsiteX1224" fmla="*/ 2736477 w 4419601"/>
              <a:gd name="connsiteY1224" fmla="*/ 2021008 h 2239844"/>
              <a:gd name="connsiteX1225" fmla="*/ 2742901 w 4419601"/>
              <a:gd name="connsiteY1225" fmla="*/ 2046822 h 2239844"/>
              <a:gd name="connsiteX1226" fmla="*/ 2697928 w 4419601"/>
              <a:gd name="connsiteY1226" fmla="*/ 2111358 h 2239844"/>
              <a:gd name="connsiteX1227" fmla="*/ 2677048 w 4419601"/>
              <a:gd name="connsiteY1227" fmla="*/ 2146045 h 2239844"/>
              <a:gd name="connsiteX1228" fmla="*/ 2668966 w 4419601"/>
              <a:gd name="connsiteY1228" fmla="*/ 2153950 h 2239844"/>
              <a:gd name="connsiteX1229" fmla="*/ 2661020 w 4419601"/>
              <a:gd name="connsiteY1229" fmla="*/ 2157438 h 2239844"/>
              <a:gd name="connsiteX1230" fmla="*/ 2667363 w 4419601"/>
              <a:gd name="connsiteY1230" fmla="*/ 2147999 h 2239844"/>
              <a:gd name="connsiteX1231" fmla="*/ 2672230 w 4419601"/>
              <a:gd name="connsiteY1231" fmla="*/ 2143625 h 2239844"/>
              <a:gd name="connsiteX1232" fmla="*/ 2697928 w 4419601"/>
              <a:gd name="connsiteY1232" fmla="*/ 2104904 h 2239844"/>
              <a:gd name="connsiteX1233" fmla="*/ 2723627 w 4419601"/>
              <a:gd name="connsiteY1233" fmla="*/ 2072636 h 2239844"/>
              <a:gd name="connsiteX1234" fmla="*/ 2736477 w 4419601"/>
              <a:gd name="connsiteY1234" fmla="*/ 2033915 h 2239844"/>
              <a:gd name="connsiteX1235" fmla="*/ 2730052 w 4419601"/>
              <a:gd name="connsiteY1235" fmla="*/ 2021008 h 2239844"/>
              <a:gd name="connsiteX1236" fmla="*/ 2723627 w 4419601"/>
              <a:gd name="connsiteY1236" fmla="*/ 2014554 h 2239844"/>
              <a:gd name="connsiteX1237" fmla="*/ 2708234 w 4419601"/>
              <a:gd name="connsiteY1237" fmla="*/ 2003798 h 2239844"/>
              <a:gd name="connsiteX1238" fmla="*/ 2685608 w 4419601"/>
              <a:gd name="connsiteY1238" fmla="*/ 1995120 h 2239844"/>
              <a:gd name="connsiteX1239" fmla="*/ 2666337 w 4419601"/>
              <a:gd name="connsiteY1239" fmla="*/ 1983356 h 2239844"/>
              <a:gd name="connsiteX1240" fmla="*/ 2675442 w 4419601"/>
              <a:gd name="connsiteY1240" fmla="*/ 2001647 h 2239844"/>
              <a:gd name="connsiteX1241" fmla="*/ 2691504 w 4419601"/>
              <a:gd name="connsiteY1241" fmla="*/ 2033915 h 2239844"/>
              <a:gd name="connsiteX1242" fmla="*/ 2691504 w 4419601"/>
              <a:gd name="connsiteY1242" fmla="*/ 2104904 h 2239844"/>
              <a:gd name="connsiteX1243" fmla="*/ 2674639 w 4419601"/>
              <a:gd name="connsiteY1243" fmla="*/ 2137172 h 2239844"/>
              <a:gd name="connsiteX1244" fmla="*/ 2667363 w 4419601"/>
              <a:gd name="connsiteY1244" fmla="*/ 2147999 h 2239844"/>
              <a:gd name="connsiteX1245" fmla="*/ 2655797 w 4419601"/>
              <a:gd name="connsiteY1245" fmla="*/ 2158394 h 2239844"/>
              <a:gd name="connsiteX1246" fmla="*/ 2671426 w 4419601"/>
              <a:gd name="connsiteY1246" fmla="*/ 2133138 h 2239844"/>
              <a:gd name="connsiteX1247" fmla="*/ 2685079 w 4419601"/>
              <a:gd name="connsiteY1247" fmla="*/ 2098450 h 2239844"/>
              <a:gd name="connsiteX1248" fmla="*/ 2685079 w 4419601"/>
              <a:gd name="connsiteY1248" fmla="*/ 2027461 h 2239844"/>
              <a:gd name="connsiteX1249" fmla="*/ 2665805 w 4419601"/>
              <a:gd name="connsiteY1249" fmla="*/ 1995194 h 2239844"/>
              <a:gd name="connsiteX1250" fmla="*/ 2654733 w 4419601"/>
              <a:gd name="connsiteY1250" fmla="*/ 1976658 h 2239844"/>
              <a:gd name="connsiteX1251" fmla="*/ 2608444 w 4419601"/>
              <a:gd name="connsiteY1251" fmla="*/ 1950086 h 2239844"/>
              <a:gd name="connsiteX1252" fmla="*/ 2550570 w 4419601"/>
              <a:gd name="connsiteY1252" fmla="*/ 1917918 h 2239844"/>
              <a:gd name="connsiteX1253" fmla="*/ 2511988 w 4419601"/>
              <a:gd name="connsiteY1253" fmla="*/ 1872883 h 2239844"/>
              <a:gd name="connsiteX1254" fmla="*/ 2522298 w 4419601"/>
              <a:gd name="connsiteY1254" fmla="*/ 1879259 h 2239844"/>
              <a:gd name="connsiteX1255" fmla="*/ 2529671 w 4419601"/>
              <a:gd name="connsiteY1255" fmla="*/ 1891379 h 2239844"/>
              <a:gd name="connsiteX1256" fmla="*/ 2550570 w 4419601"/>
              <a:gd name="connsiteY1256" fmla="*/ 1905051 h 2239844"/>
              <a:gd name="connsiteX1257" fmla="*/ 2595583 w 4419601"/>
              <a:gd name="connsiteY1257" fmla="*/ 1937218 h 2239844"/>
              <a:gd name="connsiteX1258" fmla="*/ 2638184 w 4419601"/>
              <a:gd name="connsiteY1258" fmla="*/ 1966169 h 2239844"/>
              <a:gd name="connsiteX1259" fmla="*/ 2654370 w 4419601"/>
              <a:gd name="connsiteY1259" fmla="*/ 1976051 h 2239844"/>
              <a:gd name="connsiteX1260" fmla="*/ 2648359 w 4419601"/>
              <a:gd name="connsiteY1260" fmla="*/ 1965986 h 2239844"/>
              <a:gd name="connsiteX1261" fmla="*/ 2639951 w 4419601"/>
              <a:gd name="connsiteY1261" fmla="*/ 1960379 h 2239844"/>
              <a:gd name="connsiteX1262" fmla="*/ 2647730 w 4419601"/>
              <a:gd name="connsiteY1262" fmla="*/ 1964935 h 2239844"/>
              <a:gd name="connsiteX1263" fmla="*/ 2646531 w 4419601"/>
              <a:gd name="connsiteY1263" fmla="*/ 1962926 h 2239844"/>
              <a:gd name="connsiteX1264" fmla="*/ 2649743 w 4419601"/>
              <a:gd name="connsiteY1264" fmla="*/ 1959699 h 2239844"/>
              <a:gd name="connsiteX1265" fmla="*/ 2652587 w 4419601"/>
              <a:gd name="connsiteY1265" fmla="*/ 1956843 h 2239844"/>
              <a:gd name="connsiteX1266" fmla="*/ 2650241 w 4419601"/>
              <a:gd name="connsiteY1266" fmla="*/ 1955715 h 2239844"/>
              <a:gd name="connsiteX1267" fmla="*/ 2608444 w 4419601"/>
              <a:gd name="connsiteY1267" fmla="*/ 1930785 h 2239844"/>
              <a:gd name="connsiteX1268" fmla="*/ 2536102 w 4419601"/>
              <a:gd name="connsiteY1268" fmla="*/ 1876904 h 2239844"/>
              <a:gd name="connsiteX1269" fmla="*/ 2477547 w 4419601"/>
              <a:gd name="connsiteY1269" fmla="*/ 1813062 h 2239844"/>
              <a:gd name="connsiteX1270" fmla="*/ 2474605 w 4419601"/>
              <a:gd name="connsiteY1270" fmla="*/ 1810649 h 2239844"/>
              <a:gd name="connsiteX1271" fmla="*/ 1303291 w 4419601"/>
              <a:gd name="connsiteY1271" fmla="*/ 1789537 h 2239844"/>
              <a:gd name="connsiteX1272" fmla="*/ 1299082 w 4419601"/>
              <a:gd name="connsiteY1272" fmla="*/ 1797824 h 2239844"/>
              <a:gd name="connsiteX1273" fmla="*/ 1284901 w 4419601"/>
              <a:gd name="connsiteY1273" fmla="*/ 1804035 h 2239844"/>
              <a:gd name="connsiteX1274" fmla="*/ 1271308 w 4419601"/>
              <a:gd name="connsiteY1274" fmla="*/ 1821754 h 2239844"/>
              <a:gd name="connsiteX1275" fmla="*/ 1263083 w 4419601"/>
              <a:gd name="connsiteY1275" fmla="*/ 1828382 h 2239844"/>
              <a:gd name="connsiteX1276" fmla="*/ 1250696 w 4419601"/>
              <a:gd name="connsiteY1276" fmla="*/ 1829629 h 2239844"/>
              <a:gd name="connsiteX1277" fmla="*/ 1261713 w 4419601"/>
              <a:gd name="connsiteY1277" fmla="*/ 1818532 h 2239844"/>
              <a:gd name="connsiteX1278" fmla="*/ 1277704 w 4419601"/>
              <a:gd name="connsiteY1278" fmla="*/ 1802424 h 2239844"/>
              <a:gd name="connsiteX1279" fmla="*/ 1303291 w 4419601"/>
              <a:gd name="connsiteY1279" fmla="*/ 1789537 h 2239844"/>
              <a:gd name="connsiteX1280" fmla="*/ 1303291 w 4419601"/>
              <a:gd name="connsiteY1280" fmla="*/ 1789537 h 2239844"/>
              <a:gd name="connsiteX1281" fmla="*/ 1309688 w 4419601"/>
              <a:gd name="connsiteY1281" fmla="*/ 1789537 h 2239844"/>
              <a:gd name="connsiteX1282" fmla="*/ 1284101 w 4419601"/>
              <a:gd name="connsiteY1282" fmla="*/ 1826587 h 2239844"/>
              <a:gd name="connsiteX1283" fmla="*/ 1259911 w 4419601"/>
              <a:gd name="connsiteY1283" fmla="*/ 1830938 h 2239844"/>
              <a:gd name="connsiteX1284" fmla="*/ 1263083 w 4419601"/>
              <a:gd name="connsiteY1284" fmla="*/ 1828382 h 2239844"/>
              <a:gd name="connsiteX1285" fmla="*/ 1264911 w 4419601"/>
              <a:gd name="connsiteY1285" fmla="*/ 1828197 h 2239844"/>
              <a:gd name="connsiteX1286" fmla="*/ 1290098 w 4419601"/>
              <a:gd name="connsiteY1286" fmla="*/ 1815512 h 2239844"/>
              <a:gd name="connsiteX1287" fmla="*/ 1299082 w 4419601"/>
              <a:gd name="connsiteY1287" fmla="*/ 1797824 h 2239844"/>
              <a:gd name="connsiteX1288" fmla="*/ 1303291 w 4419601"/>
              <a:gd name="connsiteY1288" fmla="*/ 1795981 h 2239844"/>
              <a:gd name="connsiteX1289" fmla="*/ 1303291 w 4419601"/>
              <a:gd name="connsiteY1289" fmla="*/ 1789537 h 2239844"/>
              <a:gd name="connsiteX1290" fmla="*/ 1823833 w 4419601"/>
              <a:gd name="connsiteY1290" fmla="*/ 1789324 h 2239844"/>
              <a:gd name="connsiteX1291" fmla="*/ 1824972 w 4419601"/>
              <a:gd name="connsiteY1291" fmla="*/ 1790082 h 2239844"/>
              <a:gd name="connsiteX1292" fmla="*/ 1829510 w 4419601"/>
              <a:gd name="connsiteY1292" fmla="*/ 1792076 h 2239844"/>
              <a:gd name="connsiteX1293" fmla="*/ 1825777 w 4419601"/>
              <a:gd name="connsiteY1293" fmla="*/ 1790886 h 2239844"/>
              <a:gd name="connsiteX1294" fmla="*/ 2038140 w 4419601"/>
              <a:gd name="connsiteY1294" fmla="*/ 1789004 h 2239844"/>
              <a:gd name="connsiteX1295" fmla="*/ 2068996 w 4419601"/>
              <a:gd name="connsiteY1295" fmla="*/ 1795781 h 2239844"/>
              <a:gd name="connsiteX1296" fmla="*/ 2107606 w 4419601"/>
              <a:gd name="connsiteY1296" fmla="*/ 1834418 h 2239844"/>
              <a:gd name="connsiteX1297" fmla="*/ 2111673 w 4419601"/>
              <a:gd name="connsiteY1297" fmla="*/ 1855350 h 2239844"/>
              <a:gd name="connsiteX1298" fmla="*/ 2101464 w 4419601"/>
              <a:gd name="connsiteY1298" fmla="*/ 1838851 h 2239844"/>
              <a:gd name="connsiteX1299" fmla="*/ 2094736 w 4419601"/>
              <a:gd name="connsiteY1299" fmla="*/ 1821539 h 2239844"/>
              <a:gd name="connsiteX1300" fmla="*/ 2043255 w 4419601"/>
              <a:gd name="connsiteY1300" fmla="*/ 1795781 h 2239844"/>
              <a:gd name="connsiteX1301" fmla="*/ 1972470 w 4419601"/>
              <a:gd name="connsiteY1301" fmla="*/ 1815100 h 2239844"/>
              <a:gd name="connsiteX1302" fmla="*/ 1954071 w 4419601"/>
              <a:gd name="connsiteY1302" fmla="*/ 1827812 h 2239844"/>
              <a:gd name="connsiteX1303" fmla="*/ 1956382 w 4419601"/>
              <a:gd name="connsiteY1303" fmla="*/ 1825564 h 2239844"/>
              <a:gd name="connsiteX1304" fmla="*/ 1985340 w 4419601"/>
              <a:gd name="connsiteY1304" fmla="*/ 1802221 h 2239844"/>
              <a:gd name="connsiteX1305" fmla="*/ 2005417 w 4419601"/>
              <a:gd name="connsiteY1305" fmla="*/ 1794400 h 2239844"/>
              <a:gd name="connsiteX1306" fmla="*/ 2031090 w 4419601"/>
              <a:gd name="connsiteY1306" fmla="*/ 1789481 h 2239844"/>
              <a:gd name="connsiteX1307" fmla="*/ 1816382 w 4419601"/>
              <a:gd name="connsiteY1307" fmla="*/ 1784364 h 2239844"/>
              <a:gd name="connsiteX1308" fmla="*/ 1820133 w 4419601"/>
              <a:gd name="connsiteY1308" fmla="*/ 1786350 h 2239844"/>
              <a:gd name="connsiteX1309" fmla="*/ 1823833 w 4419601"/>
              <a:gd name="connsiteY1309" fmla="*/ 1789324 h 2239844"/>
              <a:gd name="connsiteX1310" fmla="*/ 1799198 w 4419601"/>
              <a:gd name="connsiteY1310" fmla="*/ 1783649 h 2239844"/>
              <a:gd name="connsiteX1311" fmla="*/ 1832220 w 4419601"/>
              <a:gd name="connsiteY1311" fmla="*/ 1801341 h 2239844"/>
              <a:gd name="connsiteX1312" fmla="*/ 1859314 w 4419601"/>
              <a:gd name="connsiteY1312" fmla="*/ 1807097 h 2239844"/>
              <a:gd name="connsiteX1313" fmla="*/ 1863632 w 4419601"/>
              <a:gd name="connsiteY1313" fmla="*/ 1809383 h 2239844"/>
              <a:gd name="connsiteX1314" fmla="*/ 1799198 w 4419601"/>
              <a:gd name="connsiteY1314" fmla="*/ 1783649 h 2239844"/>
              <a:gd name="connsiteX1315" fmla="*/ 2417246 w 4419601"/>
              <a:gd name="connsiteY1315" fmla="*/ 1779511 h 2239844"/>
              <a:gd name="connsiteX1316" fmla="*/ 2441576 w 4419601"/>
              <a:gd name="connsiteY1316" fmla="*/ 1808213 h 2239844"/>
              <a:gd name="connsiteX1317" fmla="*/ 2435147 w 4419601"/>
              <a:gd name="connsiteY1317" fmla="*/ 1808213 h 2239844"/>
              <a:gd name="connsiteX1318" fmla="*/ 2413581 w 4419601"/>
              <a:gd name="connsiteY1318" fmla="*/ 1781772 h 2239844"/>
              <a:gd name="connsiteX1319" fmla="*/ 2416060 w 4419601"/>
              <a:gd name="connsiteY1319" fmla="*/ 1781722 h 2239844"/>
              <a:gd name="connsiteX1320" fmla="*/ 1615629 w 4419601"/>
              <a:gd name="connsiteY1320" fmla="*/ 1778970 h 2239844"/>
              <a:gd name="connsiteX1321" fmla="*/ 1603563 w 4419601"/>
              <a:gd name="connsiteY1321" fmla="*/ 1793867 h 2239844"/>
              <a:gd name="connsiteX1322" fmla="*/ 1584131 w 4419601"/>
              <a:gd name="connsiteY1322" fmla="*/ 1824909 h 2239844"/>
              <a:gd name="connsiteX1323" fmla="*/ 1611730 w 4419601"/>
              <a:gd name="connsiteY1323" fmla="*/ 1788731 h 2239844"/>
              <a:gd name="connsiteX1324" fmla="*/ 1807915 w 4419601"/>
              <a:gd name="connsiteY1324" fmla="*/ 1778729 h 2239844"/>
              <a:gd name="connsiteX1325" fmla="*/ 1816382 w 4419601"/>
              <a:gd name="connsiteY1325" fmla="*/ 1784364 h 2239844"/>
              <a:gd name="connsiteX1326" fmla="*/ 1810474 w 4419601"/>
              <a:gd name="connsiteY1326" fmla="*/ 1781236 h 2239844"/>
              <a:gd name="connsiteX1327" fmla="*/ 2440403 w 4419601"/>
              <a:gd name="connsiteY1327" fmla="*/ 1776728 h 2239844"/>
              <a:gd name="connsiteX1328" fmla="*/ 2453483 w 4419601"/>
              <a:gd name="connsiteY1328" fmla="*/ 1785724 h 2239844"/>
              <a:gd name="connsiteX1329" fmla="*/ 2457191 w 4419601"/>
              <a:gd name="connsiteY1329" fmla="*/ 1790100 h 2239844"/>
              <a:gd name="connsiteX1330" fmla="*/ 2446527 w 4419601"/>
              <a:gd name="connsiteY1330" fmla="*/ 1784023 h 2239844"/>
              <a:gd name="connsiteX1331" fmla="*/ 2049690 w 4419601"/>
              <a:gd name="connsiteY1331" fmla="*/ 1776463 h 2239844"/>
              <a:gd name="connsiteX1332" fmla="*/ 2101171 w 4419601"/>
              <a:gd name="connsiteY1332" fmla="*/ 1795781 h 2239844"/>
              <a:gd name="connsiteX1333" fmla="*/ 2139781 w 4419601"/>
              <a:gd name="connsiteY1333" fmla="*/ 1853736 h 2239844"/>
              <a:gd name="connsiteX1334" fmla="*/ 2139781 w 4419601"/>
              <a:gd name="connsiteY1334" fmla="*/ 1911691 h 2239844"/>
              <a:gd name="connsiteX1335" fmla="*/ 2133346 w 4419601"/>
              <a:gd name="connsiteY1335" fmla="*/ 1855346 h 2239844"/>
              <a:gd name="connsiteX1336" fmla="*/ 2107606 w 4419601"/>
              <a:gd name="connsiteY1336" fmla="*/ 1808660 h 2239844"/>
              <a:gd name="connsiteX1337" fmla="*/ 2062133 w 4419601"/>
              <a:gd name="connsiteY1337" fmla="*/ 1787380 h 2239844"/>
              <a:gd name="connsiteX1338" fmla="*/ 2038140 w 4419601"/>
              <a:gd name="connsiteY1338" fmla="*/ 1789004 h 2239844"/>
              <a:gd name="connsiteX1339" fmla="*/ 2036016 w 4419601"/>
              <a:gd name="connsiteY1339" fmla="*/ 1788537 h 2239844"/>
              <a:gd name="connsiteX1340" fmla="*/ 2031090 w 4419601"/>
              <a:gd name="connsiteY1340" fmla="*/ 1789481 h 2239844"/>
              <a:gd name="connsiteX1341" fmla="*/ 2015303 w 4419601"/>
              <a:gd name="connsiteY1341" fmla="*/ 1790549 h 2239844"/>
              <a:gd name="connsiteX1342" fmla="*/ 2005417 w 4419601"/>
              <a:gd name="connsiteY1342" fmla="*/ 1794400 h 2239844"/>
              <a:gd name="connsiteX1343" fmla="*/ 1998210 w 4419601"/>
              <a:gd name="connsiteY1343" fmla="*/ 1795781 h 2239844"/>
              <a:gd name="connsiteX1344" fmla="*/ 1968050 w 4419601"/>
              <a:gd name="connsiteY1344" fmla="*/ 1808915 h 2239844"/>
              <a:gd name="connsiteX1345" fmla="*/ 1983731 w 4419601"/>
              <a:gd name="connsiteY1345" fmla="*/ 1796586 h 2239844"/>
              <a:gd name="connsiteX1346" fmla="*/ 2049690 w 4419601"/>
              <a:gd name="connsiteY1346" fmla="*/ 1776463 h 2239844"/>
              <a:gd name="connsiteX1347" fmla="*/ 2440403 w 4419601"/>
              <a:gd name="connsiteY1347" fmla="*/ 1770290 h 2239844"/>
              <a:gd name="connsiteX1348" fmla="*/ 2440403 w 4419601"/>
              <a:gd name="connsiteY1348" fmla="*/ 1776728 h 2239844"/>
              <a:gd name="connsiteX1349" fmla="*/ 2440403 w 4419601"/>
              <a:gd name="connsiteY1349" fmla="*/ 1770290 h 2239844"/>
              <a:gd name="connsiteX1350" fmla="*/ 2440403 w 4419601"/>
              <a:gd name="connsiteY1350" fmla="*/ 1770290 h 2239844"/>
              <a:gd name="connsiteX1351" fmla="*/ 2498174 w 4419601"/>
              <a:gd name="connsiteY1351" fmla="*/ 1815357 h 2239844"/>
              <a:gd name="connsiteX1352" fmla="*/ 2543107 w 4419601"/>
              <a:gd name="connsiteY1352" fmla="*/ 1866863 h 2239844"/>
              <a:gd name="connsiteX1353" fmla="*/ 2519838 w 4419601"/>
              <a:gd name="connsiteY1353" fmla="*/ 1841110 h 2239844"/>
              <a:gd name="connsiteX1354" fmla="*/ 2516718 w 4419601"/>
              <a:gd name="connsiteY1354" fmla="*/ 1838249 h 2239844"/>
              <a:gd name="connsiteX1355" fmla="*/ 2513419 w 4419601"/>
              <a:gd name="connsiteY1355" fmla="*/ 1834672 h 2239844"/>
              <a:gd name="connsiteX1356" fmla="*/ 2478917 w 4419601"/>
              <a:gd name="connsiteY1356" fmla="*/ 1802481 h 2239844"/>
              <a:gd name="connsiteX1357" fmla="*/ 2470384 w 4419601"/>
              <a:gd name="connsiteY1357" fmla="*/ 1797618 h 2239844"/>
              <a:gd name="connsiteX1358" fmla="*/ 2468486 w 4419601"/>
              <a:gd name="connsiteY1358" fmla="*/ 1796042 h 2239844"/>
              <a:gd name="connsiteX1359" fmla="*/ 2453483 w 4419601"/>
              <a:gd name="connsiteY1359" fmla="*/ 1785724 h 2239844"/>
              <a:gd name="connsiteX1360" fmla="*/ 3025313 w 4419601"/>
              <a:gd name="connsiteY1360" fmla="*/ 1763129 h 2239844"/>
              <a:gd name="connsiteX1361" fmla="*/ 2967568 w 4419601"/>
              <a:gd name="connsiteY1361" fmla="*/ 1808135 h 2239844"/>
              <a:gd name="connsiteX1362" fmla="*/ 2967568 w 4419601"/>
              <a:gd name="connsiteY1362" fmla="*/ 1801705 h 2239844"/>
              <a:gd name="connsiteX1363" fmla="*/ 3025313 w 4419601"/>
              <a:gd name="connsiteY1363" fmla="*/ 1763129 h 2239844"/>
              <a:gd name="connsiteX1364" fmla="*/ 2408307 w 4419601"/>
              <a:gd name="connsiteY1364" fmla="*/ 1757413 h 2239844"/>
              <a:gd name="connsiteX1365" fmla="*/ 2443612 w 4419601"/>
              <a:gd name="connsiteY1365" fmla="*/ 1782361 h 2239844"/>
              <a:gd name="connsiteX1366" fmla="*/ 2446527 w 4419601"/>
              <a:gd name="connsiteY1366" fmla="*/ 1784023 h 2239844"/>
              <a:gd name="connsiteX1367" fmla="*/ 2461799 w 4419601"/>
              <a:gd name="connsiteY1367" fmla="*/ 1802212 h 2239844"/>
              <a:gd name="connsiteX1368" fmla="*/ 2440402 w 4419601"/>
              <a:gd name="connsiteY1368" fmla="*/ 1788799 h 2239844"/>
              <a:gd name="connsiteX1369" fmla="*/ 2420544 w 4419601"/>
              <a:gd name="connsiteY1369" fmla="*/ 1773363 h 2239844"/>
              <a:gd name="connsiteX1370" fmla="*/ 2417246 w 4419601"/>
              <a:gd name="connsiteY1370" fmla="*/ 1779511 h 2239844"/>
              <a:gd name="connsiteX1371" fmla="*/ 2412644 w 4419601"/>
              <a:gd name="connsiteY1371" fmla="*/ 1774082 h 2239844"/>
              <a:gd name="connsiteX1372" fmla="*/ 2411672 w 4419601"/>
              <a:gd name="connsiteY1372" fmla="*/ 1773096 h 2239844"/>
              <a:gd name="connsiteX1373" fmla="*/ 2415859 w 4419601"/>
              <a:gd name="connsiteY1373" fmla="*/ 1770113 h 2239844"/>
              <a:gd name="connsiteX1374" fmla="*/ 2416032 w 4419601"/>
              <a:gd name="connsiteY1374" fmla="*/ 1769856 h 2239844"/>
              <a:gd name="connsiteX1375" fmla="*/ 2408307 w 4419601"/>
              <a:gd name="connsiteY1375" fmla="*/ 1763851 h 2239844"/>
              <a:gd name="connsiteX1376" fmla="*/ 2408307 w 4419601"/>
              <a:gd name="connsiteY1376" fmla="*/ 1757413 h 2239844"/>
              <a:gd name="connsiteX1377" fmla="*/ 1765491 w 4419601"/>
              <a:gd name="connsiteY1377" fmla="*/ 1755749 h 2239844"/>
              <a:gd name="connsiteX1378" fmla="*/ 1769397 w 4419601"/>
              <a:gd name="connsiteY1378" fmla="*/ 1757110 h 2239844"/>
              <a:gd name="connsiteX1379" fmla="*/ 1799198 w 4419601"/>
              <a:gd name="connsiteY1379" fmla="*/ 1783649 h 2239844"/>
              <a:gd name="connsiteX1380" fmla="*/ 1766981 w 4419601"/>
              <a:gd name="connsiteY1380" fmla="*/ 1757914 h 2239844"/>
              <a:gd name="connsiteX1381" fmla="*/ 2858841 w 4419601"/>
              <a:gd name="connsiteY1381" fmla="*/ 1755516 h 2239844"/>
              <a:gd name="connsiteX1382" fmla="*/ 2881735 w 4419601"/>
              <a:gd name="connsiteY1382" fmla="*/ 1773967 h 2239844"/>
              <a:gd name="connsiteX1383" fmla="*/ 2904494 w 4419601"/>
              <a:gd name="connsiteY1383" fmla="*/ 1796105 h 2239844"/>
              <a:gd name="connsiteX1384" fmla="*/ 2921925 w 4419601"/>
              <a:gd name="connsiteY1384" fmla="*/ 1825435 h 2239844"/>
              <a:gd name="connsiteX1385" fmla="*/ 2926045 w 4419601"/>
              <a:gd name="connsiteY1385" fmla="*/ 1843160 h 2239844"/>
              <a:gd name="connsiteX1386" fmla="*/ 2910671 w 4419601"/>
              <a:gd name="connsiteY1386" fmla="*/ 1821414 h 2239844"/>
              <a:gd name="connsiteX1387" fmla="*/ 2895126 w 4419601"/>
              <a:gd name="connsiteY1387" fmla="*/ 1804410 h 2239844"/>
              <a:gd name="connsiteX1388" fmla="*/ 2874199 w 4419601"/>
              <a:gd name="connsiteY1388" fmla="*/ 1772158 h 2239844"/>
              <a:gd name="connsiteX1389" fmla="*/ 1772888 w 4419601"/>
              <a:gd name="connsiteY1389" fmla="*/ 1750945 h 2239844"/>
              <a:gd name="connsiteX1390" fmla="*/ 1792755 w 4419601"/>
              <a:gd name="connsiteY1390" fmla="*/ 1764348 h 2239844"/>
              <a:gd name="connsiteX1391" fmla="*/ 1795456 w 4419601"/>
              <a:gd name="connsiteY1391" fmla="*/ 1766519 h 2239844"/>
              <a:gd name="connsiteX1392" fmla="*/ 1807915 w 4419601"/>
              <a:gd name="connsiteY1392" fmla="*/ 1778729 h 2239844"/>
              <a:gd name="connsiteX1393" fmla="*/ 1805642 w 4419601"/>
              <a:gd name="connsiteY1393" fmla="*/ 1777215 h 2239844"/>
              <a:gd name="connsiteX1394" fmla="*/ 1786311 w 4419601"/>
              <a:gd name="connsiteY1394" fmla="*/ 1764348 h 2239844"/>
              <a:gd name="connsiteX1395" fmla="*/ 1715270 w 4419601"/>
              <a:gd name="connsiteY1395" fmla="*/ 1748940 h 2239844"/>
              <a:gd name="connsiteX1396" fmla="*/ 1703353 w 4419601"/>
              <a:gd name="connsiteY1396" fmla="*/ 1767565 h 2239844"/>
              <a:gd name="connsiteX1397" fmla="*/ 1689661 w 4419601"/>
              <a:gd name="connsiteY1397" fmla="*/ 1796516 h 2239844"/>
              <a:gd name="connsiteX1398" fmla="*/ 1670330 w 4419601"/>
              <a:gd name="connsiteY1398" fmla="*/ 1841551 h 2239844"/>
              <a:gd name="connsiteX1399" fmla="*/ 1676774 w 4419601"/>
              <a:gd name="connsiteY1399" fmla="*/ 1905886 h 2239844"/>
              <a:gd name="connsiteX1400" fmla="*/ 1677681 w 4419601"/>
              <a:gd name="connsiteY1400" fmla="*/ 1908686 h 2239844"/>
              <a:gd name="connsiteX1401" fmla="*/ 1670330 w 4419601"/>
              <a:gd name="connsiteY1401" fmla="*/ 1899453 h 2239844"/>
              <a:gd name="connsiteX1402" fmla="*/ 1664693 w 4419601"/>
              <a:gd name="connsiteY1402" fmla="*/ 1861655 h 2239844"/>
              <a:gd name="connsiteX1403" fmla="*/ 1664167 w 4419601"/>
              <a:gd name="connsiteY1403" fmla="*/ 1840152 h 2239844"/>
              <a:gd name="connsiteX1404" fmla="*/ 1667914 w 4419601"/>
              <a:gd name="connsiteY1404" fmla="*/ 1821446 h 2239844"/>
              <a:gd name="connsiteX1405" fmla="*/ 1676774 w 4419601"/>
              <a:gd name="connsiteY1405" fmla="*/ 1796516 h 2239844"/>
              <a:gd name="connsiteX1406" fmla="*/ 1692882 w 4419601"/>
              <a:gd name="connsiteY1406" fmla="*/ 1770782 h 2239844"/>
              <a:gd name="connsiteX1407" fmla="*/ 1704922 w 4419601"/>
              <a:gd name="connsiteY1407" fmla="*/ 1751548 h 2239844"/>
              <a:gd name="connsiteX1408" fmla="*/ 1705568 w 4419601"/>
              <a:gd name="connsiteY1408" fmla="*/ 1750878 h 2239844"/>
              <a:gd name="connsiteX1409" fmla="*/ 2836293 w 4419601"/>
              <a:gd name="connsiteY1409" fmla="*/ 1744857 h 2239844"/>
              <a:gd name="connsiteX1410" fmla="*/ 2850387 w 4419601"/>
              <a:gd name="connsiteY1410" fmla="*/ 1755471 h 2239844"/>
              <a:gd name="connsiteX1411" fmla="*/ 2895126 w 4419601"/>
              <a:gd name="connsiteY1411" fmla="*/ 1804410 h 2239844"/>
              <a:gd name="connsiteX1412" fmla="*/ 2897811 w 4419601"/>
              <a:gd name="connsiteY1412" fmla="*/ 1808547 h 2239844"/>
              <a:gd name="connsiteX1413" fmla="*/ 2923532 w 4419601"/>
              <a:gd name="connsiteY1413" fmla="*/ 1892184 h 2239844"/>
              <a:gd name="connsiteX1414" fmla="*/ 2916561 w 4419601"/>
              <a:gd name="connsiteY1414" fmla="*/ 1912006 h 2239844"/>
              <a:gd name="connsiteX1415" fmla="*/ 2904241 w 4419601"/>
              <a:gd name="connsiteY1415" fmla="*/ 1937218 h 2239844"/>
              <a:gd name="connsiteX1416" fmla="*/ 2894905 w 4419601"/>
              <a:gd name="connsiteY1416" fmla="*/ 1950778 h 2239844"/>
              <a:gd name="connsiteX1417" fmla="*/ 2878520 w 4419601"/>
              <a:gd name="connsiteY1417" fmla="*/ 1969386 h 2239844"/>
              <a:gd name="connsiteX1418" fmla="*/ 2809393 w 4419601"/>
              <a:gd name="connsiteY1418" fmla="*/ 1999142 h 2239844"/>
              <a:gd name="connsiteX1419" fmla="*/ 2782907 w 4419601"/>
              <a:gd name="connsiteY1419" fmla="*/ 2000426 h 2239844"/>
              <a:gd name="connsiteX1420" fmla="*/ 2749912 w 4419601"/>
              <a:gd name="connsiteY1420" fmla="*/ 1995120 h 2239844"/>
              <a:gd name="connsiteX1421" fmla="*/ 2736244 w 4419601"/>
              <a:gd name="connsiteY1421" fmla="*/ 1989075 h 2239844"/>
              <a:gd name="connsiteX1422" fmla="*/ 2800551 w 4419601"/>
              <a:gd name="connsiteY1422" fmla="*/ 1993512 h 2239844"/>
              <a:gd name="connsiteX1423" fmla="*/ 2865659 w 4419601"/>
              <a:gd name="connsiteY1423" fmla="*/ 1969386 h 2239844"/>
              <a:gd name="connsiteX1424" fmla="*/ 2910671 w 4419601"/>
              <a:gd name="connsiteY1424" fmla="*/ 1911484 h 2239844"/>
              <a:gd name="connsiteX1425" fmla="*/ 2904241 w 4419601"/>
              <a:gd name="connsiteY1425" fmla="*/ 1834282 h 2239844"/>
              <a:gd name="connsiteX1426" fmla="*/ 2849583 w 4419601"/>
              <a:gd name="connsiteY1426" fmla="*/ 1756275 h 2239844"/>
              <a:gd name="connsiteX1427" fmla="*/ 1117787 w 4419601"/>
              <a:gd name="connsiteY1427" fmla="*/ 1744433 h 2239844"/>
              <a:gd name="connsiteX1428" fmla="*/ 1149770 w 4419601"/>
              <a:gd name="connsiteY1428" fmla="*/ 1808867 h 2239844"/>
              <a:gd name="connsiteX1429" fmla="*/ 1178555 w 4419601"/>
              <a:gd name="connsiteY1429" fmla="*/ 1823365 h 2239844"/>
              <a:gd name="connsiteX1430" fmla="*/ 1184077 w 4419601"/>
              <a:gd name="connsiteY1430" fmla="*/ 1824292 h 2239844"/>
              <a:gd name="connsiteX1431" fmla="*/ 1186551 w 4419601"/>
              <a:gd name="connsiteY1431" fmla="*/ 1825781 h 2239844"/>
              <a:gd name="connsiteX1432" fmla="*/ 1213537 w 4419601"/>
              <a:gd name="connsiteY1432" fmla="*/ 1832124 h 2239844"/>
              <a:gd name="connsiteX1433" fmla="*/ 1225945 w 4419601"/>
              <a:gd name="connsiteY1433" fmla="*/ 1830234 h 2239844"/>
              <a:gd name="connsiteX1434" fmla="*/ 1234926 w 4419601"/>
              <a:gd name="connsiteY1434" fmla="*/ 1831218 h 2239844"/>
              <a:gd name="connsiteX1435" fmla="*/ 1250696 w 4419601"/>
              <a:gd name="connsiteY1435" fmla="*/ 1829629 h 2239844"/>
              <a:gd name="connsiteX1436" fmla="*/ 1247111 w 4419601"/>
              <a:gd name="connsiteY1436" fmla="*/ 1833240 h 2239844"/>
              <a:gd name="connsiteX1437" fmla="*/ 1239324 w 4419601"/>
              <a:gd name="connsiteY1437" fmla="*/ 1834641 h 2239844"/>
              <a:gd name="connsiteX1438" fmla="*/ 1130580 w 4419601"/>
              <a:gd name="connsiteY1438" fmla="*/ 1795981 h 2239844"/>
              <a:gd name="connsiteX1439" fmla="*/ 1116187 w 4419601"/>
              <a:gd name="connsiteY1439" fmla="*/ 1762958 h 2239844"/>
              <a:gd name="connsiteX1440" fmla="*/ 1115106 w 4419601"/>
              <a:gd name="connsiteY1440" fmla="*/ 1754425 h 2239844"/>
              <a:gd name="connsiteX1441" fmla="*/ 2852798 w 4419601"/>
              <a:gd name="connsiteY1441" fmla="*/ 1744212 h 2239844"/>
              <a:gd name="connsiteX1442" fmla="*/ 2869013 w 4419601"/>
              <a:gd name="connsiteY1442" fmla="*/ 1752323 h 2239844"/>
              <a:gd name="connsiteX1443" fmla="*/ 2887361 w 4419601"/>
              <a:gd name="connsiteY1443" fmla="*/ 1767533 h 2239844"/>
              <a:gd name="connsiteX1444" fmla="*/ 2910671 w 4419601"/>
              <a:gd name="connsiteY1444" fmla="*/ 1795680 h 2239844"/>
              <a:gd name="connsiteX1445" fmla="*/ 2917604 w 4419601"/>
              <a:gd name="connsiteY1445" fmla="*/ 1807345 h 2239844"/>
              <a:gd name="connsiteX1446" fmla="*/ 2935852 w 4419601"/>
              <a:gd name="connsiteY1446" fmla="*/ 1796796 h 2239844"/>
              <a:gd name="connsiteX1447" fmla="*/ 2935589 w 4419601"/>
              <a:gd name="connsiteY1447" fmla="*/ 1796484 h 2239844"/>
              <a:gd name="connsiteX1448" fmla="*/ 2923532 w 4419601"/>
              <a:gd name="connsiteY1448" fmla="*/ 1786278 h 2239844"/>
              <a:gd name="connsiteX1449" fmla="*/ 2936393 w 4419601"/>
              <a:gd name="connsiteY1449" fmla="*/ 1795680 h 2239844"/>
              <a:gd name="connsiteX1450" fmla="*/ 2936867 w 4419601"/>
              <a:gd name="connsiteY1450" fmla="*/ 1796209 h 2239844"/>
              <a:gd name="connsiteX1451" fmla="*/ 2940455 w 4419601"/>
              <a:gd name="connsiteY1451" fmla="*/ 1794135 h 2239844"/>
              <a:gd name="connsiteX1452" fmla="*/ 2925943 w 4419601"/>
              <a:gd name="connsiteY1452" fmla="*/ 1780401 h 2239844"/>
              <a:gd name="connsiteX1453" fmla="*/ 2891380 w 4419601"/>
              <a:gd name="connsiteY1453" fmla="*/ 1757079 h 2239844"/>
              <a:gd name="connsiteX1454" fmla="*/ 2889772 w 4419601"/>
              <a:gd name="connsiteY1454" fmla="*/ 1755748 h 2239844"/>
              <a:gd name="connsiteX1455" fmla="*/ 2929963 w 4419601"/>
              <a:gd name="connsiteY1455" fmla="*/ 1782813 h 2239844"/>
              <a:gd name="connsiteX1456" fmla="*/ 2941519 w 4419601"/>
              <a:gd name="connsiteY1456" fmla="*/ 1793519 h 2239844"/>
              <a:gd name="connsiteX1457" fmla="*/ 2978424 w 4419601"/>
              <a:gd name="connsiteY1457" fmla="*/ 1772184 h 2239844"/>
              <a:gd name="connsiteX1458" fmla="*/ 2959146 w 4419601"/>
              <a:gd name="connsiteY1458" fmla="*/ 1787541 h 2239844"/>
              <a:gd name="connsiteX1459" fmla="*/ 2943284 w 4419601"/>
              <a:gd name="connsiteY1459" fmla="*/ 1795154 h 2239844"/>
              <a:gd name="connsiteX1460" fmla="*/ 2946033 w 4419601"/>
              <a:gd name="connsiteY1460" fmla="*/ 1797701 h 2239844"/>
              <a:gd name="connsiteX1461" fmla="*/ 2985004 w 4419601"/>
              <a:gd name="connsiteY1461" fmla="*/ 1775644 h 2239844"/>
              <a:gd name="connsiteX1462" fmla="*/ 2959547 w 4419601"/>
              <a:gd name="connsiteY1462" fmla="*/ 1794472 h 2239844"/>
              <a:gd name="connsiteX1463" fmla="*/ 2948221 w 4419601"/>
              <a:gd name="connsiteY1463" fmla="*/ 1799727 h 2239844"/>
              <a:gd name="connsiteX1464" fmla="*/ 2951665 w 4419601"/>
              <a:gd name="connsiteY1464" fmla="*/ 1802918 h 2239844"/>
              <a:gd name="connsiteX1465" fmla="*/ 2955106 w 4419601"/>
              <a:gd name="connsiteY1465" fmla="*/ 1808000 h 2239844"/>
              <a:gd name="connsiteX1466" fmla="*/ 2946975 w 4419601"/>
              <a:gd name="connsiteY1466" fmla="*/ 1800305 h 2239844"/>
              <a:gd name="connsiteX1467" fmla="*/ 2942427 w 4419601"/>
              <a:gd name="connsiteY1467" fmla="*/ 1802415 h 2239844"/>
              <a:gd name="connsiteX1468" fmla="*/ 2957292 w 4419601"/>
              <a:gd name="connsiteY1468" fmla="*/ 1819002 h 2239844"/>
              <a:gd name="connsiteX1469" fmla="*/ 2959675 w 4419601"/>
              <a:gd name="connsiteY1469" fmla="*/ 1824964 h 2239844"/>
              <a:gd name="connsiteX1470" fmla="*/ 2941118 w 4419601"/>
              <a:gd name="connsiteY1470" fmla="*/ 1803022 h 2239844"/>
              <a:gd name="connsiteX1471" fmla="*/ 2920672 w 4419601"/>
              <a:gd name="connsiteY1471" fmla="*/ 1812507 h 2239844"/>
              <a:gd name="connsiteX1472" fmla="*/ 2928355 w 4419601"/>
              <a:gd name="connsiteY1472" fmla="*/ 1825435 h 2239844"/>
              <a:gd name="connsiteX1473" fmla="*/ 2930587 w 4419601"/>
              <a:gd name="connsiteY1473" fmla="*/ 1835038 h 2239844"/>
              <a:gd name="connsiteX1474" fmla="*/ 2917772 w 4419601"/>
              <a:gd name="connsiteY1474" fmla="*/ 1813853 h 2239844"/>
              <a:gd name="connsiteX1475" fmla="*/ 2916238 w 4419601"/>
              <a:gd name="connsiteY1475" fmla="*/ 1814564 h 2239844"/>
              <a:gd name="connsiteX1476" fmla="*/ 2917701 w 4419601"/>
              <a:gd name="connsiteY1476" fmla="*/ 1813736 h 2239844"/>
              <a:gd name="connsiteX1477" fmla="*/ 2910671 w 4419601"/>
              <a:gd name="connsiteY1477" fmla="*/ 1802114 h 2239844"/>
              <a:gd name="connsiteX1478" fmla="*/ 2904494 w 4419601"/>
              <a:gd name="connsiteY1478" fmla="*/ 1796105 h 2239844"/>
              <a:gd name="connsiteX1479" fmla="*/ 2904241 w 4419601"/>
              <a:gd name="connsiteY1479" fmla="*/ 1795680 h 2239844"/>
              <a:gd name="connsiteX1480" fmla="*/ 2852798 w 4419601"/>
              <a:gd name="connsiteY1480" fmla="*/ 1744212 h 2239844"/>
              <a:gd name="connsiteX1481" fmla="*/ 1709744 w 4419601"/>
              <a:gd name="connsiteY1481" fmla="*/ 1744128 h 2239844"/>
              <a:gd name="connsiteX1482" fmla="*/ 1708991 w 4419601"/>
              <a:gd name="connsiteY1482" fmla="*/ 1745047 h 2239844"/>
              <a:gd name="connsiteX1483" fmla="*/ 1704922 w 4419601"/>
              <a:gd name="connsiteY1483" fmla="*/ 1751548 h 2239844"/>
              <a:gd name="connsiteX1484" fmla="*/ 1684828 w 4419601"/>
              <a:gd name="connsiteY1484" fmla="*/ 1772390 h 2239844"/>
              <a:gd name="connsiteX1485" fmla="*/ 1663887 w 4419601"/>
              <a:gd name="connsiteY1485" fmla="*/ 1828684 h 2239844"/>
              <a:gd name="connsiteX1486" fmla="*/ 1664167 w 4419601"/>
              <a:gd name="connsiteY1486" fmla="*/ 1840152 h 2239844"/>
              <a:gd name="connsiteX1487" fmla="*/ 1663887 w 4419601"/>
              <a:gd name="connsiteY1487" fmla="*/ 1841551 h 2239844"/>
              <a:gd name="connsiteX1488" fmla="*/ 1670330 w 4419601"/>
              <a:gd name="connsiteY1488" fmla="*/ 1905886 h 2239844"/>
              <a:gd name="connsiteX1489" fmla="*/ 1672597 w 4419601"/>
              <a:gd name="connsiteY1489" fmla="*/ 1913088 h 2239844"/>
              <a:gd name="connsiteX1490" fmla="*/ 1664693 w 4419601"/>
              <a:gd name="connsiteY1490" fmla="*/ 1901061 h 2239844"/>
              <a:gd name="connsiteX1491" fmla="*/ 1657444 w 4419601"/>
              <a:gd name="connsiteY1491" fmla="*/ 1828684 h 2239844"/>
              <a:gd name="connsiteX1492" fmla="*/ 1683217 w 4419601"/>
              <a:gd name="connsiteY1492" fmla="*/ 1770782 h 2239844"/>
              <a:gd name="connsiteX1493" fmla="*/ 1698520 w 4419601"/>
              <a:gd name="connsiteY1493" fmla="*/ 1747460 h 2239844"/>
              <a:gd name="connsiteX1494" fmla="*/ 1618132 w 4419601"/>
              <a:gd name="connsiteY1494" fmla="*/ 1744006 h 2239844"/>
              <a:gd name="connsiteX1495" fmla="*/ 1580301 w 4419601"/>
              <a:gd name="connsiteY1495" fmla="*/ 1789850 h 2239844"/>
              <a:gd name="connsiteX1496" fmla="*/ 1535381 w 4419601"/>
              <a:gd name="connsiteY1496" fmla="*/ 1860562 h 2239844"/>
              <a:gd name="connsiteX1497" fmla="*/ 1521745 w 4419601"/>
              <a:gd name="connsiteY1497" fmla="*/ 1899132 h 2239844"/>
              <a:gd name="connsiteX1498" fmla="*/ 1522253 w 4419601"/>
              <a:gd name="connsiteY1498" fmla="*/ 1923579 h 2239844"/>
              <a:gd name="connsiteX1499" fmla="*/ 1521179 w 4419601"/>
              <a:gd name="connsiteY1499" fmla="*/ 1927492 h 2239844"/>
              <a:gd name="connsiteX1500" fmla="*/ 1522320 w 4419601"/>
              <a:gd name="connsiteY1500" fmla="*/ 1926767 h 2239844"/>
              <a:gd name="connsiteX1501" fmla="*/ 1522253 w 4419601"/>
              <a:gd name="connsiteY1501" fmla="*/ 1923579 h 2239844"/>
              <a:gd name="connsiteX1502" fmla="*/ 1528964 w 4419601"/>
              <a:gd name="connsiteY1502" fmla="*/ 1899132 h 2239844"/>
              <a:gd name="connsiteX1503" fmla="*/ 1551424 w 4419601"/>
              <a:gd name="connsiteY1503" fmla="*/ 1860562 h 2239844"/>
              <a:gd name="connsiteX1504" fmla="*/ 1551744 w 4419601"/>
              <a:gd name="connsiteY1504" fmla="*/ 1860012 h 2239844"/>
              <a:gd name="connsiteX1505" fmla="*/ 1548923 w 4419601"/>
              <a:gd name="connsiteY1505" fmla="*/ 1859608 h 2239844"/>
              <a:gd name="connsiteX1506" fmla="*/ 1548118 w 4419601"/>
              <a:gd name="connsiteY1506" fmla="*/ 1853970 h 2239844"/>
              <a:gd name="connsiteX1507" fmla="*/ 1561537 w 4419601"/>
              <a:gd name="connsiteY1507" fmla="*/ 1843195 h 2239844"/>
              <a:gd name="connsiteX1508" fmla="*/ 1573884 w 4419601"/>
              <a:gd name="connsiteY1508" fmla="*/ 1821992 h 2239844"/>
              <a:gd name="connsiteX1509" fmla="*/ 1605970 w 4419601"/>
              <a:gd name="connsiteY1509" fmla="*/ 1780207 h 2239844"/>
              <a:gd name="connsiteX1510" fmla="*/ 1623473 w 4419601"/>
              <a:gd name="connsiteY1510" fmla="*/ 1757413 h 2239844"/>
              <a:gd name="connsiteX1511" fmla="*/ 1622123 w 4419601"/>
              <a:gd name="connsiteY1511" fmla="*/ 1757413 h 2239844"/>
              <a:gd name="connsiteX1512" fmla="*/ 1618905 w 4419601"/>
              <a:gd name="connsiteY1512" fmla="*/ 1757413 h 2239844"/>
              <a:gd name="connsiteX1513" fmla="*/ 1529323 w 4419601"/>
              <a:gd name="connsiteY1513" fmla="*/ 1743159 h 2239844"/>
              <a:gd name="connsiteX1514" fmla="*/ 1529130 w 4419601"/>
              <a:gd name="connsiteY1514" fmla="*/ 1750150 h 2239844"/>
              <a:gd name="connsiteX1515" fmla="*/ 1515732 w 4419601"/>
              <a:gd name="connsiteY1515" fmla="*/ 1777144 h 2239844"/>
              <a:gd name="connsiteX1516" fmla="*/ 1490067 w 4419601"/>
              <a:gd name="connsiteY1516" fmla="*/ 1802998 h 2239844"/>
              <a:gd name="connsiteX1517" fmla="*/ 1487394 w 4419601"/>
              <a:gd name="connsiteY1517" fmla="*/ 1805421 h 2239844"/>
              <a:gd name="connsiteX1518" fmla="*/ 1477235 w 4419601"/>
              <a:gd name="connsiteY1518" fmla="*/ 1809461 h 2239844"/>
              <a:gd name="connsiteX1519" fmla="*/ 1470578 w 4419601"/>
              <a:gd name="connsiteY1519" fmla="*/ 1808865 h 2239844"/>
              <a:gd name="connsiteX1520" fmla="*/ 1477235 w 4419601"/>
              <a:gd name="connsiteY1520" fmla="*/ 1802998 h 2239844"/>
              <a:gd name="connsiteX1521" fmla="*/ 1502900 w 4419601"/>
              <a:gd name="connsiteY1521" fmla="*/ 1777144 h 2239844"/>
              <a:gd name="connsiteX1522" fmla="*/ 1528564 w 4419601"/>
              <a:gd name="connsiteY1522" fmla="*/ 1744827 h 2239844"/>
              <a:gd name="connsiteX1523" fmla="*/ 1629146 w 4419601"/>
              <a:gd name="connsiteY1523" fmla="*/ 1740043 h 2239844"/>
              <a:gd name="connsiteX1524" fmla="*/ 1626680 w 4419601"/>
              <a:gd name="connsiteY1524" fmla="*/ 1751301 h 2239844"/>
              <a:gd name="connsiteX1525" fmla="*/ 1628740 w 4419601"/>
              <a:gd name="connsiteY1525" fmla="*/ 1746145 h 2239844"/>
              <a:gd name="connsiteX1526" fmla="*/ 1113276 w 4419601"/>
              <a:gd name="connsiteY1526" fmla="*/ 1739988 h 2239844"/>
              <a:gd name="connsiteX1527" fmla="*/ 1115106 w 4419601"/>
              <a:gd name="connsiteY1527" fmla="*/ 1754425 h 2239844"/>
              <a:gd name="connsiteX1528" fmla="*/ 1109791 w 4419601"/>
              <a:gd name="connsiteY1528" fmla="*/ 1774234 h 2239844"/>
              <a:gd name="connsiteX1529" fmla="*/ 1111390 w 4419601"/>
              <a:gd name="connsiteY1529" fmla="*/ 1808867 h 2239844"/>
              <a:gd name="connsiteX1530" fmla="*/ 1156167 w 4419601"/>
              <a:gd name="connsiteY1530" fmla="*/ 1853971 h 2239844"/>
              <a:gd name="connsiteX1531" fmla="*/ 1207340 w 4419601"/>
              <a:gd name="connsiteY1531" fmla="*/ 1853971 h 2239844"/>
              <a:gd name="connsiteX1532" fmla="*/ 1245721 w 4419601"/>
              <a:gd name="connsiteY1532" fmla="*/ 1834641 h 2239844"/>
              <a:gd name="connsiteX1533" fmla="*/ 1247111 w 4419601"/>
              <a:gd name="connsiteY1533" fmla="*/ 1833240 h 2239844"/>
              <a:gd name="connsiteX1534" fmla="*/ 1259911 w 4419601"/>
              <a:gd name="connsiteY1534" fmla="*/ 1830938 h 2239844"/>
              <a:gd name="connsiteX1535" fmla="*/ 1255316 w 4419601"/>
              <a:gd name="connsiteY1535" fmla="*/ 1834641 h 2239844"/>
              <a:gd name="connsiteX1536" fmla="*/ 1239324 w 4419601"/>
              <a:gd name="connsiteY1536" fmla="*/ 1847528 h 2239844"/>
              <a:gd name="connsiteX1537" fmla="*/ 1156167 w 4419601"/>
              <a:gd name="connsiteY1537" fmla="*/ 1860414 h 2239844"/>
              <a:gd name="connsiteX1538" fmla="*/ 1111390 w 4419601"/>
              <a:gd name="connsiteY1538" fmla="*/ 1815311 h 2239844"/>
              <a:gd name="connsiteX1539" fmla="*/ 1107392 w 4419601"/>
              <a:gd name="connsiteY1539" fmla="*/ 1751682 h 2239844"/>
              <a:gd name="connsiteX1540" fmla="*/ 1534980 w 4419601"/>
              <a:gd name="connsiteY1540" fmla="*/ 1738363 h 2239844"/>
              <a:gd name="connsiteX1541" fmla="*/ 1538188 w 4419601"/>
              <a:gd name="connsiteY1541" fmla="*/ 1744827 h 2239844"/>
              <a:gd name="connsiteX1542" fmla="*/ 1534980 w 4419601"/>
              <a:gd name="connsiteY1542" fmla="*/ 1777144 h 2239844"/>
              <a:gd name="connsiteX1543" fmla="*/ 1483651 w 4419601"/>
              <a:gd name="connsiteY1543" fmla="*/ 1815924 h 2239844"/>
              <a:gd name="connsiteX1544" fmla="*/ 1476194 w 4419601"/>
              <a:gd name="connsiteY1544" fmla="*/ 1815575 h 2239844"/>
              <a:gd name="connsiteX1545" fmla="*/ 1487394 w 4419601"/>
              <a:gd name="connsiteY1545" fmla="*/ 1805421 h 2239844"/>
              <a:gd name="connsiteX1546" fmla="*/ 1507712 w 4419601"/>
              <a:gd name="connsiteY1546" fmla="*/ 1797342 h 2239844"/>
              <a:gd name="connsiteX1547" fmla="*/ 1528564 w 4419601"/>
              <a:gd name="connsiteY1547" fmla="*/ 1770681 h 2239844"/>
              <a:gd name="connsiteX1548" fmla="*/ 1529130 w 4419601"/>
              <a:gd name="connsiteY1548" fmla="*/ 1750150 h 2239844"/>
              <a:gd name="connsiteX1549" fmla="*/ 1534980 w 4419601"/>
              <a:gd name="connsiteY1549" fmla="*/ 1738364 h 2239844"/>
              <a:gd name="connsiteX1550" fmla="*/ 1746544 w 4419601"/>
              <a:gd name="connsiteY1550" fmla="*/ 1738111 h 2239844"/>
              <a:gd name="connsiteX1551" fmla="*/ 1757196 w 4419601"/>
              <a:gd name="connsiteY1551" fmla="*/ 1742092 h 2239844"/>
              <a:gd name="connsiteX1552" fmla="*/ 1758121 w 4419601"/>
              <a:gd name="connsiteY1552" fmla="*/ 1745047 h 2239844"/>
              <a:gd name="connsiteX1553" fmla="*/ 1765491 w 4419601"/>
              <a:gd name="connsiteY1553" fmla="*/ 1755749 h 2239844"/>
              <a:gd name="connsiteX1554" fmla="*/ 1734764 w 4419601"/>
              <a:gd name="connsiteY1554" fmla="*/ 1745047 h 2239844"/>
              <a:gd name="connsiteX1555" fmla="*/ 1715270 w 4419601"/>
              <a:gd name="connsiteY1555" fmla="*/ 1748940 h 2239844"/>
              <a:gd name="connsiteX1556" fmla="*/ 1720366 w 4419601"/>
              <a:gd name="connsiteY1556" fmla="*/ 1740975 h 2239844"/>
              <a:gd name="connsiteX1557" fmla="*/ 1728321 w 4419601"/>
              <a:gd name="connsiteY1557" fmla="*/ 1738614 h 2239844"/>
              <a:gd name="connsiteX1558" fmla="*/ 1746544 w 4419601"/>
              <a:gd name="connsiteY1558" fmla="*/ 1738111 h 2239844"/>
              <a:gd name="connsiteX1559" fmla="*/ 3031348 w 4419601"/>
              <a:gd name="connsiteY1559" fmla="*/ 1734610 h 2239844"/>
              <a:gd name="connsiteX1560" fmla="*/ 3002856 w 4419601"/>
              <a:gd name="connsiteY1560" fmla="*/ 1765540 h 2239844"/>
              <a:gd name="connsiteX1561" fmla="*/ 2985004 w 4419601"/>
              <a:gd name="connsiteY1561" fmla="*/ 1775644 h 2239844"/>
              <a:gd name="connsiteX1562" fmla="*/ 2993232 w 4419601"/>
              <a:gd name="connsiteY1562" fmla="*/ 1769558 h 2239844"/>
              <a:gd name="connsiteX1563" fmla="*/ 3029323 w 4419601"/>
              <a:gd name="connsiteY1563" fmla="*/ 1735804 h 2239844"/>
              <a:gd name="connsiteX1564" fmla="*/ 1627019 w 4419601"/>
              <a:gd name="connsiteY1564" fmla="*/ 1733237 h 2239844"/>
              <a:gd name="connsiteX1565" fmla="*/ 1623953 w 4419601"/>
              <a:gd name="connsiteY1565" fmla="*/ 1736953 h 2239844"/>
              <a:gd name="connsiteX1566" fmla="*/ 1624196 w 4419601"/>
              <a:gd name="connsiteY1566" fmla="*/ 1739406 h 2239844"/>
              <a:gd name="connsiteX1567" fmla="*/ 1618905 w 4419601"/>
              <a:gd name="connsiteY1567" fmla="*/ 1750967 h 2239844"/>
              <a:gd name="connsiteX1568" fmla="*/ 1625341 w 4419601"/>
              <a:gd name="connsiteY1568" fmla="*/ 1750967 h 2239844"/>
              <a:gd name="connsiteX1569" fmla="*/ 1624196 w 4419601"/>
              <a:gd name="connsiteY1569" fmla="*/ 1739406 h 2239844"/>
              <a:gd name="connsiteX1570" fmla="*/ 1766981 w 4419601"/>
              <a:gd name="connsiteY1570" fmla="*/ 1732180 h 2239844"/>
              <a:gd name="connsiteX1571" fmla="*/ 1870075 w 4419601"/>
              <a:gd name="connsiteY1571" fmla="*/ 1802949 h 2239844"/>
              <a:gd name="connsiteX1572" fmla="*/ 1857048 w 4419601"/>
              <a:gd name="connsiteY1572" fmla="*/ 1800851 h 2239844"/>
              <a:gd name="connsiteX1573" fmla="*/ 1833117 w 4419601"/>
              <a:gd name="connsiteY1573" fmla="*/ 1793225 h 2239844"/>
              <a:gd name="connsiteX1574" fmla="*/ 1820133 w 4419601"/>
              <a:gd name="connsiteY1574" fmla="*/ 1786350 h 2239844"/>
              <a:gd name="connsiteX1575" fmla="*/ 1795456 w 4419601"/>
              <a:gd name="connsiteY1575" fmla="*/ 1766519 h 2239844"/>
              <a:gd name="connsiteX1576" fmla="*/ 1766981 w 4419601"/>
              <a:gd name="connsiteY1576" fmla="*/ 1738614 h 2239844"/>
              <a:gd name="connsiteX1577" fmla="*/ 1766981 w 4419601"/>
              <a:gd name="connsiteY1577" fmla="*/ 1732180 h 2239844"/>
              <a:gd name="connsiteX1578" fmla="*/ 2842692 w 4419601"/>
              <a:gd name="connsiteY1578" fmla="*/ 1729322 h 2239844"/>
              <a:gd name="connsiteX1579" fmla="*/ 2846368 w 4419601"/>
              <a:gd name="connsiteY1579" fmla="*/ 1731345 h 2239844"/>
              <a:gd name="connsiteX1580" fmla="*/ 2868334 w 4419601"/>
              <a:gd name="connsiteY1580" fmla="*/ 1743601 h 2239844"/>
              <a:gd name="connsiteX1581" fmla="*/ 2904241 w 4419601"/>
              <a:gd name="connsiteY1581" fmla="*/ 1769946 h 2239844"/>
              <a:gd name="connsiteX1582" fmla="*/ 2923532 w 4419601"/>
              <a:gd name="connsiteY1582" fmla="*/ 1786278 h 2239844"/>
              <a:gd name="connsiteX1583" fmla="*/ 2894596 w 4419601"/>
              <a:gd name="connsiteY1583" fmla="*/ 1765121 h 2239844"/>
              <a:gd name="connsiteX1584" fmla="*/ 2869013 w 4419601"/>
              <a:gd name="connsiteY1584" fmla="*/ 1752323 h 2239844"/>
              <a:gd name="connsiteX1585" fmla="*/ 2859228 w 4419601"/>
              <a:gd name="connsiteY1585" fmla="*/ 1744212 h 2239844"/>
              <a:gd name="connsiteX1586" fmla="*/ 3029410 w 4419601"/>
              <a:gd name="connsiteY1586" fmla="*/ 1728600 h 2239844"/>
              <a:gd name="connsiteX1587" fmla="*/ 2999648 w 4419601"/>
              <a:gd name="connsiteY1587" fmla="*/ 1759914 h 2239844"/>
              <a:gd name="connsiteX1588" fmla="*/ 2978424 w 4419601"/>
              <a:gd name="connsiteY1588" fmla="*/ 1772184 h 2239844"/>
              <a:gd name="connsiteX1589" fmla="*/ 2994836 w 4419601"/>
              <a:gd name="connsiteY1589" fmla="*/ 1759111 h 2239844"/>
              <a:gd name="connsiteX1590" fmla="*/ 3028120 w 4419601"/>
              <a:gd name="connsiteY1590" fmla="*/ 1729475 h 2239844"/>
              <a:gd name="connsiteX1591" fmla="*/ 2814442 w 4419601"/>
              <a:gd name="connsiteY1591" fmla="*/ 1721187 h 2239844"/>
              <a:gd name="connsiteX1592" fmla="*/ 2842174 w 4419601"/>
              <a:gd name="connsiteY1592" fmla="*/ 1737834 h 2239844"/>
              <a:gd name="connsiteX1593" fmla="*/ 2843956 w 4419601"/>
              <a:gd name="connsiteY1593" fmla="*/ 1739387 h 2239844"/>
              <a:gd name="connsiteX1594" fmla="*/ 2858841 w 4419601"/>
              <a:gd name="connsiteY1594" fmla="*/ 1755516 h 2239844"/>
              <a:gd name="connsiteX1595" fmla="*/ 2852798 w 4419601"/>
              <a:gd name="connsiteY1595" fmla="*/ 1750645 h 2239844"/>
              <a:gd name="connsiteX1596" fmla="*/ 2815020 w 4419601"/>
              <a:gd name="connsiteY1596" fmla="*/ 1721694 h 2239844"/>
              <a:gd name="connsiteX1597" fmla="*/ 2312988 w 4419601"/>
              <a:gd name="connsiteY1597" fmla="*/ 1719313 h 2239844"/>
              <a:gd name="connsiteX1598" fmla="*/ 2324020 w 4419601"/>
              <a:gd name="connsiteY1598" fmla="*/ 1722559 h 2239844"/>
              <a:gd name="connsiteX1599" fmla="*/ 2326651 w 4419601"/>
              <a:gd name="connsiteY1599" fmla="*/ 1728044 h 2239844"/>
              <a:gd name="connsiteX1600" fmla="*/ 2338706 w 4419601"/>
              <a:gd name="connsiteY1600" fmla="*/ 1738363 h 2239844"/>
              <a:gd name="connsiteX1601" fmla="*/ 2370853 w 4419601"/>
              <a:gd name="connsiteY1601" fmla="*/ 1763763 h 2239844"/>
              <a:gd name="connsiteX1602" fmla="*/ 2395767 w 4419601"/>
              <a:gd name="connsiteY1602" fmla="*/ 1771701 h 2239844"/>
              <a:gd name="connsiteX1603" fmla="*/ 2406038 w 4419601"/>
              <a:gd name="connsiteY1603" fmla="*/ 1773744 h 2239844"/>
              <a:gd name="connsiteX1604" fmla="*/ 2411840 w 4419601"/>
              <a:gd name="connsiteY1604" fmla="*/ 1779638 h 2239844"/>
              <a:gd name="connsiteX1605" fmla="*/ 2413581 w 4419601"/>
              <a:gd name="connsiteY1605" fmla="*/ 1781772 h 2239844"/>
              <a:gd name="connsiteX1606" fmla="*/ 2401393 w 4419601"/>
              <a:gd name="connsiteY1606" fmla="*/ 1782019 h 2239844"/>
              <a:gd name="connsiteX1607" fmla="*/ 2370853 w 4419601"/>
              <a:gd name="connsiteY1607" fmla="*/ 1770113 h 2239844"/>
              <a:gd name="connsiteX1608" fmla="*/ 2332276 w 4419601"/>
              <a:gd name="connsiteY1608" fmla="*/ 1744713 h 2239844"/>
              <a:gd name="connsiteX1609" fmla="*/ 2312988 w 4419601"/>
              <a:gd name="connsiteY1609" fmla="*/ 1719313 h 2239844"/>
              <a:gd name="connsiteX1610" fmla="*/ 1747651 w 4419601"/>
              <a:gd name="connsiteY1610" fmla="*/ 1719313 h 2239844"/>
              <a:gd name="connsiteX1611" fmla="*/ 1760538 w 4419601"/>
              <a:gd name="connsiteY1611" fmla="*/ 1732180 h 2239844"/>
              <a:gd name="connsiteX1612" fmla="*/ 1766981 w 4419601"/>
              <a:gd name="connsiteY1612" fmla="*/ 1745047 h 2239844"/>
              <a:gd name="connsiteX1613" fmla="*/ 1772888 w 4419601"/>
              <a:gd name="connsiteY1613" fmla="*/ 1750945 h 2239844"/>
              <a:gd name="connsiteX1614" fmla="*/ 1762954 w 4419601"/>
              <a:gd name="connsiteY1614" fmla="*/ 1744243 h 2239844"/>
              <a:gd name="connsiteX1615" fmla="*/ 1757196 w 4419601"/>
              <a:gd name="connsiteY1615" fmla="*/ 1742092 h 2239844"/>
              <a:gd name="connsiteX1616" fmla="*/ 1754094 w 4419601"/>
              <a:gd name="connsiteY1616" fmla="*/ 1732180 h 2239844"/>
              <a:gd name="connsiteX1617" fmla="*/ 1747651 w 4419601"/>
              <a:gd name="connsiteY1617" fmla="*/ 1725747 h 2239844"/>
              <a:gd name="connsiteX1618" fmla="*/ 1741208 w 4419601"/>
              <a:gd name="connsiteY1618" fmla="*/ 1725747 h 2239844"/>
              <a:gd name="connsiteX1619" fmla="*/ 1721877 w 4419601"/>
              <a:gd name="connsiteY1619" fmla="*/ 1738614 h 2239844"/>
              <a:gd name="connsiteX1620" fmla="*/ 1720366 w 4419601"/>
              <a:gd name="connsiteY1620" fmla="*/ 1740975 h 2239844"/>
              <a:gd name="connsiteX1621" fmla="*/ 1709744 w 4419601"/>
              <a:gd name="connsiteY1621" fmla="*/ 1744128 h 2239844"/>
              <a:gd name="connsiteX1622" fmla="*/ 1723488 w 4419601"/>
              <a:gd name="connsiteY1622" fmla="*/ 1727355 h 2239844"/>
              <a:gd name="connsiteX1623" fmla="*/ 1747651 w 4419601"/>
              <a:gd name="connsiteY1623" fmla="*/ 1719313 h 2239844"/>
              <a:gd name="connsiteX1624" fmla="*/ 2320401 w 4419601"/>
              <a:gd name="connsiteY1624" fmla="*/ 1715013 h 2239844"/>
              <a:gd name="connsiteX1625" fmla="*/ 2353172 w 4419601"/>
              <a:gd name="connsiteY1625" fmla="*/ 1724076 h 2239844"/>
              <a:gd name="connsiteX1626" fmla="*/ 2383712 w 4419601"/>
              <a:gd name="connsiteY1626" fmla="*/ 1744713 h 2239844"/>
              <a:gd name="connsiteX1627" fmla="*/ 2411672 w 4419601"/>
              <a:gd name="connsiteY1627" fmla="*/ 1773096 h 2239844"/>
              <a:gd name="connsiteX1628" fmla="*/ 2409731 w 4419601"/>
              <a:gd name="connsiteY1628" fmla="*/ 1774479 h 2239844"/>
              <a:gd name="connsiteX1629" fmla="*/ 2406038 w 4419601"/>
              <a:gd name="connsiteY1629" fmla="*/ 1773744 h 2239844"/>
              <a:gd name="connsiteX1630" fmla="*/ 2383712 w 4419601"/>
              <a:gd name="connsiteY1630" fmla="*/ 1751063 h 2239844"/>
              <a:gd name="connsiteX1631" fmla="*/ 2350761 w 4419601"/>
              <a:gd name="connsiteY1631" fmla="*/ 1730426 h 2239844"/>
              <a:gd name="connsiteX1632" fmla="*/ 2324020 w 4419601"/>
              <a:gd name="connsiteY1632" fmla="*/ 1722559 h 2239844"/>
              <a:gd name="connsiteX1633" fmla="*/ 3065369 w 4419601"/>
              <a:gd name="connsiteY1633" fmla="*/ 1714557 h 2239844"/>
              <a:gd name="connsiteX1634" fmla="*/ 3052582 w 4419601"/>
              <a:gd name="connsiteY1634" fmla="*/ 1739019 h 2239844"/>
              <a:gd name="connsiteX1635" fmla="*/ 3025313 w 4419601"/>
              <a:gd name="connsiteY1635" fmla="*/ 1763129 h 2239844"/>
              <a:gd name="connsiteX1636" fmla="*/ 3046968 w 4419601"/>
              <a:gd name="connsiteY1636" fmla="*/ 1734197 h 2239844"/>
              <a:gd name="connsiteX1637" fmla="*/ 3054761 w 4419601"/>
              <a:gd name="connsiteY1637" fmla="*/ 1720810 h 2239844"/>
              <a:gd name="connsiteX1638" fmla="*/ 2814746 w 4419601"/>
              <a:gd name="connsiteY1638" fmla="*/ 1713944 h 2239844"/>
              <a:gd name="connsiteX1639" fmla="*/ 2818030 w 4419601"/>
              <a:gd name="connsiteY1639" fmla="*/ 1715751 h 2239844"/>
              <a:gd name="connsiteX1640" fmla="*/ 2852798 w 4419601"/>
              <a:gd name="connsiteY1640" fmla="*/ 1744212 h 2239844"/>
              <a:gd name="connsiteX1641" fmla="*/ 2842174 w 4419601"/>
              <a:gd name="connsiteY1641" fmla="*/ 1737834 h 2239844"/>
              <a:gd name="connsiteX1642" fmla="*/ 2319418 w 4419601"/>
              <a:gd name="connsiteY1642" fmla="*/ 1712963 h 2239844"/>
              <a:gd name="connsiteX1643" fmla="*/ 2320401 w 4419601"/>
              <a:gd name="connsiteY1643" fmla="*/ 1715013 h 2239844"/>
              <a:gd name="connsiteX1644" fmla="*/ 2319170 w 4419601"/>
              <a:gd name="connsiteY1644" fmla="*/ 1714673 h 2239844"/>
              <a:gd name="connsiteX1645" fmla="*/ 2312988 w 4419601"/>
              <a:gd name="connsiteY1645" fmla="*/ 1712963 h 2239844"/>
              <a:gd name="connsiteX1646" fmla="*/ 2319170 w 4419601"/>
              <a:gd name="connsiteY1646" fmla="*/ 1714673 h 2239844"/>
              <a:gd name="connsiteX1647" fmla="*/ 2318614 w 4419601"/>
              <a:gd name="connsiteY1647" fmla="*/ 1718519 h 2239844"/>
              <a:gd name="connsiteX1648" fmla="*/ 2312988 w 4419601"/>
              <a:gd name="connsiteY1648" fmla="*/ 1719313 h 2239844"/>
              <a:gd name="connsiteX1649" fmla="*/ 2312988 w 4419601"/>
              <a:gd name="connsiteY1649" fmla="*/ 1712963 h 2239844"/>
              <a:gd name="connsiteX1650" fmla="*/ 3068021 w 4419601"/>
              <a:gd name="connsiteY1650" fmla="*/ 1709484 h 2239844"/>
              <a:gd name="connsiteX1651" fmla="*/ 3070226 w 4419601"/>
              <a:gd name="connsiteY1651" fmla="*/ 1711694 h 2239844"/>
              <a:gd name="connsiteX1652" fmla="*/ 3065369 w 4419601"/>
              <a:gd name="connsiteY1652" fmla="*/ 1714557 h 2239844"/>
              <a:gd name="connsiteX1653" fmla="*/ 3063810 w 4419601"/>
              <a:gd name="connsiteY1653" fmla="*/ 1705264 h 2239844"/>
              <a:gd name="connsiteX1654" fmla="*/ 3054761 w 4419601"/>
              <a:gd name="connsiteY1654" fmla="*/ 1720810 h 2239844"/>
              <a:gd name="connsiteX1655" fmla="*/ 3031348 w 4419601"/>
              <a:gd name="connsiteY1655" fmla="*/ 1734610 h 2239844"/>
              <a:gd name="connsiteX1656" fmla="*/ 3049337 w 4419601"/>
              <a:gd name="connsiteY1656" fmla="*/ 1715083 h 2239844"/>
              <a:gd name="connsiteX1657" fmla="*/ 3063810 w 4419601"/>
              <a:gd name="connsiteY1657" fmla="*/ 1705264 h 2239844"/>
              <a:gd name="connsiteX1658" fmla="*/ 3070226 w 4419601"/>
              <a:gd name="connsiteY1658" fmla="*/ 1705264 h 2239844"/>
              <a:gd name="connsiteX1659" fmla="*/ 3068021 w 4419601"/>
              <a:gd name="connsiteY1659" fmla="*/ 1709484 h 2239844"/>
              <a:gd name="connsiteX1660" fmla="*/ 3064612 w 4419601"/>
              <a:gd name="connsiteY1660" fmla="*/ 1706068 h 2239844"/>
              <a:gd name="connsiteX1661" fmla="*/ 3063810 w 4419601"/>
              <a:gd name="connsiteY1661" fmla="*/ 1705264 h 2239844"/>
              <a:gd name="connsiteX1662" fmla="*/ 1139379 w 4419601"/>
              <a:gd name="connsiteY1662" fmla="*/ 1704624 h 2239844"/>
              <a:gd name="connsiteX1663" fmla="*/ 1137776 w 4419601"/>
              <a:gd name="connsiteY1663" fmla="*/ 1721882 h 2239844"/>
              <a:gd name="connsiteX1664" fmla="*/ 1143373 w 4419601"/>
              <a:gd name="connsiteY1664" fmla="*/ 1783094 h 2239844"/>
              <a:gd name="connsiteX1665" fmla="*/ 1239324 w 4419601"/>
              <a:gd name="connsiteY1665" fmla="*/ 1821754 h 2239844"/>
              <a:gd name="connsiteX1666" fmla="*/ 1239324 w 4419601"/>
              <a:gd name="connsiteY1666" fmla="*/ 1828197 h 2239844"/>
              <a:gd name="connsiteX1667" fmla="*/ 1225945 w 4419601"/>
              <a:gd name="connsiteY1667" fmla="*/ 1830234 h 2239844"/>
              <a:gd name="connsiteX1668" fmla="*/ 1207340 w 4419601"/>
              <a:gd name="connsiteY1668" fmla="*/ 1828197 h 2239844"/>
              <a:gd name="connsiteX1669" fmla="*/ 1184077 w 4419601"/>
              <a:gd name="connsiteY1669" fmla="*/ 1824292 h 2239844"/>
              <a:gd name="connsiteX1670" fmla="*/ 1161964 w 4419601"/>
              <a:gd name="connsiteY1670" fmla="*/ 1810982 h 2239844"/>
              <a:gd name="connsiteX1671" fmla="*/ 1143373 w 4419601"/>
              <a:gd name="connsiteY1671" fmla="*/ 1789537 h 2239844"/>
              <a:gd name="connsiteX1672" fmla="*/ 1130580 w 4419601"/>
              <a:gd name="connsiteY1672" fmla="*/ 1725103 h 2239844"/>
              <a:gd name="connsiteX1673" fmla="*/ 1131308 w 4419601"/>
              <a:gd name="connsiteY1673" fmla="*/ 1715321 h 2239844"/>
              <a:gd name="connsiteX1674" fmla="*/ 1132284 w 4419601"/>
              <a:gd name="connsiteY1674" fmla="*/ 1702212 h 2239844"/>
              <a:gd name="connsiteX1675" fmla="*/ 1131308 w 4419601"/>
              <a:gd name="connsiteY1675" fmla="*/ 1715321 h 2239844"/>
              <a:gd name="connsiteX1676" fmla="*/ 1128181 w 4419601"/>
              <a:gd name="connsiteY1676" fmla="*/ 1719465 h 2239844"/>
              <a:gd name="connsiteX1677" fmla="*/ 1117787 w 4419601"/>
              <a:gd name="connsiteY1677" fmla="*/ 1744433 h 2239844"/>
              <a:gd name="connsiteX1678" fmla="*/ 1118245 w 4419601"/>
              <a:gd name="connsiteY1678" fmla="*/ 1730112 h 2239844"/>
              <a:gd name="connsiteX1679" fmla="*/ 1504103 w 4419601"/>
              <a:gd name="connsiteY1679" fmla="*/ 1699987 h 2239844"/>
              <a:gd name="connsiteX1680" fmla="*/ 1514128 w 4419601"/>
              <a:gd name="connsiteY1680" fmla="*/ 1703354 h 2239844"/>
              <a:gd name="connsiteX1681" fmla="*/ 1522148 w 4419601"/>
              <a:gd name="connsiteY1681" fmla="*/ 1712510 h 2239844"/>
              <a:gd name="connsiteX1682" fmla="*/ 1533167 w 4419601"/>
              <a:gd name="connsiteY1682" fmla="*/ 1734710 h 2239844"/>
              <a:gd name="connsiteX1683" fmla="*/ 1529323 w 4419601"/>
              <a:gd name="connsiteY1683" fmla="*/ 1743159 h 2239844"/>
              <a:gd name="connsiteX1684" fmla="*/ 1529366 w 4419601"/>
              <a:gd name="connsiteY1684" fmla="*/ 1741595 h 2239844"/>
              <a:gd name="connsiteX1685" fmla="*/ 1515732 w 4419601"/>
              <a:gd name="connsiteY1685" fmla="*/ 1712510 h 2239844"/>
              <a:gd name="connsiteX1686" fmla="*/ 2772768 w 4419601"/>
              <a:gd name="connsiteY1686" fmla="*/ 1696170 h 2239844"/>
              <a:gd name="connsiteX1687" fmla="*/ 2795519 w 4419601"/>
              <a:gd name="connsiteY1687" fmla="*/ 1709827 h 2239844"/>
              <a:gd name="connsiteX1688" fmla="*/ 2836293 w 4419601"/>
              <a:gd name="connsiteY1688" fmla="*/ 1744857 h 2239844"/>
              <a:gd name="connsiteX1689" fmla="*/ 2775633 w 4419601"/>
              <a:gd name="connsiteY1689" fmla="*/ 1699177 h 2239844"/>
              <a:gd name="connsiteX1690" fmla="*/ 1140292 w 4419601"/>
              <a:gd name="connsiteY1690" fmla="*/ 1694795 h 2239844"/>
              <a:gd name="connsiteX1691" fmla="*/ 1142574 w 4419601"/>
              <a:gd name="connsiteY1691" fmla="*/ 1696108 h 2239844"/>
              <a:gd name="connsiteX1692" fmla="*/ 1143373 w 4419601"/>
              <a:gd name="connsiteY1692" fmla="*/ 1699330 h 2239844"/>
              <a:gd name="connsiteX1693" fmla="*/ 1139379 w 4419601"/>
              <a:gd name="connsiteY1693" fmla="*/ 1704624 h 2239844"/>
              <a:gd name="connsiteX1694" fmla="*/ 1505928 w 4419601"/>
              <a:gd name="connsiteY1694" fmla="*/ 1693991 h 2239844"/>
              <a:gd name="connsiteX1695" fmla="*/ 1525356 w 4419601"/>
              <a:gd name="connsiteY1695" fmla="*/ 1699583 h 2239844"/>
              <a:gd name="connsiteX1696" fmla="*/ 1547813 w 4419601"/>
              <a:gd name="connsiteY1696" fmla="*/ 1706047 h 2239844"/>
              <a:gd name="connsiteX1697" fmla="*/ 1543803 w 4419601"/>
              <a:gd name="connsiteY1697" fmla="*/ 1724629 h 2239844"/>
              <a:gd name="connsiteX1698" fmla="*/ 1534980 w 4419601"/>
              <a:gd name="connsiteY1698" fmla="*/ 1738363 h 2239844"/>
              <a:gd name="connsiteX1699" fmla="*/ 1533167 w 4419601"/>
              <a:gd name="connsiteY1699" fmla="*/ 1734710 h 2239844"/>
              <a:gd name="connsiteX1700" fmla="*/ 1537387 w 4419601"/>
              <a:gd name="connsiteY1700" fmla="*/ 1725437 h 2239844"/>
              <a:gd name="connsiteX1701" fmla="*/ 1540147 w 4419601"/>
              <a:gd name="connsiteY1701" fmla="*/ 1712090 h 2239844"/>
              <a:gd name="connsiteX1702" fmla="*/ 1541397 w 4419601"/>
              <a:gd name="connsiteY1702" fmla="*/ 1712510 h 2239844"/>
              <a:gd name="connsiteX1703" fmla="*/ 1541397 w 4419601"/>
              <a:gd name="connsiteY1703" fmla="*/ 1706047 h 2239844"/>
              <a:gd name="connsiteX1704" fmla="*/ 1540147 w 4419601"/>
              <a:gd name="connsiteY1704" fmla="*/ 1712090 h 2239844"/>
              <a:gd name="connsiteX1705" fmla="*/ 1522148 w 4419601"/>
              <a:gd name="connsiteY1705" fmla="*/ 1706047 h 2239844"/>
              <a:gd name="connsiteX1706" fmla="*/ 1514128 w 4419601"/>
              <a:gd name="connsiteY1706" fmla="*/ 1703354 h 2239844"/>
              <a:gd name="connsiteX1707" fmla="*/ 3067018 w 4419601"/>
              <a:gd name="connsiteY1707" fmla="*/ 1689995 h 2239844"/>
              <a:gd name="connsiteX1708" fmla="*/ 3070226 w 4419601"/>
              <a:gd name="connsiteY1708" fmla="*/ 1692406 h 2239844"/>
              <a:gd name="connsiteX1709" fmla="*/ 3049337 w 4419601"/>
              <a:gd name="connsiteY1709" fmla="*/ 1715083 h 2239844"/>
              <a:gd name="connsiteX1710" fmla="*/ 3029410 w 4419601"/>
              <a:gd name="connsiteY1710" fmla="*/ 1728600 h 2239844"/>
              <a:gd name="connsiteX1711" fmla="*/ 3063810 w 4419601"/>
              <a:gd name="connsiteY1711" fmla="*/ 1692406 h 2239844"/>
              <a:gd name="connsiteX1712" fmla="*/ 3067018 w 4419601"/>
              <a:gd name="connsiteY1712" fmla="*/ 1689995 h 2239844"/>
              <a:gd name="connsiteX1713" fmla="*/ 2754060 w 4419601"/>
              <a:gd name="connsiteY1713" fmla="*/ 1676140 h 2239844"/>
              <a:gd name="connsiteX1714" fmla="*/ 2789113 w 4419601"/>
              <a:gd name="connsiteY1714" fmla="*/ 1698936 h 2239844"/>
              <a:gd name="connsiteX1715" fmla="*/ 2814442 w 4419601"/>
              <a:gd name="connsiteY1715" fmla="*/ 1721187 h 2239844"/>
              <a:gd name="connsiteX1716" fmla="*/ 2795519 w 4419601"/>
              <a:gd name="connsiteY1716" fmla="*/ 1709827 h 2239844"/>
              <a:gd name="connsiteX1717" fmla="*/ 2775633 w 4419601"/>
              <a:gd name="connsiteY1717" fmla="*/ 1692743 h 2239844"/>
              <a:gd name="connsiteX1718" fmla="*/ 2752631 w 4419601"/>
              <a:gd name="connsiteY1718" fmla="*/ 1675040 h 2239844"/>
              <a:gd name="connsiteX1719" fmla="*/ 2754060 w 4419601"/>
              <a:gd name="connsiteY1719" fmla="*/ 1676140 h 2239844"/>
              <a:gd name="connsiteX1720" fmla="*/ 2753058 w 4419601"/>
              <a:gd name="connsiteY1720" fmla="*/ 1675489 h 2239844"/>
              <a:gd name="connsiteX1721" fmla="*/ 1478871 w 4419601"/>
              <a:gd name="connsiteY1721" fmla="*/ 1674901 h 2239844"/>
              <a:gd name="connsiteX1722" fmla="*/ 1498088 w 4419601"/>
              <a:gd name="connsiteY1722" fmla="*/ 1685041 h 2239844"/>
              <a:gd name="connsiteX1723" fmla="*/ 1505928 w 4419601"/>
              <a:gd name="connsiteY1723" fmla="*/ 1693991 h 2239844"/>
              <a:gd name="connsiteX1724" fmla="*/ 1502900 w 4419601"/>
              <a:gd name="connsiteY1724" fmla="*/ 1693120 h 2239844"/>
              <a:gd name="connsiteX1725" fmla="*/ 1484453 w 4419601"/>
              <a:gd name="connsiteY1725" fmla="*/ 1680193 h 2239844"/>
              <a:gd name="connsiteX1726" fmla="*/ 1188258 w 4419601"/>
              <a:gd name="connsiteY1726" fmla="*/ 1672966 h 2239844"/>
              <a:gd name="connsiteX1727" fmla="*/ 1217522 w 4419601"/>
              <a:gd name="connsiteY1727" fmla="*/ 1701526 h 2239844"/>
              <a:gd name="connsiteX1728" fmla="*/ 1219141 w 4419601"/>
              <a:gd name="connsiteY1728" fmla="*/ 1702887 h 2239844"/>
              <a:gd name="connsiteX1729" fmla="*/ 1219937 w 4419601"/>
              <a:gd name="connsiteY1729" fmla="*/ 1703939 h 2239844"/>
              <a:gd name="connsiteX1730" fmla="*/ 1291590 w 4419601"/>
              <a:gd name="connsiteY1730" fmla="*/ 1769868 h 2239844"/>
              <a:gd name="connsiteX1731" fmla="*/ 1291420 w 4419601"/>
              <a:gd name="connsiteY1731" fmla="*/ 1770376 h 2239844"/>
              <a:gd name="connsiteX1732" fmla="*/ 1270980 w 4419601"/>
              <a:gd name="connsiteY1732" fmla="*/ 1757739 h 2239844"/>
              <a:gd name="connsiteX1733" fmla="*/ 1234428 w 4419601"/>
              <a:gd name="connsiteY1733" fmla="*/ 1726451 h 2239844"/>
              <a:gd name="connsiteX1734" fmla="*/ 1188538 w 4419601"/>
              <a:gd name="connsiteY1734" fmla="*/ 1673386 h 2239844"/>
              <a:gd name="connsiteX1735" fmla="*/ 1622852 w 4419601"/>
              <a:gd name="connsiteY1735" fmla="*/ 1669796 h 2239844"/>
              <a:gd name="connsiteX1736" fmla="*/ 1622928 w 4419601"/>
              <a:gd name="connsiteY1736" fmla="*/ 1671195 h 2239844"/>
              <a:gd name="connsiteX1737" fmla="*/ 1621419 w 4419601"/>
              <a:gd name="connsiteY1737" fmla="*/ 1711383 h 2239844"/>
              <a:gd name="connsiteX1738" fmla="*/ 1622729 w 4419601"/>
              <a:gd name="connsiteY1738" fmla="*/ 1724605 h 2239844"/>
              <a:gd name="connsiteX1739" fmla="*/ 1630820 w 4419601"/>
              <a:gd name="connsiteY1739" fmla="*/ 1714931 h 2239844"/>
              <a:gd name="connsiteX1740" fmla="*/ 1631253 w 4419601"/>
              <a:gd name="connsiteY1740" fmla="*/ 1708428 h 2239844"/>
              <a:gd name="connsiteX1741" fmla="*/ 1628534 w 4419601"/>
              <a:gd name="connsiteY1741" fmla="*/ 1688425 h 2239844"/>
              <a:gd name="connsiteX1742" fmla="*/ 1464403 w 4419601"/>
              <a:gd name="connsiteY1742" fmla="*/ 1667266 h 2239844"/>
              <a:gd name="connsiteX1743" fmla="*/ 1492473 w 4419601"/>
              <a:gd name="connsiteY1743" fmla="*/ 1687464 h 2239844"/>
              <a:gd name="connsiteX1744" fmla="*/ 1504103 w 4419601"/>
              <a:gd name="connsiteY1744" fmla="*/ 1699987 h 2239844"/>
              <a:gd name="connsiteX1745" fmla="*/ 1502900 w 4419601"/>
              <a:gd name="connsiteY1745" fmla="*/ 1699583 h 2239844"/>
              <a:gd name="connsiteX1746" fmla="*/ 1464403 w 4419601"/>
              <a:gd name="connsiteY1746" fmla="*/ 1667266 h 2239844"/>
              <a:gd name="connsiteX1747" fmla="*/ 1467611 w 4419601"/>
              <a:gd name="connsiteY1747" fmla="*/ 1664843 h 2239844"/>
              <a:gd name="connsiteX1748" fmla="*/ 1470819 w 4419601"/>
              <a:gd name="connsiteY1748" fmla="*/ 1667266 h 2239844"/>
              <a:gd name="connsiteX1749" fmla="*/ 1478871 w 4419601"/>
              <a:gd name="connsiteY1749" fmla="*/ 1674901 h 2239844"/>
              <a:gd name="connsiteX1750" fmla="*/ 1464403 w 4419601"/>
              <a:gd name="connsiteY1750" fmla="*/ 1667266 h 2239844"/>
              <a:gd name="connsiteX1751" fmla="*/ 1467611 w 4419601"/>
              <a:gd name="connsiteY1751" fmla="*/ 1664843 h 2239844"/>
              <a:gd name="connsiteX1752" fmla="*/ 1136977 w 4419601"/>
              <a:gd name="connsiteY1752" fmla="*/ 1660670 h 2239844"/>
              <a:gd name="connsiteX1753" fmla="*/ 1140675 w 4419601"/>
              <a:gd name="connsiteY1753" fmla="*/ 1690672 h 2239844"/>
              <a:gd name="connsiteX1754" fmla="*/ 1140292 w 4419601"/>
              <a:gd name="connsiteY1754" fmla="*/ 1694795 h 2239844"/>
              <a:gd name="connsiteX1755" fmla="*/ 1136977 w 4419601"/>
              <a:gd name="connsiteY1755" fmla="*/ 1692886 h 2239844"/>
              <a:gd name="connsiteX1756" fmla="*/ 1132284 w 4419601"/>
              <a:gd name="connsiteY1756" fmla="*/ 1702212 h 2239844"/>
              <a:gd name="connsiteX1757" fmla="*/ 1132979 w 4419601"/>
              <a:gd name="connsiteY1757" fmla="*/ 1692886 h 2239844"/>
              <a:gd name="connsiteX1758" fmla="*/ 1131309 w 4419601"/>
              <a:gd name="connsiteY1758" fmla="*/ 1670457 h 2239844"/>
              <a:gd name="connsiteX1759" fmla="*/ 1459970 w 4419601"/>
              <a:gd name="connsiteY1759" fmla="*/ 1657019 h 2239844"/>
              <a:gd name="connsiteX1760" fmla="*/ 1447560 w 4419601"/>
              <a:gd name="connsiteY1760" fmla="*/ 1682617 h 2239844"/>
              <a:gd name="connsiteX1761" fmla="*/ 1425906 w 4419601"/>
              <a:gd name="connsiteY1761" fmla="*/ 1712510 h 2239844"/>
              <a:gd name="connsiteX1762" fmla="*/ 1419489 w 4419601"/>
              <a:gd name="connsiteY1762" fmla="*/ 1783607 h 2239844"/>
              <a:gd name="connsiteX1763" fmla="*/ 1441144 w 4419601"/>
              <a:gd name="connsiteY1763" fmla="*/ 1806229 h 2239844"/>
              <a:gd name="connsiteX1764" fmla="*/ 1470578 w 4419601"/>
              <a:gd name="connsiteY1764" fmla="*/ 1808865 h 2239844"/>
              <a:gd name="connsiteX1765" fmla="*/ 1464403 w 4419601"/>
              <a:gd name="connsiteY1765" fmla="*/ 1814309 h 2239844"/>
              <a:gd name="connsiteX1766" fmla="*/ 1460270 w 4419601"/>
              <a:gd name="connsiteY1766" fmla="*/ 1814829 h 2239844"/>
              <a:gd name="connsiteX1767" fmla="*/ 1449164 w 4419601"/>
              <a:gd name="connsiteY1767" fmla="*/ 1814309 h 2239844"/>
              <a:gd name="connsiteX1768" fmla="*/ 1425911 w 4419601"/>
              <a:gd name="connsiteY1768" fmla="*/ 1805445 h 2239844"/>
              <a:gd name="connsiteX1769" fmla="*/ 1421896 w 4419601"/>
              <a:gd name="connsiteY1769" fmla="*/ 1803805 h 2239844"/>
              <a:gd name="connsiteX1770" fmla="*/ 1408590 w 4419601"/>
              <a:gd name="connsiteY1770" fmla="*/ 1780526 h 2239844"/>
              <a:gd name="connsiteX1771" fmla="*/ 1406657 w 4419601"/>
              <a:gd name="connsiteY1771" fmla="*/ 1767449 h 2239844"/>
              <a:gd name="connsiteX1772" fmla="*/ 1413073 w 4419601"/>
              <a:gd name="connsiteY1772" fmla="*/ 1731900 h 2239844"/>
              <a:gd name="connsiteX1773" fmla="*/ 1437936 w 4419601"/>
              <a:gd name="connsiteY1773" fmla="*/ 1689888 h 2239844"/>
              <a:gd name="connsiteX1774" fmla="*/ 1451050 w 4419601"/>
              <a:gd name="connsiteY1774" fmla="*/ 1662410 h 2239844"/>
              <a:gd name="connsiteX1775" fmla="*/ 2741128 w 4419601"/>
              <a:gd name="connsiteY1775" fmla="*/ 1655976 h 2239844"/>
              <a:gd name="connsiteX1776" fmla="*/ 2769204 w 4419601"/>
              <a:gd name="connsiteY1776" fmla="*/ 1675423 h 2239844"/>
              <a:gd name="connsiteX1777" fmla="*/ 2782064 w 4419601"/>
              <a:gd name="connsiteY1777" fmla="*/ 1686310 h 2239844"/>
              <a:gd name="connsiteX1778" fmla="*/ 2797941 w 4419601"/>
              <a:gd name="connsiteY1778" fmla="*/ 1699307 h 2239844"/>
              <a:gd name="connsiteX1779" fmla="*/ 2814746 w 4419601"/>
              <a:gd name="connsiteY1779" fmla="*/ 1713944 h 2239844"/>
              <a:gd name="connsiteX1780" fmla="*/ 2798140 w 4419601"/>
              <a:gd name="connsiteY1780" fmla="*/ 1704806 h 2239844"/>
              <a:gd name="connsiteX1781" fmla="*/ 2789113 w 4419601"/>
              <a:gd name="connsiteY1781" fmla="*/ 1698936 h 2239844"/>
              <a:gd name="connsiteX1782" fmla="*/ 2782064 w 4419601"/>
              <a:gd name="connsiteY1782" fmla="*/ 1692743 h 2239844"/>
              <a:gd name="connsiteX1783" fmla="*/ 1130580 w 4419601"/>
              <a:gd name="connsiteY1783" fmla="*/ 1654226 h 2239844"/>
              <a:gd name="connsiteX1784" fmla="*/ 1136977 w 4419601"/>
              <a:gd name="connsiteY1784" fmla="*/ 1660670 h 2239844"/>
              <a:gd name="connsiteX1785" fmla="*/ 1130580 w 4419601"/>
              <a:gd name="connsiteY1785" fmla="*/ 1660670 h 2239844"/>
              <a:gd name="connsiteX1786" fmla="*/ 1131309 w 4419601"/>
              <a:gd name="connsiteY1786" fmla="*/ 1670457 h 2239844"/>
              <a:gd name="connsiteX1787" fmla="*/ 1125782 w 4419601"/>
              <a:gd name="connsiteY1787" fmla="*/ 1680000 h 2239844"/>
              <a:gd name="connsiteX1788" fmla="*/ 1124183 w 4419601"/>
              <a:gd name="connsiteY1788" fmla="*/ 1699330 h 2239844"/>
              <a:gd name="connsiteX1789" fmla="*/ 1118586 w 4419601"/>
              <a:gd name="connsiteY1789" fmla="*/ 1719465 h 2239844"/>
              <a:gd name="connsiteX1790" fmla="*/ 1118245 w 4419601"/>
              <a:gd name="connsiteY1790" fmla="*/ 1730112 h 2239844"/>
              <a:gd name="connsiteX1791" fmla="*/ 1113276 w 4419601"/>
              <a:gd name="connsiteY1791" fmla="*/ 1739988 h 2239844"/>
              <a:gd name="connsiteX1792" fmla="*/ 1111390 w 4419601"/>
              <a:gd name="connsiteY1792" fmla="*/ 1725103 h 2239844"/>
              <a:gd name="connsiteX1793" fmla="*/ 1117787 w 4419601"/>
              <a:gd name="connsiteY1793" fmla="*/ 1686443 h 2239844"/>
              <a:gd name="connsiteX1794" fmla="*/ 1130580 w 4419601"/>
              <a:gd name="connsiteY1794" fmla="*/ 1654226 h 2239844"/>
              <a:gd name="connsiteX1795" fmla="*/ 1462297 w 4419601"/>
              <a:gd name="connsiteY1795" fmla="*/ 1652219 h 2239844"/>
              <a:gd name="connsiteX1796" fmla="*/ 1464403 w 4419601"/>
              <a:gd name="connsiteY1796" fmla="*/ 1654340 h 2239844"/>
              <a:gd name="connsiteX1797" fmla="*/ 1459970 w 4419601"/>
              <a:gd name="connsiteY1797" fmla="*/ 1657019 h 2239844"/>
              <a:gd name="connsiteX1798" fmla="*/ 1457986 w 4419601"/>
              <a:gd name="connsiteY1798" fmla="*/ 1647876 h 2239844"/>
              <a:gd name="connsiteX1799" fmla="*/ 1451050 w 4419601"/>
              <a:gd name="connsiteY1799" fmla="*/ 1662410 h 2239844"/>
              <a:gd name="connsiteX1800" fmla="*/ 1428312 w 4419601"/>
              <a:gd name="connsiteY1800" fmla="*/ 1676153 h 2239844"/>
              <a:gd name="connsiteX1801" fmla="*/ 1406657 w 4419601"/>
              <a:gd name="connsiteY1801" fmla="*/ 1712510 h 2239844"/>
              <a:gd name="connsiteX1802" fmla="*/ 1406657 w 4419601"/>
              <a:gd name="connsiteY1802" fmla="*/ 1777144 h 2239844"/>
              <a:gd name="connsiteX1803" fmla="*/ 1408590 w 4419601"/>
              <a:gd name="connsiteY1803" fmla="*/ 1780526 h 2239844"/>
              <a:gd name="connsiteX1804" fmla="*/ 1409464 w 4419601"/>
              <a:gd name="connsiteY1804" fmla="*/ 1786435 h 2239844"/>
              <a:gd name="connsiteX1805" fmla="*/ 1419489 w 4419601"/>
              <a:gd name="connsiteY1805" fmla="*/ 1802998 h 2239844"/>
              <a:gd name="connsiteX1806" fmla="*/ 1425911 w 4419601"/>
              <a:gd name="connsiteY1806" fmla="*/ 1805445 h 2239844"/>
              <a:gd name="connsiteX1807" fmla="*/ 1451570 w 4419601"/>
              <a:gd name="connsiteY1807" fmla="*/ 1815924 h 2239844"/>
              <a:gd name="connsiteX1808" fmla="*/ 1460270 w 4419601"/>
              <a:gd name="connsiteY1808" fmla="*/ 1814829 h 2239844"/>
              <a:gd name="connsiteX1809" fmla="*/ 1476194 w 4419601"/>
              <a:gd name="connsiteY1809" fmla="*/ 1815575 h 2239844"/>
              <a:gd name="connsiteX1810" fmla="*/ 1474027 w 4419601"/>
              <a:gd name="connsiteY1810" fmla="*/ 1817540 h 2239844"/>
              <a:gd name="connsiteX1811" fmla="*/ 1457986 w 4419601"/>
              <a:gd name="connsiteY1811" fmla="*/ 1822388 h 2239844"/>
              <a:gd name="connsiteX1812" fmla="*/ 1406657 w 4419601"/>
              <a:gd name="connsiteY1812" fmla="*/ 1796534 h 2239844"/>
              <a:gd name="connsiteX1813" fmla="*/ 1393825 w 4419601"/>
              <a:gd name="connsiteY1813" fmla="*/ 1738364 h 2239844"/>
              <a:gd name="connsiteX1814" fmla="*/ 1457986 w 4419601"/>
              <a:gd name="connsiteY1814" fmla="*/ 1647876 h 2239844"/>
              <a:gd name="connsiteX1815" fmla="*/ 1457986 w 4419601"/>
              <a:gd name="connsiteY1815" fmla="*/ 1647876 h 2239844"/>
              <a:gd name="connsiteX1816" fmla="*/ 1464403 w 4419601"/>
              <a:gd name="connsiteY1816" fmla="*/ 1647876 h 2239844"/>
              <a:gd name="connsiteX1817" fmla="*/ 1462297 w 4419601"/>
              <a:gd name="connsiteY1817" fmla="*/ 1652219 h 2239844"/>
              <a:gd name="connsiteX1818" fmla="*/ 1458788 w 4419601"/>
              <a:gd name="connsiteY1818" fmla="*/ 1648684 h 2239844"/>
              <a:gd name="connsiteX1819" fmla="*/ 1457986 w 4419601"/>
              <a:gd name="connsiteY1819" fmla="*/ 1647876 h 2239844"/>
              <a:gd name="connsiteX1820" fmla="*/ 1857667 w 4419601"/>
              <a:gd name="connsiteY1820" fmla="*/ 1619323 h 2239844"/>
              <a:gd name="connsiteX1821" fmla="*/ 1881904 w 4419601"/>
              <a:gd name="connsiteY1821" fmla="*/ 1622711 h 2239844"/>
              <a:gd name="connsiteX1822" fmla="*/ 1888573 w 4419601"/>
              <a:gd name="connsiteY1822" fmla="*/ 1628334 h 2239844"/>
              <a:gd name="connsiteX1823" fmla="*/ 1881102 w 4419601"/>
              <a:gd name="connsiteY1823" fmla="*/ 1624318 h 2239844"/>
              <a:gd name="connsiteX1824" fmla="*/ 2700791 w 4419601"/>
              <a:gd name="connsiteY1824" fmla="*/ 1617507 h 2239844"/>
              <a:gd name="connsiteX1825" fmla="*/ 2707174 w 4419601"/>
              <a:gd name="connsiteY1825" fmla="*/ 1622910 h 2239844"/>
              <a:gd name="connsiteX1826" fmla="*/ 2711330 w 4419601"/>
              <a:gd name="connsiteY1826" fmla="*/ 1629212 h 2239844"/>
              <a:gd name="connsiteX1827" fmla="*/ 2741128 w 4419601"/>
              <a:gd name="connsiteY1827" fmla="*/ 1655976 h 2239844"/>
              <a:gd name="connsiteX1828" fmla="*/ 2733836 w 4419601"/>
              <a:gd name="connsiteY1828" fmla="*/ 1650925 h 2239844"/>
              <a:gd name="connsiteX1829" fmla="*/ 2721517 w 4419601"/>
              <a:gd name="connsiteY1829" fmla="*/ 1642392 h 2239844"/>
              <a:gd name="connsiteX1830" fmla="*/ 2709722 w 4419601"/>
              <a:gd name="connsiteY1830" fmla="*/ 1630016 h 2239844"/>
              <a:gd name="connsiteX1831" fmla="*/ 1876380 w 4419601"/>
              <a:gd name="connsiteY1831" fmla="*/ 1616917 h 2239844"/>
              <a:gd name="connsiteX1832" fmla="*/ 1888321 w 4419601"/>
              <a:gd name="connsiteY1832" fmla="*/ 1621104 h 2239844"/>
              <a:gd name="connsiteX1833" fmla="*/ 1920407 w 4419601"/>
              <a:gd name="connsiteY1833" fmla="*/ 1641996 h 2239844"/>
              <a:gd name="connsiteX1834" fmla="*/ 1952492 w 4419601"/>
              <a:gd name="connsiteY1834" fmla="*/ 1699852 h 2239844"/>
              <a:gd name="connsiteX1835" fmla="*/ 1955701 w 4419601"/>
              <a:gd name="connsiteY1835" fmla="*/ 1767350 h 2239844"/>
              <a:gd name="connsiteX1836" fmla="*/ 1941356 w 4419601"/>
              <a:gd name="connsiteY1836" fmla="*/ 1827702 h 2239844"/>
              <a:gd name="connsiteX1837" fmla="*/ 1965632 w 4419601"/>
              <a:gd name="connsiteY1837" fmla="*/ 1809968 h 2239844"/>
              <a:gd name="connsiteX1838" fmla="*/ 1968050 w 4419601"/>
              <a:gd name="connsiteY1838" fmla="*/ 1808915 h 2239844"/>
              <a:gd name="connsiteX1839" fmla="*/ 1940713 w 4419601"/>
              <a:gd name="connsiteY1839" fmla="*/ 1830409 h 2239844"/>
              <a:gd name="connsiteX1840" fmla="*/ 1939658 w 4419601"/>
              <a:gd name="connsiteY1840" fmla="*/ 1834848 h 2239844"/>
              <a:gd name="connsiteX1841" fmla="*/ 1935774 w 4419601"/>
              <a:gd name="connsiteY1841" fmla="*/ 1834293 h 2239844"/>
              <a:gd name="connsiteX1842" fmla="*/ 1928259 w 4419601"/>
              <a:gd name="connsiteY1842" fmla="*/ 1840201 h 2239844"/>
              <a:gd name="connsiteX1843" fmla="*/ 1933991 w 4419601"/>
              <a:gd name="connsiteY1843" fmla="*/ 1833683 h 2239844"/>
              <a:gd name="connsiteX1844" fmla="*/ 1933241 w 4419601"/>
              <a:gd name="connsiteY1844" fmla="*/ 1828420 h 2239844"/>
              <a:gd name="connsiteX1845" fmla="*/ 1946075 w 4419601"/>
              <a:gd name="connsiteY1845" fmla="*/ 1699852 h 2239844"/>
              <a:gd name="connsiteX1846" fmla="*/ 1913990 w 4419601"/>
              <a:gd name="connsiteY1846" fmla="*/ 1641996 h 2239844"/>
              <a:gd name="connsiteX1847" fmla="*/ 1903619 w 4419601"/>
              <a:gd name="connsiteY1847" fmla="*/ 1636422 h 2239844"/>
              <a:gd name="connsiteX1848" fmla="*/ 1903462 w 4419601"/>
              <a:gd name="connsiteY1848" fmla="*/ 1636171 h 2239844"/>
              <a:gd name="connsiteX1849" fmla="*/ 2702809 w 4419601"/>
              <a:gd name="connsiteY1849" fmla="*/ 1616291 h 2239844"/>
              <a:gd name="connsiteX1850" fmla="*/ 2711330 w 4419601"/>
              <a:gd name="connsiteY1850" fmla="*/ 1621974 h 2239844"/>
              <a:gd name="connsiteX1851" fmla="*/ 2753127 w 4419601"/>
              <a:gd name="connsiteY1851" fmla="*/ 1654142 h 2239844"/>
              <a:gd name="connsiteX1852" fmla="*/ 2772840 w 4419601"/>
              <a:gd name="connsiteY1852" fmla="*/ 1669313 h 2239844"/>
              <a:gd name="connsiteX1853" fmla="*/ 2807785 w 4419601"/>
              <a:gd name="connsiteY1853" fmla="*/ 1699177 h 2239844"/>
              <a:gd name="connsiteX1854" fmla="*/ 2815502 w 4419601"/>
              <a:gd name="connsiteY1854" fmla="*/ 1704839 h 2239844"/>
              <a:gd name="connsiteX1855" fmla="*/ 2827077 w 4419601"/>
              <a:gd name="connsiteY1855" fmla="*/ 1715261 h 2239844"/>
              <a:gd name="connsiteX1856" fmla="*/ 2842692 w 4419601"/>
              <a:gd name="connsiteY1856" fmla="*/ 1729322 h 2239844"/>
              <a:gd name="connsiteX1857" fmla="*/ 2818030 w 4419601"/>
              <a:gd name="connsiteY1857" fmla="*/ 1715751 h 2239844"/>
              <a:gd name="connsiteX1858" fmla="*/ 2817431 w 4419601"/>
              <a:gd name="connsiteY1858" fmla="*/ 1715261 h 2239844"/>
              <a:gd name="connsiteX1859" fmla="*/ 2797941 w 4419601"/>
              <a:gd name="connsiteY1859" fmla="*/ 1699307 h 2239844"/>
              <a:gd name="connsiteX1860" fmla="*/ 2775633 w 4419601"/>
              <a:gd name="connsiteY1860" fmla="*/ 1679876 h 2239844"/>
              <a:gd name="connsiteX1861" fmla="*/ 2769204 w 4419601"/>
              <a:gd name="connsiteY1861" fmla="*/ 1675423 h 2239844"/>
              <a:gd name="connsiteX1862" fmla="*/ 2740266 w 4419601"/>
              <a:gd name="connsiteY1862" fmla="*/ 1650925 h 2239844"/>
              <a:gd name="connsiteX1863" fmla="*/ 2707174 w 4419601"/>
              <a:gd name="connsiteY1863" fmla="*/ 1622910 h 2239844"/>
              <a:gd name="connsiteX1864" fmla="*/ 3147417 w 4419601"/>
              <a:gd name="connsiteY1864" fmla="*/ 1616017 h 2239844"/>
              <a:gd name="connsiteX1865" fmla="*/ 3153867 w 4419601"/>
              <a:gd name="connsiteY1865" fmla="*/ 1622476 h 2239844"/>
              <a:gd name="connsiteX1866" fmla="*/ 3147417 w 4419601"/>
              <a:gd name="connsiteY1866" fmla="*/ 1616017 h 2239844"/>
              <a:gd name="connsiteX1867" fmla="*/ 1873736 w 4419601"/>
              <a:gd name="connsiteY1867" fmla="*/ 1615991 h 2239844"/>
              <a:gd name="connsiteX1868" fmla="*/ 1875487 w 4419601"/>
              <a:gd name="connsiteY1868" fmla="*/ 1616283 h 2239844"/>
              <a:gd name="connsiteX1869" fmla="*/ 1876380 w 4419601"/>
              <a:gd name="connsiteY1869" fmla="*/ 1616917 h 2239844"/>
              <a:gd name="connsiteX1870" fmla="*/ 3127030 w 4419601"/>
              <a:gd name="connsiteY1870" fmla="*/ 1607890 h 2239844"/>
              <a:gd name="connsiteX1871" fmla="*/ 3121621 w 4419601"/>
              <a:gd name="connsiteY1871" fmla="*/ 1616017 h 2239844"/>
              <a:gd name="connsiteX1872" fmla="*/ 3115171 w 4419601"/>
              <a:gd name="connsiteY1872" fmla="*/ 1616017 h 2239844"/>
              <a:gd name="connsiteX1873" fmla="*/ 3125562 w 4419601"/>
              <a:gd name="connsiteY1873" fmla="*/ 1602380 h 2239844"/>
              <a:gd name="connsiteX1874" fmla="*/ 3115171 w 4419601"/>
              <a:gd name="connsiteY1874" fmla="*/ 1616017 h 2239844"/>
              <a:gd name="connsiteX1875" fmla="*/ 3123722 w 4419601"/>
              <a:gd name="connsiteY1875" fmla="*/ 1603559 h 2239844"/>
              <a:gd name="connsiteX1876" fmla="*/ 3108722 w 4419601"/>
              <a:gd name="connsiteY1876" fmla="*/ 1596638 h 2239844"/>
              <a:gd name="connsiteX1877" fmla="*/ 3113931 w 4419601"/>
              <a:gd name="connsiteY1877" fmla="*/ 1599619 h 2239844"/>
              <a:gd name="connsiteX1878" fmla="*/ 3111391 w 4419601"/>
              <a:gd name="connsiteY1878" fmla="*/ 1601316 h 2239844"/>
              <a:gd name="connsiteX1879" fmla="*/ 3120114 w 4419601"/>
              <a:gd name="connsiteY1879" fmla="*/ 1595491 h 2239844"/>
              <a:gd name="connsiteX1880" fmla="*/ 3115171 w 4419601"/>
              <a:gd name="connsiteY1880" fmla="*/ 1603098 h 2239844"/>
              <a:gd name="connsiteX1881" fmla="*/ 3114365 w 4419601"/>
              <a:gd name="connsiteY1881" fmla="*/ 1599868 h 2239844"/>
              <a:gd name="connsiteX1882" fmla="*/ 3113931 w 4419601"/>
              <a:gd name="connsiteY1882" fmla="*/ 1599619 h 2239844"/>
              <a:gd name="connsiteX1883" fmla="*/ 1578768 w 4419601"/>
              <a:gd name="connsiteY1883" fmla="*/ 1583546 h 2239844"/>
              <a:gd name="connsiteX1884" fmla="*/ 1581937 w 4419601"/>
              <a:gd name="connsiteY1884" fmla="*/ 1585765 h 2239844"/>
              <a:gd name="connsiteX1885" fmla="*/ 1597000 w 4419601"/>
              <a:gd name="connsiteY1885" fmla="*/ 1606779 h 2239844"/>
              <a:gd name="connsiteX1886" fmla="*/ 1599595 w 4419601"/>
              <a:gd name="connsiteY1886" fmla="*/ 1609150 h 2239844"/>
              <a:gd name="connsiteX1887" fmla="*/ 1606125 w 4419601"/>
              <a:gd name="connsiteY1887" fmla="*/ 1619509 h 2239844"/>
              <a:gd name="connsiteX1888" fmla="*/ 1610031 w 4419601"/>
              <a:gd name="connsiteY1888" fmla="*/ 1624959 h 2239844"/>
              <a:gd name="connsiteX1889" fmla="*/ 1593158 w 4419601"/>
              <a:gd name="connsiteY1889" fmla="*/ 1589812 h 2239844"/>
              <a:gd name="connsiteX1890" fmla="*/ 3431748 w 4419601"/>
              <a:gd name="connsiteY1890" fmla="*/ 1582562 h 2239844"/>
              <a:gd name="connsiteX1891" fmla="*/ 3431444 w 4419601"/>
              <a:gd name="connsiteY1891" fmla="*/ 1583323 h 2239844"/>
              <a:gd name="connsiteX1892" fmla="*/ 3429838 w 4419601"/>
              <a:gd name="connsiteY1892" fmla="*/ 1584127 h 2239844"/>
              <a:gd name="connsiteX1893" fmla="*/ 3402243 w 4419601"/>
              <a:gd name="connsiteY1893" fmla="*/ 1578820 h 2239844"/>
              <a:gd name="connsiteX1894" fmla="*/ 3411768 w 4419601"/>
              <a:gd name="connsiteY1894" fmla="*/ 1581815 h 2239844"/>
              <a:gd name="connsiteX1895" fmla="*/ 3416751 w 4419601"/>
              <a:gd name="connsiteY1895" fmla="*/ 1580679 h 2239844"/>
              <a:gd name="connsiteX1896" fmla="*/ 3429838 w 4419601"/>
              <a:gd name="connsiteY1896" fmla="*/ 1584127 h 2239844"/>
              <a:gd name="connsiteX1897" fmla="*/ 3419459 w 4419601"/>
              <a:gd name="connsiteY1897" fmla="*/ 1589323 h 2239844"/>
              <a:gd name="connsiteX1898" fmla="*/ 3410563 w 4419601"/>
              <a:gd name="connsiteY1898" fmla="*/ 1586539 h 2239844"/>
              <a:gd name="connsiteX1899" fmla="*/ 3404275 w 4419601"/>
              <a:gd name="connsiteY1899" fmla="*/ 1582211 h 2239844"/>
              <a:gd name="connsiteX1900" fmla="*/ 3431220 w 4419601"/>
              <a:gd name="connsiteY1900" fmla="*/ 1576345 h 2239844"/>
              <a:gd name="connsiteX1901" fmla="*/ 3429838 w 4419601"/>
              <a:gd name="connsiteY1901" fmla="*/ 1577694 h 2239844"/>
              <a:gd name="connsiteX1902" fmla="*/ 3416751 w 4419601"/>
              <a:gd name="connsiteY1902" fmla="*/ 1580679 h 2239844"/>
              <a:gd name="connsiteX1903" fmla="*/ 3414579 w 4419601"/>
              <a:gd name="connsiteY1903" fmla="*/ 1580106 h 2239844"/>
              <a:gd name="connsiteX1904" fmla="*/ 3411383 w 4419601"/>
              <a:gd name="connsiteY1904" fmla="*/ 1577399 h 2239844"/>
              <a:gd name="connsiteX1905" fmla="*/ 3416988 w 4419601"/>
              <a:gd name="connsiteY1905" fmla="*/ 1577694 h 2239844"/>
              <a:gd name="connsiteX1906" fmla="*/ 3407351 w 4419601"/>
              <a:gd name="connsiteY1906" fmla="*/ 1573983 h 2239844"/>
              <a:gd name="connsiteX1907" fmla="*/ 3416988 w 4419601"/>
              <a:gd name="connsiteY1907" fmla="*/ 1577694 h 2239844"/>
              <a:gd name="connsiteX1908" fmla="*/ 3407712 w 4419601"/>
              <a:gd name="connsiteY1908" fmla="*/ 1574288 h 2239844"/>
              <a:gd name="connsiteX1909" fmla="*/ 3394629 w 4419601"/>
              <a:gd name="connsiteY1909" fmla="*/ 1573062 h 2239844"/>
              <a:gd name="connsiteX1910" fmla="*/ 3400780 w 4419601"/>
              <a:gd name="connsiteY1910" fmla="*/ 1576378 h 2239844"/>
              <a:gd name="connsiteX1911" fmla="*/ 3402243 w 4419601"/>
              <a:gd name="connsiteY1911" fmla="*/ 1578820 h 2239844"/>
              <a:gd name="connsiteX1912" fmla="*/ 3397461 w 4419601"/>
              <a:gd name="connsiteY1912" fmla="*/ 1577316 h 2239844"/>
              <a:gd name="connsiteX1913" fmla="*/ 1515919 w 4419601"/>
              <a:gd name="connsiteY1913" fmla="*/ 1572084 h 2239844"/>
              <a:gd name="connsiteX1914" fmla="*/ 1535938 w 4419601"/>
              <a:gd name="connsiteY1914" fmla="*/ 1575092 h 2239844"/>
              <a:gd name="connsiteX1915" fmla="*/ 1509482 w 4419601"/>
              <a:gd name="connsiteY1915" fmla="*/ 1576919 h 2239844"/>
              <a:gd name="connsiteX1916" fmla="*/ 1432243 w 4419601"/>
              <a:gd name="connsiteY1916" fmla="*/ 1615596 h 2239844"/>
              <a:gd name="connsiteX1917" fmla="*/ 1448574 w 4419601"/>
              <a:gd name="connsiteY1917" fmla="*/ 1598677 h 2239844"/>
              <a:gd name="connsiteX1918" fmla="*/ 1451553 w 4419601"/>
              <a:gd name="connsiteY1918" fmla="*/ 1596258 h 2239844"/>
              <a:gd name="connsiteX1919" fmla="*/ 1486552 w 4419601"/>
              <a:gd name="connsiteY1919" fmla="*/ 1578128 h 2239844"/>
              <a:gd name="connsiteX1920" fmla="*/ 1501759 w 4419601"/>
              <a:gd name="connsiteY1920" fmla="*/ 1574212 h 2239844"/>
              <a:gd name="connsiteX1921" fmla="*/ 3436158 w 4419601"/>
              <a:gd name="connsiteY1921" fmla="*/ 1571525 h 2239844"/>
              <a:gd name="connsiteX1922" fmla="*/ 3434544 w 4419601"/>
              <a:gd name="connsiteY1922" fmla="*/ 1575565 h 2239844"/>
              <a:gd name="connsiteX1923" fmla="*/ 3433954 w 4419601"/>
              <a:gd name="connsiteY1923" fmla="*/ 1576086 h 2239844"/>
              <a:gd name="connsiteX1924" fmla="*/ 3431220 w 4419601"/>
              <a:gd name="connsiteY1924" fmla="*/ 1576345 h 2239844"/>
              <a:gd name="connsiteX1925" fmla="*/ 3172064 w 4419601"/>
              <a:gd name="connsiteY1925" fmla="*/ 1571251 h 2239844"/>
              <a:gd name="connsiteX1926" fmla="*/ 3170348 w 4419601"/>
              <a:gd name="connsiteY1926" fmla="*/ 1581566 h 2239844"/>
              <a:gd name="connsiteX1927" fmla="*/ 3147417 w 4419601"/>
              <a:gd name="connsiteY1927" fmla="*/ 1616017 h 2239844"/>
              <a:gd name="connsiteX1928" fmla="*/ 3161928 w 4419601"/>
              <a:gd name="connsiteY1928" fmla="*/ 1593408 h 2239844"/>
              <a:gd name="connsiteX1929" fmla="*/ 3166175 w 4419601"/>
              <a:gd name="connsiteY1929" fmla="*/ 1573559 h 2239844"/>
              <a:gd name="connsiteX1930" fmla="*/ 3172139 w 4419601"/>
              <a:gd name="connsiteY1930" fmla="*/ 1570800 h 2239844"/>
              <a:gd name="connsiteX1931" fmla="*/ 3173214 w 4419601"/>
              <a:gd name="connsiteY1931" fmla="*/ 1570800 h 2239844"/>
              <a:gd name="connsiteX1932" fmla="*/ 3172064 w 4419601"/>
              <a:gd name="connsiteY1932" fmla="*/ 1571251 h 2239844"/>
              <a:gd name="connsiteX1933" fmla="*/ 3395906 w 4419601"/>
              <a:gd name="connsiteY1933" fmla="*/ 1569954 h 2239844"/>
              <a:gd name="connsiteX1934" fmla="*/ 3407712 w 4419601"/>
              <a:gd name="connsiteY1934" fmla="*/ 1574288 h 2239844"/>
              <a:gd name="connsiteX1935" fmla="*/ 3411383 w 4419601"/>
              <a:gd name="connsiteY1935" fmla="*/ 1577399 h 2239844"/>
              <a:gd name="connsiteX1936" fmla="*/ 3401729 w 4419601"/>
              <a:gd name="connsiteY1936" fmla="*/ 1576890 h 2239844"/>
              <a:gd name="connsiteX1937" fmla="*/ 3400780 w 4419601"/>
              <a:gd name="connsiteY1937" fmla="*/ 1576378 h 2239844"/>
              <a:gd name="connsiteX1938" fmla="*/ 3397713 w 4419601"/>
              <a:gd name="connsiteY1938" fmla="*/ 1571261 h 2239844"/>
              <a:gd name="connsiteX1939" fmla="*/ 3441016 w 4419601"/>
              <a:gd name="connsiteY1939" fmla="*/ 1569850 h 2239844"/>
              <a:gd name="connsiteX1940" fmla="*/ 3438673 w 4419601"/>
              <a:gd name="connsiteY1940" fmla="*/ 1576890 h 2239844"/>
              <a:gd name="connsiteX1941" fmla="*/ 3431748 w 4419601"/>
              <a:gd name="connsiteY1941" fmla="*/ 1582562 h 2239844"/>
              <a:gd name="connsiteX1942" fmla="*/ 3434544 w 4419601"/>
              <a:gd name="connsiteY1942" fmla="*/ 1575565 h 2239844"/>
              <a:gd name="connsiteX1943" fmla="*/ 3136947 w 4419601"/>
              <a:gd name="connsiteY1943" fmla="*/ 1569584 h 2239844"/>
              <a:gd name="connsiteX1944" fmla="*/ 3135772 w 4419601"/>
              <a:gd name="connsiteY1944" fmla="*/ 1571393 h 2239844"/>
              <a:gd name="connsiteX1945" fmla="*/ 3108722 w 4419601"/>
              <a:gd name="connsiteY1945" fmla="*/ 1596638 h 2239844"/>
              <a:gd name="connsiteX1946" fmla="*/ 3125920 w 4419601"/>
              <a:gd name="connsiteY1946" fmla="*/ 1575107 h 2239844"/>
              <a:gd name="connsiteX1947" fmla="*/ 3172382 w 4419601"/>
              <a:gd name="connsiteY1947" fmla="*/ 1569342 h 2239844"/>
              <a:gd name="connsiteX1948" fmla="*/ 3173214 w 4419601"/>
              <a:gd name="connsiteY1948" fmla="*/ 1570800 h 2239844"/>
              <a:gd name="connsiteX1949" fmla="*/ 3172164 w 4419601"/>
              <a:gd name="connsiteY1949" fmla="*/ 1570650 h 2239844"/>
              <a:gd name="connsiteX1950" fmla="*/ 3391690 w 4419601"/>
              <a:gd name="connsiteY1950" fmla="*/ 1566905 h 2239844"/>
              <a:gd name="connsiteX1951" fmla="*/ 3395906 w 4419601"/>
              <a:gd name="connsiteY1951" fmla="*/ 1569954 h 2239844"/>
              <a:gd name="connsiteX1952" fmla="*/ 3392895 w 4419601"/>
              <a:gd name="connsiteY1952" fmla="*/ 1568849 h 2239844"/>
              <a:gd name="connsiteX1953" fmla="*/ 3166765 w 4419601"/>
              <a:gd name="connsiteY1953" fmla="*/ 1564341 h 2239844"/>
              <a:gd name="connsiteX1954" fmla="*/ 3167571 w 4419601"/>
              <a:gd name="connsiteY1954" fmla="*/ 1569993 h 2239844"/>
              <a:gd name="connsiteX1955" fmla="*/ 3172164 w 4419601"/>
              <a:gd name="connsiteY1955" fmla="*/ 1570650 h 2239844"/>
              <a:gd name="connsiteX1956" fmla="*/ 3172139 w 4419601"/>
              <a:gd name="connsiteY1956" fmla="*/ 1570800 h 2239844"/>
              <a:gd name="connsiteX1957" fmla="*/ 3166765 w 4419601"/>
              <a:gd name="connsiteY1957" fmla="*/ 1570800 h 2239844"/>
              <a:gd name="connsiteX1958" fmla="*/ 3166175 w 4419601"/>
              <a:gd name="connsiteY1958" fmla="*/ 1573559 h 2239844"/>
              <a:gd name="connsiteX1959" fmla="*/ 3154673 w 4419601"/>
              <a:gd name="connsiteY1959" fmla="*/ 1578067 h 2239844"/>
              <a:gd name="connsiteX1960" fmla="*/ 3140968 w 4419601"/>
              <a:gd name="connsiteY1960" fmla="*/ 1590179 h 2239844"/>
              <a:gd name="connsiteX1961" fmla="*/ 3130488 w 4419601"/>
              <a:gd name="connsiteY1961" fmla="*/ 1605520 h 2239844"/>
              <a:gd name="connsiteX1962" fmla="*/ 3127030 w 4419601"/>
              <a:gd name="connsiteY1962" fmla="*/ 1607890 h 2239844"/>
              <a:gd name="connsiteX1963" fmla="*/ 3134519 w 4419601"/>
              <a:gd name="connsiteY1963" fmla="*/ 1596638 h 2239844"/>
              <a:gd name="connsiteX1964" fmla="*/ 3125562 w 4419601"/>
              <a:gd name="connsiteY1964" fmla="*/ 1602380 h 2239844"/>
              <a:gd name="connsiteX1965" fmla="*/ 3133797 w 4419601"/>
              <a:gd name="connsiteY1965" fmla="*/ 1591572 h 2239844"/>
              <a:gd name="connsiteX1966" fmla="*/ 3138550 w 4419601"/>
              <a:gd name="connsiteY1966" fmla="*/ 1585334 h 2239844"/>
              <a:gd name="connsiteX1967" fmla="*/ 3166765 w 4419601"/>
              <a:gd name="connsiteY1967" fmla="*/ 1564341 h 2239844"/>
              <a:gd name="connsiteX1968" fmla="*/ 3166765 w 4419601"/>
              <a:gd name="connsiteY1968" fmla="*/ 1564341 h 2239844"/>
              <a:gd name="connsiteX1969" fmla="*/ 3173214 w 4419601"/>
              <a:gd name="connsiteY1969" fmla="*/ 1564341 h 2239844"/>
              <a:gd name="connsiteX1970" fmla="*/ 3172382 w 4419601"/>
              <a:gd name="connsiteY1970" fmla="*/ 1569342 h 2239844"/>
              <a:gd name="connsiteX1971" fmla="*/ 3169990 w 4419601"/>
              <a:gd name="connsiteY1971" fmla="*/ 1565148 h 2239844"/>
              <a:gd name="connsiteX1972" fmla="*/ 3166765 w 4419601"/>
              <a:gd name="connsiteY1972" fmla="*/ 1564341 h 2239844"/>
              <a:gd name="connsiteX1973" fmla="*/ 3438734 w 4419601"/>
              <a:gd name="connsiteY1973" fmla="*/ 1563838 h 2239844"/>
              <a:gd name="connsiteX1974" fmla="*/ 3437278 w 4419601"/>
              <a:gd name="connsiteY1974" fmla="*/ 1568214 h 2239844"/>
              <a:gd name="connsiteX1975" fmla="*/ 3416988 w 4419601"/>
              <a:gd name="connsiteY1975" fmla="*/ 1577694 h 2239844"/>
              <a:gd name="connsiteX1976" fmla="*/ 3437869 w 4419601"/>
              <a:gd name="connsiteY1976" fmla="*/ 1564828 h 2239844"/>
              <a:gd name="connsiteX1977" fmla="*/ 3443113 w 4419601"/>
              <a:gd name="connsiteY1977" fmla="*/ 1563499 h 2239844"/>
              <a:gd name="connsiteX1978" fmla="*/ 3442688 w 4419601"/>
              <a:gd name="connsiteY1978" fmla="*/ 1564828 h 2239844"/>
              <a:gd name="connsiteX1979" fmla="*/ 3442530 w 4419601"/>
              <a:gd name="connsiteY1979" fmla="*/ 1565305 h 2239844"/>
              <a:gd name="connsiteX1980" fmla="*/ 3436158 w 4419601"/>
              <a:gd name="connsiteY1980" fmla="*/ 1571525 h 2239844"/>
              <a:gd name="connsiteX1981" fmla="*/ 3436263 w 4419601"/>
              <a:gd name="connsiteY1981" fmla="*/ 1571261 h 2239844"/>
              <a:gd name="connsiteX1982" fmla="*/ 3437278 w 4419601"/>
              <a:gd name="connsiteY1982" fmla="*/ 1568214 h 2239844"/>
              <a:gd name="connsiteX1983" fmla="*/ 3441082 w 4419601"/>
              <a:gd name="connsiteY1983" fmla="*/ 1566436 h 2239844"/>
              <a:gd name="connsiteX1984" fmla="*/ 2613568 w 4419601"/>
              <a:gd name="connsiteY1984" fmla="*/ 1561412 h 2239844"/>
              <a:gd name="connsiteX1985" fmla="*/ 2651045 w 4419601"/>
              <a:gd name="connsiteY1985" fmla="*/ 1589002 h 2239844"/>
              <a:gd name="connsiteX1986" fmla="*/ 2653023 w 4419601"/>
              <a:gd name="connsiteY1986" fmla="*/ 1590110 h 2239844"/>
              <a:gd name="connsiteX1987" fmla="*/ 2692039 w 4419601"/>
              <a:gd name="connsiteY1987" fmla="*/ 1621974 h 2239844"/>
              <a:gd name="connsiteX1988" fmla="*/ 2721517 w 4419601"/>
              <a:gd name="connsiteY1988" fmla="*/ 1642392 h 2239844"/>
              <a:gd name="connsiteX1989" fmla="*/ 2752631 w 4419601"/>
              <a:gd name="connsiteY1989" fmla="*/ 1675040 h 2239844"/>
              <a:gd name="connsiteX1990" fmla="*/ 2733836 w 4419601"/>
              <a:gd name="connsiteY1990" fmla="*/ 1660576 h 2239844"/>
              <a:gd name="connsiteX1991" fmla="*/ 2692039 w 4419601"/>
              <a:gd name="connsiteY1991" fmla="*/ 1628408 h 2239844"/>
              <a:gd name="connsiteX1992" fmla="*/ 2650937 w 4419601"/>
              <a:gd name="connsiteY1992" fmla="*/ 1595985 h 2239844"/>
              <a:gd name="connsiteX1993" fmla="*/ 3448720 w 4419601"/>
              <a:gd name="connsiteY1993" fmla="*/ 1559262 h 2239844"/>
              <a:gd name="connsiteX1994" fmla="*/ 3445851 w 4419601"/>
              <a:gd name="connsiteY1994" fmla="*/ 1565581 h 2239844"/>
              <a:gd name="connsiteX1995" fmla="*/ 3441016 w 4419601"/>
              <a:gd name="connsiteY1995" fmla="*/ 1569850 h 2239844"/>
              <a:gd name="connsiteX1996" fmla="*/ 3442530 w 4419601"/>
              <a:gd name="connsiteY1996" fmla="*/ 1565305 h 2239844"/>
              <a:gd name="connsiteX1997" fmla="*/ 2608444 w 4419601"/>
              <a:gd name="connsiteY1997" fmla="*/ 1557639 h 2239844"/>
              <a:gd name="connsiteX1998" fmla="*/ 2613346 w 4419601"/>
              <a:gd name="connsiteY1998" fmla="*/ 1561206 h 2239844"/>
              <a:gd name="connsiteX1999" fmla="*/ 2613568 w 4419601"/>
              <a:gd name="connsiteY1999" fmla="*/ 1561412 h 2239844"/>
              <a:gd name="connsiteX2000" fmla="*/ 3456282 w 4419601"/>
              <a:gd name="connsiteY2000" fmla="*/ 1551879 h 2239844"/>
              <a:gd name="connsiteX2001" fmla="*/ 3455538 w 4419601"/>
              <a:gd name="connsiteY2001" fmla="*/ 1558395 h 2239844"/>
              <a:gd name="connsiteX2002" fmla="*/ 3444295 w 4419601"/>
              <a:gd name="connsiteY2002" fmla="*/ 1579302 h 2239844"/>
              <a:gd name="connsiteX2003" fmla="*/ 3438107 w 4419601"/>
              <a:gd name="connsiteY2003" fmla="*/ 1582638 h 2239844"/>
              <a:gd name="connsiteX2004" fmla="*/ 3445851 w 4419601"/>
              <a:gd name="connsiteY2004" fmla="*/ 1565581 h 2239844"/>
              <a:gd name="connsiteX2005" fmla="*/ 3446704 w 4419601"/>
              <a:gd name="connsiteY2005" fmla="*/ 1564828 h 2239844"/>
              <a:gd name="connsiteX2006" fmla="*/ 3449884 w 4419601"/>
              <a:gd name="connsiteY2006" fmla="*/ 1558125 h 2239844"/>
              <a:gd name="connsiteX2007" fmla="*/ 3380329 w 4419601"/>
              <a:gd name="connsiteY2007" fmla="*/ 1551525 h 2239844"/>
              <a:gd name="connsiteX2008" fmla="*/ 3380848 w 4419601"/>
              <a:gd name="connsiteY2008" fmla="*/ 1551962 h 2239844"/>
              <a:gd name="connsiteX2009" fmla="*/ 3387534 w 4419601"/>
              <a:gd name="connsiteY2009" fmla="*/ 1560202 h 2239844"/>
              <a:gd name="connsiteX2010" fmla="*/ 3391690 w 4419601"/>
              <a:gd name="connsiteY2010" fmla="*/ 1566905 h 2239844"/>
              <a:gd name="connsiteX2011" fmla="*/ 3389453 w 4419601"/>
              <a:gd name="connsiteY2011" fmla="*/ 1565288 h 2239844"/>
              <a:gd name="connsiteX2012" fmla="*/ 3384863 w 4419601"/>
              <a:gd name="connsiteY2012" fmla="*/ 1558395 h 2239844"/>
              <a:gd name="connsiteX2013" fmla="*/ 3381532 w 4419601"/>
              <a:gd name="connsiteY2013" fmla="*/ 1555337 h 2239844"/>
              <a:gd name="connsiteX2014" fmla="*/ 2659887 w 4419601"/>
              <a:gd name="connsiteY2014" fmla="*/ 1551205 h 2239844"/>
              <a:gd name="connsiteX2015" fmla="*/ 2730621 w 4419601"/>
              <a:gd name="connsiteY2015" fmla="*/ 1621974 h 2239844"/>
              <a:gd name="connsiteX2016" fmla="*/ 2807785 w 4419601"/>
              <a:gd name="connsiteY2016" fmla="*/ 1692743 h 2239844"/>
              <a:gd name="connsiteX2017" fmla="*/ 2849583 w 4419601"/>
              <a:gd name="connsiteY2017" fmla="*/ 1722499 h 2239844"/>
              <a:gd name="connsiteX2018" fmla="*/ 2889772 w 4419601"/>
              <a:gd name="connsiteY2018" fmla="*/ 1755748 h 2239844"/>
              <a:gd name="connsiteX2019" fmla="*/ 2888165 w 4419601"/>
              <a:gd name="connsiteY2019" fmla="*/ 1754666 h 2239844"/>
              <a:gd name="connsiteX2020" fmla="*/ 2868334 w 4419601"/>
              <a:gd name="connsiteY2020" fmla="*/ 1743601 h 2239844"/>
              <a:gd name="connsiteX2021" fmla="*/ 2856013 w 4419601"/>
              <a:gd name="connsiteY2021" fmla="*/ 1734561 h 2239844"/>
              <a:gd name="connsiteX2022" fmla="*/ 2815502 w 4419601"/>
              <a:gd name="connsiteY2022" fmla="*/ 1704839 h 2239844"/>
              <a:gd name="connsiteX2023" fmla="*/ 2794925 w 4419601"/>
              <a:gd name="connsiteY2023" fmla="*/ 1686310 h 2239844"/>
              <a:gd name="connsiteX2024" fmla="*/ 2772840 w 4419601"/>
              <a:gd name="connsiteY2024" fmla="*/ 1669313 h 2239844"/>
              <a:gd name="connsiteX2025" fmla="*/ 2769203 w 4419601"/>
              <a:gd name="connsiteY2025" fmla="*/ 1666205 h 2239844"/>
              <a:gd name="connsiteX2026" fmla="*/ 2730621 w 4419601"/>
              <a:gd name="connsiteY2026" fmla="*/ 1628408 h 2239844"/>
              <a:gd name="connsiteX2027" fmla="*/ 2692039 w 4419601"/>
              <a:gd name="connsiteY2027" fmla="*/ 1592219 h 2239844"/>
              <a:gd name="connsiteX2028" fmla="*/ 2674965 w 4419601"/>
              <a:gd name="connsiteY2028" fmla="*/ 1574070 h 2239844"/>
              <a:gd name="connsiteX2029" fmla="*/ 2653456 w 4419601"/>
              <a:gd name="connsiteY2029" fmla="*/ 1551205 h 2239844"/>
              <a:gd name="connsiteX2030" fmla="*/ 2674965 w 4419601"/>
              <a:gd name="connsiteY2030" fmla="*/ 1574070 h 2239844"/>
              <a:gd name="connsiteX2031" fmla="*/ 2702809 w 4419601"/>
              <a:gd name="connsiteY2031" fmla="*/ 1616291 h 2239844"/>
              <a:gd name="connsiteX2032" fmla="*/ 2697300 w 4419601"/>
              <a:gd name="connsiteY2032" fmla="*/ 1612616 h 2239844"/>
              <a:gd name="connsiteX2033" fmla="*/ 1509469 w 4419601"/>
              <a:gd name="connsiteY2033" fmla="*/ 1551132 h 2239844"/>
              <a:gd name="connsiteX2034" fmla="*/ 1380637 w 4419601"/>
              <a:gd name="connsiteY2034" fmla="*/ 1641339 h 2239844"/>
              <a:gd name="connsiteX2035" fmla="*/ 1346819 w 4419601"/>
              <a:gd name="connsiteY2035" fmla="*/ 1700135 h 2239844"/>
              <a:gd name="connsiteX2036" fmla="*/ 1333641 w 4419601"/>
              <a:gd name="connsiteY2036" fmla="*/ 1734845 h 2239844"/>
              <a:gd name="connsiteX2037" fmla="*/ 1342131 w 4419601"/>
              <a:gd name="connsiteY2037" fmla="*/ 1718736 h 2239844"/>
              <a:gd name="connsiteX2038" fmla="*/ 1374314 w 4419601"/>
              <a:gd name="connsiteY2038" fmla="*/ 1660720 h 2239844"/>
              <a:gd name="connsiteX2039" fmla="*/ 1477299 w 4419601"/>
              <a:gd name="connsiteY2039" fmla="*/ 1576919 h 2239844"/>
              <a:gd name="connsiteX2040" fmla="*/ 1510890 w 4419601"/>
              <a:gd name="connsiteY2040" fmla="*/ 1568358 h 2239844"/>
              <a:gd name="connsiteX2041" fmla="*/ 1520962 w 4419601"/>
              <a:gd name="connsiteY2041" fmla="*/ 1569266 h 2239844"/>
              <a:gd name="connsiteX2042" fmla="*/ 1501759 w 4419601"/>
              <a:gd name="connsiteY2042" fmla="*/ 1574212 h 2239844"/>
              <a:gd name="connsiteX2043" fmla="*/ 1483736 w 4419601"/>
              <a:gd name="connsiteY2043" fmla="*/ 1576919 h 2239844"/>
              <a:gd name="connsiteX2044" fmla="*/ 1455576 w 4419601"/>
              <a:gd name="connsiteY2044" fmla="*/ 1591423 h 2239844"/>
              <a:gd name="connsiteX2045" fmla="*/ 1448574 w 4419601"/>
              <a:gd name="connsiteY2045" fmla="*/ 1598677 h 2239844"/>
              <a:gd name="connsiteX2046" fmla="*/ 1416453 w 4419601"/>
              <a:gd name="connsiteY2046" fmla="*/ 1624762 h 2239844"/>
              <a:gd name="connsiteX2047" fmla="*/ 1393446 w 4419601"/>
              <a:gd name="connsiteY2047" fmla="*/ 1653178 h 2239844"/>
              <a:gd name="connsiteX2048" fmla="*/ 1383164 w 4419601"/>
              <a:gd name="connsiteY2048" fmla="*/ 1663137 h 2239844"/>
              <a:gd name="connsiteX2049" fmla="*/ 1348567 w 4419601"/>
              <a:gd name="connsiteY2049" fmla="*/ 1725182 h 2239844"/>
              <a:gd name="connsiteX2050" fmla="*/ 1322312 w 4419601"/>
              <a:gd name="connsiteY2050" fmla="*/ 1773169 h 2239844"/>
              <a:gd name="connsiteX2051" fmla="*/ 1331489 w 4419601"/>
              <a:gd name="connsiteY2051" fmla="*/ 1779279 h 2239844"/>
              <a:gd name="connsiteX2052" fmla="*/ 1348567 w 4419601"/>
              <a:gd name="connsiteY2052" fmla="*/ 1738074 h 2239844"/>
              <a:gd name="connsiteX2053" fmla="*/ 1387991 w 4419601"/>
              <a:gd name="connsiteY2053" fmla="*/ 1659914 h 2239844"/>
              <a:gd name="connsiteX2054" fmla="*/ 1393446 w 4419601"/>
              <a:gd name="connsiteY2054" fmla="*/ 1653178 h 2239844"/>
              <a:gd name="connsiteX2055" fmla="*/ 1432243 w 4419601"/>
              <a:gd name="connsiteY2055" fmla="*/ 1615596 h 2239844"/>
              <a:gd name="connsiteX2056" fmla="*/ 1342131 w 4419601"/>
              <a:gd name="connsiteY2056" fmla="*/ 1770306 h 2239844"/>
              <a:gd name="connsiteX2057" fmla="*/ 1335694 w 4419601"/>
              <a:gd name="connsiteY2057" fmla="*/ 1873445 h 2239844"/>
              <a:gd name="connsiteX2058" fmla="*/ 1393623 w 4419601"/>
              <a:gd name="connsiteY2058" fmla="*/ 1944353 h 2239844"/>
              <a:gd name="connsiteX2059" fmla="*/ 1387187 w 4419601"/>
              <a:gd name="connsiteY2059" fmla="*/ 1950800 h 2239844"/>
              <a:gd name="connsiteX2060" fmla="*/ 1355004 w 4419601"/>
              <a:gd name="connsiteY2060" fmla="*/ 1912122 h 2239844"/>
              <a:gd name="connsiteX2061" fmla="*/ 1322821 w 4419601"/>
              <a:gd name="connsiteY2061" fmla="*/ 1828321 h 2239844"/>
              <a:gd name="connsiteX2062" fmla="*/ 1329541 w 4419601"/>
              <a:gd name="connsiteY2062" fmla="*/ 1788611 h 2239844"/>
              <a:gd name="connsiteX2063" fmla="*/ 1328834 w 4419601"/>
              <a:gd name="connsiteY2063" fmla="*/ 1788046 h 2239844"/>
              <a:gd name="connsiteX2064" fmla="*/ 1329618 w 4419601"/>
              <a:gd name="connsiteY2064" fmla="*/ 1788157 h 2239844"/>
              <a:gd name="connsiteX2065" fmla="*/ 1330794 w 4419601"/>
              <a:gd name="connsiteY2065" fmla="*/ 1781209 h 2239844"/>
              <a:gd name="connsiteX2066" fmla="*/ 1320365 w 4419601"/>
              <a:gd name="connsiteY2066" fmla="*/ 1778509 h 2239844"/>
              <a:gd name="connsiteX2067" fmla="*/ 1319981 w 4419601"/>
              <a:gd name="connsiteY2067" fmla="*/ 1780973 h 2239844"/>
              <a:gd name="connsiteX2068" fmla="*/ 1328834 w 4419601"/>
              <a:gd name="connsiteY2068" fmla="*/ 1788046 h 2239844"/>
              <a:gd name="connsiteX2069" fmla="*/ 1319096 w 4419601"/>
              <a:gd name="connsiteY2069" fmla="*/ 1786656 h 2239844"/>
              <a:gd name="connsiteX2070" fmla="*/ 1313000 w 4419601"/>
              <a:gd name="connsiteY2070" fmla="*/ 1825781 h 2239844"/>
              <a:gd name="connsiteX2071" fmla="*/ 1322405 w 4419601"/>
              <a:gd name="connsiteY2071" fmla="*/ 1890848 h 2239844"/>
              <a:gd name="connsiteX2072" fmla="*/ 1309779 w 4419601"/>
              <a:gd name="connsiteY2072" fmla="*/ 1853970 h 2239844"/>
              <a:gd name="connsiteX2073" fmla="*/ 1311421 w 4419601"/>
              <a:gd name="connsiteY2073" fmla="*/ 1808547 h 2239844"/>
              <a:gd name="connsiteX2074" fmla="*/ 1303511 w 4419601"/>
              <a:gd name="connsiteY2074" fmla="*/ 1847660 h 2239844"/>
              <a:gd name="connsiteX2075" fmla="*/ 1322821 w 4419601"/>
              <a:gd name="connsiteY2075" fmla="*/ 1912122 h 2239844"/>
              <a:gd name="connsiteX2076" fmla="*/ 1346958 w 4419601"/>
              <a:gd name="connsiteY2076" fmla="*/ 1941936 h 2239844"/>
              <a:gd name="connsiteX2077" fmla="*/ 1369099 w 4419601"/>
              <a:gd name="connsiteY2077" fmla="*/ 1951967 h 2239844"/>
              <a:gd name="connsiteX2078" fmla="*/ 1329909 w 4419601"/>
              <a:gd name="connsiteY2078" fmla="*/ 1912766 h 2239844"/>
              <a:gd name="connsiteX2079" fmla="*/ 1323367 w 4419601"/>
              <a:gd name="connsiteY2079" fmla="*/ 1893658 h 2239844"/>
              <a:gd name="connsiteX2080" fmla="*/ 1341987 w 4419601"/>
              <a:gd name="connsiteY2080" fmla="*/ 1920821 h 2239844"/>
              <a:gd name="connsiteX2081" fmla="*/ 1361312 w 4419601"/>
              <a:gd name="connsiteY2081" fmla="*/ 1944178 h 2239844"/>
              <a:gd name="connsiteX2082" fmla="*/ 1387999 w 4419601"/>
              <a:gd name="connsiteY2082" fmla="*/ 1957525 h 2239844"/>
              <a:gd name="connsiteX2083" fmla="*/ 1422588 w 4419601"/>
              <a:gd name="connsiteY2083" fmla="*/ 1958857 h 2239844"/>
              <a:gd name="connsiteX2084" fmla="*/ 1464426 w 4419601"/>
              <a:gd name="connsiteY2084" fmla="*/ 1950800 h 2239844"/>
              <a:gd name="connsiteX2085" fmla="*/ 1502241 w 4419601"/>
              <a:gd name="connsiteY2085" fmla="*/ 1939519 h 2239844"/>
              <a:gd name="connsiteX2086" fmla="*/ 1516130 w 4419601"/>
              <a:gd name="connsiteY2086" fmla="*/ 1930698 h 2239844"/>
              <a:gd name="connsiteX2087" fmla="*/ 1516130 w 4419601"/>
              <a:gd name="connsiteY2087" fmla="*/ 1905561 h 2239844"/>
              <a:gd name="connsiteX2088" fmla="*/ 1593135 w 4419601"/>
              <a:gd name="connsiteY2088" fmla="*/ 1770564 h 2239844"/>
              <a:gd name="connsiteX2089" fmla="*/ 1613189 w 4419601"/>
              <a:gd name="connsiteY2089" fmla="*/ 1736012 h 2239844"/>
              <a:gd name="connsiteX2090" fmla="*/ 1617383 w 4419601"/>
              <a:gd name="connsiteY2090" fmla="*/ 1730997 h 2239844"/>
              <a:gd name="connsiteX2091" fmla="*/ 1616491 w 4419601"/>
              <a:gd name="connsiteY2091" fmla="*/ 1715513 h 2239844"/>
              <a:gd name="connsiteX2092" fmla="*/ 1618905 w 4419601"/>
              <a:gd name="connsiteY2092" fmla="*/ 1673612 h 2239844"/>
              <a:gd name="connsiteX2093" fmla="*/ 1615540 w 4419601"/>
              <a:gd name="connsiteY2093" fmla="*/ 1648583 h 2239844"/>
              <a:gd name="connsiteX2094" fmla="*/ 1595896 w 4419601"/>
              <a:gd name="connsiteY2094" fmla="*/ 1613867 h 2239844"/>
              <a:gd name="connsiteX2095" fmla="*/ 1584588 w 4419601"/>
              <a:gd name="connsiteY2095" fmla="*/ 1600122 h 2239844"/>
              <a:gd name="connsiteX2096" fmla="*/ 1582235 w 4419601"/>
              <a:gd name="connsiteY2096" fmla="*/ 1597667 h 2239844"/>
              <a:gd name="connsiteX2097" fmla="*/ 1548102 w 4419601"/>
              <a:gd name="connsiteY2097" fmla="*/ 1576919 h 2239844"/>
              <a:gd name="connsiteX2098" fmla="*/ 1535938 w 4419601"/>
              <a:gd name="connsiteY2098" fmla="*/ 1575092 h 2239844"/>
              <a:gd name="connsiteX2099" fmla="*/ 1549519 w 4419601"/>
              <a:gd name="connsiteY2099" fmla="*/ 1574154 h 2239844"/>
              <a:gd name="connsiteX2100" fmla="*/ 1567750 w 4419601"/>
              <a:gd name="connsiteY2100" fmla="*/ 1582547 h 2239844"/>
              <a:gd name="connsiteX2101" fmla="*/ 1561504 w 4419601"/>
              <a:gd name="connsiteY2101" fmla="*/ 1576028 h 2239844"/>
              <a:gd name="connsiteX2102" fmla="*/ 1556148 w 4419601"/>
              <a:gd name="connsiteY2102" fmla="*/ 1573696 h 2239844"/>
              <a:gd name="connsiteX2103" fmla="*/ 1549519 w 4419601"/>
              <a:gd name="connsiteY2103" fmla="*/ 1574154 h 2239844"/>
              <a:gd name="connsiteX2104" fmla="*/ 1543274 w 4419601"/>
              <a:gd name="connsiteY2104" fmla="*/ 1571279 h 2239844"/>
              <a:gd name="connsiteX2105" fmla="*/ 1520962 w 4419601"/>
              <a:gd name="connsiteY2105" fmla="*/ 1569266 h 2239844"/>
              <a:gd name="connsiteX2106" fmla="*/ 1528792 w 4419601"/>
              <a:gd name="connsiteY2106" fmla="*/ 1567250 h 2239844"/>
              <a:gd name="connsiteX2107" fmla="*/ 1554529 w 4419601"/>
              <a:gd name="connsiteY2107" fmla="*/ 1569459 h 2239844"/>
              <a:gd name="connsiteX2108" fmla="*/ 1533423 w 4419601"/>
              <a:gd name="connsiteY2108" fmla="*/ 1556568 h 2239844"/>
              <a:gd name="connsiteX2109" fmla="*/ 1509469 w 4419601"/>
              <a:gd name="connsiteY2109" fmla="*/ 1551132 h 2239844"/>
              <a:gd name="connsiteX2110" fmla="*/ 3375828 w 4419601"/>
              <a:gd name="connsiteY2110" fmla="*/ 1550103 h 2239844"/>
              <a:gd name="connsiteX2111" fmla="*/ 3381532 w 4419601"/>
              <a:gd name="connsiteY2111" fmla="*/ 1555337 h 2239844"/>
              <a:gd name="connsiteX2112" fmla="*/ 3383257 w 4419601"/>
              <a:gd name="connsiteY2112" fmla="*/ 1560807 h 2239844"/>
              <a:gd name="connsiteX2113" fmla="*/ 3389453 w 4419601"/>
              <a:gd name="connsiteY2113" fmla="*/ 1565288 h 2239844"/>
              <a:gd name="connsiteX2114" fmla="*/ 3394629 w 4419601"/>
              <a:gd name="connsiteY2114" fmla="*/ 1573062 h 2239844"/>
              <a:gd name="connsiteX2115" fmla="*/ 3391288 w 4419601"/>
              <a:gd name="connsiteY2115" fmla="*/ 1571261 h 2239844"/>
              <a:gd name="connsiteX2116" fmla="*/ 3376029 w 4419601"/>
              <a:gd name="connsiteY2116" fmla="*/ 1555983 h 2239844"/>
              <a:gd name="connsiteX2117" fmla="*/ 3372014 w 4419601"/>
              <a:gd name="connsiteY2117" fmla="*/ 1551962 h 2239844"/>
              <a:gd name="connsiteX2118" fmla="*/ 3396107 w 4419601"/>
              <a:gd name="connsiteY2118" fmla="*/ 1576890 h 2239844"/>
              <a:gd name="connsiteX2119" fmla="*/ 3397461 w 4419601"/>
              <a:gd name="connsiteY2119" fmla="*/ 1577316 h 2239844"/>
              <a:gd name="connsiteX2120" fmla="*/ 3397713 w 4419601"/>
              <a:gd name="connsiteY2120" fmla="*/ 1577694 h 2239844"/>
              <a:gd name="connsiteX2121" fmla="*/ 3404275 w 4419601"/>
              <a:gd name="connsiteY2121" fmla="*/ 1582211 h 2239844"/>
              <a:gd name="connsiteX2122" fmla="*/ 3404941 w 4419601"/>
              <a:gd name="connsiteY2122" fmla="*/ 1583323 h 2239844"/>
              <a:gd name="connsiteX2123" fmla="*/ 3416988 w 4419601"/>
              <a:gd name="connsiteY2123" fmla="*/ 1590560 h 2239844"/>
              <a:gd name="connsiteX2124" fmla="*/ 3419459 w 4419601"/>
              <a:gd name="connsiteY2124" fmla="*/ 1589323 h 2239844"/>
              <a:gd name="connsiteX2125" fmla="*/ 3423413 w 4419601"/>
              <a:gd name="connsiteY2125" fmla="*/ 1590560 h 2239844"/>
              <a:gd name="connsiteX2126" fmla="*/ 3438107 w 4419601"/>
              <a:gd name="connsiteY2126" fmla="*/ 1582638 h 2239844"/>
              <a:gd name="connsiteX2127" fmla="*/ 3437066 w 4419601"/>
              <a:gd name="connsiteY2127" fmla="*/ 1584931 h 2239844"/>
              <a:gd name="connsiteX2128" fmla="*/ 3410563 w 4419601"/>
              <a:gd name="connsiteY2128" fmla="*/ 1596993 h 2239844"/>
              <a:gd name="connsiteX2129" fmla="*/ 3391288 w 4419601"/>
              <a:gd name="connsiteY2129" fmla="*/ 1577694 h 2239844"/>
              <a:gd name="connsiteX2130" fmla="*/ 3381651 w 4419601"/>
              <a:gd name="connsiteY2130" fmla="*/ 1562416 h 2239844"/>
              <a:gd name="connsiteX2131" fmla="*/ 3372013 w 4419601"/>
              <a:gd name="connsiteY2131" fmla="*/ 1551962 h 2239844"/>
              <a:gd name="connsiteX2132" fmla="*/ 3375226 w 4419601"/>
              <a:gd name="connsiteY2132" fmla="*/ 1551158 h 2239844"/>
              <a:gd name="connsiteX2133" fmla="*/ 3520732 w 4419601"/>
              <a:gd name="connsiteY2133" fmla="*/ 1549389 h 2239844"/>
              <a:gd name="connsiteX2134" fmla="*/ 3512058 w 4419601"/>
              <a:gd name="connsiteY2134" fmla="*/ 1554898 h 2239844"/>
              <a:gd name="connsiteX2135" fmla="*/ 3516877 w 4419601"/>
              <a:gd name="connsiteY2135" fmla="*/ 1550548 h 2239844"/>
              <a:gd name="connsiteX2136" fmla="*/ 3257565 w 4419601"/>
              <a:gd name="connsiteY2136" fmla="*/ 1548904 h 2239844"/>
              <a:gd name="connsiteX2137" fmla="*/ 3256712 w 4419601"/>
              <a:gd name="connsiteY2137" fmla="*/ 1551038 h 2239844"/>
              <a:gd name="connsiteX2138" fmla="*/ 3256453 w 4419601"/>
              <a:gd name="connsiteY2138" fmla="*/ 1549230 h 2239844"/>
              <a:gd name="connsiteX2139" fmla="*/ 2654260 w 4419601"/>
              <a:gd name="connsiteY2139" fmla="*/ 1548793 h 2239844"/>
              <a:gd name="connsiteX2140" fmla="*/ 2659887 w 4419601"/>
              <a:gd name="connsiteY2140" fmla="*/ 1551205 h 2239844"/>
              <a:gd name="connsiteX2141" fmla="*/ 2653456 w 4419601"/>
              <a:gd name="connsiteY2141" fmla="*/ 1551205 h 2239844"/>
              <a:gd name="connsiteX2142" fmla="*/ 2654260 w 4419601"/>
              <a:gd name="connsiteY2142" fmla="*/ 1548793 h 2239844"/>
              <a:gd name="connsiteX2143" fmla="*/ 3380135 w 4419601"/>
              <a:gd name="connsiteY2143" fmla="*/ 1548267 h 2239844"/>
              <a:gd name="connsiteX2144" fmla="*/ 3387273 w 4419601"/>
              <a:gd name="connsiteY2144" fmla="*/ 1552766 h 2239844"/>
              <a:gd name="connsiteX2145" fmla="*/ 3404138 w 4419601"/>
              <a:gd name="connsiteY2145" fmla="*/ 1571261 h 2239844"/>
              <a:gd name="connsiteX2146" fmla="*/ 3407351 w 4419601"/>
              <a:gd name="connsiteY2146" fmla="*/ 1573983 h 2239844"/>
              <a:gd name="connsiteX2147" fmla="*/ 3406548 w 4419601"/>
              <a:gd name="connsiteY2147" fmla="*/ 1573674 h 2239844"/>
              <a:gd name="connsiteX2148" fmla="*/ 3391288 w 4419601"/>
              <a:gd name="connsiteY2148" fmla="*/ 1564828 h 2239844"/>
              <a:gd name="connsiteX2149" fmla="*/ 3387534 w 4419601"/>
              <a:gd name="connsiteY2149" fmla="*/ 1560202 h 2239844"/>
              <a:gd name="connsiteX2150" fmla="*/ 3374883 w 4419601"/>
              <a:gd name="connsiteY2150" fmla="*/ 1546933 h 2239844"/>
              <a:gd name="connsiteX2151" fmla="*/ 3376742 w 4419601"/>
              <a:gd name="connsiteY2151" fmla="*/ 1548501 h 2239844"/>
              <a:gd name="connsiteX2152" fmla="*/ 3375828 w 4419601"/>
              <a:gd name="connsiteY2152" fmla="*/ 1550103 h 2239844"/>
              <a:gd name="connsiteX2153" fmla="*/ 3375226 w 4419601"/>
              <a:gd name="connsiteY2153" fmla="*/ 1549550 h 2239844"/>
              <a:gd name="connsiteX2154" fmla="*/ 3373743 w 4419601"/>
              <a:gd name="connsiteY2154" fmla="*/ 1548931 h 2239844"/>
              <a:gd name="connsiteX2155" fmla="*/ 3377738 w 4419601"/>
              <a:gd name="connsiteY2155" fmla="*/ 1546756 h 2239844"/>
              <a:gd name="connsiteX2156" fmla="*/ 3379095 w 4419601"/>
              <a:gd name="connsiteY2156" fmla="*/ 1547611 h 2239844"/>
              <a:gd name="connsiteX2157" fmla="*/ 3380329 w 4419601"/>
              <a:gd name="connsiteY2157" fmla="*/ 1551525 h 2239844"/>
              <a:gd name="connsiteX2158" fmla="*/ 3376742 w 4419601"/>
              <a:gd name="connsiteY2158" fmla="*/ 1548501 h 2239844"/>
              <a:gd name="connsiteX2159" fmla="*/ 3378438 w 4419601"/>
              <a:gd name="connsiteY2159" fmla="*/ 1545529 h 2239844"/>
              <a:gd name="connsiteX2160" fmla="*/ 3377738 w 4419601"/>
              <a:gd name="connsiteY2160" fmla="*/ 1546756 h 2239844"/>
              <a:gd name="connsiteX2161" fmla="*/ 3376545 w 4419601"/>
              <a:gd name="connsiteY2161" fmla="*/ 1546003 h 2239844"/>
              <a:gd name="connsiteX2162" fmla="*/ 3378438 w 4419601"/>
              <a:gd name="connsiteY2162" fmla="*/ 1545529 h 2239844"/>
              <a:gd name="connsiteX2163" fmla="*/ 3380135 w 4419601"/>
              <a:gd name="connsiteY2163" fmla="*/ 1548267 h 2239844"/>
              <a:gd name="connsiteX2164" fmla="*/ 3379095 w 4419601"/>
              <a:gd name="connsiteY2164" fmla="*/ 1547611 h 2239844"/>
              <a:gd name="connsiteX2165" fmla="*/ 3365588 w 4419601"/>
              <a:gd name="connsiteY2165" fmla="*/ 1545529 h 2239844"/>
              <a:gd name="connsiteX2166" fmla="*/ 3373743 w 4419601"/>
              <a:gd name="connsiteY2166" fmla="*/ 1548931 h 2239844"/>
              <a:gd name="connsiteX2167" fmla="*/ 3372013 w 4419601"/>
              <a:gd name="connsiteY2167" fmla="*/ 1551962 h 2239844"/>
              <a:gd name="connsiteX2168" fmla="*/ 2592368 w 4419601"/>
              <a:gd name="connsiteY2168" fmla="*/ 1542359 h 2239844"/>
              <a:gd name="connsiteX2169" fmla="*/ 2595583 w 4419601"/>
              <a:gd name="connsiteY2169" fmla="*/ 1544772 h 2239844"/>
              <a:gd name="connsiteX2170" fmla="*/ 2609490 w 4419601"/>
              <a:gd name="connsiteY2170" fmla="*/ 1557639 h 2239844"/>
              <a:gd name="connsiteX2171" fmla="*/ 2608444 w 4419601"/>
              <a:gd name="connsiteY2171" fmla="*/ 1557639 h 2239844"/>
              <a:gd name="connsiteX2172" fmla="*/ 2650241 w 4419601"/>
              <a:gd name="connsiteY2172" fmla="*/ 1595436 h 2239844"/>
              <a:gd name="connsiteX2173" fmla="*/ 2650937 w 4419601"/>
              <a:gd name="connsiteY2173" fmla="*/ 1595985 h 2239844"/>
              <a:gd name="connsiteX2174" fmla="*/ 2670336 w 4419601"/>
              <a:gd name="connsiteY2174" fmla="*/ 1613932 h 2239844"/>
              <a:gd name="connsiteX2175" fmla="*/ 2749912 w 4419601"/>
              <a:gd name="connsiteY2175" fmla="*/ 1673443 h 2239844"/>
              <a:gd name="connsiteX2176" fmla="*/ 2753058 w 4419601"/>
              <a:gd name="connsiteY2176" fmla="*/ 1675489 h 2239844"/>
              <a:gd name="connsiteX2177" fmla="*/ 2772768 w 4419601"/>
              <a:gd name="connsiteY2177" fmla="*/ 1696170 h 2239844"/>
              <a:gd name="connsiteX2178" fmla="*/ 2756342 w 4419601"/>
              <a:gd name="connsiteY2178" fmla="*/ 1686310 h 2239844"/>
              <a:gd name="connsiteX2179" fmla="*/ 2666317 w 4419601"/>
              <a:gd name="connsiteY2179" fmla="*/ 1621974 h 2239844"/>
              <a:gd name="connsiteX2180" fmla="*/ 2589152 w 4419601"/>
              <a:gd name="connsiteY2180" fmla="*/ 1544772 h 2239844"/>
              <a:gd name="connsiteX2181" fmla="*/ 2592368 w 4419601"/>
              <a:gd name="connsiteY2181" fmla="*/ 1542359 h 2239844"/>
              <a:gd name="connsiteX2182" fmla="*/ 3453649 w 4419601"/>
              <a:gd name="connsiteY2182" fmla="*/ 1541367 h 2239844"/>
              <a:gd name="connsiteX2183" fmla="*/ 3450661 w 4419601"/>
              <a:gd name="connsiteY2183" fmla="*/ 1552582 h 2239844"/>
              <a:gd name="connsiteX2184" fmla="*/ 3443113 w 4419601"/>
              <a:gd name="connsiteY2184" fmla="*/ 1563499 h 2239844"/>
              <a:gd name="connsiteX2185" fmla="*/ 3445467 w 4419601"/>
              <a:gd name="connsiteY2185" fmla="*/ 1556135 h 2239844"/>
              <a:gd name="connsiteX2186" fmla="*/ 3449113 w 4419601"/>
              <a:gd name="connsiteY2186" fmla="*/ 1551962 h 2239844"/>
              <a:gd name="connsiteX2187" fmla="*/ 3260199 w 4419601"/>
              <a:gd name="connsiteY2187" fmla="*/ 1541306 h 2239844"/>
              <a:gd name="connsiteX2188" fmla="*/ 3258036 w 4419601"/>
              <a:gd name="connsiteY2188" fmla="*/ 1542028 h 2239844"/>
              <a:gd name="connsiteX2189" fmla="*/ 3259936 w 4419601"/>
              <a:gd name="connsiteY2189" fmla="*/ 1542978 h 2239844"/>
              <a:gd name="connsiteX2190" fmla="*/ 3260573 w 4419601"/>
              <a:gd name="connsiteY2190" fmla="*/ 1541384 h 2239844"/>
              <a:gd name="connsiteX2191" fmla="*/ 3342117 w 4419601"/>
              <a:gd name="connsiteY2191" fmla="*/ 1539503 h 2239844"/>
              <a:gd name="connsiteX2192" fmla="*/ 3334056 w 4419601"/>
              <a:gd name="connsiteY2192" fmla="*/ 1544688 h 2239844"/>
              <a:gd name="connsiteX2193" fmla="*/ 3332353 w 4419601"/>
              <a:gd name="connsiteY2193" fmla="*/ 1543001 h 2239844"/>
              <a:gd name="connsiteX2194" fmla="*/ 2982531 w 4419601"/>
              <a:gd name="connsiteY2194" fmla="*/ 1539492 h 2239844"/>
              <a:gd name="connsiteX2195" fmla="*/ 2984233 w 4419601"/>
              <a:gd name="connsiteY2195" fmla="*/ 1540710 h 2239844"/>
              <a:gd name="connsiteX2196" fmla="*/ 2994054 w 4419601"/>
              <a:gd name="connsiteY2196" fmla="*/ 1546759 h 2239844"/>
              <a:gd name="connsiteX2197" fmla="*/ 3045341 w 4419601"/>
              <a:gd name="connsiteY2197" fmla="*/ 1583274 h 2239844"/>
              <a:gd name="connsiteX2198" fmla="*/ 3096801 w 4419601"/>
              <a:gd name="connsiteY2198" fmla="*/ 1647521 h 2239844"/>
              <a:gd name="connsiteX2199" fmla="*/ 3096801 w 4419601"/>
              <a:gd name="connsiteY2199" fmla="*/ 1718193 h 2239844"/>
              <a:gd name="connsiteX2200" fmla="*/ 3083936 w 4419601"/>
              <a:gd name="connsiteY2200" fmla="*/ 1743891 h 2239844"/>
              <a:gd name="connsiteX2201" fmla="*/ 3058206 w 4419601"/>
              <a:gd name="connsiteY2201" fmla="*/ 1769590 h 2239844"/>
              <a:gd name="connsiteX2202" fmla="*/ 3038909 w 4419601"/>
              <a:gd name="connsiteY2202" fmla="*/ 1795289 h 2239844"/>
              <a:gd name="connsiteX2203" fmla="*/ 3030868 w 4419601"/>
              <a:gd name="connsiteY2203" fmla="*/ 1802517 h 2239844"/>
              <a:gd name="connsiteX2204" fmla="*/ 3031247 w 4419601"/>
              <a:gd name="connsiteY2204" fmla="*/ 1805358 h 2239844"/>
              <a:gd name="connsiteX2205" fmla="*/ 3026630 w 4419601"/>
              <a:gd name="connsiteY2205" fmla="*/ 1807825 h 2239844"/>
              <a:gd name="connsiteX2206" fmla="*/ 3027652 w 4419601"/>
              <a:gd name="connsiteY2206" fmla="*/ 1796092 h 2239844"/>
              <a:gd name="connsiteX2207" fmla="*/ 3038909 w 4419601"/>
              <a:gd name="connsiteY2207" fmla="*/ 1782440 h 2239844"/>
              <a:gd name="connsiteX2208" fmla="*/ 3083936 w 4419601"/>
              <a:gd name="connsiteY2208" fmla="*/ 1737467 h 2239844"/>
              <a:gd name="connsiteX2209" fmla="*/ 3096801 w 4419601"/>
              <a:gd name="connsiteY2209" fmla="*/ 1666795 h 2239844"/>
              <a:gd name="connsiteX2210" fmla="*/ 3051774 w 4419601"/>
              <a:gd name="connsiteY2210" fmla="*/ 1602548 h 2239844"/>
              <a:gd name="connsiteX2211" fmla="*/ 3018807 w 4419601"/>
              <a:gd name="connsiteY2211" fmla="*/ 1568015 h 2239844"/>
              <a:gd name="connsiteX2212" fmla="*/ 2610599 w 4419601"/>
              <a:gd name="connsiteY2212" fmla="*/ 1539328 h 2239844"/>
              <a:gd name="connsiteX2213" fmla="*/ 2610780 w 4419601"/>
              <a:gd name="connsiteY2213" fmla="*/ 1539458 h 2239844"/>
              <a:gd name="connsiteX2214" fmla="*/ 2659063 w 4419601"/>
              <a:gd name="connsiteY2214" fmla="*/ 1577888 h 2239844"/>
              <a:gd name="connsiteX2215" fmla="*/ 2615131 w 4419601"/>
              <a:gd name="connsiteY2215" fmla="*/ 1549402 h 2239844"/>
              <a:gd name="connsiteX2216" fmla="*/ 2604413 w 4419601"/>
              <a:gd name="connsiteY2216" fmla="*/ 1539954 h 2239844"/>
              <a:gd name="connsiteX2217" fmla="*/ 3365588 w 4419601"/>
              <a:gd name="connsiteY2217" fmla="*/ 1539096 h 2239844"/>
              <a:gd name="connsiteX2218" fmla="*/ 3376545 w 4419601"/>
              <a:gd name="connsiteY2218" fmla="*/ 1546003 h 2239844"/>
              <a:gd name="connsiteX2219" fmla="*/ 3375226 w 4419601"/>
              <a:gd name="connsiteY2219" fmla="*/ 1546333 h 2239844"/>
              <a:gd name="connsiteX2220" fmla="*/ 3374883 w 4419601"/>
              <a:gd name="connsiteY2220" fmla="*/ 1546933 h 2239844"/>
              <a:gd name="connsiteX2221" fmla="*/ 3327645 w 4419601"/>
              <a:gd name="connsiteY2221" fmla="*/ 1538338 h 2239844"/>
              <a:gd name="connsiteX2222" fmla="*/ 3328446 w 4419601"/>
              <a:gd name="connsiteY2222" fmla="*/ 1539132 h 2239844"/>
              <a:gd name="connsiteX2223" fmla="*/ 3332353 w 4419601"/>
              <a:gd name="connsiteY2223" fmla="*/ 1543001 h 2239844"/>
              <a:gd name="connsiteX2224" fmla="*/ 3327645 w 4419601"/>
              <a:gd name="connsiteY2224" fmla="*/ 1544688 h 2239844"/>
              <a:gd name="connsiteX2225" fmla="*/ 3327645 w 4419601"/>
              <a:gd name="connsiteY2225" fmla="*/ 1538338 h 2239844"/>
              <a:gd name="connsiteX2226" fmla="*/ 2979842 w 4419601"/>
              <a:gd name="connsiteY2226" fmla="*/ 1537509 h 2239844"/>
              <a:gd name="connsiteX2227" fmla="*/ 2981016 w 4419601"/>
              <a:gd name="connsiteY2227" fmla="*/ 1538301 h 2239844"/>
              <a:gd name="connsiteX2228" fmla="*/ 2982531 w 4419601"/>
              <a:gd name="connsiteY2228" fmla="*/ 1539492 h 2239844"/>
              <a:gd name="connsiteX2229" fmla="*/ 2980004 w 4419601"/>
              <a:gd name="connsiteY2229" fmla="*/ 1537683 h 2239844"/>
              <a:gd name="connsiteX2230" fmla="*/ 3203886 w 4419601"/>
              <a:gd name="connsiteY2230" fmla="*/ 1537444 h 2239844"/>
              <a:gd name="connsiteX2231" fmla="*/ 3187725 w 4419601"/>
              <a:gd name="connsiteY2231" fmla="*/ 1555459 h 2239844"/>
              <a:gd name="connsiteX2232" fmla="*/ 3183298 w 4419601"/>
              <a:gd name="connsiteY2232" fmla="*/ 1562110 h 2239844"/>
              <a:gd name="connsiteX2233" fmla="*/ 3173214 w 4419601"/>
              <a:gd name="connsiteY2233" fmla="*/ 1570800 h 2239844"/>
              <a:gd name="connsiteX2234" fmla="*/ 3179576 w 4419601"/>
              <a:gd name="connsiteY2234" fmla="*/ 1555059 h 2239844"/>
              <a:gd name="connsiteX2235" fmla="*/ 2608060 w 4419601"/>
              <a:gd name="connsiteY2235" fmla="*/ 1537293 h 2239844"/>
              <a:gd name="connsiteX2236" fmla="*/ 2610614 w 4419601"/>
              <a:gd name="connsiteY2236" fmla="*/ 1539326 h 2239844"/>
              <a:gd name="connsiteX2237" fmla="*/ 2610599 w 4419601"/>
              <a:gd name="connsiteY2237" fmla="*/ 1539328 h 2239844"/>
              <a:gd name="connsiteX2238" fmla="*/ 2608033 w 4419601"/>
              <a:gd name="connsiteY2238" fmla="*/ 1537487 h 2239844"/>
              <a:gd name="connsiteX2239" fmla="*/ 2591509 w 4419601"/>
              <a:gd name="connsiteY2239" fmla="*/ 1537184 h 2239844"/>
              <a:gd name="connsiteX2240" fmla="*/ 2598218 w 4419601"/>
              <a:gd name="connsiteY2240" fmla="*/ 1540582 h 2239844"/>
              <a:gd name="connsiteX2241" fmla="*/ 2601874 w 4419601"/>
              <a:gd name="connsiteY2241" fmla="*/ 1540211 h 2239844"/>
              <a:gd name="connsiteX2242" fmla="*/ 2645083 w 4419601"/>
              <a:gd name="connsiteY2242" fmla="*/ 1577788 h 2239844"/>
              <a:gd name="connsiteX2243" fmla="*/ 2653288 w 4419601"/>
              <a:gd name="connsiteY2243" fmla="*/ 1583261 h 2239844"/>
              <a:gd name="connsiteX2244" fmla="*/ 2655861 w 4419601"/>
              <a:gd name="connsiteY2244" fmla="*/ 1578699 h 2239844"/>
              <a:gd name="connsiteX2245" fmla="*/ 2659063 w 4419601"/>
              <a:gd name="connsiteY2245" fmla="*/ 1577888 h 2239844"/>
              <a:gd name="connsiteX2246" fmla="*/ 2658263 w 4419601"/>
              <a:gd name="connsiteY2246" fmla="*/ 1581132 h 2239844"/>
              <a:gd name="connsiteX2247" fmla="*/ 2653891 w 4419601"/>
              <a:gd name="connsiteY2247" fmla="*/ 1583663 h 2239844"/>
              <a:gd name="connsiteX2248" fmla="*/ 2663102 w 4419601"/>
              <a:gd name="connsiteY2248" fmla="*/ 1589807 h 2239844"/>
              <a:gd name="connsiteX2249" fmla="*/ 2697300 w 4419601"/>
              <a:gd name="connsiteY2249" fmla="*/ 1612616 h 2239844"/>
              <a:gd name="connsiteX2250" fmla="*/ 2700791 w 4419601"/>
              <a:gd name="connsiteY2250" fmla="*/ 1617507 h 2239844"/>
              <a:gd name="connsiteX2251" fmla="*/ 2698469 w 4419601"/>
              <a:gd name="connsiteY2251" fmla="*/ 1615541 h 2239844"/>
              <a:gd name="connsiteX2252" fmla="*/ 2653023 w 4419601"/>
              <a:gd name="connsiteY2252" fmla="*/ 1590110 h 2239844"/>
              <a:gd name="connsiteX2253" fmla="*/ 2652653 w 4419601"/>
              <a:gd name="connsiteY2253" fmla="*/ 1589807 h 2239844"/>
              <a:gd name="connsiteX2254" fmla="*/ 2613346 w 4419601"/>
              <a:gd name="connsiteY2254" fmla="*/ 1561206 h 2239844"/>
              <a:gd name="connsiteX2255" fmla="*/ 2609490 w 4419601"/>
              <a:gd name="connsiteY2255" fmla="*/ 1557639 h 2239844"/>
              <a:gd name="connsiteX2256" fmla="*/ 2613613 w 4419601"/>
              <a:gd name="connsiteY2256" fmla="*/ 1557639 h 2239844"/>
              <a:gd name="connsiteX2257" fmla="*/ 2609726 w 4419601"/>
              <a:gd name="connsiteY2257" fmla="*/ 1554977 h 2239844"/>
              <a:gd name="connsiteX2258" fmla="*/ 2605406 w 4419601"/>
              <a:gd name="connsiteY2258" fmla="*/ 1535602 h 2239844"/>
              <a:gd name="connsiteX2259" fmla="*/ 2608033 w 4419601"/>
              <a:gd name="connsiteY2259" fmla="*/ 1537487 h 2239844"/>
              <a:gd name="connsiteX2260" fmla="*/ 2607825 w 4419601"/>
              <a:gd name="connsiteY2260" fmla="*/ 1538960 h 2239844"/>
              <a:gd name="connsiteX2261" fmla="*/ 2614230 w 4419601"/>
              <a:gd name="connsiteY2261" fmla="*/ 1534446 h 2239844"/>
              <a:gd name="connsiteX2262" fmla="*/ 2646254 w 4419601"/>
              <a:gd name="connsiteY2262" fmla="*/ 1558424 h 2239844"/>
              <a:gd name="connsiteX2263" fmla="*/ 2646254 w 4419601"/>
              <a:gd name="connsiteY2263" fmla="*/ 1564912 h 2239844"/>
              <a:gd name="connsiteX2264" fmla="*/ 2610780 w 4419601"/>
              <a:gd name="connsiteY2264" fmla="*/ 1539458 h 2239844"/>
              <a:gd name="connsiteX2265" fmla="*/ 2610614 w 4419601"/>
              <a:gd name="connsiteY2265" fmla="*/ 1539326 h 2239844"/>
              <a:gd name="connsiteX2266" fmla="*/ 2614230 w 4419601"/>
              <a:gd name="connsiteY2266" fmla="*/ 1538960 h 2239844"/>
              <a:gd name="connsiteX2267" fmla="*/ 2614230 w 4419601"/>
              <a:gd name="connsiteY2267" fmla="*/ 1535716 h 2239844"/>
              <a:gd name="connsiteX2268" fmla="*/ 3566670 w 4419601"/>
              <a:gd name="connsiteY2268" fmla="*/ 1534440 h 2239844"/>
              <a:gd name="connsiteX2269" fmla="*/ 3558639 w 4419601"/>
              <a:gd name="connsiteY2269" fmla="*/ 1539272 h 2239844"/>
              <a:gd name="connsiteX2270" fmla="*/ 3517587 w 4419601"/>
              <a:gd name="connsiteY2270" fmla="*/ 1560649 h 2239844"/>
              <a:gd name="connsiteX2271" fmla="*/ 3513462 w 4419601"/>
              <a:gd name="connsiteY2271" fmla="*/ 1562402 h 2239844"/>
              <a:gd name="connsiteX2272" fmla="*/ 3507446 w 4419601"/>
              <a:gd name="connsiteY2272" fmla="*/ 1564838 h 2239844"/>
              <a:gd name="connsiteX2273" fmla="*/ 3513664 w 4419601"/>
              <a:gd name="connsiteY2273" fmla="*/ 1558603 h 2239844"/>
              <a:gd name="connsiteX2274" fmla="*/ 3520089 w 4419601"/>
              <a:gd name="connsiteY2274" fmla="*/ 1552159 h 2239844"/>
              <a:gd name="connsiteX2275" fmla="*/ 3552214 w 4419601"/>
              <a:gd name="connsiteY2275" fmla="*/ 1539272 h 2239844"/>
              <a:gd name="connsiteX2276" fmla="*/ 2603221 w 4419601"/>
              <a:gd name="connsiteY2276" fmla="*/ 1533442 h 2239844"/>
              <a:gd name="connsiteX2277" fmla="*/ 2604695 w 4419601"/>
              <a:gd name="connsiteY2277" fmla="*/ 1534615 h 2239844"/>
              <a:gd name="connsiteX2278" fmla="*/ 2605406 w 4419601"/>
              <a:gd name="connsiteY2278" fmla="*/ 1535602 h 2239844"/>
              <a:gd name="connsiteX2279" fmla="*/ 2602486 w 4419601"/>
              <a:gd name="connsiteY2279" fmla="*/ 1533506 h 2239844"/>
              <a:gd name="connsiteX2280" fmla="*/ 2611870 w 4419601"/>
              <a:gd name="connsiteY2280" fmla="*/ 1532680 h 2239844"/>
              <a:gd name="connsiteX2281" fmla="*/ 2612020 w 4419601"/>
              <a:gd name="connsiteY2281" fmla="*/ 1532792 h 2239844"/>
              <a:gd name="connsiteX2282" fmla="*/ 2608626 w 4419601"/>
              <a:gd name="connsiteY2282" fmla="*/ 1533283 h 2239844"/>
              <a:gd name="connsiteX2283" fmla="*/ 2608060 w 4419601"/>
              <a:gd name="connsiteY2283" fmla="*/ 1537293 h 2239844"/>
              <a:gd name="connsiteX2284" fmla="*/ 2604695 w 4419601"/>
              <a:gd name="connsiteY2284" fmla="*/ 1534615 h 2239844"/>
              <a:gd name="connsiteX2285" fmla="*/ 2603813 w 4419601"/>
              <a:gd name="connsiteY2285" fmla="*/ 1533389 h 2239844"/>
              <a:gd name="connsiteX2286" fmla="*/ 2614230 w 4419601"/>
              <a:gd name="connsiteY2286" fmla="*/ 1532472 h 2239844"/>
              <a:gd name="connsiteX2287" fmla="*/ 2614230 w 4419601"/>
              <a:gd name="connsiteY2287" fmla="*/ 1534446 h 2239844"/>
              <a:gd name="connsiteX2288" fmla="*/ 2612020 w 4419601"/>
              <a:gd name="connsiteY2288" fmla="*/ 1532792 h 2239844"/>
              <a:gd name="connsiteX2289" fmla="*/ 2592714 w 4419601"/>
              <a:gd name="connsiteY2289" fmla="*/ 1532245 h 2239844"/>
              <a:gd name="connsiteX2290" fmla="*/ 2595816 w 4419601"/>
              <a:gd name="connsiteY2290" fmla="*/ 1534094 h 2239844"/>
              <a:gd name="connsiteX2291" fmla="*/ 2597587 w 4419601"/>
              <a:gd name="connsiteY2291" fmla="*/ 1533938 h 2239844"/>
              <a:gd name="connsiteX2292" fmla="*/ 2604413 w 4419601"/>
              <a:gd name="connsiteY2292" fmla="*/ 1539954 h 2239844"/>
              <a:gd name="connsiteX2293" fmla="*/ 2601874 w 4419601"/>
              <a:gd name="connsiteY2293" fmla="*/ 1540211 h 2239844"/>
              <a:gd name="connsiteX2294" fmla="*/ 3458562 w 4419601"/>
              <a:gd name="connsiteY2294" fmla="*/ 1531906 h 2239844"/>
              <a:gd name="connsiteX2295" fmla="*/ 3457370 w 4419601"/>
              <a:gd name="connsiteY2295" fmla="*/ 1542344 h 2239844"/>
              <a:gd name="connsiteX2296" fmla="*/ 3449884 w 4419601"/>
              <a:gd name="connsiteY2296" fmla="*/ 1558125 h 2239844"/>
              <a:gd name="connsiteX2297" fmla="*/ 3448720 w 4419601"/>
              <a:gd name="connsiteY2297" fmla="*/ 1559262 h 2239844"/>
              <a:gd name="connsiteX2298" fmla="*/ 3449113 w 4419601"/>
              <a:gd name="connsiteY2298" fmla="*/ 1558395 h 2239844"/>
              <a:gd name="connsiteX2299" fmla="*/ 3450661 w 4419601"/>
              <a:gd name="connsiteY2299" fmla="*/ 1552582 h 2239844"/>
              <a:gd name="connsiteX2300" fmla="*/ 3455538 w 4419601"/>
              <a:gd name="connsiteY2300" fmla="*/ 1545529 h 2239844"/>
              <a:gd name="connsiteX2301" fmla="*/ 2974584 w 4419601"/>
              <a:gd name="connsiteY2301" fmla="*/ 1531876 h 2239844"/>
              <a:gd name="connsiteX2302" fmla="*/ 3058206 w 4419601"/>
              <a:gd name="connsiteY2302" fmla="*/ 1583274 h 2239844"/>
              <a:gd name="connsiteX2303" fmla="*/ 3086348 w 4419601"/>
              <a:gd name="connsiteY2303" fmla="*/ 1606563 h 2239844"/>
              <a:gd name="connsiteX2304" fmla="*/ 3092474 w 4419601"/>
              <a:gd name="connsiteY2304" fmla="*/ 1613947 h 2239844"/>
              <a:gd name="connsiteX2305" fmla="*/ 3108722 w 4419601"/>
              <a:gd name="connsiteY2305" fmla="*/ 1603098 h 2239844"/>
              <a:gd name="connsiteX2306" fmla="*/ 3111391 w 4419601"/>
              <a:gd name="connsiteY2306" fmla="*/ 1601316 h 2239844"/>
              <a:gd name="connsiteX2307" fmla="*/ 3111947 w 4419601"/>
              <a:gd name="connsiteY2307" fmla="*/ 1602290 h 2239844"/>
              <a:gd name="connsiteX2308" fmla="*/ 3115171 w 4419601"/>
              <a:gd name="connsiteY2308" fmla="*/ 1603098 h 2239844"/>
              <a:gd name="connsiteX2309" fmla="*/ 3125879 w 4419601"/>
              <a:gd name="connsiteY2309" fmla="*/ 1591641 h 2239844"/>
              <a:gd name="connsiteX2310" fmla="*/ 3128070 w 4419601"/>
              <a:gd name="connsiteY2310" fmla="*/ 1590179 h 2239844"/>
              <a:gd name="connsiteX2311" fmla="*/ 3124039 w 4419601"/>
              <a:gd name="connsiteY2311" fmla="*/ 1603098 h 2239844"/>
              <a:gd name="connsiteX2312" fmla="*/ 3123722 w 4419601"/>
              <a:gd name="connsiteY2312" fmla="*/ 1603559 h 2239844"/>
              <a:gd name="connsiteX2313" fmla="*/ 3114365 w 4419601"/>
              <a:gd name="connsiteY2313" fmla="*/ 1609557 h 2239844"/>
              <a:gd name="connsiteX2314" fmla="*/ 3096495 w 4419601"/>
              <a:gd name="connsiteY2314" fmla="*/ 1618795 h 2239844"/>
              <a:gd name="connsiteX2315" fmla="*/ 3109666 w 4419601"/>
              <a:gd name="connsiteY2315" fmla="*/ 1634671 h 2239844"/>
              <a:gd name="connsiteX2316" fmla="*/ 3122531 w 4419601"/>
              <a:gd name="connsiteY2316" fmla="*/ 1698918 h 2239844"/>
              <a:gd name="connsiteX2317" fmla="*/ 3083936 w 4419601"/>
              <a:gd name="connsiteY2317" fmla="*/ 1769590 h 2239844"/>
              <a:gd name="connsiteX2318" fmla="*/ 3059814 w 4419601"/>
              <a:gd name="connsiteY2318" fmla="*/ 1796895 h 2239844"/>
              <a:gd name="connsiteX2319" fmla="*/ 3032056 w 4419601"/>
              <a:gd name="connsiteY2319" fmla="*/ 1811418 h 2239844"/>
              <a:gd name="connsiteX2320" fmla="*/ 3031247 w 4419601"/>
              <a:gd name="connsiteY2320" fmla="*/ 1805358 h 2239844"/>
              <a:gd name="connsiteX2321" fmla="*/ 3060618 w 4419601"/>
              <a:gd name="connsiteY2321" fmla="*/ 1789667 h 2239844"/>
              <a:gd name="connsiteX2322" fmla="*/ 3090368 w 4419601"/>
              <a:gd name="connsiteY2322" fmla="*/ 1756741 h 2239844"/>
              <a:gd name="connsiteX2323" fmla="*/ 3116098 w 4419601"/>
              <a:gd name="connsiteY2323" fmla="*/ 1686069 h 2239844"/>
              <a:gd name="connsiteX2324" fmla="*/ 3110470 w 4419601"/>
              <a:gd name="connsiteY2324" fmla="*/ 1648324 h 2239844"/>
              <a:gd name="connsiteX2325" fmla="*/ 3093415 w 4419601"/>
              <a:gd name="connsiteY2325" fmla="*/ 1620387 h 2239844"/>
              <a:gd name="connsiteX2326" fmla="*/ 3089374 w 4419601"/>
              <a:gd name="connsiteY2326" fmla="*/ 1622476 h 2239844"/>
              <a:gd name="connsiteX2327" fmla="*/ 3089374 w 4419601"/>
              <a:gd name="connsiteY2327" fmla="*/ 1616017 h 2239844"/>
              <a:gd name="connsiteX2328" fmla="*/ 3090339 w 4419601"/>
              <a:gd name="connsiteY2328" fmla="*/ 1615372 h 2239844"/>
              <a:gd name="connsiteX2329" fmla="*/ 3063834 w 4419601"/>
              <a:gd name="connsiteY2329" fmla="*/ 1592911 h 2239844"/>
              <a:gd name="connsiteX2330" fmla="*/ 3032476 w 4419601"/>
              <a:gd name="connsiteY2330" fmla="*/ 1570424 h 2239844"/>
              <a:gd name="connsiteX2331" fmla="*/ 2994054 w 4419601"/>
              <a:gd name="connsiteY2331" fmla="*/ 1546759 h 2239844"/>
              <a:gd name="connsiteX2332" fmla="*/ 2977425 w 4419601"/>
              <a:gd name="connsiteY2332" fmla="*/ 1534920 h 2239844"/>
              <a:gd name="connsiteX2333" fmla="*/ 3459492 w 4419601"/>
              <a:gd name="connsiteY2333" fmla="*/ 1527715 h 2239844"/>
              <a:gd name="connsiteX2334" fmla="*/ 3458562 w 4419601"/>
              <a:gd name="connsiteY2334" fmla="*/ 1531906 h 2239844"/>
              <a:gd name="connsiteX2335" fmla="*/ 3458751 w 4419601"/>
              <a:gd name="connsiteY2335" fmla="*/ 1530251 h 2239844"/>
              <a:gd name="connsiteX2336" fmla="*/ 3458914 w 4419601"/>
              <a:gd name="connsiteY2336" fmla="*/ 1529065 h 2239844"/>
              <a:gd name="connsiteX2337" fmla="*/ 3243917 w 4419601"/>
              <a:gd name="connsiteY2337" fmla="*/ 1525326 h 2239844"/>
              <a:gd name="connsiteX2338" fmla="*/ 3237490 w 4419601"/>
              <a:gd name="connsiteY2338" fmla="*/ 1531754 h 2239844"/>
              <a:gd name="connsiteX2339" fmla="*/ 3243917 w 4419601"/>
              <a:gd name="connsiteY2339" fmla="*/ 1525326 h 2239844"/>
              <a:gd name="connsiteX2340" fmla="*/ 3194788 w 4419601"/>
              <a:gd name="connsiteY2340" fmla="*/ 1517998 h 2239844"/>
              <a:gd name="connsiteX2341" fmla="*/ 3180470 w 4419601"/>
              <a:gd name="connsiteY2341" fmla="*/ 1536081 h 2239844"/>
              <a:gd name="connsiteX2342" fmla="*/ 3179381 w 4419601"/>
              <a:gd name="connsiteY2342" fmla="*/ 1538327 h 2239844"/>
              <a:gd name="connsiteX2343" fmla="*/ 3150642 w 4419601"/>
              <a:gd name="connsiteY2343" fmla="*/ 1565148 h 2239844"/>
              <a:gd name="connsiteX2344" fmla="*/ 3125879 w 4419601"/>
              <a:gd name="connsiteY2344" fmla="*/ 1591641 h 2239844"/>
              <a:gd name="connsiteX2345" fmla="*/ 3120114 w 4419601"/>
              <a:gd name="connsiteY2345" fmla="*/ 1595491 h 2239844"/>
              <a:gd name="connsiteX2346" fmla="*/ 3135772 w 4419601"/>
              <a:gd name="connsiteY2346" fmla="*/ 1571393 h 2239844"/>
              <a:gd name="connsiteX2347" fmla="*/ 3138592 w 4419601"/>
              <a:gd name="connsiteY2347" fmla="*/ 1568760 h 2239844"/>
              <a:gd name="connsiteX2348" fmla="*/ 3147417 w 4419601"/>
              <a:gd name="connsiteY2348" fmla="*/ 1564341 h 2239844"/>
              <a:gd name="connsiteX2349" fmla="*/ 3186113 w 4419601"/>
              <a:gd name="connsiteY2349" fmla="*/ 1525584 h 2239844"/>
              <a:gd name="connsiteX2350" fmla="*/ 3176872 w 4419601"/>
              <a:gd name="connsiteY2350" fmla="*/ 1517431 h 2239844"/>
              <a:gd name="connsiteX2351" fmla="*/ 3150954 w 4419601"/>
              <a:gd name="connsiteY2351" fmla="*/ 1548913 h 2239844"/>
              <a:gd name="connsiteX2352" fmla="*/ 3147417 w 4419601"/>
              <a:gd name="connsiteY2352" fmla="*/ 1551422 h 2239844"/>
              <a:gd name="connsiteX2353" fmla="*/ 3140382 w 4419601"/>
              <a:gd name="connsiteY2353" fmla="*/ 1557001 h 2239844"/>
              <a:gd name="connsiteX2354" fmla="*/ 3165475 w 4419601"/>
              <a:gd name="connsiteY2354" fmla="*/ 1525584 h 2239844"/>
              <a:gd name="connsiteX2355" fmla="*/ 3169990 w 4419601"/>
              <a:gd name="connsiteY2355" fmla="*/ 1522354 h 2239844"/>
              <a:gd name="connsiteX2356" fmla="*/ 1051653 w 4419601"/>
              <a:gd name="connsiteY2356" fmla="*/ 1514754 h 2239844"/>
              <a:gd name="connsiteX2357" fmla="*/ 1063848 w 4419601"/>
              <a:gd name="connsiteY2357" fmla="*/ 1523740 h 2239844"/>
              <a:gd name="connsiteX2358" fmla="*/ 1123326 w 4419601"/>
              <a:gd name="connsiteY2358" fmla="*/ 1586552 h 2239844"/>
              <a:gd name="connsiteX2359" fmla="*/ 1153169 w 4419601"/>
              <a:gd name="connsiteY2359" fmla="*/ 1620403 h 2239844"/>
              <a:gd name="connsiteX2360" fmla="*/ 1188258 w 4419601"/>
              <a:gd name="connsiteY2360" fmla="*/ 1672966 h 2239844"/>
              <a:gd name="connsiteX2361" fmla="*/ 1182098 w 4419601"/>
              <a:gd name="connsiteY2361" fmla="*/ 1666954 h 2239844"/>
              <a:gd name="connsiteX2362" fmla="*/ 1053283 w 4419601"/>
              <a:gd name="connsiteY2362" fmla="*/ 1519015 h 2239844"/>
              <a:gd name="connsiteX2363" fmla="*/ 1050868 w 4419601"/>
              <a:gd name="connsiteY2363" fmla="*/ 1515799 h 2239844"/>
              <a:gd name="connsiteX2364" fmla="*/ 3461045 w 4419601"/>
              <a:gd name="connsiteY2364" fmla="*/ 1513594 h 2239844"/>
              <a:gd name="connsiteX2365" fmla="*/ 3458914 w 4419601"/>
              <a:gd name="connsiteY2365" fmla="*/ 1529065 h 2239844"/>
              <a:gd name="connsiteX2366" fmla="*/ 3458751 w 4419601"/>
              <a:gd name="connsiteY2366" fmla="*/ 1529447 h 2239844"/>
              <a:gd name="connsiteX2367" fmla="*/ 3453649 w 4419601"/>
              <a:gd name="connsiteY2367" fmla="*/ 1541367 h 2239844"/>
              <a:gd name="connsiteX2368" fmla="*/ 3175251 w 4419601"/>
              <a:gd name="connsiteY2368" fmla="*/ 1513345 h 2239844"/>
              <a:gd name="connsiteX2369" fmla="*/ 3165475 w 4419601"/>
              <a:gd name="connsiteY2369" fmla="*/ 1525584 h 2239844"/>
              <a:gd name="connsiteX2370" fmla="*/ 3147417 w 4419601"/>
              <a:gd name="connsiteY2370" fmla="*/ 1538503 h 2239844"/>
              <a:gd name="connsiteX2371" fmla="*/ 3108722 w 4419601"/>
              <a:gd name="connsiteY2371" fmla="*/ 1577260 h 2239844"/>
              <a:gd name="connsiteX2372" fmla="*/ 3128070 w 4419601"/>
              <a:gd name="connsiteY2372" fmla="*/ 1566763 h 2239844"/>
              <a:gd name="connsiteX2373" fmla="*/ 3140382 w 4419601"/>
              <a:gd name="connsiteY2373" fmla="*/ 1557001 h 2239844"/>
              <a:gd name="connsiteX2374" fmla="*/ 3125920 w 4419601"/>
              <a:gd name="connsiteY2374" fmla="*/ 1575107 h 2239844"/>
              <a:gd name="connsiteX2375" fmla="*/ 3108722 w 4419601"/>
              <a:gd name="connsiteY2375" fmla="*/ 1583719 h 2239844"/>
              <a:gd name="connsiteX2376" fmla="*/ 3102273 w 4419601"/>
              <a:gd name="connsiteY2376" fmla="*/ 1577260 h 2239844"/>
              <a:gd name="connsiteX2377" fmla="*/ 3147417 w 4419601"/>
              <a:gd name="connsiteY2377" fmla="*/ 1532043 h 2239844"/>
              <a:gd name="connsiteX2378" fmla="*/ 3170796 w 4419601"/>
              <a:gd name="connsiteY2378" fmla="*/ 1515895 h 2239844"/>
              <a:gd name="connsiteX2379" fmla="*/ 3398166 w 4419601"/>
              <a:gd name="connsiteY2379" fmla="*/ 1512938 h 2239844"/>
              <a:gd name="connsiteX2380" fmla="*/ 3365310 w 4419601"/>
              <a:gd name="connsiteY2380" fmla="*/ 1531194 h 2239844"/>
              <a:gd name="connsiteX2381" fmla="*/ 3342117 w 4419601"/>
              <a:gd name="connsiteY2381" fmla="*/ 1539503 h 2239844"/>
              <a:gd name="connsiteX2382" fmla="*/ 3361874 w 4419601"/>
              <a:gd name="connsiteY2382" fmla="*/ 1526797 h 2239844"/>
              <a:gd name="connsiteX2383" fmla="*/ 3365310 w 4419601"/>
              <a:gd name="connsiteY2383" fmla="*/ 1525638 h 2239844"/>
              <a:gd name="connsiteX2384" fmla="*/ 3398166 w 4419601"/>
              <a:gd name="connsiteY2384" fmla="*/ 1512938 h 2239844"/>
              <a:gd name="connsiteX2385" fmla="*/ 2573206 w 4419601"/>
              <a:gd name="connsiteY2385" fmla="*/ 1512497 h 2239844"/>
              <a:gd name="connsiteX2386" fmla="*/ 2602486 w 4419601"/>
              <a:gd name="connsiteY2386" fmla="*/ 1533506 h 2239844"/>
              <a:gd name="connsiteX2387" fmla="*/ 2597587 w 4419601"/>
              <a:gd name="connsiteY2387" fmla="*/ 1533938 h 2239844"/>
              <a:gd name="connsiteX2388" fmla="*/ 2576602 w 4419601"/>
              <a:gd name="connsiteY2388" fmla="*/ 1515441 h 2239844"/>
              <a:gd name="connsiteX2389" fmla="*/ 3456540 w 4419601"/>
              <a:gd name="connsiteY2389" fmla="*/ 1510767 h 2239844"/>
              <a:gd name="connsiteX2390" fmla="*/ 3455538 w 4419601"/>
              <a:gd name="connsiteY2390" fmla="*/ 1519797 h 2239844"/>
              <a:gd name="connsiteX2391" fmla="*/ 3449113 w 4419601"/>
              <a:gd name="connsiteY2391" fmla="*/ 1544725 h 2239844"/>
              <a:gd name="connsiteX2392" fmla="*/ 3445467 w 4419601"/>
              <a:gd name="connsiteY2392" fmla="*/ 1556135 h 2239844"/>
              <a:gd name="connsiteX2393" fmla="*/ 3438734 w 4419601"/>
              <a:gd name="connsiteY2393" fmla="*/ 1563838 h 2239844"/>
              <a:gd name="connsiteX2394" fmla="*/ 3449113 w 4419601"/>
              <a:gd name="connsiteY2394" fmla="*/ 1532663 h 2239844"/>
              <a:gd name="connsiteX2395" fmla="*/ 3635177 w 4419601"/>
              <a:gd name="connsiteY2395" fmla="*/ 1509258 h 2239844"/>
              <a:gd name="connsiteX2396" fmla="*/ 3626625 w 4419601"/>
              <a:gd name="connsiteY2396" fmla="*/ 1514172 h 2239844"/>
              <a:gd name="connsiteX2397" fmla="*/ 3610793 w 4419601"/>
              <a:gd name="connsiteY2397" fmla="*/ 1519681 h 2239844"/>
              <a:gd name="connsiteX2398" fmla="*/ 3626190 w 4419601"/>
              <a:gd name="connsiteY2398" fmla="*/ 1512091 h 2239844"/>
              <a:gd name="connsiteX2399" fmla="*/ 3392780 w 4419601"/>
              <a:gd name="connsiteY2399" fmla="*/ 1506919 h 2239844"/>
              <a:gd name="connsiteX2400" fmla="*/ 3361874 w 4419601"/>
              <a:gd name="connsiteY2400" fmla="*/ 1526797 h 2239844"/>
              <a:gd name="connsiteX2401" fmla="*/ 3327645 w 4419601"/>
              <a:gd name="connsiteY2401" fmla="*/ 1538338 h 2239844"/>
              <a:gd name="connsiteX2402" fmla="*/ 3373094 w 4419601"/>
              <a:gd name="connsiteY2402" fmla="*/ 1510550 h 2239844"/>
              <a:gd name="connsiteX2403" fmla="*/ 3373324 w 4419601"/>
              <a:gd name="connsiteY2403" fmla="*/ 1512144 h 2239844"/>
              <a:gd name="connsiteX2404" fmla="*/ 3372522 w 4419601"/>
              <a:gd name="connsiteY2404" fmla="*/ 1512938 h 2239844"/>
              <a:gd name="connsiteX2405" fmla="*/ 3374590 w 4419601"/>
              <a:gd name="connsiteY2405" fmla="*/ 1512324 h 2239844"/>
              <a:gd name="connsiteX2406" fmla="*/ 3378933 w 4419601"/>
              <a:gd name="connsiteY2406" fmla="*/ 1512938 h 2239844"/>
              <a:gd name="connsiteX2407" fmla="*/ 3381681 w 4419601"/>
              <a:gd name="connsiteY2407" fmla="*/ 1510217 h 2239844"/>
              <a:gd name="connsiteX2408" fmla="*/ 3237706 w 4419601"/>
              <a:gd name="connsiteY2408" fmla="*/ 1506205 h 2239844"/>
              <a:gd name="connsiteX2409" fmla="*/ 3153867 w 4419601"/>
              <a:gd name="connsiteY2409" fmla="*/ 1622476 h 2239844"/>
              <a:gd name="connsiteX2410" fmla="*/ 3168377 w 4419601"/>
              <a:gd name="connsiteY2410" fmla="*/ 1593408 h 2239844"/>
              <a:gd name="connsiteX2411" fmla="*/ 3170348 w 4419601"/>
              <a:gd name="connsiteY2411" fmla="*/ 1581566 h 2239844"/>
              <a:gd name="connsiteX2412" fmla="*/ 3183298 w 4419601"/>
              <a:gd name="connsiteY2412" fmla="*/ 1562110 h 2239844"/>
              <a:gd name="connsiteX2413" fmla="*/ 3207879 w 4419601"/>
              <a:gd name="connsiteY2413" fmla="*/ 1540925 h 2239844"/>
              <a:gd name="connsiteX2414" fmla="*/ 3237706 w 4419601"/>
              <a:gd name="connsiteY2414" fmla="*/ 1506205 h 2239844"/>
              <a:gd name="connsiteX2415" fmla="*/ 2936828 w 4419601"/>
              <a:gd name="connsiteY2415" fmla="*/ 1504222 h 2239844"/>
              <a:gd name="connsiteX2416" fmla="*/ 2974584 w 4419601"/>
              <a:gd name="connsiteY2416" fmla="*/ 1531876 h 2239844"/>
              <a:gd name="connsiteX2417" fmla="*/ 2945638 w 4419601"/>
              <a:gd name="connsiteY2417" fmla="*/ 1511799 h 2239844"/>
              <a:gd name="connsiteX2418" fmla="*/ 3381748 w 4419601"/>
              <a:gd name="connsiteY2418" fmla="*/ 1503800 h 2239844"/>
              <a:gd name="connsiteX2419" fmla="*/ 3377899 w 4419601"/>
              <a:gd name="connsiteY2419" fmla="*/ 1507612 h 2239844"/>
              <a:gd name="connsiteX2420" fmla="*/ 3373094 w 4419601"/>
              <a:gd name="connsiteY2420" fmla="*/ 1510550 h 2239844"/>
              <a:gd name="connsiteX2421" fmla="*/ 3372568 w 4419601"/>
              <a:gd name="connsiteY2421" fmla="*/ 1506907 h 2239844"/>
              <a:gd name="connsiteX2422" fmla="*/ 3374340 w 4419601"/>
              <a:gd name="connsiteY2422" fmla="*/ 1506039 h 2239844"/>
              <a:gd name="connsiteX2423" fmla="*/ 2556169 w 4419601"/>
              <a:gd name="connsiteY2423" fmla="*/ 1502091 h 2239844"/>
              <a:gd name="connsiteX2424" fmla="*/ 2567795 w 4419601"/>
              <a:gd name="connsiteY2424" fmla="*/ 1510575 h 2239844"/>
              <a:gd name="connsiteX2425" fmla="*/ 2592714 w 4419601"/>
              <a:gd name="connsiteY2425" fmla="*/ 1532245 h 2239844"/>
              <a:gd name="connsiteX2426" fmla="*/ 2582206 w 4419601"/>
              <a:gd name="connsiteY2426" fmla="*/ 1525984 h 2239844"/>
              <a:gd name="connsiteX2427" fmla="*/ 2575193 w 4419601"/>
              <a:gd name="connsiteY2427" fmla="*/ 1521247 h 2239844"/>
              <a:gd name="connsiteX2428" fmla="*/ 2573400 w 4419601"/>
              <a:gd name="connsiteY2428" fmla="*/ 1519496 h 2239844"/>
              <a:gd name="connsiteX2429" fmla="*/ 3390973 w 4419601"/>
              <a:gd name="connsiteY2429" fmla="*/ 1501013 h 2239844"/>
              <a:gd name="connsiteX2430" fmla="*/ 3381681 w 4419601"/>
              <a:gd name="connsiteY2430" fmla="*/ 1510217 h 2239844"/>
              <a:gd name="connsiteX2431" fmla="*/ 3374590 w 4419601"/>
              <a:gd name="connsiteY2431" fmla="*/ 1512324 h 2239844"/>
              <a:gd name="connsiteX2432" fmla="*/ 3373324 w 4419601"/>
              <a:gd name="connsiteY2432" fmla="*/ 1512144 h 2239844"/>
              <a:gd name="connsiteX2433" fmla="*/ 3377899 w 4419601"/>
              <a:gd name="connsiteY2433" fmla="*/ 1507612 h 2239844"/>
              <a:gd name="connsiteX2434" fmla="*/ 3386466 w 4419601"/>
              <a:gd name="connsiteY2434" fmla="*/ 1502375 h 2239844"/>
              <a:gd name="connsiteX2435" fmla="*/ 3237706 w 4419601"/>
              <a:gd name="connsiteY2435" fmla="*/ 1499746 h 2239844"/>
              <a:gd name="connsiteX2436" fmla="*/ 3204654 w 4419601"/>
              <a:gd name="connsiteY2436" fmla="*/ 1536888 h 2239844"/>
              <a:gd name="connsiteX2437" fmla="*/ 3203886 w 4419601"/>
              <a:gd name="connsiteY2437" fmla="*/ 1537444 h 2239844"/>
              <a:gd name="connsiteX2438" fmla="*/ 3237706 w 4419601"/>
              <a:gd name="connsiteY2438" fmla="*/ 1499746 h 2239844"/>
              <a:gd name="connsiteX2439" fmla="*/ 3237706 w 4419601"/>
              <a:gd name="connsiteY2439" fmla="*/ 1506205 h 2239844"/>
              <a:gd name="connsiteX2440" fmla="*/ 3237706 w 4419601"/>
              <a:gd name="connsiteY2440" fmla="*/ 1499746 h 2239844"/>
              <a:gd name="connsiteX2441" fmla="*/ 3393599 w 4419601"/>
              <a:gd name="connsiteY2441" fmla="*/ 1498200 h 2239844"/>
              <a:gd name="connsiteX2442" fmla="*/ 3392557 w 4419601"/>
              <a:gd name="connsiteY2442" fmla="*/ 1498651 h 2239844"/>
              <a:gd name="connsiteX2443" fmla="*/ 3386466 w 4419601"/>
              <a:gd name="connsiteY2443" fmla="*/ 1502375 h 2239844"/>
              <a:gd name="connsiteX2444" fmla="*/ 3381748 w 4419601"/>
              <a:gd name="connsiteY2444" fmla="*/ 1503800 h 2239844"/>
              <a:gd name="connsiteX2445" fmla="*/ 3384161 w 4419601"/>
              <a:gd name="connsiteY2445" fmla="*/ 1501410 h 2239844"/>
              <a:gd name="connsiteX2446" fmla="*/ 3393979 w 4419601"/>
              <a:gd name="connsiteY2446" fmla="*/ 1498035 h 2239844"/>
              <a:gd name="connsiteX2447" fmla="*/ 3393925 w 4419601"/>
              <a:gd name="connsiteY2447" fmla="*/ 1498089 h 2239844"/>
              <a:gd name="connsiteX2448" fmla="*/ 3393599 w 4419601"/>
              <a:gd name="connsiteY2448" fmla="*/ 1498200 h 2239844"/>
              <a:gd name="connsiteX2449" fmla="*/ 2556476 w 4419601"/>
              <a:gd name="connsiteY2449" fmla="*/ 1496235 h 2239844"/>
              <a:gd name="connsiteX2450" fmla="*/ 2572150 w 4419601"/>
              <a:gd name="connsiteY2450" fmla="*/ 1502940 h 2239844"/>
              <a:gd name="connsiteX2451" fmla="*/ 2572599 w 4419601"/>
              <a:gd name="connsiteY2451" fmla="*/ 1503276 h 2239844"/>
              <a:gd name="connsiteX2452" fmla="*/ 2593267 w 4419601"/>
              <a:gd name="connsiteY2452" fmla="*/ 1518751 h 2239844"/>
              <a:gd name="connsiteX2453" fmla="*/ 2603813 w 4419601"/>
              <a:gd name="connsiteY2453" fmla="*/ 1533389 h 2239844"/>
              <a:gd name="connsiteX2454" fmla="*/ 2603221 w 4419601"/>
              <a:gd name="connsiteY2454" fmla="*/ 1533442 h 2239844"/>
              <a:gd name="connsiteX2455" fmla="*/ 2569397 w 4419601"/>
              <a:gd name="connsiteY2455" fmla="*/ 1506520 h 2239844"/>
              <a:gd name="connsiteX2456" fmla="*/ 3289101 w 4419601"/>
              <a:gd name="connsiteY2456" fmla="*/ 1493565 h 2239844"/>
              <a:gd name="connsiteX2457" fmla="*/ 3275669 w 4419601"/>
              <a:gd name="connsiteY2457" fmla="*/ 1503642 h 2239844"/>
              <a:gd name="connsiteX2458" fmla="*/ 3263441 w 4419601"/>
              <a:gd name="connsiteY2458" fmla="*/ 1534214 h 2239844"/>
              <a:gd name="connsiteX2459" fmla="*/ 3274538 w 4419601"/>
              <a:gd name="connsiteY2459" fmla="*/ 1536527 h 2239844"/>
              <a:gd name="connsiteX2460" fmla="*/ 3278537 w 4419601"/>
              <a:gd name="connsiteY2460" fmla="*/ 1535193 h 2239844"/>
              <a:gd name="connsiteX2461" fmla="*/ 3282484 w 4419601"/>
              <a:gd name="connsiteY2461" fmla="*/ 1525326 h 2239844"/>
              <a:gd name="connsiteX2462" fmla="*/ 2550182 w 4419601"/>
              <a:gd name="connsiteY2462" fmla="*/ 1491226 h 2239844"/>
              <a:gd name="connsiteX2463" fmla="*/ 2556476 w 4419601"/>
              <a:gd name="connsiteY2463" fmla="*/ 1496235 h 2239844"/>
              <a:gd name="connsiteX2464" fmla="*/ 2552468 w 4419601"/>
              <a:gd name="connsiteY2464" fmla="*/ 1494521 h 2239844"/>
              <a:gd name="connsiteX2465" fmla="*/ 2550182 w 4419601"/>
              <a:gd name="connsiteY2465" fmla="*/ 1492540 h 2239844"/>
              <a:gd name="connsiteX2466" fmla="*/ 3219838 w 4419601"/>
              <a:gd name="connsiteY2466" fmla="*/ 1489849 h 2239844"/>
              <a:gd name="connsiteX2467" fmla="*/ 3206622 w 4419601"/>
              <a:gd name="connsiteY2467" fmla="*/ 1504328 h 2239844"/>
              <a:gd name="connsiteX2468" fmla="*/ 3179664 w 4419601"/>
              <a:gd name="connsiteY2468" fmla="*/ 1525584 h 2239844"/>
              <a:gd name="connsiteX2469" fmla="*/ 3144193 w 4419601"/>
              <a:gd name="connsiteY2469" fmla="*/ 1563533 h 2239844"/>
              <a:gd name="connsiteX2470" fmla="*/ 3138592 w 4419601"/>
              <a:gd name="connsiteY2470" fmla="*/ 1568760 h 2239844"/>
              <a:gd name="connsiteX2471" fmla="*/ 3136947 w 4419601"/>
              <a:gd name="connsiteY2471" fmla="*/ 1569584 h 2239844"/>
              <a:gd name="connsiteX2472" fmla="*/ 3148224 w 4419601"/>
              <a:gd name="connsiteY2472" fmla="*/ 1552229 h 2239844"/>
              <a:gd name="connsiteX2473" fmla="*/ 3150954 w 4419601"/>
              <a:gd name="connsiteY2473" fmla="*/ 1548913 h 2239844"/>
              <a:gd name="connsiteX2474" fmla="*/ 3166765 w 4419601"/>
              <a:gd name="connsiteY2474" fmla="*/ 1537695 h 2239844"/>
              <a:gd name="connsiteX2475" fmla="*/ 3186113 w 4419601"/>
              <a:gd name="connsiteY2475" fmla="*/ 1519124 h 2239844"/>
              <a:gd name="connsiteX2476" fmla="*/ 2551767 w 4419601"/>
              <a:gd name="connsiteY2476" fmla="*/ 1487678 h 2239844"/>
              <a:gd name="connsiteX2477" fmla="*/ 2589411 w 4419601"/>
              <a:gd name="connsiteY2477" fmla="*/ 1502465 h 2239844"/>
              <a:gd name="connsiteX2478" fmla="*/ 2614230 w 4419601"/>
              <a:gd name="connsiteY2478" fmla="*/ 1532472 h 2239844"/>
              <a:gd name="connsiteX2479" fmla="*/ 2611870 w 4419601"/>
              <a:gd name="connsiteY2479" fmla="*/ 1532680 h 2239844"/>
              <a:gd name="connsiteX2480" fmla="*/ 2593267 w 4419601"/>
              <a:gd name="connsiteY2480" fmla="*/ 1518751 h 2239844"/>
              <a:gd name="connsiteX2481" fmla="*/ 2586209 w 4419601"/>
              <a:gd name="connsiteY2481" fmla="*/ 1508953 h 2239844"/>
              <a:gd name="connsiteX2482" fmla="*/ 2572150 w 4419601"/>
              <a:gd name="connsiteY2482" fmla="*/ 1502940 h 2239844"/>
              <a:gd name="connsiteX2483" fmla="*/ 3443044 w 4419601"/>
              <a:gd name="connsiteY2483" fmla="*/ 1487538 h 2239844"/>
              <a:gd name="connsiteX2484" fmla="*/ 3435030 w 4419601"/>
              <a:gd name="connsiteY2484" fmla="*/ 1495476 h 2239844"/>
              <a:gd name="connsiteX2485" fmla="*/ 3398166 w 4419601"/>
              <a:gd name="connsiteY2485" fmla="*/ 1512938 h 2239844"/>
              <a:gd name="connsiteX2486" fmla="*/ 3432626 w 4419601"/>
              <a:gd name="connsiteY2486" fmla="*/ 1493094 h 2239844"/>
              <a:gd name="connsiteX2487" fmla="*/ 3433812 w 4419601"/>
              <a:gd name="connsiteY2487" fmla="*/ 1492110 h 2239844"/>
              <a:gd name="connsiteX2488" fmla="*/ 3313892 w 4419601"/>
              <a:gd name="connsiteY2488" fmla="*/ 1485744 h 2239844"/>
              <a:gd name="connsiteX2489" fmla="*/ 3300089 w 4419601"/>
              <a:gd name="connsiteY2489" fmla="*/ 1521314 h 2239844"/>
              <a:gd name="connsiteX2490" fmla="*/ 3285048 w 4419601"/>
              <a:gd name="connsiteY2490" fmla="*/ 1536721 h 2239844"/>
              <a:gd name="connsiteX2491" fmla="*/ 3298353 w 4419601"/>
              <a:gd name="connsiteY2491" fmla="*/ 1529143 h 2239844"/>
              <a:gd name="connsiteX2492" fmla="*/ 3311234 w 4419601"/>
              <a:gd name="connsiteY2492" fmla="*/ 1505414 h 2239844"/>
              <a:gd name="connsiteX2493" fmla="*/ 3433477 w 4419601"/>
              <a:gd name="connsiteY2493" fmla="*/ 1484635 h 2239844"/>
              <a:gd name="connsiteX2494" fmla="*/ 3419804 w 4419601"/>
              <a:gd name="connsiteY2494" fmla="*/ 1492301 h 2239844"/>
              <a:gd name="connsiteX2495" fmla="*/ 3390973 w 4419601"/>
              <a:gd name="connsiteY2495" fmla="*/ 1501013 h 2239844"/>
              <a:gd name="connsiteX2496" fmla="*/ 3393925 w 4419601"/>
              <a:gd name="connsiteY2496" fmla="*/ 1498089 h 2239844"/>
              <a:gd name="connsiteX2497" fmla="*/ 3226420 w 4419601"/>
              <a:gd name="connsiteY2497" fmla="*/ 1484136 h 2239844"/>
              <a:gd name="connsiteX2498" fmla="*/ 3219838 w 4419601"/>
              <a:gd name="connsiteY2498" fmla="*/ 1489849 h 2239844"/>
              <a:gd name="connsiteX2499" fmla="*/ 3224455 w 4419601"/>
              <a:gd name="connsiteY2499" fmla="*/ 1484792 h 2239844"/>
              <a:gd name="connsiteX2500" fmla="*/ 3445406 w 4419601"/>
              <a:gd name="connsiteY2500" fmla="*/ 1482489 h 2239844"/>
              <a:gd name="connsiteX2501" fmla="*/ 3433812 w 4419601"/>
              <a:gd name="connsiteY2501" fmla="*/ 1492110 h 2239844"/>
              <a:gd name="connsiteX2502" fmla="*/ 3420605 w 4419601"/>
              <a:gd name="connsiteY2502" fmla="*/ 1498651 h 2239844"/>
              <a:gd name="connsiteX2503" fmla="*/ 3392780 w 4419601"/>
              <a:gd name="connsiteY2503" fmla="*/ 1506919 h 2239844"/>
              <a:gd name="connsiteX2504" fmla="*/ 3395762 w 4419601"/>
              <a:gd name="connsiteY2504" fmla="*/ 1505001 h 2239844"/>
              <a:gd name="connsiteX2505" fmla="*/ 3236900 w 4419601"/>
              <a:gd name="connsiteY2505" fmla="*/ 1481175 h 2239844"/>
              <a:gd name="connsiteX2506" fmla="*/ 3231257 w 4419601"/>
              <a:gd name="connsiteY2506" fmla="*/ 1486827 h 2239844"/>
              <a:gd name="connsiteX2507" fmla="*/ 3205460 w 4419601"/>
              <a:gd name="connsiteY2507" fmla="*/ 1512665 h 2239844"/>
              <a:gd name="connsiteX2508" fmla="*/ 3186919 w 4419601"/>
              <a:gd name="connsiteY2508" fmla="*/ 1536888 h 2239844"/>
              <a:gd name="connsiteX2509" fmla="*/ 3179576 w 4419601"/>
              <a:gd name="connsiteY2509" fmla="*/ 1555059 h 2239844"/>
              <a:gd name="connsiteX2510" fmla="*/ 3166765 w 4419601"/>
              <a:gd name="connsiteY2510" fmla="*/ 1564341 h 2239844"/>
              <a:gd name="connsiteX2511" fmla="*/ 3179381 w 4419601"/>
              <a:gd name="connsiteY2511" fmla="*/ 1538327 h 2239844"/>
              <a:gd name="connsiteX2512" fmla="*/ 3186113 w 4419601"/>
              <a:gd name="connsiteY2512" fmla="*/ 1532043 h 2239844"/>
              <a:gd name="connsiteX2513" fmla="*/ 3218333 w 4419601"/>
              <a:gd name="connsiteY2513" fmla="*/ 1497410 h 2239844"/>
              <a:gd name="connsiteX2514" fmla="*/ 3236902 w 4419601"/>
              <a:gd name="connsiteY2514" fmla="*/ 1481173 h 2239844"/>
              <a:gd name="connsiteX2515" fmla="*/ 3236900 w 4419601"/>
              <a:gd name="connsiteY2515" fmla="*/ 1481175 h 2239844"/>
              <a:gd name="connsiteX2516" fmla="*/ 3236900 w 4419601"/>
              <a:gd name="connsiteY2516" fmla="*/ 1481175 h 2239844"/>
              <a:gd name="connsiteX2517" fmla="*/ 3235658 w 4419601"/>
              <a:gd name="connsiteY2517" fmla="*/ 1481051 h 2239844"/>
              <a:gd name="connsiteX2518" fmla="*/ 3219165 w 4419601"/>
              <a:gd name="connsiteY2518" fmla="*/ 1496516 h 2239844"/>
              <a:gd name="connsiteX2519" fmla="*/ 3218333 w 4419601"/>
              <a:gd name="connsiteY2519" fmla="*/ 1497410 h 2239844"/>
              <a:gd name="connsiteX2520" fmla="*/ 3194788 w 4419601"/>
              <a:gd name="connsiteY2520" fmla="*/ 1517998 h 2239844"/>
              <a:gd name="connsiteX2521" fmla="*/ 3199011 w 4419601"/>
              <a:gd name="connsiteY2521" fmla="*/ 1512665 h 2239844"/>
              <a:gd name="connsiteX2522" fmla="*/ 3206622 w 4419601"/>
              <a:gd name="connsiteY2522" fmla="*/ 1504328 h 2239844"/>
              <a:gd name="connsiteX2523" fmla="*/ 3217553 w 4419601"/>
              <a:gd name="connsiteY2523" fmla="*/ 1495709 h 2239844"/>
              <a:gd name="connsiteX2524" fmla="*/ 3229572 w 4419601"/>
              <a:gd name="connsiteY2524" fmla="*/ 1483083 h 2239844"/>
              <a:gd name="connsiteX2525" fmla="*/ 3472342 w 4419601"/>
              <a:gd name="connsiteY2525" fmla="*/ 1480704 h 2239844"/>
              <a:gd name="connsiteX2526" fmla="*/ 3474813 w 4419601"/>
              <a:gd name="connsiteY2526" fmla="*/ 1500498 h 2239844"/>
              <a:gd name="connsiteX2527" fmla="*/ 3461963 w 4419601"/>
              <a:gd name="connsiteY2527" fmla="*/ 1546333 h 2239844"/>
              <a:gd name="connsiteX2528" fmla="*/ 3456282 w 4419601"/>
              <a:gd name="connsiteY2528" fmla="*/ 1551879 h 2239844"/>
              <a:gd name="connsiteX2529" fmla="*/ 3457370 w 4419601"/>
              <a:gd name="connsiteY2529" fmla="*/ 1542344 h 2239844"/>
              <a:gd name="connsiteX2530" fmla="*/ 3461963 w 4419601"/>
              <a:gd name="connsiteY2530" fmla="*/ 1532663 h 2239844"/>
              <a:gd name="connsiteX2531" fmla="*/ 3465979 w 4419601"/>
              <a:gd name="connsiteY2531" fmla="*/ 1512560 h 2239844"/>
              <a:gd name="connsiteX2532" fmla="*/ 3468388 w 4419601"/>
              <a:gd name="connsiteY2532" fmla="*/ 1506931 h 2239844"/>
              <a:gd name="connsiteX2533" fmla="*/ 3469031 w 4419601"/>
              <a:gd name="connsiteY2533" fmla="*/ 1497282 h 2239844"/>
              <a:gd name="connsiteX2534" fmla="*/ 3237706 w 4419601"/>
              <a:gd name="connsiteY2534" fmla="*/ 1480368 h 2239844"/>
              <a:gd name="connsiteX2535" fmla="*/ 3237838 w 4419601"/>
              <a:gd name="connsiteY2535" fmla="*/ 1480368 h 2239844"/>
              <a:gd name="connsiteX2536" fmla="*/ 3236902 w 4419601"/>
              <a:gd name="connsiteY2536" fmla="*/ 1481173 h 2239844"/>
              <a:gd name="connsiteX2537" fmla="*/ 3238908 w 4419601"/>
              <a:gd name="connsiteY2537" fmla="*/ 1479446 h 2239844"/>
              <a:gd name="connsiteX2538" fmla="*/ 3238828 w 4419601"/>
              <a:gd name="connsiteY2538" fmla="*/ 1480368 h 2239844"/>
              <a:gd name="connsiteX2539" fmla="*/ 3237838 w 4419601"/>
              <a:gd name="connsiteY2539" fmla="*/ 1480368 h 2239844"/>
              <a:gd name="connsiteX2540" fmla="*/ 3470244 w 4419601"/>
              <a:gd name="connsiteY2540" fmla="*/ 1479055 h 2239844"/>
              <a:gd name="connsiteX2541" fmla="*/ 3469031 w 4419601"/>
              <a:gd name="connsiteY2541" fmla="*/ 1497282 h 2239844"/>
              <a:gd name="connsiteX2542" fmla="*/ 3465979 w 4419601"/>
              <a:gd name="connsiteY2542" fmla="*/ 1512560 h 2239844"/>
              <a:gd name="connsiteX2543" fmla="*/ 3459492 w 4419601"/>
              <a:gd name="connsiteY2543" fmla="*/ 1527715 h 2239844"/>
              <a:gd name="connsiteX2544" fmla="*/ 3468388 w 4419601"/>
              <a:gd name="connsiteY2544" fmla="*/ 1487632 h 2239844"/>
              <a:gd name="connsiteX2545" fmla="*/ 3468242 w 4419601"/>
              <a:gd name="connsiteY2545" fmla="*/ 1486572 h 2239844"/>
              <a:gd name="connsiteX2546" fmla="*/ 3410187 w 4419601"/>
              <a:gd name="connsiteY2546" fmla="*/ 1478807 h 2239844"/>
              <a:gd name="connsiteX2547" fmla="*/ 3410989 w 4419601"/>
              <a:gd name="connsiteY2547" fmla="*/ 1481188 h 2239844"/>
              <a:gd name="connsiteX2548" fmla="*/ 3404856 w 4419601"/>
              <a:gd name="connsiteY2548" fmla="*/ 1487262 h 2239844"/>
              <a:gd name="connsiteX2549" fmla="*/ 3395286 w 4419601"/>
              <a:gd name="connsiteY2549" fmla="*/ 1490391 h 2239844"/>
              <a:gd name="connsiteX2550" fmla="*/ 3404577 w 4419601"/>
              <a:gd name="connsiteY2550" fmla="*/ 1481188 h 2239844"/>
              <a:gd name="connsiteX2551" fmla="*/ 3410187 w 4419601"/>
              <a:gd name="connsiteY2551" fmla="*/ 1478807 h 2239844"/>
              <a:gd name="connsiteX2552" fmla="*/ 3452513 w 4419601"/>
              <a:gd name="connsiteY2552" fmla="*/ 1478160 h 2239844"/>
              <a:gd name="connsiteX2553" fmla="*/ 3450452 w 4419601"/>
              <a:gd name="connsiteY2553" fmla="*/ 1480200 h 2239844"/>
              <a:gd name="connsiteX2554" fmla="*/ 3445406 w 4419601"/>
              <a:gd name="connsiteY2554" fmla="*/ 1482489 h 2239844"/>
              <a:gd name="connsiteX2555" fmla="*/ 3449310 w 4419601"/>
              <a:gd name="connsiteY2555" fmla="*/ 1479249 h 2239844"/>
              <a:gd name="connsiteX2556" fmla="*/ 3239044 w 4419601"/>
              <a:gd name="connsiteY2556" fmla="*/ 1477876 h 2239844"/>
              <a:gd name="connsiteX2557" fmla="*/ 3238935 w 4419601"/>
              <a:gd name="connsiteY2557" fmla="*/ 1479137 h 2239844"/>
              <a:gd name="connsiteX2558" fmla="*/ 3237706 w 4419601"/>
              <a:gd name="connsiteY2558" fmla="*/ 1480368 h 2239844"/>
              <a:gd name="connsiteX2559" fmla="*/ 3235658 w 4419601"/>
              <a:gd name="connsiteY2559" fmla="*/ 1481051 h 2239844"/>
              <a:gd name="connsiteX2560" fmla="*/ 3238800 w 4419601"/>
              <a:gd name="connsiteY2560" fmla="*/ 1473389 h 2239844"/>
              <a:gd name="connsiteX2561" fmla="*/ 3229572 w 4419601"/>
              <a:gd name="connsiteY2561" fmla="*/ 1483083 h 2239844"/>
              <a:gd name="connsiteX2562" fmla="*/ 3228033 w 4419601"/>
              <a:gd name="connsiteY2562" fmla="*/ 1483597 h 2239844"/>
              <a:gd name="connsiteX2563" fmla="*/ 3226420 w 4419601"/>
              <a:gd name="connsiteY2563" fmla="*/ 1484136 h 2239844"/>
              <a:gd name="connsiteX2564" fmla="*/ 3234482 w 4419601"/>
              <a:gd name="connsiteY2564" fmla="*/ 1477138 h 2239844"/>
              <a:gd name="connsiteX2565" fmla="*/ 3245446 w 4419601"/>
              <a:gd name="connsiteY2565" fmla="*/ 1472616 h 2239844"/>
              <a:gd name="connsiteX2566" fmla="*/ 3246526 w 4419601"/>
              <a:gd name="connsiteY2566" fmla="*/ 1472887 h 2239844"/>
              <a:gd name="connsiteX2567" fmla="*/ 3238908 w 4419601"/>
              <a:gd name="connsiteY2567" fmla="*/ 1479446 h 2239844"/>
              <a:gd name="connsiteX2568" fmla="*/ 3238935 w 4419601"/>
              <a:gd name="connsiteY2568" fmla="*/ 1479137 h 2239844"/>
              <a:gd name="connsiteX2569" fmla="*/ 3238320 w 4419601"/>
              <a:gd name="connsiteY2569" fmla="*/ 1472139 h 2239844"/>
              <a:gd name="connsiteX2570" fmla="*/ 3224808 w 4419601"/>
              <a:gd name="connsiteY2570" fmla="*/ 1484405 h 2239844"/>
              <a:gd name="connsiteX2571" fmla="*/ 3224455 w 4419601"/>
              <a:gd name="connsiteY2571" fmla="*/ 1484792 h 2239844"/>
              <a:gd name="connsiteX2572" fmla="*/ 3218359 w 4419601"/>
              <a:gd name="connsiteY2572" fmla="*/ 1486827 h 2239844"/>
              <a:gd name="connsiteX2573" fmla="*/ 3192562 w 4419601"/>
              <a:gd name="connsiteY2573" fmla="*/ 1506205 h 2239844"/>
              <a:gd name="connsiteX2574" fmla="*/ 3176872 w 4419601"/>
              <a:gd name="connsiteY2574" fmla="*/ 1517431 h 2239844"/>
              <a:gd name="connsiteX2575" fmla="*/ 3184676 w 4419601"/>
              <a:gd name="connsiteY2575" fmla="*/ 1507950 h 2239844"/>
              <a:gd name="connsiteX2576" fmla="*/ 3199011 w 4419601"/>
              <a:gd name="connsiteY2576" fmla="*/ 1499746 h 2239844"/>
              <a:gd name="connsiteX2577" fmla="*/ 3231257 w 4419601"/>
              <a:gd name="connsiteY2577" fmla="*/ 1473908 h 2239844"/>
              <a:gd name="connsiteX2578" fmla="*/ 3241796 w 4419601"/>
              <a:gd name="connsiteY2578" fmla="*/ 1471702 h 2239844"/>
              <a:gd name="connsiteX2579" fmla="*/ 3244821 w 4419601"/>
              <a:gd name="connsiteY2579" fmla="*/ 1472460 h 2239844"/>
              <a:gd name="connsiteX2580" fmla="*/ 3239044 w 4419601"/>
              <a:gd name="connsiteY2580" fmla="*/ 1477876 h 2239844"/>
              <a:gd name="connsiteX2581" fmla="*/ 3239319 w 4419601"/>
              <a:gd name="connsiteY2581" fmla="*/ 1474716 h 2239844"/>
              <a:gd name="connsiteX2582" fmla="*/ 3240931 w 4419601"/>
              <a:gd name="connsiteY2582" fmla="*/ 1471486 h 2239844"/>
              <a:gd name="connsiteX2583" fmla="*/ 3240979 w 4419601"/>
              <a:gd name="connsiteY2583" fmla="*/ 1471498 h 2239844"/>
              <a:gd name="connsiteX2584" fmla="*/ 3238800 w 4419601"/>
              <a:gd name="connsiteY2584" fmla="*/ 1473389 h 2239844"/>
              <a:gd name="connsiteX2585" fmla="*/ 3240512 w 4419601"/>
              <a:gd name="connsiteY2585" fmla="*/ 1471591 h 2239844"/>
              <a:gd name="connsiteX2586" fmla="*/ 992455 w 4419601"/>
              <a:gd name="connsiteY2586" fmla="*/ 1471132 h 2239844"/>
              <a:gd name="connsiteX2587" fmla="*/ 1037094 w 4419601"/>
              <a:gd name="connsiteY2587" fmla="*/ 1504025 h 2239844"/>
              <a:gd name="connsiteX2588" fmla="*/ 1072605 w 4419601"/>
              <a:gd name="connsiteY2588" fmla="*/ 1544744 h 2239844"/>
              <a:gd name="connsiteX2589" fmla="*/ 1188538 w 4419601"/>
              <a:gd name="connsiteY2589" fmla="*/ 1699114 h 2239844"/>
              <a:gd name="connsiteX2590" fmla="*/ 1259386 w 4419601"/>
              <a:gd name="connsiteY2590" fmla="*/ 1750571 h 2239844"/>
              <a:gd name="connsiteX2591" fmla="*/ 1270980 w 4419601"/>
              <a:gd name="connsiteY2591" fmla="*/ 1757739 h 2239844"/>
              <a:gd name="connsiteX2592" fmla="*/ 1285149 w 4419601"/>
              <a:gd name="connsiteY2592" fmla="*/ 1769868 h 2239844"/>
              <a:gd name="connsiteX2593" fmla="*/ 1290785 w 4419601"/>
              <a:gd name="connsiteY2593" fmla="*/ 1772280 h 2239844"/>
              <a:gd name="connsiteX2594" fmla="*/ 1291420 w 4419601"/>
              <a:gd name="connsiteY2594" fmla="*/ 1770376 h 2239844"/>
              <a:gd name="connsiteX2595" fmla="*/ 1293200 w 4419601"/>
              <a:gd name="connsiteY2595" fmla="*/ 1771476 h 2239844"/>
              <a:gd name="connsiteX2596" fmla="*/ 1314927 w 4419601"/>
              <a:gd name="connsiteY2596" fmla="*/ 1777101 h 2239844"/>
              <a:gd name="connsiteX2597" fmla="*/ 1314964 w 4419601"/>
              <a:gd name="connsiteY2597" fmla="*/ 1776964 h 2239844"/>
              <a:gd name="connsiteX2598" fmla="*/ 1294005 w 4419601"/>
              <a:gd name="connsiteY2598" fmla="*/ 1760220 h 2239844"/>
              <a:gd name="connsiteX2599" fmla="*/ 1252945 w 4419601"/>
              <a:gd name="connsiteY2599" fmla="*/ 1731275 h 2239844"/>
              <a:gd name="connsiteX2600" fmla="*/ 1219141 w 4419601"/>
              <a:gd name="connsiteY2600" fmla="*/ 1702887 h 2239844"/>
              <a:gd name="connsiteX2601" fmla="*/ 1178411 w 4419601"/>
              <a:gd name="connsiteY2601" fmla="*/ 1649035 h 2239844"/>
              <a:gd name="connsiteX2602" fmla="*/ 1188538 w 4419601"/>
              <a:gd name="connsiteY2602" fmla="*/ 1660522 h 2239844"/>
              <a:gd name="connsiteX2603" fmla="*/ 1259386 w 4419601"/>
              <a:gd name="connsiteY2603" fmla="*/ 1731275 h 2239844"/>
              <a:gd name="connsiteX2604" fmla="*/ 1298031 w 4419601"/>
              <a:gd name="connsiteY2604" fmla="*/ 1757004 h 2239844"/>
              <a:gd name="connsiteX2605" fmla="*/ 1316969 w 4419601"/>
              <a:gd name="connsiteY2605" fmla="*/ 1769612 h 2239844"/>
              <a:gd name="connsiteX2606" fmla="*/ 1329104 w 4419601"/>
              <a:gd name="connsiteY2606" fmla="*/ 1725103 h 2239844"/>
              <a:gd name="connsiteX2607" fmla="*/ 1393520 w 4419601"/>
              <a:gd name="connsiteY2607" fmla="*/ 1609122 h 2239844"/>
              <a:gd name="connsiteX2608" fmla="*/ 1457936 w 4419601"/>
              <a:gd name="connsiteY2608" fmla="*/ 1557575 h 2239844"/>
              <a:gd name="connsiteX2609" fmla="*/ 1499806 w 4419601"/>
              <a:gd name="connsiteY2609" fmla="*/ 1547910 h 2239844"/>
              <a:gd name="connsiteX2610" fmla="*/ 1541677 w 4419601"/>
              <a:gd name="connsiteY2610" fmla="*/ 1557575 h 2239844"/>
              <a:gd name="connsiteX2611" fmla="*/ 1559225 w 4419601"/>
              <a:gd name="connsiteY2611" fmla="*/ 1569862 h 2239844"/>
              <a:gd name="connsiteX2612" fmla="*/ 1571033 w 4419601"/>
              <a:gd name="connsiteY2612" fmla="*/ 1570876 h 2239844"/>
              <a:gd name="connsiteX2613" fmla="*/ 1606032 w 4419601"/>
              <a:gd name="connsiteY2613" fmla="*/ 1596258 h 2239844"/>
              <a:gd name="connsiteX2614" fmla="*/ 1620816 w 4419601"/>
              <a:gd name="connsiteY2614" fmla="*/ 1632216 h 2239844"/>
              <a:gd name="connsiteX2615" fmla="*/ 1621598 w 4419601"/>
              <a:gd name="connsiteY2615" fmla="*/ 1646651 h 2239844"/>
              <a:gd name="connsiteX2616" fmla="*/ 1619911 w 4419601"/>
              <a:gd name="connsiteY2616" fmla="*/ 1641381 h 2239844"/>
              <a:gd name="connsiteX2617" fmla="*/ 1614448 w 4419601"/>
              <a:gd name="connsiteY2617" fmla="*/ 1632714 h 2239844"/>
              <a:gd name="connsiteX2618" fmla="*/ 1621721 w 4419601"/>
              <a:gd name="connsiteY2618" fmla="*/ 1648917 h 2239844"/>
              <a:gd name="connsiteX2619" fmla="*/ 1621598 w 4419601"/>
              <a:gd name="connsiteY2619" fmla="*/ 1646651 h 2239844"/>
              <a:gd name="connsiteX2620" fmla="*/ 1623823 w 4419601"/>
              <a:gd name="connsiteY2620" fmla="*/ 1653602 h 2239844"/>
              <a:gd name="connsiteX2621" fmla="*/ 1630249 w 4419601"/>
              <a:gd name="connsiteY2621" fmla="*/ 1667918 h 2239844"/>
              <a:gd name="connsiteX2622" fmla="*/ 1637371 w 4419601"/>
              <a:gd name="connsiteY2622" fmla="*/ 1707098 h 2239844"/>
              <a:gd name="connsiteX2623" fmla="*/ 1638055 w 4419601"/>
              <a:gd name="connsiteY2623" fmla="*/ 1706280 h 2239844"/>
              <a:gd name="connsiteX2624" fmla="*/ 1702226 w 4419601"/>
              <a:gd name="connsiteY2624" fmla="*/ 1654853 h 2239844"/>
              <a:gd name="connsiteX2625" fmla="*/ 1814124 w 4419601"/>
              <a:gd name="connsiteY2625" fmla="*/ 1609654 h 2239844"/>
              <a:gd name="connsiteX2626" fmla="*/ 1856236 w 4419601"/>
              <a:gd name="connsiteY2626" fmla="*/ 1609855 h 2239844"/>
              <a:gd name="connsiteX2627" fmla="*/ 1873736 w 4419601"/>
              <a:gd name="connsiteY2627" fmla="*/ 1615991 h 2239844"/>
              <a:gd name="connsiteX2628" fmla="*/ 1846610 w 4419601"/>
              <a:gd name="connsiteY2628" fmla="*/ 1611462 h 2239844"/>
              <a:gd name="connsiteX2629" fmla="*/ 1817733 w 4419601"/>
              <a:gd name="connsiteY2629" fmla="*/ 1616283 h 2239844"/>
              <a:gd name="connsiteX2630" fmla="*/ 1815819 w 4419601"/>
              <a:gd name="connsiteY2630" fmla="*/ 1616863 h 2239844"/>
              <a:gd name="connsiteX2631" fmla="*/ 1800387 w 4419601"/>
              <a:gd name="connsiteY2631" fmla="*/ 1617187 h 2239844"/>
              <a:gd name="connsiteX2632" fmla="*/ 1689392 w 4419601"/>
              <a:gd name="connsiteY2632" fmla="*/ 1674138 h 2239844"/>
              <a:gd name="connsiteX2633" fmla="*/ 1636616 w 4419601"/>
              <a:gd name="connsiteY2633" fmla="*/ 1723435 h 2239844"/>
              <a:gd name="connsiteX2634" fmla="*/ 1633469 w 4419601"/>
              <a:gd name="connsiteY2634" fmla="*/ 1744395 h 2239844"/>
              <a:gd name="connsiteX2635" fmla="*/ 1638055 w 4419601"/>
              <a:gd name="connsiteY2635" fmla="*/ 1738422 h 2239844"/>
              <a:gd name="connsiteX2636" fmla="*/ 1753562 w 4419601"/>
              <a:gd name="connsiteY2636" fmla="*/ 1641996 h 2239844"/>
              <a:gd name="connsiteX2637" fmla="*/ 1783241 w 4419601"/>
              <a:gd name="connsiteY2637" fmla="*/ 1626729 h 2239844"/>
              <a:gd name="connsiteX2638" fmla="*/ 1815819 w 4419601"/>
              <a:gd name="connsiteY2638" fmla="*/ 1616863 h 2239844"/>
              <a:gd name="connsiteX2639" fmla="*/ 1843402 w 4419601"/>
              <a:gd name="connsiteY2639" fmla="*/ 1616283 h 2239844"/>
              <a:gd name="connsiteX2640" fmla="*/ 1857667 w 4419601"/>
              <a:gd name="connsiteY2640" fmla="*/ 1619323 h 2239844"/>
              <a:gd name="connsiteX2641" fmla="*/ 1847412 w 4419601"/>
              <a:gd name="connsiteY2641" fmla="*/ 1617890 h 2239844"/>
              <a:gd name="connsiteX2642" fmla="*/ 1817733 w 4419601"/>
              <a:gd name="connsiteY2642" fmla="*/ 1622711 h 2239844"/>
              <a:gd name="connsiteX2643" fmla="*/ 1747145 w 4419601"/>
              <a:gd name="connsiteY2643" fmla="*/ 1654853 h 2239844"/>
              <a:gd name="connsiteX2644" fmla="*/ 1638055 w 4419601"/>
              <a:gd name="connsiteY2644" fmla="*/ 1751279 h 2239844"/>
              <a:gd name="connsiteX2645" fmla="*/ 1629128 w 4419601"/>
              <a:gd name="connsiteY2645" fmla="*/ 1762301 h 2239844"/>
              <a:gd name="connsiteX2646" fmla="*/ 1613340 w 4419601"/>
              <a:gd name="connsiteY2646" fmla="*/ 1795980 h 2239844"/>
              <a:gd name="connsiteX2647" fmla="*/ 1577965 w 4419601"/>
              <a:gd name="connsiteY2647" fmla="*/ 1834757 h 2239844"/>
              <a:gd name="connsiteX2648" fmla="*/ 1573884 w 4419601"/>
              <a:gd name="connsiteY2648" fmla="*/ 1841277 h 2239844"/>
              <a:gd name="connsiteX2649" fmla="*/ 1528964 w 4419601"/>
              <a:gd name="connsiteY2649" fmla="*/ 1911989 h 2239844"/>
              <a:gd name="connsiteX2650" fmla="*/ 1527120 w 4419601"/>
              <a:gd name="connsiteY2650" fmla="*/ 1921021 h 2239844"/>
              <a:gd name="connsiteX2651" fmla="*/ 1525441 w 4419601"/>
              <a:gd name="connsiteY2651" fmla="*/ 1924784 h 2239844"/>
              <a:gd name="connsiteX2652" fmla="*/ 1526487 w 4419601"/>
              <a:gd name="connsiteY2652" fmla="*/ 1924120 h 2239844"/>
              <a:gd name="connsiteX2653" fmla="*/ 1527120 w 4419601"/>
              <a:gd name="connsiteY2653" fmla="*/ 1921021 h 2239844"/>
              <a:gd name="connsiteX2654" fmla="*/ 1539392 w 4419601"/>
              <a:gd name="connsiteY2654" fmla="*/ 1893508 h 2239844"/>
              <a:gd name="connsiteX2655" fmla="*/ 1561049 w 4419601"/>
              <a:gd name="connsiteY2655" fmla="*/ 1860562 h 2239844"/>
              <a:gd name="connsiteX2656" fmla="*/ 1695809 w 4419601"/>
              <a:gd name="connsiteY2656" fmla="*/ 1706280 h 2239844"/>
              <a:gd name="connsiteX2657" fmla="*/ 1747145 w 4419601"/>
              <a:gd name="connsiteY2657" fmla="*/ 1661282 h 2239844"/>
              <a:gd name="connsiteX2658" fmla="*/ 1811316 w 4419601"/>
              <a:gd name="connsiteY2658" fmla="*/ 1629140 h 2239844"/>
              <a:gd name="connsiteX2659" fmla="*/ 1843402 w 4419601"/>
              <a:gd name="connsiteY2659" fmla="*/ 1624318 h 2239844"/>
              <a:gd name="connsiteX2660" fmla="*/ 1875487 w 4419601"/>
              <a:gd name="connsiteY2660" fmla="*/ 1629140 h 2239844"/>
              <a:gd name="connsiteX2661" fmla="*/ 1920407 w 4419601"/>
              <a:gd name="connsiteY2661" fmla="*/ 1686995 h 2239844"/>
              <a:gd name="connsiteX2662" fmla="*/ 1920407 w 4419601"/>
              <a:gd name="connsiteY2662" fmla="*/ 1770564 h 2239844"/>
              <a:gd name="connsiteX2663" fmla="*/ 1920805 w 4419601"/>
              <a:gd name="connsiteY2663" fmla="*/ 1797705 h 2239844"/>
              <a:gd name="connsiteX2664" fmla="*/ 1918803 w 4419601"/>
              <a:gd name="connsiteY2664" fmla="*/ 1813153 h 2239844"/>
              <a:gd name="connsiteX2665" fmla="*/ 1919688 w 4419601"/>
              <a:gd name="connsiteY2665" fmla="*/ 1849948 h 2239844"/>
              <a:gd name="connsiteX2666" fmla="*/ 1923326 w 4419601"/>
              <a:gd name="connsiteY2666" fmla="*/ 1845811 h 2239844"/>
              <a:gd name="connsiteX2667" fmla="*/ 1921209 w 4419601"/>
              <a:gd name="connsiteY2667" fmla="*/ 1825206 h 2239844"/>
              <a:gd name="connsiteX2668" fmla="*/ 1920805 w 4419601"/>
              <a:gd name="connsiteY2668" fmla="*/ 1797705 h 2239844"/>
              <a:gd name="connsiteX2669" fmla="*/ 1926824 w 4419601"/>
              <a:gd name="connsiteY2669" fmla="*/ 1751279 h 2239844"/>
              <a:gd name="connsiteX2670" fmla="*/ 1907873 w 4419601"/>
              <a:gd name="connsiteY2670" fmla="*/ 1644608 h 2239844"/>
              <a:gd name="connsiteX2671" fmla="*/ 1888573 w 4419601"/>
              <a:gd name="connsiteY2671" fmla="*/ 1628334 h 2239844"/>
              <a:gd name="connsiteX2672" fmla="*/ 1903619 w 4419601"/>
              <a:gd name="connsiteY2672" fmla="*/ 1636422 h 2239844"/>
              <a:gd name="connsiteX2673" fmla="*/ 1921209 w 4419601"/>
              <a:gd name="connsiteY2673" fmla="*/ 1664496 h 2239844"/>
              <a:gd name="connsiteX2674" fmla="*/ 1933241 w 4419601"/>
              <a:gd name="connsiteY2674" fmla="*/ 1731994 h 2239844"/>
              <a:gd name="connsiteX2675" fmla="*/ 1926824 w 4419601"/>
              <a:gd name="connsiteY2675" fmla="*/ 1809135 h 2239844"/>
              <a:gd name="connsiteX2676" fmla="*/ 1924417 w 4419601"/>
              <a:gd name="connsiteY2676" fmla="*/ 1844491 h 2239844"/>
              <a:gd name="connsiteX2677" fmla="*/ 1924422 w 4419601"/>
              <a:gd name="connsiteY2677" fmla="*/ 1844564 h 2239844"/>
              <a:gd name="connsiteX2678" fmla="*/ 1925906 w 4419601"/>
              <a:gd name="connsiteY2678" fmla="*/ 1842877 h 2239844"/>
              <a:gd name="connsiteX2679" fmla="*/ 1924440 w 4419601"/>
              <a:gd name="connsiteY2679" fmla="*/ 1844827 h 2239844"/>
              <a:gd name="connsiteX2680" fmla="*/ 1925086 w 4419601"/>
              <a:gd name="connsiteY2680" fmla="*/ 1854319 h 2239844"/>
              <a:gd name="connsiteX2681" fmla="*/ 1938686 w 4419601"/>
              <a:gd name="connsiteY2681" fmla="*/ 1838443 h 2239844"/>
              <a:gd name="connsiteX2682" fmla="*/ 1954071 w 4419601"/>
              <a:gd name="connsiteY2682" fmla="*/ 1827812 h 2239844"/>
              <a:gd name="connsiteX2683" fmla="*/ 1927424 w 4419601"/>
              <a:gd name="connsiteY2683" fmla="*/ 1853736 h 2239844"/>
              <a:gd name="connsiteX2684" fmla="*/ 1925216 w 4419601"/>
              <a:gd name="connsiteY2684" fmla="*/ 1856228 h 2239844"/>
              <a:gd name="connsiteX2685" fmla="*/ 1925544 w 4419601"/>
              <a:gd name="connsiteY2685" fmla="*/ 1861043 h 2239844"/>
              <a:gd name="connsiteX2686" fmla="*/ 1926620 w 4419601"/>
              <a:gd name="connsiteY2686" fmla="*/ 1859371 h 2239844"/>
              <a:gd name="connsiteX2687" fmla="*/ 1978905 w 4419601"/>
              <a:gd name="connsiteY2687" fmla="*/ 1815100 h 2239844"/>
              <a:gd name="connsiteX2688" fmla="*/ 2007863 w 4419601"/>
              <a:gd name="connsiteY2688" fmla="*/ 1801416 h 2239844"/>
              <a:gd name="connsiteX2689" fmla="*/ 2036820 w 4419601"/>
              <a:gd name="connsiteY2689" fmla="*/ 1802221 h 2239844"/>
              <a:gd name="connsiteX2690" fmla="*/ 2039790 w 4419601"/>
              <a:gd name="connsiteY2690" fmla="*/ 1802716 h 2239844"/>
              <a:gd name="connsiteX2691" fmla="*/ 2015102 w 4419601"/>
              <a:gd name="connsiteY2691" fmla="*/ 1806246 h 2239844"/>
              <a:gd name="connsiteX2692" fmla="*/ 1991775 w 4419601"/>
              <a:gd name="connsiteY2692" fmla="*/ 1815100 h 2239844"/>
              <a:gd name="connsiteX2693" fmla="*/ 1933860 w 4419601"/>
              <a:gd name="connsiteY2693" fmla="*/ 1856151 h 2239844"/>
              <a:gd name="connsiteX2694" fmla="*/ 1925982 w 4419601"/>
              <a:gd name="connsiteY2694" fmla="*/ 1867482 h 2239844"/>
              <a:gd name="connsiteX2695" fmla="*/ 1926824 w 4419601"/>
              <a:gd name="connsiteY2695" fmla="*/ 1879847 h 2239844"/>
              <a:gd name="connsiteX2696" fmla="*/ 1925608 w 4419601"/>
              <a:gd name="connsiteY2696" fmla="*/ 1868020 h 2239844"/>
              <a:gd name="connsiteX2697" fmla="*/ 1920407 w 4419601"/>
              <a:gd name="connsiteY2697" fmla="*/ 1875503 h 2239844"/>
              <a:gd name="connsiteX2698" fmla="*/ 1920407 w 4419601"/>
              <a:gd name="connsiteY2698" fmla="*/ 1879847 h 2239844"/>
              <a:gd name="connsiteX2699" fmla="*/ 1920306 w 4419601"/>
              <a:gd name="connsiteY2699" fmla="*/ 1875648 h 2239844"/>
              <a:gd name="connsiteX2700" fmla="*/ 1895249 w 4419601"/>
              <a:gd name="connsiteY2700" fmla="*/ 1911691 h 2239844"/>
              <a:gd name="connsiteX2701" fmla="*/ 1837334 w 4419601"/>
              <a:gd name="connsiteY2701" fmla="*/ 2034041 h 2239844"/>
              <a:gd name="connsiteX2702" fmla="*/ 1821950 w 4419601"/>
              <a:gd name="connsiteY2702" fmla="*/ 2097429 h 2239844"/>
              <a:gd name="connsiteX2703" fmla="*/ 1825368 w 4419601"/>
              <a:gd name="connsiteY2703" fmla="*/ 2105192 h 2239844"/>
              <a:gd name="connsiteX2704" fmla="*/ 1818028 w 4419601"/>
              <a:gd name="connsiteY2704" fmla="*/ 2098435 h 2239844"/>
              <a:gd name="connsiteX2705" fmla="*/ 1815349 w 4419601"/>
              <a:gd name="connsiteY2705" fmla="*/ 2092601 h 2239844"/>
              <a:gd name="connsiteX2706" fmla="*/ 1814811 w 4419601"/>
              <a:gd name="connsiteY2706" fmla="*/ 2075092 h 2239844"/>
              <a:gd name="connsiteX2707" fmla="*/ 1824464 w 4419601"/>
              <a:gd name="connsiteY2707" fmla="*/ 2034041 h 2239844"/>
              <a:gd name="connsiteX2708" fmla="*/ 1888814 w 4419601"/>
              <a:gd name="connsiteY2708" fmla="*/ 1918131 h 2239844"/>
              <a:gd name="connsiteX2709" fmla="*/ 1920156 w 4419601"/>
              <a:gd name="connsiteY2709" fmla="*/ 1869418 h 2239844"/>
              <a:gd name="connsiteX2710" fmla="*/ 1919981 w 4419601"/>
              <a:gd name="connsiteY2710" fmla="*/ 1862136 h 2239844"/>
              <a:gd name="connsiteX2711" fmla="*/ 1904159 w 4419601"/>
              <a:gd name="connsiteY2711" fmla="*/ 1879990 h 2239844"/>
              <a:gd name="connsiteX2712" fmla="*/ 1914554 w 4419601"/>
              <a:gd name="connsiteY2712" fmla="*/ 1866615 h 2239844"/>
              <a:gd name="connsiteX2713" fmla="*/ 1919937 w 4419601"/>
              <a:gd name="connsiteY2713" fmla="*/ 1860331 h 2239844"/>
              <a:gd name="connsiteX2714" fmla="*/ 1919820 w 4419601"/>
              <a:gd name="connsiteY2714" fmla="*/ 1855436 h 2239844"/>
              <a:gd name="connsiteX2715" fmla="*/ 1920328 w 4419601"/>
              <a:gd name="connsiteY2715" fmla="*/ 1859875 h 2239844"/>
              <a:gd name="connsiteX2716" fmla="*/ 1924295 w 4419601"/>
              <a:gd name="connsiteY2716" fmla="*/ 1855243 h 2239844"/>
              <a:gd name="connsiteX2717" fmla="*/ 1923371 w 4419601"/>
              <a:gd name="connsiteY2717" fmla="*/ 1846249 h 2239844"/>
              <a:gd name="connsiteX2718" fmla="*/ 1919716 w 4419601"/>
              <a:gd name="connsiteY2718" fmla="*/ 1851111 h 2239844"/>
              <a:gd name="connsiteX2719" fmla="*/ 1919820 w 4419601"/>
              <a:gd name="connsiteY2719" fmla="*/ 1855436 h 2239844"/>
              <a:gd name="connsiteX2720" fmla="*/ 1919376 w 4419601"/>
              <a:gd name="connsiteY2720" fmla="*/ 1851563 h 2239844"/>
              <a:gd name="connsiteX2721" fmla="*/ 1861465 w 4419601"/>
              <a:gd name="connsiteY2721" fmla="*/ 1928595 h 2239844"/>
              <a:gd name="connsiteX2722" fmla="*/ 1810183 w 4419601"/>
              <a:gd name="connsiteY2722" fmla="*/ 2012901 h 2239844"/>
              <a:gd name="connsiteX2723" fmla="*/ 1811593 w 4419601"/>
              <a:gd name="connsiteY2723" fmla="*/ 2008283 h 2239844"/>
              <a:gd name="connsiteX2724" fmla="*/ 1850204 w 4419601"/>
              <a:gd name="connsiteY2724" fmla="*/ 1943889 h 2239844"/>
              <a:gd name="connsiteX2725" fmla="*/ 1882379 w 4419601"/>
              <a:gd name="connsiteY2725" fmla="*/ 1892373 h 2239844"/>
              <a:gd name="connsiteX2726" fmla="*/ 1919248 w 4419601"/>
              <a:gd name="connsiteY2726" fmla="*/ 1850448 h 2239844"/>
              <a:gd name="connsiteX2727" fmla="*/ 1914792 w 4419601"/>
              <a:gd name="connsiteY2727" fmla="*/ 1811545 h 2239844"/>
              <a:gd name="connsiteX2728" fmla="*/ 1913990 w 4419601"/>
              <a:gd name="connsiteY2728" fmla="*/ 1757708 h 2239844"/>
              <a:gd name="connsiteX2729" fmla="*/ 1907572 w 4419601"/>
              <a:gd name="connsiteY2729" fmla="*/ 1674138 h 2239844"/>
              <a:gd name="connsiteX2730" fmla="*/ 1856236 w 4419601"/>
              <a:gd name="connsiteY2730" fmla="*/ 1629140 h 2239844"/>
              <a:gd name="connsiteX2731" fmla="*/ 1785648 w 4419601"/>
              <a:gd name="connsiteY2731" fmla="*/ 1648425 h 2239844"/>
              <a:gd name="connsiteX2732" fmla="*/ 1721477 w 4419601"/>
              <a:gd name="connsiteY2732" fmla="*/ 1686995 h 2239844"/>
              <a:gd name="connsiteX2733" fmla="*/ 1663723 w 4419601"/>
              <a:gd name="connsiteY2733" fmla="*/ 1751279 h 2239844"/>
              <a:gd name="connsiteX2734" fmla="*/ 1593135 w 4419601"/>
              <a:gd name="connsiteY2734" fmla="*/ 1841277 h 2239844"/>
              <a:gd name="connsiteX2735" fmla="*/ 1541798 w 4419601"/>
              <a:gd name="connsiteY2735" fmla="*/ 1905561 h 2239844"/>
              <a:gd name="connsiteX2736" fmla="*/ 1536257 w 4419601"/>
              <a:gd name="connsiteY2736" fmla="*/ 1917539 h 2239844"/>
              <a:gd name="connsiteX2737" fmla="*/ 1526558 w 4419601"/>
              <a:gd name="connsiteY2737" fmla="*/ 1938506 h 2239844"/>
              <a:gd name="connsiteX2738" fmla="*/ 1526506 w 4419601"/>
              <a:gd name="connsiteY2738" fmla="*/ 1948059 h 2239844"/>
              <a:gd name="connsiteX2739" fmla="*/ 1523307 w 4419601"/>
              <a:gd name="connsiteY2739" fmla="*/ 1939692 h 2239844"/>
              <a:gd name="connsiteX2740" fmla="*/ 1526456 w 4419601"/>
              <a:gd name="connsiteY2740" fmla="*/ 1924272 h 2239844"/>
              <a:gd name="connsiteX2741" fmla="*/ 1525349 w 4419601"/>
              <a:gd name="connsiteY2741" fmla="*/ 1924991 h 2239844"/>
              <a:gd name="connsiteX2742" fmla="*/ 1522547 w 4419601"/>
              <a:gd name="connsiteY2742" fmla="*/ 1931274 h 2239844"/>
              <a:gd name="connsiteX2743" fmla="*/ 1523094 w 4419601"/>
              <a:gd name="connsiteY2743" fmla="*/ 1939135 h 2239844"/>
              <a:gd name="connsiteX2744" fmla="*/ 1522547 w 4419601"/>
              <a:gd name="connsiteY2744" fmla="*/ 1937703 h 2239844"/>
              <a:gd name="connsiteX2745" fmla="*/ 1522323 w 4419601"/>
              <a:gd name="connsiteY2745" fmla="*/ 1926958 h 2239844"/>
              <a:gd name="connsiteX2746" fmla="*/ 1521108 w 4419601"/>
              <a:gd name="connsiteY2746" fmla="*/ 1927748 h 2239844"/>
              <a:gd name="connsiteX2747" fmla="*/ 1520140 w 4419601"/>
              <a:gd name="connsiteY2747" fmla="*/ 1931274 h 2239844"/>
              <a:gd name="connsiteX2748" fmla="*/ 1518195 w 4419601"/>
              <a:gd name="connsiteY2748" fmla="*/ 1946862 h 2239844"/>
              <a:gd name="connsiteX2749" fmla="*/ 1516130 w 4419601"/>
              <a:gd name="connsiteY2749" fmla="*/ 1943327 h 2239844"/>
              <a:gd name="connsiteX2750" fmla="*/ 1516130 w 4419601"/>
              <a:gd name="connsiteY2750" fmla="*/ 1930985 h 2239844"/>
              <a:gd name="connsiteX2751" fmla="*/ 1489368 w 4419601"/>
              <a:gd name="connsiteY2751" fmla="*/ 1948382 h 2239844"/>
              <a:gd name="connsiteX2752" fmla="*/ 1438680 w 4419601"/>
              <a:gd name="connsiteY2752" fmla="*/ 1963692 h 2239844"/>
              <a:gd name="connsiteX2753" fmla="*/ 1407254 w 4419601"/>
              <a:gd name="connsiteY2753" fmla="*/ 1964926 h 2239844"/>
              <a:gd name="connsiteX2754" fmla="*/ 1428949 w 4419601"/>
              <a:gd name="connsiteY2754" fmla="*/ 1969146 h 2239844"/>
              <a:gd name="connsiteX2755" fmla="*/ 1457936 w 4419601"/>
              <a:gd name="connsiteY2755" fmla="*/ 1969951 h 2239844"/>
              <a:gd name="connsiteX2756" fmla="*/ 1517162 w 4419601"/>
              <a:gd name="connsiteY2756" fmla="*/ 1955141 h 2239844"/>
              <a:gd name="connsiteX2757" fmla="*/ 1518195 w 4419601"/>
              <a:gd name="connsiteY2757" fmla="*/ 1946862 h 2239844"/>
              <a:gd name="connsiteX2758" fmla="*/ 1522284 w 4419601"/>
              <a:gd name="connsiteY2758" fmla="*/ 1953860 h 2239844"/>
              <a:gd name="connsiteX2759" fmla="*/ 1523037 w 4419601"/>
              <a:gd name="connsiteY2759" fmla="*/ 1953672 h 2239844"/>
              <a:gd name="connsiteX2760" fmla="*/ 1521745 w 4419601"/>
              <a:gd name="connsiteY2760" fmla="*/ 1947345 h 2239844"/>
              <a:gd name="connsiteX2761" fmla="*/ 1523177 w 4419601"/>
              <a:gd name="connsiteY2761" fmla="*/ 1940329 h 2239844"/>
              <a:gd name="connsiteX2762" fmla="*/ 1524088 w 4419601"/>
              <a:gd name="connsiteY2762" fmla="*/ 1953409 h 2239844"/>
              <a:gd name="connsiteX2763" fmla="*/ 1526480 w 4419601"/>
              <a:gd name="connsiteY2763" fmla="*/ 1952811 h 2239844"/>
              <a:gd name="connsiteX2764" fmla="*/ 1526506 w 4419601"/>
              <a:gd name="connsiteY2764" fmla="*/ 1948059 h 2239844"/>
              <a:gd name="connsiteX2765" fmla="*/ 1528162 w 4419601"/>
              <a:gd name="connsiteY2765" fmla="*/ 1952390 h 2239844"/>
              <a:gd name="connsiteX2766" fmla="*/ 1535235 w 4419601"/>
              <a:gd name="connsiteY2766" fmla="*/ 1950621 h 2239844"/>
              <a:gd name="connsiteX2767" fmla="*/ 1567444 w 4419601"/>
              <a:gd name="connsiteY2767" fmla="*/ 1937735 h 2239844"/>
              <a:gd name="connsiteX2768" fmla="*/ 1586768 w 4419601"/>
              <a:gd name="connsiteY2768" fmla="*/ 1931291 h 2239844"/>
              <a:gd name="connsiteX2769" fmla="*/ 1586768 w 4419601"/>
              <a:gd name="connsiteY2769" fmla="*/ 1937735 h 2239844"/>
              <a:gd name="connsiteX2770" fmla="*/ 1573885 w 4419601"/>
              <a:gd name="connsiteY2770" fmla="*/ 1944178 h 2239844"/>
              <a:gd name="connsiteX2771" fmla="*/ 1548118 w 4419601"/>
              <a:gd name="connsiteY2771" fmla="*/ 1950621 h 2239844"/>
              <a:gd name="connsiteX2772" fmla="*/ 1529008 w 4419601"/>
              <a:gd name="connsiteY2772" fmla="*/ 1954604 h 2239844"/>
              <a:gd name="connsiteX2773" fmla="*/ 1536985 w 4419601"/>
              <a:gd name="connsiteY2773" fmla="*/ 1975469 h 2239844"/>
              <a:gd name="connsiteX2774" fmla="*/ 1545166 w 4419601"/>
              <a:gd name="connsiteY2774" fmla="*/ 1986669 h 2239844"/>
              <a:gd name="connsiteX2775" fmla="*/ 1535381 w 4419601"/>
              <a:gd name="connsiteY2775" fmla="*/ 1976273 h 2239844"/>
              <a:gd name="connsiteX2776" fmla="*/ 1526457 w 4419601"/>
              <a:gd name="connsiteY2776" fmla="*/ 1957089 h 2239844"/>
              <a:gd name="connsiteX2777" fmla="*/ 1526465 w 4419601"/>
              <a:gd name="connsiteY2777" fmla="*/ 1955716 h 2239844"/>
              <a:gd name="connsiteX2778" fmla="*/ 1524318 w 4419601"/>
              <a:gd name="connsiteY2778" fmla="*/ 1956701 h 2239844"/>
              <a:gd name="connsiteX2779" fmla="*/ 1524368 w 4419601"/>
              <a:gd name="connsiteY2779" fmla="*/ 1957426 h 2239844"/>
              <a:gd name="connsiteX2780" fmla="*/ 1524023 w 4419601"/>
              <a:gd name="connsiteY2780" fmla="*/ 1956836 h 2239844"/>
              <a:gd name="connsiteX2781" fmla="*/ 1523712 w 4419601"/>
              <a:gd name="connsiteY2781" fmla="*/ 1956978 h 2239844"/>
              <a:gd name="connsiteX2782" fmla="*/ 1524661 w 4419601"/>
              <a:gd name="connsiteY2782" fmla="*/ 1961626 h 2239844"/>
              <a:gd name="connsiteX2783" fmla="*/ 1524953 w 4419601"/>
              <a:gd name="connsiteY2783" fmla="*/ 1965827 h 2239844"/>
              <a:gd name="connsiteX2784" fmla="*/ 1525837 w 4419601"/>
              <a:gd name="connsiteY2784" fmla="*/ 1967387 h 2239844"/>
              <a:gd name="connsiteX2785" fmla="*/ 1528964 w 4419601"/>
              <a:gd name="connsiteY2785" fmla="*/ 1982702 h 2239844"/>
              <a:gd name="connsiteX2786" fmla="*/ 1541798 w 4419601"/>
              <a:gd name="connsiteY2786" fmla="*/ 1995558 h 2239844"/>
              <a:gd name="connsiteX2787" fmla="*/ 1559445 w 4419601"/>
              <a:gd name="connsiteY2787" fmla="*/ 2013236 h 2239844"/>
              <a:gd name="connsiteX2788" fmla="*/ 1566923 w 4419601"/>
              <a:gd name="connsiteY2788" fmla="*/ 2017132 h 2239844"/>
              <a:gd name="connsiteX2789" fmla="*/ 1586718 w 4419601"/>
              <a:gd name="connsiteY2789" fmla="*/ 2034129 h 2239844"/>
              <a:gd name="connsiteX2790" fmla="*/ 1591891 w 4419601"/>
              <a:gd name="connsiteY2790" fmla="*/ 2037782 h 2239844"/>
              <a:gd name="connsiteX2791" fmla="*/ 1589125 w 4419601"/>
              <a:gd name="connsiteY2791" fmla="*/ 2036539 h 2239844"/>
              <a:gd name="connsiteX2792" fmla="*/ 1561049 w 4419601"/>
              <a:gd name="connsiteY2792" fmla="*/ 2021272 h 2239844"/>
              <a:gd name="connsiteX2793" fmla="*/ 1516130 w 4419601"/>
              <a:gd name="connsiteY2793" fmla="*/ 1963416 h 2239844"/>
              <a:gd name="connsiteX2794" fmla="*/ 1516522 w 4419601"/>
              <a:gd name="connsiteY2794" fmla="*/ 1960275 h 2239844"/>
              <a:gd name="connsiteX2795" fmla="*/ 1509469 w 4419601"/>
              <a:gd name="connsiteY2795" fmla="*/ 1963508 h 2239844"/>
              <a:gd name="connsiteX2796" fmla="*/ 1405296 w 4419601"/>
              <a:gd name="connsiteY2796" fmla="*/ 1970757 h 2239844"/>
              <a:gd name="connsiteX2797" fmla="*/ 1388067 w 4419601"/>
              <a:gd name="connsiteY2797" fmla="*/ 1963172 h 2239844"/>
              <a:gd name="connsiteX2798" fmla="*/ 1361440 w 4419601"/>
              <a:gd name="connsiteY2798" fmla="*/ 1957246 h 2239844"/>
              <a:gd name="connsiteX2799" fmla="*/ 1309948 w 4419601"/>
              <a:gd name="connsiteY2799" fmla="*/ 1905676 h 2239844"/>
              <a:gd name="connsiteX2800" fmla="*/ 1298684 w 4419601"/>
              <a:gd name="connsiteY2800" fmla="*/ 1841214 h 2239844"/>
              <a:gd name="connsiteX2801" fmla="*/ 1311992 w 4419601"/>
              <a:gd name="connsiteY2801" fmla="*/ 1792749 h 2239844"/>
              <a:gd name="connsiteX2802" fmla="*/ 1312195 w 4419601"/>
              <a:gd name="connsiteY2802" fmla="*/ 1787120 h 2239844"/>
              <a:gd name="connsiteX2803" fmla="*/ 1312575 w 4419601"/>
              <a:gd name="connsiteY2803" fmla="*/ 1785726 h 2239844"/>
              <a:gd name="connsiteX2804" fmla="*/ 1308497 w 4419601"/>
              <a:gd name="connsiteY2804" fmla="*/ 1785144 h 2239844"/>
              <a:gd name="connsiteX2805" fmla="*/ 1285149 w 4419601"/>
              <a:gd name="connsiteY2805" fmla="*/ 1776300 h 2239844"/>
              <a:gd name="connsiteX2806" fmla="*/ 1227183 w 4419601"/>
              <a:gd name="connsiteY2806" fmla="*/ 1737707 h 2239844"/>
              <a:gd name="connsiteX2807" fmla="*/ 1175657 w 4419601"/>
              <a:gd name="connsiteY2807" fmla="*/ 1699114 h 2239844"/>
              <a:gd name="connsiteX2808" fmla="*/ 1137013 w 4419601"/>
              <a:gd name="connsiteY2808" fmla="*/ 1654090 h 2239844"/>
              <a:gd name="connsiteX2809" fmla="*/ 1085487 w 4419601"/>
              <a:gd name="connsiteY2809" fmla="*/ 1570472 h 2239844"/>
              <a:gd name="connsiteX2810" fmla="*/ 1021080 w 4419601"/>
              <a:gd name="connsiteY2810" fmla="*/ 1493287 h 2239844"/>
              <a:gd name="connsiteX2811" fmla="*/ 2514499 w 4419601"/>
              <a:gd name="connsiteY2811" fmla="*/ 1470372 h 2239844"/>
              <a:gd name="connsiteX2812" fmla="*/ 2549953 w 4419601"/>
              <a:gd name="connsiteY2812" fmla="*/ 1495812 h 2239844"/>
              <a:gd name="connsiteX2813" fmla="*/ 2556169 w 4419601"/>
              <a:gd name="connsiteY2813" fmla="*/ 1502091 h 2239844"/>
              <a:gd name="connsiteX2814" fmla="*/ 2519129 w 4419601"/>
              <a:gd name="connsiteY2814" fmla="*/ 1475063 h 2239844"/>
              <a:gd name="connsiteX2815" fmla="*/ 3470902 w 4419601"/>
              <a:gd name="connsiteY2815" fmla="*/ 1469172 h 2239844"/>
              <a:gd name="connsiteX2816" fmla="*/ 3471532 w 4419601"/>
              <a:gd name="connsiteY2816" fmla="*/ 1474219 h 2239844"/>
              <a:gd name="connsiteX2817" fmla="*/ 3470244 w 4419601"/>
              <a:gd name="connsiteY2817" fmla="*/ 1479055 h 2239844"/>
              <a:gd name="connsiteX2818" fmla="*/ 3244421 w 4419601"/>
              <a:gd name="connsiteY2818" fmla="*/ 1468511 h 2239844"/>
              <a:gd name="connsiteX2819" fmla="*/ 3241796 w 4419601"/>
              <a:gd name="connsiteY2819" fmla="*/ 1471702 h 2239844"/>
              <a:gd name="connsiteX2820" fmla="*/ 3240979 w 4419601"/>
              <a:gd name="connsiteY2820" fmla="*/ 1471498 h 2239844"/>
              <a:gd name="connsiteX2821" fmla="*/ 1663700 w 4419601"/>
              <a:gd name="connsiteY2821" fmla="*/ 1468488 h 2239844"/>
              <a:gd name="connsiteX2822" fmla="*/ 1663700 w 4419601"/>
              <a:gd name="connsiteY2822" fmla="*/ 1474838 h 2239844"/>
              <a:gd name="connsiteX2823" fmla="*/ 1663700 w 4419601"/>
              <a:gd name="connsiteY2823" fmla="*/ 1468488 h 2239844"/>
              <a:gd name="connsiteX2824" fmla="*/ 3289755 w 4419601"/>
              <a:gd name="connsiteY2824" fmla="*/ 1468423 h 2239844"/>
              <a:gd name="connsiteX2825" fmla="*/ 3278870 w 4419601"/>
              <a:gd name="connsiteY2825" fmla="*/ 1495638 h 2239844"/>
              <a:gd name="connsiteX2826" fmla="*/ 3289794 w 4419601"/>
              <a:gd name="connsiteY2826" fmla="*/ 1488022 h 2239844"/>
              <a:gd name="connsiteX2827" fmla="*/ 3290492 w 4419601"/>
              <a:gd name="connsiteY2827" fmla="*/ 1486111 h 2239844"/>
              <a:gd name="connsiteX2828" fmla="*/ 987699 w 4419601"/>
              <a:gd name="connsiteY2828" fmla="*/ 1467627 h 2239844"/>
              <a:gd name="connsiteX2829" fmla="*/ 988876 w 4419601"/>
              <a:gd name="connsiteY2829" fmla="*/ 1468362 h 2239844"/>
              <a:gd name="connsiteX2830" fmla="*/ 992455 w 4419601"/>
              <a:gd name="connsiteY2830" fmla="*/ 1471132 h 2239844"/>
              <a:gd name="connsiteX2831" fmla="*/ 3256594 w 4419601"/>
              <a:gd name="connsiteY2831" fmla="*/ 1464219 h 2239844"/>
              <a:gd name="connsiteX2832" fmla="*/ 3257054 w 4419601"/>
              <a:gd name="connsiteY2832" fmla="*/ 1467449 h 2239844"/>
              <a:gd name="connsiteX2833" fmla="*/ 3250214 w 4419601"/>
              <a:gd name="connsiteY2833" fmla="*/ 1473810 h 2239844"/>
              <a:gd name="connsiteX2834" fmla="*/ 3246526 w 4419601"/>
              <a:gd name="connsiteY2834" fmla="*/ 1472887 h 2239844"/>
              <a:gd name="connsiteX2835" fmla="*/ 2882036 w 4419601"/>
              <a:gd name="connsiteY2835" fmla="*/ 1464089 h 2239844"/>
              <a:gd name="connsiteX2836" fmla="*/ 2916692 w 4419601"/>
              <a:gd name="connsiteY2836" fmla="*/ 1486903 h 2239844"/>
              <a:gd name="connsiteX2837" fmla="*/ 2936828 w 4419601"/>
              <a:gd name="connsiteY2837" fmla="*/ 1504222 h 2239844"/>
              <a:gd name="connsiteX2838" fmla="*/ 2926341 w 4419601"/>
              <a:gd name="connsiteY2838" fmla="*/ 1496540 h 2239844"/>
              <a:gd name="connsiteX2839" fmla="*/ 3474309 w 4419601"/>
              <a:gd name="connsiteY2839" fmla="*/ 1463792 h 2239844"/>
              <a:gd name="connsiteX2840" fmla="*/ 3474813 w 4419601"/>
              <a:gd name="connsiteY2840" fmla="*/ 1468333 h 2239844"/>
              <a:gd name="connsiteX2841" fmla="*/ 3472342 w 4419601"/>
              <a:gd name="connsiteY2841" fmla="*/ 1480704 h 2239844"/>
              <a:gd name="connsiteX2842" fmla="*/ 3471601 w 4419601"/>
              <a:gd name="connsiteY2842" fmla="*/ 1474766 h 2239844"/>
              <a:gd name="connsiteX2843" fmla="*/ 3471532 w 4419601"/>
              <a:gd name="connsiteY2843" fmla="*/ 1474219 h 2239844"/>
              <a:gd name="connsiteX2844" fmla="*/ 980664 w 4419601"/>
              <a:gd name="connsiteY2844" fmla="*/ 1463236 h 2239844"/>
              <a:gd name="connsiteX2845" fmla="*/ 983241 w 4419601"/>
              <a:gd name="connsiteY2845" fmla="*/ 1464342 h 2239844"/>
              <a:gd name="connsiteX2846" fmla="*/ 987699 w 4419601"/>
              <a:gd name="connsiteY2846" fmla="*/ 1467627 h 2239844"/>
              <a:gd name="connsiteX2847" fmla="*/ 2880449 w 4419601"/>
              <a:gd name="connsiteY2847" fmla="*/ 1462927 h 2239844"/>
              <a:gd name="connsiteX2848" fmla="*/ 2882036 w 4419601"/>
              <a:gd name="connsiteY2848" fmla="*/ 1464089 h 2239844"/>
              <a:gd name="connsiteX2849" fmla="*/ 2881313 w 4419601"/>
              <a:gd name="connsiteY2849" fmla="*/ 1463614 h 2239844"/>
              <a:gd name="connsiteX2850" fmla="*/ 3256200 w 4419601"/>
              <a:gd name="connsiteY2850" fmla="*/ 1461790 h 2239844"/>
              <a:gd name="connsiteX2851" fmla="*/ 3256248 w 4419601"/>
              <a:gd name="connsiteY2851" fmla="*/ 1461797 h 2239844"/>
              <a:gd name="connsiteX2852" fmla="*/ 3245446 w 4419601"/>
              <a:gd name="connsiteY2852" fmla="*/ 1472616 h 2239844"/>
              <a:gd name="connsiteX2853" fmla="*/ 3244821 w 4419601"/>
              <a:gd name="connsiteY2853" fmla="*/ 1472460 h 2239844"/>
              <a:gd name="connsiteX2854" fmla="*/ 3253085 w 4419601"/>
              <a:gd name="connsiteY2854" fmla="*/ 1460989 h 2239844"/>
              <a:gd name="connsiteX2855" fmla="*/ 3257054 w 4419601"/>
              <a:gd name="connsiteY2855" fmla="*/ 1460989 h 2239844"/>
              <a:gd name="connsiteX2856" fmla="*/ 3256200 w 4419601"/>
              <a:gd name="connsiteY2856" fmla="*/ 1461790 h 2239844"/>
              <a:gd name="connsiteX2857" fmla="*/ 3252734 w 4419601"/>
              <a:gd name="connsiteY2857" fmla="*/ 1461294 h 2239844"/>
              <a:gd name="connsiteX2858" fmla="*/ 3250605 w 4419601"/>
              <a:gd name="connsiteY2858" fmla="*/ 1460989 h 2239844"/>
              <a:gd name="connsiteX2859" fmla="*/ 3240512 w 4419601"/>
              <a:gd name="connsiteY2859" fmla="*/ 1471591 h 2239844"/>
              <a:gd name="connsiteX2860" fmla="*/ 3238320 w 4419601"/>
              <a:gd name="connsiteY2860" fmla="*/ 1472139 h 2239844"/>
              <a:gd name="connsiteX2861" fmla="*/ 3250605 w 4419601"/>
              <a:gd name="connsiteY2861" fmla="*/ 1460989 h 2239844"/>
              <a:gd name="connsiteX2862" fmla="*/ 3252734 w 4419601"/>
              <a:gd name="connsiteY2862" fmla="*/ 1461294 h 2239844"/>
              <a:gd name="connsiteX2863" fmla="*/ 3244421 w 4419601"/>
              <a:gd name="connsiteY2863" fmla="*/ 1468511 h 2239844"/>
              <a:gd name="connsiteX2864" fmla="*/ 2862188 w 4419601"/>
              <a:gd name="connsiteY2864" fmla="*/ 1459386 h 2239844"/>
              <a:gd name="connsiteX2865" fmla="*/ 2891728 w 4419601"/>
              <a:gd name="connsiteY2865" fmla="*/ 1478115 h 2239844"/>
              <a:gd name="connsiteX2866" fmla="*/ 2978459 w 4419601"/>
              <a:gd name="connsiteY2866" fmla="*/ 1536577 h 2239844"/>
              <a:gd name="connsiteX2867" fmla="*/ 2980004 w 4419601"/>
              <a:gd name="connsiteY2867" fmla="*/ 1537683 h 2239844"/>
              <a:gd name="connsiteX2868" fmla="*/ 3018807 w 4419601"/>
              <a:gd name="connsiteY2868" fmla="*/ 1579258 h 2239844"/>
              <a:gd name="connsiteX2869" fmla="*/ 3038909 w 4419601"/>
              <a:gd name="connsiteY2869" fmla="*/ 1641096 h 2239844"/>
              <a:gd name="connsiteX2870" fmla="*/ 3032476 w 4419601"/>
              <a:gd name="connsiteY2870" fmla="*/ 1641096 h 2239844"/>
              <a:gd name="connsiteX2871" fmla="*/ 2935989 w 4419601"/>
              <a:gd name="connsiteY2871" fmla="*/ 1512602 h 2239844"/>
              <a:gd name="connsiteX2872" fmla="*/ 2878097 w 4419601"/>
              <a:gd name="connsiteY2872" fmla="*/ 1474054 h 2239844"/>
              <a:gd name="connsiteX2873" fmla="*/ 981308 w 4419601"/>
              <a:gd name="connsiteY2873" fmla="*/ 1458714 h 2239844"/>
              <a:gd name="connsiteX2874" fmla="*/ 1027520 w 4419601"/>
              <a:gd name="connsiteY2874" fmla="*/ 1486854 h 2239844"/>
              <a:gd name="connsiteX2875" fmla="*/ 1104809 w 4419601"/>
              <a:gd name="connsiteY2875" fmla="*/ 1551176 h 2239844"/>
              <a:gd name="connsiteX2876" fmla="*/ 1162775 w 4419601"/>
              <a:gd name="connsiteY2876" fmla="*/ 1628361 h 2239844"/>
              <a:gd name="connsiteX2877" fmla="*/ 1178411 w 4419601"/>
              <a:gd name="connsiteY2877" fmla="*/ 1649035 h 2239844"/>
              <a:gd name="connsiteX2878" fmla="*/ 1153169 w 4419601"/>
              <a:gd name="connsiteY2878" fmla="*/ 1620403 h 2239844"/>
              <a:gd name="connsiteX2879" fmla="*/ 1137013 w 4419601"/>
              <a:gd name="connsiteY2879" fmla="*/ 1596201 h 2239844"/>
              <a:gd name="connsiteX2880" fmla="*/ 1066165 w 4419601"/>
              <a:gd name="connsiteY2880" fmla="*/ 1525447 h 2239844"/>
              <a:gd name="connsiteX2881" fmla="*/ 1063848 w 4419601"/>
              <a:gd name="connsiteY2881" fmla="*/ 1523740 h 2239844"/>
              <a:gd name="connsiteX2882" fmla="*/ 1053283 w 4419601"/>
              <a:gd name="connsiteY2882" fmla="*/ 1512583 h 2239844"/>
              <a:gd name="connsiteX2883" fmla="*/ 1051653 w 4419601"/>
              <a:gd name="connsiteY2883" fmla="*/ 1514754 h 2239844"/>
              <a:gd name="connsiteX2884" fmla="*/ 1037094 w 4419601"/>
              <a:gd name="connsiteY2884" fmla="*/ 1504025 h 2239844"/>
              <a:gd name="connsiteX2885" fmla="*/ 1029131 w 4419601"/>
              <a:gd name="connsiteY2885" fmla="*/ 1494895 h 2239844"/>
              <a:gd name="connsiteX2886" fmla="*/ 3253830 w 4419601"/>
              <a:gd name="connsiteY2886" fmla="*/ 1458567 h 2239844"/>
              <a:gd name="connsiteX2887" fmla="*/ 3254927 w 4419601"/>
              <a:gd name="connsiteY2887" fmla="*/ 1459391 h 2239844"/>
              <a:gd name="connsiteX2888" fmla="*/ 3253085 w 4419601"/>
              <a:gd name="connsiteY2888" fmla="*/ 1460989 h 2239844"/>
              <a:gd name="connsiteX2889" fmla="*/ 3250605 w 4419601"/>
              <a:gd name="connsiteY2889" fmla="*/ 1460989 h 2239844"/>
              <a:gd name="connsiteX2890" fmla="*/ 3253830 w 4419601"/>
              <a:gd name="connsiteY2890" fmla="*/ 1458567 h 2239844"/>
              <a:gd name="connsiteX2891" fmla="*/ 3478170 w 4419601"/>
              <a:gd name="connsiteY2891" fmla="*/ 1451530 h 2239844"/>
              <a:gd name="connsiteX2892" fmla="*/ 3480435 w 4419601"/>
              <a:gd name="connsiteY2892" fmla="*/ 1461900 h 2239844"/>
              <a:gd name="connsiteX2893" fmla="*/ 3481238 w 4419601"/>
              <a:gd name="connsiteY2893" fmla="*/ 1487632 h 2239844"/>
              <a:gd name="connsiteX2894" fmla="*/ 3488466 w 4419601"/>
              <a:gd name="connsiteY2894" fmla="*/ 1529447 h 2239844"/>
              <a:gd name="connsiteX2895" fmla="*/ 3481908 w 4419601"/>
              <a:gd name="connsiteY2895" fmla="*/ 1567386 h 2239844"/>
              <a:gd name="connsiteX2896" fmla="*/ 3502420 w 4419601"/>
              <a:gd name="connsiteY2896" fmla="*/ 1561019 h 2239844"/>
              <a:gd name="connsiteX2897" fmla="*/ 3512058 w 4419601"/>
              <a:gd name="connsiteY2897" fmla="*/ 1554898 h 2239844"/>
              <a:gd name="connsiteX2898" fmla="*/ 3500814 w 4419601"/>
              <a:gd name="connsiteY2898" fmla="*/ 1565046 h 2239844"/>
              <a:gd name="connsiteX2899" fmla="*/ 3502574 w 4419601"/>
              <a:gd name="connsiteY2899" fmla="*/ 1566811 h 2239844"/>
              <a:gd name="connsiteX2900" fmla="*/ 3475113 w 4419601"/>
              <a:gd name="connsiteY2900" fmla="*/ 1577933 h 2239844"/>
              <a:gd name="connsiteX2901" fmla="*/ 3468688 w 4419601"/>
              <a:gd name="connsiteY2901" fmla="*/ 1571489 h 2239844"/>
              <a:gd name="connsiteX2902" fmla="*/ 3475059 w 4419601"/>
              <a:gd name="connsiteY2902" fmla="*/ 1569512 h 2239844"/>
              <a:gd name="connsiteX2903" fmla="*/ 3482041 w 4419601"/>
              <a:gd name="connsiteY2903" fmla="*/ 1519797 h 2239844"/>
              <a:gd name="connsiteX2904" fmla="*/ 3474813 w 4419601"/>
              <a:gd name="connsiteY2904" fmla="*/ 1468333 h 2239844"/>
              <a:gd name="connsiteX2905" fmla="*/ 2494869 w 4419601"/>
              <a:gd name="connsiteY2905" fmla="*/ 1450487 h 2239844"/>
              <a:gd name="connsiteX2906" fmla="*/ 2494941 w 4419601"/>
              <a:gd name="connsiteY2906" fmla="*/ 1450560 h 2239844"/>
              <a:gd name="connsiteX2907" fmla="*/ 2498944 w 4419601"/>
              <a:gd name="connsiteY2907" fmla="*/ 1454615 h 2239844"/>
              <a:gd name="connsiteX2908" fmla="*/ 2498944 w 4419601"/>
              <a:gd name="connsiteY2908" fmla="*/ 1454615 h 2239844"/>
              <a:gd name="connsiteX2909" fmla="*/ 2498945 w 4419601"/>
              <a:gd name="connsiteY2909" fmla="*/ 1454616 h 2239844"/>
              <a:gd name="connsiteX2910" fmla="*/ 2505349 w 4419601"/>
              <a:gd name="connsiteY2910" fmla="*/ 1461103 h 2239844"/>
              <a:gd name="connsiteX2911" fmla="*/ 2514499 w 4419601"/>
              <a:gd name="connsiteY2911" fmla="*/ 1470372 h 2239844"/>
              <a:gd name="connsiteX2912" fmla="*/ 2492540 w 4419601"/>
              <a:gd name="connsiteY2912" fmla="*/ 1454615 h 2239844"/>
              <a:gd name="connsiteX2913" fmla="*/ 2498944 w 4419601"/>
              <a:gd name="connsiteY2913" fmla="*/ 1450444 h 2239844"/>
              <a:gd name="connsiteX2914" fmla="*/ 2531642 w 4419601"/>
              <a:gd name="connsiteY2914" fmla="*/ 1476469 h 2239844"/>
              <a:gd name="connsiteX2915" fmla="*/ 2550182 w 4419601"/>
              <a:gd name="connsiteY2915" fmla="*/ 1492540 h 2239844"/>
              <a:gd name="connsiteX2916" fmla="*/ 2550182 w 4419601"/>
              <a:gd name="connsiteY2916" fmla="*/ 1493544 h 2239844"/>
              <a:gd name="connsiteX2917" fmla="*/ 2552468 w 4419601"/>
              <a:gd name="connsiteY2917" fmla="*/ 1494521 h 2239844"/>
              <a:gd name="connsiteX2918" fmla="*/ 2573206 w 4419601"/>
              <a:gd name="connsiteY2918" fmla="*/ 1512497 h 2239844"/>
              <a:gd name="connsiteX2919" fmla="*/ 2569397 w 4419601"/>
              <a:gd name="connsiteY2919" fmla="*/ 1509764 h 2239844"/>
              <a:gd name="connsiteX2920" fmla="*/ 2549953 w 4419601"/>
              <a:gd name="connsiteY2920" fmla="*/ 1495812 h 2239844"/>
              <a:gd name="connsiteX2921" fmla="*/ 2538274 w 4419601"/>
              <a:gd name="connsiteY2921" fmla="*/ 1484014 h 2239844"/>
              <a:gd name="connsiteX2922" fmla="*/ 2498945 w 4419601"/>
              <a:gd name="connsiteY2922" fmla="*/ 1454616 h 2239844"/>
              <a:gd name="connsiteX2923" fmla="*/ 2498944 w 4419601"/>
              <a:gd name="connsiteY2923" fmla="*/ 1454615 h 2239844"/>
              <a:gd name="connsiteX2924" fmla="*/ 2498944 w 4419601"/>
              <a:gd name="connsiteY2924" fmla="*/ 1448127 h 2239844"/>
              <a:gd name="connsiteX2925" fmla="*/ 2498944 w 4419601"/>
              <a:gd name="connsiteY2925" fmla="*/ 1448938 h 2239844"/>
              <a:gd name="connsiteX2926" fmla="*/ 2498944 w 4419601"/>
              <a:gd name="connsiteY2926" fmla="*/ 1450444 h 2239844"/>
              <a:gd name="connsiteX2927" fmla="*/ 2496736 w 4419601"/>
              <a:gd name="connsiteY2927" fmla="*/ 1448686 h 2239844"/>
              <a:gd name="connsiteX2928" fmla="*/ 2498944 w 4419601"/>
              <a:gd name="connsiteY2928" fmla="*/ 1448127 h 2239844"/>
              <a:gd name="connsiteX2929" fmla="*/ 2551767 w 4419601"/>
              <a:gd name="connsiteY2929" fmla="*/ 1487678 h 2239844"/>
              <a:gd name="connsiteX2930" fmla="*/ 2550182 w 4419601"/>
              <a:gd name="connsiteY2930" fmla="*/ 1487055 h 2239844"/>
              <a:gd name="connsiteX2931" fmla="*/ 2550182 w 4419601"/>
              <a:gd name="connsiteY2931" fmla="*/ 1490299 h 2239844"/>
              <a:gd name="connsiteX2932" fmla="*/ 2550182 w 4419601"/>
              <a:gd name="connsiteY2932" fmla="*/ 1491226 h 2239844"/>
              <a:gd name="connsiteX2933" fmla="*/ 2531642 w 4419601"/>
              <a:gd name="connsiteY2933" fmla="*/ 1476469 h 2239844"/>
              <a:gd name="connsiteX2934" fmla="*/ 3308656 w 4419601"/>
              <a:gd name="connsiteY2934" fmla="*/ 1444527 h 2239844"/>
              <a:gd name="connsiteX2935" fmla="*/ 3308273 w 4419601"/>
              <a:gd name="connsiteY2935" fmla="*/ 1455068 h 2239844"/>
              <a:gd name="connsiteX2936" fmla="*/ 3296632 w 4419601"/>
              <a:gd name="connsiteY2936" fmla="*/ 1485636 h 2239844"/>
              <a:gd name="connsiteX2937" fmla="*/ 3296947 w 4419601"/>
              <a:gd name="connsiteY2937" fmla="*/ 1493186 h 2239844"/>
              <a:gd name="connsiteX2938" fmla="*/ 3288948 w 4419601"/>
              <a:gd name="connsiteY2938" fmla="*/ 1531583 h 2239844"/>
              <a:gd name="connsiteX2939" fmla="*/ 3308122 w 4419601"/>
              <a:gd name="connsiteY2939" fmla="*/ 1499624 h 2239844"/>
              <a:gd name="connsiteX2940" fmla="*/ 3313797 w 4419601"/>
              <a:gd name="connsiteY2940" fmla="*/ 1475374 h 2239844"/>
              <a:gd name="connsiteX2941" fmla="*/ 3468302 w 4419601"/>
              <a:gd name="connsiteY2941" fmla="*/ 1443446 h 2239844"/>
              <a:gd name="connsiteX2942" fmla="*/ 3468388 w 4419601"/>
              <a:gd name="connsiteY2942" fmla="*/ 1449034 h 2239844"/>
              <a:gd name="connsiteX2943" fmla="*/ 3466016 w 4419601"/>
              <a:gd name="connsiteY2943" fmla="*/ 1470411 h 2239844"/>
              <a:gd name="connsiteX2944" fmla="*/ 3465756 w 4419601"/>
              <a:gd name="connsiteY2944" fmla="*/ 1468521 h 2239844"/>
              <a:gd name="connsiteX2945" fmla="*/ 2473325 w 4419601"/>
              <a:gd name="connsiteY2945" fmla="*/ 1441639 h 2239844"/>
              <a:gd name="connsiteX2946" fmla="*/ 2519129 w 4419601"/>
              <a:gd name="connsiteY2946" fmla="*/ 1475063 h 2239844"/>
              <a:gd name="connsiteX2947" fmla="*/ 2543778 w 4419601"/>
              <a:gd name="connsiteY2947" fmla="*/ 1500032 h 2239844"/>
              <a:gd name="connsiteX2948" fmla="*/ 2562992 w 4419601"/>
              <a:gd name="connsiteY2948" fmla="*/ 1513008 h 2239844"/>
              <a:gd name="connsiteX2949" fmla="*/ 2575193 w 4419601"/>
              <a:gd name="connsiteY2949" fmla="*/ 1521247 h 2239844"/>
              <a:gd name="connsiteX2950" fmla="*/ 2591509 w 4419601"/>
              <a:gd name="connsiteY2950" fmla="*/ 1537184 h 2239844"/>
              <a:gd name="connsiteX2951" fmla="*/ 2582206 w 4419601"/>
              <a:gd name="connsiteY2951" fmla="*/ 1532472 h 2239844"/>
              <a:gd name="connsiteX2952" fmla="*/ 2543778 w 4419601"/>
              <a:gd name="connsiteY2952" fmla="*/ 1506520 h 2239844"/>
              <a:gd name="connsiteX2953" fmla="*/ 2505349 w 4419601"/>
              <a:gd name="connsiteY2953" fmla="*/ 1467591 h 2239844"/>
              <a:gd name="connsiteX2954" fmla="*/ 2473325 w 4419601"/>
              <a:gd name="connsiteY2954" fmla="*/ 1441639 h 2239844"/>
              <a:gd name="connsiteX2955" fmla="*/ 2836111 w 4419601"/>
              <a:gd name="connsiteY2955" fmla="*/ 1435344 h 2239844"/>
              <a:gd name="connsiteX2956" fmla="*/ 2857692 w 4419601"/>
              <a:gd name="connsiteY2956" fmla="*/ 1448636 h 2239844"/>
              <a:gd name="connsiteX2957" fmla="*/ 2888550 w 4419601"/>
              <a:gd name="connsiteY2957" fmla="*/ 1471644 h 2239844"/>
              <a:gd name="connsiteX2958" fmla="*/ 2977425 w 4419601"/>
              <a:gd name="connsiteY2958" fmla="*/ 1534920 h 2239844"/>
              <a:gd name="connsiteX2959" fmla="*/ 2979842 w 4419601"/>
              <a:gd name="connsiteY2959" fmla="*/ 1537509 h 2239844"/>
              <a:gd name="connsiteX2960" fmla="*/ 2978459 w 4419601"/>
              <a:gd name="connsiteY2960" fmla="*/ 1536577 h 2239844"/>
              <a:gd name="connsiteX2961" fmla="*/ 2935989 w 4419601"/>
              <a:gd name="connsiteY2961" fmla="*/ 1506177 h 2239844"/>
              <a:gd name="connsiteX2962" fmla="*/ 2891728 w 4419601"/>
              <a:gd name="connsiteY2962" fmla="*/ 1478115 h 2239844"/>
              <a:gd name="connsiteX2963" fmla="*/ 2857416 w 4419601"/>
              <a:gd name="connsiteY2963" fmla="*/ 1454986 h 2239844"/>
              <a:gd name="connsiteX2964" fmla="*/ 2479730 w 4419601"/>
              <a:gd name="connsiteY2964" fmla="*/ 1435151 h 2239844"/>
              <a:gd name="connsiteX2965" fmla="*/ 2473325 w 4419601"/>
              <a:gd name="connsiteY2965" fmla="*/ 1441639 h 2239844"/>
              <a:gd name="connsiteX2966" fmla="*/ 2479730 w 4419601"/>
              <a:gd name="connsiteY2966" fmla="*/ 1435151 h 2239844"/>
              <a:gd name="connsiteX2967" fmla="*/ 2479730 w 4419601"/>
              <a:gd name="connsiteY2967" fmla="*/ 1435151 h 2239844"/>
              <a:gd name="connsiteX2968" fmla="*/ 2496736 w 4419601"/>
              <a:gd name="connsiteY2968" fmla="*/ 1448686 h 2239844"/>
              <a:gd name="connsiteX2969" fmla="*/ 2495742 w 4419601"/>
              <a:gd name="connsiteY2969" fmla="*/ 1448938 h 2239844"/>
              <a:gd name="connsiteX2970" fmla="*/ 2494869 w 4419601"/>
              <a:gd name="connsiteY2970" fmla="*/ 1450487 h 2239844"/>
              <a:gd name="connsiteX2971" fmla="*/ 885825 w 4419601"/>
              <a:gd name="connsiteY2971" fmla="*/ 1422533 h 2239844"/>
              <a:gd name="connsiteX2972" fmla="*/ 903677 w 4419601"/>
              <a:gd name="connsiteY2972" fmla="*/ 1423308 h 2239844"/>
              <a:gd name="connsiteX2973" fmla="*/ 946368 w 4419601"/>
              <a:gd name="connsiteY2973" fmla="*/ 1440543 h 2239844"/>
              <a:gd name="connsiteX2974" fmla="*/ 956673 w 4419601"/>
              <a:gd name="connsiteY2974" fmla="*/ 1448262 h 2239844"/>
              <a:gd name="connsiteX2975" fmla="*/ 980664 w 4419601"/>
              <a:gd name="connsiteY2975" fmla="*/ 1463236 h 2239844"/>
              <a:gd name="connsiteX2976" fmla="*/ 815441 w 4419601"/>
              <a:gd name="connsiteY2976" fmla="*/ 1422296 h 2239844"/>
              <a:gd name="connsiteX2977" fmla="*/ 819252 w 4419601"/>
              <a:gd name="connsiteY2977" fmla="*/ 1424914 h 2239844"/>
              <a:gd name="connsiteX2978" fmla="*/ 815441 w 4419601"/>
              <a:gd name="connsiteY2978" fmla="*/ 1428723 h 2239844"/>
              <a:gd name="connsiteX2979" fmla="*/ 815441 w 4419601"/>
              <a:gd name="connsiteY2979" fmla="*/ 1422296 h 2239844"/>
              <a:gd name="connsiteX2980" fmla="*/ 817031 w 4419601"/>
              <a:gd name="connsiteY2980" fmla="*/ 1420274 h 2239844"/>
              <a:gd name="connsiteX2981" fmla="*/ 817204 w 4419601"/>
              <a:gd name="connsiteY2981" fmla="*/ 1420403 h 2239844"/>
              <a:gd name="connsiteX2982" fmla="*/ 815441 w 4419601"/>
              <a:gd name="connsiteY2982" fmla="*/ 1422296 h 2239844"/>
              <a:gd name="connsiteX2983" fmla="*/ 825248 w 4419601"/>
              <a:gd name="connsiteY2983" fmla="*/ 1418921 h 2239844"/>
              <a:gd name="connsiteX2984" fmla="*/ 828303 w 4419601"/>
              <a:gd name="connsiteY2984" fmla="*/ 1422296 h 2239844"/>
              <a:gd name="connsiteX2985" fmla="*/ 824092 w 4419601"/>
              <a:gd name="connsiteY2985" fmla="*/ 1420077 h 2239844"/>
              <a:gd name="connsiteX2986" fmla="*/ 819675 w 4419601"/>
              <a:gd name="connsiteY2986" fmla="*/ 1417750 h 2239844"/>
              <a:gd name="connsiteX2987" fmla="*/ 824092 w 4419601"/>
              <a:gd name="connsiteY2987" fmla="*/ 1420077 h 2239844"/>
              <a:gd name="connsiteX2988" fmla="*/ 820953 w 4419601"/>
              <a:gd name="connsiteY2988" fmla="*/ 1423214 h 2239844"/>
              <a:gd name="connsiteX2989" fmla="*/ 817204 w 4419601"/>
              <a:gd name="connsiteY2989" fmla="*/ 1420403 h 2239844"/>
              <a:gd name="connsiteX2990" fmla="*/ 818354 w 4419601"/>
              <a:gd name="connsiteY2990" fmla="*/ 1417054 h 2239844"/>
              <a:gd name="connsiteX2991" fmla="*/ 819210 w 4419601"/>
              <a:gd name="connsiteY2991" fmla="*/ 1417505 h 2239844"/>
              <a:gd name="connsiteX2992" fmla="*/ 817031 w 4419601"/>
              <a:gd name="connsiteY2992" fmla="*/ 1420274 h 2239844"/>
              <a:gd name="connsiteX2993" fmla="*/ 816702 w 4419601"/>
              <a:gd name="connsiteY2993" fmla="*/ 1420027 h 2239844"/>
              <a:gd name="connsiteX2994" fmla="*/ 885825 w 4419601"/>
              <a:gd name="connsiteY2994" fmla="*/ 1416101 h 2239844"/>
              <a:gd name="connsiteX2995" fmla="*/ 930910 w 4419601"/>
              <a:gd name="connsiteY2995" fmla="*/ 1422533 h 2239844"/>
              <a:gd name="connsiteX2996" fmla="*/ 975995 w 4419601"/>
              <a:gd name="connsiteY2996" fmla="*/ 1454694 h 2239844"/>
              <a:gd name="connsiteX2997" fmla="*/ 981308 w 4419601"/>
              <a:gd name="connsiteY2997" fmla="*/ 1458714 h 2239844"/>
              <a:gd name="connsiteX2998" fmla="*/ 961503 w 4419601"/>
              <a:gd name="connsiteY2998" fmla="*/ 1446654 h 2239844"/>
              <a:gd name="connsiteX2999" fmla="*/ 946368 w 4419601"/>
              <a:gd name="connsiteY2999" fmla="*/ 1440543 h 2239844"/>
              <a:gd name="connsiteX3000" fmla="*/ 937351 w 4419601"/>
              <a:gd name="connsiteY3000" fmla="*/ 1433789 h 2239844"/>
              <a:gd name="connsiteX3001" fmla="*/ 918028 w 4419601"/>
              <a:gd name="connsiteY3001" fmla="*/ 1428965 h 2239844"/>
              <a:gd name="connsiteX3002" fmla="*/ 904342 w 4419601"/>
              <a:gd name="connsiteY3002" fmla="*/ 1423337 h 2239844"/>
              <a:gd name="connsiteX3003" fmla="*/ 903677 w 4419601"/>
              <a:gd name="connsiteY3003" fmla="*/ 1423308 h 2239844"/>
              <a:gd name="connsiteX3004" fmla="*/ 828303 w 4419601"/>
              <a:gd name="connsiteY3004" fmla="*/ 1415868 h 2239844"/>
              <a:gd name="connsiteX3005" fmla="*/ 828303 w 4419601"/>
              <a:gd name="connsiteY3005" fmla="*/ 1422296 h 2239844"/>
              <a:gd name="connsiteX3006" fmla="*/ 828303 w 4419601"/>
              <a:gd name="connsiteY3006" fmla="*/ 1415868 h 2239844"/>
              <a:gd name="connsiteX3007" fmla="*/ 821422 w 4419601"/>
              <a:gd name="connsiteY3007" fmla="*/ 1414694 h 2239844"/>
              <a:gd name="connsiteX3008" fmla="*/ 821964 w 4419601"/>
              <a:gd name="connsiteY3008" fmla="*/ 1415293 h 2239844"/>
              <a:gd name="connsiteX3009" fmla="*/ 819675 w 4419601"/>
              <a:gd name="connsiteY3009" fmla="*/ 1417750 h 2239844"/>
              <a:gd name="connsiteX3010" fmla="*/ 819210 w 4419601"/>
              <a:gd name="connsiteY3010" fmla="*/ 1417505 h 2239844"/>
              <a:gd name="connsiteX3011" fmla="*/ 823869 w 4419601"/>
              <a:gd name="connsiteY3011" fmla="*/ 1413248 h 2239844"/>
              <a:gd name="connsiteX3012" fmla="*/ 828303 w 4419601"/>
              <a:gd name="connsiteY3012" fmla="*/ 1415868 h 2239844"/>
              <a:gd name="connsiteX3013" fmla="*/ 825248 w 4419601"/>
              <a:gd name="connsiteY3013" fmla="*/ 1418921 h 2239844"/>
              <a:gd name="connsiteX3014" fmla="*/ 821964 w 4419601"/>
              <a:gd name="connsiteY3014" fmla="*/ 1415293 h 2239844"/>
              <a:gd name="connsiteX3015" fmla="*/ 825629 w 4419601"/>
              <a:gd name="connsiteY3015" fmla="*/ 1412834 h 2239844"/>
              <a:gd name="connsiteX3016" fmla="*/ 829911 w 4419601"/>
              <a:gd name="connsiteY3016" fmla="*/ 1414261 h 2239844"/>
              <a:gd name="connsiteX3017" fmla="*/ 828303 w 4419601"/>
              <a:gd name="connsiteY3017" fmla="*/ 1415868 h 2239844"/>
              <a:gd name="connsiteX3018" fmla="*/ 3806007 w 4419601"/>
              <a:gd name="connsiteY3018" fmla="*/ 1412386 h 2239844"/>
              <a:gd name="connsiteX3019" fmla="*/ 3725692 w 4419601"/>
              <a:gd name="connsiteY3019" fmla="*/ 1461952 h 2239844"/>
              <a:gd name="connsiteX3020" fmla="*/ 3642166 w 4419601"/>
              <a:gd name="connsiteY3020" fmla="*/ 1507056 h 2239844"/>
              <a:gd name="connsiteX3021" fmla="*/ 3635177 w 4419601"/>
              <a:gd name="connsiteY3021" fmla="*/ 1509258 h 2239844"/>
              <a:gd name="connsiteX3022" fmla="*/ 3661441 w 4419601"/>
              <a:gd name="connsiteY3022" fmla="*/ 1494169 h 2239844"/>
              <a:gd name="connsiteX3023" fmla="*/ 2810964 w 4419601"/>
              <a:gd name="connsiteY3023" fmla="*/ 1412160 h 2239844"/>
              <a:gd name="connsiteX3024" fmla="*/ 2809973 w 4419601"/>
              <a:gd name="connsiteY3024" fmla="*/ 1413057 h 2239844"/>
              <a:gd name="connsiteX3025" fmla="*/ 2816379 w 4419601"/>
              <a:gd name="connsiteY3025" fmla="*/ 1417833 h 2239844"/>
              <a:gd name="connsiteX3026" fmla="*/ 2816669 w 4419601"/>
              <a:gd name="connsiteY3026" fmla="*/ 1417419 h 2239844"/>
              <a:gd name="connsiteX3027" fmla="*/ 823455 w 4419601"/>
              <a:gd name="connsiteY3027" fmla="*/ 1412110 h 2239844"/>
              <a:gd name="connsiteX3028" fmla="*/ 824580 w 4419601"/>
              <a:gd name="connsiteY3028" fmla="*/ 1412485 h 2239844"/>
              <a:gd name="connsiteX3029" fmla="*/ 823869 w 4419601"/>
              <a:gd name="connsiteY3029" fmla="*/ 1413248 h 2239844"/>
              <a:gd name="connsiteX3030" fmla="*/ 822975 w 4419601"/>
              <a:gd name="connsiteY3030" fmla="*/ 1412720 h 2239844"/>
              <a:gd name="connsiteX3031" fmla="*/ 824960 w 4419601"/>
              <a:gd name="connsiteY3031" fmla="*/ 1412076 h 2239844"/>
              <a:gd name="connsiteX3032" fmla="*/ 825629 w 4419601"/>
              <a:gd name="connsiteY3032" fmla="*/ 1412834 h 2239844"/>
              <a:gd name="connsiteX3033" fmla="*/ 824580 w 4419601"/>
              <a:gd name="connsiteY3033" fmla="*/ 1412485 h 2239844"/>
              <a:gd name="connsiteX3034" fmla="*/ 821310 w 4419601"/>
              <a:gd name="connsiteY3034" fmla="*/ 1411736 h 2239844"/>
              <a:gd name="connsiteX3035" fmla="*/ 822975 w 4419601"/>
              <a:gd name="connsiteY3035" fmla="*/ 1412720 h 2239844"/>
              <a:gd name="connsiteX3036" fmla="*/ 821422 w 4419601"/>
              <a:gd name="connsiteY3036" fmla="*/ 1414694 h 2239844"/>
              <a:gd name="connsiteX3037" fmla="*/ 820334 w 4419601"/>
              <a:gd name="connsiteY3037" fmla="*/ 1413492 h 2239844"/>
              <a:gd name="connsiteX3038" fmla="*/ 819992 w 4419601"/>
              <a:gd name="connsiteY3038" fmla="*/ 1410956 h 2239844"/>
              <a:gd name="connsiteX3039" fmla="*/ 821470 w 4419601"/>
              <a:gd name="connsiteY3039" fmla="*/ 1411449 h 2239844"/>
              <a:gd name="connsiteX3040" fmla="*/ 821310 w 4419601"/>
              <a:gd name="connsiteY3040" fmla="*/ 1411736 h 2239844"/>
              <a:gd name="connsiteX3041" fmla="*/ 3474813 w 4419601"/>
              <a:gd name="connsiteY3041" fmla="*/ 1410436 h 2239844"/>
              <a:gd name="connsiteX3042" fmla="*/ 3474813 w 4419601"/>
              <a:gd name="connsiteY3042" fmla="*/ 1436168 h 2239844"/>
              <a:gd name="connsiteX3043" fmla="*/ 3475557 w 4419601"/>
              <a:gd name="connsiteY3043" fmla="*/ 1439571 h 2239844"/>
              <a:gd name="connsiteX3044" fmla="*/ 3474813 w 4419601"/>
              <a:gd name="connsiteY3044" fmla="*/ 1461900 h 2239844"/>
              <a:gd name="connsiteX3045" fmla="*/ 3474309 w 4419601"/>
              <a:gd name="connsiteY3045" fmla="*/ 1463792 h 2239844"/>
              <a:gd name="connsiteX3046" fmla="*/ 3472404 w 4419601"/>
              <a:gd name="connsiteY3046" fmla="*/ 1446622 h 2239844"/>
              <a:gd name="connsiteX3047" fmla="*/ 2864772 w 4419601"/>
              <a:gd name="connsiteY3047" fmla="*/ 1409592 h 2239844"/>
              <a:gd name="connsiteX3048" fmla="*/ 2871224 w 4419601"/>
              <a:gd name="connsiteY3048" fmla="*/ 1409592 h 2239844"/>
              <a:gd name="connsiteX3049" fmla="*/ 2864772 w 4419601"/>
              <a:gd name="connsiteY3049" fmla="*/ 1409592 h 2239844"/>
              <a:gd name="connsiteX3050" fmla="*/ 822616 w 4419601"/>
              <a:gd name="connsiteY3050" fmla="*/ 1409416 h 2239844"/>
              <a:gd name="connsiteX3051" fmla="*/ 824179 w 4419601"/>
              <a:gd name="connsiteY3051" fmla="*/ 1411190 h 2239844"/>
              <a:gd name="connsiteX3052" fmla="*/ 823455 w 4419601"/>
              <a:gd name="connsiteY3052" fmla="*/ 1412110 h 2239844"/>
              <a:gd name="connsiteX3053" fmla="*/ 821470 w 4419601"/>
              <a:gd name="connsiteY3053" fmla="*/ 1411449 h 2239844"/>
              <a:gd name="connsiteX3054" fmla="*/ 822600 w 4419601"/>
              <a:gd name="connsiteY3054" fmla="*/ 1409416 h 2239844"/>
              <a:gd name="connsiteX3055" fmla="*/ 827590 w 4419601"/>
              <a:gd name="connsiteY3055" fmla="*/ 1409253 h 2239844"/>
              <a:gd name="connsiteX3056" fmla="*/ 824960 w 4419601"/>
              <a:gd name="connsiteY3056" fmla="*/ 1412076 h 2239844"/>
              <a:gd name="connsiteX3057" fmla="*/ 824179 w 4419601"/>
              <a:gd name="connsiteY3057" fmla="*/ 1411190 h 2239844"/>
              <a:gd name="connsiteX3058" fmla="*/ 825653 w 4419601"/>
              <a:gd name="connsiteY3058" fmla="*/ 1409317 h 2239844"/>
              <a:gd name="connsiteX3059" fmla="*/ 815790 w 4419601"/>
              <a:gd name="connsiteY3059" fmla="*/ 1408473 h 2239844"/>
              <a:gd name="connsiteX3060" fmla="*/ 819992 w 4419601"/>
              <a:gd name="connsiteY3060" fmla="*/ 1410956 h 2239844"/>
              <a:gd name="connsiteX3061" fmla="*/ 817195 w 4419601"/>
              <a:gd name="connsiteY3061" fmla="*/ 1410024 h 2239844"/>
              <a:gd name="connsiteX3062" fmla="*/ 3467700 w 4419601"/>
              <a:gd name="connsiteY3062" fmla="*/ 1404233 h 2239844"/>
              <a:gd name="connsiteX3063" fmla="*/ 3468388 w 4419601"/>
              <a:gd name="connsiteY3063" fmla="*/ 1410436 h 2239844"/>
              <a:gd name="connsiteX3064" fmla="*/ 3472404 w 4419601"/>
              <a:gd name="connsiteY3064" fmla="*/ 1446622 h 2239844"/>
              <a:gd name="connsiteX3065" fmla="*/ 3470902 w 4419601"/>
              <a:gd name="connsiteY3065" fmla="*/ 1469172 h 2239844"/>
              <a:gd name="connsiteX3066" fmla="*/ 3468388 w 4419601"/>
              <a:gd name="connsiteY3066" fmla="*/ 1449034 h 2239844"/>
              <a:gd name="connsiteX3067" fmla="*/ 3468388 w 4419601"/>
              <a:gd name="connsiteY3067" fmla="*/ 1442601 h 2239844"/>
              <a:gd name="connsiteX3068" fmla="*/ 3468302 w 4419601"/>
              <a:gd name="connsiteY3068" fmla="*/ 1443446 h 2239844"/>
              <a:gd name="connsiteX3069" fmla="*/ 1946363 w 4419601"/>
              <a:gd name="connsiteY3069" fmla="*/ 1403545 h 2239844"/>
              <a:gd name="connsiteX3070" fmla="*/ 2001088 w 4419601"/>
              <a:gd name="connsiteY3070" fmla="*/ 1431958 h 2239844"/>
              <a:gd name="connsiteX3071" fmla="*/ 2023775 w 4419601"/>
              <a:gd name="connsiteY3071" fmla="*/ 1441718 h 2239844"/>
              <a:gd name="connsiteX3072" fmla="*/ 2024063 w 4419601"/>
              <a:gd name="connsiteY3072" fmla="*/ 1441501 h 2239844"/>
              <a:gd name="connsiteX3073" fmla="*/ 2024166 w 4419601"/>
              <a:gd name="connsiteY3073" fmla="*/ 1441886 h 2239844"/>
              <a:gd name="connsiteX3074" fmla="*/ 2055813 w 4419601"/>
              <a:gd name="connsiteY3074" fmla="*/ 1455500 h 2239844"/>
              <a:gd name="connsiteX3075" fmla="*/ 2049375 w 4419601"/>
              <a:gd name="connsiteY3075" fmla="*/ 1461995 h 2239844"/>
              <a:gd name="connsiteX3076" fmla="*/ 2026332 w 4419601"/>
              <a:gd name="connsiteY3076" fmla="*/ 1450010 h 2239844"/>
              <a:gd name="connsiteX3077" fmla="*/ 2026445 w 4419601"/>
              <a:gd name="connsiteY3077" fmla="*/ 1450431 h 2239844"/>
              <a:gd name="connsiteX3078" fmla="*/ 2024865 w 4419601"/>
              <a:gd name="connsiteY3078" fmla="*/ 1449247 h 2239844"/>
              <a:gd name="connsiteX3079" fmla="*/ 1997869 w 4419601"/>
              <a:gd name="connsiteY3079" fmla="*/ 1435205 h 2239844"/>
              <a:gd name="connsiteX3080" fmla="*/ 1946363 w 4419601"/>
              <a:gd name="connsiteY3080" fmla="*/ 1403545 h 2239844"/>
              <a:gd name="connsiteX3081" fmla="*/ 2847717 w 4419601"/>
              <a:gd name="connsiteY3081" fmla="*/ 1392884 h 2239844"/>
              <a:gd name="connsiteX3082" fmla="*/ 2838429 w 4419601"/>
              <a:gd name="connsiteY3082" fmla="*/ 1410943 h 2239844"/>
              <a:gd name="connsiteX3083" fmla="*/ 2832510 w 4419601"/>
              <a:gd name="connsiteY3083" fmla="*/ 1416022 h 2239844"/>
              <a:gd name="connsiteX3084" fmla="*/ 2841469 w 4419601"/>
              <a:gd name="connsiteY3084" fmla="*/ 1395278 h 2239844"/>
              <a:gd name="connsiteX3085" fmla="*/ 1484313 w 4419601"/>
              <a:gd name="connsiteY3085" fmla="*/ 1390701 h 2239844"/>
              <a:gd name="connsiteX3086" fmla="*/ 1484313 w 4419601"/>
              <a:gd name="connsiteY3086" fmla="*/ 1397051 h 2239844"/>
              <a:gd name="connsiteX3087" fmla="*/ 1484313 w 4419601"/>
              <a:gd name="connsiteY3087" fmla="*/ 1390701 h 2239844"/>
              <a:gd name="connsiteX3088" fmla="*/ 3466772 w 4419601"/>
              <a:gd name="connsiteY3088" fmla="*/ 1388507 h 2239844"/>
              <a:gd name="connsiteX3089" fmla="*/ 3468388 w 4419601"/>
              <a:gd name="connsiteY3089" fmla="*/ 1397570 h 2239844"/>
              <a:gd name="connsiteX3090" fmla="*/ 3466862 w 4419601"/>
              <a:gd name="connsiteY3090" fmla="*/ 1389417 h 2239844"/>
              <a:gd name="connsiteX3091" fmla="*/ 2274292 w 4419601"/>
              <a:gd name="connsiteY3091" fmla="*/ 1388320 h 2239844"/>
              <a:gd name="connsiteX3092" fmla="*/ 2281238 w 4419601"/>
              <a:gd name="connsiteY3092" fmla="*/ 1390701 h 2239844"/>
              <a:gd name="connsiteX3093" fmla="*/ 2273300 w 4419601"/>
              <a:gd name="connsiteY3093" fmla="*/ 1390701 h 2239844"/>
              <a:gd name="connsiteX3094" fmla="*/ 2274292 w 4419601"/>
              <a:gd name="connsiteY3094" fmla="*/ 1388320 h 2239844"/>
              <a:gd name="connsiteX3095" fmla="*/ 1811418 w 4419601"/>
              <a:gd name="connsiteY3095" fmla="*/ 1384351 h 2239844"/>
              <a:gd name="connsiteX3096" fmla="*/ 2055734 w 4419601"/>
              <a:gd name="connsiteY3096" fmla="*/ 1512864 h 2239844"/>
              <a:gd name="connsiteX3097" fmla="*/ 2055734 w 4419601"/>
              <a:gd name="connsiteY3097" fmla="*/ 1519289 h 2239844"/>
              <a:gd name="connsiteX3098" fmla="*/ 1811418 w 4419601"/>
              <a:gd name="connsiteY3098" fmla="*/ 1390777 h 2239844"/>
              <a:gd name="connsiteX3099" fmla="*/ 1811418 w 4419601"/>
              <a:gd name="connsiteY3099" fmla="*/ 1384351 h 2239844"/>
              <a:gd name="connsiteX3100" fmla="*/ 3457653 w 4419601"/>
              <a:gd name="connsiteY3100" fmla="*/ 1382988 h 2239844"/>
              <a:gd name="connsiteX3101" fmla="*/ 3457948 w 4419601"/>
              <a:gd name="connsiteY3101" fmla="*/ 1384704 h 2239844"/>
              <a:gd name="connsiteX3102" fmla="*/ 3461963 w 4419601"/>
              <a:gd name="connsiteY3102" fmla="*/ 1436168 h 2239844"/>
              <a:gd name="connsiteX3103" fmla="*/ 3465176 w 4419601"/>
              <a:gd name="connsiteY3103" fmla="*/ 1464312 h 2239844"/>
              <a:gd name="connsiteX3104" fmla="*/ 3465756 w 4419601"/>
              <a:gd name="connsiteY3104" fmla="*/ 1468521 h 2239844"/>
              <a:gd name="connsiteX3105" fmla="*/ 3465570 w 4419601"/>
              <a:gd name="connsiteY3105" fmla="*/ 1470352 h 2239844"/>
              <a:gd name="connsiteX3106" fmla="*/ 3465996 w 4419601"/>
              <a:gd name="connsiteY3106" fmla="*/ 1470593 h 2239844"/>
              <a:gd name="connsiteX3107" fmla="*/ 3466016 w 4419601"/>
              <a:gd name="connsiteY3107" fmla="*/ 1470411 h 2239844"/>
              <a:gd name="connsiteX3108" fmla="*/ 3466045 w 4419601"/>
              <a:gd name="connsiteY3108" fmla="*/ 1470621 h 2239844"/>
              <a:gd name="connsiteX3109" fmla="*/ 3467887 w 4419601"/>
              <a:gd name="connsiteY3109" fmla="*/ 1471663 h 2239844"/>
              <a:gd name="connsiteX3110" fmla="*/ 3468688 w 4419601"/>
              <a:gd name="connsiteY3110" fmla="*/ 1474838 h 2239844"/>
              <a:gd name="connsiteX3111" fmla="*/ 3466757 w 4419601"/>
              <a:gd name="connsiteY3111" fmla="*/ 1475794 h 2239844"/>
              <a:gd name="connsiteX3112" fmla="*/ 3468242 w 4419601"/>
              <a:gd name="connsiteY3112" fmla="*/ 1486572 h 2239844"/>
              <a:gd name="connsiteX3113" fmla="*/ 3461045 w 4419601"/>
              <a:gd name="connsiteY3113" fmla="*/ 1513594 h 2239844"/>
              <a:gd name="connsiteX3114" fmla="*/ 3461963 w 4419601"/>
              <a:gd name="connsiteY3114" fmla="*/ 1506931 h 2239844"/>
              <a:gd name="connsiteX3115" fmla="*/ 3465341 w 4419601"/>
              <a:gd name="connsiteY3115" fmla="*/ 1476496 h 2239844"/>
              <a:gd name="connsiteX3116" fmla="*/ 3464925 w 4419601"/>
              <a:gd name="connsiteY3116" fmla="*/ 1476702 h 2239844"/>
              <a:gd name="connsiteX3117" fmla="*/ 3463570 w 4419601"/>
              <a:gd name="connsiteY3117" fmla="*/ 1490044 h 2239844"/>
              <a:gd name="connsiteX3118" fmla="*/ 3456540 w 4419601"/>
              <a:gd name="connsiteY3118" fmla="*/ 1510767 h 2239844"/>
              <a:gd name="connsiteX3119" fmla="*/ 3460053 w 4419601"/>
              <a:gd name="connsiteY3119" fmla="*/ 1479115 h 2239844"/>
              <a:gd name="connsiteX3120" fmla="*/ 3443044 w 4419601"/>
              <a:gd name="connsiteY3120" fmla="*/ 1487538 h 2239844"/>
              <a:gd name="connsiteX3121" fmla="*/ 3450452 w 4419601"/>
              <a:gd name="connsiteY3121" fmla="*/ 1480200 h 2239844"/>
              <a:gd name="connsiteX3122" fmla="*/ 3460435 w 4419601"/>
              <a:gd name="connsiteY3122" fmla="*/ 1475674 h 2239844"/>
              <a:gd name="connsiteX3123" fmla="*/ 3460459 w 4419601"/>
              <a:gd name="connsiteY3123" fmla="*/ 1475457 h 2239844"/>
              <a:gd name="connsiteX3124" fmla="*/ 3452513 w 4419601"/>
              <a:gd name="connsiteY3124" fmla="*/ 1478160 h 2239844"/>
              <a:gd name="connsiteX3125" fmla="*/ 3461103 w 4419601"/>
              <a:gd name="connsiteY3125" fmla="*/ 1469651 h 2239844"/>
              <a:gd name="connsiteX3126" fmla="*/ 3461126 w 4419601"/>
              <a:gd name="connsiteY3126" fmla="*/ 1469443 h 2239844"/>
              <a:gd name="connsiteX3127" fmla="*/ 3449310 w 4419601"/>
              <a:gd name="connsiteY3127" fmla="*/ 1479249 h 2239844"/>
              <a:gd name="connsiteX3128" fmla="*/ 3433477 w 4419601"/>
              <a:gd name="connsiteY3128" fmla="*/ 1484635 h 2239844"/>
              <a:gd name="connsiteX3129" fmla="*/ 3461163 w 4419601"/>
              <a:gd name="connsiteY3129" fmla="*/ 1469113 h 2239844"/>
              <a:gd name="connsiteX3130" fmla="*/ 3461179 w 4419601"/>
              <a:gd name="connsiteY3130" fmla="*/ 1468963 h 2239844"/>
              <a:gd name="connsiteX3131" fmla="*/ 3393979 w 4419601"/>
              <a:gd name="connsiteY3131" fmla="*/ 1498035 h 2239844"/>
              <a:gd name="connsiteX3132" fmla="*/ 3394961 w 4419601"/>
              <a:gd name="connsiteY3132" fmla="*/ 1497063 h 2239844"/>
              <a:gd name="connsiteX3133" fmla="*/ 3404856 w 4419601"/>
              <a:gd name="connsiteY3133" fmla="*/ 1487262 h 2239844"/>
              <a:gd name="connsiteX3134" fmla="*/ 3461193 w 4419601"/>
              <a:gd name="connsiteY3134" fmla="*/ 1468843 h 2239844"/>
              <a:gd name="connsiteX3135" fmla="*/ 3461963 w 4419601"/>
              <a:gd name="connsiteY3135" fmla="*/ 1461900 h 2239844"/>
              <a:gd name="connsiteX3136" fmla="*/ 2908380 w 4419601"/>
              <a:gd name="connsiteY3136" fmla="*/ 1379555 h 2239844"/>
              <a:gd name="connsiteX3137" fmla="*/ 2871224 w 4419601"/>
              <a:gd name="connsiteY3137" fmla="*/ 1409592 h 2239844"/>
              <a:gd name="connsiteX3138" fmla="*/ 2898647 w 4419601"/>
              <a:gd name="connsiteY3138" fmla="*/ 1384980 h 2239844"/>
              <a:gd name="connsiteX3139" fmla="*/ 3464884 w 4419601"/>
              <a:gd name="connsiteY3139" fmla="*/ 1378856 h 2239844"/>
              <a:gd name="connsiteX3140" fmla="*/ 3466862 w 4419601"/>
              <a:gd name="connsiteY3140" fmla="*/ 1389417 h 2239844"/>
              <a:gd name="connsiteX3141" fmla="*/ 3467585 w 4419601"/>
              <a:gd name="connsiteY3141" fmla="*/ 1396766 h 2239844"/>
              <a:gd name="connsiteX3142" fmla="*/ 3467700 w 4419601"/>
              <a:gd name="connsiteY3142" fmla="*/ 1404233 h 2239844"/>
              <a:gd name="connsiteX3143" fmla="*/ 3470530 w 4419601"/>
              <a:gd name="connsiteY3143" fmla="*/ 1378271 h 2239844"/>
              <a:gd name="connsiteX3144" fmla="*/ 3474813 w 4419601"/>
              <a:gd name="connsiteY3144" fmla="*/ 1404003 h 2239844"/>
              <a:gd name="connsiteX3145" fmla="*/ 3474813 w 4419601"/>
              <a:gd name="connsiteY3145" fmla="*/ 1410436 h 2239844"/>
              <a:gd name="connsiteX3146" fmla="*/ 765078 w 4419601"/>
              <a:gd name="connsiteY3146" fmla="*/ 1377738 h 2239844"/>
              <a:gd name="connsiteX3147" fmla="*/ 780070 w 4419601"/>
              <a:gd name="connsiteY3147" fmla="*/ 1390157 h 2239844"/>
              <a:gd name="connsiteX3148" fmla="*/ 796016 w 4419601"/>
              <a:gd name="connsiteY3148" fmla="*/ 1403367 h 2239844"/>
              <a:gd name="connsiteX3149" fmla="*/ 802579 w 4419601"/>
              <a:gd name="connsiteY3149" fmla="*/ 1409440 h 2239844"/>
              <a:gd name="connsiteX3150" fmla="*/ 816702 w 4419601"/>
              <a:gd name="connsiteY3150" fmla="*/ 1420027 h 2239844"/>
              <a:gd name="connsiteX3151" fmla="*/ 815441 w 4419601"/>
              <a:gd name="connsiteY3151" fmla="*/ 1422296 h 2239844"/>
              <a:gd name="connsiteX3152" fmla="*/ 783286 w 4419601"/>
              <a:gd name="connsiteY3152" fmla="*/ 1396585 h 2239844"/>
              <a:gd name="connsiteX3153" fmla="*/ 768012 w 4419601"/>
              <a:gd name="connsiteY3153" fmla="*/ 1382926 h 2239844"/>
              <a:gd name="connsiteX3154" fmla="*/ 2884268 w 4419601"/>
              <a:gd name="connsiteY3154" fmla="*/ 1375385 h 2239844"/>
              <a:gd name="connsiteX3155" fmla="*/ 2873272 w 4419601"/>
              <a:gd name="connsiteY3155" fmla="*/ 1382993 h 2239844"/>
              <a:gd name="connsiteX3156" fmla="*/ 2871224 w 4419601"/>
              <a:gd name="connsiteY3156" fmla="*/ 1383875 h 2239844"/>
              <a:gd name="connsiteX3157" fmla="*/ 2847717 w 4419601"/>
              <a:gd name="connsiteY3157" fmla="*/ 1392884 h 2239844"/>
              <a:gd name="connsiteX3158" fmla="*/ 2852834 w 4419601"/>
              <a:gd name="connsiteY3158" fmla="*/ 1382936 h 2239844"/>
              <a:gd name="connsiteX3159" fmla="*/ 2864772 w 4419601"/>
              <a:gd name="connsiteY3159" fmla="*/ 1377445 h 2239844"/>
              <a:gd name="connsiteX3160" fmla="*/ 2868752 w 4419601"/>
              <a:gd name="connsiteY3160" fmla="*/ 1376371 h 2239844"/>
              <a:gd name="connsiteX3161" fmla="*/ 2907299 w 4419601"/>
              <a:gd name="connsiteY3161" fmla="*/ 1374651 h 2239844"/>
              <a:gd name="connsiteX3162" fmla="*/ 2864772 w 4419601"/>
              <a:gd name="connsiteY3162" fmla="*/ 1409592 h 2239844"/>
              <a:gd name="connsiteX3163" fmla="*/ 2893203 w 4419601"/>
              <a:gd name="connsiteY3163" fmla="*/ 1382167 h 2239844"/>
              <a:gd name="connsiteX3164" fmla="*/ 3463989 w 4419601"/>
              <a:gd name="connsiteY3164" fmla="*/ 1374076 h 2239844"/>
              <a:gd name="connsiteX3165" fmla="*/ 3464373 w 4419601"/>
              <a:gd name="connsiteY3165" fmla="*/ 1375054 h 2239844"/>
              <a:gd name="connsiteX3166" fmla="*/ 3464609 w 4419601"/>
              <a:gd name="connsiteY3166" fmla="*/ 1376379 h 2239844"/>
              <a:gd name="connsiteX3167" fmla="*/ 3464884 w 4419601"/>
              <a:gd name="connsiteY3167" fmla="*/ 1378856 h 2239844"/>
              <a:gd name="connsiteX3168" fmla="*/ 2898970 w 4419601"/>
              <a:gd name="connsiteY3168" fmla="*/ 1371936 h 2239844"/>
              <a:gd name="connsiteX3169" fmla="*/ 2890582 w 4419601"/>
              <a:gd name="connsiteY3169" fmla="*/ 1377445 h 2239844"/>
              <a:gd name="connsiteX3170" fmla="*/ 2832510 w 4419601"/>
              <a:gd name="connsiteY3170" fmla="*/ 1422451 h 2239844"/>
              <a:gd name="connsiteX3171" fmla="*/ 2838429 w 4419601"/>
              <a:gd name="connsiteY3171" fmla="*/ 1410943 h 2239844"/>
              <a:gd name="connsiteX3172" fmla="*/ 2861546 w 4419601"/>
              <a:gd name="connsiteY3172" fmla="*/ 1391108 h 2239844"/>
              <a:gd name="connsiteX3173" fmla="*/ 2873272 w 4419601"/>
              <a:gd name="connsiteY3173" fmla="*/ 1382993 h 2239844"/>
              <a:gd name="connsiteX3174" fmla="*/ 764936 w 4419601"/>
              <a:gd name="connsiteY3174" fmla="*/ 1368249 h 2239844"/>
              <a:gd name="connsiteX3175" fmla="*/ 767771 w 4419601"/>
              <a:gd name="connsiteY3175" fmla="*/ 1370020 h 2239844"/>
              <a:gd name="connsiteX3176" fmla="*/ 768397 w 4419601"/>
              <a:gd name="connsiteY3176" fmla="*/ 1370944 h 2239844"/>
              <a:gd name="connsiteX3177" fmla="*/ 767474 w 4419601"/>
              <a:gd name="connsiteY3177" fmla="*/ 1370390 h 2239844"/>
              <a:gd name="connsiteX3178" fmla="*/ 716528 w 4419601"/>
              <a:gd name="connsiteY3178" fmla="*/ 1366075 h 2239844"/>
              <a:gd name="connsiteX3179" fmla="*/ 712307 w 4419601"/>
              <a:gd name="connsiteY3179" fmla="*/ 1371149 h 2239844"/>
              <a:gd name="connsiteX3180" fmla="*/ 698527 w 4419601"/>
              <a:gd name="connsiteY3180" fmla="*/ 1368274 h 2239844"/>
              <a:gd name="connsiteX3181" fmla="*/ 758848 w 4419601"/>
              <a:gd name="connsiteY3181" fmla="*/ 1364446 h 2239844"/>
              <a:gd name="connsiteX3182" fmla="*/ 760021 w 4419601"/>
              <a:gd name="connsiteY3182" fmla="*/ 1364446 h 2239844"/>
              <a:gd name="connsiteX3183" fmla="*/ 761380 w 4419601"/>
              <a:gd name="connsiteY3183" fmla="*/ 1365250 h 2239844"/>
              <a:gd name="connsiteX3184" fmla="*/ 764936 w 4419601"/>
              <a:gd name="connsiteY3184" fmla="*/ 1368249 h 2239844"/>
              <a:gd name="connsiteX3185" fmla="*/ 763993 w 4419601"/>
              <a:gd name="connsiteY3185" fmla="*/ 1367660 h 2239844"/>
              <a:gd name="connsiteX3186" fmla="*/ 757562 w 4419601"/>
              <a:gd name="connsiteY3186" fmla="*/ 1364446 h 2239844"/>
              <a:gd name="connsiteX3187" fmla="*/ 767474 w 4419601"/>
              <a:gd name="connsiteY3187" fmla="*/ 1370390 h 2239844"/>
              <a:gd name="connsiteX3188" fmla="*/ 768753 w 4419601"/>
              <a:gd name="connsiteY3188" fmla="*/ 1371469 h 2239844"/>
              <a:gd name="connsiteX3189" fmla="*/ 773875 w 4419601"/>
              <a:gd name="connsiteY3189" fmla="*/ 1379026 h 2239844"/>
              <a:gd name="connsiteX3190" fmla="*/ 762629 w 4419601"/>
              <a:gd name="connsiteY3190" fmla="*/ 1373406 h 2239844"/>
              <a:gd name="connsiteX3191" fmla="*/ 2911007 w 4419601"/>
              <a:gd name="connsiteY3191" fmla="*/ 1364031 h 2239844"/>
              <a:gd name="connsiteX3192" fmla="*/ 2909867 w 4419601"/>
              <a:gd name="connsiteY3192" fmla="*/ 1364780 h 2239844"/>
              <a:gd name="connsiteX3193" fmla="*/ 2889775 w 4419601"/>
              <a:gd name="connsiteY3193" fmla="*/ 1375034 h 2239844"/>
              <a:gd name="connsiteX3194" fmla="*/ 2884268 w 4419601"/>
              <a:gd name="connsiteY3194" fmla="*/ 1375385 h 2239844"/>
              <a:gd name="connsiteX3195" fmla="*/ 2890582 w 4419601"/>
              <a:gd name="connsiteY3195" fmla="*/ 1371016 h 2239844"/>
              <a:gd name="connsiteX3196" fmla="*/ 2892062 w 4419601"/>
              <a:gd name="connsiteY3196" fmla="*/ 1370081 h 2239844"/>
              <a:gd name="connsiteX3197" fmla="*/ 2903487 w 4419601"/>
              <a:gd name="connsiteY3197" fmla="*/ 1366998 h 2239844"/>
              <a:gd name="connsiteX3198" fmla="*/ 757736 w 4419601"/>
              <a:gd name="connsiteY3198" fmla="*/ 1363751 h 2239844"/>
              <a:gd name="connsiteX3199" fmla="*/ 758848 w 4419601"/>
              <a:gd name="connsiteY3199" fmla="*/ 1364446 h 2239844"/>
              <a:gd name="connsiteX3200" fmla="*/ 757562 w 4419601"/>
              <a:gd name="connsiteY3200" fmla="*/ 1364446 h 2239844"/>
              <a:gd name="connsiteX3201" fmla="*/ 2902680 w 4419601"/>
              <a:gd name="connsiteY3201" fmla="*/ 1363371 h 2239844"/>
              <a:gd name="connsiteX3202" fmla="*/ 2892062 w 4419601"/>
              <a:gd name="connsiteY3202" fmla="*/ 1370081 h 2239844"/>
              <a:gd name="connsiteX3203" fmla="*/ 2868752 w 4419601"/>
              <a:gd name="connsiteY3203" fmla="*/ 1376371 h 2239844"/>
              <a:gd name="connsiteX3204" fmla="*/ 2855786 w 4419601"/>
              <a:gd name="connsiteY3204" fmla="*/ 1377196 h 2239844"/>
              <a:gd name="connsiteX3205" fmla="*/ 2858955 w 4419601"/>
              <a:gd name="connsiteY3205" fmla="*/ 1371036 h 2239844"/>
              <a:gd name="connsiteX3206" fmla="*/ 2877576 w 4419601"/>
              <a:gd name="connsiteY3206" fmla="*/ 1371619 h 2239844"/>
              <a:gd name="connsiteX3207" fmla="*/ 2896227 w 4419601"/>
              <a:gd name="connsiteY3207" fmla="*/ 1366194 h 2239844"/>
              <a:gd name="connsiteX3208" fmla="*/ 724967 w 4419601"/>
              <a:gd name="connsiteY3208" fmla="*/ 1363329 h 2239844"/>
              <a:gd name="connsiteX3209" fmla="*/ 723724 w 4419601"/>
              <a:gd name="connsiteY3209" fmla="*/ 1365196 h 2239844"/>
              <a:gd name="connsiteX3210" fmla="*/ 716528 w 4419601"/>
              <a:gd name="connsiteY3210" fmla="*/ 1366075 h 2239844"/>
              <a:gd name="connsiteX3211" fmla="*/ 718332 w 4419601"/>
              <a:gd name="connsiteY3211" fmla="*/ 1363907 h 2239844"/>
              <a:gd name="connsiteX3212" fmla="*/ 721398 w 4419601"/>
              <a:gd name="connsiteY3212" fmla="*/ 1360221 h 2239844"/>
              <a:gd name="connsiteX3213" fmla="*/ 718332 w 4419601"/>
              <a:gd name="connsiteY3213" fmla="*/ 1363907 h 2239844"/>
              <a:gd name="connsiteX3214" fmla="*/ 706801 w 4419601"/>
              <a:gd name="connsiteY3214" fmla="*/ 1364912 h 2239844"/>
              <a:gd name="connsiteX3215" fmla="*/ 699254 w 4419601"/>
              <a:gd name="connsiteY3215" fmla="*/ 1360926 h 2239844"/>
              <a:gd name="connsiteX3216" fmla="*/ 719134 w 4419601"/>
              <a:gd name="connsiteY3216" fmla="*/ 1360994 h 2239844"/>
              <a:gd name="connsiteX3217" fmla="*/ 2937521 w 4419601"/>
              <a:gd name="connsiteY3217" fmla="*/ 1359535 h 2239844"/>
              <a:gd name="connsiteX3218" fmla="*/ 2927683 w 4419601"/>
              <a:gd name="connsiteY3218" fmla="*/ 1363783 h 2239844"/>
              <a:gd name="connsiteX3219" fmla="*/ 2907299 w 4419601"/>
              <a:gd name="connsiteY3219" fmla="*/ 1374651 h 2239844"/>
              <a:gd name="connsiteX3220" fmla="*/ 2910746 w 4419601"/>
              <a:gd name="connsiteY3220" fmla="*/ 1371820 h 2239844"/>
              <a:gd name="connsiteX3221" fmla="*/ 2923178 w 4419601"/>
              <a:gd name="connsiteY3221" fmla="*/ 1363758 h 2239844"/>
              <a:gd name="connsiteX3222" fmla="*/ 3289944 w 4419601"/>
              <a:gd name="connsiteY3222" fmla="*/ 1358851 h 2239844"/>
              <a:gd name="connsiteX3223" fmla="*/ 3294259 w 4419601"/>
              <a:gd name="connsiteY3223" fmla="*/ 1386469 h 2239844"/>
              <a:gd name="connsiteX3224" fmla="*/ 3295270 w 4419601"/>
              <a:gd name="connsiteY3224" fmla="*/ 1428929 h 2239844"/>
              <a:gd name="connsiteX3225" fmla="*/ 3296052 w 4419601"/>
              <a:gd name="connsiteY3225" fmla="*/ 1429599 h 2239844"/>
              <a:gd name="connsiteX3226" fmla="*/ 3295277 w 4419601"/>
              <a:gd name="connsiteY3226" fmla="*/ 1454389 h 2239844"/>
              <a:gd name="connsiteX3227" fmla="*/ 3295340 w 4419601"/>
              <a:gd name="connsiteY3227" fmla="*/ 1454617 h 2239844"/>
              <a:gd name="connsiteX3228" fmla="*/ 3296022 w 4419601"/>
              <a:gd name="connsiteY3228" fmla="*/ 1470991 h 2239844"/>
              <a:gd name="connsiteX3229" fmla="*/ 3301846 w 4419601"/>
              <a:gd name="connsiteY3229" fmla="*/ 1455068 h 2239844"/>
              <a:gd name="connsiteX3230" fmla="*/ 3303453 w 4419601"/>
              <a:gd name="connsiteY3230" fmla="*/ 1416487 h 2239844"/>
              <a:gd name="connsiteX3231" fmla="*/ 3301349 w 4419601"/>
              <a:gd name="connsiteY3231" fmla="*/ 1406387 h 2239844"/>
              <a:gd name="connsiteX3232" fmla="*/ 3301696 w 4419601"/>
              <a:gd name="connsiteY3232" fmla="*/ 1428929 h 2239844"/>
              <a:gd name="connsiteX3233" fmla="*/ 3300892 w 4419601"/>
              <a:gd name="connsiteY3233" fmla="*/ 1433749 h 2239844"/>
              <a:gd name="connsiteX3234" fmla="*/ 3296052 w 4419601"/>
              <a:gd name="connsiteY3234" fmla="*/ 1429599 h 2239844"/>
              <a:gd name="connsiteX3235" fmla="*/ 3296876 w 4419601"/>
              <a:gd name="connsiteY3235" fmla="*/ 1403221 h 2239844"/>
              <a:gd name="connsiteX3236" fmla="*/ 3294259 w 4419601"/>
              <a:gd name="connsiteY3236" fmla="*/ 1386469 h 2239844"/>
              <a:gd name="connsiteX3237" fmla="*/ 3293960 w 4419601"/>
              <a:gd name="connsiteY3237" fmla="*/ 1373912 h 2239844"/>
              <a:gd name="connsiteX3238" fmla="*/ 763993 w 4419601"/>
              <a:gd name="connsiteY3238" fmla="*/ 1358019 h 2239844"/>
              <a:gd name="connsiteX3239" fmla="*/ 798559 w 4419601"/>
              <a:gd name="connsiteY3239" fmla="*/ 1382123 h 2239844"/>
              <a:gd name="connsiteX3240" fmla="*/ 822606 w 4419601"/>
              <a:gd name="connsiteY3240" fmla="*/ 1409405 h 2239844"/>
              <a:gd name="connsiteX3241" fmla="*/ 822600 w 4419601"/>
              <a:gd name="connsiteY3241" fmla="*/ 1409416 h 2239844"/>
              <a:gd name="connsiteX3242" fmla="*/ 821872 w 4419601"/>
              <a:gd name="connsiteY3242" fmla="*/ 1409440 h 2239844"/>
              <a:gd name="connsiteX3243" fmla="*/ 807824 w 4419601"/>
              <a:gd name="connsiteY3243" fmla="*/ 1399673 h 2239844"/>
              <a:gd name="connsiteX3244" fmla="*/ 797756 w 4419601"/>
              <a:gd name="connsiteY3244" fmla="*/ 1388550 h 2239844"/>
              <a:gd name="connsiteX3245" fmla="*/ 789717 w 4419601"/>
              <a:gd name="connsiteY3245" fmla="*/ 1383730 h 2239844"/>
              <a:gd name="connsiteX3246" fmla="*/ 803383 w 4419601"/>
              <a:gd name="connsiteY3246" fmla="*/ 1396585 h 2239844"/>
              <a:gd name="connsiteX3247" fmla="*/ 807824 w 4419601"/>
              <a:gd name="connsiteY3247" fmla="*/ 1399673 h 2239844"/>
              <a:gd name="connsiteX3248" fmla="*/ 815790 w 4419601"/>
              <a:gd name="connsiteY3248" fmla="*/ 1408473 h 2239844"/>
              <a:gd name="connsiteX3249" fmla="*/ 805191 w 4419601"/>
              <a:gd name="connsiteY3249" fmla="*/ 1402209 h 2239844"/>
              <a:gd name="connsiteX3250" fmla="*/ 783286 w 4419601"/>
              <a:gd name="connsiteY3250" fmla="*/ 1383730 h 2239844"/>
              <a:gd name="connsiteX3251" fmla="*/ 799363 w 4419601"/>
              <a:gd name="connsiteY3251" fmla="*/ 1398995 h 2239844"/>
              <a:gd name="connsiteX3252" fmla="*/ 815441 w 4419601"/>
              <a:gd name="connsiteY3252" fmla="*/ 1409440 h 2239844"/>
              <a:gd name="connsiteX3253" fmla="*/ 817195 w 4419601"/>
              <a:gd name="connsiteY3253" fmla="*/ 1410024 h 2239844"/>
              <a:gd name="connsiteX3254" fmla="*/ 820334 w 4419601"/>
              <a:gd name="connsiteY3254" fmla="*/ 1413492 h 2239844"/>
              <a:gd name="connsiteX3255" fmla="*/ 818354 w 4419601"/>
              <a:gd name="connsiteY3255" fmla="*/ 1417054 h 2239844"/>
              <a:gd name="connsiteX3256" fmla="*/ 802378 w 4419601"/>
              <a:gd name="connsiteY3256" fmla="*/ 1408637 h 2239844"/>
              <a:gd name="connsiteX3257" fmla="*/ 796016 w 4419601"/>
              <a:gd name="connsiteY3257" fmla="*/ 1403367 h 2239844"/>
              <a:gd name="connsiteX3258" fmla="*/ 780874 w 4419601"/>
              <a:gd name="connsiteY3258" fmla="*/ 1389354 h 2239844"/>
              <a:gd name="connsiteX3259" fmla="*/ 773875 w 4419601"/>
              <a:gd name="connsiteY3259" fmla="*/ 1379026 h 2239844"/>
              <a:gd name="connsiteX3260" fmla="*/ 783286 w 4419601"/>
              <a:gd name="connsiteY3260" fmla="*/ 1383729 h 2239844"/>
              <a:gd name="connsiteX3261" fmla="*/ 768753 w 4419601"/>
              <a:gd name="connsiteY3261" fmla="*/ 1371469 h 2239844"/>
              <a:gd name="connsiteX3262" fmla="*/ 768397 w 4419601"/>
              <a:gd name="connsiteY3262" fmla="*/ 1370944 h 2239844"/>
              <a:gd name="connsiteX3263" fmla="*/ 789716 w 4419601"/>
              <a:gd name="connsiteY3263" fmla="*/ 1383729 h 2239844"/>
              <a:gd name="connsiteX3264" fmla="*/ 767771 w 4419601"/>
              <a:gd name="connsiteY3264" fmla="*/ 1370020 h 2239844"/>
              <a:gd name="connsiteX3265" fmla="*/ 763993 w 4419601"/>
              <a:gd name="connsiteY3265" fmla="*/ 1364446 h 2239844"/>
              <a:gd name="connsiteX3266" fmla="*/ 760021 w 4419601"/>
              <a:gd name="connsiteY3266" fmla="*/ 1364446 h 2239844"/>
              <a:gd name="connsiteX3267" fmla="*/ 757878 w 4419601"/>
              <a:gd name="connsiteY3267" fmla="*/ 1363180 h 2239844"/>
              <a:gd name="connsiteX3268" fmla="*/ 758366 w 4419601"/>
              <a:gd name="connsiteY3268" fmla="*/ 1361232 h 2239844"/>
              <a:gd name="connsiteX3269" fmla="*/ 763993 w 4419601"/>
              <a:gd name="connsiteY3269" fmla="*/ 1358019 h 2239844"/>
              <a:gd name="connsiteX3270" fmla="*/ 2941580 w 4419601"/>
              <a:gd name="connsiteY3270" fmla="*/ 1357782 h 2239844"/>
              <a:gd name="connsiteX3271" fmla="*/ 2939893 w 4419601"/>
              <a:gd name="connsiteY3271" fmla="*/ 1358837 h 2239844"/>
              <a:gd name="connsiteX3272" fmla="*/ 2937521 w 4419601"/>
              <a:gd name="connsiteY3272" fmla="*/ 1359535 h 2239844"/>
              <a:gd name="connsiteX3273" fmla="*/ 2942201 w 4419601"/>
              <a:gd name="connsiteY3273" fmla="*/ 1357394 h 2239844"/>
              <a:gd name="connsiteX3274" fmla="*/ 2942201 w 4419601"/>
              <a:gd name="connsiteY3274" fmla="*/ 1357514 h 2239844"/>
              <a:gd name="connsiteX3275" fmla="*/ 2941580 w 4419601"/>
              <a:gd name="connsiteY3275" fmla="*/ 1357782 h 2239844"/>
              <a:gd name="connsiteX3276" fmla="*/ 2119412 w 4419601"/>
              <a:gd name="connsiteY3276" fmla="*/ 1352601 h 2239844"/>
              <a:gd name="connsiteX3277" fmla="*/ 2216151 w 4419601"/>
              <a:gd name="connsiteY3277" fmla="*/ 1416101 h 2239844"/>
              <a:gd name="connsiteX3278" fmla="*/ 2209702 w 4419601"/>
              <a:gd name="connsiteY3278" fmla="*/ 1422451 h 2239844"/>
              <a:gd name="connsiteX3279" fmla="*/ 2119412 w 4419601"/>
              <a:gd name="connsiteY3279" fmla="*/ 1358951 h 2239844"/>
              <a:gd name="connsiteX3280" fmla="*/ 2119412 w 4419601"/>
              <a:gd name="connsiteY3280" fmla="*/ 1352601 h 2239844"/>
              <a:gd name="connsiteX3281" fmla="*/ 2940996 w 4419601"/>
              <a:gd name="connsiteY3281" fmla="*/ 1352203 h 2239844"/>
              <a:gd name="connsiteX3282" fmla="*/ 2923178 w 4419601"/>
              <a:gd name="connsiteY3282" fmla="*/ 1363758 h 2239844"/>
              <a:gd name="connsiteX3283" fmla="*/ 2906713 w 4419601"/>
              <a:gd name="connsiteY3283" fmla="*/ 1368605 h 2239844"/>
              <a:gd name="connsiteX3284" fmla="*/ 2898970 w 4419601"/>
              <a:gd name="connsiteY3284" fmla="*/ 1371936 h 2239844"/>
              <a:gd name="connsiteX3285" fmla="*/ 2909867 w 4419601"/>
              <a:gd name="connsiteY3285" fmla="*/ 1364780 h 2239844"/>
              <a:gd name="connsiteX3286" fmla="*/ 2912446 w 4419601"/>
              <a:gd name="connsiteY3286" fmla="*/ 1363464 h 2239844"/>
              <a:gd name="connsiteX3287" fmla="*/ 738269 w 4419601"/>
              <a:gd name="connsiteY3287" fmla="*/ 1351591 h 2239844"/>
              <a:gd name="connsiteX3288" fmla="*/ 737465 w 4419601"/>
              <a:gd name="connsiteY3288" fmla="*/ 1352394 h 2239844"/>
              <a:gd name="connsiteX3289" fmla="*/ 733910 w 4419601"/>
              <a:gd name="connsiteY3289" fmla="*/ 1355947 h 2239844"/>
              <a:gd name="connsiteX3290" fmla="*/ 734352 w 4419601"/>
              <a:gd name="connsiteY3290" fmla="*/ 1355797 h 2239844"/>
              <a:gd name="connsiteX3291" fmla="*/ 732686 w 4419601"/>
              <a:gd name="connsiteY3291" fmla="*/ 1357171 h 2239844"/>
              <a:gd name="connsiteX3292" fmla="*/ 731838 w 4419601"/>
              <a:gd name="connsiteY3292" fmla="*/ 1358019 h 2239844"/>
              <a:gd name="connsiteX3293" fmla="*/ 731862 w 4419601"/>
              <a:gd name="connsiteY3293" fmla="*/ 1357851 h 2239844"/>
              <a:gd name="connsiteX3294" fmla="*/ 725250 w 4419601"/>
              <a:gd name="connsiteY3294" fmla="*/ 1363305 h 2239844"/>
              <a:gd name="connsiteX3295" fmla="*/ 724967 w 4419601"/>
              <a:gd name="connsiteY3295" fmla="*/ 1363329 h 2239844"/>
              <a:gd name="connsiteX3296" fmla="*/ 728694 w 4419601"/>
              <a:gd name="connsiteY3296" fmla="*/ 1357729 h 2239844"/>
              <a:gd name="connsiteX3297" fmla="*/ 732043 w 4419601"/>
              <a:gd name="connsiteY3297" fmla="*/ 1356585 h 2239844"/>
              <a:gd name="connsiteX3298" fmla="*/ 732642 w 4419601"/>
              <a:gd name="connsiteY3298" fmla="*/ 1352394 h 2239844"/>
              <a:gd name="connsiteX3299" fmla="*/ 738269 w 4419601"/>
              <a:gd name="connsiteY3299" fmla="*/ 1351591 h 2239844"/>
              <a:gd name="connsiteX3300" fmla="*/ 2742512 w 4419601"/>
              <a:gd name="connsiteY3300" fmla="*/ 1351023 h 2239844"/>
              <a:gd name="connsiteX3301" fmla="*/ 2743200 w 4419601"/>
              <a:gd name="connsiteY3301" fmla="*/ 1352500 h 2239844"/>
              <a:gd name="connsiteX3302" fmla="*/ 2741442 w 4419601"/>
              <a:gd name="connsiteY3302" fmla="*/ 1355590 h 2239844"/>
              <a:gd name="connsiteX3303" fmla="*/ 2750252 w 4419601"/>
              <a:gd name="connsiteY3303" fmla="*/ 1364031 h 2239844"/>
              <a:gd name="connsiteX3304" fmla="*/ 2783473 w 4419601"/>
              <a:gd name="connsiteY3304" fmla="*/ 1388765 h 2239844"/>
              <a:gd name="connsiteX3305" fmla="*/ 2809250 w 4419601"/>
              <a:gd name="connsiteY3305" fmla="*/ 1412517 h 2239844"/>
              <a:gd name="connsiteX3306" fmla="*/ 2809432 w 4419601"/>
              <a:gd name="connsiteY3306" fmla="*/ 1412653 h 2239844"/>
              <a:gd name="connsiteX3307" fmla="*/ 2810317 w 4419601"/>
              <a:gd name="connsiteY3307" fmla="*/ 1411563 h 2239844"/>
              <a:gd name="connsiteX3308" fmla="*/ 2794475 w 4419601"/>
              <a:gd name="connsiteY3308" fmla="*/ 1396957 h 2239844"/>
              <a:gd name="connsiteX3309" fmla="*/ 2783473 w 4419601"/>
              <a:gd name="connsiteY3309" fmla="*/ 1388765 h 2239844"/>
              <a:gd name="connsiteX3310" fmla="*/ 2945459 w 4419601"/>
              <a:gd name="connsiteY3310" fmla="*/ 1349309 h 2239844"/>
              <a:gd name="connsiteX3311" fmla="*/ 2944011 w 4419601"/>
              <a:gd name="connsiteY3311" fmla="*/ 1350248 h 2239844"/>
              <a:gd name="connsiteX3312" fmla="*/ 2922844 w 4419601"/>
              <a:gd name="connsiteY3312" fmla="*/ 1358157 h 2239844"/>
              <a:gd name="connsiteX3313" fmla="*/ 2912446 w 4419601"/>
              <a:gd name="connsiteY3313" fmla="*/ 1363464 h 2239844"/>
              <a:gd name="connsiteX3314" fmla="*/ 2911007 w 4419601"/>
              <a:gd name="connsiteY3314" fmla="*/ 1364031 h 2239844"/>
              <a:gd name="connsiteX3315" fmla="*/ 2926070 w 4419601"/>
              <a:gd name="connsiteY3315" fmla="*/ 1354139 h 2239844"/>
              <a:gd name="connsiteX3316" fmla="*/ 2961558 w 4419601"/>
              <a:gd name="connsiteY3316" fmla="*/ 1345298 h 2239844"/>
              <a:gd name="connsiteX3317" fmla="*/ 2942201 w 4419601"/>
              <a:gd name="connsiteY3317" fmla="*/ 1357394 h 2239844"/>
              <a:gd name="connsiteX3318" fmla="*/ 2942201 w 4419601"/>
              <a:gd name="connsiteY3318" fmla="*/ 1354942 h 2239844"/>
              <a:gd name="connsiteX3319" fmla="*/ 2942201 w 4419601"/>
              <a:gd name="connsiteY3319" fmla="*/ 1351728 h 2239844"/>
              <a:gd name="connsiteX3320" fmla="*/ 2940996 w 4419601"/>
              <a:gd name="connsiteY3320" fmla="*/ 1352203 h 2239844"/>
              <a:gd name="connsiteX3321" fmla="*/ 2944011 w 4419601"/>
              <a:gd name="connsiteY3321" fmla="*/ 1350248 h 2239844"/>
              <a:gd name="connsiteX3322" fmla="*/ 2948653 w 4419601"/>
              <a:gd name="connsiteY3322" fmla="*/ 1348513 h 2239844"/>
              <a:gd name="connsiteX3323" fmla="*/ 627872 w 4419601"/>
              <a:gd name="connsiteY3323" fmla="*/ 1344366 h 2239844"/>
              <a:gd name="connsiteX3324" fmla="*/ 629793 w 4419601"/>
              <a:gd name="connsiteY3324" fmla="*/ 1345628 h 2239844"/>
              <a:gd name="connsiteX3325" fmla="*/ 671846 w 4419601"/>
              <a:gd name="connsiteY3325" fmla="*/ 1356299 h 2239844"/>
              <a:gd name="connsiteX3326" fmla="*/ 674714 w 4419601"/>
              <a:gd name="connsiteY3326" fmla="*/ 1358484 h 2239844"/>
              <a:gd name="connsiteX3327" fmla="*/ 693966 w 4419601"/>
              <a:gd name="connsiteY3327" fmla="*/ 1367322 h 2239844"/>
              <a:gd name="connsiteX3328" fmla="*/ 698527 w 4419601"/>
              <a:gd name="connsiteY3328" fmla="*/ 1368274 h 2239844"/>
              <a:gd name="connsiteX3329" fmla="*/ 693164 w 4419601"/>
              <a:gd name="connsiteY3329" fmla="*/ 1368929 h 2239844"/>
              <a:gd name="connsiteX3330" fmla="*/ 655462 w 4419601"/>
              <a:gd name="connsiteY3330" fmla="*/ 1358484 h 2239844"/>
              <a:gd name="connsiteX3331" fmla="*/ 629818 w 4419601"/>
              <a:gd name="connsiteY3331" fmla="*/ 1346433 h 2239844"/>
              <a:gd name="connsiteX3332" fmla="*/ 2944669 w 4419601"/>
              <a:gd name="connsiteY3332" fmla="*/ 1343882 h 2239844"/>
              <a:gd name="connsiteX3333" fmla="*/ 2929296 w 4419601"/>
              <a:gd name="connsiteY3333" fmla="*/ 1351728 h 2239844"/>
              <a:gd name="connsiteX3334" fmla="*/ 2902680 w 4419601"/>
              <a:gd name="connsiteY3334" fmla="*/ 1363371 h 2239844"/>
              <a:gd name="connsiteX3335" fmla="*/ 2923650 w 4419601"/>
              <a:gd name="connsiteY3335" fmla="*/ 1350120 h 2239844"/>
              <a:gd name="connsiteX3336" fmla="*/ 2963092 w 4419601"/>
              <a:gd name="connsiteY3336" fmla="*/ 1343261 h 2239844"/>
              <a:gd name="connsiteX3337" fmla="*/ 2961558 w 4419601"/>
              <a:gd name="connsiteY3337" fmla="*/ 1345298 h 2239844"/>
              <a:gd name="connsiteX3338" fmla="*/ 2961558 w 4419601"/>
              <a:gd name="connsiteY3338" fmla="*/ 1343691 h 2239844"/>
              <a:gd name="connsiteX3339" fmla="*/ 3460725 w 4419601"/>
              <a:gd name="connsiteY3339" fmla="*/ 1341688 h 2239844"/>
              <a:gd name="connsiteX3340" fmla="*/ 3462792 w 4419601"/>
              <a:gd name="connsiteY3340" fmla="*/ 1348084 h 2239844"/>
              <a:gd name="connsiteX3341" fmla="*/ 3466772 w 4419601"/>
              <a:gd name="connsiteY3341" fmla="*/ 1388507 h 2239844"/>
              <a:gd name="connsiteX3342" fmla="*/ 3464609 w 4419601"/>
              <a:gd name="connsiteY3342" fmla="*/ 1376379 h 2239844"/>
              <a:gd name="connsiteX3343" fmla="*/ 3461963 w 4419601"/>
              <a:gd name="connsiteY3343" fmla="*/ 1352539 h 2239844"/>
              <a:gd name="connsiteX3344" fmla="*/ 693665 w 4419601"/>
              <a:gd name="connsiteY3344" fmla="*/ 1339822 h 2239844"/>
              <a:gd name="connsiteX3345" fmla="*/ 693665 w 4419601"/>
              <a:gd name="connsiteY3345" fmla="*/ 1346251 h 2239844"/>
              <a:gd name="connsiteX3346" fmla="*/ 693665 w 4419601"/>
              <a:gd name="connsiteY3346" fmla="*/ 1339822 h 2239844"/>
              <a:gd name="connsiteX3347" fmla="*/ 2961558 w 4419601"/>
              <a:gd name="connsiteY3347" fmla="*/ 1338869 h 2239844"/>
              <a:gd name="connsiteX3348" fmla="*/ 2961558 w 4419601"/>
              <a:gd name="connsiteY3348" fmla="*/ 1342084 h 2239844"/>
              <a:gd name="connsiteX3349" fmla="*/ 2961558 w 4419601"/>
              <a:gd name="connsiteY3349" fmla="*/ 1343691 h 2239844"/>
              <a:gd name="connsiteX3350" fmla="*/ 2948653 w 4419601"/>
              <a:gd name="connsiteY3350" fmla="*/ 1348513 h 2239844"/>
              <a:gd name="connsiteX3351" fmla="*/ 2945459 w 4419601"/>
              <a:gd name="connsiteY3351" fmla="*/ 1349309 h 2239844"/>
              <a:gd name="connsiteX3352" fmla="*/ 2986384 w 4419601"/>
              <a:gd name="connsiteY3352" fmla="*/ 1338436 h 2239844"/>
              <a:gd name="connsiteX3353" fmla="*/ 3000273 w 4419601"/>
              <a:gd name="connsiteY3353" fmla="*/ 1338869 h 2239844"/>
              <a:gd name="connsiteX3354" fmla="*/ 2930909 w 4419601"/>
              <a:gd name="connsiteY3354" fmla="*/ 1366998 h 2239844"/>
              <a:gd name="connsiteX3355" fmla="*/ 2908380 w 4419601"/>
              <a:gd name="connsiteY3355" fmla="*/ 1379555 h 2239844"/>
              <a:gd name="connsiteX3356" fmla="*/ 2913972 w 4419601"/>
              <a:gd name="connsiteY3356" fmla="*/ 1375034 h 2239844"/>
              <a:gd name="connsiteX3357" fmla="*/ 2939893 w 4419601"/>
              <a:gd name="connsiteY3357" fmla="*/ 1358837 h 2239844"/>
              <a:gd name="connsiteX3358" fmla="*/ 2942201 w 4419601"/>
              <a:gd name="connsiteY3358" fmla="*/ 1358157 h 2239844"/>
              <a:gd name="connsiteX3359" fmla="*/ 2942201 w 4419601"/>
              <a:gd name="connsiteY3359" fmla="*/ 1357514 h 2239844"/>
              <a:gd name="connsiteX3360" fmla="*/ 611432 w 4419601"/>
              <a:gd name="connsiteY3360" fmla="*/ 1337793 h 2239844"/>
              <a:gd name="connsiteX3361" fmla="*/ 629818 w 4419601"/>
              <a:gd name="connsiteY3361" fmla="*/ 1346433 h 2239844"/>
              <a:gd name="connsiteX3362" fmla="*/ 643430 w 4419601"/>
              <a:gd name="connsiteY3362" fmla="*/ 1360894 h 2239844"/>
              <a:gd name="connsiteX3363" fmla="*/ 674714 w 4419601"/>
              <a:gd name="connsiteY3363" fmla="*/ 1384195 h 2239844"/>
              <a:gd name="connsiteX3364" fmla="*/ 706801 w 4419601"/>
              <a:gd name="connsiteY3364" fmla="*/ 1377767 h 2239844"/>
              <a:gd name="connsiteX3365" fmla="*/ 712307 w 4419601"/>
              <a:gd name="connsiteY3365" fmla="*/ 1371149 h 2239844"/>
              <a:gd name="connsiteX3366" fmla="*/ 713218 w 4419601"/>
              <a:gd name="connsiteY3366" fmla="*/ 1371339 h 2239844"/>
              <a:gd name="connsiteX3367" fmla="*/ 720919 w 4419601"/>
              <a:gd name="connsiteY3367" fmla="*/ 1369411 h 2239844"/>
              <a:gd name="connsiteX3368" fmla="*/ 719635 w 4419601"/>
              <a:gd name="connsiteY3368" fmla="*/ 1371339 h 2239844"/>
              <a:gd name="connsiteX3369" fmla="*/ 693966 w 4419601"/>
              <a:gd name="connsiteY3369" fmla="*/ 1390623 h 2239844"/>
              <a:gd name="connsiteX3370" fmla="*/ 629793 w 4419601"/>
              <a:gd name="connsiteY3370" fmla="*/ 1358484 h 2239844"/>
              <a:gd name="connsiteX3371" fmla="*/ 3000273 w 4419601"/>
              <a:gd name="connsiteY3371" fmla="*/ 1332440 h 2239844"/>
              <a:gd name="connsiteX3372" fmla="*/ 2986384 w 4419601"/>
              <a:gd name="connsiteY3372" fmla="*/ 1338436 h 2239844"/>
              <a:gd name="connsiteX3373" fmla="*/ 2980916 w 4419601"/>
              <a:gd name="connsiteY3373" fmla="*/ 1338266 h 2239844"/>
              <a:gd name="connsiteX3374" fmla="*/ 2963092 w 4419601"/>
              <a:gd name="connsiteY3374" fmla="*/ 1343261 h 2239844"/>
              <a:gd name="connsiteX3375" fmla="*/ 2963978 w 4419601"/>
              <a:gd name="connsiteY3375" fmla="*/ 1342084 h 2239844"/>
              <a:gd name="connsiteX3376" fmla="*/ 2961558 w 4419601"/>
              <a:gd name="connsiteY3376" fmla="*/ 1338869 h 2239844"/>
              <a:gd name="connsiteX3377" fmla="*/ 2944669 w 4419601"/>
              <a:gd name="connsiteY3377" fmla="*/ 1343882 h 2239844"/>
              <a:gd name="connsiteX3378" fmla="*/ 2962365 w 4419601"/>
              <a:gd name="connsiteY3378" fmla="*/ 1334851 h 2239844"/>
              <a:gd name="connsiteX3379" fmla="*/ 3000273 w 4419601"/>
              <a:gd name="connsiteY3379" fmla="*/ 1332440 h 2239844"/>
              <a:gd name="connsiteX3380" fmla="*/ 3000273 w 4419601"/>
              <a:gd name="connsiteY3380" fmla="*/ 1332440 h 2239844"/>
              <a:gd name="connsiteX3381" fmla="*/ 3000273 w 4419601"/>
              <a:gd name="connsiteY3381" fmla="*/ 1338869 h 2239844"/>
              <a:gd name="connsiteX3382" fmla="*/ 3000273 w 4419601"/>
              <a:gd name="connsiteY3382" fmla="*/ 1332440 h 2239844"/>
              <a:gd name="connsiteX3383" fmla="*/ 3448541 w 4419601"/>
              <a:gd name="connsiteY3383" fmla="*/ 1330891 h 2239844"/>
              <a:gd name="connsiteX3384" fmla="*/ 3454399 w 4419601"/>
              <a:gd name="connsiteY3384" fmla="*/ 1349015 h 2239844"/>
              <a:gd name="connsiteX3385" fmla="*/ 3456341 w 4419601"/>
              <a:gd name="connsiteY3385" fmla="*/ 1358972 h 2239844"/>
              <a:gd name="connsiteX3386" fmla="*/ 3457653 w 4419601"/>
              <a:gd name="connsiteY3386" fmla="*/ 1382988 h 2239844"/>
              <a:gd name="connsiteX3387" fmla="*/ 3449113 w 4419601"/>
              <a:gd name="connsiteY3387" fmla="*/ 1333240 h 2239844"/>
              <a:gd name="connsiteX3388" fmla="*/ 658472 w 4419601"/>
              <a:gd name="connsiteY3388" fmla="*/ 1327959 h 2239844"/>
              <a:gd name="connsiteX3389" fmla="*/ 693665 w 4419601"/>
              <a:gd name="connsiteY3389" fmla="*/ 1346251 h 2239844"/>
              <a:gd name="connsiteX3390" fmla="*/ 651848 w 4419601"/>
              <a:gd name="connsiteY3390" fmla="*/ 1328374 h 2239844"/>
              <a:gd name="connsiteX3391" fmla="*/ 669099 w 4419601"/>
              <a:gd name="connsiteY3391" fmla="*/ 1327294 h 2239844"/>
              <a:gd name="connsiteX3392" fmla="*/ 693665 w 4419601"/>
              <a:gd name="connsiteY3392" fmla="*/ 1339822 h 2239844"/>
              <a:gd name="connsiteX3393" fmla="*/ 665592 w 4419601"/>
              <a:gd name="connsiteY3393" fmla="*/ 1327514 h 2239844"/>
              <a:gd name="connsiteX3394" fmla="*/ 2100357 w 4419601"/>
              <a:gd name="connsiteY3394" fmla="*/ 1327201 h 2239844"/>
              <a:gd name="connsiteX3395" fmla="*/ 2312988 w 4419601"/>
              <a:gd name="connsiteY3395" fmla="*/ 1409751 h 2239844"/>
              <a:gd name="connsiteX3396" fmla="*/ 2306545 w 4419601"/>
              <a:gd name="connsiteY3396" fmla="*/ 1416101 h 2239844"/>
              <a:gd name="connsiteX3397" fmla="*/ 2100357 w 4419601"/>
              <a:gd name="connsiteY3397" fmla="*/ 1333551 h 2239844"/>
              <a:gd name="connsiteX3398" fmla="*/ 2100357 w 4419601"/>
              <a:gd name="connsiteY3398" fmla="*/ 1327201 h 2239844"/>
              <a:gd name="connsiteX3399" fmla="*/ 667715 w 4419601"/>
              <a:gd name="connsiteY3399" fmla="*/ 1326588 h 2239844"/>
              <a:gd name="connsiteX3400" fmla="*/ 668134 w 4419601"/>
              <a:gd name="connsiteY3400" fmla="*/ 1326802 h 2239844"/>
              <a:gd name="connsiteX3401" fmla="*/ 667974 w 4419601"/>
              <a:gd name="connsiteY3401" fmla="*/ 1326963 h 2239844"/>
              <a:gd name="connsiteX3402" fmla="*/ 3253188 w 4419601"/>
              <a:gd name="connsiteY3402" fmla="*/ 1324468 h 2239844"/>
              <a:gd name="connsiteX3403" fmla="*/ 3269629 w 4419601"/>
              <a:gd name="connsiteY3403" fmla="*/ 1371052 h 2239844"/>
              <a:gd name="connsiteX3404" fmla="*/ 3256773 w 4419601"/>
              <a:gd name="connsiteY3404" fmla="*/ 1441761 h 2239844"/>
              <a:gd name="connsiteX3405" fmla="*/ 3250345 w 4419601"/>
              <a:gd name="connsiteY3405" fmla="*/ 1441761 h 2239844"/>
              <a:gd name="connsiteX3406" fmla="*/ 3256773 w 4419601"/>
              <a:gd name="connsiteY3406" fmla="*/ 1364624 h 2239844"/>
              <a:gd name="connsiteX3407" fmla="*/ 665190 w 4419601"/>
              <a:gd name="connsiteY3407" fmla="*/ 1322938 h 2239844"/>
              <a:gd name="connsiteX3408" fmla="*/ 667715 w 4419601"/>
              <a:gd name="connsiteY3408" fmla="*/ 1326588 h 2239844"/>
              <a:gd name="connsiteX3409" fmla="*/ 662125 w 4419601"/>
              <a:gd name="connsiteY3409" fmla="*/ 1323738 h 2239844"/>
              <a:gd name="connsiteX3410" fmla="*/ 674396 w 4419601"/>
              <a:gd name="connsiteY3410" fmla="*/ 1320534 h 2239844"/>
              <a:gd name="connsiteX3411" fmla="*/ 674396 w 4419601"/>
              <a:gd name="connsiteY3411" fmla="*/ 1326963 h 2239844"/>
              <a:gd name="connsiteX3412" fmla="*/ 669099 w 4419601"/>
              <a:gd name="connsiteY3412" fmla="*/ 1327294 h 2239844"/>
              <a:gd name="connsiteX3413" fmla="*/ 668134 w 4419601"/>
              <a:gd name="connsiteY3413" fmla="*/ 1326802 h 2239844"/>
              <a:gd name="connsiteX3414" fmla="*/ 671185 w 4419601"/>
              <a:gd name="connsiteY3414" fmla="*/ 1323748 h 2239844"/>
              <a:gd name="connsiteX3415" fmla="*/ 674396 w 4419601"/>
              <a:gd name="connsiteY3415" fmla="*/ 1320534 h 2239844"/>
              <a:gd name="connsiteX3416" fmla="*/ 641651 w 4419601"/>
              <a:gd name="connsiteY3416" fmla="*/ 1320402 h 2239844"/>
              <a:gd name="connsiteX3417" fmla="*/ 642282 w 4419601"/>
              <a:gd name="connsiteY3417" fmla="*/ 1320534 h 2239844"/>
              <a:gd name="connsiteX3418" fmla="*/ 655931 w 4419601"/>
              <a:gd name="connsiteY3418" fmla="*/ 1325356 h 2239844"/>
              <a:gd name="connsiteX3419" fmla="*/ 658901 w 4419601"/>
              <a:gd name="connsiteY3419" fmla="*/ 1324580 h 2239844"/>
              <a:gd name="connsiteX3420" fmla="*/ 665592 w 4419601"/>
              <a:gd name="connsiteY3420" fmla="*/ 1327514 h 2239844"/>
              <a:gd name="connsiteX3421" fmla="*/ 658472 w 4419601"/>
              <a:gd name="connsiteY3421" fmla="*/ 1327959 h 2239844"/>
              <a:gd name="connsiteX3422" fmla="*/ 651917 w 4419601"/>
              <a:gd name="connsiteY3422" fmla="*/ 1324552 h 2239844"/>
              <a:gd name="connsiteX3423" fmla="*/ 1412988 w 4419601"/>
              <a:gd name="connsiteY3423" fmla="*/ 1312913 h 2239844"/>
              <a:gd name="connsiteX3424" fmla="*/ 1490549 w 4419601"/>
              <a:gd name="connsiteY3424" fmla="*/ 1352374 h 2239844"/>
              <a:gd name="connsiteX3425" fmla="*/ 1490549 w 4419601"/>
              <a:gd name="connsiteY3425" fmla="*/ 1358951 h 2239844"/>
              <a:gd name="connsiteX3426" fmla="*/ 1406525 w 4419601"/>
              <a:gd name="connsiteY3426" fmla="*/ 1319490 h 2239844"/>
              <a:gd name="connsiteX3427" fmla="*/ 1412988 w 4419601"/>
              <a:gd name="connsiteY3427" fmla="*/ 1312913 h 2239844"/>
              <a:gd name="connsiteX3428" fmla="*/ 1471613 w 4419601"/>
              <a:gd name="connsiteY3428" fmla="*/ 1306695 h 2239844"/>
              <a:gd name="connsiteX3429" fmla="*/ 1754188 w 4419601"/>
              <a:gd name="connsiteY3429" fmla="*/ 1442824 h 2239844"/>
              <a:gd name="connsiteX3430" fmla="*/ 1747766 w 4419601"/>
              <a:gd name="connsiteY3430" fmla="*/ 1449306 h 2239844"/>
              <a:gd name="connsiteX3431" fmla="*/ 1471613 w 4419601"/>
              <a:gd name="connsiteY3431" fmla="*/ 1306695 h 2239844"/>
              <a:gd name="connsiteX3432" fmla="*/ 614061 w 4419601"/>
              <a:gd name="connsiteY3432" fmla="*/ 1304921 h 2239844"/>
              <a:gd name="connsiteX3433" fmla="*/ 651114 w 4419601"/>
              <a:gd name="connsiteY3433" fmla="*/ 1318123 h 2239844"/>
              <a:gd name="connsiteX3434" fmla="*/ 662125 w 4419601"/>
              <a:gd name="connsiteY3434" fmla="*/ 1323738 h 2239844"/>
              <a:gd name="connsiteX3435" fmla="*/ 658901 w 4419601"/>
              <a:gd name="connsiteY3435" fmla="*/ 1324580 h 2239844"/>
              <a:gd name="connsiteX3436" fmla="*/ 1412952 w 4419601"/>
              <a:gd name="connsiteY3436" fmla="*/ 1300213 h 2239844"/>
              <a:gd name="connsiteX3437" fmla="*/ 1663623 w 4419601"/>
              <a:gd name="connsiteY3437" fmla="*/ 1416018 h 2239844"/>
              <a:gd name="connsiteX3438" fmla="*/ 1412952 w 4419601"/>
              <a:gd name="connsiteY3438" fmla="*/ 1306647 h 2239844"/>
              <a:gd name="connsiteX3439" fmla="*/ 1412952 w 4419601"/>
              <a:gd name="connsiteY3439" fmla="*/ 1300213 h 2239844"/>
              <a:gd name="connsiteX3440" fmla="*/ 2897034 w 4419601"/>
              <a:gd name="connsiteY3440" fmla="*/ 1293863 h 2239844"/>
              <a:gd name="connsiteX3441" fmla="*/ 2903487 w 4419601"/>
              <a:gd name="connsiteY3441" fmla="*/ 1293863 h 2239844"/>
              <a:gd name="connsiteX3442" fmla="*/ 2865579 w 4419601"/>
              <a:gd name="connsiteY3442" fmla="*/ 1358157 h 2239844"/>
              <a:gd name="connsiteX3443" fmla="*/ 2858955 w 4419601"/>
              <a:gd name="connsiteY3443" fmla="*/ 1371036 h 2239844"/>
              <a:gd name="connsiteX3444" fmla="*/ 2858320 w 4419601"/>
              <a:gd name="connsiteY3444" fmla="*/ 1371016 h 2239844"/>
              <a:gd name="connsiteX3445" fmla="*/ 2851867 w 4419601"/>
              <a:gd name="connsiteY3445" fmla="*/ 1377445 h 2239844"/>
              <a:gd name="connsiteX3446" fmla="*/ 2855786 w 4419601"/>
              <a:gd name="connsiteY3446" fmla="*/ 1377196 h 2239844"/>
              <a:gd name="connsiteX3447" fmla="*/ 2852834 w 4419601"/>
              <a:gd name="connsiteY3447" fmla="*/ 1382936 h 2239844"/>
              <a:gd name="connsiteX3448" fmla="*/ 2845305 w 4419601"/>
              <a:gd name="connsiteY3448" fmla="*/ 1386398 h 2239844"/>
              <a:gd name="connsiteX3449" fmla="*/ 2856577 w 4419601"/>
              <a:gd name="connsiteY3449" fmla="*/ 1360301 h 2239844"/>
              <a:gd name="connsiteX3450" fmla="*/ 2857513 w 4419601"/>
              <a:gd name="connsiteY3450" fmla="*/ 1358961 h 2239844"/>
              <a:gd name="connsiteX3451" fmla="*/ 2897034 w 4419601"/>
              <a:gd name="connsiteY3451" fmla="*/ 1300293 h 2239844"/>
              <a:gd name="connsiteX3452" fmla="*/ 2897034 w 4419601"/>
              <a:gd name="connsiteY3452" fmla="*/ 1293863 h 2239844"/>
              <a:gd name="connsiteX3453" fmla="*/ 3271532 w 4419601"/>
              <a:gd name="connsiteY3453" fmla="*/ 1289805 h 2239844"/>
              <a:gd name="connsiteX3454" fmla="*/ 3279204 w 4419601"/>
              <a:gd name="connsiteY3454" fmla="*/ 1323690 h 2239844"/>
              <a:gd name="connsiteX3455" fmla="*/ 3288615 w 4419601"/>
              <a:gd name="connsiteY3455" fmla="*/ 1369966 h 2239844"/>
              <a:gd name="connsiteX3456" fmla="*/ 3286386 w 4419601"/>
              <a:gd name="connsiteY3456" fmla="*/ 1421787 h 2239844"/>
              <a:gd name="connsiteX3457" fmla="*/ 3290140 w 4419601"/>
              <a:gd name="connsiteY3457" fmla="*/ 1435552 h 2239844"/>
              <a:gd name="connsiteX3458" fmla="*/ 3291253 w 4419601"/>
              <a:gd name="connsiteY3458" fmla="*/ 1413665 h 2239844"/>
              <a:gd name="connsiteX3459" fmla="*/ 3288843 w 4419601"/>
              <a:gd name="connsiteY3459" fmla="*/ 1371087 h 2239844"/>
              <a:gd name="connsiteX3460" fmla="*/ 3288615 w 4419601"/>
              <a:gd name="connsiteY3460" fmla="*/ 1369966 h 2239844"/>
              <a:gd name="connsiteX3461" fmla="*/ 3288843 w 4419601"/>
              <a:gd name="connsiteY3461" fmla="*/ 1364661 h 2239844"/>
              <a:gd name="connsiteX3462" fmla="*/ 3284428 w 4419601"/>
              <a:gd name="connsiteY3462" fmla="*/ 1338164 h 2239844"/>
              <a:gd name="connsiteX3463" fmla="*/ 615802 w 4419601"/>
              <a:gd name="connsiteY3463" fmla="*/ 1288966 h 2239844"/>
              <a:gd name="connsiteX3464" fmla="*/ 629437 w 4419601"/>
              <a:gd name="connsiteY3464" fmla="*/ 1294816 h 2239844"/>
              <a:gd name="connsiteX3465" fmla="*/ 653522 w 4419601"/>
              <a:gd name="connsiteY3465" fmla="*/ 1306067 h 2239844"/>
              <a:gd name="connsiteX3466" fmla="*/ 654100 w 4419601"/>
              <a:gd name="connsiteY3466" fmla="*/ 1306903 h 2239844"/>
              <a:gd name="connsiteX3467" fmla="*/ 648705 w 4419601"/>
              <a:gd name="connsiteY3467" fmla="*/ 1307675 h 2239844"/>
              <a:gd name="connsiteX3468" fmla="*/ 2685123 w 4419601"/>
              <a:gd name="connsiteY3468" fmla="*/ 1287737 h 2239844"/>
              <a:gd name="connsiteX3469" fmla="*/ 2687866 w 4419601"/>
              <a:gd name="connsiteY3469" fmla="*/ 1291705 h 2239844"/>
              <a:gd name="connsiteX3470" fmla="*/ 2683391 w 4419601"/>
              <a:gd name="connsiteY3470" fmla="*/ 1288726 h 2239844"/>
              <a:gd name="connsiteX3471" fmla="*/ 564337 w 4419601"/>
              <a:gd name="connsiteY3471" fmla="*/ 1287322 h 2239844"/>
              <a:gd name="connsiteX3472" fmla="*/ 571044 w 4419601"/>
              <a:gd name="connsiteY3472" fmla="*/ 1293646 h 2239844"/>
              <a:gd name="connsiteX3473" fmla="*/ 590567 w 4419601"/>
              <a:gd name="connsiteY3473" fmla="*/ 1302021 h 2239844"/>
              <a:gd name="connsiteX3474" fmla="*/ 589464 w 4419601"/>
              <a:gd name="connsiteY3474" fmla="*/ 1301703 h 2239844"/>
              <a:gd name="connsiteX3475" fmla="*/ 571399 w 4419601"/>
              <a:gd name="connsiteY3475" fmla="*/ 1293980 h 2239844"/>
              <a:gd name="connsiteX3476" fmla="*/ 575239 w 4419601"/>
              <a:gd name="connsiteY3476" fmla="*/ 1297600 h 2239844"/>
              <a:gd name="connsiteX3477" fmla="*/ 589464 w 4419601"/>
              <a:gd name="connsiteY3477" fmla="*/ 1301703 h 2239844"/>
              <a:gd name="connsiteX3478" fmla="*/ 608024 w 4419601"/>
              <a:gd name="connsiteY3478" fmla="*/ 1309638 h 2239844"/>
              <a:gd name="connsiteX3479" fmla="*/ 614465 w 4419601"/>
              <a:gd name="connsiteY3479" fmla="*/ 1312593 h 2239844"/>
              <a:gd name="connsiteX3480" fmla="*/ 613863 w 4419601"/>
              <a:gd name="connsiteY3480" fmla="*/ 1312134 h 2239844"/>
              <a:gd name="connsiteX3481" fmla="*/ 608024 w 4419601"/>
              <a:gd name="connsiteY3481" fmla="*/ 1309638 h 2239844"/>
              <a:gd name="connsiteX3482" fmla="*/ 603745 w 4419601"/>
              <a:gd name="connsiteY3482" fmla="*/ 1307675 h 2239844"/>
              <a:gd name="connsiteX3483" fmla="*/ 590567 w 4419601"/>
              <a:gd name="connsiteY3483" fmla="*/ 1302021 h 2239844"/>
              <a:gd name="connsiteX3484" fmla="*/ 606692 w 4419601"/>
              <a:gd name="connsiteY3484" fmla="*/ 1306672 h 2239844"/>
              <a:gd name="connsiteX3485" fmla="*/ 597707 w 4419601"/>
              <a:gd name="connsiteY3485" fmla="*/ 1299829 h 2239844"/>
              <a:gd name="connsiteX3486" fmla="*/ 596186 w 4419601"/>
              <a:gd name="connsiteY3486" fmla="*/ 1298575 h 2239844"/>
              <a:gd name="connsiteX3487" fmla="*/ 628320 w 4419601"/>
              <a:gd name="connsiteY3487" fmla="*/ 1286989 h 2239844"/>
              <a:gd name="connsiteX3488" fmla="*/ 650311 w 4419601"/>
              <a:gd name="connsiteY3488" fmla="*/ 1296423 h 2239844"/>
              <a:gd name="connsiteX3489" fmla="*/ 674396 w 4419601"/>
              <a:gd name="connsiteY3489" fmla="*/ 1320534 h 2239844"/>
              <a:gd name="connsiteX3490" fmla="*/ 665190 w 4419601"/>
              <a:gd name="connsiteY3490" fmla="*/ 1322938 h 2239844"/>
              <a:gd name="connsiteX3491" fmla="*/ 654100 w 4419601"/>
              <a:gd name="connsiteY3491" fmla="*/ 1306903 h 2239844"/>
              <a:gd name="connsiteX3492" fmla="*/ 654325 w 4419601"/>
              <a:gd name="connsiteY3492" fmla="*/ 1306871 h 2239844"/>
              <a:gd name="connsiteX3493" fmla="*/ 655128 w 4419601"/>
              <a:gd name="connsiteY3493" fmla="*/ 1301245 h 2239844"/>
              <a:gd name="connsiteX3494" fmla="*/ 527117 w 4419601"/>
              <a:gd name="connsiteY3494" fmla="*/ 1281349 h 2239844"/>
              <a:gd name="connsiteX3495" fmla="*/ 580862 w 4419601"/>
              <a:gd name="connsiteY3495" fmla="*/ 1313488 h 2239844"/>
              <a:gd name="connsiteX3496" fmla="*/ 593209 w 4419601"/>
              <a:gd name="connsiteY3496" fmla="*/ 1321598 h 2239844"/>
              <a:gd name="connsiteX3497" fmla="*/ 610542 w 4419601"/>
              <a:gd name="connsiteY3497" fmla="*/ 1336789 h 2239844"/>
              <a:gd name="connsiteX3498" fmla="*/ 611432 w 4419601"/>
              <a:gd name="connsiteY3498" fmla="*/ 1337793 h 2239844"/>
              <a:gd name="connsiteX3499" fmla="*/ 590488 w 4419601"/>
              <a:gd name="connsiteY3499" fmla="*/ 1327951 h 2239844"/>
              <a:gd name="connsiteX3500" fmla="*/ 520700 w 4419601"/>
              <a:gd name="connsiteY3500" fmla="*/ 1287777 h 2239844"/>
              <a:gd name="connsiteX3501" fmla="*/ 527117 w 4419601"/>
              <a:gd name="connsiteY3501" fmla="*/ 1281349 h 2239844"/>
              <a:gd name="connsiteX3502" fmla="*/ 3441157 w 4419601"/>
              <a:gd name="connsiteY3502" fmla="*/ 1281130 h 2239844"/>
              <a:gd name="connsiteX3503" fmla="*/ 3454062 w 4419601"/>
              <a:gd name="connsiteY3503" fmla="*/ 1321069 h 2239844"/>
              <a:gd name="connsiteX3504" fmla="*/ 3458751 w 4419601"/>
              <a:gd name="connsiteY3504" fmla="*/ 1346106 h 2239844"/>
              <a:gd name="connsiteX3505" fmla="*/ 3463989 w 4419601"/>
              <a:gd name="connsiteY3505" fmla="*/ 1374076 h 2239844"/>
              <a:gd name="connsiteX3506" fmla="*/ 3455538 w 4419601"/>
              <a:gd name="connsiteY3506" fmla="*/ 1352539 h 2239844"/>
              <a:gd name="connsiteX3507" fmla="*/ 3454399 w 4419601"/>
              <a:gd name="connsiteY3507" fmla="*/ 1349015 h 2239844"/>
              <a:gd name="connsiteX3508" fmla="*/ 3967186 w 4419601"/>
              <a:gd name="connsiteY3508" fmla="*/ 1279197 h 2239844"/>
              <a:gd name="connsiteX3509" fmla="*/ 3905594 w 4419601"/>
              <a:gd name="connsiteY3509" fmla="*/ 1320197 h 2239844"/>
              <a:gd name="connsiteX3510" fmla="*/ 3898814 w 4419601"/>
              <a:gd name="connsiteY3510" fmla="*/ 1324617 h 2239844"/>
              <a:gd name="connsiteX3511" fmla="*/ 3900277 w 4419601"/>
              <a:gd name="connsiteY3511" fmla="*/ 1330979 h 2239844"/>
              <a:gd name="connsiteX3512" fmla="*/ 3913187 w 4419601"/>
              <a:gd name="connsiteY3512" fmla="*/ 1322541 h 2239844"/>
              <a:gd name="connsiteX3513" fmla="*/ 3900527 w 4419601"/>
              <a:gd name="connsiteY3513" fmla="*/ 1332063 h 2239844"/>
              <a:gd name="connsiteX3514" fmla="*/ 3904434 w 4419601"/>
              <a:gd name="connsiteY3514" fmla="*/ 1349052 h 2239844"/>
              <a:gd name="connsiteX3515" fmla="*/ 3973737 w 4419601"/>
              <a:gd name="connsiteY3515" fmla="*/ 1300214 h 2239844"/>
              <a:gd name="connsiteX3516" fmla="*/ 3970263 w 4419601"/>
              <a:gd name="connsiteY3516" fmla="*/ 1300214 h 2239844"/>
              <a:gd name="connsiteX3517" fmla="*/ 3968044 w 4419601"/>
              <a:gd name="connsiteY3517" fmla="*/ 1285055 h 2239844"/>
              <a:gd name="connsiteX3518" fmla="*/ 3937720 w 4419601"/>
              <a:gd name="connsiteY3518" fmla="*/ 1306505 h 2239844"/>
              <a:gd name="connsiteX3519" fmla="*/ 3913187 w 4419601"/>
              <a:gd name="connsiteY3519" fmla="*/ 1322541 h 2239844"/>
              <a:gd name="connsiteX3520" fmla="*/ 3967546 w 4419601"/>
              <a:gd name="connsiteY3520" fmla="*/ 1281656 h 2239844"/>
              <a:gd name="connsiteX3521" fmla="*/ 2633663 w 4419601"/>
              <a:gd name="connsiteY3521" fmla="*/ 1274888 h 2239844"/>
              <a:gd name="connsiteX3522" fmla="*/ 2650356 w 4419601"/>
              <a:gd name="connsiteY3522" fmla="*/ 1282916 h 2239844"/>
              <a:gd name="connsiteX3523" fmla="*/ 2671454 w 4419601"/>
              <a:gd name="connsiteY3523" fmla="*/ 1312633 h 2239844"/>
              <a:gd name="connsiteX3524" fmla="*/ 2717285 w 4419601"/>
              <a:gd name="connsiteY3524" fmla="*/ 1351984 h 2239844"/>
              <a:gd name="connsiteX3525" fmla="*/ 2749448 w 4419601"/>
              <a:gd name="connsiteY3525" fmla="*/ 1374471 h 2239844"/>
              <a:gd name="connsiteX3526" fmla="*/ 2774249 w 4419601"/>
              <a:gd name="connsiteY3526" fmla="*/ 1391810 h 2239844"/>
              <a:gd name="connsiteX3527" fmla="*/ 2817793 w 4419601"/>
              <a:gd name="connsiteY3527" fmla="*/ 1428278 h 2239844"/>
              <a:gd name="connsiteX3528" fmla="*/ 2857416 w 4419601"/>
              <a:gd name="connsiteY3528" fmla="*/ 1454986 h 2239844"/>
              <a:gd name="connsiteX3529" fmla="*/ 2862188 w 4419601"/>
              <a:gd name="connsiteY3529" fmla="*/ 1459386 h 2239844"/>
              <a:gd name="connsiteX3530" fmla="*/ 2843523 w 4419601"/>
              <a:gd name="connsiteY3530" fmla="*/ 1447552 h 2239844"/>
              <a:gd name="connsiteX3531" fmla="*/ 2755880 w 4419601"/>
              <a:gd name="connsiteY3531" fmla="*/ 1384108 h 2239844"/>
              <a:gd name="connsiteX3532" fmla="*/ 2685123 w 4419601"/>
              <a:gd name="connsiteY3532" fmla="*/ 1332710 h 2239844"/>
              <a:gd name="connsiteX3533" fmla="*/ 2633663 w 4419601"/>
              <a:gd name="connsiteY3533" fmla="*/ 1274888 h 2239844"/>
              <a:gd name="connsiteX3534" fmla="*/ 1290724 w 4419601"/>
              <a:gd name="connsiteY3534" fmla="*/ 1274813 h 2239844"/>
              <a:gd name="connsiteX3535" fmla="*/ 1438759 w 4419601"/>
              <a:gd name="connsiteY3535" fmla="*/ 1339171 h 2239844"/>
              <a:gd name="connsiteX3536" fmla="*/ 1657593 w 4419601"/>
              <a:gd name="connsiteY3536" fmla="*/ 1422837 h 2239844"/>
              <a:gd name="connsiteX3537" fmla="*/ 1876426 w 4419601"/>
              <a:gd name="connsiteY3537" fmla="*/ 1506502 h 2239844"/>
              <a:gd name="connsiteX3538" fmla="*/ 1869990 w 4419601"/>
              <a:gd name="connsiteY3538" fmla="*/ 1506502 h 2239844"/>
              <a:gd name="connsiteX3539" fmla="*/ 1721955 w 4419601"/>
              <a:gd name="connsiteY3539" fmla="*/ 1455016 h 2239844"/>
              <a:gd name="connsiteX3540" fmla="*/ 1503121 w 4419601"/>
              <a:gd name="connsiteY3540" fmla="*/ 1371350 h 2239844"/>
              <a:gd name="connsiteX3541" fmla="*/ 1284288 w 4419601"/>
              <a:gd name="connsiteY3541" fmla="*/ 1281249 h 2239844"/>
              <a:gd name="connsiteX3542" fmla="*/ 1290724 w 4419601"/>
              <a:gd name="connsiteY3542" fmla="*/ 1274813 h 2239844"/>
              <a:gd name="connsiteX3543" fmla="*/ 3445363 w 4419601"/>
              <a:gd name="connsiteY3543" fmla="*/ 1272546 h 2239844"/>
              <a:gd name="connsiteX3544" fmla="*/ 3449113 w 4419601"/>
              <a:gd name="connsiteY3544" fmla="*/ 1281776 h 2239844"/>
              <a:gd name="connsiteX3545" fmla="*/ 3457541 w 4419601"/>
              <a:gd name="connsiteY3545" fmla="*/ 1299356 h 2239844"/>
              <a:gd name="connsiteX3546" fmla="*/ 3461963 w 4419601"/>
              <a:gd name="connsiteY3546" fmla="*/ 1313941 h 2239844"/>
              <a:gd name="connsiteX3547" fmla="*/ 3470530 w 4419601"/>
              <a:gd name="connsiteY3547" fmla="*/ 1378271 h 2239844"/>
              <a:gd name="connsiteX3548" fmla="*/ 3468388 w 4419601"/>
              <a:gd name="connsiteY3548" fmla="*/ 1365405 h 2239844"/>
              <a:gd name="connsiteX3549" fmla="*/ 3462792 w 4419601"/>
              <a:gd name="connsiteY3549" fmla="*/ 1348084 h 2239844"/>
              <a:gd name="connsiteX3550" fmla="*/ 3461963 w 4419601"/>
              <a:gd name="connsiteY3550" fmla="*/ 1339673 h 2239844"/>
              <a:gd name="connsiteX3551" fmla="*/ 3459236 w 4419601"/>
              <a:gd name="connsiteY3551" fmla="*/ 1328643 h 2239844"/>
              <a:gd name="connsiteX3552" fmla="*/ 3458751 w 4419601"/>
              <a:gd name="connsiteY3552" fmla="*/ 1324395 h 2239844"/>
              <a:gd name="connsiteX3553" fmla="*/ 3455538 w 4419601"/>
              <a:gd name="connsiteY3553" fmla="*/ 1301075 h 2239844"/>
              <a:gd name="connsiteX3554" fmla="*/ 3447921 w 4419601"/>
              <a:gd name="connsiteY3554" fmla="*/ 1282887 h 2239844"/>
              <a:gd name="connsiteX3555" fmla="*/ 518820 w 4419601"/>
              <a:gd name="connsiteY3555" fmla="*/ 1271241 h 2239844"/>
              <a:gd name="connsiteX3556" fmla="*/ 526384 w 4419601"/>
              <a:gd name="connsiteY3556" fmla="*/ 1273914 h 2239844"/>
              <a:gd name="connsiteX3557" fmla="*/ 535761 w 4419601"/>
              <a:gd name="connsiteY3557" fmla="*/ 1278509 h 2239844"/>
              <a:gd name="connsiteX3558" fmla="*/ 3440936 w 4419601"/>
              <a:gd name="connsiteY3558" fmla="*/ 1270664 h 2239844"/>
              <a:gd name="connsiteX3559" fmla="*/ 3445098 w 4419601"/>
              <a:gd name="connsiteY3559" fmla="*/ 1276147 h 2239844"/>
              <a:gd name="connsiteX3560" fmla="*/ 3447921 w 4419601"/>
              <a:gd name="connsiteY3560" fmla="*/ 1282887 h 2239844"/>
              <a:gd name="connsiteX3561" fmla="*/ 3459236 w 4419601"/>
              <a:gd name="connsiteY3561" fmla="*/ 1328643 h 2239844"/>
              <a:gd name="connsiteX3562" fmla="*/ 3460725 w 4419601"/>
              <a:gd name="connsiteY3562" fmla="*/ 1341688 h 2239844"/>
              <a:gd name="connsiteX3563" fmla="*/ 3454062 w 4419601"/>
              <a:gd name="connsiteY3563" fmla="*/ 1321069 h 2239844"/>
              <a:gd name="connsiteX3564" fmla="*/ 3449113 w 4419601"/>
              <a:gd name="connsiteY3564" fmla="*/ 1294642 h 2239844"/>
              <a:gd name="connsiteX3565" fmla="*/ 2641525 w 4419601"/>
              <a:gd name="connsiteY3565" fmla="*/ 1270477 h 2239844"/>
              <a:gd name="connsiteX3566" fmla="*/ 2665022 w 4419601"/>
              <a:gd name="connsiteY3566" fmla="*/ 1276494 h 2239844"/>
              <a:gd name="connsiteX3567" fmla="*/ 2683391 w 4419601"/>
              <a:gd name="connsiteY3567" fmla="*/ 1288726 h 2239844"/>
              <a:gd name="connsiteX3568" fmla="*/ 2679495 w 4419601"/>
              <a:gd name="connsiteY3568" fmla="*/ 1290949 h 2239844"/>
              <a:gd name="connsiteX3569" fmla="*/ 2678691 w 4419601"/>
              <a:gd name="connsiteY3569" fmla="*/ 1294162 h 2239844"/>
              <a:gd name="connsiteX3570" fmla="*/ 2693450 w 4419601"/>
              <a:gd name="connsiteY3570" fmla="*/ 1310559 h 2239844"/>
              <a:gd name="connsiteX3571" fmla="*/ 2677082 w 4419601"/>
              <a:gd name="connsiteY3571" fmla="*/ 1295768 h 2239844"/>
              <a:gd name="connsiteX3572" fmla="*/ 2650356 w 4419601"/>
              <a:gd name="connsiteY3572" fmla="*/ 1282916 h 2239844"/>
              <a:gd name="connsiteX3573" fmla="*/ 2640096 w 4419601"/>
              <a:gd name="connsiteY3573" fmla="*/ 1268463 h 2239844"/>
              <a:gd name="connsiteX3574" fmla="*/ 2641525 w 4419601"/>
              <a:gd name="connsiteY3574" fmla="*/ 1270477 h 2239844"/>
              <a:gd name="connsiteX3575" fmla="*/ 2638783 w 4419601"/>
              <a:gd name="connsiteY3575" fmla="*/ 1269774 h 2239844"/>
              <a:gd name="connsiteX3576" fmla="*/ 2633663 w 4419601"/>
              <a:gd name="connsiteY3576" fmla="*/ 1268463 h 2239844"/>
              <a:gd name="connsiteX3577" fmla="*/ 2638783 w 4419601"/>
              <a:gd name="connsiteY3577" fmla="*/ 1269774 h 2239844"/>
              <a:gd name="connsiteX3578" fmla="*/ 2636879 w 4419601"/>
              <a:gd name="connsiteY3578" fmla="*/ 1271676 h 2239844"/>
              <a:gd name="connsiteX3579" fmla="*/ 2633663 w 4419601"/>
              <a:gd name="connsiteY3579" fmla="*/ 1274888 h 2239844"/>
              <a:gd name="connsiteX3580" fmla="*/ 2633663 w 4419601"/>
              <a:gd name="connsiteY3580" fmla="*/ 1268463 h 2239844"/>
              <a:gd name="connsiteX3581" fmla="*/ 3435432 w 4419601"/>
              <a:gd name="connsiteY3581" fmla="*/ 1263413 h 2239844"/>
              <a:gd name="connsiteX3582" fmla="*/ 3438486 w 4419601"/>
              <a:gd name="connsiteY3582" fmla="*/ 1267436 h 2239844"/>
              <a:gd name="connsiteX3583" fmla="*/ 3441157 w 4419601"/>
              <a:gd name="connsiteY3583" fmla="*/ 1281130 h 2239844"/>
              <a:gd name="connsiteX3584" fmla="*/ 3436682 w 4419601"/>
              <a:gd name="connsiteY3584" fmla="*/ 1258191 h 2239844"/>
              <a:gd name="connsiteX3585" fmla="*/ 3440936 w 4419601"/>
              <a:gd name="connsiteY3585" fmla="*/ 1270664 h 2239844"/>
              <a:gd name="connsiteX3586" fmla="*/ 3438486 w 4419601"/>
              <a:gd name="connsiteY3586" fmla="*/ 1267436 h 2239844"/>
              <a:gd name="connsiteX3587" fmla="*/ 1664032 w 4419601"/>
              <a:gd name="connsiteY3587" fmla="*/ 1255976 h 2239844"/>
              <a:gd name="connsiteX3588" fmla="*/ 1682503 w 4419601"/>
              <a:gd name="connsiteY3588" fmla="*/ 1262019 h 2239844"/>
              <a:gd name="connsiteX3589" fmla="*/ 1701062 w 4419601"/>
              <a:gd name="connsiteY3589" fmla="*/ 1264525 h 2239844"/>
              <a:gd name="connsiteX3590" fmla="*/ 1676078 w 4419601"/>
              <a:gd name="connsiteY3590" fmla="*/ 1262019 h 2239844"/>
              <a:gd name="connsiteX3591" fmla="*/ 535261 w 4419601"/>
              <a:gd name="connsiteY3591" fmla="*/ 1251725 h 2239844"/>
              <a:gd name="connsiteX3592" fmla="*/ 551182 w 4419601"/>
              <a:gd name="connsiteY3592" fmla="*/ 1274921 h 2239844"/>
              <a:gd name="connsiteX3593" fmla="*/ 556004 w 4419601"/>
              <a:gd name="connsiteY3593" fmla="*/ 1279467 h 2239844"/>
              <a:gd name="connsiteX3594" fmla="*/ 592322 w 4419601"/>
              <a:gd name="connsiteY3594" fmla="*/ 1295390 h 2239844"/>
              <a:gd name="connsiteX3595" fmla="*/ 545153 w 4419601"/>
              <a:gd name="connsiteY3595" fmla="*/ 1256509 h 2239844"/>
              <a:gd name="connsiteX3596" fmla="*/ 545105 w 4419601"/>
              <a:gd name="connsiteY3596" fmla="*/ 1256486 h 2239844"/>
              <a:gd name="connsiteX3597" fmla="*/ 542958 w 4419601"/>
              <a:gd name="connsiteY3597" fmla="*/ 1258098 h 2239844"/>
              <a:gd name="connsiteX3598" fmla="*/ 539750 w 4419601"/>
              <a:gd name="connsiteY3598" fmla="*/ 1255689 h 2239844"/>
              <a:gd name="connsiteX3599" fmla="*/ 540561 w 4419601"/>
              <a:gd name="connsiteY3599" fmla="*/ 1254288 h 2239844"/>
              <a:gd name="connsiteX3600" fmla="*/ 3434121 w 4419601"/>
              <a:gd name="connsiteY3600" fmla="*/ 1250682 h 2239844"/>
              <a:gd name="connsiteX3601" fmla="*/ 3436263 w 4419601"/>
              <a:gd name="connsiteY3601" fmla="*/ 1256044 h 2239844"/>
              <a:gd name="connsiteX3602" fmla="*/ 3436682 w 4419601"/>
              <a:gd name="connsiteY3602" fmla="*/ 1258191 h 2239844"/>
              <a:gd name="connsiteX3603" fmla="*/ 1843113 w 4419601"/>
              <a:gd name="connsiteY3603" fmla="*/ 1249128 h 2239844"/>
              <a:gd name="connsiteX3604" fmla="*/ 1766020 w 4419601"/>
              <a:gd name="connsiteY3604" fmla="*/ 1268464 h 2239844"/>
              <a:gd name="connsiteX3605" fmla="*/ 1724262 w 4419601"/>
              <a:gd name="connsiteY3605" fmla="*/ 1267658 h 2239844"/>
              <a:gd name="connsiteX3606" fmla="*/ 1701062 w 4419601"/>
              <a:gd name="connsiteY3606" fmla="*/ 1264525 h 2239844"/>
              <a:gd name="connsiteX3607" fmla="*/ 1724262 w 4419601"/>
              <a:gd name="connsiteY3607" fmla="*/ 1266853 h 2239844"/>
              <a:gd name="connsiteX3608" fmla="*/ 1772445 w 4419601"/>
              <a:gd name="connsiteY3608" fmla="*/ 1262019 h 2239844"/>
              <a:gd name="connsiteX3609" fmla="*/ 1778569 w 4419601"/>
              <a:gd name="connsiteY3609" fmla="*/ 1260189 h 2239844"/>
              <a:gd name="connsiteX3610" fmla="*/ 1801355 w 4419601"/>
              <a:gd name="connsiteY3610" fmla="*/ 1257991 h 2239844"/>
              <a:gd name="connsiteX3611" fmla="*/ 1843113 w 4419601"/>
              <a:gd name="connsiteY3611" fmla="*/ 1249128 h 2239844"/>
              <a:gd name="connsiteX3612" fmla="*/ 454949 w 4419601"/>
              <a:gd name="connsiteY3612" fmla="*/ 1248836 h 2239844"/>
              <a:gd name="connsiteX3613" fmla="*/ 520249 w 4419601"/>
              <a:gd name="connsiteY3613" fmla="*/ 1275528 h 2239844"/>
              <a:gd name="connsiteX3614" fmla="*/ 559835 w 4419601"/>
              <a:gd name="connsiteY3614" fmla="*/ 1292724 h 2239844"/>
              <a:gd name="connsiteX3615" fmla="*/ 480516 w 4419601"/>
              <a:gd name="connsiteY3615" fmla="*/ 1261846 h 2239844"/>
              <a:gd name="connsiteX3616" fmla="*/ 1638737 w 4419601"/>
              <a:gd name="connsiteY3616" fmla="*/ 1243288 h 2239844"/>
              <a:gd name="connsiteX3617" fmla="*/ 1664032 w 4419601"/>
              <a:gd name="connsiteY3617" fmla="*/ 1255976 h 2239844"/>
              <a:gd name="connsiteX3618" fmla="*/ 1645562 w 4419601"/>
              <a:gd name="connsiteY3618" fmla="*/ 1249934 h 2239844"/>
              <a:gd name="connsiteX3619" fmla="*/ 1836013 w 4419601"/>
              <a:gd name="connsiteY3619" fmla="*/ 1243022 h 2239844"/>
              <a:gd name="connsiteX3620" fmla="*/ 1817416 w 4419601"/>
              <a:gd name="connsiteY3620" fmla="*/ 1249128 h 2239844"/>
              <a:gd name="connsiteX3621" fmla="*/ 1814005 w 4419601"/>
              <a:gd name="connsiteY3621" fmla="*/ 1249599 h 2239844"/>
              <a:gd name="connsiteX3622" fmla="*/ 1641979 w 4419601"/>
              <a:gd name="connsiteY3622" fmla="*/ 1241444 h 2239844"/>
              <a:gd name="connsiteX3623" fmla="*/ 1672866 w 4419601"/>
              <a:gd name="connsiteY3623" fmla="*/ 1250740 h 2239844"/>
              <a:gd name="connsiteX3624" fmla="*/ 1721049 w 4419601"/>
              <a:gd name="connsiteY3624" fmla="*/ 1255574 h 2239844"/>
              <a:gd name="connsiteX3625" fmla="*/ 1763310 w 4419601"/>
              <a:gd name="connsiteY3625" fmla="*/ 1255775 h 2239844"/>
              <a:gd name="connsiteX3626" fmla="*/ 1763394 w 4419601"/>
              <a:gd name="connsiteY3626" fmla="*/ 1255758 h 2239844"/>
              <a:gd name="connsiteX3627" fmla="*/ 1768530 w 4419601"/>
              <a:gd name="connsiteY3627" fmla="*/ 1255876 h 2239844"/>
              <a:gd name="connsiteX3628" fmla="*/ 1814005 w 4419601"/>
              <a:gd name="connsiteY3628" fmla="*/ 1249599 h 2239844"/>
              <a:gd name="connsiteX3629" fmla="*/ 1778569 w 4419601"/>
              <a:gd name="connsiteY3629" fmla="*/ 1260189 h 2239844"/>
              <a:gd name="connsiteX3630" fmla="*/ 1759596 w 4419601"/>
              <a:gd name="connsiteY3630" fmla="*/ 1262019 h 2239844"/>
              <a:gd name="connsiteX3631" fmla="*/ 1676078 w 4419601"/>
              <a:gd name="connsiteY3631" fmla="*/ 1255574 h 2239844"/>
              <a:gd name="connsiteX3632" fmla="*/ 1849074 w 4419601"/>
              <a:gd name="connsiteY3632" fmla="*/ 1238734 h 2239844"/>
              <a:gd name="connsiteX3633" fmla="*/ 1847932 w 4419601"/>
              <a:gd name="connsiteY3633" fmla="*/ 1239460 h 2239844"/>
              <a:gd name="connsiteX3634" fmla="*/ 1836013 w 4419601"/>
              <a:gd name="connsiteY3634" fmla="*/ 1243022 h 2239844"/>
              <a:gd name="connsiteX3635" fmla="*/ 3263044 w 4419601"/>
              <a:gd name="connsiteY3635" fmla="*/ 1232523 h 2239844"/>
              <a:gd name="connsiteX3636" fmla="*/ 3266762 w 4419601"/>
              <a:gd name="connsiteY3636" fmla="*/ 1244265 h 2239844"/>
              <a:gd name="connsiteX3637" fmla="*/ 3268677 w 4419601"/>
              <a:gd name="connsiteY3637" fmla="*/ 1248993 h 2239844"/>
              <a:gd name="connsiteX3638" fmla="*/ 3264745 w 4419601"/>
              <a:gd name="connsiteY3638" fmla="*/ 1236124 h 2239844"/>
              <a:gd name="connsiteX3639" fmla="*/ 2478551 w 4419601"/>
              <a:gd name="connsiteY3639" fmla="*/ 1227187 h 2239844"/>
              <a:gd name="connsiteX3640" fmla="*/ 2483194 w 4419601"/>
              <a:gd name="connsiteY3640" fmla="*/ 1228838 h 2239844"/>
              <a:gd name="connsiteX3641" fmla="*/ 2483035 w 4419601"/>
              <a:gd name="connsiteY3641" fmla="*/ 1229118 h 2239844"/>
              <a:gd name="connsiteX3642" fmla="*/ 2479823 w 4419601"/>
              <a:gd name="connsiteY3642" fmla="*/ 1229924 h 2239844"/>
              <a:gd name="connsiteX3643" fmla="*/ 2484481 w 4419601"/>
              <a:gd name="connsiteY3643" fmla="*/ 1226576 h 2239844"/>
              <a:gd name="connsiteX3644" fmla="*/ 2486247 w 4419601"/>
              <a:gd name="connsiteY3644" fmla="*/ 1229924 h 2239844"/>
              <a:gd name="connsiteX3645" fmla="*/ 2483194 w 4419601"/>
              <a:gd name="connsiteY3645" fmla="*/ 1228838 h 2239844"/>
              <a:gd name="connsiteX3646" fmla="*/ 2482040 w 4419601"/>
              <a:gd name="connsiteY3646" fmla="*/ 1221945 h 2239844"/>
              <a:gd name="connsiteX3647" fmla="*/ 2486247 w 4419601"/>
              <a:gd name="connsiteY3647" fmla="*/ 1223473 h 2239844"/>
              <a:gd name="connsiteX3648" fmla="*/ 2484481 w 4419601"/>
              <a:gd name="connsiteY3648" fmla="*/ 1226576 h 2239844"/>
              <a:gd name="connsiteX3649" fmla="*/ 2540652 w 4419601"/>
              <a:gd name="connsiteY3649" fmla="*/ 1213104 h 2239844"/>
              <a:gd name="connsiteX3650" fmla="*/ 2621147 w 4419601"/>
              <a:gd name="connsiteY3650" fmla="*/ 1236376 h 2239844"/>
              <a:gd name="connsiteX3651" fmla="*/ 2659690 w 4419601"/>
              <a:gd name="connsiteY3651" fmla="*/ 1255730 h 2239844"/>
              <a:gd name="connsiteX3652" fmla="*/ 2698233 w 4419601"/>
              <a:gd name="connsiteY3652" fmla="*/ 1281535 h 2239844"/>
              <a:gd name="connsiteX3653" fmla="*/ 2725535 w 4419601"/>
              <a:gd name="connsiteY3653" fmla="*/ 1314598 h 2239844"/>
              <a:gd name="connsiteX3654" fmla="*/ 2737242 w 4419601"/>
              <a:gd name="connsiteY3654" fmla="*/ 1339715 h 2239844"/>
              <a:gd name="connsiteX3655" fmla="*/ 2813839 w 4419601"/>
              <a:gd name="connsiteY3655" fmla="*/ 1407220 h 2239844"/>
              <a:gd name="connsiteX3656" fmla="*/ 2854287 w 4419601"/>
              <a:gd name="connsiteY3656" fmla="*/ 1357353 h 2239844"/>
              <a:gd name="connsiteX3657" fmla="*/ 2897034 w 4419601"/>
              <a:gd name="connsiteY3657" fmla="*/ 1293863 h 2239844"/>
              <a:gd name="connsiteX3658" fmla="*/ 2859933 w 4419601"/>
              <a:gd name="connsiteY3658" fmla="*/ 1352531 h 2239844"/>
              <a:gd name="connsiteX3659" fmla="*/ 2856577 w 4419601"/>
              <a:gd name="connsiteY3659" fmla="*/ 1360301 h 2239844"/>
              <a:gd name="connsiteX3660" fmla="*/ 2835047 w 4419601"/>
              <a:gd name="connsiteY3660" fmla="*/ 1391116 h 2239844"/>
              <a:gd name="connsiteX3661" fmla="*/ 2833317 w 4419601"/>
              <a:gd name="connsiteY3661" fmla="*/ 1391911 h 2239844"/>
              <a:gd name="connsiteX3662" fmla="*/ 2815146 w 4419601"/>
              <a:gd name="connsiteY3662" fmla="*/ 1408371 h 2239844"/>
              <a:gd name="connsiteX3663" fmla="*/ 2820001 w 4419601"/>
              <a:gd name="connsiteY3663" fmla="*/ 1412650 h 2239844"/>
              <a:gd name="connsiteX3664" fmla="*/ 2835047 w 4419601"/>
              <a:gd name="connsiteY3664" fmla="*/ 1391116 h 2239844"/>
              <a:gd name="connsiteX3665" fmla="*/ 2845305 w 4419601"/>
              <a:gd name="connsiteY3665" fmla="*/ 1386398 h 2239844"/>
              <a:gd name="connsiteX3666" fmla="*/ 2841469 w 4419601"/>
              <a:gd name="connsiteY3666" fmla="*/ 1395278 h 2239844"/>
              <a:gd name="connsiteX3667" fmla="*/ 2839769 w 4419601"/>
              <a:gd name="connsiteY3667" fmla="*/ 1395930 h 2239844"/>
              <a:gd name="connsiteX3668" fmla="*/ 2821586 w 4419601"/>
              <a:gd name="connsiteY3668" fmla="*/ 1414048 h 2239844"/>
              <a:gd name="connsiteX3669" fmla="*/ 2830123 w 4419601"/>
              <a:gd name="connsiteY3669" fmla="*/ 1421571 h 2239844"/>
              <a:gd name="connsiteX3670" fmla="*/ 2832510 w 4419601"/>
              <a:gd name="connsiteY3670" fmla="*/ 1416022 h 2239844"/>
              <a:gd name="connsiteX3671" fmla="*/ 2832510 w 4419601"/>
              <a:gd name="connsiteY3671" fmla="*/ 1422451 h 2239844"/>
              <a:gd name="connsiteX3672" fmla="*/ 2830283 w 4419601"/>
              <a:gd name="connsiteY3672" fmla="*/ 1421711 h 2239844"/>
              <a:gd name="connsiteX3673" fmla="*/ 2845935 w 4419601"/>
              <a:gd name="connsiteY3673" fmla="*/ 1435505 h 2239844"/>
              <a:gd name="connsiteX3674" fmla="*/ 2880449 w 4419601"/>
              <a:gd name="connsiteY3674" fmla="*/ 1462927 h 2239844"/>
              <a:gd name="connsiteX3675" fmla="*/ 2878097 w 4419601"/>
              <a:gd name="connsiteY3675" fmla="*/ 1461204 h 2239844"/>
              <a:gd name="connsiteX3676" fmla="*/ 2857692 w 4419601"/>
              <a:gd name="connsiteY3676" fmla="*/ 1448636 h 2239844"/>
              <a:gd name="connsiteX3677" fmla="*/ 2820240 w 4419601"/>
              <a:gd name="connsiteY3677" fmla="*/ 1420712 h 2239844"/>
              <a:gd name="connsiteX3678" fmla="*/ 2817465 w 4419601"/>
              <a:gd name="connsiteY3678" fmla="*/ 1418154 h 2239844"/>
              <a:gd name="connsiteX3679" fmla="*/ 2817185 w 4419601"/>
              <a:gd name="connsiteY3679" fmla="*/ 1418434 h 2239844"/>
              <a:gd name="connsiteX3680" fmla="*/ 2820240 w 4419601"/>
              <a:gd name="connsiteY3680" fmla="*/ 1420712 h 2239844"/>
              <a:gd name="connsiteX3681" fmla="*/ 2836111 w 4419601"/>
              <a:gd name="connsiteY3681" fmla="*/ 1435344 h 2239844"/>
              <a:gd name="connsiteX3682" fmla="*/ 2829854 w 4419601"/>
              <a:gd name="connsiteY3682" fmla="*/ 1431490 h 2239844"/>
              <a:gd name="connsiteX3683" fmla="*/ 2814856 w 4419601"/>
              <a:gd name="connsiteY3683" fmla="*/ 1420754 h 2239844"/>
              <a:gd name="connsiteX3684" fmla="*/ 2813153 w 4419601"/>
              <a:gd name="connsiteY3684" fmla="*/ 1422451 h 2239844"/>
              <a:gd name="connsiteX3685" fmla="*/ 2814511 w 4419601"/>
              <a:gd name="connsiteY3685" fmla="*/ 1420508 h 2239844"/>
              <a:gd name="connsiteX3686" fmla="*/ 2812687 w 4419601"/>
              <a:gd name="connsiteY3686" fmla="*/ 1419202 h 2239844"/>
              <a:gd name="connsiteX3687" fmla="*/ 2813153 w 4419601"/>
              <a:gd name="connsiteY3687" fmla="*/ 1422451 h 2239844"/>
              <a:gd name="connsiteX3688" fmla="*/ 2806700 w 4419601"/>
              <a:gd name="connsiteY3688" fmla="*/ 1416022 h 2239844"/>
              <a:gd name="connsiteX3689" fmla="*/ 2808627 w 4419601"/>
              <a:gd name="connsiteY3689" fmla="*/ 1416296 h 2239844"/>
              <a:gd name="connsiteX3690" fmla="*/ 2807382 w 4419601"/>
              <a:gd name="connsiteY3690" fmla="*/ 1415404 h 2239844"/>
              <a:gd name="connsiteX3691" fmla="*/ 2806700 w 4419601"/>
              <a:gd name="connsiteY3691" fmla="*/ 1416022 h 2239844"/>
              <a:gd name="connsiteX3692" fmla="*/ 2807267 w 4419601"/>
              <a:gd name="connsiteY3692" fmla="*/ 1415323 h 2239844"/>
              <a:gd name="connsiteX3693" fmla="*/ 2781610 w 4419601"/>
              <a:gd name="connsiteY3693" fmla="*/ 1396957 h 2239844"/>
              <a:gd name="connsiteX3694" fmla="*/ 2774249 w 4419601"/>
              <a:gd name="connsiteY3694" fmla="*/ 1391810 h 2239844"/>
              <a:gd name="connsiteX3695" fmla="*/ 2743116 w 4419601"/>
              <a:gd name="connsiteY3695" fmla="*/ 1365737 h 2239844"/>
              <a:gd name="connsiteX3696" fmla="*/ 2736965 w 4419601"/>
              <a:gd name="connsiteY3696" fmla="*/ 1358904 h 2239844"/>
              <a:gd name="connsiteX3697" fmla="*/ 2736776 w 4419601"/>
              <a:gd name="connsiteY3697" fmla="*/ 1358951 h 2239844"/>
              <a:gd name="connsiteX3698" fmla="*/ 2736522 w 4419601"/>
              <a:gd name="connsiteY3698" fmla="*/ 1358412 h 2239844"/>
              <a:gd name="connsiteX3699" fmla="*/ 2693450 w 4419601"/>
              <a:gd name="connsiteY3699" fmla="*/ 1310559 h 2239844"/>
              <a:gd name="connsiteX3700" fmla="*/ 2710853 w 4419601"/>
              <a:gd name="connsiteY3700" fmla="*/ 1326285 h 2239844"/>
              <a:gd name="connsiteX3701" fmla="*/ 2730063 w 4419601"/>
              <a:gd name="connsiteY3701" fmla="*/ 1344689 h 2239844"/>
              <a:gd name="connsiteX3702" fmla="*/ 2726349 w 4419601"/>
              <a:gd name="connsiteY3702" fmla="*/ 1336798 h 2239844"/>
              <a:gd name="connsiteX3703" fmla="*/ 2708441 w 4419601"/>
              <a:gd name="connsiteY3703" fmla="*/ 1321467 h 2239844"/>
              <a:gd name="connsiteX3704" fmla="*/ 2687866 w 4419601"/>
              <a:gd name="connsiteY3704" fmla="*/ 1291705 h 2239844"/>
              <a:gd name="connsiteX3705" fmla="*/ 2691555 w 4419601"/>
              <a:gd name="connsiteY3705" fmla="*/ 1294162 h 2239844"/>
              <a:gd name="connsiteX3706" fmla="*/ 2711657 w 4419601"/>
              <a:gd name="connsiteY3706" fmla="*/ 1316648 h 2239844"/>
              <a:gd name="connsiteX3707" fmla="*/ 2720707 w 4419601"/>
              <a:gd name="connsiteY3707" fmla="*/ 1324813 h 2239844"/>
              <a:gd name="connsiteX3708" fmla="*/ 2715899 w 4419601"/>
              <a:gd name="connsiteY3708" fmla="*/ 1314598 h 2239844"/>
              <a:gd name="connsiteX3709" fmla="*/ 2685386 w 4419601"/>
              <a:gd name="connsiteY3709" fmla="*/ 1275084 h 2239844"/>
              <a:gd name="connsiteX3710" fmla="*/ 2640419 w 4419601"/>
              <a:gd name="connsiteY3710" fmla="*/ 1249278 h 2239844"/>
              <a:gd name="connsiteX3711" fmla="*/ 2595452 w 4419601"/>
              <a:gd name="connsiteY3711" fmla="*/ 1236376 h 2239844"/>
              <a:gd name="connsiteX3712" fmla="*/ 2549993 w 4419601"/>
              <a:gd name="connsiteY3712" fmla="*/ 1220572 h 2239844"/>
              <a:gd name="connsiteX3713" fmla="*/ 2525431 w 4419601"/>
              <a:gd name="connsiteY3713" fmla="*/ 1212034 h 2239844"/>
              <a:gd name="connsiteX3714" fmla="*/ 2549993 w 4419601"/>
              <a:gd name="connsiteY3714" fmla="*/ 1220572 h 2239844"/>
              <a:gd name="connsiteX3715" fmla="*/ 2569757 w 4419601"/>
              <a:gd name="connsiteY3715" fmla="*/ 1236376 h 2239844"/>
              <a:gd name="connsiteX3716" fmla="*/ 2563333 w 4419601"/>
              <a:gd name="connsiteY3716" fmla="*/ 1242827 h 2239844"/>
              <a:gd name="connsiteX3717" fmla="*/ 2563333 w 4419601"/>
              <a:gd name="connsiteY3717" fmla="*/ 1236376 h 2239844"/>
              <a:gd name="connsiteX3718" fmla="*/ 2555512 w 4419601"/>
              <a:gd name="connsiteY3718" fmla="*/ 1234973 h 2239844"/>
              <a:gd name="connsiteX3719" fmla="*/ 2544061 w 4419601"/>
              <a:gd name="connsiteY3719" fmla="*/ 1223473 h 2239844"/>
              <a:gd name="connsiteX3720" fmla="*/ 2470257 w 4419601"/>
              <a:gd name="connsiteY3720" fmla="*/ 1209337 h 2239844"/>
              <a:gd name="connsiteX3721" fmla="*/ 2473399 w 4419601"/>
              <a:gd name="connsiteY3721" fmla="*/ 1210570 h 2239844"/>
              <a:gd name="connsiteX3722" fmla="*/ 2476820 w 4419601"/>
              <a:gd name="connsiteY3722" fmla="*/ 1212043 h 2239844"/>
              <a:gd name="connsiteX3723" fmla="*/ 2482040 w 4419601"/>
              <a:gd name="connsiteY3723" fmla="*/ 1221945 h 2239844"/>
              <a:gd name="connsiteX3724" fmla="*/ 2474912 w 4419601"/>
              <a:gd name="connsiteY3724" fmla="*/ 1219355 h 2239844"/>
              <a:gd name="connsiteX3725" fmla="*/ 3416519 w 4419601"/>
              <a:gd name="connsiteY3725" fmla="*/ 1204883 h 2239844"/>
              <a:gd name="connsiteX3726" fmla="*/ 3424581 w 4419601"/>
              <a:gd name="connsiteY3726" fmla="*/ 1222709 h 2239844"/>
              <a:gd name="connsiteX3727" fmla="*/ 3434121 w 4419601"/>
              <a:gd name="connsiteY3727" fmla="*/ 1250682 h 2239844"/>
              <a:gd name="connsiteX3728" fmla="*/ 3419459 w 4419601"/>
              <a:gd name="connsiteY3728" fmla="*/ 1213982 h 2239844"/>
              <a:gd name="connsiteX3729" fmla="*/ 3418122 w 4419601"/>
              <a:gd name="connsiteY3729" fmla="*/ 1203769 h 2239844"/>
              <a:gd name="connsiteX3730" fmla="*/ 3429004 w 4419601"/>
              <a:gd name="connsiteY3730" fmla="*/ 1222447 h 2239844"/>
              <a:gd name="connsiteX3731" fmla="*/ 3438673 w 4419601"/>
              <a:gd name="connsiteY3731" fmla="*/ 1245490 h 2239844"/>
              <a:gd name="connsiteX3732" fmla="*/ 3445363 w 4419601"/>
              <a:gd name="connsiteY3732" fmla="*/ 1272546 h 2239844"/>
              <a:gd name="connsiteX3733" fmla="*/ 3429838 w 4419601"/>
              <a:gd name="connsiteY3733" fmla="*/ 1234332 h 2239844"/>
              <a:gd name="connsiteX3734" fmla="*/ 3424581 w 4419601"/>
              <a:gd name="connsiteY3734" fmla="*/ 1222709 h 2239844"/>
              <a:gd name="connsiteX3735" fmla="*/ 2472446 w 4419601"/>
              <a:gd name="connsiteY3735" fmla="*/ 1203745 h 2239844"/>
              <a:gd name="connsiteX3736" fmla="*/ 2473399 w 4419601"/>
              <a:gd name="connsiteY3736" fmla="*/ 1204119 h 2239844"/>
              <a:gd name="connsiteX3737" fmla="*/ 2518366 w 4419601"/>
              <a:gd name="connsiteY3737" fmla="*/ 1223473 h 2239844"/>
              <a:gd name="connsiteX3738" fmla="*/ 2540849 w 4419601"/>
              <a:gd name="connsiteY3738" fmla="*/ 1232344 h 2239844"/>
              <a:gd name="connsiteX3739" fmla="*/ 2555512 w 4419601"/>
              <a:gd name="connsiteY3739" fmla="*/ 1234973 h 2239844"/>
              <a:gd name="connsiteX3740" fmla="*/ 2563333 w 4419601"/>
              <a:gd name="connsiteY3740" fmla="*/ 1242827 h 2239844"/>
              <a:gd name="connsiteX3741" fmla="*/ 2518366 w 4419601"/>
              <a:gd name="connsiteY3741" fmla="*/ 1229924 h 2239844"/>
              <a:gd name="connsiteX3742" fmla="*/ 2476820 w 4419601"/>
              <a:gd name="connsiteY3742" fmla="*/ 1212043 h 2239844"/>
              <a:gd name="connsiteX3743" fmla="*/ 363116 w 4419601"/>
              <a:gd name="connsiteY3743" fmla="*/ 1202862 h 2239844"/>
              <a:gd name="connsiteX3744" fmla="*/ 393479 w 4419601"/>
              <a:gd name="connsiteY3744" fmla="*/ 1216677 h 2239844"/>
              <a:gd name="connsiteX3745" fmla="*/ 411061 w 4419601"/>
              <a:gd name="connsiteY3745" fmla="*/ 1226504 h 2239844"/>
              <a:gd name="connsiteX3746" fmla="*/ 454949 w 4419601"/>
              <a:gd name="connsiteY3746" fmla="*/ 1248836 h 2239844"/>
              <a:gd name="connsiteX3747" fmla="*/ 450182 w 4419601"/>
              <a:gd name="connsiteY3747" fmla="*/ 1246888 h 2239844"/>
              <a:gd name="connsiteX3748" fmla="*/ 391792 w 4419601"/>
              <a:gd name="connsiteY3748" fmla="*/ 1217663 h 2239844"/>
              <a:gd name="connsiteX3749" fmla="*/ 342695 w 4419601"/>
              <a:gd name="connsiteY3749" fmla="*/ 1198888 h 2239844"/>
              <a:gd name="connsiteX3750" fmla="*/ 423906 w 4419601"/>
              <a:gd name="connsiteY3750" fmla="*/ 1236148 h 2239844"/>
              <a:gd name="connsiteX3751" fmla="*/ 450182 w 4419601"/>
              <a:gd name="connsiteY3751" fmla="*/ 1246888 h 2239844"/>
              <a:gd name="connsiteX3752" fmla="*/ 478500 w 4419601"/>
              <a:gd name="connsiteY3752" fmla="*/ 1261062 h 2239844"/>
              <a:gd name="connsiteX3753" fmla="*/ 480516 w 4419601"/>
              <a:gd name="connsiteY3753" fmla="*/ 1261846 h 2239844"/>
              <a:gd name="connsiteX3754" fmla="*/ 507403 w 4419601"/>
              <a:gd name="connsiteY3754" fmla="*/ 1275528 h 2239844"/>
              <a:gd name="connsiteX3755" fmla="*/ 507403 w 4419601"/>
              <a:gd name="connsiteY3755" fmla="*/ 1281957 h 2239844"/>
              <a:gd name="connsiteX3756" fmla="*/ 443175 w 4419601"/>
              <a:gd name="connsiteY3756" fmla="*/ 1249810 h 2239844"/>
              <a:gd name="connsiteX3757" fmla="*/ 344424 w 4419601"/>
              <a:gd name="connsiteY3757" fmla="*/ 1199983 h 2239844"/>
              <a:gd name="connsiteX3758" fmla="*/ 1913782 w 4419601"/>
              <a:gd name="connsiteY3758" fmla="*/ 1197567 h 2239844"/>
              <a:gd name="connsiteX3759" fmla="*/ 1911727 w 4419601"/>
              <a:gd name="connsiteY3759" fmla="*/ 1199628 h 2239844"/>
              <a:gd name="connsiteX3760" fmla="*/ 1872560 w 4419601"/>
              <a:gd name="connsiteY3760" fmla="*/ 1227884 h 2239844"/>
              <a:gd name="connsiteX3761" fmla="*/ 1861584 w 4419601"/>
              <a:gd name="connsiteY3761" fmla="*/ 1234627 h 2239844"/>
              <a:gd name="connsiteX3762" fmla="*/ 1849074 w 4419601"/>
              <a:gd name="connsiteY3762" fmla="*/ 1238734 h 2239844"/>
              <a:gd name="connsiteX3763" fmla="*/ 3404917 w 4419601"/>
              <a:gd name="connsiteY3763" fmla="*/ 1195937 h 2239844"/>
              <a:gd name="connsiteX3764" fmla="*/ 3410563 w 4419601"/>
              <a:gd name="connsiteY3764" fmla="*/ 1211013 h 2239844"/>
              <a:gd name="connsiteX3765" fmla="*/ 3429838 w 4419601"/>
              <a:gd name="connsiteY3765" fmla="*/ 1256044 h 2239844"/>
              <a:gd name="connsiteX3766" fmla="*/ 3430509 w 4419601"/>
              <a:gd name="connsiteY3766" fmla="*/ 1256927 h 2239844"/>
              <a:gd name="connsiteX3767" fmla="*/ 3448541 w 4419601"/>
              <a:gd name="connsiteY3767" fmla="*/ 1330891 h 2239844"/>
              <a:gd name="connsiteX3768" fmla="*/ 1909650 w 4419601"/>
              <a:gd name="connsiteY3768" fmla="*/ 1194131 h 2239844"/>
              <a:gd name="connsiteX3769" fmla="*/ 1890493 w 4419601"/>
              <a:gd name="connsiteY3769" fmla="*/ 1212068 h 2239844"/>
              <a:gd name="connsiteX3770" fmla="*/ 1849538 w 4419601"/>
              <a:gd name="connsiteY3770" fmla="*/ 1236238 h 2239844"/>
              <a:gd name="connsiteX3771" fmla="*/ 1814927 w 4419601"/>
              <a:gd name="connsiteY3771" fmla="*/ 1242206 h 2239844"/>
              <a:gd name="connsiteX3772" fmla="*/ 1881660 w 4419601"/>
              <a:gd name="connsiteY3772" fmla="*/ 1210457 h 2239844"/>
              <a:gd name="connsiteX3773" fmla="*/ 1917939 w 4419601"/>
              <a:gd name="connsiteY3773" fmla="*/ 1193396 h 2239844"/>
              <a:gd name="connsiteX3774" fmla="*/ 1916080 w 4419601"/>
              <a:gd name="connsiteY3774" fmla="*/ 1195707 h 2239844"/>
              <a:gd name="connsiteX3775" fmla="*/ 1913782 w 4419601"/>
              <a:gd name="connsiteY3775" fmla="*/ 1197566 h 2239844"/>
              <a:gd name="connsiteX3776" fmla="*/ 1916994 w 4419601"/>
              <a:gd name="connsiteY3776" fmla="*/ 1194344 h 2239844"/>
              <a:gd name="connsiteX3777" fmla="*/ 2517908 w 4419601"/>
              <a:gd name="connsiteY3777" fmla="*/ 1190676 h 2239844"/>
              <a:gd name="connsiteX3778" fmla="*/ 2582731 w 4419601"/>
              <a:gd name="connsiteY3778" fmla="*/ 1190676 h 2239844"/>
              <a:gd name="connsiteX3779" fmla="*/ 2589213 w 4419601"/>
              <a:gd name="connsiteY3779" fmla="*/ 1198614 h 2239844"/>
              <a:gd name="connsiteX3780" fmla="*/ 2517908 w 4419601"/>
              <a:gd name="connsiteY3780" fmla="*/ 1198614 h 2239844"/>
              <a:gd name="connsiteX3781" fmla="*/ 2517908 w 4419601"/>
              <a:gd name="connsiteY3781" fmla="*/ 1190676 h 2239844"/>
              <a:gd name="connsiteX3782" fmla="*/ 3409395 w 4419601"/>
              <a:gd name="connsiteY3782" fmla="*/ 1188789 h 2239844"/>
              <a:gd name="connsiteX3783" fmla="*/ 3413715 w 4419601"/>
              <a:gd name="connsiteY3783" fmla="*/ 1196205 h 2239844"/>
              <a:gd name="connsiteX3784" fmla="*/ 3416519 w 4419601"/>
              <a:gd name="connsiteY3784" fmla="*/ 1204883 h 2239844"/>
              <a:gd name="connsiteX3785" fmla="*/ 3410563 w 4419601"/>
              <a:gd name="connsiteY3785" fmla="*/ 1191714 h 2239844"/>
              <a:gd name="connsiteX3786" fmla="*/ 4092230 w 4419601"/>
              <a:gd name="connsiteY3786" fmla="*/ 1182825 h 2239844"/>
              <a:gd name="connsiteX3787" fmla="*/ 4053371 w 4419601"/>
              <a:gd name="connsiteY3787" fmla="*/ 1217103 h 2239844"/>
              <a:gd name="connsiteX3788" fmla="*/ 3998760 w 4419601"/>
              <a:gd name="connsiteY3788" fmla="*/ 1258178 h 2239844"/>
              <a:gd name="connsiteX3789" fmla="*/ 3998756 w 4419601"/>
              <a:gd name="connsiteY3789" fmla="*/ 1258181 h 2239844"/>
              <a:gd name="connsiteX3790" fmla="*/ 3972557 w 4419601"/>
              <a:gd name="connsiteY3790" fmla="*/ 1275621 h 2239844"/>
              <a:gd name="connsiteX3791" fmla="*/ 3972895 w 4419601"/>
              <a:gd name="connsiteY3791" fmla="*/ 1277632 h 2239844"/>
              <a:gd name="connsiteX3792" fmla="*/ 3998756 w 4419601"/>
              <a:gd name="connsiteY3792" fmla="*/ 1258181 h 2239844"/>
              <a:gd name="connsiteX3793" fmla="*/ 3998758 w 4419601"/>
              <a:gd name="connsiteY3793" fmla="*/ 1258180 h 2239844"/>
              <a:gd name="connsiteX3794" fmla="*/ 3998760 w 4419601"/>
              <a:gd name="connsiteY3794" fmla="*/ 1258178 h 2239844"/>
              <a:gd name="connsiteX3795" fmla="*/ 4091922 w 4419601"/>
              <a:gd name="connsiteY3795" fmla="*/ 1191330 h 2239844"/>
              <a:gd name="connsiteX3796" fmla="*/ 4095332 w 4419601"/>
              <a:gd name="connsiteY3796" fmla="*/ 1188521 h 2239844"/>
              <a:gd name="connsiteX3797" fmla="*/ 4092473 w 4419601"/>
              <a:gd name="connsiteY3797" fmla="*/ 1184250 h 2239844"/>
              <a:gd name="connsiteX3798" fmla="*/ 3409299 w 4419601"/>
              <a:gd name="connsiteY3798" fmla="*/ 1182539 h 2239844"/>
              <a:gd name="connsiteX3799" fmla="*/ 3415382 w 4419601"/>
              <a:gd name="connsiteY3799" fmla="*/ 1195734 h 2239844"/>
              <a:gd name="connsiteX3800" fmla="*/ 3418122 w 4419601"/>
              <a:gd name="connsiteY3800" fmla="*/ 1203769 h 2239844"/>
              <a:gd name="connsiteX3801" fmla="*/ 3413715 w 4419601"/>
              <a:gd name="connsiteY3801" fmla="*/ 1196205 h 2239844"/>
              <a:gd name="connsiteX3802" fmla="*/ 2429030 w 4419601"/>
              <a:gd name="connsiteY3802" fmla="*/ 1178521 h 2239844"/>
              <a:gd name="connsiteX3803" fmla="*/ 2448342 w 4419601"/>
              <a:gd name="connsiteY3803" fmla="*/ 1185235 h 2239844"/>
              <a:gd name="connsiteX3804" fmla="*/ 2471793 w 4419601"/>
              <a:gd name="connsiteY3804" fmla="*/ 1202506 h 2239844"/>
              <a:gd name="connsiteX3805" fmla="*/ 2472446 w 4419601"/>
              <a:gd name="connsiteY3805" fmla="*/ 1203745 h 2239844"/>
              <a:gd name="connsiteX3806" fmla="*/ 2457019 w 4419601"/>
              <a:gd name="connsiteY3806" fmla="*/ 1197693 h 2239844"/>
              <a:gd name="connsiteX3807" fmla="*/ 2447704 w 4419601"/>
              <a:gd name="connsiteY3807" fmla="*/ 1191216 h 2239844"/>
              <a:gd name="connsiteX3808" fmla="*/ 2437426 w 4419601"/>
              <a:gd name="connsiteY3808" fmla="*/ 1176163 h 2239844"/>
              <a:gd name="connsiteX3809" fmla="*/ 2515154 w 4419601"/>
              <a:gd name="connsiteY3809" fmla="*/ 1205732 h 2239844"/>
              <a:gd name="connsiteX3810" fmla="*/ 2515179 w 4419601"/>
              <a:gd name="connsiteY3810" fmla="*/ 1205739 h 2239844"/>
              <a:gd name="connsiteX3811" fmla="*/ 2525431 w 4419601"/>
              <a:gd name="connsiteY3811" fmla="*/ 1212034 h 2239844"/>
              <a:gd name="connsiteX3812" fmla="*/ 2448342 w 4419601"/>
              <a:gd name="connsiteY3812" fmla="*/ 1185235 h 2239844"/>
              <a:gd name="connsiteX3813" fmla="*/ 2447704 w 4419601"/>
              <a:gd name="connsiteY3813" fmla="*/ 1184765 h 2239844"/>
              <a:gd name="connsiteX3814" fmla="*/ 3401881 w 4419601"/>
              <a:gd name="connsiteY3814" fmla="*/ 1175892 h 2239844"/>
              <a:gd name="connsiteX3815" fmla="*/ 3408067 w 4419601"/>
              <a:gd name="connsiteY3815" fmla="*/ 1186510 h 2239844"/>
              <a:gd name="connsiteX3816" fmla="*/ 3410563 w 4419601"/>
              <a:gd name="connsiteY3816" fmla="*/ 1191714 h 2239844"/>
              <a:gd name="connsiteX3817" fmla="*/ 3419459 w 4419601"/>
              <a:gd name="connsiteY3817" fmla="*/ 1213982 h 2239844"/>
              <a:gd name="connsiteX3818" fmla="*/ 3435432 w 4419601"/>
              <a:gd name="connsiteY3818" fmla="*/ 1263413 h 2239844"/>
              <a:gd name="connsiteX3819" fmla="*/ 3430509 w 4419601"/>
              <a:gd name="connsiteY3819" fmla="*/ 1256927 h 2239844"/>
              <a:gd name="connsiteX3820" fmla="*/ 3424216 w 4419601"/>
              <a:gd name="connsiteY3820" fmla="*/ 1231116 h 2239844"/>
              <a:gd name="connsiteX3821" fmla="*/ 1934848 w 4419601"/>
              <a:gd name="connsiteY3821" fmla="*/ 1174633 h 2239844"/>
              <a:gd name="connsiteX3822" fmla="*/ 1933055 w 4419601"/>
              <a:gd name="connsiteY3822" fmla="*/ 1178230 h 2239844"/>
              <a:gd name="connsiteX3823" fmla="*/ 1917939 w 4419601"/>
              <a:gd name="connsiteY3823" fmla="*/ 1193396 h 2239844"/>
              <a:gd name="connsiteX3824" fmla="*/ 1929231 w 4419601"/>
              <a:gd name="connsiteY3824" fmla="*/ 1179355 h 2239844"/>
              <a:gd name="connsiteX3825" fmla="*/ 2871217 w 4419601"/>
              <a:gd name="connsiteY3825" fmla="*/ 1165202 h 2239844"/>
              <a:gd name="connsiteX3826" fmla="*/ 2877639 w 4419601"/>
              <a:gd name="connsiteY3826" fmla="*/ 1165202 h 2239844"/>
              <a:gd name="connsiteX3827" fmla="*/ 2871217 w 4419601"/>
              <a:gd name="connsiteY3827" fmla="*/ 1165202 h 2239844"/>
              <a:gd name="connsiteX3828" fmla="*/ 3404112 w 4419601"/>
              <a:gd name="connsiteY3828" fmla="*/ 1163121 h 2239844"/>
              <a:gd name="connsiteX3829" fmla="*/ 3411366 w 4419601"/>
              <a:gd name="connsiteY3829" fmla="*/ 1174827 h 2239844"/>
              <a:gd name="connsiteX3830" fmla="*/ 3474813 w 4419601"/>
              <a:gd name="connsiteY3830" fmla="*/ 1346106 h 2239844"/>
              <a:gd name="connsiteX3831" fmla="*/ 3481238 w 4419601"/>
              <a:gd name="connsiteY3831" fmla="*/ 1436168 h 2239844"/>
              <a:gd name="connsiteX3832" fmla="*/ 3478170 w 4419601"/>
              <a:gd name="connsiteY3832" fmla="*/ 1451530 h 2239844"/>
              <a:gd name="connsiteX3833" fmla="*/ 3475557 w 4419601"/>
              <a:gd name="connsiteY3833" fmla="*/ 1439571 h 2239844"/>
              <a:gd name="connsiteX3834" fmla="*/ 3476419 w 4419601"/>
              <a:gd name="connsiteY3834" fmla="*/ 1413652 h 2239844"/>
              <a:gd name="connsiteX3835" fmla="*/ 3474813 w 4419601"/>
              <a:gd name="connsiteY3835" fmla="*/ 1404003 h 2239844"/>
              <a:gd name="connsiteX3836" fmla="*/ 3474813 w 4419601"/>
              <a:gd name="connsiteY3836" fmla="*/ 1378271 h 2239844"/>
              <a:gd name="connsiteX3837" fmla="*/ 3468388 w 4419601"/>
              <a:gd name="connsiteY3837" fmla="*/ 1326807 h 2239844"/>
              <a:gd name="connsiteX3838" fmla="*/ 3458751 w 4419601"/>
              <a:gd name="connsiteY3838" fmla="*/ 1301879 h 2239844"/>
              <a:gd name="connsiteX3839" fmla="*/ 3457541 w 4419601"/>
              <a:gd name="connsiteY3839" fmla="*/ 1299356 h 2239844"/>
              <a:gd name="connsiteX3840" fmla="*/ 3448310 w 4419601"/>
              <a:gd name="connsiteY3840" fmla="*/ 1268910 h 2239844"/>
              <a:gd name="connsiteX3841" fmla="*/ 3429838 w 4419601"/>
              <a:gd name="connsiteY3841" fmla="*/ 1223879 h 2239844"/>
              <a:gd name="connsiteX3842" fmla="*/ 3429004 w 4419601"/>
              <a:gd name="connsiteY3842" fmla="*/ 1222447 h 2239844"/>
              <a:gd name="connsiteX3843" fmla="*/ 1612135 w 4419601"/>
              <a:gd name="connsiteY3843" fmla="*/ 1162061 h 2239844"/>
              <a:gd name="connsiteX3844" fmla="*/ 1612628 w 4419601"/>
              <a:gd name="connsiteY3844" fmla="*/ 1167261 h 2239844"/>
              <a:gd name="connsiteX3845" fmla="*/ 1611031 w 4419601"/>
              <a:gd name="connsiteY3845" fmla="*/ 1171785 h 2239844"/>
              <a:gd name="connsiteX3846" fmla="*/ 1611834 w 4419601"/>
              <a:gd name="connsiteY3846" fmla="*/ 1210457 h 2239844"/>
              <a:gd name="connsiteX3847" fmla="*/ 1639138 w 4419601"/>
              <a:gd name="connsiteY3847" fmla="*/ 1240266 h 2239844"/>
              <a:gd name="connsiteX3848" fmla="*/ 1641979 w 4419601"/>
              <a:gd name="connsiteY3848" fmla="*/ 1241444 h 2239844"/>
              <a:gd name="connsiteX3849" fmla="*/ 1634545 w 4419601"/>
              <a:gd name="connsiteY3849" fmla="*/ 1239206 h 2239844"/>
              <a:gd name="connsiteX3850" fmla="*/ 1618259 w 4419601"/>
              <a:gd name="connsiteY3850" fmla="*/ 1223347 h 2239844"/>
              <a:gd name="connsiteX3851" fmla="*/ 1602499 w 4419601"/>
              <a:gd name="connsiteY3851" fmla="*/ 1192329 h 2239844"/>
              <a:gd name="connsiteX3852" fmla="*/ 1605499 w 4419601"/>
              <a:gd name="connsiteY3852" fmla="*/ 1173472 h 2239844"/>
              <a:gd name="connsiteX3853" fmla="*/ 2496283 w 4419601"/>
              <a:gd name="connsiteY3853" fmla="*/ 1160392 h 2239844"/>
              <a:gd name="connsiteX3854" fmla="*/ 2476500 w 4419601"/>
              <a:gd name="connsiteY3854" fmla="*/ 1163689 h 2239844"/>
              <a:gd name="connsiteX3855" fmla="*/ 2473325 w 4419601"/>
              <a:gd name="connsiteY3855" fmla="*/ 1163159 h 2239844"/>
              <a:gd name="connsiteX3856" fmla="*/ 2456540 w 4419601"/>
              <a:gd name="connsiteY3856" fmla="*/ 1168755 h 2239844"/>
              <a:gd name="connsiteX3857" fmla="*/ 2469133 w 4419601"/>
              <a:gd name="connsiteY3857" fmla="*/ 1174067 h 2239844"/>
              <a:gd name="connsiteX3858" fmla="*/ 2471478 w 4419601"/>
              <a:gd name="connsiteY3858" fmla="*/ 1175274 h 2239844"/>
              <a:gd name="connsiteX3859" fmla="*/ 2346658 w 4419601"/>
              <a:gd name="connsiteY3859" fmla="*/ 1157390 h 2239844"/>
              <a:gd name="connsiteX3860" fmla="*/ 2365111 w 4419601"/>
              <a:gd name="connsiteY3860" fmla="*/ 1163568 h 2239844"/>
              <a:gd name="connsiteX3861" fmla="*/ 2415585 w 4419601"/>
              <a:gd name="connsiteY3861" fmla="*/ 1191216 h 2239844"/>
              <a:gd name="connsiteX3862" fmla="*/ 2448507 w 4419601"/>
              <a:gd name="connsiteY3862" fmla="*/ 1209764 h 2239844"/>
              <a:gd name="connsiteX3863" fmla="*/ 2474912 w 4419601"/>
              <a:gd name="connsiteY3863" fmla="*/ 1219355 h 2239844"/>
              <a:gd name="connsiteX3864" fmla="*/ 2478551 w 4419601"/>
              <a:gd name="connsiteY3864" fmla="*/ 1227187 h 2239844"/>
              <a:gd name="connsiteX3865" fmla="*/ 2447704 w 4419601"/>
              <a:gd name="connsiteY3865" fmla="*/ 1216215 h 2239844"/>
              <a:gd name="connsiteX3866" fmla="*/ 2409161 w 4419601"/>
              <a:gd name="connsiteY3866" fmla="*/ 1197668 h 2239844"/>
              <a:gd name="connsiteX3867" fmla="*/ 2376239 w 4419601"/>
              <a:gd name="connsiteY3867" fmla="*/ 1175088 h 2239844"/>
              <a:gd name="connsiteX3868" fmla="*/ 276551 w 4419601"/>
              <a:gd name="connsiteY3868" fmla="*/ 1157010 h 2239844"/>
              <a:gd name="connsiteX3869" fmla="*/ 289027 w 4419601"/>
              <a:gd name="connsiteY3869" fmla="*/ 1164621 h 2239844"/>
              <a:gd name="connsiteX3870" fmla="*/ 363116 w 4419601"/>
              <a:gd name="connsiteY3870" fmla="*/ 1202862 h 2239844"/>
              <a:gd name="connsiteX3871" fmla="*/ 312839 w 4419601"/>
              <a:gd name="connsiteY3871" fmla="*/ 1179986 h 2239844"/>
              <a:gd name="connsiteX3872" fmla="*/ 1609720 w 4419601"/>
              <a:gd name="connsiteY3872" fmla="*/ 1155472 h 2239844"/>
              <a:gd name="connsiteX3873" fmla="*/ 1607819 w 4419601"/>
              <a:gd name="connsiteY3873" fmla="*/ 1158895 h 2239844"/>
              <a:gd name="connsiteX3874" fmla="*/ 1605499 w 4419601"/>
              <a:gd name="connsiteY3874" fmla="*/ 1173472 h 2239844"/>
              <a:gd name="connsiteX3875" fmla="*/ 1598985 w 4419601"/>
              <a:gd name="connsiteY3875" fmla="*/ 1184676 h 2239844"/>
              <a:gd name="connsiteX3876" fmla="*/ 1598985 w 4419601"/>
              <a:gd name="connsiteY3876" fmla="*/ 1210457 h 2239844"/>
              <a:gd name="connsiteX3877" fmla="*/ 1624683 w 4419601"/>
              <a:gd name="connsiteY3877" fmla="*/ 1236238 h 2239844"/>
              <a:gd name="connsiteX3878" fmla="*/ 1634545 w 4419601"/>
              <a:gd name="connsiteY3878" fmla="*/ 1239206 h 2239844"/>
              <a:gd name="connsiteX3879" fmla="*/ 1638737 w 4419601"/>
              <a:gd name="connsiteY3879" fmla="*/ 1243288 h 2239844"/>
              <a:gd name="connsiteX3880" fmla="*/ 1637532 w 4419601"/>
              <a:gd name="connsiteY3880" fmla="*/ 1242683 h 2239844"/>
              <a:gd name="connsiteX3881" fmla="*/ 1598985 w 4419601"/>
              <a:gd name="connsiteY3881" fmla="*/ 1223347 h 2239844"/>
              <a:gd name="connsiteX3882" fmla="*/ 1599788 w 4419601"/>
              <a:gd name="connsiteY3882" fmla="*/ 1166951 h 2239844"/>
              <a:gd name="connsiteX3883" fmla="*/ 1976263 w 4419601"/>
              <a:gd name="connsiteY3883" fmla="*/ 1148694 h 2239844"/>
              <a:gd name="connsiteX3884" fmla="*/ 1985823 w 4419601"/>
              <a:gd name="connsiteY3884" fmla="*/ 1151154 h 2239844"/>
              <a:gd name="connsiteX3885" fmla="*/ 1992970 w 4419601"/>
              <a:gd name="connsiteY3885" fmla="*/ 1150486 h 2239844"/>
              <a:gd name="connsiteX3886" fmla="*/ 1985468 w 4419601"/>
              <a:gd name="connsiteY3886" fmla="*/ 1152757 h 2239844"/>
              <a:gd name="connsiteX3887" fmla="*/ 1965435 w 4419601"/>
              <a:gd name="connsiteY3887" fmla="*/ 1152364 h 2239844"/>
              <a:gd name="connsiteX3888" fmla="*/ 2337956 w 4419601"/>
              <a:gd name="connsiteY3888" fmla="*/ 1147738 h 2239844"/>
              <a:gd name="connsiteX3889" fmla="*/ 2370618 w 4419601"/>
              <a:gd name="connsiteY3889" fmla="*/ 1158960 h 2239844"/>
              <a:gd name="connsiteX3890" fmla="*/ 2422008 w 4419601"/>
              <a:gd name="connsiteY3890" fmla="*/ 1183959 h 2239844"/>
              <a:gd name="connsiteX3891" fmla="*/ 2457019 w 4419601"/>
              <a:gd name="connsiteY3891" fmla="*/ 1197693 h 2239844"/>
              <a:gd name="connsiteX3892" fmla="*/ 2468581 w 4419601"/>
              <a:gd name="connsiteY3892" fmla="*/ 1205732 h 2239844"/>
              <a:gd name="connsiteX3893" fmla="*/ 2470257 w 4419601"/>
              <a:gd name="connsiteY3893" fmla="*/ 1209337 h 2239844"/>
              <a:gd name="connsiteX3894" fmla="*/ 2422008 w 4419601"/>
              <a:gd name="connsiteY3894" fmla="*/ 1190410 h 2239844"/>
              <a:gd name="connsiteX3895" fmla="*/ 2370618 w 4419601"/>
              <a:gd name="connsiteY3895" fmla="*/ 1165411 h 2239844"/>
              <a:gd name="connsiteX3896" fmla="*/ 2365111 w 4419601"/>
              <a:gd name="connsiteY3896" fmla="*/ 1163568 h 2239844"/>
              <a:gd name="connsiteX3897" fmla="*/ 2344922 w 4419601"/>
              <a:gd name="connsiteY3897" fmla="*/ 1152508 h 2239844"/>
              <a:gd name="connsiteX3898" fmla="*/ 1965435 w 4419601"/>
              <a:gd name="connsiteY3898" fmla="*/ 1145909 h 2239844"/>
              <a:gd name="connsiteX3899" fmla="*/ 1965435 w 4419601"/>
              <a:gd name="connsiteY3899" fmla="*/ 1152364 h 2239844"/>
              <a:gd name="connsiteX3900" fmla="*/ 1965435 w 4419601"/>
              <a:gd name="connsiteY3900" fmla="*/ 1145909 h 2239844"/>
              <a:gd name="connsiteX3901" fmla="*/ 1670283 w 4419601"/>
              <a:gd name="connsiteY3901" fmla="*/ 1145231 h 2239844"/>
              <a:gd name="connsiteX3902" fmla="*/ 1670283 w 4419601"/>
              <a:gd name="connsiteY3902" fmla="*/ 1145431 h 2239844"/>
              <a:gd name="connsiteX3903" fmla="*/ 1657428 w 4419601"/>
              <a:gd name="connsiteY3903" fmla="*/ 1146045 h 2239844"/>
              <a:gd name="connsiteX3904" fmla="*/ 2027764 w 4419601"/>
              <a:gd name="connsiteY3904" fmla="*/ 1145186 h 2239844"/>
              <a:gd name="connsiteX3905" fmla="*/ 2013073 w 4419601"/>
              <a:gd name="connsiteY3905" fmla="*/ 1151557 h 2239844"/>
              <a:gd name="connsiteX3906" fmla="*/ 1965435 w 4419601"/>
              <a:gd name="connsiteY3906" fmla="*/ 1165276 h 2239844"/>
              <a:gd name="connsiteX3907" fmla="*/ 1965435 w 4419601"/>
              <a:gd name="connsiteY3907" fmla="*/ 1158820 h 2239844"/>
              <a:gd name="connsiteX3908" fmla="*/ 1985468 w 4419601"/>
              <a:gd name="connsiteY3908" fmla="*/ 1152757 h 2239844"/>
              <a:gd name="connsiteX3909" fmla="*/ 2006614 w 4419601"/>
              <a:gd name="connsiteY3909" fmla="*/ 1153171 h 2239844"/>
              <a:gd name="connsiteX3910" fmla="*/ 269381 w 4419601"/>
              <a:gd name="connsiteY3910" fmla="*/ 1144671 h 2239844"/>
              <a:gd name="connsiteX3911" fmla="*/ 308295 w 4419601"/>
              <a:gd name="connsiteY3911" fmla="*/ 1166228 h 2239844"/>
              <a:gd name="connsiteX3912" fmla="*/ 513826 w 4419601"/>
              <a:gd name="connsiteY3912" fmla="*/ 1269099 h 2239844"/>
              <a:gd name="connsiteX3913" fmla="*/ 518820 w 4419601"/>
              <a:gd name="connsiteY3913" fmla="*/ 1271241 h 2239844"/>
              <a:gd name="connsiteX3914" fmla="*/ 494557 w 4419601"/>
              <a:gd name="connsiteY3914" fmla="*/ 1262669 h 2239844"/>
              <a:gd name="connsiteX3915" fmla="*/ 393479 w 4419601"/>
              <a:gd name="connsiteY3915" fmla="*/ 1216677 h 2239844"/>
              <a:gd name="connsiteX3916" fmla="*/ 314718 w 4419601"/>
              <a:gd name="connsiteY3916" fmla="*/ 1172658 h 2239844"/>
              <a:gd name="connsiteX3917" fmla="*/ 3389181 w 4419601"/>
              <a:gd name="connsiteY3917" fmla="*/ 1144492 h 2239844"/>
              <a:gd name="connsiteX3918" fmla="*/ 3399319 w 4419601"/>
              <a:gd name="connsiteY3918" fmla="*/ 1163569 h 2239844"/>
              <a:gd name="connsiteX3919" fmla="*/ 3409395 w 4419601"/>
              <a:gd name="connsiteY3919" fmla="*/ 1188789 h 2239844"/>
              <a:gd name="connsiteX3920" fmla="*/ 3408067 w 4419601"/>
              <a:gd name="connsiteY3920" fmla="*/ 1186510 h 2239844"/>
              <a:gd name="connsiteX3921" fmla="*/ 3396010 w 4419601"/>
              <a:gd name="connsiteY3921" fmla="*/ 1161377 h 2239844"/>
              <a:gd name="connsiteX3922" fmla="*/ 3393928 w 4419601"/>
              <a:gd name="connsiteY3922" fmla="*/ 1143606 h 2239844"/>
              <a:gd name="connsiteX3923" fmla="*/ 3400926 w 4419601"/>
              <a:gd name="connsiteY3923" fmla="*/ 1155528 h 2239844"/>
              <a:gd name="connsiteX3924" fmla="*/ 3404112 w 4419601"/>
              <a:gd name="connsiteY3924" fmla="*/ 1163121 h 2239844"/>
              <a:gd name="connsiteX3925" fmla="*/ 3397798 w 4419601"/>
              <a:gd name="connsiteY3925" fmla="*/ 1152933 h 2239844"/>
              <a:gd name="connsiteX3926" fmla="*/ 1625260 w 4419601"/>
              <a:gd name="connsiteY3926" fmla="*/ 1143084 h 2239844"/>
              <a:gd name="connsiteX3927" fmla="*/ 1622575 w 4419601"/>
              <a:gd name="connsiteY3927" fmla="*/ 1147112 h 2239844"/>
              <a:gd name="connsiteX3928" fmla="*/ 1618259 w 4419601"/>
              <a:gd name="connsiteY3928" fmla="*/ 1165340 h 2239844"/>
              <a:gd name="connsiteX3929" fmla="*/ 1656805 w 4419601"/>
              <a:gd name="connsiteY3929" fmla="*/ 1223347 h 2239844"/>
              <a:gd name="connsiteX3930" fmla="*/ 1746747 w 4419601"/>
              <a:gd name="connsiteY3930" fmla="*/ 1249128 h 2239844"/>
              <a:gd name="connsiteX3931" fmla="*/ 1798143 w 4419601"/>
              <a:gd name="connsiteY3931" fmla="*/ 1245100 h 2239844"/>
              <a:gd name="connsiteX3932" fmla="*/ 1814927 w 4419601"/>
              <a:gd name="connsiteY3932" fmla="*/ 1242206 h 2239844"/>
              <a:gd name="connsiteX3933" fmla="*/ 1803764 w 4419601"/>
              <a:gd name="connsiteY3933" fmla="*/ 1247517 h 2239844"/>
              <a:gd name="connsiteX3934" fmla="*/ 1763394 w 4419601"/>
              <a:gd name="connsiteY3934" fmla="*/ 1255758 h 2239844"/>
              <a:gd name="connsiteX3935" fmla="*/ 1720246 w 4419601"/>
              <a:gd name="connsiteY3935" fmla="*/ 1254768 h 2239844"/>
              <a:gd name="connsiteX3936" fmla="*/ 1637532 w 4419601"/>
              <a:gd name="connsiteY3936" fmla="*/ 1216902 h 2239844"/>
              <a:gd name="connsiteX3937" fmla="*/ 1615046 w 4419601"/>
              <a:gd name="connsiteY3937" fmla="*/ 1192732 h 2239844"/>
              <a:gd name="connsiteX3938" fmla="*/ 1612628 w 4419601"/>
              <a:gd name="connsiteY3938" fmla="*/ 1167261 h 2239844"/>
              <a:gd name="connsiteX3939" fmla="*/ 1617498 w 4419601"/>
              <a:gd name="connsiteY3939" fmla="*/ 1153467 h 2239844"/>
              <a:gd name="connsiteX3940" fmla="*/ 1738859 w 4419601"/>
              <a:gd name="connsiteY3940" fmla="*/ 1142159 h 2239844"/>
              <a:gd name="connsiteX3941" fmla="*/ 1745232 w 4419601"/>
              <a:gd name="connsiteY3941" fmla="*/ 1142614 h 2239844"/>
              <a:gd name="connsiteX3942" fmla="*/ 1740985 w 4419601"/>
              <a:gd name="connsiteY3942" fmla="*/ 1143629 h 2239844"/>
              <a:gd name="connsiteX3943" fmla="*/ 1670283 w 4419601"/>
              <a:gd name="connsiteY3943" fmla="*/ 1146045 h 2239844"/>
              <a:gd name="connsiteX3944" fmla="*/ 1670283 w 4419601"/>
              <a:gd name="connsiteY3944" fmla="*/ 1145431 h 2239844"/>
              <a:gd name="connsiteX3945" fmla="*/ 1724916 w 4419601"/>
              <a:gd name="connsiteY3945" fmla="*/ 1142824 h 2239844"/>
              <a:gd name="connsiteX3946" fmla="*/ 1621654 w 4419601"/>
              <a:gd name="connsiteY3946" fmla="*/ 1141695 h 2239844"/>
              <a:gd name="connsiteX3947" fmla="*/ 1617498 w 4419601"/>
              <a:gd name="connsiteY3947" fmla="*/ 1153467 h 2239844"/>
              <a:gd name="connsiteX3948" fmla="*/ 1615850 w 4419601"/>
              <a:gd name="connsiteY3948" fmla="*/ 1155672 h 2239844"/>
              <a:gd name="connsiteX3949" fmla="*/ 1612135 w 4419601"/>
              <a:gd name="connsiteY3949" fmla="*/ 1162061 h 2239844"/>
              <a:gd name="connsiteX3950" fmla="*/ 1611834 w 4419601"/>
              <a:gd name="connsiteY3950" fmla="*/ 1158895 h 2239844"/>
              <a:gd name="connsiteX3951" fmla="*/ 1620127 w 4419601"/>
              <a:gd name="connsiteY3951" fmla="*/ 1143443 h 2239844"/>
              <a:gd name="connsiteX3952" fmla="*/ 1621571 w 4419601"/>
              <a:gd name="connsiteY3952" fmla="*/ 1141774 h 2239844"/>
              <a:gd name="connsiteX3953" fmla="*/ 1729444 w 4419601"/>
              <a:gd name="connsiteY3953" fmla="*/ 1141487 h 2239844"/>
              <a:gd name="connsiteX3954" fmla="*/ 1731434 w 4419601"/>
              <a:gd name="connsiteY3954" fmla="*/ 1141629 h 2239844"/>
              <a:gd name="connsiteX3955" fmla="*/ 1727728 w 4419601"/>
              <a:gd name="connsiteY3955" fmla="*/ 1142422 h 2239844"/>
              <a:gd name="connsiteX3956" fmla="*/ 1725026 w 4419601"/>
              <a:gd name="connsiteY3956" fmla="*/ 1141766 h 2239844"/>
              <a:gd name="connsiteX3957" fmla="*/ 1778832 w 4419601"/>
              <a:gd name="connsiteY3957" fmla="*/ 1140252 h 2239844"/>
              <a:gd name="connsiteX3958" fmla="*/ 1759463 w 4419601"/>
              <a:gd name="connsiteY3958" fmla="*/ 1143629 h 2239844"/>
              <a:gd name="connsiteX3959" fmla="*/ 1745232 w 4419601"/>
              <a:gd name="connsiteY3959" fmla="*/ 1142614 h 2239844"/>
              <a:gd name="connsiteX3960" fmla="*/ 1749197 w 4419601"/>
              <a:gd name="connsiteY3960" fmla="*/ 1141666 h 2239844"/>
              <a:gd name="connsiteX3961" fmla="*/ 3380977 w 4419601"/>
              <a:gd name="connsiteY3961" fmla="*/ 1140012 h 2239844"/>
              <a:gd name="connsiteX3962" fmla="*/ 3394146 w 4419601"/>
              <a:gd name="connsiteY3962" fmla="*/ 1162615 h 2239844"/>
              <a:gd name="connsiteX3963" fmla="*/ 3404917 w 4419601"/>
              <a:gd name="connsiteY3963" fmla="*/ 1195937 h 2239844"/>
              <a:gd name="connsiteX3964" fmla="*/ 3400926 w 4419601"/>
              <a:gd name="connsiteY3964" fmla="*/ 1185281 h 2239844"/>
              <a:gd name="connsiteX3965" fmla="*/ 3391288 w 4419601"/>
              <a:gd name="connsiteY3965" fmla="*/ 1159549 h 2239844"/>
              <a:gd name="connsiteX3966" fmla="*/ 1657428 w 4419601"/>
              <a:gd name="connsiteY3966" fmla="*/ 1139604 h 2239844"/>
              <a:gd name="connsiteX3967" fmla="*/ 1657428 w 4419601"/>
              <a:gd name="connsiteY3967" fmla="*/ 1146045 h 2239844"/>
              <a:gd name="connsiteX3968" fmla="*/ 1657428 w 4419601"/>
              <a:gd name="connsiteY3968" fmla="*/ 1139604 h 2239844"/>
              <a:gd name="connsiteX3969" fmla="*/ 1715710 w 4419601"/>
              <a:gd name="connsiteY3969" fmla="*/ 1139506 h 2239844"/>
              <a:gd name="connsiteX3970" fmla="*/ 1725026 w 4419601"/>
              <a:gd name="connsiteY3970" fmla="*/ 1141766 h 2239844"/>
              <a:gd name="connsiteX3971" fmla="*/ 1670283 w 4419601"/>
              <a:gd name="connsiteY3971" fmla="*/ 1145231 h 2239844"/>
              <a:gd name="connsiteX3972" fmla="*/ 1670283 w 4419601"/>
              <a:gd name="connsiteY3972" fmla="*/ 1142824 h 2239844"/>
              <a:gd name="connsiteX3973" fmla="*/ 1670283 w 4419601"/>
              <a:gd name="connsiteY3973" fmla="*/ 1139604 h 2239844"/>
              <a:gd name="connsiteX3974" fmla="*/ 1676710 w 4419601"/>
              <a:gd name="connsiteY3974" fmla="*/ 1139604 h 2239844"/>
              <a:gd name="connsiteX3975" fmla="*/ 3389423 w 4419601"/>
              <a:gd name="connsiteY3975" fmla="*/ 1139420 h 2239844"/>
              <a:gd name="connsiteX3976" fmla="*/ 3397798 w 4419601"/>
              <a:gd name="connsiteY3976" fmla="*/ 1152933 h 2239844"/>
              <a:gd name="connsiteX3977" fmla="*/ 3406548 w 4419601"/>
              <a:gd name="connsiteY3977" fmla="*/ 1174023 h 2239844"/>
              <a:gd name="connsiteX3978" fmla="*/ 3409299 w 4419601"/>
              <a:gd name="connsiteY3978" fmla="*/ 1182539 h 2239844"/>
              <a:gd name="connsiteX3979" fmla="*/ 1714736 w 4419601"/>
              <a:gd name="connsiteY3979" fmla="*/ 1138939 h 2239844"/>
              <a:gd name="connsiteX3980" fmla="*/ 1717029 w 4419601"/>
              <a:gd name="connsiteY3980" fmla="*/ 1139465 h 2239844"/>
              <a:gd name="connsiteX3981" fmla="*/ 1716882 w 4419601"/>
              <a:gd name="connsiteY3981" fmla="*/ 1139503 h 2239844"/>
              <a:gd name="connsiteX3982" fmla="*/ 1715710 w 4419601"/>
              <a:gd name="connsiteY3982" fmla="*/ 1139506 h 2239844"/>
              <a:gd name="connsiteX3983" fmla="*/ 1713451 w 4419601"/>
              <a:gd name="connsiteY3983" fmla="*/ 1138958 h 2239844"/>
              <a:gd name="connsiteX3984" fmla="*/ 1706836 w 4419601"/>
              <a:gd name="connsiteY3984" fmla="*/ 1137353 h 2239844"/>
              <a:gd name="connsiteX3985" fmla="*/ 1713451 w 4419601"/>
              <a:gd name="connsiteY3985" fmla="*/ 1138958 h 2239844"/>
              <a:gd name="connsiteX3986" fmla="*/ 1670283 w 4419601"/>
              <a:gd name="connsiteY3986" fmla="*/ 1139604 h 2239844"/>
              <a:gd name="connsiteX3987" fmla="*/ 1657428 w 4419601"/>
              <a:gd name="connsiteY3987" fmla="*/ 1139604 h 2239844"/>
              <a:gd name="connsiteX3988" fmla="*/ 1743600 w 4419601"/>
              <a:gd name="connsiteY3988" fmla="*/ 1136558 h 2239844"/>
              <a:gd name="connsiteX3989" fmla="*/ 1734068 w 4419601"/>
              <a:gd name="connsiteY3989" fmla="*/ 1141066 h 2239844"/>
              <a:gd name="connsiteX3990" fmla="*/ 1733214 w 4419601"/>
              <a:gd name="connsiteY3990" fmla="*/ 1141248 h 2239844"/>
              <a:gd name="connsiteX3991" fmla="*/ 1729444 w 4419601"/>
              <a:gd name="connsiteY3991" fmla="*/ 1141487 h 2239844"/>
              <a:gd name="connsiteX3992" fmla="*/ 1724213 w 4419601"/>
              <a:gd name="connsiteY3992" fmla="*/ 1141114 h 2239844"/>
              <a:gd name="connsiteX3993" fmla="*/ 1717029 w 4419601"/>
              <a:gd name="connsiteY3993" fmla="*/ 1139465 h 2239844"/>
              <a:gd name="connsiteX3994" fmla="*/ 1719335 w 4419601"/>
              <a:gd name="connsiteY3994" fmla="*/ 1138870 h 2239844"/>
              <a:gd name="connsiteX3995" fmla="*/ 1724112 w 4419601"/>
              <a:gd name="connsiteY3995" fmla="*/ 1138799 h 2239844"/>
              <a:gd name="connsiteX3996" fmla="*/ 1729153 w 4419601"/>
              <a:gd name="connsiteY3996" fmla="*/ 1136337 h 2239844"/>
              <a:gd name="connsiteX3997" fmla="*/ 1719335 w 4419601"/>
              <a:gd name="connsiteY3997" fmla="*/ 1138870 h 2239844"/>
              <a:gd name="connsiteX3998" fmla="*/ 1714736 w 4419601"/>
              <a:gd name="connsiteY3998" fmla="*/ 1138939 h 2239844"/>
              <a:gd name="connsiteX3999" fmla="*/ 1707662 w 4419601"/>
              <a:gd name="connsiteY3999" fmla="*/ 1137316 h 2239844"/>
              <a:gd name="connsiteX4000" fmla="*/ 1713989 w 4419601"/>
              <a:gd name="connsiteY4000" fmla="*/ 1137028 h 2239844"/>
              <a:gd name="connsiteX4001" fmla="*/ 1718488 w 4419601"/>
              <a:gd name="connsiteY4001" fmla="*/ 1137994 h 2239844"/>
              <a:gd name="connsiteX4002" fmla="*/ 1725410 w 4419601"/>
              <a:gd name="connsiteY4002" fmla="*/ 1136508 h 2239844"/>
              <a:gd name="connsiteX4003" fmla="*/ 1728130 w 4419601"/>
              <a:gd name="connsiteY4003" fmla="*/ 1136384 h 2239844"/>
              <a:gd name="connsiteX4004" fmla="*/ 1964358 w 4419601"/>
              <a:gd name="connsiteY4004" fmla="*/ 1135676 h 2239844"/>
              <a:gd name="connsiteX4005" fmla="*/ 1963571 w 4419601"/>
              <a:gd name="connsiteY4005" fmla="*/ 1138753 h 2239844"/>
              <a:gd name="connsiteX4006" fmla="*/ 1945904 w 4419601"/>
              <a:gd name="connsiteY4006" fmla="*/ 1165340 h 2239844"/>
              <a:gd name="connsiteX4007" fmla="*/ 1934848 w 4419601"/>
              <a:gd name="connsiteY4007" fmla="*/ 1174633 h 2239844"/>
              <a:gd name="connsiteX4008" fmla="*/ 1937814 w 4419601"/>
              <a:gd name="connsiteY4008" fmla="*/ 1168682 h 2239844"/>
              <a:gd name="connsiteX4009" fmla="*/ 1750755 w 4419601"/>
              <a:gd name="connsiteY4009" fmla="*/ 1135353 h 2239844"/>
              <a:gd name="connsiteX4010" fmla="*/ 1753290 w 4419601"/>
              <a:gd name="connsiteY4010" fmla="*/ 1135444 h 2239844"/>
              <a:gd name="connsiteX4011" fmla="*/ 1743600 w 4419601"/>
              <a:gd name="connsiteY4011" fmla="*/ 1136558 h 2239844"/>
              <a:gd name="connsiteX4012" fmla="*/ 1745657 w 4419601"/>
              <a:gd name="connsiteY4012" fmla="*/ 1135585 h 2239844"/>
              <a:gd name="connsiteX4013" fmla="*/ 1760473 w 4419601"/>
              <a:gd name="connsiteY4013" fmla="*/ 1134910 h 2239844"/>
              <a:gd name="connsiteX4014" fmla="*/ 1757053 w 4419601"/>
              <a:gd name="connsiteY4014" fmla="*/ 1135578 h 2239844"/>
              <a:gd name="connsiteX4015" fmla="*/ 1753290 w 4419601"/>
              <a:gd name="connsiteY4015" fmla="*/ 1135444 h 2239844"/>
              <a:gd name="connsiteX4016" fmla="*/ 1756258 w 4419601"/>
              <a:gd name="connsiteY4016" fmla="*/ 1135102 h 2239844"/>
              <a:gd name="connsiteX4017" fmla="*/ 1735132 w 4419601"/>
              <a:gd name="connsiteY4017" fmla="*/ 1134794 h 2239844"/>
              <a:gd name="connsiteX4018" fmla="*/ 1746472 w 4419601"/>
              <a:gd name="connsiteY4018" fmla="*/ 1135200 h 2239844"/>
              <a:gd name="connsiteX4019" fmla="*/ 1745657 w 4419601"/>
              <a:gd name="connsiteY4019" fmla="*/ 1135585 h 2239844"/>
              <a:gd name="connsiteX4020" fmla="*/ 1729153 w 4419601"/>
              <a:gd name="connsiteY4020" fmla="*/ 1136337 h 2239844"/>
              <a:gd name="connsiteX4021" fmla="*/ 1764440 w 4419601"/>
              <a:gd name="connsiteY4021" fmla="*/ 1134162 h 2239844"/>
              <a:gd name="connsiteX4022" fmla="*/ 1763480 w 4419601"/>
              <a:gd name="connsiteY4022" fmla="*/ 1134774 h 2239844"/>
              <a:gd name="connsiteX4023" fmla="*/ 1760473 w 4419601"/>
              <a:gd name="connsiteY4023" fmla="*/ 1134910 h 2239844"/>
              <a:gd name="connsiteX4024" fmla="*/ 1764116 w 4419601"/>
              <a:gd name="connsiteY4024" fmla="*/ 1134199 h 2239844"/>
              <a:gd name="connsiteX4025" fmla="*/ 1781439 w 4419601"/>
              <a:gd name="connsiteY4025" fmla="*/ 1133956 h 2239844"/>
              <a:gd name="connsiteX4026" fmla="*/ 1749197 w 4419601"/>
              <a:gd name="connsiteY4026" fmla="*/ 1141666 h 2239844"/>
              <a:gd name="connsiteX4027" fmla="*/ 1738859 w 4419601"/>
              <a:gd name="connsiteY4027" fmla="*/ 1142159 h 2239844"/>
              <a:gd name="connsiteX4028" fmla="*/ 1731434 w 4419601"/>
              <a:gd name="connsiteY4028" fmla="*/ 1141629 h 2239844"/>
              <a:gd name="connsiteX4029" fmla="*/ 1733214 w 4419601"/>
              <a:gd name="connsiteY4029" fmla="*/ 1141248 h 2239844"/>
              <a:gd name="connsiteX4030" fmla="*/ 1733754 w 4419601"/>
              <a:gd name="connsiteY4030" fmla="*/ 1141214 h 2239844"/>
              <a:gd name="connsiteX4031" fmla="*/ 1734068 w 4419601"/>
              <a:gd name="connsiteY4031" fmla="*/ 1141066 h 2239844"/>
              <a:gd name="connsiteX4032" fmla="*/ 1763480 w 4419601"/>
              <a:gd name="connsiteY4032" fmla="*/ 1134774 h 2239844"/>
              <a:gd name="connsiteX4033" fmla="*/ 1781696 w 4419601"/>
              <a:gd name="connsiteY4033" fmla="*/ 1133894 h 2239844"/>
              <a:gd name="connsiteX4034" fmla="*/ 1782438 w 4419601"/>
              <a:gd name="connsiteY4034" fmla="*/ 1133910 h 2239844"/>
              <a:gd name="connsiteX4035" fmla="*/ 1781439 w 4419601"/>
              <a:gd name="connsiteY4035" fmla="*/ 1133956 h 2239844"/>
              <a:gd name="connsiteX4036" fmla="*/ 1785668 w 4419601"/>
              <a:gd name="connsiteY4036" fmla="*/ 1133763 h 2239844"/>
              <a:gd name="connsiteX4037" fmla="*/ 1785173 w 4419601"/>
              <a:gd name="connsiteY4037" fmla="*/ 1133968 h 2239844"/>
              <a:gd name="connsiteX4038" fmla="*/ 1782438 w 4419601"/>
              <a:gd name="connsiteY4038" fmla="*/ 1133910 h 2239844"/>
              <a:gd name="connsiteX4039" fmla="*/ 1767253 w 4419601"/>
              <a:gd name="connsiteY4039" fmla="*/ 1133586 h 2239844"/>
              <a:gd name="connsiteX4040" fmla="*/ 1769101 w 4419601"/>
              <a:gd name="connsiteY4040" fmla="*/ 1133626 h 2239844"/>
              <a:gd name="connsiteX4041" fmla="*/ 1764440 w 4419601"/>
              <a:gd name="connsiteY4041" fmla="*/ 1134162 h 2239844"/>
              <a:gd name="connsiteX4042" fmla="*/ 1764498 w 4419601"/>
              <a:gd name="connsiteY4042" fmla="*/ 1134124 h 2239844"/>
              <a:gd name="connsiteX4043" fmla="*/ 2479675 w 4419601"/>
              <a:gd name="connsiteY4043" fmla="*/ 1133526 h 2239844"/>
              <a:gd name="connsiteX4044" fmla="*/ 2479675 w 4419601"/>
              <a:gd name="connsiteY4044" fmla="*/ 1139876 h 2239844"/>
              <a:gd name="connsiteX4045" fmla="*/ 2422525 w 4419601"/>
              <a:gd name="connsiteY4045" fmla="*/ 1152576 h 2239844"/>
              <a:gd name="connsiteX4046" fmla="*/ 2422525 w 4419601"/>
              <a:gd name="connsiteY4046" fmla="*/ 1146226 h 2239844"/>
              <a:gd name="connsiteX4047" fmla="*/ 2479675 w 4419601"/>
              <a:gd name="connsiteY4047" fmla="*/ 1133526 h 2239844"/>
              <a:gd name="connsiteX4048" fmla="*/ 1697278 w 4419601"/>
              <a:gd name="connsiteY4048" fmla="*/ 1133439 h 2239844"/>
              <a:gd name="connsiteX4049" fmla="*/ 1733639 w 4419601"/>
              <a:gd name="connsiteY4049" fmla="*/ 1134741 h 2239844"/>
              <a:gd name="connsiteX4050" fmla="*/ 1725410 w 4419601"/>
              <a:gd name="connsiteY4050" fmla="*/ 1136508 h 2239844"/>
              <a:gd name="connsiteX4051" fmla="*/ 1713989 w 4419601"/>
              <a:gd name="connsiteY4051" fmla="*/ 1137028 h 2239844"/>
              <a:gd name="connsiteX4052" fmla="*/ 1750633 w 4419601"/>
              <a:gd name="connsiteY4052" fmla="*/ 1133232 h 2239844"/>
              <a:gd name="connsiteX4053" fmla="*/ 1765404 w 4419601"/>
              <a:gd name="connsiteY4053" fmla="*/ 1133547 h 2239844"/>
              <a:gd name="connsiteX4054" fmla="*/ 1764498 w 4419601"/>
              <a:gd name="connsiteY4054" fmla="*/ 1134124 h 2239844"/>
              <a:gd name="connsiteX4055" fmla="*/ 1764116 w 4419601"/>
              <a:gd name="connsiteY4055" fmla="*/ 1134199 h 2239844"/>
              <a:gd name="connsiteX4056" fmla="*/ 1756258 w 4419601"/>
              <a:gd name="connsiteY4056" fmla="*/ 1135102 h 2239844"/>
              <a:gd name="connsiteX4057" fmla="*/ 1750755 w 4419601"/>
              <a:gd name="connsiteY4057" fmla="*/ 1135353 h 2239844"/>
              <a:gd name="connsiteX4058" fmla="*/ 1746472 w 4419601"/>
              <a:gd name="connsiteY4058" fmla="*/ 1135200 h 2239844"/>
              <a:gd name="connsiteX4059" fmla="*/ 1689565 w 4419601"/>
              <a:gd name="connsiteY4059" fmla="*/ 1133163 h 2239844"/>
              <a:gd name="connsiteX4060" fmla="*/ 1707662 w 4419601"/>
              <a:gd name="connsiteY4060" fmla="*/ 1137316 h 2239844"/>
              <a:gd name="connsiteX4061" fmla="*/ 1706836 w 4419601"/>
              <a:gd name="connsiteY4061" fmla="*/ 1137353 h 2239844"/>
              <a:gd name="connsiteX4062" fmla="*/ 1741410 w 4419601"/>
              <a:gd name="connsiteY4062" fmla="*/ 1132996 h 2239844"/>
              <a:gd name="connsiteX4063" fmla="*/ 1742032 w 4419601"/>
              <a:gd name="connsiteY4063" fmla="*/ 1133014 h 2239844"/>
              <a:gd name="connsiteX4064" fmla="*/ 1735132 w 4419601"/>
              <a:gd name="connsiteY4064" fmla="*/ 1134794 h 2239844"/>
              <a:gd name="connsiteX4065" fmla="*/ 1733639 w 4419601"/>
              <a:gd name="connsiteY4065" fmla="*/ 1134741 h 2239844"/>
              <a:gd name="connsiteX4066" fmla="*/ 1740984 w 4419601"/>
              <a:gd name="connsiteY4066" fmla="*/ 1133163 h 2239844"/>
              <a:gd name="connsiteX4067" fmla="*/ 1724273 w 4419601"/>
              <a:gd name="connsiteY4067" fmla="*/ 1132519 h 2239844"/>
              <a:gd name="connsiteX4068" fmla="*/ 1733120 w 4419601"/>
              <a:gd name="connsiteY4068" fmla="*/ 1132766 h 2239844"/>
              <a:gd name="connsiteX4069" fmla="*/ 1728130 w 4419601"/>
              <a:gd name="connsiteY4069" fmla="*/ 1133163 h 2239844"/>
              <a:gd name="connsiteX4070" fmla="*/ 1744264 w 4419601"/>
              <a:gd name="connsiteY4070" fmla="*/ 1131877 h 2239844"/>
              <a:gd name="connsiteX4071" fmla="*/ 1741410 w 4419601"/>
              <a:gd name="connsiteY4071" fmla="*/ 1132996 h 2239844"/>
              <a:gd name="connsiteX4072" fmla="*/ 1733120 w 4419601"/>
              <a:gd name="connsiteY4072" fmla="*/ 1132766 h 2239844"/>
              <a:gd name="connsiteX4073" fmla="*/ 1755370 w 4419601"/>
              <a:gd name="connsiteY4073" fmla="*/ 1130992 h 2239844"/>
              <a:gd name="connsiteX4074" fmla="*/ 1750633 w 4419601"/>
              <a:gd name="connsiteY4074" fmla="*/ 1133232 h 2239844"/>
              <a:gd name="connsiteX4075" fmla="*/ 1747412 w 4419601"/>
              <a:gd name="connsiteY4075" fmla="*/ 1133163 h 2239844"/>
              <a:gd name="connsiteX4076" fmla="*/ 1742032 w 4419601"/>
              <a:gd name="connsiteY4076" fmla="*/ 1133014 h 2239844"/>
              <a:gd name="connsiteX4077" fmla="*/ 1747407 w 4419601"/>
              <a:gd name="connsiteY4077" fmla="*/ 1131627 h 2239844"/>
              <a:gd name="connsiteX4078" fmla="*/ 1690368 w 4419601"/>
              <a:gd name="connsiteY4078" fmla="*/ 1130748 h 2239844"/>
              <a:gd name="connsiteX4079" fmla="*/ 1695992 w 4419601"/>
              <a:gd name="connsiteY4079" fmla="*/ 1133163 h 2239844"/>
              <a:gd name="connsiteX4080" fmla="*/ 1697278 w 4419601"/>
              <a:gd name="connsiteY4080" fmla="*/ 1133439 h 2239844"/>
              <a:gd name="connsiteX4081" fmla="*/ 1689565 w 4419601"/>
              <a:gd name="connsiteY4081" fmla="*/ 1133163 h 2239844"/>
              <a:gd name="connsiteX4082" fmla="*/ 1690368 w 4419601"/>
              <a:gd name="connsiteY4082" fmla="*/ 1130748 h 2239844"/>
              <a:gd name="connsiteX4083" fmla="*/ 1689565 w 4419601"/>
              <a:gd name="connsiteY4083" fmla="*/ 1126723 h 2239844"/>
              <a:gd name="connsiteX4084" fmla="*/ 1689565 w 4419601"/>
              <a:gd name="connsiteY4084" fmla="*/ 1133163 h 2239844"/>
              <a:gd name="connsiteX4085" fmla="*/ 1689565 w 4419601"/>
              <a:gd name="connsiteY4085" fmla="*/ 1126723 h 2239844"/>
              <a:gd name="connsiteX4086" fmla="*/ 1689565 w 4419601"/>
              <a:gd name="connsiteY4086" fmla="*/ 1126723 h 2239844"/>
              <a:gd name="connsiteX4087" fmla="*/ 1708847 w 4419601"/>
              <a:gd name="connsiteY4087" fmla="*/ 1129943 h 2239844"/>
              <a:gd name="connsiteX4088" fmla="*/ 1724273 w 4419601"/>
              <a:gd name="connsiteY4088" fmla="*/ 1132519 h 2239844"/>
              <a:gd name="connsiteX4089" fmla="*/ 1718488 w 4419601"/>
              <a:gd name="connsiteY4089" fmla="*/ 1132358 h 2239844"/>
              <a:gd name="connsiteX4090" fmla="*/ 1689565 w 4419601"/>
              <a:gd name="connsiteY4090" fmla="*/ 1126723 h 2239844"/>
              <a:gd name="connsiteX4091" fmla="*/ 1637531 w 4419601"/>
              <a:gd name="connsiteY4091" fmla="*/ 1126669 h 2239844"/>
              <a:gd name="connsiteX4092" fmla="*/ 1625260 w 4419601"/>
              <a:gd name="connsiteY4092" fmla="*/ 1143084 h 2239844"/>
              <a:gd name="connsiteX4093" fmla="*/ 1633517 w 4419601"/>
              <a:gd name="connsiteY4093" fmla="*/ 1130697 h 2239844"/>
              <a:gd name="connsiteX4094" fmla="*/ 1973896 w 4419601"/>
              <a:gd name="connsiteY4094" fmla="*/ 1126668 h 2239844"/>
              <a:gd name="connsiteX4095" fmla="*/ 1974814 w 4419601"/>
              <a:gd name="connsiteY4095" fmla="*/ 1126668 h 2239844"/>
              <a:gd name="connsiteX4096" fmla="*/ 1978026 w 4419601"/>
              <a:gd name="connsiteY4096" fmla="*/ 1126668 h 2239844"/>
              <a:gd name="connsiteX4097" fmla="*/ 1920206 w 4419601"/>
              <a:gd name="connsiteY4097" fmla="*/ 1204012 h 2239844"/>
              <a:gd name="connsiteX4098" fmla="*/ 1843113 w 4419601"/>
              <a:gd name="connsiteY4098" fmla="*/ 1249128 h 2239844"/>
              <a:gd name="connsiteX4099" fmla="*/ 1872560 w 4419601"/>
              <a:gd name="connsiteY4099" fmla="*/ 1227884 h 2239844"/>
              <a:gd name="connsiteX4100" fmla="*/ 1900933 w 4419601"/>
              <a:gd name="connsiteY4100" fmla="*/ 1210457 h 2239844"/>
              <a:gd name="connsiteX4101" fmla="*/ 1911727 w 4419601"/>
              <a:gd name="connsiteY4101" fmla="*/ 1199628 h 2239844"/>
              <a:gd name="connsiteX4102" fmla="*/ 1914585 w 4419601"/>
              <a:gd name="connsiteY4102" fmla="*/ 1197566 h 2239844"/>
              <a:gd name="connsiteX4103" fmla="*/ 1916080 w 4419601"/>
              <a:gd name="connsiteY4103" fmla="*/ 1195707 h 2239844"/>
              <a:gd name="connsiteX4104" fmla="*/ 1938677 w 4419601"/>
              <a:gd name="connsiteY4104" fmla="*/ 1177425 h 2239844"/>
              <a:gd name="connsiteX4105" fmla="*/ 1958753 w 4419601"/>
              <a:gd name="connsiteY4105" fmla="*/ 1152449 h 2239844"/>
              <a:gd name="connsiteX4106" fmla="*/ 1973208 w 4419601"/>
              <a:gd name="connsiteY4106" fmla="*/ 1129891 h 2239844"/>
              <a:gd name="connsiteX4107" fmla="*/ 1637537 w 4419601"/>
              <a:gd name="connsiteY4107" fmla="*/ 1126663 h 2239844"/>
              <a:gd name="connsiteX4108" fmla="*/ 1637531 w 4419601"/>
              <a:gd name="connsiteY4108" fmla="*/ 1126669 h 2239844"/>
              <a:gd name="connsiteX4109" fmla="*/ 1637532 w 4419601"/>
              <a:gd name="connsiteY4109" fmla="*/ 1126668 h 2239844"/>
              <a:gd name="connsiteX4110" fmla="*/ 1767963 w 4419601"/>
              <a:gd name="connsiteY4110" fmla="*/ 1122585 h 2239844"/>
              <a:gd name="connsiteX4111" fmla="*/ 1757053 w 4419601"/>
              <a:gd name="connsiteY4111" fmla="*/ 1129138 h 2239844"/>
              <a:gd name="connsiteX4112" fmla="*/ 1747407 w 4419601"/>
              <a:gd name="connsiteY4112" fmla="*/ 1131627 h 2239844"/>
              <a:gd name="connsiteX4113" fmla="*/ 1744264 w 4419601"/>
              <a:gd name="connsiteY4113" fmla="*/ 1131877 h 2239844"/>
              <a:gd name="connsiteX4114" fmla="*/ 1824614 w 4419601"/>
              <a:gd name="connsiteY4114" fmla="*/ 1120199 h 2239844"/>
              <a:gd name="connsiteX4115" fmla="*/ 1824541 w 4419601"/>
              <a:gd name="connsiteY4115" fmla="*/ 1120282 h 2239844"/>
              <a:gd name="connsiteX4116" fmla="*/ 1805385 w 4419601"/>
              <a:gd name="connsiteY4116" fmla="*/ 1131029 h 2239844"/>
              <a:gd name="connsiteX4117" fmla="*/ 1798831 w 4419601"/>
              <a:gd name="connsiteY4117" fmla="*/ 1133163 h 2239844"/>
              <a:gd name="connsiteX4118" fmla="*/ 1785668 w 4419601"/>
              <a:gd name="connsiteY4118" fmla="*/ 1133763 h 2239844"/>
              <a:gd name="connsiteX4119" fmla="*/ 1790309 w 4419601"/>
              <a:gd name="connsiteY4119" fmla="*/ 1131835 h 2239844"/>
              <a:gd name="connsiteX4120" fmla="*/ 1811686 w 4419601"/>
              <a:gd name="connsiteY4120" fmla="*/ 1126723 h 2239844"/>
              <a:gd name="connsiteX4121" fmla="*/ 3375688 w 4419601"/>
              <a:gd name="connsiteY4121" fmla="*/ 1119103 h 2239844"/>
              <a:gd name="connsiteX4122" fmla="*/ 3376126 w 4419601"/>
              <a:gd name="connsiteY4122" fmla="*/ 1119928 h 2239844"/>
              <a:gd name="connsiteX4123" fmla="*/ 3396010 w 4419601"/>
              <a:gd name="connsiteY4123" fmla="*/ 1161377 h 2239844"/>
              <a:gd name="connsiteX4124" fmla="*/ 3401881 w 4419601"/>
              <a:gd name="connsiteY4124" fmla="*/ 1175892 h 2239844"/>
              <a:gd name="connsiteX4125" fmla="*/ 3394146 w 4419601"/>
              <a:gd name="connsiteY4125" fmla="*/ 1162615 h 2239844"/>
              <a:gd name="connsiteX4126" fmla="*/ 3392895 w 4419601"/>
              <a:gd name="connsiteY4126" fmla="*/ 1158745 h 2239844"/>
              <a:gd name="connsiteX4127" fmla="*/ 2071942 w 4419601"/>
              <a:gd name="connsiteY4127" fmla="*/ 1118921 h 2239844"/>
              <a:gd name="connsiteX4128" fmla="*/ 2049408 w 4419601"/>
              <a:gd name="connsiteY4128" fmla="*/ 1132997 h 2239844"/>
              <a:gd name="connsiteX4129" fmla="*/ 2007421 w 4419601"/>
              <a:gd name="connsiteY4129" fmla="*/ 1149137 h 2239844"/>
              <a:gd name="connsiteX4130" fmla="*/ 1992970 w 4419601"/>
              <a:gd name="connsiteY4130" fmla="*/ 1150486 h 2239844"/>
              <a:gd name="connsiteX4131" fmla="*/ 2011761 w 4419601"/>
              <a:gd name="connsiteY4131" fmla="*/ 1144799 h 2239844"/>
              <a:gd name="connsiteX4132" fmla="*/ 2051482 w 4419601"/>
              <a:gd name="connsiteY4132" fmla="*/ 1125829 h 2239844"/>
              <a:gd name="connsiteX4133" fmla="*/ 2060712 w 4419601"/>
              <a:gd name="connsiteY4133" fmla="*/ 1123313 h 2239844"/>
              <a:gd name="connsiteX4134" fmla="*/ 3374747 w 4419601"/>
              <a:gd name="connsiteY4134" fmla="*/ 1116935 h 2239844"/>
              <a:gd name="connsiteX4135" fmla="*/ 3384863 w 4419601"/>
              <a:gd name="connsiteY4135" fmla="*/ 1133817 h 2239844"/>
              <a:gd name="connsiteX4136" fmla="*/ 3389181 w 4419601"/>
              <a:gd name="connsiteY4136" fmla="*/ 1144492 h 2239844"/>
              <a:gd name="connsiteX4137" fmla="*/ 3376126 w 4419601"/>
              <a:gd name="connsiteY4137" fmla="*/ 1119928 h 2239844"/>
              <a:gd name="connsiteX4138" fmla="*/ 3375282 w 4419601"/>
              <a:gd name="connsiteY4138" fmla="*/ 1118168 h 2239844"/>
              <a:gd name="connsiteX4139" fmla="*/ 1823872 w 4419601"/>
              <a:gd name="connsiteY4139" fmla="*/ 1114151 h 2239844"/>
              <a:gd name="connsiteX4140" fmla="*/ 1818114 w 4419601"/>
              <a:gd name="connsiteY4140" fmla="*/ 1120282 h 2239844"/>
              <a:gd name="connsiteX4141" fmla="*/ 1790309 w 4419601"/>
              <a:gd name="connsiteY4141" fmla="*/ 1131835 h 2239844"/>
              <a:gd name="connsiteX4142" fmla="*/ 1781696 w 4419601"/>
              <a:gd name="connsiteY4142" fmla="*/ 1133894 h 2239844"/>
              <a:gd name="connsiteX4143" fmla="*/ 1769101 w 4419601"/>
              <a:gd name="connsiteY4143" fmla="*/ 1133626 h 2239844"/>
              <a:gd name="connsiteX4144" fmla="*/ 1773122 w 4419601"/>
              <a:gd name="connsiteY4144" fmla="*/ 1133163 h 2239844"/>
              <a:gd name="connsiteX4145" fmla="*/ 1778647 w 4419601"/>
              <a:gd name="connsiteY4145" fmla="*/ 1131361 h 2239844"/>
              <a:gd name="connsiteX4146" fmla="*/ 1792605 w 4419601"/>
              <a:gd name="connsiteY4146" fmla="*/ 1128635 h 2239844"/>
              <a:gd name="connsiteX4147" fmla="*/ 1805950 w 4419601"/>
              <a:gd name="connsiteY4147" fmla="*/ 1122453 h 2239844"/>
              <a:gd name="connsiteX4148" fmla="*/ 1807669 w 4419601"/>
              <a:gd name="connsiteY4148" fmla="*/ 1121892 h 2239844"/>
              <a:gd name="connsiteX4149" fmla="*/ 1808646 w 4419601"/>
              <a:gd name="connsiteY4149" fmla="*/ 1121204 h 2239844"/>
              <a:gd name="connsiteX4150" fmla="*/ 3372881 w 4419601"/>
              <a:gd name="connsiteY4150" fmla="*/ 1113822 h 2239844"/>
              <a:gd name="connsiteX4151" fmla="*/ 3374465 w 4419601"/>
              <a:gd name="connsiteY4151" fmla="*/ 1116464 h 2239844"/>
              <a:gd name="connsiteX4152" fmla="*/ 3375282 w 4419601"/>
              <a:gd name="connsiteY4152" fmla="*/ 1118168 h 2239844"/>
              <a:gd name="connsiteX4153" fmla="*/ 3375688 w 4419601"/>
              <a:gd name="connsiteY4153" fmla="*/ 1119103 h 2239844"/>
              <a:gd name="connsiteX4154" fmla="*/ 1785283 w 4419601"/>
              <a:gd name="connsiteY4154" fmla="*/ 1112181 h 2239844"/>
              <a:gd name="connsiteX4155" fmla="*/ 1777942 w 4419601"/>
              <a:gd name="connsiteY4155" fmla="*/ 1118672 h 2239844"/>
              <a:gd name="connsiteX4156" fmla="*/ 1767963 w 4419601"/>
              <a:gd name="connsiteY4156" fmla="*/ 1122585 h 2239844"/>
              <a:gd name="connsiteX4157" fmla="*/ 3371958 w 4419601"/>
              <a:gd name="connsiteY4157" fmla="*/ 1111238 h 2239844"/>
              <a:gd name="connsiteX4158" fmla="*/ 3373014 w 4419601"/>
              <a:gd name="connsiteY4158" fmla="*/ 1112942 h 2239844"/>
              <a:gd name="connsiteX4159" fmla="*/ 3374747 w 4419601"/>
              <a:gd name="connsiteY4159" fmla="*/ 1116935 h 2239844"/>
              <a:gd name="connsiteX4160" fmla="*/ 3374465 w 4419601"/>
              <a:gd name="connsiteY4160" fmla="*/ 1116464 h 2239844"/>
              <a:gd name="connsiteX4161" fmla="*/ 1798201 w 4419601"/>
              <a:gd name="connsiteY4161" fmla="*/ 1110738 h 2239844"/>
              <a:gd name="connsiteX4162" fmla="*/ 1794412 w 4419601"/>
              <a:gd name="connsiteY4162" fmla="*/ 1115049 h 2239844"/>
              <a:gd name="connsiteX4163" fmla="*/ 1776024 w 4419601"/>
              <a:gd name="connsiteY4163" fmla="*/ 1126775 h 2239844"/>
              <a:gd name="connsiteX4164" fmla="*/ 1763481 w 4419601"/>
              <a:gd name="connsiteY4164" fmla="*/ 1130346 h 2239844"/>
              <a:gd name="connsiteX4165" fmla="*/ 1755370 w 4419601"/>
              <a:gd name="connsiteY4165" fmla="*/ 1130992 h 2239844"/>
              <a:gd name="connsiteX4166" fmla="*/ 2081160 w 4419601"/>
              <a:gd name="connsiteY4166" fmla="*/ 1108965 h 2239844"/>
              <a:gd name="connsiteX4167" fmla="*/ 2055060 w 4419601"/>
              <a:gd name="connsiteY4167" fmla="*/ 1124120 h 2239844"/>
              <a:gd name="connsiteX4168" fmla="*/ 2051482 w 4419601"/>
              <a:gd name="connsiteY4168" fmla="*/ 1125829 h 2239844"/>
              <a:gd name="connsiteX4169" fmla="*/ 2011862 w 4419601"/>
              <a:gd name="connsiteY4169" fmla="*/ 1136628 h 2239844"/>
              <a:gd name="connsiteX4170" fmla="*/ 1976263 w 4419601"/>
              <a:gd name="connsiteY4170" fmla="*/ 1148694 h 2239844"/>
              <a:gd name="connsiteX4171" fmla="*/ 1965435 w 4419601"/>
              <a:gd name="connsiteY4171" fmla="*/ 1145909 h 2239844"/>
              <a:gd name="connsiteX4172" fmla="*/ 2057482 w 4419601"/>
              <a:gd name="connsiteY4172" fmla="*/ 1117664 h 2239844"/>
              <a:gd name="connsiteX4173" fmla="*/ 1978026 w 4419601"/>
              <a:gd name="connsiteY4173" fmla="*/ 1107333 h 2239844"/>
              <a:gd name="connsiteX4174" fmla="*/ 1973896 w 4419601"/>
              <a:gd name="connsiteY4174" fmla="*/ 1126668 h 2239844"/>
              <a:gd name="connsiteX4175" fmla="*/ 1971602 w 4419601"/>
              <a:gd name="connsiteY4175" fmla="*/ 1126668 h 2239844"/>
              <a:gd name="connsiteX4176" fmla="*/ 1964358 w 4419601"/>
              <a:gd name="connsiteY4176" fmla="*/ 1135676 h 2239844"/>
              <a:gd name="connsiteX4177" fmla="*/ 1969689 w 4419601"/>
              <a:gd name="connsiteY4177" fmla="*/ 1114816 h 2239844"/>
              <a:gd name="connsiteX4178" fmla="*/ 2104063 w 4419601"/>
              <a:gd name="connsiteY4178" fmla="*/ 1106359 h 2239844"/>
              <a:gd name="connsiteX4179" fmla="*/ 2086550 w 4419601"/>
              <a:gd name="connsiteY4179" fmla="*/ 1119278 h 2239844"/>
              <a:gd name="connsiteX4180" fmla="*/ 2042949 w 4419601"/>
              <a:gd name="connsiteY4180" fmla="*/ 1139453 h 2239844"/>
              <a:gd name="connsiteX4181" fmla="*/ 2027764 w 4419601"/>
              <a:gd name="connsiteY4181" fmla="*/ 1145186 h 2239844"/>
              <a:gd name="connsiteX4182" fmla="*/ 2055867 w 4419601"/>
              <a:gd name="connsiteY4182" fmla="*/ 1132997 h 2239844"/>
              <a:gd name="connsiteX4183" fmla="*/ 2089216 w 4419601"/>
              <a:gd name="connsiteY4183" fmla="*/ 1112165 h 2239844"/>
              <a:gd name="connsiteX4184" fmla="*/ 1835064 w 4419601"/>
              <a:gd name="connsiteY4184" fmla="*/ 1102602 h 2239844"/>
              <a:gd name="connsiteX4185" fmla="*/ 1824541 w 4419601"/>
              <a:gd name="connsiteY4185" fmla="*/ 1113841 h 2239844"/>
              <a:gd name="connsiteX4186" fmla="*/ 1823872 w 4419601"/>
              <a:gd name="connsiteY4186" fmla="*/ 1114151 h 2239844"/>
              <a:gd name="connsiteX4187" fmla="*/ 1830969 w 4419601"/>
              <a:gd name="connsiteY4187" fmla="*/ 1106595 h 2239844"/>
              <a:gd name="connsiteX4188" fmla="*/ 1832476 w 4419601"/>
              <a:gd name="connsiteY4188" fmla="*/ 1104424 h 2239844"/>
              <a:gd name="connsiteX4189" fmla="*/ 2016640 w 4419601"/>
              <a:gd name="connsiteY4189" fmla="*/ 1101578 h 2239844"/>
              <a:gd name="connsiteX4190" fmla="*/ 2016640 w 4419601"/>
              <a:gd name="connsiteY4190" fmla="*/ 1108027 h 2239844"/>
              <a:gd name="connsiteX4191" fmla="*/ 2016640 w 4419601"/>
              <a:gd name="connsiteY4191" fmla="*/ 1101578 h 2239844"/>
              <a:gd name="connsiteX4192" fmla="*/ 1997333 w 4419601"/>
              <a:gd name="connsiteY4192" fmla="*/ 1101578 h 2239844"/>
              <a:gd name="connsiteX4193" fmla="*/ 1997333 w 4419601"/>
              <a:gd name="connsiteY4193" fmla="*/ 1108027 h 2239844"/>
              <a:gd name="connsiteX4194" fmla="*/ 1997333 w 4419601"/>
              <a:gd name="connsiteY4194" fmla="*/ 1101578 h 2239844"/>
              <a:gd name="connsiteX4195" fmla="*/ 1797607 w 4419601"/>
              <a:gd name="connsiteY4195" fmla="*/ 1101284 h 2239844"/>
              <a:gd name="connsiteX4196" fmla="*/ 1792404 w 4419601"/>
              <a:gd name="connsiteY4196" fmla="*/ 1107904 h 2239844"/>
              <a:gd name="connsiteX4197" fmla="*/ 1785283 w 4419601"/>
              <a:gd name="connsiteY4197" fmla="*/ 1112181 h 2239844"/>
              <a:gd name="connsiteX4198" fmla="*/ 2319232 w 4419601"/>
              <a:gd name="connsiteY4198" fmla="*/ 1100901 h 2239844"/>
              <a:gd name="connsiteX4199" fmla="*/ 2358573 w 4419601"/>
              <a:gd name="connsiteY4199" fmla="*/ 1125896 h 2239844"/>
              <a:gd name="connsiteX4200" fmla="*/ 2389195 w 4419601"/>
              <a:gd name="connsiteY4200" fmla="*/ 1139875 h 2239844"/>
              <a:gd name="connsiteX4201" fmla="*/ 2442395 w 4419601"/>
              <a:gd name="connsiteY4201" fmla="*/ 1131939 h 2239844"/>
              <a:gd name="connsiteX4202" fmla="*/ 2485927 w 4419601"/>
              <a:gd name="connsiteY4202" fmla="*/ 1114476 h 2239844"/>
              <a:gd name="connsiteX4203" fmla="*/ 2492376 w 4419601"/>
              <a:gd name="connsiteY4203" fmla="*/ 1120826 h 2239844"/>
              <a:gd name="connsiteX4204" fmla="*/ 2443201 w 4419601"/>
              <a:gd name="connsiteY4204" fmla="*/ 1138289 h 2239844"/>
              <a:gd name="connsiteX4205" fmla="*/ 2399718 w 4419601"/>
              <a:gd name="connsiteY4205" fmla="*/ 1144679 h 2239844"/>
              <a:gd name="connsiteX4206" fmla="*/ 2402737 w 4419601"/>
              <a:gd name="connsiteY4206" fmla="*/ 1146057 h 2239844"/>
              <a:gd name="connsiteX4207" fmla="*/ 2448147 w 4419601"/>
              <a:gd name="connsiteY4207" fmla="*/ 1165214 h 2239844"/>
              <a:gd name="connsiteX4208" fmla="*/ 2462102 w 4419601"/>
              <a:gd name="connsiteY4208" fmla="*/ 1161289 h 2239844"/>
              <a:gd name="connsiteX4209" fmla="*/ 2447925 w 4419601"/>
              <a:gd name="connsiteY4209" fmla="*/ 1158926 h 2239844"/>
              <a:gd name="connsiteX4210" fmla="*/ 2447925 w 4419601"/>
              <a:gd name="connsiteY4210" fmla="*/ 1152576 h 2239844"/>
              <a:gd name="connsiteX4211" fmla="*/ 2474256 w 4419601"/>
              <a:gd name="connsiteY4211" fmla="*/ 1157696 h 2239844"/>
              <a:gd name="connsiteX4212" fmla="*/ 2498725 w 4419601"/>
              <a:gd name="connsiteY4212" fmla="*/ 1146226 h 2239844"/>
              <a:gd name="connsiteX4213" fmla="*/ 2505075 w 4419601"/>
              <a:gd name="connsiteY4213" fmla="*/ 1152576 h 2239844"/>
              <a:gd name="connsiteX4214" fmla="*/ 2487491 w 4419601"/>
              <a:gd name="connsiteY4214" fmla="*/ 1158438 h 2239844"/>
              <a:gd name="connsiteX4215" fmla="*/ 2505075 w 4419601"/>
              <a:gd name="connsiteY4215" fmla="*/ 1158926 h 2239844"/>
              <a:gd name="connsiteX4216" fmla="*/ 2500159 w 4419601"/>
              <a:gd name="connsiteY4216" fmla="*/ 1159746 h 2239844"/>
              <a:gd name="connsiteX4217" fmla="*/ 2504282 w 4419601"/>
              <a:gd name="connsiteY4217" fmla="*/ 1162101 h 2239844"/>
              <a:gd name="connsiteX4218" fmla="*/ 2505075 w 4419601"/>
              <a:gd name="connsiteY4218" fmla="*/ 1165276 h 2239844"/>
              <a:gd name="connsiteX4219" fmla="*/ 2480594 w 4419601"/>
              <a:gd name="connsiteY4219" fmla="*/ 1179965 h 2239844"/>
              <a:gd name="connsiteX4220" fmla="*/ 2532820 w 4419601"/>
              <a:gd name="connsiteY4220" fmla="*/ 1206841 h 2239844"/>
              <a:gd name="connsiteX4221" fmla="*/ 2540652 w 4419601"/>
              <a:gd name="connsiteY4221" fmla="*/ 1213104 h 2239844"/>
              <a:gd name="connsiteX4222" fmla="*/ 2515179 w 4419601"/>
              <a:gd name="connsiteY4222" fmla="*/ 1205739 h 2239844"/>
              <a:gd name="connsiteX4223" fmla="*/ 2503511 w 4419601"/>
              <a:gd name="connsiteY4223" fmla="*/ 1198575 h 2239844"/>
              <a:gd name="connsiteX4224" fmla="*/ 2472542 w 4419601"/>
              <a:gd name="connsiteY4224" fmla="*/ 1184550 h 2239844"/>
              <a:gd name="connsiteX4225" fmla="*/ 2467769 w 4419601"/>
              <a:gd name="connsiteY4225" fmla="*/ 1185914 h 2239844"/>
              <a:gd name="connsiteX4226" fmla="*/ 2467400 w 4419601"/>
              <a:gd name="connsiteY4226" fmla="*/ 1182221 h 2239844"/>
              <a:gd name="connsiteX4227" fmla="*/ 2460552 w 4419601"/>
              <a:gd name="connsiteY4227" fmla="*/ 1179120 h 2239844"/>
              <a:gd name="connsiteX4228" fmla="*/ 2390596 w 4419601"/>
              <a:gd name="connsiteY4228" fmla="*/ 1146019 h 2239844"/>
              <a:gd name="connsiteX4229" fmla="*/ 2389991 w 4419601"/>
              <a:gd name="connsiteY4229" fmla="*/ 1146108 h 2239844"/>
              <a:gd name="connsiteX4230" fmla="*/ 2418797 w 4419601"/>
              <a:gd name="connsiteY4230" fmla="*/ 1160572 h 2239844"/>
              <a:gd name="connsiteX4231" fmla="*/ 2437426 w 4419601"/>
              <a:gd name="connsiteY4231" fmla="*/ 1176163 h 2239844"/>
              <a:gd name="connsiteX4232" fmla="*/ 2410487 w 4419601"/>
              <a:gd name="connsiteY4232" fmla="*/ 1165915 h 2239844"/>
              <a:gd name="connsiteX4233" fmla="*/ 2395510 w 4419601"/>
              <a:gd name="connsiteY4233" fmla="*/ 1155734 h 2239844"/>
              <a:gd name="connsiteX4234" fmla="*/ 2338498 w 4419601"/>
              <a:gd name="connsiteY4234" fmla="*/ 1120252 h 2239844"/>
              <a:gd name="connsiteX4235" fmla="*/ 2338497 w 4419601"/>
              <a:gd name="connsiteY4235" fmla="*/ 1120251 h 2239844"/>
              <a:gd name="connsiteX4236" fmla="*/ 2377042 w 4419601"/>
              <a:gd name="connsiteY4236" fmla="*/ 1139606 h 2239844"/>
              <a:gd name="connsiteX4237" fmla="*/ 2387480 w 4419601"/>
              <a:gd name="connsiteY4237" fmla="*/ 1144545 h 2239844"/>
              <a:gd name="connsiteX4238" fmla="*/ 2389188 w 4419601"/>
              <a:gd name="connsiteY4238" fmla="*/ 1145617 h 2239844"/>
              <a:gd name="connsiteX4239" fmla="*/ 2389188 w 4419601"/>
              <a:gd name="connsiteY4239" fmla="*/ 1145353 h 2239844"/>
              <a:gd name="connsiteX4240" fmla="*/ 2387480 w 4419601"/>
              <a:gd name="connsiteY4240" fmla="*/ 1144545 h 2239844"/>
              <a:gd name="connsiteX4241" fmla="*/ 2364194 w 4419601"/>
              <a:gd name="connsiteY4241" fmla="*/ 1129929 h 2239844"/>
              <a:gd name="connsiteX4242" fmla="*/ 2338498 w 4419601"/>
              <a:gd name="connsiteY4242" fmla="*/ 1113800 h 2239844"/>
              <a:gd name="connsiteX4243" fmla="*/ 1663230 w 4419601"/>
              <a:gd name="connsiteY4243" fmla="*/ 1100887 h 2239844"/>
              <a:gd name="connsiteX4244" fmla="*/ 1664033 w 4419601"/>
              <a:gd name="connsiteY4244" fmla="*/ 1100887 h 2239844"/>
              <a:gd name="connsiteX4245" fmla="*/ 1664372 w 4419601"/>
              <a:gd name="connsiteY4245" fmla="*/ 1100887 h 2239844"/>
              <a:gd name="connsiteX4246" fmla="*/ 1637537 w 4419601"/>
              <a:gd name="connsiteY4246" fmla="*/ 1126663 h 2239844"/>
              <a:gd name="connsiteX4247" fmla="*/ 1643956 w 4419601"/>
              <a:gd name="connsiteY4247" fmla="*/ 1120223 h 2239844"/>
              <a:gd name="connsiteX4248" fmla="*/ 2061856 w 4419601"/>
              <a:gd name="connsiteY4248" fmla="*/ 1100384 h 2239844"/>
              <a:gd name="connsiteX4249" fmla="*/ 2029512 w 4419601"/>
              <a:gd name="connsiteY4249" fmla="*/ 1114476 h 2239844"/>
              <a:gd name="connsiteX4250" fmla="*/ 2023076 w 4419601"/>
              <a:gd name="connsiteY4250" fmla="*/ 1108027 h 2239844"/>
              <a:gd name="connsiteX4251" fmla="*/ 2027556 w 4419601"/>
              <a:gd name="connsiteY4251" fmla="*/ 1106182 h 2239844"/>
              <a:gd name="connsiteX4252" fmla="*/ 1666006 w 4419601"/>
              <a:gd name="connsiteY4252" fmla="*/ 1099317 h 2239844"/>
              <a:gd name="connsiteX4253" fmla="*/ 1666442 w 4419601"/>
              <a:gd name="connsiteY4253" fmla="*/ 1100082 h 2239844"/>
              <a:gd name="connsiteX4254" fmla="*/ 1669654 w 4419601"/>
              <a:gd name="connsiteY4254" fmla="*/ 1100887 h 2239844"/>
              <a:gd name="connsiteX4255" fmla="*/ 1664372 w 4419601"/>
              <a:gd name="connsiteY4255" fmla="*/ 1100887 h 2239844"/>
              <a:gd name="connsiteX4256" fmla="*/ 1665330 w 4419601"/>
              <a:gd name="connsiteY4256" fmla="*/ 1098130 h 2239844"/>
              <a:gd name="connsiteX4257" fmla="*/ 1665656 w 4419601"/>
              <a:gd name="connsiteY4257" fmla="*/ 1098702 h 2239844"/>
              <a:gd name="connsiteX4258" fmla="*/ 1663230 w 4419601"/>
              <a:gd name="connsiteY4258" fmla="*/ 1100887 h 2239844"/>
              <a:gd name="connsiteX4259" fmla="*/ 2049176 w 4419601"/>
              <a:gd name="connsiteY4259" fmla="*/ 1097278 h 2239844"/>
              <a:gd name="connsiteX4260" fmla="*/ 2027556 w 4419601"/>
              <a:gd name="connsiteY4260" fmla="*/ 1106182 h 2239844"/>
              <a:gd name="connsiteX4261" fmla="*/ 2016640 w 4419601"/>
              <a:gd name="connsiteY4261" fmla="*/ 1108027 h 2239844"/>
              <a:gd name="connsiteX4262" fmla="*/ 2103223 w 4419601"/>
              <a:gd name="connsiteY4262" fmla="*/ 1096155 h 2239844"/>
              <a:gd name="connsiteX4263" fmla="*/ 2091669 w 4419601"/>
              <a:gd name="connsiteY4263" fmla="*/ 1105105 h 2239844"/>
              <a:gd name="connsiteX4264" fmla="*/ 2081160 w 4419601"/>
              <a:gd name="connsiteY4264" fmla="*/ 1108965 h 2239844"/>
              <a:gd name="connsiteX4265" fmla="*/ 2422367 w 4419601"/>
              <a:gd name="connsiteY4265" fmla="*/ 1095426 h 2239844"/>
              <a:gd name="connsiteX4266" fmla="*/ 2422367 w 4419601"/>
              <a:gd name="connsiteY4266" fmla="*/ 1101776 h 2239844"/>
              <a:gd name="connsiteX4267" fmla="*/ 2411457 w 4419601"/>
              <a:gd name="connsiteY4267" fmla="*/ 1104141 h 2239844"/>
              <a:gd name="connsiteX4268" fmla="*/ 2412083 w 4419601"/>
              <a:gd name="connsiteY4268" fmla="*/ 1104951 h 2239844"/>
              <a:gd name="connsiteX4269" fmla="*/ 2409628 w 4419601"/>
              <a:gd name="connsiteY4269" fmla="*/ 1108126 h 2239844"/>
              <a:gd name="connsiteX4270" fmla="*/ 2389164 w 4419601"/>
              <a:gd name="connsiteY4270" fmla="*/ 1114476 h 2239844"/>
              <a:gd name="connsiteX4271" fmla="*/ 2428717 w 4419601"/>
              <a:gd name="connsiteY4271" fmla="*/ 1114476 h 2239844"/>
              <a:gd name="connsiteX4272" fmla="*/ 2376647 w 4419601"/>
              <a:gd name="connsiteY4272" fmla="*/ 1120826 h 2239844"/>
              <a:gd name="connsiteX4273" fmla="*/ 2373074 w 4419601"/>
              <a:gd name="connsiteY4273" fmla="*/ 1118502 h 2239844"/>
              <a:gd name="connsiteX4274" fmla="*/ 2363788 w 4419601"/>
              <a:gd name="connsiteY4274" fmla="*/ 1120826 h 2239844"/>
              <a:gd name="connsiteX4275" fmla="*/ 2363788 w 4419601"/>
              <a:gd name="connsiteY4275" fmla="*/ 1114476 h 2239844"/>
              <a:gd name="connsiteX4276" fmla="*/ 2363788 w 4419601"/>
              <a:gd name="connsiteY4276" fmla="*/ 1108126 h 2239844"/>
              <a:gd name="connsiteX4277" fmla="*/ 2422367 w 4419601"/>
              <a:gd name="connsiteY4277" fmla="*/ 1095426 h 2239844"/>
              <a:gd name="connsiteX4278" fmla="*/ 2056616 w 4419601"/>
              <a:gd name="connsiteY4278" fmla="*/ 1094821 h 2239844"/>
              <a:gd name="connsiteX4279" fmla="*/ 2049176 w 4419601"/>
              <a:gd name="connsiteY4279" fmla="*/ 1097278 h 2239844"/>
              <a:gd name="connsiteX4280" fmla="*/ 2054120 w 4419601"/>
              <a:gd name="connsiteY4280" fmla="*/ 1095243 h 2239844"/>
              <a:gd name="connsiteX4281" fmla="*/ 2121002 w 4419601"/>
              <a:gd name="connsiteY4281" fmla="*/ 1094443 h 2239844"/>
              <a:gd name="connsiteX4282" fmla="*/ 2107140 w 4419601"/>
              <a:gd name="connsiteY4282" fmla="*/ 1105156 h 2239844"/>
              <a:gd name="connsiteX4283" fmla="*/ 2104063 w 4419601"/>
              <a:gd name="connsiteY4283" fmla="*/ 1106359 h 2239844"/>
              <a:gd name="connsiteX4284" fmla="*/ 2118367 w 4419601"/>
              <a:gd name="connsiteY4284" fmla="*/ 1095807 h 2239844"/>
              <a:gd name="connsiteX4285" fmla="*/ 2248536 w 4419601"/>
              <a:gd name="connsiteY4285" fmla="*/ 1093888 h 2239844"/>
              <a:gd name="connsiteX4286" fmla="*/ 2288312 w 4419601"/>
              <a:gd name="connsiteY4286" fmla="*/ 1118437 h 2239844"/>
              <a:gd name="connsiteX4287" fmla="*/ 2309296 w 4419601"/>
              <a:gd name="connsiteY4287" fmla="*/ 1128114 h 2239844"/>
              <a:gd name="connsiteX4288" fmla="*/ 2337956 w 4419601"/>
              <a:gd name="connsiteY4288" fmla="*/ 1147738 h 2239844"/>
              <a:gd name="connsiteX4289" fmla="*/ 2322697 w 4419601"/>
              <a:gd name="connsiteY4289" fmla="*/ 1142495 h 2239844"/>
              <a:gd name="connsiteX4290" fmla="*/ 2271048 w 4419601"/>
              <a:gd name="connsiteY4290" fmla="*/ 1109768 h 2239844"/>
              <a:gd name="connsiteX4291" fmla="*/ 3364735 w 4419601"/>
              <a:gd name="connsiteY4291" fmla="*/ 1093868 h 2239844"/>
              <a:gd name="connsiteX4292" fmla="*/ 3381929 w 4419601"/>
              <a:gd name="connsiteY4292" fmla="*/ 1123163 h 2239844"/>
              <a:gd name="connsiteX4293" fmla="*/ 3389423 w 4419601"/>
              <a:gd name="connsiteY4293" fmla="*/ 1139420 h 2239844"/>
              <a:gd name="connsiteX4294" fmla="*/ 3373014 w 4419601"/>
              <a:gd name="connsiteY4294" fmla="*/ 1112942 h 2239844"/>
              <a:gd name="connsiteX4295" fmla="*/ 1676356 w 4419601"/>
              <a:gd name="connsiteY4295" fmla="*/ 1089065 h 2239844"/>
              <a:gd name="connsiteX4296" fmla="*/ 1675275 w 4419601"/>
              <a:gd name="connsiteY4296" fmla="*/ 1090414 h 2239844"/>
              <a:gd name="connsiteX4297" fmla="*/ 1666006 w 4419601"/>
              <a:gd name="connsiteY4297" fmla="*/ 1099317 h 2239844"/>
              <a:gd name="connsiteX4298" fmla="*/ 1665656 w 4419601"/>
              <a:gd name="connsiteY4298" fmla="*/ 1098702 h 2239844"/>
              <a:gd name="connsiteX4299" fmla="*/ 2119696 w 4419601"/>
              <a:gd name="connsiteY4299" fmla="*/ 1088902 h 2239844"/>
              <a:gd name="connsiteX4300" fmla="*/ 2120462 w 4419601"/>
              <a:gd name="connsiteY4300" fmla="*/ 1094262 h 2239844"/>
              <a:gd name="connsiteX4301" fmla="*/ 2118367 w 4419601"/>
              <a:gd name="connsiteY4301" fmla="*/ 1095807 h 2239844"/>
              <a:gd name="connsiteX4302" fmla="*/ 2101084 w 4419601"/>
              <a:gd name="connsiteY4302" fmla="*/ 1104752 h 2239844"/>
              <a:gd name="connsiteX4303" fmla="*/ 2089216 w 4419601"/>
              <a:gd name="connsiteY4303" fmla="*/ 1112165 h 2239844"/>
              <a:gd name="connsiteX4304" fmla="*/ 2071942 w 4419601"/>
              <a:gd name="connsiteY4304" fmla="*/ 1118921 h 2239844"/>
              <a:gd name="connsiteX4305" fmla="*/ 2081705 w 4419601"/>
              <a:gd name="connsiteY4305" fmla="*/ 1112822 h 2239844"/>
              <a:gd name="connsiteX4306" fmla="*/ 2091669 w 4419601"/>
              <a:gd name="connsiteY4306" fmla="*/ 1105105 h 2239844"/>
              <a:gd name="connsiteX4307" fmla="*/ 2101689 w 4419601"/>
              <a:gd name="connsiteY4307" fmla="*/ 1101424 h 2239844"/>
              <a:gd name="connsiteX4308" fmla="*/ 2114003 w 4419601"/>
              <a:gd name="connsiteY4308" fmla="*/ 1087806 h 2239844"/>
              <a:gd name="connsiteX4309" fmla="*/ 2116893 w 4419601"/>
              <a:gd name="connsiteY4309" fmla="*/ 1088218 h 2239844"/>
              <a:gd name="connsiteX4310" fmla="*/ 2103223 w 4419601"/>
              <a:gd name="connsiteY4310" fmla="*/ 1096155 h 2239844"/>
              <a:gd name="connsiteX4311" fmla="*/ 1673364 w 4419601"/>
              <a:gd name="connsiteY4311" fmla="*/ 1087587 h 2239844"/>
              <a:gd name="connsiteX4312" fmla="*/ 1665330 w 4419601"/>
              <a:gd name="connsiteY4312" fmla="*/ 1098130 h 2239844"/>
              <a:gd name="connsiteX4313" fmla="*/ 1663805 w 4419601"/>
              <a:gd name="connsiteY4313" fmla="*/ 1095453 h 2239844"/>
              <a:gd name="connsiteX4314" fmla="*/ 1666255 w 4419601"/>
              <a:gd name="connsiteY4314" fmla="*/ 1092396 h 2239844"/>
              <a:gd name="connsiteX4315" fmla="*/ 2261593 w 4419601"/>
              <a:gd name="connsiteY4315" fmla="*/ 1087317 h 2239844"/>
              <a:gd name="connsiteX4316" fmla="*/ 2254356 w 4419601"/>
              <a:gd name="connsiteY4316" fmla="*/ 1089076 h 2239844"/>
              <a:gd name="connsiteX4317" fmla="*/ 2254298 w 4419601"/>
              <a:gd name="connsiteY4317" fmla="*/ 1089056 h 2239844"/>
              <a:gd name="connsiteX4318" fmla="*/ 2275929 w 4419601"/>
              <a:gd name="connsiteY4318" fmla="*/ 1099394 h 2239844"/>
              <a:gd name="connsiteX4319" fmla="*/ 2290558 w 4419601"/>
              <a:gd name="connsiteY4319" fmla="*/ 1111718 h 2239844"/>
              <a:gd name="connsiteX4320" fmla="*/ 2293832 w 4419601"/>
              <a:gd name="connsiteY4320" fmla="*/ 1113681 h 2239844"/>
              <a:gd name="connsiteX4321" fmla="*/ 2293832 w 4419601"/>
              <a:gd name="connsiteY4321" fmla="*/ 1111213 h 2239844"/>
              <a:gd name="connsiteX4322" fmla="*/ 2293832 w 4419601"/>
              <a:gd name="connsiteY4322" fmla="*/ 1107950 h 2239844"/>
              <a:gd name="connsiteX4323" fmla="*/ 2275929 w 4419601"/>
              <a:gd name="connsiteY4323" fmla="*/ 1099394 h 2239844"/>
              <a:gd name="connsiteX4324" fmla="*/ 2274465 w 4419601"/>
              <a:gd name="connsiteY4324" fmla="*/ 1098160 h 2239844"/>
              <a:gd name="connsiteX4325" fmla="*/ 2074036 w 4419601"/>
              <a:gd name="connsiteY4325" fmla="*/ 1087041 h 2239844"/>
              <a:gd name="connsiteX4326" fmla="*/ 2054120 w 4419601"/>
              <a:gd name="connsiteY4326" fmla="*/ 1095243 h 2239844"/>
              <a:gd name="connsiteX4327" fmla="*/ 2016640 w 4419601"/>
              <a:gd name="connsiteY4327" fmla="*/ 1101578 h 2239844"/>
              <a:gd name="connsiteX4328" fmla="*/ 1096241 w 4419601"/>
              <a:gd name="connsiteY4328" fmla="*/ 1085161 h 2239844"/>
              <a:gd name="connsiteX4329" fmla="*/ 1041330 w 4419601"/>
              <a:gd name="connsiteY4329" fmla="*/ 1174829 h 2239844"/>
              <a:gd name="connsiteX4330" fmla="*/ 989078 w 4419601"/>
              <a:gd name="connsiteY4330" fmla="*/ 1268031 h 2239844"/>
              <a:gd name="connsiteX4331" fmla="*/ 879751 w 4419601"/>
              <a:gd name="connsiteY4331" fmla="*/ 1415868 h 2239844"/>
              <a:gd name="connsiteX4332" fmla="*/ 841165 w 4419601"/>
              <a:gd name="connsiteY4332" fmla="*/ 1435151 h 2239844"/>
              <a:gd name="connsiteX4333" fmla="*/ 828303 w 4419601"/>
              <a:gd name="connsiteY4333" fmla="*/ 1431134 h 2239844"/>
              <a:gd name="connsiteX4334" fmla="*/ 819252 w 4419601"/>
              <a:gd name="connsiteY4334" fmla="*/ 1424914 h 2239844"/>
              <a:gd name="connsiteX4335" fmla="*/ 820953 w 4419601"/>
              <a:gd name="connsiteY4335" fmla="*/ 1423214 h 2239844"/>
              <a:gd name="connsiteX4336" fmla="*/ 828303 w 4419601"/>
              <a:gd name="connsiteY4336" fmla="*/ 1428723 h 2239844"/>
              <a:gd name="connsiteX4337" fmla="*/ 847596 w 4419601"/>
              <a:gd name="connsiteY4337" fmla="*/ 1422296 h 2239844"/>
              <a:gd name="connsiteX4338" fmla="*/ 899044 w 4419601"/>
              <a:gd name="connsiteY4338" fmla="*/ 1383729 h 2239844"/>
              <a:gd name="connsiteX4339" fmla="*/ 944061 w 4419601"/>
              <a:gd name="connsiteY4339" fmla="*/ 1332308 h 2239844"/>
              <a:gd name="connsiteX4340" fmla="*/ 989078 w 4419601"/>
              <a:gd name="connsiteY4340" fmla="*/ 1255175 h 2239844"/>
              <a:gd name="connsiteX4341" fmla="*/ 1046957 w 4419601"/>
              <a:gd name="connsiteY4341" fmla="*/ 1165187 h 2239844"/>
              <a:gd name="connsiteX4342" fmla="*/ 1089401 w 4419601"/>
              <a:gd name="connsiteY4342" fmla="*/ 1094482 h 2239844"/>
              <a:gd name="connsiteX4343" fmla="*/ 1851868 w 4419601"/>
              <a:gd name="connsiteY4343" fmla="*/ 1084652 h 2239844"/>
              <a:gd name="connsiteX4344" fmla="*/ 1851012 w 4419601"/>
              <a:gd name="connsiteY4344" fmla="*/ 1086845 h 2239844"/>
              <a:gd name="connsiteX4345" fmla="*/ 1837396 w 4419601"/>
              <a:gd name="connsiteY4345" fmla="*/ 1100960 h 2239844"/>
              <a:gd name="connsiteX4346" fmla="*/ 1835064 w 4419601"/>
              <a:gd name="connsiteY4346" fmla="*/ 1102602 h 2239844"/>
              <a:gd name="connsiteX4347" fmla="*/ 2325688 w 4419601"/>
              <a:gd name="connsiteY4347" fmla="*/ 1082726 h 2239844"/>
              <a:gd name="connsiteX4348" fmla="*/ 2395538 w 4419601"/>
              <a:gd name="connsiteY4348" fmla="*/ 1082726 h 2239844"/>
              <a:gd name="connsiteX4349" fmla="*/ 2395538 w 4419601"/>
              <a:gd name="connsiteY4349" fmla="*/ 1089076 h 2239844"/>
              <a:gd name="connsiteX4350" fmla="*/ 2325688 w 4419601"/>
              <a:gd name="connsiteY4350" fmla="*/ 1089076 h 2239844"/>
              <a:gd name="connsiteX4351" fmla="*/ 2325688 w 4419601"/>
              <a:gd name="connsiteY4351" fmla="*/ 1082726 h 2239844"/>
              <a:gd name="connsiteX4352" fmla="*/ 1674229 w 4419601"/>
              <a:gd name="connsiteY4352" fmla="*/ 1082445 h 2239844"/>
              <a:gd name="connsiteX4353" fmla="*/ 1666255 w 4419601"/>
              <a:gd name="connsiteY4353" fmla="*/ 1092396 h 2239844"/>
              <a:gd name="connsiteX4354" fmla="*/ 1663230 w 4419601"/>
              <a:gd name="connsiteY4354" fmla="*/ 1094442 h 2239844"/>
              <a:gd name="connsiteX4355" fmla="*/ 1663805 w 4419601"/>
              <a:gd name="connsiteY4355" fmla="*/ 1095453 h 2239844"/>
              <a:gd name="connsiteX4356" fmla="*/ 1643956 w 4419601"/>
              <a:gd name="connsiteY4356" fmla="*/ 1120223 h 2239844"/>
              <a:gd name="connsiteX4357" fmla="*/ 1621654 w 4419601"/>
              <a:gd name="connsiteY4357" fmla="*/ 1141695 h 2239844"/>
              <a:gd name="connsiteX4358" fmla="*/ 1622784 w 4419601"/>
              <a:gd name="connsiteY4358" fmla="*/ 1138493 h 2239844"/>
              <a:gd name="connsiteX4359" fmla="*/ 1627664 w 4419601"/>
              <a:gd name="connsiteY4359" fmla="*/ 1129402 h 2239844"/>
              <a:gd name="connsiteX4360" fmla="*/ 1647972 w 4419601"/>
              <a:gd name="connsiteY4360" fmla="*/ 1104110 h 2239844"/>
              <a:gd name="connsiteX4361" fmla="*/ 1653229 w 4419601"/>
              <a:gd name="connsiteY4361" fmla="*/ 1098685 h 2239844"/>
              <a:gd name="connsiteX4362" fmla="*/ 2093889 w 4419601"/>
              <a:gd name="connsiteY4362" fmla="*/ 1081083 h 2239844"/>
              <a:gd name="connsiteX4363" fmla="*/ 2089848 w 4419601"/>
              <a:gd name="connsiteY4363" fmla="*/ 1083036 h 2239844"/>
              <a:gd name="connsiteX4364" fmla="*/ 2074036 w 4419601"/>
              <a:gd name="connsiteY4364" fmla="*/ 1087041 h 2239844"/>
              <a:gd name="connsiteX4365" fmla="*/ 2081803 w 4419601"/>
              <a:gd name="connsiteY4365" fmla="*/ 1083842 h 2239844"/>
              <a:gd name="connsiteX4366" fmla="*/ 3353060 w 4419601"/>
              <a:gd name="connsiteY4366" fmla="*/ 1080745 h 2239844"/>
              <a:gd name="connsiteX4367" fmla="*/ 3368802 w 4419601"/>
              <a:gd name="connsiteY4367" fmla="*/ 1106147 h 2239844"/>
              <a:gd name="connsiteX4368" fmla="*/ 3372881 w 4419601"/>
              <a:gd name="connsiteY4368" fmla="*/ 1113822 h 2239844"/>
              <a:gd name="connsiteX4369" fmla="*/ 1853469 w 4419601"/>
              <a:gd name="connsiteY4369" fmla="*/ 1080552 h 2239844"/>
              <a:gd name="connsiteX4370" fmla="*/ 1851958 w 4419601"/>
              <a:gd name="connsiteY4370" fmla="*/ 1084556 h 2239844"/>
              <a:gd name="connsiteX4371" fmla="*/ 1851868 w 4419601"/>
              <a:gd name="connsiteY4371" fmla="*/ 1084652 h 2239844"/>
              <a:gd name="connsiteX4372" fmla="*/ 1686718 w 4419601"/>
              <a:gd name="connsiteY4372" fmla="*/ 1078553 h 2239844"/>
              <a:gd name="connsiteX4373" fmla="*/ 1683827 w 4419601"/>
              <a:gd name="connsiteY4373" fmla="*/ 1082337 h 2239844"/>
              <a:gd name="connsiteX4374" fmla="*/ 1676356 w 4419601"/>
              <a:gd name="connsiteY4374" fmla="*/ 1089065 h 2239844"/>
              <a:gd name="connsiteX4375" fmla="*/ 1682486 w 4419601"/>
              <a:gd name="connsiteY4375" fmla="*/ 1081416 h 2239844"/>
              <a:gd name="connsiteX4376" fmla="*/ 2142657 w 4419601"/>
              <a:gd name="connsiteY4376" fmla="*/ 1077709 h 2239844"/>
              <a:gd name="connsiteX4377" fmla="*/ 2146300 w 4419601"/>
              <a:gd name="connsiteY4377" fmla="*/ 1081350 h 2239844"/>
              <a:gd name="connsiteX4378" fmla="*/ 2121002 w 4419601"/>
              <a:gd name="connsiteY4378" fmla="*/ 1094443 h 2239844"/>
              <a:gd name="connsiteX4379" fmla="*/ 2219833 w 4419601"/>
              <a:gd name="connsiteY4379" fmla="*/ 1076174 h 2239844"/>
              <a:gd name="connsiteX4380" fmla="*/ 2225702 w 4419601"/>
              <a:gd name="connsiteY4380" fmla="*/ 1079796 h 2239844"/>
              <a:gd name="connsiteX4381" fmla="*/ 2248565 w 4419601"/>
              <a:gd name="connsiteY4381" fmla="*/ 1107349 h 2239844"/>
              <a:gd name="connsiteX4382" fmla="*/ 2309591 w 4419601"/>
              <a:gd name="connsiteY4382" fmla="*/ 1137993 h 2239844"/>
              <a:gd name="connsiteX4383" fmla="*/ 2322697 w 4419601"/>
              <a:gd name="connsiteY4383" fmla="*/ 1142495 h 2239844"/>
              <a:gd name="connsiteX4384" fmla="*/ 2338498 w 4419601"/>
              <a:gd name="connsiteY4384" fmla="*/ 1152508 h 2239844"/>
              <a:gd name="connsiteX4385" fmla="*/ 2346658 w 4419601"/>
              <a:gd name="connsiteY4385" fmla="*/ 1157390 h 2239844"/>
              <a:gd name="connsiteX4386" fmla="*/ 2312803 w 4419601"/>
              <a:gd name="connsiteY4386" fmla="*/ 1146057 h 2239844"/>
              <a:gd name="connsiteX4387" fmla="*/ 2248565 w 4419601"/>
              <a:gd name="connsiteY4387" fmla="*/ 1113800 h 2239844"/>
              <a:gd name="connsiteX4388" fmla="*/ 2227687 w 4419601"/>
              <a:gd name="connsiteY4388" fmla="*/ 1093640 h 2239844"/>
              <a:gd name="connsiteX4389" fmla="*/ 2221671 w 4419601"/>
              <a:gd name="connsiteY4389" fmla="*/ 1074938 h 2239844"/>
              <a:gd name="connsiteX4390" fmla="*/ 2248536 w 4419601"/>
              <a:gd name="connsiteY4390" fmla="*/ 1093888 h 2239844"/>
              <a:gd name="connsiteX4391" fmla="*/ 2225702 w 4419601"/>
              <a:gd name="connsiteY4391" fmla="*/ 1079796 h 2239844"/>
              <a:gd name="connsiteX4392" fmla="*/ 2022827 w 4419601"/>
              <a:gd name="connsiteY4392" fmla="*/ 1074407 h 2239844"/>
              <a:gd name="connsiteX4393" fmla="*/ 1984461 w 4419601"/>
              <a:gd name="connsiteY4393" fmla="*/ 1095128 h 2239844"/>
              <a:gd name="connsiteX4394" fmla="*/ 1982429 w 4419601"/>
              <a:gd name="connsiteY4394" fmla="*/ 1093092 h 2239844"/>
              <a:gd name="connsiteX4395" fmla="*/ 2218957 w 4419601"/>
              <a:gd name="connsiteY4395" fmla="*/ 1074224 h 2239844"/>
              <a:gd name="connsiteX4396" fmla="*/ 2219833 w 4419601"/>
              <a:gd name="connsiteY4396" fmla="*/ 1076174 h 2239844"/>
              <a:gd name="connsiteX4397" fmla="*/ 2217494 w 4419601"/>
              <a:gd name="connsiteY4397" fmla="*/ 1074730 h 2239844"/>
              <a:gd name="connsiteX4398" fmla="*/ 2216446 w 4419601"/>
              <a:gd name="connsiteY4398" fmla="*/ 1074083 h 2239844"/>
              <a:gd name="connsiteX4399" fmla="*/ 2217494 w 4419601"/>
              <a:gd name="connsiteY4399" fmla="*/ 1074730 h 2239844"/>
              <a:gd name="connsiteX4400" fmla="*/ 2216446 w 4419601"/>
              <a:gd name="connsiteY4400" fmla="*/ 1075092 h 2239844"/>
              <a:gd name="connsiteX4401" fmla="*/ 2220606 w 4419601"/>
              <a:gd name="connsiteY4401" fmla="*/ 1073654 h 2239844"/>
              <a:gd name="connsiteX4402" fmla="*/ 2221671 w 4419601"/>
              <a:gd name="connsiteY4402" fmla="*/ 1074938 h 2239844"/>
              <a:gd name="connsiteX4403" fmla="*/ 2220099 w 4419601"/>
              <a:gd name="connsiteY4403" fmla="*/ 1073829 h 2239844"/>
              <a:gd name="connsiteX4404" fmla="*/ 1829880 w 4419601"/>
              <a:gd name="connsiteY4404" fmla="*/ 1073035 h 2239844"/>
              <a:gd name="connsiteX4405" fmla="*/ 1829362 w 4419601"/>
              <a:gd name="connsiteY4405" fmla="*/ 1074392 h 2239844"/>
              <a:gd name="connsiteX4406" fmla="*/ 1805259 w 4419601"/>
              <a:gd name="connsiteY4406" fmla="*/ 1107400 h 2239844"/>
              <a:gd name="connsiteX4407" fmla="*/ 1798201 w 4419601"/>
              <a:gd name="connsiteY4407" fmla="*/ 1110738 h 2239844"/>
              <a:gd name="connsiteX4408" fmla="*/ 1818114 w 4419601"/>
              <a:gd name="connsiteY4408" fmla="*/ 1088078 h 2239844"/>
              <a:gd name="connsiteX4409" fmla="*/ 2218166 w 4419601"/>
              <a:gd name="connsiteY4409" fmla="*/ 1072465 h 2239844"/>
              <a:gd name="connsiteX4410" fmla="*/ 2220099 w 4419601"/>
              <a:gd name="connsiteY4410" fmla="*/ 1073829 h 2239844"/>
              <a:gd name="connsiteX4411" fmla="*/ 2218957 w 4419601"/>
              <a:gd name="connsiteY4411" fmla="*/ 1074224 h 2239844"/>
              <a:gd name="connsiteX4412" fmla="*/ 2224616 w 4419601"/>
              <a:gd name="connsiteY4412" fmla="*/ 1070130 h 2239844"/>
              <a:gd name="connsiteX4413" fmla="*/ 2227983 w 4419601"/>
              <a:gd name="connsiteY4413" fmla="*/ 1071105 h 2239844"/>
              <a:gd name="connsiteX4414" fmla="*/ 2226691 w 4419601"/>
              <a:gd name="connsiteY4414" fmla="*/ 1071551 h 2239844"/>
              <a:gd name="connsiteX4415" fmla="*/ 2145356 w 4419601"/>
              <a:gd name="connsiteY4415" fmla="*/ 1069332 h 2239844"/>
              <a:gd name="connsiteX4416" fmla="*/ 2083412 w 4419601"/>
              <a:gd name="connsiteY4416" fmla="*/ 1090291 h 2239844"/>
              <a:gd name="connsiteX4417" fmla="*/ 2056616 w 4419601"/>
              <a:gd name="connsiteY4417" fmla="*/ 1094821 h 2239844"/>
              <a:gd name="connsiteX4418" fmla="*/ 2089848 w 4419601"/>
              <a:gd name="connsiteY4418" fmla="*/ 1083842 h 2239844"/>
              <a:gd name="connsiteX4419" fmla="*/ 2096731 w 4419601"/>
              <a:gd name="connsiteY4419" fmla="*/ 1080434 h 2239844"/>
              <a:gd name="connsiteX4420" fmla="*/ 2145356 w 4419601"/>
              <a:gd name="connsiteY4420" fmla="*/ 1069332 h 2239844"/>
              <a:gd name="connsiteX4421" fmla="*/ 2147770 w 4419601"/>
              <a:gd name="connsiteY4421" fmla="*/ 1070138 h 2239844"/>
              <a:gd name="connsiteX4422" fmla="*/ 2146053 w 4419601"/>
              <a:gd name="connsiteY4422" fmla="*/ 1074152 h 2239844"/>
              <a:gd name="connsiteX4423" fmla="*/ 2146300 w 4419601"/>
              <a:gd name="connsiteY4423" fmla="*/ 1074894 h 2239844"/>
              <a:gd name="connsiteX4424" fmla="*/ 2145457 w 4419601"/>
              <a:gd name="connsiteY4424" fmla="*/ 1075546 h 2239844"/>
              <a:gd name="connsiteX4425" fmla="*/ 2145356 w 4419601"/>
              <a:gd name="connsiteY4425" fmla="*/ 1075781 h 2239844"/>
              <a:gd name="connsiteX4426" fmla="*/ 2145356 w 4419601"/>
              <a:gd name="connsiteY4426" fmla="*/ 1075623 h 2239844"/>
              <a:gd name="connsiteX4427" fmla="*/ 2145060 w 4419601"/>
              <a:gd name="connsiteY4427" fmla="*/ 1075852 h 2239844"/>
              <a:gd name="connsiteX4428" fmla="*/ 2145356 w 4419601"/>
              <a:gd name="connsiteY4428" fmla="*/ 1075781 h 2239844"/>
              <a:gd name="connsiteX4429" fmla="*/ 2144994 w 4419601"/>
              <a:gd name="connsiteY4429" fmla="*/ 1075904 h 2239844"/>
              <a:gd name="connsiteX4430" fmla="*/ 2142657 w 4419601"/>
              <a:gd name="connsiteY4430" fmla="*/ 1077709 h 2239844"/>
              <a:gd name="connsiteX4431" fmla="*/ 2141899 w 4419601"/>
              <a:gd name="connsiteY4431" fmla="*/ 1076951 h 2239844"/>
              <a:gd name="connsiteX4432" fmla="*/ 2132129 w 4419601"/>
              <a:gd name="connsiteY4432" fmla="*/ 1080256 h 2239844"/>
              <a:gd name="connsiteX4433" fmla="*/ 2119696 w 4419601"/>
              <a:gd name="connsiteY4433" fmla="*/ 1088902 h 2239844"/>
              <a:gd name="connsiteX4434" fmla="*/ 2119655 w 4419601"/>
              <a:gd name="connsiteY4434" fmla="*/ 1088613 h 2239844"/>
              <a:gd name="connsiteX4435" fmla="*/ 2116893 w 4419601"/>
              <a:gd name="connsiteY4435" fmla="*/ 1088218 h 2239844"/>
              <a:gd name="connsiteX4436" fmla="*/ 2128476 w 4419601"/>
              <a:gd name="connsiteY4436" fmla="*/ 1081493 h 2239844"/>
              <a:gd name="connsiteX4437" fmla="*/ 2083412 w 4419601"/>
              <a:gd name="connsiteY4437" fmla="*/ 1096741 h 2239844"/>
              <a:gd name="connsiteX4438" fmla="*/ 2061856 w 4419601"/>
              <a:gd name="connsiteY4438" fmla="*/ 1100384 h 2239844"/>
              <a:gd name="connsiteX4439" fmla="*/ 2085021 w 4419601"/>
              <a:gd name="connsiteY4439" fmla="*/ 1090292 h 2239844"/>
              <a:gd name="connsiteX4440" fmla="*/ 2133333 w 4419601"/>
              <a:gd name="connsiteY4440" fmla="*/ 1078672 h 2239844"/>
              <a:gd name="connsiteX4441" fmla="*/ 2139841 w 4419601"/>
              <a:gd name="connsiteY4441" fmla="*/ 1074894 h 2239844"/>
              <a:gd name="connsiteX4442" fmla="*/ 2134975 w 4419601"/>
              <a:gd name="connsiteY4442" fmla="*/ 1078278 h 2239844"/>
              <a:gd name="connsiteX4443" fmla="*/ 2141626 w 4419601"/>
              <a:gd name="connsiteY4443" fmla="*/ 1076678 h 2239844"/>
              <a:gd name="connsiteX4444" fmla="*/ 2140648 w 4419601"/>
              <a:gd name="connsiteY4444" fmla="*/ 1075701 h 2239844"/>
              <a:gd name="connsiteX4445" fmla="*/ 2139841 w 4419601"/>
              <a:gd name="connsiteY4445" fmla="*/ 1074894 h 2239844"/>
              <a:gd name="connsiteX4446" fmla="*/ 2145356 w 4419601"/>
              <a:gd name="connsiteY4446" fmla="*/ 1072531 h 2239844"/>
              <a:gd name="connsiteX4447" fmla="*/ 2145356 w 4419601"/>
              <a:gd name="connsiteY4447" fmla="*/ 1070138 h 2239844"/>
              <a:gd name="connsiteX4448" fmla="*/ 2145356 w 4419601"/>
              <a:gd name="connsiteY4448" fmla="*/ 1069332 h 2239844"/>
              <a:gd name="connsiteX4449" fmla="*/ 1850251 w 4419601"/>
              <a:gd name="connsiteY4449" fmla="*/ 1068756 h 2239844"/>
              <a:gd name="connsiteX4450" fmla="*/ 1843823 w 4419601"/>
              <a:gd name="connsiteY4450" fmla="*/ 1088078 h 2239844"/>
              <a:gd name="connsiteX4451" fmla="*/ 1832476 w 4419601"/>
              <a:gd name="connsiteY4451" fmla="*/ 1104424 h 2239844"/>
              <a:gd name="connsiteX4452" fmla="*/ 1808646 w 4419601"/>
              <a:gd name="connsiteY4452" fmla="*/ 1121204 h 2239844"/>
              <a:gd name="connsiteX4453" fmla="*/ 1805950 w 4419601"/>
              <a:gd name="connsiteY4453" fmla="*/ 1122453 h 2239844"/>
              <a:gd name="connsiteX4454" fmla="*/ 1778647 w 4419601"/>
              <a:gd name="connsiteY4454" fmla="*/ 1131361 h 2239844"/>
              <a:gd name="connsiteX4455" fmla="*/ 1767253 w 4419601"/>
              <a:gd name="connsiteY4455" fmla="*/ 1133586 h 2239844"/>
              <a:gd name="connsiteX4456" fmla="*/ 1765404 w 4419601"/>
              <a:gd name="connsiteY4456" fmla="*/ 1133547 h 2239844"/>
              <a:gd name="connsiteX4457" fmla="*/ 1776024 w 4419601"/>
              <a:gd name="connsiteY4457" fmla="*/ 1126775 h 2239844"/>
              <a:gd name="connsiteX4458" fmla="*/ 1798832 w 4419601"/>
              <a:gd name="connsiteY4458" fmla="*/ 1120282 h 2239844"/>
              <a:gd name="connsiteX4459" fmla="*/ 1829362 w 4419601"/>
              <a:gd name="connsiteY4459" fmla="*/ 1100557 h 2239844"/>
              <a:gd name="connsiteX4460" fmla="*/ 168763 w 4419601"/>
              <a:gd name="connsiteY4460" fmla="*/ 1068297 h 2239844"/>
              <a:gd name="connsiteX4461" fmla="*/ 179839 w 4419601"/>
              <a:gd name="connsiteY4461" fmla="*/ 1076217 h 2239844"/>
              <a:gd name="connsiteX4462" fmla="*/ 203046 w 4419601"/>
              <a:gd name="connsiteY4462" fmla="*/ 1089215 h 2239844"/>
              <a:gd name="connsiteX4463" fmla="*/ 289027 w 4419601"/>
              <a:gd name="connsiteY4463" fmla="*/ 1143725 h 2239844"/>
              <a:gd name="connsiteX4464" fmla="*/ 296702 w 4419601"/>
              <a:gd name="connsiteY4464" fmla="*/ 1148591 h 2239844"/>
              <a:gd name="connsiteX4465" fmla="*/ 231222 w 4419601"/>
              <a:gd name="connsiteY4465" fmla="*/ 1114793 h 2239844"/>
              <a:gd name="connsiteX4466" fmla="*/ 192684 w 4419601"/>
              <a:gd name="connsiteY4466" fmla="*/ 1088086 h 2239844"/>
              <a:gd name="connsiteX4467" fmla="*/ 176628 w 4419601"/>
              <a:gd name="connsiteY4467" fmla="*/ 1075413 h 2239844"/>
              <a:gd name="connsiteX4468" fmla="*/ 164486 w 4419601"/>
              <a:gd name="connsiteY4468" fmla="*/ 1065239 h 2239844"/>
              <a:gd name="connsiteX4469" fmla="*/ 167309 w 4419601"/>
              <a:gd name="connsiteY4469" fmla="*/ 1066982 h 2239844"/>
              <a:gd name="connsiteX4470" fmla="*/ 168763 w 4419601"/>
              <a:gd name="connsiteY4470" fmla="*/ 1068297 h 2239844"/>
              <a:gd name="connsiteX4471" fmla="*/ 1695512 w 4419601"/>
              <a:gd name="connsiteY4471" fmla="*/ 1065160 h 2239844"/>
              <a:gd name="connsiteX4472" fmla="*/ 1682486 w 4419601"/>
              <a:gd name="connsiteY4472" fmla="*/ 1081416 h 2239844"/>
              <a:gd name="connsiteX4473" fmla="*/ 1673364 w 4419601"/>
              <a:gd name="connsiteY4473" fmla="*/ 1087587 h 2239844"/>
              <a:gd name="connsiteX4474" fmla="*/ 1681660 w 4419601"/>
              <a:gd name="connsiteY4474" fmla="*/ 1076698 h 2239844"/>
              <a:gd name="connsiteX4475" fmla="*/ 1688927 w 4419601"/>
              <a:gd name="connsiteY4475" fmla="*/ 1071078 h 2239844"/>
              <a:gd name="connsiteX4476" fmla="*/ 2044577 w 4419601"/>
              <a:gd name="connsiteY4476" fmla="*/ 1064348 h 2239844"/>
              <a:gd name="connsiteX4477" fmla="*/ 2022827 w 4419601"/>
              <a:gd name="connsiteY4477" fmla="*/ 1074407 h 2239844"/>
              <a:gd name="connsiteX4478" fmla="*/ 2030920 w 4419601"/>
              <a:gd name="connsiteY4478" fmla="*/ 1070037 h 2239844"/>
              <a:gd name="connsiteX4479" fmla="*/ 2140750 w 4419601"/>
              <a:gd name="connsiteY4479" fmla="*/ 1058638 h 2239844"/>
              <a:gd name="connsiteX4480" fmla="*/ 2096731 w 4419601"/>
              <a:gd name="connsiteY4480" fmla="*/ 1080434 h 2239844"/>
              <a:gd name="connsiteX4481" fmla="*/ 2093889 w 4419601"/>
              <a:gd name="connsiteY4481" fmla="*/ 1081083 h 2239844"/>
              <a:gd name="connsiteX4482" fmla="*/ 2140173 w 4419601"/>
              <a:gd name="connsiteY4482" fmla="*/ 1058711 h 2239844"/>
              <a:gd name="connsiteX4483" fmla="*/ 3344264 w 4419601"/>
              <a:gd name="connsiteY4483" fmla="*/ 1058292 h 2239844"/>
              <a:gd name="connsiteX4484" fmla="*/ 3359892 w 4419601"/>
              <a:gd name="connsiteY4484" fmla="*/ 1082712 h 2239844"/>
              <a:gd name="connsiteX4485" fmla="*/ 3364735 w 4419601"/>
              <a:gd name="connsiteY4485" fmla="*/ 1093868 h 2239844"/>
              <a:gd name="connsiteX4486" fmla="*/ 3350960 w 4419601"/>
              <a:gd name="connsiteY4486" fmla="*/ 1070399 h 2239844"/>
              <a:gd name="connsiteX4487" fmla="*/ 2206076 w 4419601"/>
              <a:gd name="connsiteY4487" fmla="*/ 1057842 h 2239844"/>
              <a:gd name="connsiteX4488" fmla="*/ 2212049 w 4419601"/>
              <a:gd name="connsiteY4488" fmla="*/ 1062627 h 2239844"/>
              <a:gd name="connsiteX4489" fmla="*/ 2208410 w 4419601"/>
              <a:gd name="connsiteY4489" fmla="*/ 1062474 h 2239844"/>
              <a:gd name="connsiteX4490" fmla="*/ 2217587 w 4419601"/>
              <a:gd name="connsiteY4490" fmla="*/ 1067974 h 2239844"/>
              <a:gd name="connsiteX4491" fmla="*/ 2218532 w 4419601"/>
              <a:gd name="connsiteY4491" fmla="*/ 1067920 h 2239844"/>
              <a:gd name="connsiteX4492" fmla="*/ 2218619 w 4419601"/>
              <a:gd name="connsiteY4492" fmla="*/ 1067890 h 2239844"/>
              <a:gd name="connsiteX4493" fmla="*/ 2212049 w 4419601"/>
              <a:gd name="connsiteY4493" fmla="*/ 1062627 h 2239844"/>
              <a:gd name="connsiteX4494" fmla="*/ 2213764 w 4419601"/>
              <a:gd name="connsiteY4494" fmla="*/ 1062699 h 2239844"/>
              <a:gd name="connsiteX4495" fmla="*/ 2206983 w 4419601"/>
              <a:gd name="connsiteY4495" fmla="*/ 1058056 h 2239844"/>
              <a:gd name="connsiteX4496" fmla="*/ 2208155 w 4419601"/>
              <a:gd name="connsiteY4496" fmla="*/ 1058333 h 2239844"/>
              <a:gd name="connsiteX4497" fmla="*/ 2206953 w 4419601"/>
              <a:gd name="connsiteY4497" fmla="*/ 1058035 h 2239844"/>
              <a:gd name="connsiteX4498" fmla="*/ 2206983 w 4419601"/>
              <a:gd name="connsiteY4498" fmla="*/ 1058056 h 2239844"/>
              <a:gd name="connsiteX4499" fmla="*/ 2197174 w 4419601"/>
              <a:gd name="connsiteY4499" fmla="*/ 1055738 h 2239844"/>
              <a:gd name="connsiteX4500" fmla="*/ 2197174 w 4419601"/>
              <a:gd name="connsiteY4500" fmla="*/ 1062189 h 2239844"/>
              <a:gd name="connsiteX4501" fmla="*/ 2197174 w 4419601"/>
              <a:gd name="connsiteY4501" fmla="*/ 1055738 h 2239844"/>
              <a:gd name="connsiteX4502" fmla="*/ 2197174 w 4419601"/>
              <a:gd name="connsiteY4502" fmla="*/ 1055738 h 2239844"/>
              <a:gd name="connsiteX4503" fmla="*/ 2201256 w 4419601"/>
              <a:gd name="connsiteY4503" fmla="*/ 1056703 h 2239844"/>
              <a:gd name="connsiteX4504" fmla="*/ 2202107 w 4419601"/>
              <a:gd name="connsiteY4504" fmla="*/ 1058695 h 2239844"/>
              <a:gd name="connsiteX4505" fmla="*/ 1863005 w 4419601"/>
              <a:gd name="connsiteY4505" fmla="*/ 1055284 h 2239844"/>
              <a:gd name="connsiteX4506" fmla="*/ 1863106 w 4419601"/>
              <a:gd name="connsiteY4506" fmla="*/ 1055875 h 2239844"/>
              <a:gd name="connsiteX4507" fmla="*/ 1853469 w 4419601"/>
              <a:gd name="connsiteY4507" fmla="*/ 1080552 h 2239844"/>
              <a:gd name="connsiteX4508" fmla="*/ 2069301 w 4419601"/>
              <a:gd name="connsiteY4508" fmla="*/ 1054050 h 2239844"/>
              <a:gd name="connsiteX4509" fmla="*/ 2044577 w 4419601"/>
              <a:gd name="connsiteY4509" fmla="*/ 1064348 h 2239844"/>
              <a:gd name="connsiteX4510" fmla="*/ 2061691 w 4419601"/>
              <a:gd name="connsiteY4510" fmla="*/ 1056433 h 2239844"/>
              <a:gd name="connsiteX4511" fmla="*/ 151671 w 4419601"/>
              <a:gd name="connsiteY4511" fmla="*/ 1052834 h 2239844"/>
              <a:gd name="connsiteX4512" fmla="*/ 218376 w 4419601"/>
              <a:gd name="connsiteY4512" fmla="*/ 1092291 h 2239844"/>
              <a:gd name="connsiteX4513" fmla="*/ 289027 w 4419601"/>
              <a:gd name="connsiteY4513" fmla="*/ 1134081 h 2239844"/>
              <a:gd name="connsiteX4514" fmla="*/ 292309 w 4419601"/>
              <a:gd name="connsiteY4514" fmla="*/ 1135991 h 2239844"/>
              <a:gd name="connsiteX4515" fmla="*/ 247279 w 4419601"/>
              <a:gd name="connsiteY4515" fmla="*/ 1113990 h 2239844"/>
              <a:gd name="connsiteX4516" fmla="*/ 203046 w 4419601"/>
              <a:gd name="connsiteY4516" fmla="*/ 1089215 h 2239844"/>
              <a:gd name="connsiteX4517" fmla="*/ 192685 w 4419601"/>
              <a:gd name="connsiteY4517" fmla="*/ 1082646 h 2239844"/>
              <a:gd name="connsiteX4518" fmla="*/ 167309 w 4419601"/>
              <a:gd name="connsiteY4518" fmla="*/ 1066982 h 2239844"/>
              <a:gd name="connsiteX4519" fmla="*/ 2186990 w 4419601"/>
              <a:gd name="connsiteY4519" fmla="*/ 1051860 h 2239844"/>
              <a:gd name="connsiteX4520" fmla="*/ 2189655 w 4419601"/>
              <a:gd name="connsiteY4520" fmla="*/ 1052960 h 2239844"/>
              <a:gd name="connsiteX4521" fmla="*/ 2178431 w 4419601"/>
              <a:gd name="connsiteY4521" fmla="*/ 1055738 h 2239844"/>
              <a:gd name="connsiteX4522" fmla="*/ 139283 w 4419601"/>
              <a:gd name="connsiteY4522" fmla="*/ 1051535 h 2239844"/>
              <a:gd name="connsiteX4523" fmla="*/ 147725 w 4419601"/>
              <a:gd name="connsiteY4523" fmla="*/ 1056929 h 2239844"/>
              <a:gd name="connsiteX4524" fmla="*/ 192684 w 4419601"/>
              <a:gd name="connsiteY4524" fmla="*/ 1088086 h 2239844"/>
              <a:gd name="connsiteX4525" fmla="*/ 218376 w 4419601"/>
              <a:gd name="connsiteY4525" fmla="*/ 1108364 h 2239844"/>
              <a:gd name="connsiteX4526" fmla="*/ 266547 w 4419601"/>
              <a:gd name="connsiteY4526" fmla="*/ 1142922 h 2239844"/>
              <a:gd name="connsiteX4527" fmla="*/ 269381 w 4419601"/>
              <a:gd name="connsiteY4527" fmla="*/ 1144671 h 2239844"/>
              <a:gd name="connsiteX4528" fmla="*/ 225602 w 4419601"/>
              <a:gd name="connsiteY4528" fmla="*/ 1120419 h 2239844"/>
              <a:gd name="connsiteX4529" fmla="*/ 222089 w 4419601"/>
              <a:gd name="connsiteY4529" fmla="*/ 1118136 h 2239844"/>
              <a:gd name="connsiteX4530" fmla="*/ 163782 w 4419601"/>
              <a:gd name="connsiteY4530" fmla="*/ 1072199 h 2239844"/>
              <a:gd name="connsiteX4531" fmla="*/ 2211922 w 4419601"/>
              <a:gd name="connsiteY4531" fmla="*/ 1050797 h 2239844"/>
              <a:gd name="connsiteX4532" fmla="*/ 2208276 w 4419601"/>
              <a:gd name="connsiteY4532" fmla="*/ 1052013 h 2239844"/>
              <a:gd name="connsiteX4533" fmla="*/ 2214774 w 4419601"/>
              <a:gd name="connsiteY4533" fmla="*/ 1053621 h 2239844"/>
              <a:gd name="connsiteX4534" fmla="*/ 2216767 w 4419601"/>
              <a:gd name="connsiteY4534" fmla="*/ 1055595 h 2239844"/>
              <a:gd name="connsiteX4535" fmla="*/ 2219489 w 4419601"/>
              <a:gd name="connsiteY4535" fmla="*/ 1054788 h 2239844"/>
              <a:gd name="connsiteX4536" fmla="*/ 2214774 w 4419601"/>
              <a:gd name="connsiteY4536" fmla="*/ 1053621 h 2239844"/>
              <a:gd name="connsiteX4537" fmla="*/ 2213706 w 4419601"/>
              <a:gd name="connsiteY4537" fmla="*/ 1052563 h 2239844"/>
              <a:gd name="connsiteX4538" fmla="*/ 1116412 w 4419601"/>
              <a:gd name="connsiteY4538" fmla="*/ 1049488 h 2239844"/>
              <a:gd name="connsiteX4539" fmla="*/ 1089401 w 4419601"/>
              <a:gd name="connsiteY4539" fmla="*/ 1094482 h 2239844"/>
              <a:gd name="connsiteX4540" fmla="*/ 1046957 w 4419601"/>
              <a:gd name="connsiteY4540" fmla="*/ 1152332 h 2239844"/>
              <a:gd name="connsiteX4541" fmla="*/ 982647 w 4419601"/>
              <a:gd name="connsiteY4541" fmla="*/ 1242320 h 2239844"/>
              <a:gd name="connsiteX4542" fmla="*/ 924768 w 4419601"/>
              <a:gd name="connsiteY4542" fmla="*/ 1332308 h 2239844"/>
              <a:gd name="connsiteX4543" fmla="*/ 899044 w 4419601"/>
              <a:gd name="connsiteY4543" fmla="*/ 1364446 h 2239844"/>
              <a:gd name="connsiteX4544" fmla="*/ 873320 w 4419601"/>
              <a:gd name="connsiteY4544" fmla="*/ 1390157 h 2239844"/>
              <a:gd name="connsiteX4545" fmla="*/ 830815 w 4419601"/>
              <a:gd name="connsiteY4545" fmla="*/ 1414562 h 2239844"/>
              <a:gd name="connsiteX4546" fmla="*/ 829911 w 4419601"/>
              <a:gd name="connsiteY4546" fmla="*/ 1414261 h 2239844"/>
              <a:gd name="connsiteX4547" fmla="*/ 831518 w 4419601"/>
              <a:gd name="connsiteY4547" fmla="*/ 1412654 h 2239844"/>
              <a:gd name="connsiteX4548" fmla="*/ 835168 w 4419601"/>
              <a:gd name="connsiteY4548" fmla="*/ 1409006 h 2239844"/>
              <a:gd name="connsiteX4549" fmla="*/ 837246 w 4419601"/>
              <a:gd name="connsiteY4549" fmla="*/ 1408938 h 2239844"/>
              <a:gd name="connsiteX4550" fmla="*/ 879751 w 4419601"/>
              <a:gd name="connsiteY4550" fmla="*/ 1377302 h 2239844"/>
              <a:gd name="connsiteX4551" fmla="*/ 995509 w 4419601"/>
              <a:gd name="connsiteY4551" fmla="*/ 1216609 h 2239844"/>
              <a:gd name="connsiteX4552" fmla="*/ 1059819 w 4419601"/>
              <a:gd name="connsiteY4552" fmla="*/ 1126621 h 2239844"/>
              <a:gd name="connsiteX4553" fmla="*/ 2178431 w 4419601"/>
              <a:gd name="connsiteY4553" fmla="*/ 1049388 h 2239844"/>
              <a:gd name="connsiteX4554" fmla="*/ 2178431 w 4419601"/>
              <a:gd name="connsiteY4554" fmla="*/ 1055738 h 2239844"/>
              <a:gd name="connsiteX4555" fmla="*/ 2178431 w 4419601"/>
              <a:gd name="connsiteY4555" fmla="*/ 1049388 h 2239844"/>
              <a:gd name="connsiteX4556" fmla="*/ 2179746 w 4419601"/>
              <a:gd name="connsiteY4556" fmla="*/ 1048872 h 2239844"/>
              <a:gd name="connsiteX4557" fmla="*/ 2180035 w 4419601"/>
              <a:gd name="connsiteY4557" fmla="*/ 1048991 h 2239844"/>
              <a:gd name="connsiteX4558" fmla="*/ 2178431 w 4419601"/>
              <a:gd name="connsiteY4558" fmla="*/ 1049388 h 2239844"/>
              <a:gd name="connsiteX4559" fmla="*/ 2189655 w 4419601"/>
              <a:gd name="connsiteY4559" fmla="*/ 1046610 h 2239844"/>
              <a:gd name="connsiteX4560" fmla="*/ 2194325 w 4419601"/>
              <a:gd name="connsiteY4560" fmla="*/ 1048537 h 2239844"/>
              <a:gd name="connsiteX4561" fmla="*/ 2186990 w 4419601"/>
              <a:gd name="connsiteY4561" fmla="*/ 1051860 h 2239844"/>
              <a:gd name="connsiteX4562" fmla="*/ 2180035 w 4419601"/>
              <a:gd name="connsiteY4562" fmla="*/ 1048991 h 2239844"/>
              <a:gd name="connsiteX4563" fmla="*/ 3163272 w 4419601"/>
              <a:gd name="connsiteY4563" fmla="*/ 1046172 h 2239844"/>
              <a:gd name="connsiteX4564" fmla="*/ 3172354 w 4419601"/>
              <a:gd name="connsiteY4564" fmla="*/ 1059280 h 2239844"/>
              <a:gd name="connsiteX4565" fmla="*/ 3171563 w 4419601"/>
              <a:gd name="connsiteY4565" fmla="*/ 1057780 h 2239844"/>
              <a:gd name="connsiteX4566" fmla="*/ 2108887 w 4419601"/>
              <a:gd name="connsiteY4566" fmla="*/ 1045684 h 2239844"/>
              <a:gd name="connsiteX4567" fmla="*/ 2113177 w 4419601"/>
              <a:gd name="connsiteY4567" fmla="*/ 1046759 h 2239844"/>
              <a:gd name="connsiteX4568" fmla="*/ 2114809 w 4419601"/>
              <a:gd name="connsiteY4568" fmla="*/ 1047168 h 2239844"/>
              <a:gd name="connsiteX4569" fmla="*/ 2112272 w 4419601"/>
              <a:gd name="connsiteY4569" fmla="*/ 1049077 h 2239844"/>
              <a:gd name="connsiteX4570" fmla="*/ 2073758 w 4419601"/>
              <a:gd name="connsiteY4570" fmla="*/ 1068525 h 2239844"/>
              <a:gd name="connsiteX4571" fmla="*/ 2066453 w 4419601"/>
              <a:gd name="connsiteY4571" fmla="*/ 1072301 h 2239844"/>
              <a:gd name="connsiteX4572" fmla="*/ 1997333 w 4419601"/>
              <a:gd name="connsiteY4572" fmla="*/ 1101578 h 2239844"/>
              <a:gd name="connsiteX4573" fmla="*/ 2071345 w 4419601"/>
              <a:gd name="connsiteY4573" fmla="*/ 1064495 h 2239844"/>
              <a:gd name="connsiteX4574" fmla="*/ 1726046 w 4419601"/>
              <a:gd name="connsiteY4574" fmla="*/ 1044313 h 2239844"/>
              <a:gd name="connsiteX4575" fmla="*/ 1669654 w 4419601"/>
              <a:gd name="connsiteY4575" fmla="*/ 1100887 h 2239844"/>
              <a:gd name="connsiteX4576" fmla="*/ 1683827 w 4419601"/>
              <a:gd name="connsiteY4576" fmla="*/ 1082337 h 2239844"/>
              <a:gd name="connsiteX4577" fmla="*/ 1691982 w 4419601"/>
              <a:gd name="connsiteY4577" fmla="*/ 1074992 h 2239844"/>
              <a:gd name="connsiteX4578" fmla="*/ 1698363 w 4419601"/>
              <a:gd name="connsiteY4578" fmla="*/ 1070675 h 2239844"/>
              <a:gd name="connsiteX4579" fmla="*/ 1707039 w 4419601"/>
              <a:gd name="connsiteY4579" fmla="*/ 1061431 h 2239844"/>
              <a:gd name="connsiteX4580" fmla="*/ 2096711 w 4419601"/>
              <a:gd name="connsiteY4580" fmla="*/ 1044202 h 2239844"/>
              <a:gd name="connsiteX4581" fmla="*/ 2090652 w 4419601"/>
              <a:gd name="connsiteY4581" fmla="*/ 1047364 h 2239844"/>
              <a:gd name="connsiteX4582" fmla="*/ 2069301 w 4419601"/>
              <a:gd name="connsiteY4582" fmla="*/ 1054050 h 2239844"/>
              <a:gd name="connsiteX4583" fmla="*/ 2080998 w 4419601"/>
              <a:gd name="connsiteY4583" fmla="*/ 1049178 h 2239844"/>
              <a:gd name="connsiteX4584" fmla="*/ 2089074 w 4419601"/>
              <a:gd name="connsiteY4584" fmla="*/ 1045619 h 2239844"/>
              <a:gd name="connsiteX4585" fmla="*/ 1855166 w 4419601"/>
              <a:gd name="connsiteY4585" fmla="*/ 1044130 h 2239844"/>
              <a:gd name="connsiteX4586" fmla="*/ 1856678 w 4419601"/>
              <a:gd name="connsiteY4586" fmla="*/ 1049434 h 2239844"/>
              <a:gd name="connsiteX4587" fmla="*/ 1850251 w 4419601"/>
              <a:gd name="connsiteY4587" fmla="*/ 1068756 h 2239844"/>
              <a:gd name="connsiteX4588" fmla="*/ 2183171 w 4419601"/>
              <a:gd name="connsiteY4588" fmla="*/ 1043935 h 2239844"/>
              <a:gd name="connsiteX4589" fmla="*/ 2187636 w 4419601"/>
              <a:gd name="connsiteY4589" fmla="*/ 1045777 h 2239844"/>
              <a:gd name="connsiteX4590" fmla="*/ 2179746 w 4419601"/>
              <a:gd name="connsiteY4590" fmla="*/ 1048872 h 2239844"/>
              <a:gd name="connsiteX4591" fmla="*/ 2174438 w 4419601"/>
              <a:gd name="connsiteY4591" fmla="*/ 1046682 h 2239844"/>
              <a:gd name="connsiteX4592" fmla="*/ 2181137 w 4419601"/>
              <a:gd name="connsiteY4592" fmla="*/ 1044923 h 2239844"/>
              <a:gd name="connsiteX4593" fmla="*/ 2216912 w 4419601"/>
              <a:gd name="connsiteY4593" fmla="*/ 1043038 h 2239844"/>
              <a:gd name="connsiteX4594" fmla="*/ 2216377 w 4419601"/>
              <a:gd name="connsiteY4594" fmla="*/ 1043341 h 2239844"/>
              <a:gd name="connsiteX4595" fmla="*/ 2217019 w 4419601"/>
              <a:gd name="connsiteY4595" fmla="*/ 1044196 h 2239844"/>
              <a:gd name="connsiteX4596" fmla="*/ 2165604 w 4419601"/>
              <a:gd name="connsiteY4596" fmla="*/ 1042652 h 2239844"/>
              <a:gd name="connsiteX4597" fmla="*/ 2165604 w 4419601"/>
              <a:gd name="connsiteY4597" fmla="*/ 1043038 h 2239844"/>
              <a:gd name="connsiteX4598" fmla="*/ 2165186 w 4419601"/>
              <a:gd name="connsiteY4598" fmla="*/ 1042762 h 2239844"/>
              <a:gd name="connsiteX4599" fmla="*/ 3328568 w 4419601"/>
              <a:gd name="connsiteY4599" fmla="*/ 1041225 h 2239844"/>
              <a:gd name="connsiteX4600" fmla="*/ 3331857 w 4419601"/>
              <a:gd name="connsiteY4600" fmla="*/ 1045363 h 2239844"/>
              <a:gd name="connsiteX4601" fmla="*/ 3353060 w 4419601"/>
              <a:gd name="connsiteY4601" fmla="*/ 1080745 h 2239844"/>
              <a:gd name="connsiteX4602" fmla="*/ 2106680 w 4419601"/>
              <a:gd name="connsiteY4602" fmla="*/ 1038999 h 2239844"/>
              <a:gd name="connsiteX4603" fmla="*/ 2114317 w 4419601"/>
              <a:gd name="connsiteY4603" fmla="*/ 1041677 h 2239844"/>
              <a:gd name="connsiteX4604" fmla="*/ 2109557 w 4419601"/>
              <a:gd name="connsiteY4604" fmla="*/ 1045349 h 2239844"/>
              <a:gd name="connsiteX4605" fmla="*/ 2108887 w 4419601"/>
              <a:gd name="connsiteY4605" fmla="*/ 1045684 h 2239844"/>
              <a:gd name="connsiteX4606" fmla="*/ 2100306 w 4419601"/>
              <a:gd name="connsiteY4606" fmla="*/ 1043535 h 2239844"/>
              <a:gd name="connsiteX4607" fmla="*/ 2096711 w 4419601"/>
              <a:gd name="connsiteY4607" fmla="*/ 1044202 h 2239844"/>
              <a:gd name="connsiteX4608" fmla="*/ 2193883 w 4419601"/>
              <a:gd name="connsiteY4608" fmla="*/ 1038729 h 2239844"/>
              <a:gd name="connsiteX4609" fmla="*/ 2183171 w 4419601"/>
              <a:gd name="connsiteY4609" fmla="*/ 1043935 h 2239844"/>
              <a:gd name="connsiteX4610" fmla="*/ 2180248 w 4419601"/>
              <a:gd name="connsiteY4610" fmla="*/ 1042729 h 2239844"/>
              <a:gd name="connsiteX4611" fmla="*/ 2185647 w 4419601"/>
              <a:gd name="connsiteY4611" fmla="*/ 1040657 h 2239844"/>
              <a:gd name="connsiteX4612" fmla="*/ 2183279 w 4419601"/>
              <a:gd name="connsiteY4612" fmla="*/ 1038266 h 2239844"/>
              <a:gd name="connsiteX4613" fmla="*/ 2177741 w 4419601"/>
              <a:gd name="connsiteY4613" fmla="*/ 1039761 h 2239844"/>
              <a:gd name="connsiteX4614" fmla="*/ 2176711 w 4419601"/>
              <a:gd name="connsiteY4614" fmla="*/ 1041270 h 2239844"/>
              <a:gd name="connsiteX4615" fmla="*/ 2179241 w 4419601"/>
              <a:gd name="connsiteY4615" fmla="*/ 1042314 h 2239844"/>
              <a:gd name="connsiteX4616" fmla="*/ 2183167 w 4419601"/>
              <a:gd name="connsiteY4616" fmla="*/ 1039504 h 2239844"/>
              <a:gd name="connsiteX4617" fmla="*/ 2097161 w 4419601"/>
              <a:gd name="connsiteY4617" fmla="*/ 1037573 h 2239844"/>
              <a:gd name="connsiteX4618" fmla="*/ 2103524 w 4419601"/>
              <a:gd name="connsiteY4618" fmla="*/ 1037892 h 2239844"/>
              <a:gd name="connsiteX4619" fmla="*/ 2105242 w 4419601"/>
              <a:gd name="connsiteY4619" fmla="*/ 1038494 h 2239844"/>
              <a:gd name="connsiteX4620" fmla="*/ 2089074 w 4419601"/>
              <a:gd name="connsiteY4620" fmla="*/ 1045619 h 2239844"/>
              <a:gd name="connsiteX4621" fmla="*/ 2078585 w 4419601"/>
              <a:gd name="connsiteY4621" fmla="*/ 1047565 h 2239844"/>
              <a:gd name="connsiteX4622" fmla="*/ 2061691 w 4419601"/>
              <a:gd name="connsiteY4622" fmla="*/ 1056433 h 2239844"/>
              <a:gd name="connsiteX4623" fmla="*/ 2093006 w 4419601"/>
              <a:gd name="connsiteY4623" fmla="*/ 1037365 h 2239844"/>
              <a:gd name="connsiteX4624" fmla="*/ 2096355 w 4419601"/>
              <a:gd name="connsiteY4624" fmla="*/ 1037533 h 2239844"/>
              <a:gd name="connsiteX4625" fmla="*/ 2061691 w 4419601"/>
              <a:gd name="connsiteY4625" fmla="*/ 1056433 h 2239844"/>
              <a:gd name="connsiteX4626" fmla="*/ 2055255 w 4419601"/>
              <a:gd name="connsiteY4626" fmla="*/ 1056433 h 2239844"/>
              <a:gd name="connsiteX4627" fmla="*/ 2065981 w 4419601"/>
              <a:gd name="connsiteY4627" fmla="*/ 1049984 h 2239844"/>
              <a:gd name="connsiteX4628" fmla="*/ 2076976 w 4419601"/>
              <a:gd name="connsiteY4628" fmla="*/ 1045147 h 2239844"/>
              <a:gd name="connsiteX4629" fmla="*/ 822242 w 4419601"/>
              <a:gd name="connsiteY4629" fmla="*/ 1036791 h 2239844"/>
              <a:gd name="connsiteX4630" fmla="*/ 712871 w 4419601"/>
              <a:gd name="connsiteY4630" fmla="*/ 1230363 h 2239844"/>
              <a:gd name="connsiteX4631" fmla="*/ 706438 w 4419601"/>
              <a:gd name="connsiteY4631" fmla="*/ 1223911 h 2239844"/>
              <a:gd name="connsiteX4632" fmla="*/ 822242 w 4419601"/>
              <a:gd name="connsiteY4632" fmla="*/ 1036791 h 2239844"/>
              <a:gd name="connsiteX4633" fmla="*/ 4292246 w 4419601"/>
              <a:gd name="connsiteY4633" fmla="*/ 1035419 h 2239844"/>
              <a:gd name="connsiteX4634" fmla="*/ 4262187 w 4419601"/>
              <a:gd name="connsiteY4634" fmla="*/ 1064878 h 2239844"/>
              <a:gd name="connsiteX4635" fmla="*/ 4226849 w 4419601"/>
              <a:gd name="connsiteY4635" fmla="*/ 1094679 h 2239844"/>
              <a:gd name="connsiteX4636" fmla="*/ 4194242 w 4419601"/>
              <a:gd name="connsiteY4636" fmla="*/ 1123835 h 2239844"/>
              <a:gd name="connsiteX4637" fmla="*/ 4175448 w 4419601"/>
              <a:gd name="connsiteY4637" fmla="*/ 1139783 h 2239844"/>
              <a:gd name="connsiteX4638" fmla="*/ 4091922 w 4419601"/>
              <a:gd name="connsiteY4638" fmla="*/ 1210660 h 2239844"/>
              <a:gd name="connsiteX4639" fmla="*/ 4068946 w 4419601"/>
              <a:gd name="connsiteY4639" fmla="*/ 1228097 h 2239844"/>
              <a:gd name="connsiteX4640" fmla="*/ 4114409 w 4419601"/>
              <a:gd name="connsiteY4640" fmla="*/ 1190524 h 2239844"/>
              <a:gd name="connsiteX4641" fmla="*/ 4201148 w 4419601"/>
              <a:gd name="connsiteY4641" fmla="*/ 1114009 h 2239844"/>
              <a:gd name="connsiteX4642" fmla="*/ 4233426 w 4419601"/>
              <a:gd name="connsiteY4642" fmla="*/ 1084337 h 2239844"/>
              <a:gd name="connsiteX4643" fmla="*/ 4266202 w 4419601"/>
              <a:gd name="connsiteY4643" fmla="*/ 1056019 h 2239844"/>
              <a:gd name="connsiteX4644" fmla="*/ 2183625 w 4419601"/>
              <a:gd name="connsiteY4644" fmla="*/ 1034450 h 2239844"/>
              <a:gd name="connsiteX4645" fmla="*/ 2180679 w 4419601"/>
              <a:gd name="connsiteY4645" fmla="*/ 1035457 h 2239844"/>
              <a:gd name="connsiteX4646" fmla="*/ 2177987 w 4419601"/>
              <a:gd name="connsiteY4646" fmla="*/ 1039400 h 2239844"/>
              <a:gd name="connsiteX4647" fmla="*/ 2181137 w 4419601"/>
              <a:gd name="connsiteY4647" fmla="*/ 1038573 h 2239844"/>
              <a:gd name="connsiteX4648" fmla="*/ 2183349 w 4419601"/>
              <a:gd name="connsiteY4648" fmla="*/ 1037499 h 2239844"/>
              <a:gd name="connsiteX4649" fmla="*/ 789772 w 4419601"/>
              <a:gd name="connsiteY4649" fmla="*/ 1034369 h 2239844"/>
              <a:gd name="connsiteX4650" fmla="*/ 790576 w 4419601"/>
              <a:gd name="connsiteY4650" fmla="*/ 1036787 h 2239844"/>
              <a:gd name="connsiteX4651" fmla="*/ 674771 w 4419601"/>
              <a:gd name="connsiteY4651" fmla="*/ 1230264 h 2239844"/>
              <a:gd name="connsiteX4652" fmla="*/ 668338 w 4419601"/>
              <a:gd name="connsiteY4652" fmla="*/ 1230264 h 2239844"/>
              <a:gd name="connsiteX4653" fmla="*/ 784142 w 4419601"/>
              <a:gd name="connsiteY4653" fmla="*/ 1036787 h 2239844"/>
              <a:gd name="connsiteX4654" fmla="*/ 789772 w 4419601"/>
              <a:gd name="connsiteY4654" fmla="*/ 1034369 h 2239844"/>
              <a:gd name="connsiteX4655" fmla="*/ 2120221 w 4419601"/>
              <a:gd name="connsiteY4655" fmla="*/ 1031893 h 2239844"/>
              <a:gd name="connsiteX4656" fmla="*/ 2119613 w 4419601"/>
              <a:gd name="connsiteY4656" fmla="*/ 1032249 h 2239844"/>
              <a:gd name="connsiteX4657" fmla="*/ 2106680 w 4419601"/>
              <a:gd name="connsiteY4657" fmla="*/ 1038999 h 2239844"/>
              <a:gd name="connsiteX4658" fmla="*/ 2105242 w 4419601"/>
              <a:gd name="connsiteY4658" fmla="*/ 1038494 h 2239844"/>
              <a:gd name="connsiteX4659" fmla="*/ 2127197 w 4419601"/>
              <a:gd name="connsiteY4659" fmla="*/ 1028819 h 2239844"/>
              <a:gd name="connsiteX4660" fmla="*/ 2120221 w 4419601"/>
              <a:gd name="connsiteY4660" fmla="*/ 1031893 h 2239844"/>
              <a:gd name="connsiteX4661" fmla="*/ 2124151 w 4419601"/>
              <a:gd name="connsiteY4661" fmla="*/ 1029596 h 2239844"/>
              <a:gd name="connsiteX4662" fmla="*/ 1734904 w 4419601"/>
              <a:gd name="connsiteY4662" fmla="*/ 1027412 h 2239844"/>
              <a:gd name="connsiteX4663" fmla="*/ 1727474 w 4419601"/>
              <a:gd name="connsiteY4663" fmla="*/ 1039657 h 2239844"/>
              <a:gd name="connsiteX4664" fmla="*/ 1707039 w 4419601"/>
              <a:gd name="connsiteY4664" fmla="*/ 1061431 h 2239844"/>
              <a:gd name="connsiteX4665" fmla="*/ 1691982 w 4419601"/>
              <a:gd name="connsiteY4665" fmla="*/ 1074992 h 2239844"/>
              <a:gd name="connsiteX4666" fmla="*/ 1686718 w 4419601"/>
              <a:gd name="connsiteY4666" fmla="*/ 1078553 h 2239844"/>
              <a:gd name="connsiteX4667" fmla="*/ 1697661 w 4419601"/>
              <a:gd name="connsiteY4667" fmla="*/ 1064230 h 2239844"/>
              <a:gd name="connsiteX4668" fmla="*/ 1703768 w 4419601"/>
              <a:gd name="connsiteY4668" fmla="*/ 1057740 h 2239844"/>
              <a:gd name="connsiteX4669" fmla="*/ 1727474 w 4419601"/>
              <a:gd name="connsiteY4669" fmla="*/ 1036435 h 2239844"/>
              <a:gd name="connsiteX4670" fmla="*/ 2249544 w 4419601"/>
              <a:gd name="connsiteY4670" fmla="*/ 1024965 h 2239844"/>
              <a:gd name="connsiteX4671" fmla="*/ 2242567 w 4419601"/>
              <a:gd name="connsiteY4671" fmla="*/ 1030338 h 2239844"/>
              <a:gd name="connsiteX4672" fmla="*/ 2217048 w 4419601"/>
              <a:gd name="connsiteY4672" fmla="*/ 1044235 h 2239844"/>
              <a:gd name="connsiteX4673" fmla="*/ 2218531 w 4419601"/>
              <a:gd name="connsiteY4673" fmla="*/ 1046213 h 2239844"/>
              <a:gd name="connsiteX4674" fmla="*/ 2217349 w 4419601"/>
              <a:gd name="connsiteY4674" fmla="*/ 1047790 h 2239844"/>
              <a:gd name="connsiteX4675" fmla="*/ 2217714 w 4419601"/>
              <a:gd name="connsiteY4675" fmla="*/ 1051769 h 2239844"/>
              <a:gd name="connsiteX4676" fmla="*/ 2221247 w 4419601"/>
              <a:gd name="connsiteY4676" fmla="*/ 1054268 h 2239844"/>
              <a:gd name="connsiteX4677" fmla="*/ 2251125 w 4419601"/>
              <a:gd name="connsiteY4677" fmla="*/ 1045419 h 2239844"/>
              <a:gd name="connsiteX4678" fmla="*/ 2255859 w 4419601"/>
              <a:gd name="connsiteY4678" fmla="*/ 1043038 h 2239844"/>
              <a:gd name="connsiteX4679" fmla="*/ 2241672 w 4419601"/>
              <a:gd name="connsiteY4679" fmla="*/ 1043038 h 2239844"/>
              <a:gd name="connsiteX4680" fmla="*/ 2241672 w 4419601"/>
              <a:gd name="connsiteY4680" fmla="*/ 1036688 h 2239844"/>
              <a:gd name="connsiteX4681" fmla="*/ 2268482 w 4419601"/>
              <a:gd name="connsiteY4681" fmla="*/ 1036688 h 2239844"/>
              <a:gd name="connsiteX4682" fmla="*/ 2281106 w 4419601"/>
              <a:gd name="connsiteY4682" fmla="*/ 1030338 h 2239844"/>
              <a:gd name="connsiteX4683" fmla="*/ 2281106 w 4419601"/>
              <a:gd name="connsiteY4683" fmla="*/ 1036688 h 2239844"/>
              <a:gd name="connsiteX4684" fmla="*/ 2319338 w 4419601"/>
              <a:gd name="connsiteY4684" fmla="*/ 1036688 h 2239844"/>
              <a:gd name="connsiteX4685" fmla="*/ 2319338 w 4419601"/>
              <a:gd name="connsiteY4685" fmla="*/ 1043038 h 2239844"/>
              <a:gd name="connsiteX4686" fmla="*/ 2268482 w 4419601"/>
              <a:gd name="connsiteY4686" fmla="*/ 1043038 h 2239844"/>
              <a:gd name="connsiteX4687" fmla="*/ 2251125 w 4419601"/>
              <a:gd name="connsiteY4687" fmla="*/ 1051769 h 2239844"/>
              <a:gd name="connsiteX4688" fmla="*/ 2228907 w 4419601"/>
              <a:gd name="connsiteY4688" fmla="*/ 1058349 h 2239844"/>
              <a:gd name="connsiteX4689" fmla="*/ 2242185 w 4419601"/>
              <a:gd name="connsiteY4689" fmla="*/ 1062265 h 2239844"/>
              <a:gd name="connsiteX4690" fmla="*/ 2242952 w 4419601"/>
              <a:gd name="connsiteY4690" fmla="*/ 1064848 h 2239844"/>
              <a:gd name="connsiteX4691" fmla="*/ 2256971 w 4419601"/>
              <a:gd name="connsiteY4691" fmla="*/ 1066814 h 2239844"/>
              <a:gd name="connsiteX4692" fmla="*/ 2280684 w 4419601"/>
              <a:gd name="connsiteY4692" fmla="*/ 1075092 h 2239844"/>
              <a:gd name="connsiteX4693" fmla="*/ 2280797 w 4419601"/>
              <a:gd name="connsiteY4693" fmla="*/ 1075168 h 2239844"/>
              <a:gd name="connsiteX4694" fmla="*/ 2296319 w 4419601"/>
              <a:gd name="connsiteY4694" fmla="*/ 1070886 h 2239844"/>
              <a:gd name="connsiteX4695" fmla="*/ 2313492 w 4419601"/>
              <a:gd name="connsiteY4695" fmla="*/ 1062088 h 2239844"/>
              <a:gd name="connsiteX4696" fmla="*/ 2281238 w 4419601"/>
              <a:gd name="connsiteY4696" fmla="*/ 1062088 h 2239844"/>
              <a:gd name="connsiteX4697" fmla="*/ 2309020 w 4419601"/>
              <a:gd name="connsiteY4697" fmla="*/ 1056532 h 2239844"/>
              <a:gd name="connsiteX4698" fmla="*/ 2325443 w 4419601"/>
              <a:gd name="connsiteY4698" fmla="*/ 1055966 h 2239844"/>
              <a:gd name="connsiteX4699" fmla="*/ 2338282 w 4419601"/>
              <a:gd name="connsiteY4699" fmla="*/ 1049388 h 2239844"/>
              <a:gd name="connsiteX4700" fmla="*/ 2344738 w 4419601"/>
              <a:gd name="connsiteY4700" fmla="*/ 1056003 h 2239844"/>
              <a:gd name="connsiteX4701" fmla="*/ 2301968 w 4419601"/>
              <a:gd name="connsiteY4701" fmla="*/ 1077500 h 2239844"/>
              <a:gd name="connsiteX4702" fmla="*/ 2288993 w 4419601"/>
              <a:gd name="connsiteY4702" fmla="*/ 1080655 h 2239844"/>
              <a:gd name="connsiteX4703" fmla="*/ 2293319 w 4419601"/>
              <a:gd name="connsiteY4703" fmla="*/ 1083552 h 2239844"/>
              <a:gd name="connsiteX4704" fmla="*/ 2293938 w 4419601"/>
              <a:gd name="connsiteY4704" fmla="*/ 1082726 h 2239844"/>
              <a:gd name="connsiteX4705" fmla="*/ 2298701 w 4419601"/>
              <a:gd name="connsiteY4705" fmla="*/ 1085901 h 2239844"/>
              <a:gd name="connsiteX4706" fmla="*/ 2297763 w 4419601"/>
              <a:gd name="connsiteY4706" fmla="*/ 1086527 h 2239844"/>
              <a:gd name="connsiteX4707" fmla="*/ 2319232 w 4419601"/>
              <a:gd name="connsiteY4707" fmla="*/ 1100901 h 2239844"/>
              <a:gd name="connsiteX4708" fmla="*/ 2319227 w 4419601"/>
              <a:gd name="connsiteY4708" fmla="*/ 1100898 h 2239844"/>
              <a:gd name="connsiteX4709" fmla="*/ 2292247 w 4419601"/>
              <a:gd name="connsiteY4709" fmla="*/ 1089285 h 2239844"/>
              <a:gd name="connsiteX4710" fmla="*/ 2281924 w 4419601"/>
              <a:gd name="connsiteY4710" fmla="*/ 1082374 h 2239844"/>
              <a:gd name="connsiteX4711" fmla="*/ 2278259 w 4419601"/>
              <a:gd name="connsiteY4711" fmla="*/ 1083265 h 2239844"/>
              <a:gd name="connsiteX4712" fmla="*/ 2292247 w 4419601"/>
              <a:gd name="connsiteY4712" fmla="*/ 1089285 h 2239844"/>
              <a:gd name="connsiteX4713" fmla="*/ 2338497 w 4419601"/>
              <a:gd name="connsiteY4713" fmla="*/ 1120251 h 2239844"/>
              <a:gd name="connsiteX4714" fmla="*/ 2332075 w 4419601"/>
              <a:gd name="connsiteY4714" fmla="*/ 1117026 h 2239844"/>
              <a:gd name="connsiteX4715" fmla="*/ 2287108 w 4419601"/>
              <a:gd name="connsiteY4715" fmla="*/ 1094446 h 2239844"/>
              <a:gd name="connsiteX4716" fmla="*/ 2268982 w 4419601"/>
              <a:gd name="connsiteY4716" fmla="*/ 1086547 h 2239844"/>
              <a:gd name="connsiteX4717" fmla="*/ 2275272 w 4419601"/>
              <a:gd name="connsiteY4717" fmla="*/ 1091634 h 2239844"/>
              <a:gd name="connsiteX4718" fmla="*/ 2300288 w 4419601"/>
              <a:gd name="connsiteY4718" fmla="*/ 1107950 h 2239844"/>
              <a:gd name="connsiteX4719" fmla="*/ 2299481 w 4419601"/>
              <a:gd name="connsiteY4719" fmla="*/ 1113660 h 2239844"/>
              <a:gd name="connsiteX4720" fmla="*/ 2294902 w 4419601"/>
              <a:gd name="connsiteY4720" fmla="*/ 1114322 h 2239844"/>
              <a:gd name="connsiteX4721" fmla="*/ 2300758 w 4419601"/>
              <a:gd name="connsiteY4721" fmla="*/ 1117832 h 2239844"/>
              <a:gd name="connsiteX4722" fmla="*/ 2409161 w 4419601"/>
              <a:gd name="connsiteY4722" fmla="*/ 1165411 h 2239844"/>
              <a:gd name="connsiteX4723" fmla="*/ 2410487 w 4419601"/>
              <a:gd name="connsiteY4723" fmla="*/ 1165915 h 2239844"/>
              <a:gd name="connsiteX4724" fmla="*/ 2429030 w 4419601"/>
              <a:gd name="connsiteY4724" fmla="*/ 1178521 h 2239844"/>
              <a:gd name="connsiteX4725" fmla="*/ 2386677 w 4419601"/>
              <a:gd name="connsiteY4725" fmla="*/ 1163798 h 2239844"/>
              <a:gd name="connsiteX4726" fmla="*/ 2309296 w 4419601"/>
              <a:gd name="connsiteY4726" fmla="*/ 1128114 h 2239844"/>
              <a:gd name="connsiteX4727" fmla="*/ 2275971 w 4419601"/>
              <a:gd name="connsiteY4727" fmla="*/ 1105295 h 2239844"/>
              <a:gd name="connsiteX4728" fmla="*/ 2246220 w 4419601"/>
              <a:gd name="connsiteY4728" fmla="*/ 1090002 h 2239844"/>
              <a:gd name="connsiteX4729" fmla="*/ 2225525 w 4419601"/>
              <a:gd name="connsiteY4729" fmla="*/ 1073423 h 2239844"/>
              <a:gd name="connsiteX4730" fmla="*/ 2229274 w 4419601"/>
              <a:gd name="connsiteY4730" fmla="*/ 1075317 h 2239844"/>
              <a:gd name="connsiteX4731" fmla="*/ 2230443 w 4419601"/>
              <a:gd name="connsiteY4731" fmla="*/ 1075681 h 2239844"/>
              <a:gd name="connsiteX4732" fmla="*/ 2224701 w 4419601"/>
              <a:gd name="connsiteY4732" fmla="*/ 1072239 h 2239844"/>
              <a:gd name="connsiteX4733" fmla="*/ 2226691 w 4419601"/>
              <a:gd name="connsiteY4733" fmla="*/ 1071551 h 2239844"/>
              <a:gd name="connsiteX4734" fmla="*/ 2234621 w 4419601"/>
              <a:gd name="connsiteY4734" fmla="*/ 1076981 h 2239844"/>
              <a:gd name="connsiteX4735" fmla="*/ 2238568 w 4419601"/>
              <a:gd name="connsiteY4735" fmla="*/ 1078208 h 2239844"/>
              <a:gd name="connsiteX4736" fmla="*/ 2249448 w 4419601"/>
              <a:gd name="connsiteY4736" fmla="*/ 1086739 h 2239844"/>
              <a:gd name="connsiteX4737" fmla="*/ 2252048 w 4419601"/>
              <a:gd name="connsiteY4737" fmla="*/ 1087981 h 2239844"/>
              <a:gd name="connsiteX4738" fmla="*/ 2254356 w 4419601"/>
              <a:gd name="connsiteY4738" fmla="*/ 1082461 h 2239844"/>
              <a:gd name="connsiteX4739" fmla="*/ 2255467 w 4419601"/>
              <a:gd name="connsiteY4739" fmla="*/ 1082155 h 2239844"/>
              <a:gd name="connsiteX4740" fmla="*/ 2255097 w 4419601"/>
              <a:gd name="connsiteY4740" fmla="*/ 1081844 h 2239844"/>
              <a:gd name="connsiteX4741" fmla="*/ 2239764 w 4419601"/>
              <a:gd name="connsiteY4741" fmla="*/ 1078581 h 2239844"/>
              <a:gd name="connsiteX4742" fmla="*/ 2238568 w 4419601"/>
              <a:gd name="connsiteY4742" fmla="*/ 1078208 h 2239844"/>
              <a:gd name="connsiteX4743" fmla="*/ 2230398 w 4419601"/>
              <a:gd name="connsiteY4743" fmla="*/ 1071804 h 2239844"/>
              <a:gd name="connsiteX4744" fmla="*/ 2227983 w 4419601"/>
              <a:gd name="connsiteY4744" fmla="*/ 1071105 h 2239844"/>
              <a:gd name="connsiteX4745" fmla="*/ 2229040 w 4419601"/>
              <a:gd name="connsiteY4745" fmla="*/ 1070739 h 2239844"/>
              <a:gd name="connsiteX4746" fmla="*/ 2224970 w 4419601"/>
              <a:gd name="connsiteY4746" fmla="*/ 1067548 h 2239844"/>
              <a:gd name="connsiteX4747" fmla="*/ 2231695 w 4419601"/>
              <a:gd name="connsiteY4747" fmla="*/ 1067159 h 2239844"/>
              <a:gd name="connsiteX4748" fmla="*/ 2241229 w 4419601"/>
              <a:gd name="connsiteY4748" fmla="*/ 1070483 h 2239844"/>
              <a:gd name="connsiteX4749" fmla="*/ 2248565 w 4419601"/>
              <a:gd name="connsiteY4749" fmla="*/ 1071060 h 2239844"/>
              <a:gd name="connsiteX4750" fmla="*/ 2254102 w 4419601"/>
              <a:gd name="connsiteY4750" fmla="*/ 1072867 h 2239844"/>
              <a:gd name="connsiteX4751" fmla="*/ 2267786 w 4419601"/>
              <a:gd name="connsiteY4751" fmla="*/ 1078757 h 2239844"/>
              <a:gd name="connsiteX4752" fmla="*/ 2270149 w 4419601"/>
              <a:gd name="connsiteY4752" fmla="*/ 1078105 h 2239844"/>
              <a:gd name="connsiteX4753" fmla="*/ 2254102 w 4419601"/>
              <a:gd name="connsiteY4753" fmla="*/ 1072867 h 2239844"/>
              <a:gd name="connsiteX4754" fmla="*/ 2244047 w 4419601"/>
              <a:gd name="connsiteY4754" fmla="*/ 1068540 h 2239844"/>
              <a:gd name="connsiteX4755" fmla="*/ 2244606 w 4419601"/>
              <a:gd name="connsiteY4755" fmla="*/ 1070423 h 2239844"/>
              <a:gd name="connsiteX4756" fmla="*/ 2242185 w 4419601"/>
              <a:gd name="connsiteY4756" fmla="*/ 1068791 h 2239844"/>
              <a:gd name="connsiteX4757" fmla="*/ 2228061 w 4419601"/>
              <a:gd name="connsiteY4757" fmla="*/ 1064626 h 2239844"/>
              <a:gd name="connsiteX4758" fmla="*/ 2223329 w 4419601"/>
              <a:gd name="connsiteY4758" fmla="*/ 1066262 h 2239844"/>
              <a:gd name="connsiteX4759" fmla="*/ 2224970 w 4419601"/>
              <a:gd name="connsiteY4759" fmla="*/ 1067548 h 2239844"/>
              <a:gd name="connsiteX4760" fmla="*/ 2221166 w 4419601"/>
              <a:gd name="connsiteY4760" fmla="*/ 1067768 h 2239844"/>
              <a:gd name="connsiteX4761" fmla="*/ 2224616 w 4419601"/>
              <a:gd name="connsiteY4761" fmla="*/ 1070130 h 2239844"/>
              <a:gd name="connsiteX4762" fmla="*/ 2219605 w 4419601"/>
              <a:gd name="connsiteY4762" fmla="*/ 1068680 h 2239844"/>
              <a:gd name="connsiteX4763" fmla="*/ 2222106 w 4419601"/>
              <a:gd name="connsiteY4763" fmla="*/ 1070683 h 2239844"/>
              <a:gd name="connsiteX4764" fmla="*/ 2224701 w 4419601"/>
              <a:gd name="connsiteY4764" fmla="*/ 1072239 h 2239844"/>
              <a:gd name="connsiteX4765" fmla="*/ 2224244 w 4419601"/>
              <a:gd name="connsiteY4765" fmla="*/ 1072397 h 2239844"/>
              <a:gd name="connsiteX4766" fmla="*/ 2225525 w 4419601"/>
              <a:gd name="connsiteY4766" fmla="*/ 1073423 h 2239844"/>
              <a:gd name="connsiteX4767" fmla="*/ 2223799 w 4419601"/>
              <a:gd name="connsiteY4767" fmla="*/ 1072550 h 2239844"/>
              <a:gd name="connsiteX4768" fmla="*/ 2220606 w 4419601"/>
              <a:gd name="connsiteY4768" fmla="*/ 1073654 h 2239844"/>
              <a:gd name="connsiteX4769" fmla="*/ 2218416 w 4419601"/>
              <a:gd name="connsiteY4769" fmla="*/ 1071016 h 2239844"/>
              <a:gd name="connsiteX4770" fmla="*/ 2217681 w 4419601"/>
              <a:gd name="connsiteY4770" fmla="*/ 1071388 h 2239844"/>
              <a:gd name="connsiteX4771" fmla="*/ 2218166 w 4419601"/>
              <a:gd name="connsiteY4771" fmla="*/ 1072465 h 2239844"/>
              <a:gd name="connsiteX4772" fmla="*/ 2217073 w 4419601"/>
              <a:gd name="connsiteY4772" fmla="*/ 1071695 h 2239844"/>
              <a:gd name="connsiteX4773" fmla="*/ 2216446 w 4419601"/>
              <a:gd name="connsiteY4773" fmla="*/ 1072012 h 2239844"/>
              <a:gd name="connsiteX4774" fmla="*/ 2216446 w 4419601"/>
              <a:gd name="connsiteY4774" fmla="*/ 1074083 h 2239844"/>
              <a:gd name="connsiteX4775" fmla="*/ 2214601 w 4419601"/>
              <a:gd name="connsiteY4775" fmla="*/ 1072944 h 2239844"/>
              <a:gd name="connsiteX4776" fmla="*/ 2209906 w 4419601"/>
              <a:gd name="connsiteY4776" fmla="*/ 1075317 h 2239844"/>
              <a:gd name="connsiteX4777" fmla="*/ 2203450 w 4419601"/>
              <a:gd name="connsiteY4777" fmla="*/ 1068791 h 2239844"/>
              <a:gd name="connsiteX4778" fmla="*/ 2207493 w 4419601"/>
              <a:gd name="connsiteY4778" fmla="*/ 1068558 h 2239844"/>
              <a:gd name="connsiteX4779" fmla="*/ 2197174 w 4419601"/>
              <a:gd name="connsiteY4779" fmla="*/ 1062189 h 2239844"/>
              <a:gd name="connsiteX4780" fmla="*/ 2208066 w 4419601"/>
              <a:gd name="connsiteY4780" fmla="*/ 1065341 h 2239844"/>
              <a:gd name="connsiteX4781" fmla="*/ 2212237 w 4419601"/>
              <a:gd name="connsiteY4781" fmla="*/ 1068284 h 2239844"/>
              <a:gd name="connsiteX4782" fmla="*/ 2217236 w 4419601"/>
              <a:gd name="connsiteY4782" fmla="*/ 1067995 h 2239844"/>
              <a:gd name="connsiteX4783" fmla="*/ 2208066 w 4419601"/>
              <a:gd name="connsiteY4783" fmla="*/ 1065341 h 2239844"/>
              <a:gd name="connsiteX4784" fmla="*/ 2203721 w 4419601"/>
              <a:gd name="connsiteY4784" fmla="*/ 1062276 h 2239844"/>
              <a:gd name="connsiteX4785" fmla="*/ 2203450 w 4419601"/>
              <a:gd name="connsiteY4785" fmla="*/ 1062265 h 2239844"/>
              <a:gd name="connsiteX4786" fmla="*/ 2203495 w 4419601"/>
              <a:gd name="connsiteY4786" fmla="*/ 1061948 h 2239844"/>
              <a:gd name="connsiteX4787" fmla="*/ 2202107 w 4419601"/>
              <a:gd name="connsiteY4787" fmla="*/ 1058695 h 2239844"/>
              <a:gd name="connsiteX4788" fmla="*/ 2203810 w 4419601"/>
              <a:gd name="connsiteY4788" fmla="*/ 1059716 h 2239844"/>
              <a:gd name="connsiteX4789" fmla="*/ 2204140 w 4419601"/>
              <a:gd name="connsiteY4789" fmla="*/ 1057384 h 2239844"/>
              <a:gd name="connsiteX4790" fmla="*/ 2201256 w 4419601"/>
              <a:gd name="connsiteY4790" fmla="*/ 1056703 h 2239844"/>
              <a:gd name="connsiteX4791" fmla="*/ 2201219 w 4419601"/>
              <a:gd name="connsiteY4791" fmla="*/ 1056616 h 2239844"/>
              <a:gd name="connsiteX4792" fmla="*/ 2197344 w 4419601"/>
              <a:gd name="connsiteY4792" fmla="*/ 1055657 h 2239844"/>
              <a:gd name="connsiteX4793" fmla="*/ 2197100 w 4419601"/>
              <a:gd name="connsiteY4793" fmla="*/ 1055738 h 2239844"/>
              <a:gd name="connsiteX4794" fmla="*/ 2197100 w 4419601"/>
              <a:gd name="connsiteY4794" fmla="*/ 1055597 h 2239844"/>
              <a:gd name="connsiteX4795" fmla="*/ 2194465 w 4419601"/>
              <a:gd name="connsiteY4795" fmla="*/ 1054944 h 2239844"/>
              <a:gd name="connsiteX4796" fmla="*/ 2189655 w 4419601"/>
              <a:gd name="connsiteY4796" fmla="*/ 1052960 h 2239844"/>
              <a:gd name="connsiteX4797" fmla="*/ 2197100 w 4419601"/>
              <a:gd name="connsiteY4797" fmla="*/ 1051117 h 2239844"/>
              <a:gd name="connsiteX4798" fmla="*/ 2197100 w 4419601"/>
              <a:gd name="connsiteY4798" fmla="*/ 1049388 h 2239844"/>
              <a:gd name="connsiteX4799" fmla="*/ 2197528 w 4419601"/>
              <a:gd name="connsiteY4799" fmla="*/ 1049353 h 2239844"/>
              <a:gd name="connsiteX4800" fmla="*/ 2194465 w 4419601"/>
              <a:gd name="connsiteY4800" fmla="*/ 1048594 h 2239844"/>
              <a:gd name="connsiteX4801" fmla="*/ 2194325 w 4419601"/>
              <a:gd name="connsiteY4801" fmla="*/ 1048537 h 2239844"/>
              <a:gd name="connsiteX4802" fmla="*/ 2209321 w 4419601"/>
              <a:gd name="connsiteY4802" fmla="*/ 1041742 h 2239844"/>
              <a:gd name="connsiteX4803" fmla="*/ 2210499 w 4419601"/>
              <a:gd name="connsiteY4803" fmla="*/ 1041451 h 2239844"/>
              <a:gd name="connsiteX4804" fmla="*/ 2213147 w 4419601"/>
              <a:gd name="connsiteY4804" fmla="*/ 1040009 h 2239844"/>
              <a:gd name="connsiteX4805" fmla="*/ 2225731 w 4419601"/>
              <a:gd name="connsiteY4805" fmla="*/ 1034307 h 2239844"/>
              <a:gd name="connsiteX4806" fmla="*/ 2145356 w 4419601"/>
              <a:gd name="connsiteY4806" fmla="*/ 1024187 h 2239844"/>
              <a:gd name="connsiteX4807" fmla="*/ 2119633 w 4419601"/>
              <a:gd name="connsiteY4807" fmla="*/ 1043539 h 2239844"/>
              <a:gd name="connsiteX4808" fmla="*/ 2119613 w 4419601"/>
              <a:gd name="connsiteY4808" fmla="*/ 1043535 h 2239844"/>
              <a:gd name="connsiteX4809" fmla="*/ 2114317 w 4419601"/>
              <a:gd name="connsiteY4809" fmla="*/ 1041677 h 2239844"/>
              <a:gd name="connsiteX4810" fmla="*/ 2132862 w 4419601"/>
              <a:gd name="connsiteY4810" fmla="*/ 1027374 h 2239844"/>
              <a:gd name="connsiteX4811" fmla="*/ 2120923 w 4419601"/>
              <a:gd name="connsiteY4811" fmla="*/ 1023736 h 2239844"/>
              <a:gd name="connsiteX4812" fmla="*/ 2120416 w 4419601"/>
              <a:gd name="connsiteY4812" fmla="*/ 1024058 h 2239844"/>
              <a:gd name="connsiteX4813" fmla="*/ 2093006 w 4419601"/>
              <a:gd name="connsiteY4813" fmla="*/ 1037365 h 2239844"/>
              <a:gd name="connsiteX4814" fmla="*/ 2087434 w 4419601"/>
              <a:gd name="connsiteY4814" fmla="*/ 1037086 h 2239844"/>
              <a:gd name="connsiteX4815" fmla="*/ 2065981 w 4419601"/>
              <a:gd name="connsiteY4815" fmla="*/ 1049984 h 2239844"/>
              <a:gd name="connsiteX4816" fmla="*/ 1979745 w 4419601"/>
              <a:gd name="connsiteY4816" fmla="*/ 1087923 h 2239844"/>
              <a:gd name="connsiteX4817" fmla="*/ 1979004 w 4419601"/>
              <a:gd name="connsiteY4817" fmla="*/ 1089660 h 2239844"/>
              <a:gd name="connsiteX4818" fmla="*/ 1982429 w 4419601"/>
              <a:gd name="connsiteY4818" fmla="*/ 1093092 h 2239844"/>
              <a:gd name="connsiteX4819" fmla="*/ 1978025 w 4419601"/>
              <a:gd name="connsiteY4819" fmla="*/ 1095128 h 2239844"/>
              <a:gd name="connsiteX4820" fmla="*/ 1978025 w 4419601"/>
              <a:gd name="connsiteY4820" fmla="*/ 1091953 h 2239844"/>
              <a:gd name="connsiteX4821" fmla="*/ 1973961 w 4419601"/>
              <a:gd name="connsiteY4821" fmla="*/ 1101479 h 2239844"/>
              <a:gd name="connsiteX4822" fmla="*/ 1974814 w 4419601"/>
              <a:gd name="connsiteY4822" fmla="*/ 1101693 h 2239844"/>
              <a:gd name="connsiteX4823" fmla="*/ 1978026 w 4419601"/>
              <a:gd name="connsiteY4823" fmla="*/ 1107333 h 2239844"/>
              <a:gd name="connsiteX4824" fmla="*/ 1971602 w 4419601"/>
              <a:gd name="connsiteY4824" fmla="*/ 1107333 h 2239844"/>
              <a:gd name="connsiteX4825" fmla="*/ 1969689 w 4419601"/>
              <a:gd name="connsiteY4825" fmla="*/ 1114816 h 2239844"/>
              <a:gd name="connsiteX4826" fmla="*/ 1964561 w 4419601"/>
              <a:gd name="connsiteY4826" fmla="*/ 1119420 h 2239844"/>
              <a:gd name="connsiteX4827" fmla="*/ 1955383 w 4419601"/>
              <a:gd name="connsiteY4827" fmla="*/ 1134138 h 2239844"/>
              <a:gd name="connsiteX4828" fmla="*/ 1952329 w 4419601"/>
              <a:gd name="connsiteY4828" fmla="*/ 1139559 h 2239844"/>
              <a:gd name="connsiteX4829" fmla="*/ 1937814 w 4419601"/>
              <a:gd name="connsiteY4829" fmla="*/ 1168682 h 2239844"/>
              <a:gd name="connsiteX4830" fmla="*/ 1929231 w 4419601"/>
              <a:gd name="connsiteY4830" fmla="*/ 1179355 h 2239844"/>
              <a:gd name="connsiteX4831" fmla="*/ 1916191 w 4419601"/>
              <a:gd name="connsiteY4831" fmla="*/ 1190315 h 2239844"/>
              <a:gd name="connsiteX4832" fmla="*/ 1909650 w 4419601"/>
              <a:gd name="connsiteY4832" fmla="*/ 1194131 h 2239844"/>
              <a:gd name="connsiteX4833" fmla="*/ 1926631 w 4419601"/>
              <a:gd name="connsiteY4833" fmla="*/ 1178230 h 2239844"/>
              <a:gd name="connsiteX4834" fmla="*/ 1935929 w 4419601"/>
              <a:gd name="connsiteY4834" fmla="*/ 1156607 h 2239844"/>
              <a:gd name="connsiteX4835" fmla="*/ 1934369 w 4419601"/>
              <a:gd name="connsiteY4835" fmla="*/ 1155702 h 2239844"/>
              <a:gd name="connsiteX4836" fmla="*/ 1933575 w 4419601"/>
              <a:gd name="connsiteY4836" fmla="*/ 1152477 h 2239844"/>
              <a:gd name="connsiteX4837" fmla="*/ 1943732 w 4419601"/>
              <a:gd name="connsiteY4837" fmla="*/ 1138458 h 2239844"/>
              <a:gd name="connsiteX4838" fmla="*/ 1944298 w 4419601"/>
              <a:gd name="connsiteY4838" fmla="*/ 1137142 h 2239844"/>
              <a:gd name="connsiteX4839" fmla="*/ 1954513 w 4419601"/>
              <a:gd name="connsiteY4839" fmla="*/ 1123578 h 2239844"/>
              <a:gd name="connsiteX4840" fmla="*/ 1964531 w 4419601"/>
              <a:gd name="connsiteY4840" fmla="*/ 1109751 h 2239844"/>
              <a:gd name="connsiteX4841" fmla="*/ 1990725 w 4419601"/>
              <a:gd name="connsiteY4841" fmla="*/ 1062187 h 2239844"/>
              <a:gd name="connsiteX4842" fmla="*/ 1979746 w 4419601"/>
              <a:gd name="connsiteY4842" fmla="*/ 1087919 h 2239844"/>
              <a:gd name="connsiteX4843" fmla="*/ 2019556 w 4419601"/>
              <a:gd name="connsiteY4843" fmla="*/ 1070339 h 2239844"/>
              <a:gd name="connsiteX4844" fmla="*/ 2100205 w 4419601"/>
              <a:gd name="connsiteY4844" fmla="*/ 1028822 h 2239844"/>
              <a:gd name="connsiteX4845" fmla="*/ 2244094 w 4419601"/>
              <a:gd name="connsiteY4845" fmla="*/ 1022779 h 2239844"/>
              <a:gd name="connsiteX4846" fmla="*/ 2242567 w 4419601"/>
              <a:gd name="connsiteY4846" fmla="*/ 1023988 h 2239844"/>
              <a:gd name="connsiteX4847" fmla="*/ 2213147 w 4419601"/>
              <a:gd name="connsiteY4847" fmla="*/ 1040009 h 2239844"/>
              <a:gd name="connsiteX4848" fmla="*/ 2209321 w 4419601"/>
              <a:gd name="connsiteY4848" fmla="*/ 1041742 h 2239844"/>
              <a:gd name="connsiteX4849" fmla="*/ 2189655 w 4419601"/>
              <a:gd name="connsiteY4849" fmla="*/ 1046610 h 2239844"/>
              <a:gd name="connsiteX4850" fmla="*/ 2187636 w 4419601"/>
              <a:gd name="connsiteY4850" fmla="*/ 1045777 h 2239844"/>
              <a:gd name="connsiteX4851" fmla="*/ 2220921 w 4419601"/>
              <a:gd name="connsiteY4851" fmla="*/ 1032719 h 2239844"/>
              <a:gd name="connsiteX4852" fmla="*/ 2222370 w 4419601"/>
              <a:gd name="connsiteY4852" fmla="*/ 1032063 h 2239844"/>
              <a:gd name="connsiteX4853" fmla="*/ 2229740 w 4419601"/>
              <a:gd name="connsiteY4853" fmla="*/ 1030338 h 2239844"/>
              <a:gd name="connsiteX4854" fmla="*/ 2170403 w 4419601"/>
              <a:gd name="connsiteY4854" fmla="*/ 1020950 h 2239844"/>
              <a:gd name="connsiteX4855" fmla="*/ 2167077 w 4419601"/>
              <a:gd name="connsiteY4855" fmla="*/ 1036279 h 2239844"/>
              <a:gd name="connsiteX4856" fmla="*/ 2166986 w 4419601"/>
              <a:gd name="connsiteY4856" fmla="*/ 1036421 h 2239844"/>
              <a:gd name="connsiteX4857" fmla="*/ 2179488 w 4419601"/>
              <a:gd name="connsiteY4857" fmla="*/ 1034006 h 2239844"/>
              <a:gd name="connsiteX4858" fmla="*/ 2183971 w 4419601"/>
              <a:gd name="connsiteY4858" fmla="*/ 1030636 h 2239844"/>
              <a:gd name="connsiteX4859" fmla="*/ 2182002 w 4419601"/>
              <a:gd name="connsiteY4859" fmla="*/ 1033520 h 2239844"/>
              <a:gd name="connsiteX4860" fmla="*/ 2183740 w 4419601"/>
              <a:gd name="connsiteY4860" fmla="*/ 1033184 h 2239844"/>
              <a:gd name="connsiteX4861" fmla="*/ 2183971 w 4419601"/>
              <a:gd name="connsiteY4861" fmla="*/ 1030636 h 2239844"/>
              <a:gd name="connsiteX4862" fmla="*/ 2186385 w 4419601"/>
              <a:gd name="connsiteY4862" fmla="*/ 1031443 h 2239844"/>
              <a:gd name="connsiteX4863" fmla="*/ 2185811 w 4419601"/>
              <a:gd name="connsiteY4863" fmla="*/ 1032784 h 2239844"/>
              <a:gd name="connsiteX4864" fmla="*/ 2197826 w 4419601"/>
              <a:gd name="connsiteY4864" fmla="*/ 1030463 h 2239844"/>
              <a:gd name="connsiteX4865" fmla="*/ 2196826 w 4419601"/>
              <a:gd name="connsiteY4865" fmla="*/ 1030949 h 2239844"/>
              <a:gd name="connsiteX4866" fmla="*/ 2185301 w 4419601"/>
              <a:gd name="connsiteY4866" fmla="*/ 1033976 h 2239844"/>
              <a:gd name="connsiteX4867" fmla="*/ 2183971 w 4419601"/>
              <a:gd name="connsiteY4867" fmla="*/ 1037086 h 2239844"/>
              <a:gd name="connsiteX4868" fmla="*/ 2183940 w 4419601"/>
              <a:gd name="connsiteY4868" fmla="*/ 1037211 h 2239844"/>
              <a:gd name="connsiteX4869" fmla="*/ 2196826 w 4419601"/>
              <a:gd name="connsiteY4869" fmla="*/ 1030949 h 2239844"/>
              <a:gd name="connsiteX4870" fmla="*/ 2200366 w 4419601"/>
              <a:gd name="connsiteY4870" fmla="*/ 1030019 h 2239844"/>
              <a:gd name="connsiteX4871" fmla="*/ 2217881 w 4419601"/>
              <a:gd name="connsiteY4871" fmla="*/ 1027067 h 2239844"/>
              <a:gd name="connsiteX4872" fmla="*/ 2209292 w 4419601"/>
              <a:gd name="connsiteY4872" fmla="*/ 1031241 h 2239844"/>
              <a:gd name="connsiteX4873" fmla="*/ 2183706 w 4419601"/>
              <a:gd name="connsiteY4873" fmla="*/ 1038150 h 2239844"/>
              <a:gd name="connsiteX4874" fmla="*/ 2183167 w 4419601"/>
              <a:gd name="connsiteY4874" fmla="*/ 1040310 h 2239844"/>
              <a:gd name="connsiteX4875" fmla="*/ 2179489 w 4419601"/>
              <a:gd name="connsiteY4875" fmla="*/ 1042416 h 2239844"/>
              <a:gd name="connsiteX4876" fmla="*/ 2180248 w 4419601"/>
              <a:gd name="connsiteY4876" fmla="*/ 1042729 h 2239844"/>
              <a:gd name="connsiteX4877" fmla="*/ 2176893 w 4419601"/>
              <a:gd name="connsiteY4877" fmla="*/ 1044018 h 2239844"/>
              <a:gd name="connsiteX4878" fmla="*/ 2174318 w 4419601"/>
              <a:gd name="connsiteY4878" fmla="*/ 1045953 h 2239844"/>
              <a:gd name="connsiteX4879" fmla="*/ 2173786 w 4419601"/>
              <a:gd name="connsiteY4879" fmla="*/ 1045554 h 2239844"/>
              <a:gd name="connsiteX4880" fmla="*/ 2174103 w 4419601"/>
              <a:gd name="connsiteY4880" fmla="*/ 1045088 h 2239844"/>
              <a:gd name="connsiteX4881" fmla="*/ 2173484 w 4419601"/>
              <a:gd name="connsiteY4881" fmla="*/ 1045326 h 2239844"/>
              <a:gd name="connsiteX4882" fmla="*/ 2173786 w 4419601"/>
              <a:gd name="connsiteY4882" fmla="*/ 1045554 h 2239844"/>
              <a:gd name="connsiteX4883" fmla="*/ 2173513 w 4419601"/>
              <a:gd name="connsiteY4883" fmla="*/ 1045953 h 2239844"/>
              <a:gd name="connsiteX4884" fmla="*/ 2173197 w 4419601"/>
              <a:gd name="connsiteY4884" fmla="*/ 1046170 h 2239844"/>
              <a:gd name="connsiteX4885" fmla="*/ 2174438 w 4419601"/>
              <a:gd name="connsiteY4885" fmla="*/ 1046682 h 2239844"/>
              <a:gd name="connsiteX4886" fmla="*/ 2171216 w 4419601"/>
              <a:gd name="connsiteY4886" fmla="*/ 1047528 h 2239844"/>
              <a:gd name="connsiteX4887" fmla="*/ 2158228 w 4419601"/>
              <a:gd name="connsiteY4887" fmla="*/ 1056433 h 2239844"/>
              <a:gd name="connsiteX4888" fmla="*/ 2158228 w 4419601"/>
              <a:gd name="connsiteY4888" fmla="*/ 1051183 h 2239844"/>
              <a:gd name="connsiteX4889" fmla="*/ 2156968 w 4419601"/>
              <a:gd name="connsiteY4889" fmla="*/ 1051667 h 2239844"/>
              <a:gd name="connsiteX4890" fmla="*/ 2155814 w 4419601"/>
              <a:gd name="connsiteY4890" fmla="*/ 1053209 h 2239844"/>
              <a:gd name="connsiteX4891" fmla="*/ 2158228 w 4419601"/>
              <a:gd name="connsiteY4891" fmla="*/ 1056433 h 2239844"/>
              <a:gd name="connsiteX4892" fmla="*/ 2140750 w 4419601"/>
              <a:gd name="connsiteY4892" fmla="*/ 1058638 h 2239844"/>
              <a:gd name="connsiteX4893" fmla="*/ 2147445 w 4419601"/>
              <a:gd name="connsiteY4893" fmla="*/ 1055323 h 2239844"/>
              <a:gd name="connsiteX4894" fmla="*/ 2146364 w 4419601"/>
              <a:gd name="connsiteY4894" fmla="*/ 1055738 h 2239844"/>
              <a:gd name="connsiteX4895" fmla="*/ 2146350 w 4419601"/>
              <a:gd name="connsiteY4895" fmla="*/ 1055725 h 2239844"/>
              <a:gd name="connsiteX4896" fmla="*/ 2140173 w 4419601"/>
              <a:gd name="connsiteY4896" fmla="*/ 1058711 h 2239844"/>
              <a:gd name="connsiteX4897" fmla="*/ 2115892 w 4419601"/>
              <a:gd name="connsiteY4897" fmla="*/ 1061774 h 2239844"/>
              <a:gd name="connsiteX4898" fmla="*/ 1997333 w 4419601"/>
              <a:gd name="connsiteY4898" fmla="*/ 1108027 h 2239844"/>
              <a:gd name="connsiteX4899" fmla="*/ 2066453 w 4419601"/>
              <a:gd name="connsiteY4899" fmla="*/ 1072301 h 2239844"/>
              <a:gd name="connsiteX4900" fmla="*/ 2075367 w 4419601"/>
              <a:gd name="connsiteY4900" fmla="*/ 1068525 h 2239844"/>
              <a:gd name="connsiteX4901" fmla="*/ 2115892 w 4419601"/>
              <a:gd name="connsiteY4901" fmla="*/ 1055325 h 2239844"/>
              <a:gd name="connsiteX4902" fmla="*/ 2139950 w 4419601"/>
              <a:gd name="connsiteY4902" fmla="*/ 1052290 h 2239844"/>
              <a:gd name="connsiteX4903" fmla="*/ 2139950 w 4419601"/>
              <a:gd name="connsiteY4903" fmla="*/ 1049388 h 2239844"/>
              <a:gd name="connsiteX4904" fmla="*/ 2140752 w 4419601"/>
              <a:gd name="connsiteY4904" fmla="*/ 1050182 h 2239844"/>
              <a:gd name="connsiteX4905" fmla="*/ 2142550 w 4419601"/>
              <a:gd name="connsiteY4905" fmla="*/ 1051962 h 2239844"/>
              <a:gd name="connsiteX4906" fmla="*/ 2158228 w 4419601"/>
              <a:gd name="connsiteY4906" fmla="*/ 1049984 h 2239844"/>
              <a:gd name="connsiteX4907" fmla="*/ 2153903 w 4419601"/>
              <a:gd name="connsiteY4907" fmla="*/ 1052075 h 2239844"/>
              <a:gd name="connsiteX4908" fmla="*/ 2154122 w 4419601"/>
              <a:gd name="connsiteY4908" fmla="*/ 1052017 h 2239844"/>
              <a:gd name="connsiteX4909" fmla="*/ 2158228 w 4419601"/>
              <a:gd name="connsiteY4909" fmla="*/ 1049984 h 2239844"/>
              <a:gd name="connsiteX4910" fmla="*/ 2157338 w 4419601"/>
              <a:gd name="connsiteY4910" fmla="*/ 1051172 h 2239844"/>
              <a:gd name="connsiteX4911" fmla="*/ 2158228 w 4419601"/>
              <a:gd name="connsiteY4911" fmla="*/ 1050939 h 2239844"/>
              <a:gd name="connsiteX4912" fmla="*/ 2158228 w 4419601"/>
              <a:gd name="connsiteY4912" fmla="*/ 1050790 h 2239844"/>
              <a:gd name="connsiteX4913" fmla="*/ 2158228 w 4419601"/>
              <a:gd name="connsiteY4913" fmla="*/ 1049984 h 2239844"/>
              <a:gd name="connsiteX4914" fmla="*/ 2166809 w 4419601"/>
              <a:gd name="connsiteY4914" fmla="*/ 1043535 h 2239844"/>
              <a:gd name="connsiteX4915" fmla="*/ 2165604 w 4419601"/>
              <a:gd name="connsiteY4915" fmla="*/ 1043038 h 2239844"/>
              <a:gd name="connsiteX4916" fmla="*/ 2168516 w 4419601"/>
              <a:gd name="connsiteY4916" fmla="*/ 1042252 h 2239844"/>
              <a:gd name="connsiteX4917" fmla="*/ 2169261 w 4419601"/>
              <a:gd name="connsiteY4917" fmla="*/ 1041692 h 2239844"/>
              <a:gd name="connsiteX4918" fmla="*/ 2165604 w 4419601"/>
              <a:gd name="connsiteY4918" fmla="*/ 1042652 h 2239844"/>
              <a:gd name="connsiteX4919" fmla="*/ 2165604 w 4419601"/>
              <a:gd name="connsiteY4919" fmla="*/ 1042244 h 2239844"/>
              <a:gd name="connsiteX4920" fmla="*/ 2165604 w 4419601"/>
              <a:gd name="connsiteY4920" fmla="*/ 1040614 h 2239844"/>
              <a:gd name="connsiteX4921" fmla="*/ 2170806 w 4419601"/>
              <a:gd name="connsiteY4921" fmla="*/ 1038834 h 2239844"/>
              <a:gd name="connsiteX4922" fmla="*/ 2172263 w 4419601"/>
              <a:gd name="connsiteY4922" fmla="*/ 1039435 h 2239844"/>
              <a:gd name="connsiteX4923" fmla="*/ 2174948 w 4419601"/>
              <a:gd name="connsiteY4923" fmla="*/ 1037418 h 2239844"/>
              <a:gd name="connsiteX4924" fmla="*/ 2170806 w 4419601"/>
              <a:gd name="connsiteY4924" fmla="*/ 1038834 h 2239844"/>
              <a:gd name="connsiteX4925" fmla="*/ 2166559 w 4419601"/>
              <a:gd name="connsiteY4925" fmla="*/ 1037082 h 2239844"/>
              <a:gd name="connsiteX4926" fmla="*/ 2165604 w 4419601"/>
              <a:gd name="connsiteY4926" fmla="*/ 1038561 h 2239844"/>
              <a:gd name="connsiteX4927" fmla="*/ 2165604 w 4419601"/>
              <a:gd name="connsiteY4927" fmla="*/ 1040614 h 2239844"/>
              <a:gd name="connsiteX4928" fmla="*/ 2163903 w 4419601"/>
              <a:gd name="connsiteY4928" fmla="*/ 1041196 h 2239844"/>
              <a:gd name="connsiteX4929" fmla="*/ 2163577 w 4419601"/>
              <a:gd name="connsiteY4929" fmla="*/ 1041700 h 2239844"/>
              <a:gd name="connsiteX4930" fmla="*/ 2165186 w 4419601"/>
              <a:gd name="connsiteY4930" fmla="*/ 1042762 h 2239844"/>
              <a:gd name="connsiteX4931" fmla="*/ 2162423 w 4419601"/>
              <a:gd name="connsiteY4931" fmla="*/ 1043487 h 2239844"/>
              <a:gd name="connsiteX4932" fmla="*/ 2158228 w 4419601"/>
              <a:gd name="connsiteY4932" fmla="*/ 1049984 h 2239844"/>
              <a:gd name="connsiteX4933" fmla="*/ 2159166 w 4419601"/>
              <a:gd name="connsiteY4933" fmla="*/ 1044342 h 2239844"/>
              <a:gd name="connsiteX4934" fmla="*/ 2139950 w 4419601"/>
              <a:gd name="connsiteY4934" fmla="*/ 1049388 h 2239844"/>
              <a:gd name="connsiteX4935" fmla="*/ 2159435 w 4419601"/>
              <a:gd name="connsiteY4935" fmla="*/ 1042724 h 2239844"/>
              <a:gd name="connsiteX4936" fmla="*/ 2160927 w 4419601"/>
              <a:gd name="connsiteY4936" fmla="*/ 1033757 h 2239844"/>
              <a:gd name="connsiteX4937" fmla="*/ 2164664 w 4419601"/>
              <a:gd name="connsiteY4937" fmla="*/ 1030636 h 2239844"/>
              <a:gd name="connsiteX4938" fmla="*/ 2141801 w 4419601"/>
              <a:gd name="connsiteY4938" fmla="*/ 1020480 h 2239844"/>
              <a:gd name="connsiteX4939" fmla="*/ 2132862 w 4419601"/>
              <a:gd name="connsiteY4939" fmla="*/ 1027374 h 2239844"/>
              <a:gd name="connsiteX4940" fmla="*/ 2127197 w 4419601"/>
              <a:gd name="connsiteY4940" fmla="*/ 1028819 h 2239844"/>
              <a:gd name="connsiteX4941" fmla="*/ 2131077 w 4419601"/>
              <a:gd name="connsiteY4941" fmla="*/ 1027109 h 2239844"/>
              <a:gd name="connsiteX4942" fmla="*/ 2247148 w 4419601"/>
              <a:gd name="connsiteY4942" fmla="*/ 1020360 h 2239844"/>
              <a:gd name="connsiteX4943" fmla="*/ 2245742 w 4419601"/>
              <a:gd name="connsiteY4943" fmla="*/ 1021473 h 2239844"/>
              <a:gd name="connsiteX4944" fmla="*/ 2222370 w 4419601"/>
              <a:gd name="connsiteY4944" fmla="*/ 1032063 h 2239844"/>
              <a:gd name="connsiteX4945" fmla="*/ 2193883 w 4419601"/>
              <a:gd name="connsiteY4945" fmla="*/ 1038729 h 2239844"/>
              <a:gd name="connsiteX4946" fmla="*/ 2209292 w 4419601"/>
              <a:gd name="connsiteY4946" fmla="*/ 1031241 h 2239844"/>
              <a:gd name="connsiteX4947" fmla="*/ 2236153 w 4419601"/>
              <a:gd name="connsiteY4947" fmla="*/ 1023988 h 2239844"/>
              <a:gd name="connsiteX4948" fmla="*/ 761957 w 4419601"/>
              <a:gd name="connsiteY4948" fmla="*/ 1019251 h 2239844"/>
              <a:gd name="connsiteX4949" fmla="*/ 765176 w 4419601"/>
              <a:gd name="connsiteY4949" fmla="*/ 1024091 h 2239844"/>
              <a:gd name="connsiteX4950" fmla="*/ 739423 w 4419601"/>
              <a:gd name="connsiteY4950" fmla="*/ 1069257 h 2239844"/>
              <a:gd name="connsiteX4951" fmla="*/ 707232 w 4419601"/>
              <a:gd name="connsiteY4951" fmla="*/ 1114424 h 2239844"/>
              <a:gd name="connsiteX4952" fmla="*/ 655726 w 4419601"/>
              <a:gd name="connsiteY4952" fmla="*/ 1211211 h 2239844"/>
              <a:gd name="connsiteX4953" fmla="*/ 649288 w 4419601"/>
              <a:gd name="connsiteY4953" fmla="*/ 1211211 h 2239844"/>
              <a:gd name="connsiteX4954" fmla="*/ 700794 w 4419601"/>
              <a:gd name="connsiteY4954" fmla="*/ 1114424 h 2239844"/>
              <a:gd name="connsiteX4955" fmla="*/ 732985 w 4419601"/>
              <a:gd name="connsiteY4955" fmla="*/ 1069257 h 2239844"/>
              <a:gd name="connsiteX4956" fmla="*/ 758738 w 4419601"/>
              <a:gd name="connsiteY4956" fmla="*/ 1024091 h 2239844"/>
              <a:gd name="connsiteX4957" fmla="*/ 761957 w 4419601"/>
              <a:gd name="connsiteY4957" fmla="*/ 1019251 h 2239844"/>
              <a:gd name="connsiteX4958" fmla="*/ 850870 w 4419601"/>
              <a:gd name="connsiteY4958" fmla="*/ 1019243 h 2239844"/>
              <a:gd name="connsiteX4959" fmla="*/ 854076 w 4419601"/>
              <a:gd name="connsiteY4959" fmla="*/ 1024056 h 2239844"/>
              <a:gd name="connsiteX4960" fmla="*/ 693799 w 4419601"/>
              <a:gd name="connsiteY4960" fmla="*/ 1312846 h 2239844"/>
              <a:gd name="connsiteX4961" fmla="*/ 687388 w 4419601"/>
              <a:gd name="connsiteY4961" fmla="*/ 1312846 h 2239844"/>
              <a:gd name="connsiteX4962" fmla="*/ 847665 w 4419601"/>
              <a:gd name="connsiteY4962" fmla="*/ 1024056 h 2239844"/>
              <a:gd name="connsiteX4963" fmla="*/ 850870 w 4419601"/>
              <a:gd name="connsiteY4963" fmla="*/ 1019243 h 2239844"/>
              <a:gd name="connsiteX4964" fmla="*/ 2251271 w 4419601"/>
              <a:gd name="connsiteY4964" fmla="*/ 1018999 h 2239844"/>
              <a:gd name="connsiteX4965" fmla="*/ 2244094 w 4419601"/>
              <a:gd name="connsiteY4965" fmla="*/ 1022779 h 2239844"/>
              <a:gd name="connsiteX4966" fmla="*/ 2245742 w 4419601"/>
              <a:gd name="connsiteY4966" fmla="*/ 1021473 h 2239844"/>
              <a:gd name="connsiteX4967" fmla="*/ 2251021 w 4419601"/>
              <a:gd name="connsiteY4967" fmla="*/ 1019081 h 2239844"/>
              <a:gd name="connsiteX4968" fmla="*/ 2143771 w 4419601"/>
              <a:gd name="connsiteY4968" fmla="*/ 1018127 h 2239844"/>
              <a:gd name="connsiteX4969" fmla="*/ 2124151 w 4419601"/>
              <a:gd name="connsiteY4969" fmla="*/ 1029596 h 2239844"/>
              <a:gd name="connsiteX4970" fmla="*/ 2101110 w 4419601"/>
              <a:gd name="connsiteY4970" fmla="*/ 1035473 h 2239844"/>
              <a:gd name="connsiteX4971" fmla="*/ 2097161 w 4419601"/>
              <a:gd name="connsiteY4971" fmla="*/ 1037573 h 2239844"/>
              <a:gd name="connsiteX4972" fmla="*/ 2096355 w 4419601"/>
              <a:gd name="connsiteY4972" fmla="*/ 1037533 h 2239844"/>
              <a:gd name="connsiteX4973" fmla="*/ 2116395 w 4419601"/>
              <a:gd name="connsiteY4973" fmla="*/ 1026605 h 2239844"/>
              <a:gd name="connsiteX4974" fmla="*/ 2120416 w 4419601"/>
              <a:gd name="connsiteY4974" fmla="*/ 1024058 h 2239844"/>
              <a:gd name="connsiteX4975" fmla="*/ 2121237 w 4419601"/>
              <a:gd name="connsiteY4975" fmla="*/ 1023659 h 2239844"/>
              <a:gd name="connsiteX4976" fmla="*/ 2145635 w 4419601"/>
              <a:gd name="connsiteY4976" fmla="*/ 1018110 h 2239844"/>
              <a:gd name="connsiteX4977" fmla="*/ 2147770 w 4419601"/>
              <a:gd name="connsiteY4977" fmla="*/ 1020962 h 2239844"/>
              <a:gd name="connsiteX4978" fmla="*/ 2145356 w 4419601"/>
              <a:gd name="connsiteY4978" fmla="*/ 1024187 h 2239844"/>
              <a:gd name="connsiteX4979" fmla="*/ 2145356 w 4419601"/>
              <a:gd name="connsiteY4979" fmla="*/ 1023381 h 2239844"/>
              <a:gd name="connsiteX4980" fmla="*/ 2145356 w 4419601"/>
              <a:gd name="connsiteY4980" fmla="*/ 1018282 h 2239844"/>
              <a:gd name="connsiteX4981" fmla="*/ 2145356 w 4419601"/>
              <a:gd name="connsiteY4981" fmla="*/ 1017738 h 2239844"/>
              <a:gd name="connsiteX4982" fmla="*/ 2145356 w 4419601"/>
              <a:gd name="connsiteY4982" fmla="*/ 1018282 h 2239844"/>
              <a:gd name="connsiteX4983" fmla="*/ 2141801 w 4419601"/>
              <a:gd name="connsiteY4983" fmla="*/ 1020480 h 2239844"/>
              <a:gd name="connsiteX4984" fmla="*/ 95183 w 4419601"/>
              <a:gd name="connsiteY4984" fmla="*/ 1017634 h 2239844"/>
              <a:gd name="connsiteX4985" fmla="*/ 96342 w 4419601"/>
              <a:gd name="connsiteY4985" fmla="*/ 1018353 h 2239844"/>
              <a:gd name="connsiteX4986" fmla="*/ 120429 w 4419601"/>
              <a:gd name="connsiteY4986" fmla="*/ 1035632 h 2239844"/>
              <a:gd name="connsiteX4987" fmla="*/ 139283 w 4419601"/>
              <a:gd name="connsiteY4987" fmla="*/ 1051535 h 2239844"/>
              <a:gd name="connsiteX4988" fmla="*/ 109991 w 4419601"/>
              <a:gd name="connsiteY4988" fmla="*/ 1032819 h 2239844"/>
              <a:gd name="connsiteX4989" fmla="*/ 2163824 w 4419601"/>
              <a:gd name="connsiteY4989" fmla="*/ 1016336 h 2239844"/>
              <a:gd name="connsiteX4990" fmla="*/ 2160927 w 4419601"/>
              <a:gd name="connsiteY4990" fmla="*/ 1033757 h 2239844"/>
              <a:gd name="connsiteX4991" fmla="*/ 2150183 w 4419601"/>
              <a:gd name="connsiteY4991" fmla="*/ 1042729 h 2239844"/>
              <a:gd name="connsiteX4992" fmla="*/ 2126049 w 4419601"/>
              <a:gd name="connsiteY4992" fmla="*/ 1049984 h 2239844"/>
              <a:gd name="connsiteX4993" fmla="*/ 2114809 w 4419601"/>
              <a:gd name="connsiteY4993" fmla="*/ 1047168 h 2239844"/>
              <a:gd name="connsiteX4994" fmla="*/ 2119633 w 4419601"/>
              <a:gd name="connsiteY4994" fmla="*/ 1043539 h 2239844"/>
              <a:gd name="connsiteX4995" fmla="*/ 2130071 w 4419601"/>
              <a:gd name="connsiteY4995" fmla="*/ 1045953 h 2239844"/>
              <a:gd name="connsiteX4996" fmla="*/ 2145356 w 4419601"/>
              <a:gd name="connsiteY4996" fmla="*/ 1043535 h 2239844"/>
              <a:gd name="connsiteX4997" fmla="*/ 2158228 w 4419601"/>
              <a:gd name="connsiteY4997" fmla="*/ 1024187 h 2239844"/>
              <a:gd name="connsiteX4998" fmla="*/ 1843123 w 4419601"/>
              <a:gd name="connsiteY4998" fmla="*/ 1013963 h 2239844"/>
              <a:gd name="connsiteX4999" fmla="*/ 1848644 w 4419601"/>
              <a:gd name="connsiteY4999" fmla="*/ 1021256 h 2239844"/>
              <a:gd name="connsiteX5000" fmla="*/ 1849817 w 4419601"/>
              <a:gd name="connsiteY5000" fmla="*/ 1025370 h 2239844"/>
              <a:gd name="connsiteX5001" fmla="*/ 1841413 w 4419601"/>
              <a:gd name="connsiteY5001" fmla="*/ 1058290 h 2239844"/>
              <a:gd name="connsiteX5002" fmla="*/ 1829880 w 4419601"/>
              <a:gd name="connsiteY5002" fmla="*/ 1073035 h 2239844"/>
              <a:gd name="connsiteX5003" fmla="*/ 1843823 w 4419601"/>
              <a:gd name="connsiteY5003" fmla="*/ 1036553 h 2239844"/>
              <a:gd name="connsiteX5004" fmla="*/ 1843168 w 4419601"/>
              <a:gd name="connsiteY5004" fmla="*/ 1031863 h 2239844"/>
              <a:gd name="connsiteX5005" fmla="*/ 1843823 w 4419601"/>
              <a:gd name="connsiteY5005" fmla="*/ 1030112 h 2239844"/>
              <a:gd name="connsiteX5006" fmla="*/ 3306470 w 4419601"/>
              <a:gd name="connsiteY5006" fmla="*/ 1013427 h 2239844"/>
              <a:gd name="connsiteX5007" fmla="*/ 3323304 w 4419601"/>
              <a:gd name="connsiteY5007" fmla="*/ 1034604 h 2239844"/>
              <a:gd name="connsiteX5008" fmla="*/ 3339085 w 4419601"/>
              <a:gd name="connsiteY5008" fmla="*/ 1060641 h 2239844"/>
              <a:gd name="connsiteX5009" fmla="*/ 3380977 w 4419601"/>
              <a:gd name="connsiteY5009" fmla="*/ 1140012 h 2239844"/>
              <a:gd name="connsiteX5010" fmla="*/ 3339888 w 4419601"/>
              <a:gd name="connsiteY5010" fmla="*/ 1069487 h 2239844"/>
              <a:gd name="connsiteX5011" fmla="*/ 3314188 w 4419601"/>
              <a:gd name="connsiteY5011" fmla="*/ 1025260 h 2239844"/>
              <a:gd name="connsiteX5012" fmla="*/ 2270359 w 4419601"/>
              <a:gd name="connsiteY5012" fmla="*/ 1012699 h 2239844"/>
              <a:gd name="connsiteX5013" fmla="*/ 2268221 w 4419601"/>
              <a:gd name="connsiteY5013" fmla="*/ 1017638 h 2239844"/>
              <a:gd name="connsiteX5014" fmla="*/ 2249544 w 4419601"/>
              <a:gd name="connsiteY5014" fmla="*/ 1024965 h 2239844"/>
              <a:gd name="connsiteX5015" fmla="*/ 2261807 w 4419601"/>
              <a:gd name="connsiteY5015" fmla="*/ 1015521 h 2239844"/>
              <a:gd name="connsiteX5016" fmla="*/ 2265995 w 4419601"/>
              <a:gd name="connsiteY5016" fmla="*/ 1012297 h 2239844"/>
              <a:gd name="connsiteX5017" fmla="*/ 2261807 w 4419601"/>
              <a:gd name="connsiteY5017" fmla="*/ 1015521 h 2239844"/>
              <a:gd name="connsiteX5018" fmla="*/ 2251271 w 4419601"/>
              <a:gd name="connsiteY5018" fmla="*/ 1018999 h 2239844"/>
              <a:gd name="connsiteX5019" fmla="*/ 2251689 w 4419601"/>
              <a:gd name="connsiteY5019" fmla="*/ 1018778 h 2239844"/>
              <a:gd name="connsiteX5020" fmla="*/ 2164511 w 4419601"/>
              <a:gd name="connsiteY5020" fmla="*/ 1012210 h 2239844"/>
              <a:gd name="connsiteX5021" fmla="*/ 2164595 w 4419601"/>
              <a:gd name="connsiteY5021" fmla="*/ 1015255 h 2239844"/>
              <a:gd name="connsiteX5022" fmla="*/ 2163824 w 4419601"/>
              <a:gd name="connsiteY5022" fmla="*/ 1016336 h 2239844"/>
              <a:gd name="connsiteX5023" fmla="*/ 3648790 w 4419601"/>
              <a:gd name="connsiteY5023" fmla="*/ 1011169 h 2239844"/>
              <a:gd name="connsiteX5024" fmla="*/ 3700225 w 4419601"/>
              <a:gd name="connsiteY5024" fmla="*/ 1204070 h 2239844"/>
              <a:gd name="connsiteX5025" fmla="*/ 3719513 w 4419601"/>
              <a:gd name="connsiteY5025" fmla="*/ 1403401 h 2239844"/>
              <a:gd name="connsiteX5026" fmla="*/ 3713084 w 4419601"/>
              <a:gd name="connsiteY5026" fmla="*/ 1403401 h 2239844"/>
              <a:gd name="connsiteX5027" fmla="*/ 3693796 w 4419601"/>
              <a:gd name="connsiteY5027" fmla="*/ 1204070 h 2239844"/>
              <a:gd name="connsiteX5028" fmla="*/ 3648790 w 4419601"/>
              <a:gd name="connsiteY5028" fmla="*/ 1011169 h 2239844"/>
              <a:gd name="connsiteX5029" fmla="*/ 1847082 w 4419601"/>
              <a:gd name="connsiteY5029" fmla="*/ 1009610 h 2239844"/>
              <a:gd name="connsiteX5030" fmla="*/ 1858285 w 4419601"/>
              <a:gd name="connsiteY5030" fmla="*/ 1027697 h 2239844"/>
              <a:gd name="connsiteX5031" fmla="*/ 1858359 w 4419601"/>
              <a:gd name="connsiteY5031" fmla="*/ 1028130 h 2239844"/>
              <a:gd name="connsiteX5032" fmla="*/ 1855166 w 4419601"/>
              <a:gd name="connsiteY5032" fmla="*/ 1044130 h 2239844"/>
              <a:gd name="connsiteX5033" fmla="*/ 1849817 w 4419601"/>
              <a:gd name="connsiteY5033" fmla="*/ 1025370 h 2239844"/>
              <a:gd name="connsiteX5034" fmla="*/ 1850251 w 4419601"/>
              <a:gd name="connsiteY5034" fmla="*/ 1023671 h 2239844"/>
              <a:gd name="connsiteX5035" fmla="*/ 3311495 w 4419601"/>
              <a:gd name="connsiteY5035" fmla="*/ 1009473 h 2239844"/>
              <a:gd name="connsiteX5036" fmla="*/ 3319007 w 4419601"/>
              <a:gd name="connsiteY5036" fmla="*/ 1018827 h 2239844"/>
              <a:gd name="connsiteX5037" fmla="*/ 3339309 w 4419601"/>
              <a:gd name="connsiteY5037" fmla="*/ 1050549 h 2239844"/>
              <a:gd name="connsiteX5038" fmla="*/ 3350960 w 4419601"/>
              <a:gd name="connsiteY5038" fmla="*/ 1070399 h 2239844"/>
              <a:gd name="connsiteX5039" fmla="*/ 3361573 w 4419601"/>
              <a:gd name="connsiteY5039" fmla="*/ 1089590 h 2239844"/>
              <a:gd name="connsiteX5040" fmla="*/ 3371958 w 4419601"/>
              <a:gd name="connsiteY5040" fmla="*/ 1111238 h 2239844"/>
              <a:gd name="connsiteX5041" fmla="*/ 3368802 w 4419601"/>
              <a:gd name="connsiteY5041" fmla="*/ 1106147 h 2239844"/>
              <a:gd name="connsiteX5042" fmla="*/ 3352738 w 4419601"/>
              <a:gd name="connsiteY5042" fmla="*/ 1075920 h 2239844"/>
              <a:gd name="connsiteX5043" fmla="*/ 3324629 w 4419601"/>
              <a:gd name="connsiteY5043" fmla="*/ 1031693 h 2239844"/>
              <a:gd name="connsiteX5044" fmla="*/ 88779 w 4419601"/>
              <a:gd name="connsiteY5044" fmla="*/ 1008937 h 2239844"/>
              <a:gd name="connsiteX5045" fmla="*/ 109866 w 4419601"/>
              <a:gd name="connsiteY5045" fmla="*/ 1022682 h 2239844"/>
              <a:gd name="connsiteX5046" fmla="*/ 129259 w 4419601"/>
              <a:gd name="connsiteY5046" fmla="*/ 1040052 h 2239844"/>
              <a:gd name="connsiteX5047" fmla="*/ 164486 w 4419601"/>
              <a:gd name="connsiteY5047" fmla="*/ 1065239 h 2239844"/>
              <a:gd name="connsiteX5048" fmla="*/ 144514 w 4419601"/>
              <a:gd name="connsiteY5048" fmla="*/ 1052911 h 2239844"/>
              <a:gd name="connsiteX5049" fmla="*/ 120429 w 4419601"/>
              <a:gd name="connsiteY5049" fmla="*/ 1035632 h 2239844"/>
              <a:gd name="connsiteX5050" fmla="*/ 4289357 w 4419601"/>
              <a:gd name="connsiteY5050" fmla="*/ 1006923 h 2239844"/>
              <a:gd name="connsiteX5051" fmla="*/ 4284674 w 4419601"/>
              <a:gd name="connsiteY5051" fmla="*/ 1010915 h 2239844"/>
              <a:gd name="connsiteX5052" fmla="*/ 4226849 w 4419601"/>
              <a:gd name="connsiteY5052" fmla="*/ 1068906 h 2239844"/>
              <a:gd name="connsiteX5053" fmla="*/ 4140110 w 4419601"/>
              <a:gd name="connsiteY5053" fmla="*/ 1140588 h 2239844"/>
              <a:gd name="connsiteX5054" fmla="*/ 4097648 w 4419601"/>
              <a:gd name="connsiteY5054" fmla="*/ 1178045 h 2239844"/>
              <a:gd name="connsiteX5055" fmla="*/ 4098925 w 4419601"/>
              <a:gd name="connsiteY5055" fmla="*/ 1184250 h 2239844"/>
              <a:gd name="connsiteX5056" fmla="*/ 4096969 w 4419601"/>
              <a:gd name="connsiteY5056" fmla="*/ 1187172 h 2239844"/>
              <a:gd name="connsiteX5057" fmla="*/ 4181873 w 4419601"/>
              <a:gd name="connsiteY5057" fmla="*/ 1117231 h 2239844"/>
              <a:gd name="connsiteX5058" fmla="*/ 4271824 w 4419601"/>
              <a:gd name="connsiteY5058" fmla="*/ 1043132 h 2239844"/>
              <a:gd name="connsiteX5059" fmla="*/ 4295053 w 4419601"/>
              <a:gd name="connsiteY5059" fmla="*/ 1023543 h 2239844"/>
              <a:gd name="connsiteX5060" fmla="*/ 2164341 w 4419601"/>
              <a:gd name="connsiteY5060" fmla="*/ 1006103 h 2239844"/>
              <a:gd name="connsiteX5061" fmla="*/ 2164353 w 4419601"/>
              <a:gd name="connsiteY5061" fmla="*/ 1006539 h 2239844"/>
              <a:gd name="connsiteX5062" fmla="*/ 2145635 w 4419601"/>
              <a:gd name="connsiteY5062" fmla="*/ 1018110 h 2239844"/>
              <a:gd name="connsiteX5063" fmla="*/ 2145356 w 4419601"/>
              <a:gd name="connsiteY5063" fmla="*/ 1017738 h 2239844"/>
              <a:gd name="connsiteX5064" fmla="*/ 2143771 w 4419601"/>
              <a:gd name="connsiteY5064" fmla="*/ 1018127 h 2239844"/>
              <a:gd name="connsiteX5065" fmla="*/ 2169361 w 4419601"/>
              <a:gd name="connsiteY5065" fmla="*/ 1003443 h 2239844"/>
              <a:gd name="connsiteX5066" fmla="*/ 2164664 w 4419601"/>
              <a:gd name="connsiteY5066" fmla="*/ 1011289 h 2239844"/>
              <a:gd name="connsiteX5067" fmla="*/ 2164511 w 4419601"/>
              <a:gd name="connsiteY5067" fmla="*/ 1012210 h 2239844"/>
              <a:gd name="connsiteX5068" fmla="*/ 2164353 w 4419601"/>
              <a:gd name="connsiteY5068" fmla="*/ 1006539 h 2239844"/>
              <a:gd name="connsiteX5069" fmla="*/ 2169902 w 4419601"/>
              <a:gd name="connsiteY5069" fmla="*/ 1002852 h 2239844"/>
              <a:gd name="connsiteX5070" fmla="*/ 2169644 w 4419601"/>
              <a:gd name="connsiteY5070" fmla="*/ 1003268 h 2239844"/>
              <a:gd name="connsiteX5071" fmla="*/ 2169361 w 4419601"/>
              <a:gd name="connsiteY5071" fmla="*/ 1003443 h 2239844"/>
              <a:gd name="connsiteX5072" fmla="*/ 2169614 w 4419601"/>
              <a:gd name="connsiteY5072" fmla="*/ 1003020 h 2239844"/>
              <a:gd name="connsiteX5073" fmla="*/ 2171678 w 4419601"/>
              <a:gd name="connsiteY5073" fmla="*/ 1002011 h 2239844"/>
              <a:gd name="connsiteX5074" fmla="*/ 2171452 w 4419601"/>
              <a:gd name="connsiteY5074" fmla="*/ 1005634 h 2239844"/>
              <a:gd name="connsiteX5075" fmla="*/ 2167422 w 4419601"/>
              <a:gd name="connsiteY5075" fmla="*/ 1011289 h 2239844"/>
              <a:gd name="connsiteX5076" fmla="*/ 2164664 w 4419601"/>
              <a:gd name="connsiteY5076" fmla="*/ 1011289 h 2239844"/>
              <a:gd name="connsiteX5077" fmla="*/ 2169644 w 4419601"/>
              <a:gd name="connsiteY5077" fmla="*/ 1003268 h 2239844"/>
              <a:gd name="connsiteX5078" fmla="*/ 2771290 w 4419601"/>
              <a:gd name="connsiteY5078" fmla="*/ 1001895 h 2239844"/>
              <a:gd name="connsiteX5079" fmla="*/ 2777305 w 4419601"/>
              <a:gd name="connsiteY5079" fmla="*/ 1005394 h 2239844"/>
              <a:gd name="connsiteX5080" fmla="*/ 2807004 w 4419601"/>
              <a:gd name="connsiteY5080" fmla="*/ 1030289 h 2239844"/>
              <a:gd name="connsiteX5081" fmla="*/ 2877639 w 4419601"/>
              <a:gd name="connsiteY5081" fmla="*/ 1165202 h 2239844"/>
              <a:gd name="connsiteX5082" fmla="*/ 2868075 w 4419601"/>
              <a:gd name="connsiteY5082" fmla="*/ 1148226 h 2239844"/>
              <a:gd name="connsiteX5083" fmla="*/ 2861184 w 4419601"/>
              <a:gd name="connsiteY5083" fmla="*/ 1110996 h 2239844"/>
              <a:gd name="connsiteX5084" fmla="*/ 2795365 w 4419601"/>
              <a:gd name="connsiteY5084" fmla="*/ 1024266 h 2239844"/>
              <a:gd name="connsiteX5085" fmla="*/ 2780004 w 4419601"/>
              <a:gd name="connsiteY5085" fmla="*/ 1013441 h 2239844"/>
              <a:gd name="connsiteX5086" fmla="*/ 1838954 w 4419601"/>
              <a:gd name="connsiteY5086" fmla="*/ 1001701 h 2239844"/>
              <a:gd name="connsiteX5087" fmla="*/ 1843020 w 4419601"/>
              <a:gd name="connsiteY5087" fmla="*/ 1011595 h 2239844"/>
              <a:gd name="connsiteX5088" fmla="*/ 1843123 w 4419601"/>
              <a:gd name="connsiteY5088" fmla="*/ 1013963 h 2239844"/>
              <a:gd name="connsiteX5089" fmla="*/ 1840112 w 4419601"/>
              <a:gd name="connsiteY5089" fmla="*/ 1009985 h 2239844"/>
              <a:gd name="connsiteX5090" fmla="*/ 2271715 w 4419601"/>
              <a:gd name="connsiteY5090" fmla="*/ 1000722 h 2239844"/>
              <a:gd name="connsiteX5091" fmla="*/ 2270626 w 4419601"/>
              <a:gd name="connsiteY5091" fmla="*/ 1001763 h 2239844"/>
              <a:gd name="connsiteX5092" fmla="*/ 2251877 w 4419601"/>
              <a:gd name="connsiteY5092" fmla="*/ 1016614 h 2239844"/>
              <a:gd name="connsiteX5093" fmla="*/ 2236153 w 4419601"/>
              <a:gd name="connsiteY5093" fmla="*/ 1023988 h 2239844"/>
              <a:gd name="connsiteX5094" fmla="*/ 2217881 w 4419601"/>
              <a:gd name="connsiteY5094" fmla="*/ 1027067 h 2239844"/>
              <a:gd name="connsiteX5095" fmla="*/ 2219318 w 4419601"/>
              <a:gd name="connsiteY5095" fmla="*/ 1026369 h 2239844"/>
              <a:gd name="connsiteX5096" fmla="*/ 2256287 w 4419601"/>
              <a:gd name="connsiteY5096" fmla="*/ 1006630 h 2239844"/>
              <a:gd name="connsiteX5097" fmla="*/ 2256296 w 4419601"/>
              <a:gd name="connsiteY5097" fmla="*/ 1006625 h 2239844"/>
              <a:gd name="connsiteX5098" fmla="*/ 1838270 w 4419601"/>
              <a:gd name="connsiteY5098" fmla="*/ 1000036 h 2239844"/>
              <a:gd name="connsiteX5099" fmla="*/ 1838777 w 4419601"/>
              <a:gd name="connsiteY5099" fmla="*/ 1000430 h 2239844"/>
              <a:gd name="connsiteX5100" fmla="*/ 1838954 w 4419601"/>
              <a:gd name="connsiteY5100" fmla="*/ 1001701 h 2239844"/>
              <a:gd name="connsiteX5101" fmla="*/ 2171818 w 4419601"/>
              <a:gd name="connsiteY5101" fmla="*/ 999766 h 2239844"/>
              <a:gd name="connsiteX5102" fmla="*/ 2171691 w 4419601"/>
              <a:gd name="connsiteY5102" fmla="*/ 1001806 h 2239844"/>
              <a:gd name="connsiteX5103" fmla="*/ 2169902 w 4419601"/>
              <a:gd name="connsiteY5103" fmla="*/ 1002852 h 2239844"/>
              <a:gd name="connsiteX5104" fmla="*/ 2282651 w 4419601"/>
              <a:gd name="connsiteY5104" fmla="*/ 999470 h 2239844"/>
              <a:gd name="connsiteX5105" fmla="*/ 2272229 w 4419601"/>
              <a:gd name="connsiteY5105" fmla="*/ 1012082 h 2239844"/>
              <a:gd name="connsiteX5106" fmla="*/ 2270359 w 4419601"/>
              <a:gd name="connsiteY5106" fmla="*/ 1012699 h 2239844"/>
              <a:gd name="connsiteX5107" fmla="*/ 2270626 w 4419601"/>
              <a:gd name="connsiteY5107" fmla="*/ 1012082 h 2239844"/>
              <a:gd name="connsiteX5108" fmla="*/ 2268221 w 4419601"/>
              <a:gd name="connsiteY5108" fmla="*/ 1011288 h 2239844"/>
              <a:gd name="connsiteX5109" fmla="*/ 2265995 w 4419601"/>
              <a:gd name="connsiteY5109" fmla="*/ 1012297 h 2239844"/>
              <a:gd name="connsiteX5110" fmla="*/ 2271428 w 4419601"/>
              <a:gd name="connsiteY5110" fmla="*/ 1008113 h 2239844"/>
              <a:gd name="connsiteX5111" fmla="*/ 2175960 w 4419601"/>
              <a:gd name="connsiteY5111" fmla="*/ 999311 h 2239844"/>
              <a:gd name="connsiteX5112" fmla="*/ 2175892 w 4419601"/>
              <a:gd name="connsiteY5112" fmla="*/ 999406 h 2239844"/>
              <a:gd name="connsiteX5113" fmla="*/ 2171678 w 4419601"/>
              <a:gd name="connsiteY5113" fmla="*/ 1002011 h 2239844"/>
              <a:gd name="connsiteX5114" fmla="*/ 2171691 w 4419601"/>
              <a:gd name="connsiteY5114" fmla="*/ 1001806 h 2239844"/>
              <a:gd name="connsiteX5115" fmla="*/ 1832021 w 4419601"/>
              <a:gd name="connsiteY5115" fmla="*/ 999298 h 2239844"/>
              <a:gd name="connsiteX5116" fmla="*/ 1840112 w 4419601"/>
              <a:gd name="connsiteY5116" fmla="*/ 1009985 h 2239844"/>
              <a:gd name="connsiteX5117" fmla="*/ 1843168 w 4419601"/>
              <a:gd name="connsiteY5117" fmla="*/ 1031863 h 2239844"/>
              <a:gd name="connsiteX5118" fmla="*/ 1831772 w 4419601"/>
              <a:gd name="connsiteY5118" fmla="*/ 1062315 h 2239844"/>
              <a:gd name="connsiteX5119" fmla="*/ 1805259 w 4419601"/>
              <a:gd name="connsiteY5119" fmla="*/ 1094519 h 2239844"/>
              <a:gd name="connsiteX5120" fmla="*/ 1797607 w 4419601"/>
              <a:gd name="connsiteY5120" fmla="*/ 1101284 h 2239844"/>
              <a:gd name="connsiteX5121" fmla="*/ 1818114 w 4419601"/>
              <a:gd name="connsiteY5121" fmla="*/ 1075197 h 2239844"/>
              <a:gd name="connsiteX5122" fmla="*/ 1836592 w 4419601"/>
              <a:gd name="connsiteY5122" fmla="*/ 1033332 h 2239844"/>
              <a:gd name="connsiteX5123" fmla="*/ 83497 w 4419601"/>
              <a:gd name="connsiteY5123" fmla="*/ 999064 h 2239844"/>
              <a:gd name="connsiteX5124" fmla="*/ 134879 w 4419601"/>
              <a:gd name="connsiteY5124" fmla="*/ 1037641 h 2239844"/>
              <a:gd name="connsiteX5125" fmla="*/ 151671 w 4419601"/>
              <a:gd name="connsiteY5125" fmla="*/ 1052834 h 2239844"/>
              <a:gd name="connsiteX5126" fmla="*/ 147725 w 4419601"/>
              <a:gd name="connsiteY5126" fmla="*/ 1050499 h 2239844"/>
              <a:gd name="connsiteX5127" fmla="*/ 118019 w 4419601"/>
              <a:gd name="connsiteY5127" fmla="*/ 1027997 h 2239844"/>
              <a:gd name="connsiteX5128" fmla="*/ 109866 w 4419601"/>
              <a:gd name="connsiteY5128" fmla="*/ 1022682 h 2239844"/>
              <a:gd name="connsiteX5129" fmla="*/ 77074 w 4419601"/>
              <a:gd name="connsiteY5129" fmla="*/ 999064 h 2239844"/>
              <a:gd name="connsiteX5130" fmla="*/ 88779 w 4419601"/>
              <a:gd name="connsiteY5130" fmla="*/ 1008937 h 2239844"/>
              <a:gd name="connsiteX5131" fmla="*/ 83497 w 4419601"/>
              <a:gd name="connsiteY5131" fmla="*/ 1005494 h 2239844"/>
              <a:gd name="connsiteX5132" fmla="*/ 83059 w 4419601"/>
              <a:gd name="connsiteY5132" fmla="*/ 1005202 h 2239844"/>
              <a:gd name="connsiteX5133" fmla="*/ 1758353 w 4419601"/>
              <a:gd name="connsiteY5133" fmla="*/ 998561 h 2239844"/>
              <a:gd name="connsiteX5134" fmla="*/ 1757990 w 4419601"/>
              <a:gd name="connsiteY5134" fmla="*/ 999374 h 2239844"/>
              <a:gd name="connsiteX5135" fmla="*/ 1734904 w 4419601"/>
              <a:gd name="connsiteY5135" fmla="*/ 1027412 h 2239844"/>
              <a:gd name="connsiteX5136" fmla="*/ 1740350 w 4419601"/>
              <a:gd name="connsiteY5136" fmla="*/ 1018435 h 2239844"/>
              <a:gd name="connsiteX5137" fmla="*/ 3301382 w 4419601"/>
              <a:gd name="connsiteY5137" fmla="*/ 998432 h 2239844"/>
              <a:gd name="connsiteX5138" fmla="*/ 3314188 w 4419601"/>
              <a:gd name="connsiteY5138" fmla="*/ 1018023 h 2239844"/>
              <a:gd name="connsiteX5139" fmla="*/ 3328568 w 4419601"/>
              <a:gd name="connsiteY5139" fmla="*/ 1041225 h 2239844"/>
              <a:gd name="connsiteX5140" fmla="*/ 3323304 w 4419601"/>
              <a:gd name="connsiteY5140" fmla="*/ 1034604 h 2239844"/>
              <a:gd name="connsiteX5141" fmla="*/ 1848899 w 4419601"/>
              <a:gd name="connsiteY5141" fmla="*/ 998144 h 2239844"/>
              <a:gd name="connsiteX5142" fmla="*/ 1860695 w 4419601"/>
              <a:gd name="connsiteY5142" fmla="*/ 1011595 h 2239844"/>
              <a:gd name="connsiteX5143" fmla="*/ 1864100 w 4419601"/>
              <a:gd name="connsiteY5143" fmla="*/ 1023689 h 2239844"/>
              <a:gd name="connsiteX5144" fmla="*/ 1865516 w 4419601"/>
              <a:gd name="connsiteY5144" fmla="*/ 1048629 h 2239844"/>
              <a:gd name="connsiteX5145" fmla="*/ 1863005 w 4419601"/>
              <a:gd name="connsiteY5145" fmla="*/ 1055284 h 2239844"/>
              <a:gd name="connsiteX5146" fmla="*/ 1858359 w 4419601"/>
              <a:gd name="connsiteY5146" fmla="*/ 1028130 h 2239844"/>
              <a:gd name="connsiteX5147" fmla="*/ 1859089 w 4419601"/>
              <a:gd name="connsiteY5147" fmla="*/ 1024476 h 2239844"/>
              <a:gd name="connsiteX5148" fmla="*/ 2176999 w 4419601"/>
              <a:gd name="connsiteY5148" fmla="*/ 997853 h 2239844"/>
              <a:gd name="connsiteX5149" fmla="*/ 2177535 w 4419601"/>
              <a:gd name="connsiteY5149" fmla="*/ 998390 h 2239844"/>
              <a:gd name="connsiteX5150" fmla="*/ 2175960 w 4419601"/>
              <a:gd name="connsiteY5150" fmla="*/ 999311 h 2239844"/>
              <a:gd name="connsiteX5151" fmla="*/ 2183025 w 4419601"/>
              <a:gd name="connsiteY5151" fmla="*/ 997252 h 2239844"/>
              <a:gd name="connsiteX5152" fmla="*/ 2179949 w 4419601"/>
              <a:gd name="connsiteY5152" fmla="*/ 1004839 h 2239844"/>
              <a:gd name="connsiteX5153" fmla="*/ 2170403 w 4419601"/>
              <a:gd name="connsiteY5153" fmla="*/ 1020950 h 2239844"/>
              <a:gd name="connsiteX5154" fmla="*/ 2171100 w 4419601"/>
              <a:gd name="connsiteY5154" fmla="*/ 1017738 h 2239844"/>
              <a:gd name="connsiteX5155" fmla="*/ 80285 w 4419601"/>
              <a:gd name="connsiteY5155" fmla="*/ 996653 h 2239844"/>
              <a:gd name="connsiteX5156" fmla="*/ 83497 w 4419601"/>
              <a:gd name="connsiteY5156" fmla="*/ 999064 h 2239844"/>
              <a:gd name="connsiteX5157" fmla="*/ 77074 w 4419601"/>
              <a:gd name="connsiteY5157" fmla="*/ 999064 h 2239844"/>
              <a:gd name="connsiteX5158" fmla="*/ 80285 w 4419601"/>
              <a:gd name="connsiteY5158" fmla="*/ 996653 h 2239844"/>
              <a:gd name="connsiteX5159" fmla="*/ 2164072 w 4419601"/>
              <a:gd name="connsiteY5159" fmla="*/ 996394 h 2239844"/>
              <a:gd name="connsiteX5160" fmla="*/ 2164075 w 4419601"/>
              <a:gd name="connsiteY5160" fmla="*/ 996509 h 2239844"/>
              <a:gd name="connsiteX5161" fmla="*/ 2125546 w 4419601"/>
              <a:gd name="connsiteY5161" fmla="*/ 1021567 h 2239844"/>
              <a:gd name="connsiteX5162" fmla="*/ 2121237 w 4419601"/>
              <a:gd name="connsiteY5162" fmla="*/ 1023659 h 2239844"/>
              <a:gd name="connsiteX5163" fmla="*/ 2120923 w 4419601"/>
              <a:gd name="connsiteY5163" fmla="*/ 1023736 h 2239844"/>
              <a:gd name="connsiteX5164" fmla="*/ 2286199 w 4419601"/>
              <a:gd name="connsiteY5164" fmla="*/ 995177 h 2239844"/>
              <a:gd name="connsiteX5165" fmla="*/ 2283471 w 4419601"/>
              <a:gd name="connsiteY5165" fmla="*/ 998477 h 2239844"/>
              <a:gd name="connsiteX5166" fmla="*/ 2267419 w 4419601"/>
              <a:gd name="connsiteY5166" fmla="*/ 1010494 h 2239844"/>
              <a:gd name="connsiteX5167" fmla="*/ 2251689 w 4419601"/>
              <a:gd name="connsiteY5167" fmla="*/ 1018778 h 2239844"/>
              <a:gd name="connsiteX5168" fmla="*/ 2251021 w 4419601"/>
              <a:gd name="connsiteY5168" fmla="*/ 1019081 h 2239844"/>
              <a:gd name="connsiteX5169" fmla="*/ 2247148 w 4419601"/>
              <a:gd name="connsiteY5169" fmla="*/ 1020360 h 2239844"/>
              <a:gd name="connsiteX5170" fmla="*/ 2251877 w 4419601"/>
              <a:gd name="connsiteY5170" fmla="*/ 1016614 h 2239844"/>
              <a:gd name="connsiteX5171" fmla="*/ 2266617 w 4419601"/>
              <a:gd name="connsiteY5171" fmla="*/ 1009701 h 2239844"/>
              <a:gd name="connsiteX5172" fmla="*/ 2275869 w 4419601"/>
              <a:gd name="connsiteY5172" fmla="*/ 999131 h 2239844"/>
              <a:gd name="connsiteX5173" fmla="*/ 2174318 w 4419601"/>
              <a:gd name="connsiteY5173" fmla="*/ 995166 h 2239844"/>
              <a:gd name="connsiteX5174" fmla="*/ 2174538 w 4419601"/>
              <a:gd name="connsiteY5174" fmla="*/ 995386 h 2239844"/>
              <a:gd name="connsiteX5175" fmla="*/ 2171818 w 4419601"/>
              <a:gd name="connsiteY5175" fmla="*/ 999766 h 2239844"/>
              <a:gd name="connsiteX5176" fmla="*/ 2171848 w 4419601"/>
              <a:gd name="connsiteY5176" fmla="*/ 999290 h 2239844"/>
              <a:gd name="connsiteX5177" fmla="*/ 2175214 w 4419601"/>
              <a:gd name="connsiteY5177" fmla="*/ 994297 h 2239844"/>
              <a:gd name="connsiteX5178" fmla="*/ 2176731 w 4419601"/>
              <a:gd name="connsiteY5178" fmla="*/ 995165 h 2239844"/>
              <a:gd name="connsiteX5179" fmla="*/ 2177297 w 4419601"/>
              <a:gd name="connsiteY5179" fmla="*/ 997435 h 2239844"/>
              <a:gd name="connsiteX5180" fmla="*/ 2176999 w 4419601"/>
              <a:gd name="connsiteY5180" fmla="*/ 997853 h 2239844"/>
              <a:gd name="connsiteX5181" fmla="*/ 2174538 w 4419601"/>
              <a:gd name="connsiteY5181" fmla="*/ 995386 h 2239844"/>
              <a:gd name="connsiteX5182" fmla="*/ 2290231 w 4419601"/>
              <a:gd name="connsiteY5182" fmla="*/ 993633 h 2239844"/>
              <a:gd name="connsiteX5183" fmla="*/ 2282651 w 4419601"/>
              <a:gd name="connsiteY5183" fmla="*/ 999470 h 2239844"/>
              <a:gd name="connsiteX5184" fmla="*/ 2283471 w 4419601"/>
              <a:gd name="connsiteY5184" fmla="*/ 998477 h 2239844"/>
              <a:gd name="connsiteX5185" fmla="*/ 2289641 w 4419601"/>
              <a:gd name="connsiteY5185" fmla="*/ 993859 h 2239844"/>
              <a:gd name="connsiteX5186" fmla="*/ 2172265 w 4419601"/>
              <a:gd name="connsiteY5186" fmla="*/ 992608 h 2239844"/>
              <a:gd name="connsiteX5187" fmla="*/ 2174934 w 4419601"/>
              <a:gd name="connsiteY5187" fmla="*/ 994136 h 2239844"/>
              <a:gd name="connsiteX5188" fmla="*/ 2174318 w 4419601"/>
              <a:gd name="connsiteY5188" fmla="*/ 995166 h 2239844"/>
              <a:gd name="connsiteX5189" fmla="*/ 2174318 w 4419601"/>
              <a:gd name="connsiteY5189" fmla="*/ 995165 h 2239844"/>
              <a:gd name="connsiteX5190" fmla="*/ 2172235 w 4419601"/>
              <a:gd name="connsiteY5190" fmla="*/ 993079 h 2239844"/>
              <a:gd name="connsiteX5191" fmla="*/ 2276514 w 4419601"/>
              <a:gd name="connsiteY5191" fmla="*/ 992534 h 2239844"/>
              <a:gd name="connsiteX5192" fmla="*/ 2261006 w 4419601"/>
              <a:gd name="connsiteY5192" fmla="*/ 1004144 h 2239844"/>
              <a:gd name="connsiteX5193" fmla="*/ 2256296 w 4419601"/>
              <a:gd name="connsiteY5193" fmla="*/ 1006625 h 2239844"/>
              <a:gd name="connsiteX5194" fmla="*/ 2256296 w 4419601"/>
              <a:gd name="connsiteY5194" fmla="*/ 1006625 h 2239844"/>
              <a:gd name="connsiteX5195" fmla="*/ 2256287 w 4419601"/>
              <a:gd name="connsiteY5195" fmla="*/ 1006630 h 2239844"/>
              <a:gd name="connsiteX5196" fmla="*/ 2223326 w 4419601"/>
              <a:gd name="connsiteY5196" fmla="*/ 1023988 h 2239844"/>
              <a:gd name="connsiteX5197" fmla="*/ 2200366 w 4419601"/>
              <a:gd name="connsiteY5197" fmla="*/ 1030019 h 2239844"/>
              <a:gd name="connsiteX5198" fmla="*/ 2198473 w 4419601"/>
              <a:gd name="connsiteY5198" fmla="*/ 1030338 h 2239844"/>
              <a:gd name="connsiteX5199" fmla="*/ 2197826 w 4419601"/>
              <a:gd name="connsiteY5199" fmla="*/ 1030463 h 2239844"/>
              <a:gd name="connsiteX5200" fmla="*/ 2219318 w 4419601"/>
              <a:gd name="connsiteY5200" fmla="*/ 1020019 h 2239844"/>
              <a:gd name="connsiteX5201" fmla="*/ 2256296 w 4419601"/>
              <a:gd name="connsiteY5201" fmla="*/ 1000275 h 2239844"/>
              <a:gd name="connsiteX5202" fmla="*/ 526952 w 4419601"/>
              <a:gd name="connsiteY5202" fmla="*/ 992307 h 2239844"/>
              <a:gd name="connsiteX5203" fmla="*/ 436662 w 4419601"/>
              <a:gd name="connsiteY5203" fmla="*/ 1133526 h 2239844"/>
              <a:gd name="connsiteX5204" fmla="*/ 430213 w 4419601"/>
              <a:gd name="connsiteY5204" fmla="*/ 1127107 h 2239844"/>
              <a:gd name="connsiteX5205" fmla="*/ 526952 w 4419601"/>
              <a:gd name="connsiteY5205" fmla="*/ 992307 h 2239844"/>
              <a:gd name="connsiteX5206" fmla="*/ 565075 w 4419601"/>
              <a:gd name="connsiteY5206" fmla="*/ 992238 h 2239844"/>
              <a:gd name="connsiteX5207" fmla="*/ 565075 w 4419601"/>
              <a:gd name="connsiteY5207" fmla="*/ 998639 h 2239844"/>
              <a:gd name="connsiteX5208" fmla="*/ 442988 w 4419601"/>
              <a:gd name="connsiteY5208" fmla="*/ 1184275 h 2239844"/>
              <a:gd name="connsiteX5209" fmla="*/ 565075 w 4419601"/>
              <a:gd name="connsiteY5209" fmla="*/ 992238 h 2239844"/>
              <a:gd name="connsiteX5210" fmla="*/ 2171100 w 4419601"/>
              <a:gd name="connsiteY5210" fmla="*/ 991941 h 2239844"/>
              <a:gd name="connsiteX5211" fmla="*/ 2172235 w 4419601"/>
              <a:gd name="connsiteY5211" fmla="*/ 993079 h 2239844"/>
              <a:gd name="connsiteX5212" fmla="*/ 2171848 w 4419601"/>
              <a:gd name="connsiteY5212" fmla="*/ 999290 h 2239844"/>
              <a:gd name="connsiteX5213" fmla="*/ 2169614 w 4419601"/>
              <a:gd name="connsiteY5213" fmla="*/ 1003020 h 2239844"/>
              <a:gd name="connsiteX5214" fmla="*/ 2164341 w 4419601"/>
              <a:gd name="connsiteY5214" fmla="*/ 1006103 h 2239844"/>
              <a:gd name="connsiteX5215" fmla="*/ 2164075 w 4419601"/>
              <a:gd name="connsiteY5215" fmla="*/ 996509 h 2239844"/>
              <a:gd name="connsiteX5216" fmla="*/ 1830969 w 4419601"/>
              <a:gd name="connsiteY5216" fmla="*/ 991468 h 2239844"/>
              <a:gd name="connsiteX5217" fmla="*/ 1837396 w 4419601"/>
              <a:gd name="connsiteY5217" fmla="*/ 997908 h 2239844"/>
              <a:gd name="connsiteX5218" fmla="*/ 1838270 w 4419601"/>
              <a:gd name="connsiteY5218" fmla="*/ 1000036 h 2239844"/>
              <a:gd name="connsiteX5219" fmla="*/ 1831403 w 4419601"/>
              <a:gd name="connsiteY5219" fmla="*/ 994704 h 2239844"/>
              <a:gd name="connsiteX5220" fmla="*/ 2293692 w 4419601"/>
              <a:gd name="connsiteY5220" fmla="*/ 990968 h 2239844"/>
              <a:gd name="connsiteX5221" fmla="*/ 2293875 w 4419601"/>
              <a:gd name="connsiteY5221" fmla="*/ 992238 h 2239844"/>
              <a:gd name="connsiteX5222" fmla="*/ 2290231 w 4419601"/>
              <a:gd name="connsiteY5222" fmla="*/ 993633 h 2239844"/>
              <a:gd name="connsiteX5223" fmla="*/ 3295928 w 4419601"/>
              <a:gd name="connsiteY5223" fmla="*/ 990089 h 2239844"/>
              <a:gd name="connsiteX5224" fmla="*/ 3297548 w 4419601"/>
              <a:gd name="connsiteY5224" fmla="*/ 992107 h 2239844"/>
              <a:gd name="connsiteX5225" fmla="*/ 3301382 w 4419601"/>
              <a:gd name="connsiteY5225" fmla="*/ 998432 h 2239844"/>
              <a:gd name="connsiteX5226" fmla="*/ 2182684 w 4419601"/>
              <a:gd name="connsiteY5226" fmla="*/ 989878 h 2239844"/>
              <a:gd name="connsiteX5227" fmla="*/ 2179949 w 4419601"/>
              <a:gd name="connsiteY5227" fmla="*/ 999196 h 2239844"/>
              <a:gd name="connsiteX5228" fmla="*/ 2171100 w 4419601"/>
              <a:gd name="connsiteY5228" fmla="*/ 1017738 h 2239844"/>
              <a:gd name="connsiteX5229" fmla="*/ 2164664 w 4419601"/>
              <a:gd name="connsiteY5229" fmla="*/ 1017738 h 2239844"/>
              <a:gd name="connsiteX5230" fmla="*/ 2164595 w 4419601"/>
              <a:gd name="connsiteY5230" fmla="*/ 1015255 h 2239844"/>
              <a:gd name="connsiteX5231" fmla="*/ 2167422 w 4419601"/>
              <a:gd name="connsiteY5231" fmla="*/ 1011289 h 2239844"/>
              <a:gd name="connsiteX5232" fmla="*/ 2171100 w 4419601"/>
              <a:gd name="connsiteY5232" fmla="*/ 1011289 h 2239844"/>
              <a:gd name="connsiteX5233" fmla="*/ 2171452 w 4419601"/>
              <a:gd name="connsiteY5233" fmla="*/ 1005634 h 2239844"/>
              <a:gd name="connsiteX5234" fmla="*/ 2174318 w 4419601"/>
              <a:gd name="connsiteY5234" fmla="*/ 1001615 h 2239844"/>
              <a:gd name="connsiteX5235" fmla="*/ 2175892 w 4419601"/>
              <a:gd name="connsiteY5235" fmla="*/ 999406 h 2239844"/>
              <a:gd name="connsiteX5236" fmla="*/ 2177535 w 4419601"/>
              <a:gd name="connsiteY5236" fmla="*/ 998390 h 2239844"/>
              <a:gd name="connsiteX5237" fmla="*/ 2177297 w 4419601"/>
              <a:gd name="connsiteY5237" fmla="*/ 997435 h 2239844"/>
              <a:gd name="connsiteX5238" fmla="*/ 2284229 w 4419601"/>
              <a:gd name="connsiteY5238" fmla="*/ 989581 h 2239844"/>
              <a:gd name="connsiteX5239" fmla="*/ 2275869 w 4419601"/>
              <a:gd name="connsiteY5239" fmla="*/ 999131 h 2239844"/>
              <a:gd name="connsiteX5240" fmla="*/ 2271715 w 4419601"/>
              <a:gd name="connsiteY5240" fmla="*/ 1000722 h 2239844"/>
              <a:gd name="connsiteX5241" fmla="*/ 2282795 w 4419601"/>
              <a:gd name="connsiteY5241" fmla="*/ 990130 h 2239844"/>
              <a:gd name="connsiteX5242" fmla="*/ 8404 w 4419601"/>
              <a:gd name="connsiteY5242" fmla="*/ 989360 h 2239844"/>
              <a:gd name="connsiteX5243" fmla="*/ 38537 w 4419601"/>
              <a:gd name="connsiteY5243" fmla="*/ 1000672 h 2239844"/>
              <a:gd name="connsiteX5244" fmla="*/ 77074 w 4419601"/>
              <a:gd name="connsiteY5244" fmla="*/ 1024782 h 2239844"/>
              <a:gd name="connsiteX5245" fmla="*/ 147725 w 4419601"/>
              <a:gd name="connsiteY5245" fmla="*/ 1069788 h 2239844"/>
              <a:gd name="connsiteX5246" fmla="*/ 222089 w 4419601"/>
              <a:gd name="connsiteY5246" fmla="*/ 1118136 h 2239844"/>
              <a:gd name="connsiteX5247" fmla="*/ 250490 w 4419601"/>
              <a:gd name="connsiteY5247" fmla="*/ 1140511 h 2239844"/>
              <a:gd name="connsiteX5248" fmla="*/ 276551 w 4419601"/>
              <a:gd name="connsiteY5248" fmla="*/ 1157010 h 2239844"/>
              <a:gd name="connsiteX5249" fmla="*/ 186262 w 4419601"/>
              <a:gd name="connsiteY5249" fmla="*/ 1101935 h 2239844"/>
              <a:gd name="connsiteX5250" fmla="*/ 89919 w 4419601"/>
              <a:gd name="connsiteY5250" fmla="*/ 1044070 h 2239844"/>
              <a:gd name="connsiteX5251" fmla="*/ 47368 w 4419601"/>
              <a:gd name="connsiteY5251" fmla="*/ 1012727 h 2239844"/>
              <a:gd name="connsiteX5252" fmla="*/ 9905 w 4419601"/>
              <a:gd name="connsiteY5252" fmla="*/ 991751 h 2239844"/>
              <a:gd name="connsiteX5253" fmla="*/ 1850009 w 4419601"/>
              <a:gd name="connsiteY5253" fmla="*/ 988980 h 2239844"/>
              <a:gd name="connsiteX5254" fmla="*/ 1858285 w 4419601"/>
              <a:gd name="connsiteY5254" fmla="*/ 996298 h 2239844"/>
              <a:gd name="connsiteX5255" fmla="*/ 1875961 w 4419601"/>
              <a:gd name="connsiteY5255" fmla="*/ 1030112 h 2239844"/>
              <a:gd name="connsiteX5256" fmla="*/ 1839806 w 4419601"/>
              <a:gd name="connsiteY5256" fmla="*/ 1112533 h 2239844"/>
              <a:gd name="connsiteX5257" fmla="*/ 1824614 w 4419601"/>
              <a:gd name="connsiteY5257" fmla="*/ 1120199 h 2239844"/>
              <a:gd name="connsiteX5258" fmla="*/ 1848644 w 4419601"/>
              <a:gd name="connsiteY5258" fmla="*/ 1092909 h 2239844"/>
              <a:gd name="connsiteX5259" fmla="*/ 1851012 w 4419601"/>
              <a:gd name="connsiteY5259" fmla="*/ 1086845 h 2239844"/>
              <a:gd name="connsiteX5260" fmla="*/ 1860695 w 4419601"/>
              <a:gd name="connsiteY5260" fmla="*/ 1076807 h 2239844"/>
              <a:gd name="connsiteX5261" fmla="*/ 1869533 w 4419601"/>
              <a:gd name="connsiteY5261" fmla="*/ 1042993 h 2239844"/>
              <a:gd name="connsiteX5262" fmla="*/ 1864100 w 4419601"/>
              <a:gd name="connsiteY5262" fmla="*/ 1023689 h 2239844"/>
              <a:gd name="connsiteX5263" fmla="*/ 1863407 w 4419601"/>
              <a:gd name="connsiteY5263" fmla="*/ 1011494 h 2239844"/>
              <a:gd name="connsiteX5264" fmla="*/ 2293095 w 4419601"/>
              <a:gd name="connsiteY5264" fmla="*/ 986832 h 2239844"/>
              <a:gd name="connsiteX5265" fmla="*/ 2293673 w 4419601"/>
              <a:gd name="connsiteY5265" fmla="*/ 990840 h 2239844"/>
              <a:gd name="connsiteX5266" fmla="*/ 2289641 w 4419601"/>
              <a:gd name="connsiteY5266" fmla="*/ 993859 h 2239844"/>
              <a:gd name="connsiteX5267" fmla="*/ 2286199 w 4419601"/>
              <a:gd name="connsiteY5267" fmla="*/ 995177 h 2239844"/>
              <a:gd name="connsiteX5268" fmla="*/ 0 w 4419601"/>
              <a:gd name="connsiteY5268" fmla="*/ 986206 h 2239844"/>
              <a:gd name="connsiteX5269" fmla="*/ 9905 w 4419601"/>
              <a:gd name="connsiteY5269" fmla="*/ 991751 h 2239844"/>
              <a:gd name="connsiteX5270" fmla="*/ 24086 w 4419601"/>
              <a:gd name="connsiteY5270" fmla="*/ 1014334 h 2239844"/>
              <a:gd name="connsiteX5271" fmla="*/ 51382 w 4419601"/>
              <a:gd name="connsiteY5271" fmla="*/ 1037641 h 2239844"/>
              <a:gd name="connsiteX5272" fmla="*/ 115611 w 4419601"/>
              <a:gd name="connsiteY5272" fmla="*/ 1076217 h 2239844"/>
              <a:gd name="connsiteX5273" fmla="*/ 282604 w 4419601"/>
              <a:gd name="connsiteY5273" fmla="*/ 1166228 h 2239844"/>
              <a:gd name="connsiteX5274" fmla="*/ 312839 w 4419601"/>
              <a:gd name="connsiteY5274" fmla="*/ 1179986 h 2239844"/>
              <a:gd name="connsiteX5275" fmla="*/ 342695 w 4419601"/>
              <a:gd name="connsiteY5275" fmla="*/ 1198888 h 2239844"/>
              <a:gd name="connsiteX5276" fmla="*/ 327564 w 4419601"/>
              <a:gd name="connsiteY5276" fmla="*/ 1191946 h 2239844"/>
              <a:gd name="connsiteX5277" fmla="*/ 128456 w 4419601"/>
              <a:gd name="connsiteY5277" fmla="*/ 1095505 h 2239844"/>
              <a:gd name="connsiteX5278" fmla="*/ 57805 w 4419601"/>
              <a:gd name="connsiteY5278" fmla="*/ 1044070 h 2239844"/>
              <a:gd name="connsiteX5279" fmla="*/ 0 w 4419601"/>
              <a:gd name="connsiteY5279" fmla="*/ 986206 h 2239844"/>
              <a:gd name="connsiteX5280" fmla="*/ 0 w 4419601"/>
              <a:gd name="connsiteY5280" fmla="*/ 986206 h 2239844"/>
              <a:gd name="connsiteX5281" fmla="*/ 6423 w 4419601"/>
              <a:gd name="connsiteY5281" fmla="*/ 986206 h 2239844"/>
              <a:gd name="connsiteX5282" fmla="*/ 8404 w 4419601"/>
              <a:gd name="connsiteY5282" fmla="*/ 989360 h 2239844"/>
              <a:gd name="connsiteX5283" fmla="*/ 2300288 w 4419601"/>
              <a:gd name="connsiteY5283" fmla="*/ 985888 h 2239844"/>
              <a:gd name="connsiteX5284" fmla="*/ 2293692 w 4419601"/>
              <a:gd name="connsiteY5284" fmla="*/ 990968 h 2239844"/>
              <a:gd name="connsiteX5285" fmla="*/ 2293673 w 4419601"/>
              <a:gd name="connsiteY5285" fmla="*/ 990840 h 2239844"/>
              <a:gd name="connsiteX5286" fmla="*/ 2293875 w 4419601"/>
              <a:gd name="connsiteY5286" fmla="*/ 985888 h 2239844"/>
              <a:gd name="connsiteX5287" fmla="*/ 2293095 w 4419601"/>
              <a:gd name="connsiteY5287" fmla="*/ 986832 h 2239844"/>
              <a:gd name="connsiteX5288" fmla="*/ 2293073 w 4419601"/>
              <a:gd name="connsiteY5288" fmla="*/ 986682 h 2239844"/>
              <a:gd name="connsiteX5289" fmla="*/ 2292144 w 4419601"/>
              <a:gd name="connsiteY5289" fmla="*/ 986551 h 2239844"/>
              <a:gd name="connsiteX5290" fmla="*/ 2287461 w 4419601"/>
              <a:gd name="connsiteY5290" fmla="*/ 985888 h 2239844"/>
              <a:gd name="connsiteX5291" fmla="*/ 2292144 w 4419601"/>
              <a:gd name="connsiteY5291" fmla="*/ 986551 h 2239844"/>
              <a:gd name="connsiteX5292" fmla="*/ 2284229 w 4419601"/>
              <a:gd name="connsiteY5292" fmla="*/ 989581 h 2239844"/>
              <a:gd name="connsiteX5293" fmla="*/ 649216 w 4419601"/>
              <a:gd name="connsiteY5293" fmla="*/ 985888 h 2239844"/>
              <a:gd name="connsiteX5294" fmla="*/ 655638 w 4419601"/>
              <a:gd name="connsiteY5294" fmla="*/ 992326 h 2239844"/>
              <a:gd name="connsiteX5295" fmla="*/ 520772 w 4419601"/>
              <a:gd name="connsiteY5295" fmla="*/ 1217663 h 2239844"/>
              <a:gd name="connsiteX5296" fmla="*/ 514350 w 4419601"/>
              <a:gd name="connsiteY5296" fmla="*/ 1211225 h 2239844"/>
              <a:gd name="connsiteX5297" fmla="*/ 649216 w 4419601"/>
              <a:gd name="connsiteY5297" fmla="*/ 985888 h 2239844"/>
              <a:gd name="connsiteX5298" fmla="*/ 3896497 w 4419601"/>
              <a:gd name="connsiteY5298" fmla="*/ 985470 h 2239844"/>
              <a:gd name="connsiteX5299" fmla="*/ 3899581 w 4419601"/>
              <a:gd name="connsiteY5299" fmla="*/ 991642 h 2239844"/>
              <a:gd name="connsiteX5300" fmla="*/ 3902580 w 4419601"/>
              <a:gd name="connsiteY5300" fmla="*/ 1001101 h 2239844"/>
              <a:gd name="connsiteX5301" fmla="*/ 1156285 w 4419601"/>
              <a:gd name="connsiteY5301" fmla="*/ 985210 h 2239844"/>
              <a:gd name="connsiteX5302" fmla="*/ 1123486 w 4419601"/>
              <a:gd name="connsiteY5302" fmla="*/ 1039847 h 2239844"/>
              <a:gd name="connsiteX5303" fmla="*/ 1116412 w 4419601"/>
              <a:gd name="connsiteY5303" fmla="*/ 1049488 h 2239844"/>
              <a:gd name="connsiteX5304" fmla="*/ 1149210 w 4419601"/>
              <a:gd name="connsiteY5304" fmla="*/ 994852 h 2239844"/>
              <a:gd name="connsiteX5305" fmla="*/ 1156284 w 4419601"/>
              <a:gd name="connsiteY5305" fmla="*/ 985211 h 2239844"/>
              <a:gd name="connsiteX5306" fmla="*/ 1830474 w 4419601"/>
              <a:gd name="connsiteY5306" fmla="*/ 984531 h 2239844"/>
              <a:gd name="connsiteX5307" fmla="*/ 1844627 w 4419601"/>
              <a:gd name="connsiteY5307" fmla="*/ 998713 h 2239844"/>
              <a:gd name="connsiteX5308" fmla="*/ 1847082 w 4419601"/>
              <a:gd name="connsiteY5308" fmla="*/ 1009610 h 2239844"/>
              <a:gd name="connsiteX5309" fmla="*/ 1843823 w 4419601"/>
              <a:gd name="connsiteY5309" fmla="*/ 1004349 h 2239844"/>
              <a:gd name="connsiteX5310" fmla="*/ 1838777 w 4419601"/>
              <a:gd name="connsiteY5310" fmla="*/ 1000430 h 2239844"/>
              <a:gd name="connsiteX5311" fmla="*/ 1838199 w 4419601"/>
              <a:gd name="connsiteY5311" fmla="*/ 996298 h 2239844"/>
              <a:gd name="connsiteX5312" fmla="*/ 1744131 w 4419601"/>
              <a:gd name="connsiteY5312" fmla="*/ 981965 h 2239844"/>
              <a:gd name="connsiteX5313" fmla="*/ 1709807 w 4419601"/>
              <a:gd name="connsiteY5313" fmla="*/ 1038046 h 2239844"/>
              <a:gd name="connsiteX5314" fmla="*/ 1696637 w 4419601"/>
              <a:gd name="connsiteY5314" fmla="*/ 1054481 h 2239844"/>
              <a:gd name="connsiteX5315" fmla="*/ 1676078 w 4419601"/>
              <a:gd name="connsiteY5315" fmla="*/ 1075106 h 2239844"/>
              <a:gd name="connsiteX5316" fmla="*/ 1653229 w 4419601"/>
              <a:gd name="connsiteY5316" fmla="*/ 1098685 h 2239844"/>
              <a:gd name="connsiteX5317" fmla="*/ 1650381 w 4419601"/>
              <a:gd name="connsiteY5317" fmla="*/ 1100887 h 2239844"/>
              <a:gd name="connsiteX5318" fmla="*/ 1628698 w 4419601"/>
              <a:gd name="connsiteY5318" fmla="*/ 1127474 h 2239844"/>
              <a:gd name="connsiteX5319" fmla="*/ 1627664 w 4419601"/>
              <a:gd name="connsiteY5319" fmla="*/ 1129402 h 2239844"/>
              <a:gd name="connsiteX5320" fmla="*/ 1624683 w 4419601"/>
              <a:gd name="connsiteY5320" fmla="*/ 1133114 h 2239844"/>
              <a:gd name="connsiteX5321" fmla="*/ 1622784 w 4419601"/>
              <a:gd name="connsiteY5321" fmla="*/ 1138493 h 2239844"/>
              <a:gd name="connsiteX5322" fmla="*/ 1620127 w 4419601"/>
              <a:gd name="connsiteY5322" fmla="*/ 1143443 h 2239844"/>
              <a:gd name="connsiteX5323" fmla="*/ 1609720 w 4419601"/>
              <a:gd name="connsiteY5323" fmla="*/ 1155472 h 2239844"/>
              <a:gd name="connsiteX5324" fmla="*/ 1626390 w 4419601"/>
              <a:gd name="connsiteY5324" fmla="*/ 1125460 h 2239844"/>
              <a:gd name="connsiteX5325" fmla="*/ 1650381 w 4419601"/>
              <a:gd name="connsiteY5325" fmla="*/ 1094442 h 2239844"/>
              <a:gd name="connsiteX5326" fmla="*/ 1714625 w 4419601"/>
              <a:gd name="connsiteY5326" fmla="*/ 1023544 h 2239844"/>
              <a:gd name="connsiteX5327" fmla="*/ 1728277 w 4419601"/>
              <a:gd name="connsiteY5327" fmla="*/ 1003403 h 2239844"/>
              <a:gd name="connsiteX5328" fmla="*/ 2293875 w 4419601"/>
              <a:gd name="connsiteY5328" fmla="*/ 979538 h 2239844"/>
              <a:gd name="connsiteX5329" fmla="*/ 2282795 w 4419601"/>
              <a:gd name="connsiteY5329" fmla="*/ 990130 h 2239844"/>
              <a:gd name="connsiteX5330" fmla="*/ 2276514 w 4419601"/>
              <a:gd name="connsiteY5330" fmla="*/ 992534 h 2239844"/>
              <a:gd name="connsiteX5331" fmla="*/ 980560 w 4419601"/>
              <a:gd name="connsiteY5331" fmla="*/ 978129 h 2239844"/>
              <a:gd name="connsiteX5332" fmla="*/ 976326 w 4419601"/>
              <a:gd name="connsiteY5332" fmla="*/ 984861 h 2239844"/>
              <a:gd name="connsiteX5333" fmla="*/ 912153 w 4419601"/>
              <a:gd name="connsiteY5333" fmla="*/ 1082083 h 2239844"/>
              <a:gd name="connsiteX5334" fmla="*/ 790225 w 4419601"/>
              <a:gd name="connsiteY5334" fmla="*/ 1281349 h 2239844"/>
              <a:gd name="connsiteX5335" fmla="*/ 764556 w 4419601"/>
              <a:gd name="connsiteY5335" fmla="*/ 1326344 h 2239844"/>
              <a:gd name="connsiteX5336" fmla="*/ 756964 w 4419601"/>
              <a:gd name="connsiteY5336" fmla="*/ 1340920 h 2239844"/>
              <a:gd name="connsiteX5337" fmla="*/ 745304 w 4419601"/>
              <a:gd name="connsiteY5337" fmla="*/ 1352056 h 2239844"/>
              <a:gd name="connsiteX5338" fmla="*/ 741344 w 4419601"/>
              <a:gd name="connsiteY5338" fmla="*/ 1353408 h 2239844"/>
              <a:gd name="connsiteX5339" fmla="*/ 743803 w 4419601"/>
              <a:gd name="connsiteY5339" fmla="*/ 1354862 h 2239844"/>
              <a:gd name="connsiteX5340" fmla="*/ 750547 w 4419601"/>
              <a:gd name="connsiteY5340" fmla="*/ 1351044 h 2239844"/>
              <a:gd name="connsiteX5341" fmla="*/ 746665 w 4419601"/>
              <a:gd name="connsiteY5341" fmla="*/ 1356553 h 2239844"/>
              <a:gd name="connsiteX5342" fmla="*/ 757878 w 4419601"/>
              <a:gd name="connsiteY5342" fmla="*/ 1363180 h 2239844"/>
              <a:gd name="connsiteX5343" fmla="*/ 757736 w 4419601"/>
              <a:gd name="connsiteY5343" fmla="*/ 1363751 h 2239844"/>
              <a:gd name="connsiteX5344" fmla="*/ 746527 w 4419601"/>
              <a:gd name="connsiteY5344" fmla="*/ 1356749 h 2239844"/>
              <a:gd name="connsiteX5345" fmla="*/ 745304 w 4419601"/>
              <a:gd name="connsiteY5345" fmla="*/ 1358484 h 2239844"/>
              <a:gd name="connsiteX5346" fmla="*/ 739342 w 4419601"/>
              <a:gd name="connsiteY5346" fmla="*/ 1361769 h 2239844"/>
              <a:gd name="connsiteX5347" fmla="*/ 757562 w 4419601"/>
              <a:gd name="connsiteY5347" fmla="*/ 1370874 h 2239844"/>
              <a:gd name="connsiteX5348" fmla="*/ 762629 w 4419601"/>
              <a:gd name="connsiteY5348" fmla="*/ 1373406 h 2239844"/>
              <a:gd name="connsiteX5349" fmla="*/ 765078 w 4419601"/>
              <a:gd name="connsiteY5349" fmla="*/ 1377738 h 2239844"/>
              <a:gd name="connsiteX5350" fmla="*/ 757763 w 4419601"/>
              <a:gd name="connsiteY5350" fmla="*/ 1371678 h 2239844"/>
              <a:gd name="connsiteX5351" fmla="*/ 739153 w 4419601"/>
              <a:gd name="connsiteY5351" fmla="*/ 1361873 h 2239844"/>
              <a:gd name="connsiteX5352" fmla="*/ 729261 w 4419601"/>
              <a:gd name="connsiteY5352" fmla="*/ 1367322 h 2239844"/>
              <a:gd name="connsiteX5353" fmla="*/ 720919 w 4419601"/>
              <a:gd name="connsiteY5353" fmla="*/ 1369411 h 2239844"/>
              <a:gd name="connsiteX5354" fmla="*/ 723724 w 4419601"/>
              <a:gd name="connsiteY5354" fmla="*/ 1365196 h 2239844"/>
              <a:gd name="connsiteX5355" fmla="*/ 726052 w 4419601"/>
              <a:gd name="connsiteY5355" fmla="*/ 1364912 h 2239844"/>
              <a:gd name="connsiteX5356" fmla="*/ 735147 w 4419601"/>
              <a:gd name="connsiteY5356" fmla="*/ 1359762 h 2239844"/>
              <a:gd name="connsiteX5357" fmla="*/ 731838 w 4419601"/>
              <a:gd name="connsiteY5357" fmla="*/ 1358019 h 2239844"/>
              <a:gd name="connsiteX5358" fmla="*/ 735232 w 4419601"/>
              <a:gd name="connsiteY5358" fmla="*/ 1359715 h 2239844"/>
              <a:gd name="connsiteX5359" fmla="*/ 743647 w 4419601"/>
              <a:gd name="connsiteY5359" fmla="*/ 1354950 h 2239844"/>
              <a:gd name="connsiteX5360" fmla="*/ 741237 w 4419601"/>
              <a:gd name="connsiteY5360" fmla="*/ 1353445 h 2239844"/>
              <a:gd name="connsiteX5361" fmla="*/ 734352 w 4419601"/>
              <a:gd name="connsiteY5361" fmla="*/ 1355797 h 2239844"/>
              <a:gd name="connsiteX5362" fmla="*/ 738887 w 4419601"/>
              <a:gd name="connsiteY5362" fmla="*/ 1352056 h 2239844"/>
              <a:gd name="connsiteX5363" fmla="*/ 738921 w 4419601"/>
              <a:gd name="connsiteY5363" fmla="*/ 1351998 h 2239844"/>
              <a:gd name="connsiteX5364" fmla="*/ 738269 w 4419601"/>
              <a:gd name="connsiteY5364" fmla="*/ 1351591 h 2239844"/>
              <a:gd name="connsiteX5365" fmla="*/ 738931 w 4419601"/>
              <a:gd name="connsiteY5365" fmla="*/ 1351982 h 2239844"/>
              <a:gd name="connsiteX5366" fmla="*/ 748513 w 4419601"/>
              <a:gd name="connsiteY5366" fmla="*/ 1335986 h 2239844"/>
              <a:gd name="connsiteX5367" fmla="*/ 758139 w 4419601"/>
              <a:gd name="connsiteY5367" fmla="*/ 1319916 h 2239844"/>
              <a:gd name="connsiteX5368" fmla="*/ 822312 w 4419601"/>
              <a:gd name="connsiteY5368" fmla="*/ 1217070 h 2239844"/>
              <a:gd name="connsiteX5369" fmla="*/ 927983 w 4419601"/>
              <a:gd name="connsiteY5369" fmla="*/ 1049944 h 2239844"/>
              <a:gd name="connsiteX5370" fmla="*/ 2299487 w 4419601"/>
              <a:gd name="connsiteY5370" fmla="*/ 977951 h 2239844"/>
              <a:gd name="connsiteX5371" fmla="*/ 2300288 w 4419601"/>
              <a:gd name="connsiteY5371" fmla="*/ 985888 h 2239844"/>
              <a:gd name="connsiteX5372" fmla="*/ 2293875 w 4419601"/>
              <a:gd name="connsiteY5372" fmla="*/ 979538 h 2239844"/>
              <a:gd name="connsiteX5373" fmla="*/ 2299487 w 4419601"/>
              <a:gd name="connsiteY5373" fmla="*/ 977951 h 2239844"/>
              <a:gd name="connsiteX5374" fmla="*/ 46002 w 4419601"/>
              <a:gd name="connsiteY5374" fmla="*/ 976383 h 2239844"/>
              <a:gd name="connsiteX5375" fmla="*/ 53794 w 4419601"/>
              <a:gd name="connsiteY5375" fmla="*/ 979552 h 2239844"/>
              <a:gd name="connsiteX5376" fmla="*/ 61820 w 4419601"/>
              <a:gd name="connsiteY5376" fmla="*/ 991028 h 2239844"/>
              <a:gd name="connsiteX5377" fmla="*/ 83059 w 4419601"/>
              <a:gd name="connsiteY5377" fmla="*/ 1005202 h 2239844"/>
              <a:gd name="connsiteX5378" fmla="*/ 95183 w 4419601"/>
              <a:gd name="connsiteY5378" fmla="*/ 1017634 h 2239844"/>
              <a:gd name="connsiteX5379" fmla="*/ 62623 w 4419601"/>
              <a:gd name="connsiteY5379" fmla="*/ 997457 h 2239844"/>
              <a:gd name="connsiteX5380" fmla="*/ 1747984 w 4419601"/>
              <a:gd name="connsiteY5380" fmla="*/ 975669 h 2239844"/>
              <a:gd name="connsiteX5381" fmla="*/ 1746747 w 4419601"/>
              <a:gd name="connsiteY5381" fmla="*/ 978427 h 2239844"/>
              <a:gd name="connsiteX5382" fmla="*/ 1744131 w 4419601"/>
              <a:gd name="connsiteY5382" fmla="*/ 981965 h 2239844"/>
              <a:gd name="connsiteX5383" fmla="*/ 1748980 w 4419601"/>
              <a:gd name="connsiteY5383" fmla="*/ 974756 h 2239844"/>
              <a:gd name="connsiteX5384" fmla="*/ 1749524 w 4419601"/>
              <a:gd name="connsiteY5384" fmla="*/ 975572 h 2239844"/>
              <a:gd name="connsiteX5385" fmla="*/ 1747838 w 4419601"/>
              <a:gd name="connsiteY5385" fmla="*/ 979466 h 2239844"/>
              <a:gd name="connsiteX5386" fmla="*/ 974968 w 4419601"/>
              <a:gd name="connsiteY5386" fmla="*/ 974752 h 2239844"/>
              <a:gd name="connsiteX5387" fmla="*/ 944240 w 4419601"/>
              <a:gd name="connsiteY5387" fmla="*/ 1024232 h 2239844"/>
              <a:gd name="connsiteX5388" fmla="*/ 927983 w 4419601"/>
              <a:gd name="connsiteY5388" fmla="*/ 1049944 h 2239844"/>
              <a:gd name="connsiteX5389" fmla="*/ 918571 w 4419601"/>
              <a:gd name="connsiteY5389" fmla="*/ 1062800 h 2239844"/>
              <a:gd name="connsiteX5390" fmla="*/ 854398 w 4419601"/>
              <a:gd name="connsiteY5390" fmla="*/ 1159218 h 2239844"/>
              <a:gd name="connsiteX5391" fmla="*/ 790225 w 4419601"/>
              <a:gd name="connsiteY5391" fmla="*/ 1249209 h 2239844"/>
              <a:gd name="connsiteX5392" fmla="*/ 745304 w 4419601"/>
              <a:gd name="connsiteY5392" fmla="*/ 1332772 h 2239844"/>
              <a:gd name="connsiteX5393" fmla="*/ 728694 w 4419601"/>
              <a:gd name="connsiteY5393" fmla="*/ 1357729 h 2239844"/>
              <a:gd name="connsiteX5394" fmla="*/ 721398 w 4419601"/>
              <a:gd name="connsiteY5394" fmla="*/ 1360221 h 2239844"/>
              <a:gd name="connsiteX5395" fmla="*/ 738887 w 4419601"/>
              <a:gd name="connsiteY5395" fmla="*/ 1339200 h 2239844"/>
              <a:gd name="connsiteX5396" fmla="*/ 783808 w 4419601"/>
              <a:gd name="connsiteY5396" fmla="*/ 1255637 h 2239844"/>
              <a:gd name="connsiteX5397" fmla="*/ 841563 w 4419601"/>
              <a:gd name="connsiteY5397" fmla="*/ 1165646 h 2239844"/>
              <a:gd name="connsiteX5398" fmla="*/ 1817892 w 4419601"/>
              <a:gd name="connsiteY5398" fmla="*/ 972590 h 2239844"/>
              <a:gd name="connsiteX5399" fmla="*/ 1826049 w 4419601"/>
              <a:gd name="connsiteY5399" fmla="*/ 977791 h 2239844"/>
              <a:gd name="connsiteX5400" fmla="*/ 1830474 w 4419601"/>
              <a:gd name="connsiteY5400" fmla="*/ 984531 h 2239844"/>
              <a:gd name="connsiteX5401" fmla="*/ 1824541 w 4419601"/>
              <a:gd name="connsiteY5401" fmla="*/ 978586 h 2239844"/>
              <a:gd name="connsiteX5402" fmla="*/ 1820898 w 4419601"/>
              <a:gd name="connsiteY5402" fmla="*/ 975943 h 2239844"/>
              <a:gd name="connsiteX5403" fmla="*/ 1820524 w 4419601"/>
              <a:gd name="connsiteY5403" fmla="*/ 975366 h 2239844"/>
              <a:gd name="connsiteX5404" fmla="*/ 1778496 w 4419601"/>
              <a:gd name="connsiteY5404" fmla="*/ 972501 h 2239844"/>
              <a:gd name="connsiteX5405" fmla="*/ 1764414 w 4419601"/>
              <a:gd name="connsiteY5405" fmla="*/ 1000281 h 2239844"/>
              <a:gd name="connsiteX5406" fmla="*/ 1733898 w 4419601"/>
              <a:gd name="connsiteY5406" fmla="*/ 1037240 h 2239844"/>
              <a:gd name="connsiteX5407" fmla="*/ 1726046 w 4419601"/>
              <a:gd name="connsiteY5407" fmla="*/ 1044313 h 2239844"/>
              <a:gd name="connsiteX5408" fmla="*/ 1729080 w 4419601"/>
              <a:gd name="connsiteY5408" fmla="*/ 1041269 h 2239844"/>
              <a:gd name="connsiteX5409" fmla="*/ 1778811 w 4419601"/>
              <a:gd name="connsiteY5409" fmla="*/ 971880 h 2239844"/>
              <a:gd name="connsiteX5410" fmla="*/ 1778869 w 4419601"/>
              <a:gd name="connsiteY5410" fmla="*/ 971982 h 2239844"/>
              <a:gd name="connsiteX5411" fmla="*/ 1778496 w 4419601"/>
              <a:gd name="connsiteY5411" fmla="*/ 972501 h 2239844"/>
              <a:gd name="connsiteX5412" fmla="*/ 40666 w 4419601"/>
              <a:gd name="connsiteY5412" fmla="*/ 969617 h 2239844"/>
              <a:gd name="connsiteX5413" fmla="*/ 46002 w 4419601"/>
              <a:gd name="connsiteY5413" fmla="*/ 976383 h 2239844"/>
              <a:gd name="connsiteX5414" fmla="*/ 38537 w 4419601"/>
              <a:gd name="connsiteY5414" fmla="*/ 973347 h 2239844"/>
              <a:gd name="connsiteX5415" fmla="*/ 1797140 w 4419601"/>
              <a:gd name="connsiteY5415" fmla="*/ 967061 h 2239844"/>
              <a:gd name="connsiteX5416" fmla="*/ 1810027 w 4419601"/>
              <a:gd name="connsiteY5416" fmla="*/ 968054 h 2239844"/>
              <a:gd name="connsiteX5417" fmla="*/ 1820898 w 4419601"/>
              <a:gd name="connsiteY5417" fmla="*/ 975943 h 2239844"/>
              <a:gd name="connsiteX5418" fmla="*/ 1830969 w 4419601"/>
              <a:gd name="connsiteY5418" fmla="*/ 991468 h 2239844"/>
              <a:gd name="connsiteX5419" fmla="*/ 1830969 w 4419601"/>
              <a:gd name="connsiteY5419" fmla="*/ 991468 h 2239844"/>
              <a:gd name="connsiteX5420" fmla="*/ 1818114 w 4419601"/>
              <a:gd name="connsiteY5420" fmla="*/ 978586 h 2239844"/>
              <a:gd name="connsiteX5421" fmla="*/ 1822005 w 4419601"/>
              <a:gd name="connsiteY5421" fmla="*/ 967055 h 2239844"/>
              <a:gd name="connsiteX5422" fmla="*/ 1828330 w 4419601"/>
              <a:gd name="connsiteY5422" fmla="*/ 967256 h 2239844"/>
              <a:gd name="connsiteX5423" fmla="*/ 1843823 w 4419601"/>
              <a:gd name="connsiteY5423" fmla="*/ 978586 h 2239844"/>
              <a:gd name="connsiteX5424" fmla="*/ 1850009 w 4419601"/>
              <a:gd name="connsiteY5424" fmla="*/ 988980 h 2239844"/>
              <a:gd name="connsiteX5425" fmla="*/ 1830969 w 4419601"/>
              <a:gd name="connsiteY5425" fmla="*/ 972145 h 2239844"/>
              <a:gd name="connsiteX5426" fmla="*/ 1818936 w 4419601"/>
              <a:gd name="connsiteY5426" fmla="*/ 966958 h 2239844"/>
              <a:gd name="connsiteX5427" fmla="*/ 1819967 w 4419601"/>
              <a:gd name="connsiteY5427" fmla="*/ 966990 h 2239844"/>
              <a:gd name="connsiteX5428" fmla="*/ 1828558 w 4419601"/>
              <a:gd name="connsiteY5428" fmla="*/ 972950 h 2239844"/>
              <a:gd name="connsiteX5429" fmla="*/ 1843823 w 4419601"/>
              <a:gd name="connsiteY5429" fmla="*/ 985027 h 2239844"/>
              <a:gd name="connsiteX5430" fmla="*/ 1848899 w 4419601"/>
              <a:gd name="connsiteY5430" fmla="*/ 998144 h 2239844"/>
              <a:gd name="connsiteX5431" fmla="*/ 1837396 w 4419601"/>
              <a:gd name="connsiteY5431" fmla="*/ 985027 h 2239844"/>
              <a:gd name="connsiteX5432" fmla="*/ 1826049 w 4419601"/>
              <a:gd name="connsiteY5432" fmla="*/ 977791 h 2239844"/>
              <a:gd name="connsiteX5433" fmla="*/ 44960 w 4419601"/>
              <a:gd name="connsiteY5433" fmla="*/ 966918 h 2239844"/>
              <a:gd name="connsiteX5434" fmla="*/ 47216 w 4419601"/>
              <a:gd name="connsiteY5434" fmla="*/ 970145 h 2239844"/>
              <a:gd name="connsiteX5435" fmla="*/ 41564 w 4419601"/>
              <a:gd name="connsiteY5435" fmla="*/ 968043 h 2239844"/>
              <a:gd name="connsiteX5436" fmla="*/ 41748 w 4419601"/>
              <a:gd name="connsiteY5436" fmla="*/ 967721 h 2239844"/>
              <a:gd name="connsiteX5437" fmla="*/ 44960 w 4419601"/>
              <a:gd name="connsiteY5437" fmla="*/ 966918 h 2239844"/>
              <a:gd name="connsiteX5438" fmla="*/ 38537 w 4419601"/>
              <a:gd name="connsiteY5438" fmla="*/ 966918 h 2239844"/>
              <a:gd name="connsiteX5439" fmla="*/ 41564 w 4419601"/>
              <a:gd name="connsiteY5439" fmla="*/ 968043 h 2239844"/>
              <a:gd name="connsiteX5440" fmla="*/ 40666 w 4419601"/>
              <a:gd name="connsiteY5440" fmla="*/ 969617 h 2239844"/>
              <a:gd name="connsiteX5441" fmla="*/ 1808038 w 4419601"/>
              <a:gd name="connsiteY5441" fmla="*/ 966611 h 2239844"/>
              <a:gd name="connsiteX5442" fmla="*/ 1812354 w 4419601"/>
              <a:gd name="connsiteY5442" fmla="*/ 966748 h 2239844"/>
              <a:gd name="connsiteX5443" fmla="*/ 1817892 w 4419601"/>
              <a:gd name="connsiteY5443" fmla="*/ 972590 h 2239844"/>
              <a:gd name="connsiteX5444" fmla="*/ 1810883 w 4419601"/>
              <a:gd name="connsiteY5444" fmla="*/ 968120 h 2239844"/>
              <a:gd name="connsiteX5445" fmla="*/ 1810027 w 4419601"/>
              <a:gd name="connsiteY5445" fmla="*/ 968054 h 2239844"/>
              <a:gd name="connsiteX5446" fmla="*/ 1790383 w 4419601"/>
              <a:gd name="connsiteY5446" fmla="*/ 966049 h 2239844"/>
              <a:gd name="connsiteX5447" fmla="*/ 1795602 w 4419601"/>
              <a:gd name="connsiteY5447" fmla="*/ 966215 h 2239844"/>
              <a:gd name="connsiteX5448" fmla="*/ 1797140 w 4419601"/>
              <a:gd name="connsiteY5448" fmla="*/ 967061 h 2239844"/>
              <a:gd name="connsiteX5449" fmla="*/ 1791277 w 4419601"/>
              <a:gd name="connsiteY5449" fmla="*/ 966609 h 2239844"/>
              <a:gd name="connsiteX5450" fmla="*/ 1779549 w 4419601"/>
              <a:gd name="connsiteY5450" fmla="*/ 965705 h 2239844"/>
              <a:gd name="connsiteX5451" fmla="*/ 1780828 w 4419601"/>
              <a:gd name="connsiteY5451" fmla="*/ 965803 h 2239844"/>
              <a:gd name="connsiteX5452" fmla="*/ 1780865 w 4419601"/>
              <a:gd name="connsiteY5452" fmla="*/ 965747 h 2239844"/>
              <a:gd name="connsiteX5453" fmla="*/ 1816136 w 4419601"/>
              <a:gd name="connsiteY5453" fmla="*/ 963723 h 2239844"/>
              <a:gd name="connsiteX5454" fmla="*/ 1822005 w 4419601"/>
              <a:gd name="connsiteY5454" fmla="*/ 967055 h 2239844"/>
              <a:gd name="connsiteX5455" fmla="*/ 1819967 w 4419601"/>
              <a:gd name="connsiteY5455" fmla="*/ 966990 h 2239844"/>
              <a:gd name="connsiteX5456" fmla="*/ 1818114 w 4419601"/>
              <a:gd name="connsiteY5456" fmla="*/ 965705 h 2239844"/>
              <a:gd name="connsiteX5457" fmla="*/ 1807372 w 4419601"/>
              <a:gd name="connsiteY5457" fmla="*/ 961493 h 2239844"/>
              <a:gd name="connsiteX5458" fmla="*/ 1818114 w 4419601"/>
              <a:gd name="connsiteY5458" fmla="*/ 965705 h 2239844"/>
              <a:gd name="connsiteX5459" fmla="*/ 1818936 w 4419601"/>
              <a:gd name="connsiteY5459" fmla="*/ 966958 h 2239844"/>
              <a:gd name="connsiteX5460" fmla="*/ 1812354 w 4419601"/>
              <a:gd name="connsiteY5460" fmla="*/ 966748 h 2239844"/>
              <a:gd name="connsiteX5461" fmla="*/ 1812129 w 4419601"/>
              <a:gd name="connsiteY5461" fmla="*/ 961448 h 2239844"/>
              <a:gd name="connsiteX5462" fmla="*/ 1814024 w 4419601"/>
              <a:gd name="connsiteY5462" fmla="*/ 961606 h 2239844"/>
              <a:gd name="connsiteX5463" fmla="*/ 1816136 w 4419601"/>
              <a:gd name="connsiteY5463" fmla="*/ 963723 h 2239844"/>
              <a:gd name="connsiteX5464" fmla="*/ 1805939 w 4419601"/>
              <a:gd name="connsiteY5464" fmla="*/ 960931 h 2239844"/>
              <a:gd name="connsiteX5465" fmla="*/ 1806917 w 4419601"/>
              <a:gd name="connsiteY5465" fmla="*/ 961013 h 2239844"/>
              <a:gd name="connsiteX5466" fmla="*/ 1807372 w 4419601"/>
              <a:gd name="connsiteY5466" fmla="*/ 961493 h 2239844"/>
              <a:gd name="connsiteX5467" fmla="*/ 1796466 w 4419601"/>
              <a:gd name="connsiteY5467" fmla="*/ 960140 h 2239844"/>
              <a:gd name="connsiteX5468" fmla="*/ 1799587 w 4419601"/>
              <a:gd name="connsiteY5468" fmla="*/ 960400 h 2239844"/>
              <a:gd name="connsiteX5469" fmla="*/ 1801242 w 4419601"/>
              <a:gd name="connsiteY5469" fmla="*/ 961679 h 2239844"/>
              <a:gd name="connsiteX5470" fmla="*/ 1808038 w 4419601"/>
              <a:gd name="connsiteY5470" fmla="*/ 966611 h 2239844"/>
              <a:gd name="connsiteX5471" fmla="*/ 1795602 w 4419601"/>
              <a:gd name="connsiteY5471" fmla="*/ 966215 h 2239844"/>
              <a:gd name="connsiteX5472" fmla="*/ 1793207 w 4419601"/>
              <a:gd name="connsiteY5472" fmla="*/ 964900 h 2239844"/>
              <a:gd name="connsiteX5473" fmla="*/ 1791120 w 4419601"/>
              <a:gd name="connsiteY5473" fmla="*/ 962976 h 2239844"/>
              <a:gd name="connsiteX5474" fmla="*/ 2195998 w 4419601"/>
              <a:gd name="connsiteY5474" fmla="*/ 959744 h 2239844"/>
              <a:gd name="connsiteX5475" fmla="*/ 2190407 w 4419601"/>
              <a:gd name="connsiteY5475" fmla="*/ 979043 h 2239844"/>
              <a:gd name="connsiteX5476" fmla="*/ 2182684 w 4419601"/>
              <a:gd name="connsiteY5476" fmla="*/ 989878 h 2239844"/>
              <a:gd name="connsiteX5477" fmla="*/ 2183971 w 4419601"/>
              <a:gd name="connsiteY5477" fmla="*/ 985492 h 2239844"/>
              <a:gd name="connsiteX5478" fmla="*/ 4348925 w 4419601"/>
              <a:gd name="connsiteY5478" fmla="*/ 959368 h 2239844"/>
              <a:gd name="connsiteX5479" fmla="*/ 4355350 w 4419601"/>
              <a:gd name="connsiteY5479" fmla="*/ 965811 h 2239844"/>
              <a:gd name="connsiteX5480" fmla="*/ 4347023 w 4419601"/>
              <a:gd name="connsiteY5480" fmla="*/ 975090 h 2239844"/>
              <a:gd name="connsiteX5481" fmla="*/ 4342500 w 4419601"/>
              <a:gd name="connsiteY5481" fmla="*/ 978698 h 2239844"/>
              <a:gd name="connsiteX5482" fmla="*/ 4307162 w 4419601"/>
              <a:gd name="connsiteY5482" fmla="*/ 1013331 h 2239844"/>
              <a:gd name="connsiteX5483" fmla="*/ 4305044 w 4419601"/>
              <a:gd name="connsiteY5483" fmla="*/ 1015118 h 2239844"/>
              <a:gd name="connsiteX5484" fmla="*/ 4315997 w 4419601"/>
              <a:gd name="connsiteY5484" fmla="*/ 1003666 h 2239844"/>
              <a:gd name="connsiteX5485" fmla="*/ 4340807 w 4419601"/>
              <a:gd name="connsiteY5485" fmla="*/ 970289 h 2239844"/>
              <a:gd name="connsiteX5486" fmla="*/ 4348925 w 4419601"/>
              <a:gd name="connsiteY5486" fmla="*/ 965811 h 2239844"/>
              <a:gd name="connsiteX5487" fmla="*/ 4348925 w 4419601"/>
              <a:gd name="connsiteY5487" fmla="*/ 959368 h 2239844"/>
              <a:gd name="connsiteX5488" fmla="*/ 1843823 w 4419601"/>
              <a:gd name="connsiteY5488" fmla="*/ 959264 h 2239844"/>
              <a:gd name="connsiteX5489" fmla="*/ 1895243 w 4419601"/>
              <a:gd name="connsiteY5489" fmla="*/ 978586 h 2239844"/>
              <a:gd name="connsiteX5490" fmla="*/ 1901670 w 4419601"/>
              <a:gd name="connsiteY5490" fmla="*/ 1062315 h 2239844"/>
              <a:gd name="connsiteX5491" fmla="*/ 1856678 w 4419601"/>
              <a:gd name="connsiteY5491" fmla="*/ 1120282 h 2239844"/>
              <a:gd name="connsiteX5492" fmla="*/ 1792404 w 4419601"/>
              <a:gd name="connsiteY5492" fmla="*/ 1139604 h 2239844"/>
              <a:gd name="connsiteX5493" fmla="*/ 1778832 w 4419601"/>
              <a:gd name="connsiteY5493" fmla="*/ 1140252 h 2239844"/>
              <a:gd name="connsiteX5494" fmla="*/ 1793509 w 4419601"/>
              <a:gd name="connsiteY5494" fmla="*/ 1137692 h 2239844"/>
              <a:gd name="connsiteX5495" fmla="*/ 1805385 w 4419601"/>
              <a:gd name="connsiteY5495" fmla="*/ 1131029 h 2239844"/>
              <a:gd name="connsiteX5496" fmla="*/ 1830969 w 4419601"/>
              <a:gd name="connsiteY5496" fmla="*/ 1122697 h 2239844"/>
              <a:gd name="connsiteX5497" fmla="*/ 1863106 w 4419601"/>
              <a:gd name="connsiteY5497" fmla="*/ 1107400 h 2239844"/>
              <a:gd name="connsiteX5498" fmla="*/ 1901670 w 4419601"/>
              <a:gd name="connsiteY5498" fmla="*/ 1042993 h 2239844"/>
              <a:gd name="connsiteX5499" fmla="*/ 1875961 w 4419601"/>
              <a:gd name="connsiteY5499" fmla="*/ 978586 h 2239844"/>
              <a:gd name="connsiteX5500" fmla="*/ 1830165 w 4419601"/>
              <a:gd name="connsiteY5500" fmla="*/ 967315 h 2239844"/>
              <a:gd name="connsiteX5501" fmla="*/ 1828330 w 4419601"/>
              <a:gd name="connsiteY5501" fmla="*/ 967256 h 2239844"/>
              <a:gd name="connsiteX5502" fmla="*/ 1820108 w 4419601"/>
              <a:gd name="connsiteY5502" fmla="*/ 961244 h 2239844"/>
              <a:gd name="connsiteX5503" fmla="*/ 1785976 w 4419601"/>
              <a:gd name="connsiteY5503" fmla="*/ 959264 h 2239844"/>
              <a:gd name="connsiteX5504" fmla="*/ 1787206 w 4419601"/>
              <a:gd name="connsiteY5504" fmla="*/ 959367 h 2239844"/>
              <a:gd name="connsiteX5505" fmla="*/ 1791120 w 4419601"/>
              <a:gd name="connsiteY5505" fmla="*/ 962976 h 2239844"/>
              <a:gd name="connsiteX5506" fmla="*/ 1788064 w 4419601"/>
              <a:gd name="connsiteY5506" fmla="*/ 964597 h 2239844"/>
              <a:gd name="connsiteX5507" fmla="*/ 1785976 w 4419601"/>
              <a:gd name="connsiteY5507" fmla="*/ 963289 h 2239844"/>
              <a:gd name="connsiteX5508" fmla="*/ 1785976 w 4419601"/>
              <a:gd name="connsiteY5508" fmla="*/ 960069 h 2239844"/>
              <a:gd name="connsiteX5509" fmla="*/ 1785976 w 4419601"/>
              <a:gd name="connsiteY5509" fmla="*/ 959264 h 2239844"/>
              <a:gd name="connsiteX5510" fmla="*/ 1797369 w 4419601"/>
              <a:gd name="connsiteY5510" fmla="*/ 958685 h 2239844"/>
              <a:gd name="connsiteX5511" fmla="*/ 1798117 w 4419601"/>
              <a:gd name="connsiteY5511" fmla="*/ 959264 h 2239844"/>
              <a:gd name="connsiteX5512" fmla="*/ 1796466 w 4419601"/>
              <a:gd name="connsiteY5512" fmla="*/ 960140 h 2239844"/>
              <a:gd name="connsiteX5513" fmla="*/ 1787206 w 4419601"/>
              <a:gd name="connsiteY5513" fmla="*/ 959367 h 2239844"/>
              <a:gd name="connsiteX5514" fmla="*/ 1786742 w 4419601"/>
              <a:gd name="connsiteY5514" fmla="*/ 958939 h 2239844"/>
              <a:gd name="connsiteX5515" fmla="*/ 1800049 w 4419601"/>
              <a:gd name="connsiteY5515" fmla="*/ 958621 h 2239844"/>
              <a:gd name="connsiteX5516" fmla="*/ 1805939 w 4419601"/>
              <a:gd name="connsiteY5516" fmla="*/ 960931 h 2239844"/>
              <a:gd name="connsiteX5517" fmla="*/ 1799587 w 4419601"/>
              <a:gd name="connsiteY5517" fmla="*/ 960400 h 2239844"/>
              <a:gd name="connsiteX5518" fmla="*/ 1798117 w 4419601"/>
              <a:gd name="connsiteY5518" fmla="*/ 959264 h 2239844"/>
              <a:gd name="connsiteX5519" fmla="*/ 1799294 w 4419601"/>
              <a:gd name="connsiteY5519" fmla="*/ 958640 h 2239844"/>
              <a:gd name="connsiteX5520" fmla="*/ 1806866 w 4419601"/>
              <a:gd name="connsiteY5520" fmla="*/ 958459 h 2239844"/>
              <a:gd name="connsiteX5521" fmla="*/ 1812129 w 4419601"/>
              <a:gd name="connsiteY5521" fmla="*/ 961448 h 2239844"/>
              <a:gd name="connsiteX5522" fmla="*/ 1806917 w 4419601"/>
              <a:gd name="connsiteY5522" fmla="*/ 961013 h 2239844"/>
              <a:gd name="connsiteX5523" fmla="*/ 1805259 w 4419601"/>
              <a:gd name="connsiteY5523" fmla="*/ 959264 h 2239844"/>
              <a:gd name="connsiteX5524" fmla="*/ 1804118 w 4419601"/>
              <a:gd name="connsiteY5524" fmla="*/ 958524 h 2239844"/>
              <a:gd name="connsiteX5525" fmla="*/ 498423 w 4419601"/>
              <a:gd name="connsiteY5525" fmla="*/ 958152 h 2239844"/>
              <a:gd name="connsiteX5526" fmla="*/ 501651 w 4419601"/>
              <a:gd name="connsiteY5526" fmla="*/ 960560 h 2239844"/>
              <a:gd name="connsiteX5527" fmla="*/ 411269 w 4419601"/>
              <a:gd name="connsiteY5527" fmla="*/ 1095426 h 2239844"/>
              <a:gd name="connsiteX5528" fmla="*/ 404813 w 4419601"/>
              <a:gd name="connsiteY5528" fmla="*/ 1089004 h 2239844"/>
              <a:gd name="connsiteX5529" fmla="*/ 495195 w 4419601"/>
              <a:gd name="connsiteY5529" fmla="*/ 960560 h 2239844"/>
              <a:gd name="connsiteX5530" fmla="*/ 498423 w 4419601"/>
              <a:gd name="connsiteY5530" fmla="*/ 958152 h 2239844"/>
              <a:gd name="connsiteX5531" fmla="*/ 1807681 w 4419601"/>
              <a:gd name="connsiteY5531" fmla="*/ 955250 h 2239844"/>
              <a:gd name="connsiteX5532" fmla="*/ 1814097 w 4419601"/>
              <a:gd name="connsiteY5532" fmla="*/ 956849 h 2239844"/>
              <a:gd name="connsiteX5533" fmla="*/ 1820108 w 4419601"/>
              <a:gd name="connsiteY5533" fmla="*/ 961244 h 2239844"/>
              <a:gd name="connsiteX5534" fmla="*/ 1814900 w 4419601"/>
              <a:gd name="connsiteY5534" fmla="*/ 961679 h 2239844"/>
              <a:gd name="connsiteX5535" fmla="*/ 1814024 w 4419601"/>
              <a:gd name="connsiteY5535" fmla="*/ 961606 h 2239844"/>
              <a:gd name="connsiteX5536" fmla="*/ 3031787 w 4419601"/>
              <a:gd name="connsiteY5536" fmla="*/ 955046 h 2239844"/>
              <a:gd name="connsiteX5537" fmla="*/ 3070348 w 4419601"/>
              <a:gd name="connsiteY5537" fmla="*/ 998332 h 2239844"/>
              <a:gd name="connsiteX5538" fmla="*/ 3198875 w 4419601"/>
              <a:gd name="connsiteY5538" fmla="*/ 1152576 h 2239844"/>
              <a:gd name="connsiteX5539" fmla="*/ 3213070 w 4419601"/>
              <a:gd name="connsiteY5539" fmla="*/ 1174434 h 2239844"/>
              <a:gd name="connsiteX5540" fmla="*/ 3192495 w 4419601"/>
              <a:gd name="connsiteY5540" fmla="*/ 1121964 h 2239844"/>
              <a:gd name="connsiteX5541" fmla="*/ 3141072 w 4419601"/>
              <a:gd name="connsiteY5541" fmla="*/ 1049648 h 2239844"/>
              <a:gd name="connsiteX5542" fmla="*/ 3068759 w 4419601"/>
              <a:gd name="connsiteY5542" fmla="*/ 982957 h 2239844"/>
              <a:gd name="connsiteX5543" fmla="*/ 2198568 w 4419601"/>
              <a:gd name="connsiteY5543" fmla="*/ 954244 h 2239844"/>
              <a:gd name="connsiteX5544" fmla="*/ 2195998 w 4419601"/>
              <a:gd name="connsiteY5544" fmla="*/ 959744 h 2239844"/>
              <a:gd name="connsiteX5545" fmla="*/ 2196497 w 4419601"/>
              <a:gd name="connsiteY5545" fmla="*/ 958023 h 2239844"/>
              <a:gd name="connsiteX5546" fmla="*/ 1795091 w 4419601"/>
              <a:gd name="connsiteY5546" fmla="*/ 952671 h 2239844"/>
              <a:gd name="connsiteX5547" fmla="*/ 1804118 w 4419601"/>
              <a:gd name="connsiteY5547" fmla="*/ 958524 h 2239844"/>
              <a:gd name="connsiteX5548" fmla="*/ 1800049 w 4419601"/>
              <a:gd name="connsiteY5548" fmla="*/ 958621 h 2239844"/>
              <a:gd name="connsiteX5549" fmla="*/ 1799635 w 4419601"/>
              <a:gd name="connsiteY5549" fmla="*/ 958459 h 2239844"/>
              <a:gd name="connsiteX5550" fmla="*/ 1799294 w 4419601"/>
              <a:gd name="connsiteY5550" fmla="*/ 958640 h 2239844"/>
              <a:gd name="connsiteX5551" fmla="*/ 1797369 w 4419601"/>
              <a:gd name="connsiteY5551" fmla="*/ 958685 h 2239844"/>
              <a:gd name="connsiteX5552" fmla="*/ 1791538 w 4419601"/>
              <a:gd name="connsiteY5552" fmla="*/ 954178 h 2239844"/>
              <a:gd name="connsiteX5553" fmla="*/ 1778869 w 4419601"/>
              <a:gd name="connsiteY5553" fmla="*/ 952646 h 2239844"/>
              <a:gd name="connsiteX5554" fmla="*/ 1775942 w 4419601"/>
              <a:gd name="connsiteY5554" fmla="*/ 959197 h 2239844"/>
              <a:gd name="connsiteX5555" fmla="*/ 1779932 w 4419601"/>
              <a:gd name="connsiteY5555" fmla="*/ 959101 h 2239844"/>
              <a:gd name="connsiteX5556" fmla="*/ 1779549 w 4419601"/>
              <a:gd name="connsiteY5556" fmla="*/ 959264 h 2239844"/>
              <a:gd name="connsiteX5557" fmla="*/ 1783523 w 4419601"/>
              <a:gd name="connsiteY5557" fmla="*/ 961753 h 2239844"/>
              <a:gd name="connsiteX5558" fmla="*/ 1785294 w 4419601"/>
              <a:gd name="connsiteY5558" fmla="*/ 959092 h 2239844"/>
              <a:gd name="connsiteX5559" fmla="*/ 1783843 w 4419601"/>
              <a:gd name="connsiteY5559" fmla="*/ 961953 h 2239844"/>
              <a:gd name="connsiteX5560" fmla="*/ 1785976 w 4419601"/>
              <a:gd name="connsiteY5560" fmla="*/ 963289 h 2239844"/>
              <a:gd name="connsiteX5561" fmla="*/ 1785976 w 4419601"/>
              <a:gd name="connsiteY5561" fmla="*/ 965705 h 2239844"/>
              <a:gd name="connsiteX5562" fmla="*/ 1788064 w 4419601"/>
              <a:gd name="connsiteY5562" fmla="*/ 964597 h 2239844"/>
              <a:gd name="connsiteX5563" fmla="*/ 1790383 w 4419601"/>
              <a:gd name="connsiteY5563" fmla="*/ 966049 h 2239844"/>
              <a:gd name="connsiteX5564" fmla="*/ 1781904 w 4419601"/>
              <a:gd name="connsiteY5564" fmla="*/ 965780 h 2239844"/>
              <a:gd name="connsiteX5565" fmla="*/ 1781852 w 4419601"/>
              <a:gd name="connsiteY5565" fmla="*/ 965882 h 2239844"/>
              <a:gd name="connsiteX5566" fmla="*/ 1791277 w 4419601"/>
              <a:gd name="connsiteY5566" fmla="*/ 966609 h 2239844"/>
              <a:gd name="connsiteX5567" fmla="*/ 1811686 w 4419601"/>
              <a:gd name="connsiteY5567" fmla="*/ 979391 h 2239844"/>
              <a:gd name="connsiteX5568" fmla="*/ 1831403 w 4419601"/>
              <a:gd name="connsiteY5568" fmla="*/ 994704 h 2239844"/>
              <a:gd name="connsiteX5569" fmla="*/ 1832021 w 4419601"/>
              <a:gd name="connsiteY5569" fmla="*/ 999298 h 2239844"/>
              <a:gd name="connsiteX5570" fmla="*/ 1830969 w 4419601"/>
              <a:gd name="connsiteY5570" fmla="*/ 997908 h 2239844"/>
              <a:gd name="connsiteX5571" fmla="*/ 1802045 w 4419601"/>
              <a:gd name="connsiteY5571" fmla="*/ 979391 h 2239844"/>
              <a:gd name="connsiteX5572" fmla="*/ 1780235 w 4419601"/>
              <a:gd name="connsiteY5572" fmla="*/ 969071 h 2239844"/>
              <a:gd name="connsiteX5573" fmla="*/ 1778811 w 4419601"/>
              <a:gd name="connsiteY5573" fmla="*/ 971880 h 2239844"/>
              <a:gd name="connsiteX5574" fmla="*/ 1777876 w 4419601"/>
              <a:gd name="connsiteY5574" fmla="*/ 970239 h 2239844"/>
              <a:gd name="connsiteX5575" fmla="*/ 1779032 w 4419601"/>
              <a:gd name="connsiteY5575" fmla="*/ 968501 h 2239844"/>
              <a:gd name="connsiteX5576" fmla="*/ 1776095 w 4419601"/>
              <a:gd name="connsiteY5576" fmla="*/ 967112 h 2239844"/>
              <a:gd name="connsiteX5577" fmla="*/ 1777876 w 4419601"/>
              <a:gd name="connsiteY5577" fmla="*/ 970239 h 2239844"/>
              <a:gd name="connsiteX5578" fmla="*/ 1760901 w 4419601"/>
              <a:gd name="connsiteY5578" fmla="*/ 995749 h 2239844"/>
              <a:gd name="connsiteX5579" fmla="*/ 1758353 w 4419601"/>
              <a:gd name="connsiteY5579" fmla="*/ 998561 h 2239844"/>
              <a:gd name="connsiteX5580" fmla="*/ 1773042 w 4419601"/>
              <a:gd name="connsiteY5580" fmla="*/ 965687 h 2239844"/>
              <a:gd name="connsiteX5581" fmla="*/ 1773132 w 4419601"/>
              <a:gd name="connsiteY5581" fmla="*/ 965709 h 2239844"/>
              <a:gd name="connsiteX5582" fmla="*/ 1773122 w 4419601"/>
              <a:gd name="connsiteY5582" fmla="*/ 965705 h 2239844"/>
              <a:gd name="connsiteX5583" fmla="*/ 1773122 w 4419601"/>
              <a:gd name="connsiteY5583" fmla="*/ 965509 h 2239844"/>
              <a:gd name="connsiteX5584" fmla="*/ 1773042 w 4419601"/>
              <a:gd name="connsiteY5584" fmla="*/ 965687 h 2239844"/>
              <a:gd name="connsiteX5585" fmla="*/ 1772445 w 4419601"/>
              <a:gd name="connsiteY5585" fmla="*/ 965537 h 2239844"/>
              <a:gd name="connsiteX5586" fmla="*/ 1740350 w 4419601"/>
              <a:gd name="connsiteY5586" fmla="*/ 1018435 h 2239844"/>
              <a:gd name="connsiteX5587" fmla="*/ 1729883 w 4419601"/>
              <a:gd name="connsiteY5587" fmla="*/ 1029990 h 2239844"/>
              <a:gd name="connsiteX5588" fmla="*/ 1703768 w 4419601"/>
              <a:gd name="connsiteY5588" fmla="*/ 1057740 h 2239844"/>
              <a:gd name="connsiteX5589" fmla="*/ 1695512 w 4419601"/>
              <a:gd name="connsiteY5589" fmla="*/ 1065160 h 2239844"/>
              <a:gd name="connsiteX5590" fmla="*/ 1708201 w 4419601"/>
              <a:gd name="connsiteY5590" fmla="*/ 1049325 h 2239844"/>
              <a:gd name="connsiteX5591" fmla="*/ 1719598 w 4419601"/>
              <a:gd name="connsiteY5591" fmla="*/ 1033371 h 2239844"/>
              <a:gd name="connsiteX5592" fmla="*/ 1723459 w 4419601"/>
              <a:gd name="connsiteY5592" fmla="*/ 1029184 h 2239844"/>
              <a:gd name="connsiteX5593" fmla="*/ 1754476 w 4419601"/>
              <a:gd name="connsiteY5593" fmla="*/ 993030 h 2239844"/>
              <a:gd name="connsiteX5594" fmla="*/ 1773122 w 4419601"/>
              <a:gd name="connsiteY5594" fmla="*/ 962162 h 2239844"/>
              <a:gd name="connsiteX5595" fmla="*/ 1773122 w 4419601"/>
              <a:gd name="connsiteY5595" fmla="*/ 960069 h 2239844"/>
              <a:gd name="connsiteX5596" fmla="*/ 1773122 w 4419601"/>
              <a:gd name="connsiteY5596" fmla="*/ 959264 h 2239844"/>
              <a:gd name="connsiteX5597" fmla="*/ 1774898 w 4419601"/>
              <a:gd name="connsiteY5597" fmla="*/ 959222 h 2239844"/>
              <a:gd name="connsiteX5598" fmla="*/ 1772445 w 4419601"/>
              <a:gd name="connsiteY5598" fmla="*/ 952646 h 2239844"/>
              <a:gd name="connsiteX5599" fmla="*/ 1742732 w 4419601"/>
              <a:gd name="connsiteY5599" fmla="*/ 1000986 h 2239844"/>
              <a:gd name="connsiteX5600" fmla="*/ 1719598 w 4419601"/>
              <a:gd name="connsiteY5600" fmla="*/ 1033371 h 2239844"/>
              <a:gd name="connsiteX5601" fmla="*/ 1691236 w 4419601"/>
              <a:gd name="connsiteY5601" fmla="*/ 1064129 h 2239844"/>
              <a:gd name="connsiteX5602" fmla="*/ 1681660 w 4419601"/>
              <a:gd name="connsiteY5602" fmla="*/ 1076698 h 2239844"/>
              <a:gd name="connsiteX5603" fmla="*/ 1674229 w 4419601"/>
              <a:gd name="connsiteY5603" fmla="*/ 1082445 h 2239844"/>
              <a:gd name="connsiteX5604" fmla="*/ 1696637 w 4419601"/>
              <a:gd name="connsiteY5604" fmla="*/ 1054481 h 2239844"/>
              <a:gd name="connsiteX5605" fmla="*/ 1714625 w 4419601"/>
              <a:gd name="connsiteY5605" fmla="*/ 1036435 h 2239844"/>
              <a:gd name="connsiteX5606" fmla="*/ 1746747 w 4419601"/>
              <a:gd name="connsiteY5606" fmla="*/ 991318 h 2239844"/>
              <a:gd name="connsiteX5607" fmla="*/ 1752435 w 4419601"/>
              <a:gd name="connsiteY5607" fmla="*/ 979466 h 2239844"/>
              <a:gd name="connsiteX5608" fmla="*/ 1748641 w 4419601"/>
              <a:gd name="connsiteY5608" fmla="*/ 979466 h 2239844"/>
              <a:gd name="connsiteX5609" fmla="*/ 1747838 w 4419601"/>
              <a:gd name="connsiteY5609" fmla="*/ 979466 h 2239844"/>
              <a:gd name="connsiteX5610" fmla="*/ 1750051 w 4419601"/>
              <a:gd name="connsiteY5610" fmla="*/ 976361 h 2239844"/>
              <a:gd name="connsiteX5611" fmla="*/ 1751051 w 4419601"/>
              <a:gd name="connsiteY5611" fmla="*/ 977860 h 2239844"/>
              <a:gd name="connsiteX5612" fmla="*/ 1754263 w 4419601"/>
              <a:gd name="connsiteY5612" fmla="*/ 973044 h 2239844"/>
              <a:gd name="connsiteX5613" fmla="*/ 1755397 w 4419601"/>
              <a:gd name="connsiteY5613" fmla="*/ 968857 h 2239844"/>
              <a:gd name="connsiteX5614" fmla="*/ 1757018 w 4419601"/>
              <a:gd name="connsiteY5614" fmla="*/ 966583 h 2239844"/>
              <a:gd name="connsiteX5615" fmla="*/ 1755732 w 4419601"/>
              <a:gd name="connsiteY5615" fmla="*/ 972597 h 2239844"/>
              <a:gd name="connsiteX5616" fmla="*/ 1757187 w 4419601"/>
              <a:gd name="connsiteY5616" fmla="*/ 969565 h 2239844"/>
              <a:gd name="connsiteX5617" fmla="*/ 1772445 w 4419601"/>
              <a:gd name="connsiteY5617" fmla="*/ 952646 h 2239844"/>
              <a:gd name="connsiteX5618" fmla="*/ 2680855 w 4419601"/>
              <a:gd name="connsiteY5618" fmla="*/ 950709 h 2239844"/>
              <a:gd name="connsiteX5619" fmla="*/ 2701052 w 4419601"/>
              <a:gd name="connsiteY5619" fmla="*/ 960423 h 2239844"/>
              <a:gd name="connsiteX5620" fmla="*/ 2742790 w 4419601"/>
              <a:gd name="connsiteY5620" fmla="*/ 985318 h 2239844"/>
              <a:gd name="connsiteX5621" fmla="*/ 2750448 w 4419601"/>
              <a:gd name="connsiteY5621" fmla="*/ 992614 h 2239844"/>
              <a:gd name="connsiteX5622" fmla="*/ 2749212 w 4419601"/>
              <a:gd name="connsiteY5622" fmla="*/ 991742 h 2239844"/>
              <a:gd name="connsiteX5623" fmla="*/ 2726651 w 4419601"/>
              <a:gd name="connsiteY5623" fmla="*/ 980022 h 2239844"/>
              <a:gd name="connsiteX5624" fmla="*/ 2723526 w 4419601"/>
              <a:gd name="connsiteY5624" fmla="*/ 977287 h 2239844"/>
              <a:gd name="connsiteX5625" fmla="*/ 2684998 w 4419601"/>
              <a:gd name="connsiteY5625" fmla="*/ 953196 h 2239844"/>
              <a:gd name="connsiteX5626" fmla="*/ 1011738 w 4419601"/>
              <a:gd name="connsiteY5626" fmla="*/ 950384 h 2239844"/>
              <a:gd name="connsiteX5627" fmla="*/ 1014413 w 4419601"/>
              <a:gd name="connsiteY5627" fmla="*/ 954139 h 2239844"/>
              <a:gd name="connsiteX5628" fmla="*/ 1007994 w 4419601"/>
              <a:gd name="connsiteY5628" fmla="*/ 954139 h 2239844"/>
              <a:gd name="connsiteX5629" fmla="*/ 1008796 w 4419601"/>
              <a:gd name="connsiteY5629" fmla="*/ 953334 h 2239844"/>
              <a:gd name="connsiteX5630" fmla="*/ 1760779 w 4419601"/>
              <a:gd name="connsiteY5630" fmla="*/ 948992 h 2239844"/>
              <a:gd name="connsiteX5631" fmla="*/ 1760531 w 4419601"/>
              <a:gd name="connsiteY5631" fmla="*/ 950151 h 2239844"/>
              <a:gd name="connsiteX5632" fmla="*/ 1760355 w 4419601"/>
              <a:gd name="connsiteY5632" fmla="*/ 950559 h 2239844"/>
              <a:gd name="connsiteX5633" fmla="*/ 1174031 w 4419601"/>
              <a:gd name="connsiteY5633" fmla="*/ 948808 h 2239844"/>
              <a:gd name="connsiteX5634" fmla="*/ 1162715 w 4419601"/>
              <a:gd name="connsiteY5634" fmla="*/ 972356 h 2239844"/>
              <a:gd name="connsiteX5635" fmla="*/ 1149210 w 4419601"/>
              <a:gd name="connsiteY5635" fmla="*/ 994852 h 2239844"/>
              <a:gd name="connsiteX5636" fmla="*/ 1085543 w 4419601"/>
              <a:gd name="connsiteY5636" fmla="*/ 1081627 h 2239844"/>
              <a:gd name="connsiteX5637" fmla="*/ 950492 w 4419601"/>
              <a:gd name="connsiteY5637" fmla="*/ 1268031 h 2239844"/>
              <a:gd name="connsiteX5638" fmla="*/ 873320 w 4419601"/>
              <a:gd name="connsiteY5638" fmla="*/ 1351591 h 2239844"/>
              <a:gd name="connsiteX5639" fmla="*/ 847596 w 4419601"/>
              <a:gd name="connsiteY5639" fmla="*/ 1396585 h 2239844"/>
              <a:gd name="connsiteX5640" fmla="*/ 835168 w 4419601"/>
              <a:gd name="connsiteY5640" fmla="*/ 1409006 h 2239844"/>
              <a:gd name="connsiteX5641" fmla="*/ 827590 w 4419601"/>
              <a:gd name="connsiteY5641" fmla="*/ 1409253 h 2239844"/>
              <a:gd name="connsiteX5642" fmla="*/ 837145 w 4419601"/>
              <a:gd name="connsiteY5642" fmla="*/ 1398995 h 2239844"/>
              <a:gd name="connsiteX5643" fmla="*/ 847998 w 4419601"/>
              <a:gd name="connsiteY5643" fmla="*/ 1380917 h 2239844"/>
              <a:gd name="connsiteX5644" fmla="*/ 880555 w 4419601"/>
              <a:gd name="connsiteY5644" fmla="*/ 1339539 h 2239844"/>
              <a:gd name="connsiteX5645" fmla="*/ 950492 w 4419601"/>
              <a:gd name="connsiteY5645" fmla="*/ 1261603 h 2239844"/>
              <a:gd name="connsiteX5646" fmla="*/ 1000805 w 4419601"/>
              <a:gd name="connsiteY5646" fmla="*/ 1182202 h 2239844"/>
              <a:gd name="connsiteX5647" fmla="*/ 1040526 w 4419601"/>
              <a:gd name="connsiteY5647" fmla="*/ 1126621 h 2239844"/>
              <a:gd name="connsiteX5648" fmla="*/ 1111267 w 4419601"/>
              <a:gd name="connsiteY5648" fmla="*/ 1036633 h 2239844"/>
              <a:gd name="connsiteX5649" fmla="*/ 1143422 w 4419601"/>
              <a:gd name="connsiteY5649" fmla="*/ 991639 h 2239844"/>
              <a:gd name="connsiteX5650" fmla="*/ 1773122 w 4419601"/>
              <a:gd name="connsiteY5650" fmla="*/ 946383 h 2239844"/>
              <a:gd name="connsiteX5651" fmla="*/ 1784723 w 4419601"/>
              <a:gd name="connsiteY5651" fmla="*/ 948910 h 2239844"/>
              <a:gd name="connsiteX5652" fmla="*/ 1791538 w 4419601"/>
              <a:gd name="connsiteY5652" fmla="*/ 954178 h 2239844"/>
              <a:gd name="connsiteX5653" fmla="*/ 1784990 w 4419601"/>
              <a:gd name="connsiteY5653" fmla="*/ 956956 h 2239844"/>
              <a:gd name="connsiteX5654" fmla="*/ 1785050 w 4419601"/>
              <a:gd name="connsiteY5654" fmla="*/ 957379 h 2239844"/>
              <a:gd name="connsiteX5655" fmla="*/ 1786742 w 4419601"/>
              <a:gd name="connsiteY5655" fmla="*/ 958939 h 2239844"/>
              <a:gd name="connsiteX5656" fmla="*/ 1785277 w 4419601"/>
              <a:gd name="connsiteY5656" fmla="*/ 958974 h 2239844"/>
              <a:gd name="connsiteX5657" fmla="*/ 1785294 w 4419601"/>
              <a:gd name="connsiteY5657" fmla="*/ 959092 h 2239844"/>
              <a:gd name="connsiteX5658" fmla="*/ 1785265 w 4419601"/>
              <a:gd name="connsiteY5658" fmla="*/ 958974 h 2239844"/>
              <a:gd name="connsiteX5659" fmla="*/ 1779932 w 4419601"/>
              <a:gd name="connsiteY5659" fmla="*/ 959101 h 2239844"/>
              <a:gd name="connsiteX5660" fmla="*/ 1784717 w 4419601"/>
              <a:gd name="connsiteY5660" fmla="*/ 957072 h 2239844"/>
              <a:gd name="connsiteX5661" fmla="*/ 1784813 w 4419601"/>
              <a:gd name="connsiteY5661" fmla="*/ 957160 h 2239844"/>
              <a:gd name="connsiteX5662" fmla="*/ 1784783 w 4419601"/>
              <a:gd name="connsiteY5662" fmla="*/ 957044 h 2239844"/>
              <a:gd name="connsiteX5663" fmla="*/ 1784717 w 4419601"/>
              <a:gd name="connsiteY5663" fmla="*/ 957072 h 2239844"/>
              <a:gd name="connsiteX5664" fmla="*/ 1781638 w 4419601"/>
              <a:gd name="connsiteY5664" fmla="*/ 954233 h 2239844"/>
              <a:gd name="connsiteX5665" fmla="*/ 1778869 w 4419601"/>
              <a:gd name="connsiteY5665" fmla="*/ 952646 h 2239844"/>
              <a:gd name="connsiteX5666" fmla="*/ 1780109 w 4419601"/>
              <a:gd name="connsiteY5666" fmla="*/ 952824 h 2239844"/>
              <a:gd name="connsiteX5667" fmla="*/ 442819 w 4419601"/>
              <a:gd name="connsiteY5667" fmla="*/ 946201 h 2239844"/>
              <a:gd name="connsiteX5668" fmla="*/ 449263 w 4419601"/>
              <a:gd name="connsiteY5668" fmla="*/ 952669 h 2239844"/>
              <a:gd name="connsiteX5669" fmla="*/ 404159 w 4419601"/>
              <a:gd name="connsiteY5669" fmla="*/ 1036747 h 2239844"/>
              <a:gd name="connsiteX5670" fmla="*/ 346168 w 4419601"/>
              <a:gd name="connsiteY5670" fmla="*/ 1120826 h 2239844"/>
              <a:gd name="connsiteX5671" fmla="*/ 339725 w 4419601"/>
              <a:gd name="connsiteY5671" fmla="*/ 1114359 h 2239844"/>
              <a:gd name="connsiteX5672" fmla="*/ 397715 w 4419601"/>
              <a:gd name="connsiteY5672" fmla="*/ 1036747 h 2239844"/>
              <a:gd name="connsiteX5673" fmla="*/ 442819 w 4419601"/>
              <a:gd name="connsiteY5673" fmla="*/ 946201 h 2239844"/>
              <a:gd name="connsiteX5674" fmla="*/ 1008355 w 4419601"/>
              <a:gd name="connsiteY5674" fmla="*/ 945632 h 2239844"/>
              <a:gd name="connsiteX5675" fmla="*/ 1014413 w 4419601"/>
              <a:gd name="connsiteY5675" fmla="*/ 947701 h 2239844"/>
              <a:gd name="connsiteX5676" fmla="*/ 1011738 w 4419601"/>
              <a:gd name="connsiteY5676" fmla="*/ 950384 h 2239844"/>
              <a:gd name="connsiteX5677" fmla="*/ 2657482 w 4419601"/>
              <a:gd name="connsiteY5677" fmla="*/ 944387 h 2239844"/>
              <a:gd name="connsiteX5678" fmla="*/ 2672156 w 4419601"/>
              <a:gd name="connsiteY5678" fmla="*/ 953196 h 2239844"/>
              <a:gd name="connsiteX5679" fmla="*/ 2685376 w 4419601"/>
              <a:gd name="connsiteY5679" fmla="*/ 961132 h 2239844"/>
              <a:gd name="connsiteX5680" fmla="*/ 2665734 w 4419601"/>
              <a:gd name="connsiteY5680" fmla="*/ 953196 h 2239844"/>
              <a:gd name="connsiteX5681" fmla="*/ 2661617 w 4419601"/>
              <a:gd name="connsiteY5681" fmla="*/ 951397 h 2239844"/>
              <a:gd name="connsiteX5682" fmla="*/ 2704235 w 4419601"/>
              <a:gd name="connsiteY5682" fmla="*/ 978885 h 2239844"/>
              <a:gd name="connsiteX5683" fmla="*/ 2734095 w 4419601"/>
              <a:gd name="connsiteY5683" fmla="*/ 993864 h 2239844"/>
              <a:gd name="connsiteX5684" fmla="*/ 2716302 w 4419601"/>
              <a:gd name="connsiteY5684" fmla="*/ 979697 h 2239844"/>
              <a:gd name="connsiteX5685" fmla="*/ 2685376 w 4419601"/>
              <a:gd name="connsiteY5685" fmla="*/ 961132 h 2239844"/>
              <a:gd name="connsiteX5686" fmla="*/ 2693956 w 4419601"/>
              <a:gd name="connsiteY5686" fmla="*/ 964599 h 2239844"/>
              <a:gd name="connsiteX5687" fmla="*/ 2684969 w 4419601"/>
              <a:gd name="connsiteY5687" fmla="*/ 959555 h 2239844"/>
              <a:gd name="connsiteX5688" fmla="*/ 998428 w 4419601"/>
              <a:gd name="connsiteY5688" fmla="*/ 940707 h 2239844"/>
              <a:gd name="connsiteX5689" fmla="*/ 997572 w 4419601"/>
              <a:gd name="connsiteY5689" fmla="*/ 941951 h 2239844"/>
              <a:gd name="connsiteX5690" fmla="*/ 999873 w 4419601"/>
              <a:gd name="connsiteY5690" fmla="*/ 942736 h 2239844"/>
              <a:gd name="connsiteX5691" fmla="*/ 1001437 w 4419601"/>
              <a:gd name="connsiteY5691" fmla="*/ 944932 h 2239844"/>
              <a:gd name="connsiteX5692" fmla="*/ 1002297 w 4419601"/>
              <a:gd name="connsiteY5692" fmla="*/ 943564 h 2239844"/>
              <a:gd name="connsiteX5693" fmla="*/ 999873 w 4419601"/>
              <a:gd name="connsiteY5693" fmla="*/ 942736 h 2239844"/>
              <a:gd name="connsiteX5694" fmla="*/ 2216150 w 4419601"/>
              <a:gd name="connsiteY5694" fmla="*/ 940347 h 2239844"/>
              <a:gd name="connsiteX5695" fmla="*/ 2193625 w 4419601"/>
              <a:gd name="connsiteY5695" fmla="*/ 979043 h 2239844"/>
              <a:gd name="connsiteX5696" fmla="*/ 2183025 w 4419601"/>
              <a:gd name="connsiteY5696" fmla="*/ 997252 h 2239844"/>
              <a:gd name="connsiteX5697" fmla="*/ 2190407 w 4419601"/>
              <a:gd name="connsiteY5697" fmla="*/ 979043 h 2239844"/>
              <a:gd name="connsiteX5698" fmla="*/ 2216150 w 4419601"/>
              <a:gd name="connsiteY5698" fmla="*/ 940347 h 2239844"/>
              <a:gd name="connsiteX5699" fmla="*/ 1786479 w 4419601"/>
              <a:gd name="connsiteY5699" fmla="*/ 939438 h 2239844"/>
              <a:gd name="connsiteX5700" fmla="*/ 1798028 w 4419601"/>
              <a:gd name="connsiteY5700" fmla="*/ 945577 h 2239844"/>
              <a:gd name="connsiteX5701" fmla="*/ 1807681 w 4419601"/>
              <a:gd name="connsiteY5701" fmla="*/ 955250 h 2239844"/>
              <a:gd name="connsiteX5702" fmla="*/ 1795919 w 4419601"/>
              <a:gd name="connsiteY5702" fmla="*/ 952320 h 2239844"/>
              <a:gd name="connsiteX5703" fmla="*/ 1795091 w 4419601"/>
              <a:gd name="connsiteY5703" fmla="*/ 952671 h 2239844"/>
              <a:gd name="connsiteX5704" fmla="*/ 1791600 w 4419601"/>
              <a:gd name="connsiteY5704" fmla="*/ 950408 h 2239844"/>
              <a:gd name="connsiteX5705" fmla="*/ 1784723 w 4419601"/>
              <a:gd name="connsiteY5705" fmla="*/ 948910 h 2239844"/>
              <a:gd name="connsiteX5706" fmla="*/ 1773122 w 4419601"/>
              <a:gd name="connsiteY5706" fmla="*/ 939942 h 2239844"/>
              <a:gd name="connsiteX5707" fmla="*/ 1786479 w 4419601"/>
              <a:gd name="connsiteY5707" fmla="*/ 939438 h 2239844"/>
              <a:gd name="connsiteX5708" fmla="*/ 1764025 w 4419601"/>
              <a:gd name="connsiteY5708" fmla="*/ 937011 h 2239844"/>
              <a:gd name="connsiteX5709" fmla="*/ 1760779 w 4419601"/>
              <a:gd name="connsiteY5709" fmla="*/ 948992 h 2239844"/>
              <a:gd name="connsiteX5710" fmla="*/ 1762996 w 4419601"/>
              <a:gd name="connsiteY5710" fmla="*/ 938625 h 2239844"/>
              <a:gd name="connsiteX5711" fmla="*/ 3259617 w 4419601"/>
              <a:gd name="connsiteY5711" fmla="*/ 934366 h 2239844"/>
              <a:gd name="connsiteX5712" fmla="*/ 3271623 w 4419601"/>
              <a:gd name="connsiteY5712" fmla="*/ 948064 h 2239844"/>
              <a:gd name="connsiteX5713" fmla="*/ 3301338 w 4419601"/>
              <a:gd name="connsiteY5713" fmla="*/ 992291 h 2239844"/>
              <a:gd name="connsiteX5714" fmla="*/ 3311495 w 4419601"/>
              <a:gd name="connsiteY5714" fmla="*/ 1009473 h 2239844"/>
              <a:gd name="connsiteX5715" fmla="*/ 3297548 w 4419601"/>
              <a:gd name="connsiteY5715" fmla="*/ 992107 h 2239844"/>
              <a:gd name="connsiteX5716" fmla="*/ 3282063 w 4419601"/>
              <a:gd name="connsiteY5716" fmla="*/ 966558 h 2239844"/>
              <a:gd name="connsiteX5717" fmla="*/ 962215 w 4419601"/>
              <a:gd name="connsiteY5717" fmla="*/ 934135 h 2239844"/>
              <a:gd name="connsiteX5718" fmla="*/ 967554 w 4419601"/>
              <a:gd name="connsiteY5718" fmla="*/ 936756 h 2239844"/>
              <a:gd name="connsiteX5719" fmla="*/ 963060 w 4419601"/>
              <a:gd name="connsiteY5719" fmla="*/ 934824 h 2239844"/>
              <a:gd name="connsiteX5720" fmla="*/ 2209714 w 4419601"/>
              <a:gd name="connsiteY5720" fmla="*/ 933898 h 2239844"/>
              <a:gd name="connsiteX5721" fmla="*/ 2198568 w 4419601"/>
              <a:gd name="connsiteY5721" fmla="*/ 954244 h 2239844"/>
              <a:gd name="connsiteX5722" fmla="*/ 2201670 w 4419601"/>
              <a:gd name="connsiteY5722" fmla="*/ 947603 h 2239844"/>
              <a:gd name="connsiteX5723" fmla="*/ 2201780 w 4419601"/>
              <a:gd name="connsiteY5723" fmla="*/ 947150 h 2239844"/>
              <a:gd name="connsiteX5724" fmla="*/ 2209714 w 4419601"/>
              <a:gd name="connsiteY5724" fmla="*/ 933898 h 2239844"/>
              <a:gd name="connsiteX5725" fmla="*/ 2216150 w 4419601"/>
              <a:gd name="connsiteY5725" fmla="*/ 940347 h 2239844"/>
              <a:gd name="connsiteX5726" fmla="*/ 2209714 w 4419601"/>
              <a:gd name="connsiteY5726" fmla="*/ 933898 h 2239844"/>
              <a:gd name="connsiteX5727" fmla="*/ 4419601 w 4419601"/>
              <a:gd name="connsiteY5727" fmla="*/ 933594 h 2239844"/>
              <a:gd name="connsiteX5728" fmla="*/ 4284674 w 4419601"/>
              <a:gd name="connsiteY5728" fmla="*/ 1056019 h 2239844"/>
              <a:gd name="connsiteX5729" fmla="*/ 4143322 w 4419601"/>
              <a:gd name="connsiteY5729" fmla="*/ 1178443 h 2239844"/>
              <a:gd name="connsiteX5730" fmla="*/ 3783518 w 4419601"/>
              <a:gd name="connsiteY5730" fmla="*/ 1436178 h 2239844"/>
              <a:gd name="connsiteX5731" fmla="*/ 3693566 w 4419601"/>
              <a:gd name="connsiteY5731" fmla="*/ 1487725 h 2239844"/>
              <a:gd name="connsiteX5732" fmla="*/ 3676551 w 4419601"/>
              <a:gd name="connsiteY5732" fmla="*/ 1494861 h 2239844"/>
              <a:gd name="connsiteX5733" fmla="*/ 3699188 w 4419601"/>
              <a:gd name="connsiteY5733" fmla="*/ 1482893 h 2239844"/>
              <a:gd name="connsiteX5734" fmla="*/ 3886319 w 4419601"/>
              <a:gd name="connsiteY5734" fmla="*/ 1371745 h 2239844"/>
              <a:gd name="connsiteX5735" fmla="*/ 4063812 w 4419601"/>
              <a:gd name="connsiteY5735" fmla="*/ 1240461 h 2239844"/>
              <a:gd name="connsiteX5736" fmla="*/ 4194242 w 4419601"/>
              <a:gd name="connsiteY5736" fmla="*/ 1123835 h 2239844"/>
              <a:gd name="connsiteX5737" fmla="*/ 4258974 w 4419601"/>
              <a:gd name="connsiteY5737" fmla="*/ 1068906 h 2239844"/>
              <a:gd name="connsiteX5738" fmla="*/ 4340894 w 4419601"/>
              <a:gd name="connsiteY5738" fmla="*/ 1002861 h 2239844"/>
              <a:gd name="connsiteX5739" fmla="*/ 4387412 w 4419601"/>
              <a:gd name="connsiteY5739" fmla="*/ 954137 h 2239844"/>
              <a:gd name="connsiteX5740" fmla="*/ 1187633 w 4419601"/>
              <a:gd name="connsiteY5740" fmla="*/ 932989 h 2239844"/>
              <a:gd name="connsiteX5741" fmla="*/ 1162483 w 4419601"/>
              <a:gd name="connsiteY5741" fmla="*/ 975828 h 2239844"/>
              <a:gd name="connsiteX5742" fmla="*/ 1156285 w 4419601"/>
              <a:gd name="connsiteY5742" fmla="*/ 985210 h 2239844"/>
              <a:gd name="connsiteX5743" fmla="*/ 4413176 w 4419601"/>
              <a:gd name="connsiteY5743" fmla="*/ 927151 h 2239844"/>
              <a:gd name="connsiteX5744" fmla="*/ 4419601 w 4419601"/>
              <a:gd name="connsiteY5744" fmla="*/ 933594 h 2239844"/>
              <a:gd name="connsiteX5745" fmla="*/ 4413176 w 4419601"/>
              <a:gd name="connsiteY5745" fmla="*/ 927151 h 2239844"/>
              <a:gd name="connsiteX5746" fmla="*/ 1761434 w 4419601"/>
              <a:gd name="connsiteY5746" fmla="*/ 925475 h 2239844"/>
              <a:gd name="connsiteX5747" fmla="*/ 1758117 w 4419601"/>
              <a:gd name="connsiteY5747" fmla="*/ 937080 h 2239844"/>
              <a:gd name="connsiteX5748" fmla="*/ 1760687 w 4419601"/>
              <a:gd name="connsiteY5748" fmla="*/ 926483 h 2239844"/>
              <a:gd name="connsiteX5749" fmla="*/ 182563 w 4419601"/>
              <a:gd name="connsiteY5749" fmla="*/ 924841 h 2239844"/>
              <a:gd name="connsiteX5750" fmla="*/ 185738 w 4419601"/>
              <a:gd name="connsiteY5750" fmla="*/ 927264 h 2239844"/>
              <a:gd name="connsiteX5751" fmla="*/ 134938 w 4419601"/>
              <a:gd name="connsiteY5751" fmla="*/ 1004826 h 2239844"/>
              <a:gd name="connsiteX5752" fmla="*/ 128588 w 4419601"/>
              <a:gd name="connsiteY5752" fmla="*/ 1004826 h 2239844"/>
              <a:gd name="connsiteX5753" fmla="*/ 179388 w 4419601"/>
              <a:gd name="connsiteY5753" fmla="*/ 927264 h 2239844"/>
              <a:gd name="connsiteX5754" fmla="*/ 182563 w 4419601"/>
              <a:gd name="connsiteY5754" fmla="*/ 924841 h 2239844"/>
              <a:gd name="connsiteX5755" fmla="*/ 3034989 w 4419601"/>
              <a:gd name="connsiteY5755" fmla="*/ 923362 h 2239844"/>
              <a:gd name="connsiteX5756" fmla="*/ 3055086 w 4419601"/>
              <a:gd name="connsiteY5756" fmla="*/ 938884 h 2239844"/>
              <a:gd name="connsiteX5757" fmla="*/ 3108937 w 4419601"/>
              <a:gd name="connsiteY5757" fmla="*/ 997281 h 2239844"/>
              <a:gd name="connsiteX5758" fmla="*/ 3056692 w 4419601"/>
              <a:gd name="connsiteY5758" fmla="*/ 942097 h 2239844"/>
              <a:gd name="connsiteX5759" fmla="*/ 2209714 w 4419601"/>
              <a:gd name="connsiteY5759" fmla="*/ 914550 h 2239844"/>
              <a:gd name="connsiteX5760" fmla="*/ 2201780 w 4419601"/>
              <a:gd name="connsiteY5760" fmla="*/ 947150 h 2239844"/>
              <a:gd name="connsiteX5761" fmla="*/ 2197647 w 4419601"/>
              <a:gd name="connsiteY5761" fmla="*/ 954052 h 2239844"/>
              <a:gd name="connsiteX5762" fmla="*/ 2196497 w 4419601"/>
              <a:gd name="connsiteY5762" fmla="*/ 958023 h 2239844"/>
              <a:gd name="connsiteX5763" fmla="*/ 2187189 w 4419601"/>
              <a:gd name="connsiteY5763" fmla="*/ 975012 h 2239844"/>
              <a:gd name="connsiteX5764" fmla="*/ 2175214 w 4419601"/>
              <a:gd name="connsiteY5764" fmla="*/ 994297 h 2239844"/>
              <a:gd name="connsiteX5765" fmla="*/ 2174934 w 4419601"/>
              <a:gd name="connsiteY5765" fmla="*/ 994136 h 2239844"/>
              <a:gd name="connsiteX5766" fmla="*/ 2183971 w 4419601"/>
              <a:gd name="connsiteY5766" fmla="*/ 979043 h 2239844"/>
              <a:gd name="connsiteX5767" fmla="*/ 2196039 w 4419601"/>
              <a:gd name="connsiteY5767" fmla="*/ 945990 h 2239844"/>
              <a:gd name="connsiteX5768" fmla="*/ 2198182 w 4419601"/>
              <a:gd name="connsiteY5768" fmla="*/ 934775 h 2239844"/>
              <a:gd name="connsiteX5769" fmla="*/ 995156 w 4419601"/>
              <a:gd name="connsiteY5769" fmla="*/ 909071 h 2239844"/>
              <a:gd name="connsiteX5770" fmla="*/ 995156 w 4419601"/>
              <a:gd name="connsiteY5770" fmla="*/ 915510 h 2239844"/>
              <a:gd name="connsiteX5771" fmla="*/ 995156 w 4419601"/>
              <a:gd name="connsiteY5771" fmla="*/ 909071 h 2239844"/>
              <a:gd name="connsiteX5772" fmla="*/ 2203279 w 4419601"/>
              <a:gd name="connsiteY5772" fmla="*/ 908101 h 2239844"/>
              <a:gd name="connsiteX5773" fmla="*/ 2198182 w 4419601"/>
              <a:gd name="connsiteY5773" fmla="*/ 934775 h 2239844"/>
              <a:gd name="connsiteX5774" fmla="*/ 2196843 w 4419601"/>
              <a:gd name="connsiteY5774" fmla="*/ 937122 h 2239844"/>
              <a:gd name="connsiteX5775" fmla="*/ 2183971 w 4419601"/>
              <a:gd name="connsiteY5775" fmla="*/ 959695 h 2239844"/>
              <a:gd name="connsiteX5776" fmla="*/ 2172709 w 4419601"/>
              <a:gd name="connsiteY5776" fmla="*/ 985492 h 2239844"/>
              <a:gd name="connsiteX5777" fmla="*/ 2172265 w 4419601"/>
              <a:gd name="connsiteY5777" fmla="*/ 992608 h 2239844"/>
              <a:gd name="connsiteX5778" fmla="*/ 2171100 w 4419601"/>
              <a:gd name="connsiteY5778" fmla="*/ 991941 h 2239844"/>
              <a:gd name="connsiteX5779" fmla="*/ 2164072 w 4419601"/>
              <a:gd name="connsiteY5779" fmla="*/ 996394 h 2239844"/>
              <a:gd name="connsiteX5780" fmla="*/ 2163859 w 4419601"/>
              <a:gd name="connsiteY5780" fmla="*/ 988716 h 2239844"/>
              <a:gd name="connsiteX5781" fmla="*/ 2177535 w 4419601"/>
              <a:gd name="connsiteY5781" fmla="*/ 959695 h 2239844"/>
              <a:gd name="connsiteX5782" fmla="*/ 2203279 w 4419601"/>
              <a:gd name="connsiteY5782" fmla="*/ 908101 h 2239844"/>
              <a:gd name="connsiteX5783" fmla="*/ 2203279 w 4419601"/>
              <a:gd name="connsiteY5783" fmla="*/ 908101 h 2239844"/>
              <a:gd name="connsiteX5784" fmla="*/ 2209714 w 4419601"/>
              <a:gd name="connsiteY5784" fmla="*/ 914550 h 2239844"/>
              <a:gd name="connsiteX5785" fmla="*/ 2203279 w 4419601"/>
              <a:gd name="connsiteY5785" fmla="*/ 908101 h 2239844"/>
              <a:gd name="connsiteX5786" fmla="*/ 423779 w 4419601"/>
              <a:gd name="connsiteY5786" fmla="*/ 908101 h 2239844"/>
              <a:gd name="connsiteX5787" fmla="*/ 430213 w 4419601"/>
              <a:gd name="connsiteY5787" fmla="*/ 914553 h 2239844"/>
              <a:gd name="connsiteX5788" fmla="*/ 314408 w 4419601"/>
              <a:gd name="connsiteY5788" fmla="*/ 1101674 h 2239844"/>
              <a:gd name="connsiteX5789" fmla="*/ 307975 w 4419601"/>
              <a:gd name="connsiteY5789" fmla="*/ 1101674 h 2239844"/>
              <a:gd name="connsiteX5790" fmla="*/ 423779 w 4419601"/>
              <a:gd name="connsiteY5790" fmla="*/ 908101 h 2239844"/>
              <a:gd name="connsiteX5791" fmla="*/ 1206445 w 4419601"/>
              <a:gd name="connsiteY5791" fmla="*/ 901652 h 2239844"/>
              <a:gd name="connsiteX5792" fmla="*/ 1175577 w 4419601"/>
              <a:gd name="connsiteY5792" fmla="*/ 959500 h 2239844"/>
              <a:gd name="connsiteX5793" fmla="*/ 1117698 w 4419601"/>
              <a:gd name="connsiteY5793" fmla="*/ 1055916 h 2239844"/>
              <a:gd name="connsiteX5794" fmla="*/ 1096241 w 4419601"/>
              <a:gd name="connsiteY5794" fmla="*/ 1085161 h 2239844"/>
              <a:gd name="connsiteX5795" fmla="*/ 1098405 w 4419601"/>
              <a:gd name="connsiteY5795" fmla="*/ 1081627 h 2239844"/>
              <a:gd name="connsiteX5796" fmla="*/ 1123486 w 4419601"/>
              <a:gd name="connsiteY5796" fmla="*/ 1039847 h 2239844"/>
              <a:gd name="connsiteX5797" fmla="*/ 1130560 w 4419601"/>
              <a:gd name="connsiteY5797" fmla="*/ 1030205 h 2239844"/>
              <a:gd name="connsiteX5798" fmla="*/ 1162483 w 4419601"/>
              <a:gd name="connsiteY5798" fmla="*/ 975828 h 2239844"/>
              <a:gd name="connsiteX5799" fmla="*/ 1184419 w 4419601"/>
              <a:gd name="connsiteY5799" fmla="*/ 942627 h 2239844"/>
              <a:gd name="connsiteX5800" fmla="*/ 1196075 w 4419601"/>
              <a:gd name="connsiteY5800" fmla="*/ 918926 h 2239844"/>
              <a:gd name="connsiteX5801" fmla="*/ 1787546 w 4419601"/>
              <a:gd name="connsiteY5801" fmla="*/ 901341 h 2239844"/>
              <a:gd name="connsiteX5802" fmla="*/ 1772733 w 4419601"/>
              <a:gd name="connsiteY5802" fmla="*/ 934511 h 2239844"/>
              <a:gd name="connsiteX5803" fmla="*/ 1767820 w 4419601"/>
              <a:gd name="connsiteY5803" fmla="*/ 946459 h 2239844"/>
              <a:gd name="connsiteX5804" fmla="*/ 1771642 w 4419601"/>
              <a:gd name="connsiteY5804" fmla="*/ 947007 h 2239844"/>
              <a:gd name="connsiteX5805" fmla="*/ 1772445 w 4419601"/>
              <a:gd name="connsiteY5805" fmla="*/ 952646 h 2239844"/>
              <a:gd name="connsiteX5806" fmla="*/ 1769233 w 4419601"/>
              <a:gd name="connsiteY5806" fmla="*/ 947007 h 2239844"/>
              <a:gd name="connsiteX5807" fmla="*/ 1767748 w 4419601"/>
              <a:gd name="connsiteY5807" fmla="*/ 946634 h 2239844"/>
              <a:gd name="connsiteX5808" fmla="*/ 1762996 w 4419601"/>
              <a:gd name="connsiteY5808" fmla="*/ 958193 h 2239844"/>
              <a:gd name="connsiteX5809" fmla="*/ 1757018 w 4419601"/>
              <a:gd name="connsiteY5809" fmla="*/ 966583 h 2239844"/>
              <a:gd name="connsiteX5810" fmla="*/ 1758882 w 4419601"/>
              <a:gd name="connsiteY5810" fmla="*/ 957864 h 2239844"/>
              <a:gd name="connsiteX5811" fmla="*/ 1757973 w 4419601"/>
              <a:gd name="connsiteY5811" fmla="*/ 959349 h 2239844"/>
              <a:gd name="connsiteX5812" fmla="*/ 1755397 w 4419601"/>
              <a:gd name="connsiteY5812" fmla="*/ 968857 h 2239844"/>
              <a:gd name="connsiteX5813" fmla="*/ 1750051 w 4419601"/>
              <a:gd name="connsiteY5813" fmla="*/ 976361 h 2239844"/>
              <a:gd name="connsiteX5814" fmla="*/ 1749524 w 4419601"/>
              <a:gd name="connsiteY5814" fmla="*/ 975572 h 2239844"/>
              <a:gd name="connsiteX5815" fmla="*/ 1753104 w 4419601"/>
              <a:gd name="connsiteY5815" fmla="*/ 967304 h 2239844"/>
              <a:gd name="connsiteX5816" fmla="*/ 1749267 w 4419601"/>
              <a:gd name="connsiteY5816" fmla="*/ 973573 h 2239844"/>
              <a:gd name="connsiteX5817" fmla="*/ 1748980 w 4419601"/>
              <a:gd name="connsiteY5817" fmla="*/ 974756 h 2239844"/>
              <a:gd name="connsiteX5818" fmla="*/ 1748752 w 4419601"/>
              <a:gd name="connsiteY5818" fmla="*/ 974414 h 2239844"/>
              <a:gd name="connsiteX5819" fmla="*/ 1747984 w 4419601"/>
              <a:gd name="connsiteY5819" fmla="*/ 975669 h 2239844"/>
              <a:gd name="connsiteX5820" fmla="*/ 1748630 w 4419601"/>
              <a:gd name="connsiteY5820" fmla="*/ 974230 h 2239844"/>
              <a:gd name="connsiteX5821" fmla="*/ 1747838 w 4419601"/>
              <a:gd name="connsiteY5821" fmla="*/ 973044 h 2239844"/>
              <a:gd name="connsiteX5822" fmla="*/ 1758117 w 4419601"/>
              <a:gd name="connsiteY5822" fmla="*/ 937080 h 2239844"/>
              <a:gd name="connsiteX5823" fmla="*/ 1749671 w 4419601"/>
              <a:gd name="connsiteY5823" fmla="*/ 971908 h 2239844"/>
              <a:gd name="connsiteX5824" fmla="*/ 1753974 w 4419601"/>
              <a:gd name="connsiteY5824" fmla="*/ 962314 h 2239844"/>
              <a:gd name="connsiteX5825" fmla="*/ 1757041 w 4419601"/>
              <a:gd name="connsiteY5825" fmla="*/ 958213 h 2239844"/>
              <a:gd name="connsiteX5826" fmla="*/ 1760355 w 4419601"/>
              <a:gd name="connsiteY5826" fmla="*/ 950559 h 2239844"/>
              <a:gd name="connsiteX5827" fmla="*/ 1758986 w 4419601"/>
              <a:gd name="connsiteY5827" fmla="*/ 955610 h 2239844"/>
              <a:gd name="connsiteX5828" fmla="*/ 1759515 w 4419601"/>
              <a:gd name="connsiteY5828" fmla="*/ 954902 h 2239844"/>
              <a:gd name="connsiteX5829" fmla="*/ 1760531 w 4419601"/>
              <a:gd name="connsiteY5829" fmla="*/ 950151 h 2239844"/>
              <a:gd name="connsiteX5830" fmla="*/ 1770867 w 4419601"/>
              <a:gd name="connsiteY5830" fmla="*/ 926281 h 2239844"/>
              <a:gd name="connsiteX5831" fmla="*/ 1785582 w 4419601"/>
              <a:gd name="connsiteY5831" fmla="*/ 903203 h 2239844"/>
              <a:gd name="connsiteX5832" fmla="*/ 3009039 w 4419601"/>
              <a:gd name="connsiteY5832" fmla="*/ 897006 h 2239844"/>
              <a:gd name="connsiteX5833" fmla="*/ 3025364 w 4419601"/>
              <a:gd name="connsiteY5833" fmla="*/ 908356 h 2239844"/>
              <a:gd name="connsiteX5834" fmla="*/ 3097660 w 4419601"/>
              <a:gd name="connsiteY5834" fmla="*/ 974232 h 2239844"/>
              <a:gd name="connsiteX5835" fmla="*/ 3149665 w 4419601"/>
              <a:gd name="connsiteY5835" fmla="*/ 1036909 h 2239844"/>
              <a:gd name="connsiteX5836" fmla="*/ 3102480 w 4419601"/>
              <a:gd name="connsiteY5836" fmla="*/ 985478 h 2239844"/>
              <a:gd name="connsiteX5837" fmla="*/ 3030184 w 4419601"/>
              <a:gd name="connsiteY5837" fmla="*/ 913176 h 2239844"/>
              <a:gd name="connsiteX5838" fmla="*/ 398264 w 4419601"/>
              <a:gd name="connsiteY5838" fmla="*/ 895401 h 2239844"/>
              <a:gd name="connsiteX5839" fmla="*/ 404714 w 4419601"/>
              <a:gd name="connsiteY5839" fmla="*/ 901814 h 2239844"/>
              <a:gd name="connsiteX5840" fmla="*/ 314424 w 4419601"/>
              <a:gd name="connsiteY5840" fmla="*/ 1049326 h 2239844"/>
              <a:gd name="connsiteX5841" fmla="*/ 307975 w 4419601"/>
              <a:gd name="connsiteY5841" fmla="*/ 1049326 h 2239844"/>
              <a:gd name="connsiteX5842" fmla="*/ 398264 w 4419601"/>
              <a:gd name="connsiteY5842" fmla="*/ 895401 h 2239844"/>
              <a:gd name="connsiteX5843" fmla="*/ 3018336 w 4419601"/>
              <a:gd name="connsiteY5843" fmla="*/ 885557 h 2239844"/>
              <a:gd name="connsiteX5844" fmla="*/ 3063213 w 4419601"/>
              <a:gd name="connsiteY5844" fmla="*/ 926197 h 2239844"/>
              <a:gd name="connsiteX5845" fmla="*/ 3130587 w 4419601"/>
              <a:gd name="connsiteY5845" fmla="*/ 1000410 h 2239844"/>
              <a:gd name="connsiteX5846" fmla="*/ 3115332 w 4419601"/>
              <a:gd name="connsiteY5846" fmla="*/ 979052 h 2239844"/>
              <a:gd name="connsiteX5847" fmla="*/ 3042233 w 4419601"/>
              <a:gd name="connsiteY5847" fmla="*/ 903536 h 2239844"/>
              <a:gd name="connsiteX5848" fmla="*/ 1217700 w 4419601"/>
              <a:gd name="connsiteY5848" fmla="*/ 880559 h 2239844"/>
              <a:gd name="connsiteX5849" fmla="*/ 1214163 w 4419601"/>
              <a:gd name="connsiteY5849" fmla="*/ 888795 h 2239844"/>
              <a:gd name="connsiteX5850" fmla="*/ 1206445 w 4419601"/>
              <a:gd name="connsiteY5850" fmla="*/ 901652 h 2239844"/>
              <a:gd name="connsiteX5851" fmla="*/ 1797406 w 4419601"/>
              <a:gd name="connsiteY5851" fmla="*/ 879896 h 2239844"/>
              <a:gd name="connsiteX5852" fmla="*/ 1771127 w 4419601"/>
              <a:gd name="connsiteY5852" fmla="*/ 925680 h 2239844"/>
              <a:gd name="connsiteX5853" fmla="*/ 1770867 w 4419601"/>
              <a:gd name="connsiteY5853" fmla="*/ 926281 h 2239844"/>
              <a:gd name="connsiteX5854" fmla="*/ 1764025 w 4419601"/>
              <a:gd name="connsiteY5854" fmla="*/ 937011 h 2239844"/>
              <a:gd name="connsiteX5855" fmla="*/ 1764703 w 4419601"/>
              <a:gd name="connsiteY5855" fmla="*/ 934511 h 2239844"/>
              <a:gd name="connsiteX5856" fmla="*/ 1776137 w 4419601"/>
              <a:gd name="connsiteY5856" fmla="*/ 905633 h 2239844"/>
              <a:gd name="connsiteX5857" fmla="*/ 1792809 w 4419601"/>
              <a:gd name="connsiteY5857" fmla="*/ 883133 h 2239844"/>
              <a:gd name="connsiteX5858" fmla="*/ 897925 w 4419601"/>
              <a:gd name="connsiteY5858" fmla="*/ 878467 h 2239844"/>
              <a:gd name="connsiteX5859" fmla="*/ 930163 w 4419601"/>
              <a:gd name="connsiteY5859" fmla="*/ 900219 h 2239844"/>
              <a:gd name="connsiteX5860" fmla="*/ 963696 w 4419601"/>
              <a:gd name="connsiteY5860" fmla="*/ 929734 h 2239844"/>
              <a:gd name="connsiteX5861" fmla="*/ 950454 w 4419601"/>
              <a:gd name="connsiteY5861" fmla="*/ 924551 h 2239844"/>
              <a:gd name="connsiteX5862" fmla="*/ 924546 w 4419601"/>
              <a:gd name="connsiteY5862" fmla="*/ 903438 h 2239844"/>
              <a:gd name="connsiteX5863" fmla="*/ 906445 w 4419601"/>
              <a:gd name="connsiteY5863" fmla="*/ 890956 h 2239844"/>
              <a:gd name="connsiteX5864" fmla="*/ 886032 w 4419601"/>
              <a:gd name="connsiteY5864" fmla="*/ 876880 h 2239844"/>
              <a:gd name="connsiteX5865" fmla="*/ 906445 w 4419601"/>
              <a:gd name="connsiteY5865" fmla="*/ 890956 h 2239844"/>
              <a:gd name="connsiteX5866" fmla="*/ 913313 w 4419601"/>
              <a:gd name="connsiteY5866" fmla="*/ 901024 h 2239844"/>
              <a:gd name="connsiteX5867" fmla="*/ 943803 w 4419601"/>
              <a:gd name="connsiteY5867" fmla="*/ 921948 h 2239844"/>
              <a:gd name="connsiteX5868" fmla="*/ 950454 w 4419601"/>
              <a:gd name="connsiteY5868" fmla="*/ 924551 h 2239844"/>
              <a:gd name="connsiteX5869" fmla="*/ 962215 w 4419601"/>
              <a:gd name="connsiteY5869" fmla="*/ 934135 h 2239844"/>
              <a:gd name="connsiteX5870" fmla="*/ 937384 w 4419601"/>
              <a:gd name="connsiteY5870" fmla="*/ 921948 h 2239844"/>
              <a:gd name="connsiteX5871" fmla="*/ 886032 w 4419601"/>
              <a:gd name="connsiteY5871" fmla="*/ 876880 h 2239844"/>
              <a:gd name="connsiteX5872" fmla="*/ 777052 w 4419601"/>
              <a:gd name="connsiteY5872" fmla="*/ 876845 h 2239844"/>
              <a:gd name="connsiteX5873" fmla="*/ 777414 w 4419601"/>
              <a:gd name="connsiteY5873" fmla="*/ 877075 h 2239844"/>
              <a:gd name="connsiteX5874" fmla="*/ 764467 w 4419601"/>
              <a:gd name="connsiteY5874" fmla="*/ 877722 h 2239844"/>
              <a:gd name="connsiteX5875" fmla="*/ 764118 w 4419601"/>
              <a:gd name="connsiteY5875" fmla="*/ 877271 h 2239844"/>
              <a:gd name="connsiteX5876" fmla="*/ 2633496 w 4419601"/>
              <a:gd name="connsiteY5876" fmla="*/ 876351 h 2239844"/>
              <a:gd name="connsiteX5877" fmla="*/ 2633496 w 4419601"/>
              <a:gd name="connsiteY5877" fmla="*/ 882701 h 2239844"/>
              <a:gd name="connsiteX5878" fmla="*/ 2633496 w 4419601"/>
              <a:gd name="connsiteY5878" fmla="*/ 876351 h 2239844"/>
              <a:gd name="connsiteX5879" fmla="*/ 307172 w 4419601"/>
              <a:gd name="connsiteY5879" fmla="*/ 874002 h 2239844"/>
              <a:gd name="connsiteX5880" fmla="*/ 307976 w 4419601"/>
              <a:gd name="connsiteY5880" fmla="*/ 876402 h 2239844"/>
              <a:gd name="connsiteX5881" fmla="*/ 249308 w 4419601"/>
              <a:gd name="connsiteY5881" fmla="*/ 971621 h 2239844"/>
              <a:gd name="connsiteX5882" fmla="*/ 191952 w 4419601"/>
              <a:gd name="connsiteY5882" fmla="*/ 1053302 h 2239844"/>
              <a:gd name="connsiteX5883" fmla="*/ 215190 w 4419601"/>
              <a:gd name="connsiteY5883" fmla="*/ 1066386 h 2239844"/>
              <a:gd name="connsiteX5884" fmla="*/ 347591 w 4419601"/>
              <a:gd name="connsiteY5884" fmla="*/ 876351 h 2239844"/>
              <a:gd name="connsiteX5885" fmla="*/ 354013 w 4419601"/>
              <a:gd name="connsiteY5885" fmla="*/ 882803 h 2239844"/>
              <a:gd name="connsiteX5886" fmla="*/ 286580 w 4419601"/>
              <a:gd name="connsiteY5886" fmla="*/ 973944 h 2239844"/>
              <a:gd name="connsiteX5887" fmla="*/ 219806 w 4419601"/>
              <a:gd name="connsiteY5887" fmla="*/ 1068986 h 2239844"/>
              <a:gd name="connsiteX5888" fmla="*/ 244067 w 4419601"/>
              <a:gd name="connsiteY5888" fmla="*/ 1082646 h 2239844"/>
              <a:gd name="connsiteX5889" fmla="*/ 346832 w 4419601"/>
              <a:gd name="connsiteY5889" fmla="*/ 1139707 h 2239844"/>
              <a:gd name="connsiteX5890" fmla="*/ 441264 w 4419601"/>
              <a:gd name="connsiteY5890" fmla="*/ 1187710 h 2239844"/>
              <a:gd name="connsiteX5891" fmla="*/ 449598 w 4419601"/>
              <a:gd name="connsiteY5891" fmla="*/ 1191946 h 2239844"/>
              <a:gd name="connsiteX5892" fmla="*/ 473061 w 4419601"/>
              <a:gd name="connsiteY5892" fmla="*/ 1204423 h 2239844"/>
              <a:gd name="connsiteX5893" fmla="*/ 546911 w 4419601"/>
              <a:gd name="connsiteY5893" fmla="*/ 1098601 h 2239844"/>
              <a:gd name="connsiteX5894" fmla="*/ 615885 w 4419601"/>
              <a:gd name="connsiteY5894" fmla="*/ 985974 h 2239844"/>
              <a:gd name="connsiteX5895" fmla="*/ 622301 w 4419601"/>
              <a:gd name="connsiteY5895" fmla="*/ 985974 h 2239844"/>
              <a:gd name="connsiteX5896" fmla="*/ 550921 w 4419601"/>
              <a:gd name="connsiteY5896" fmla="*/ 1104232 h 2239844"/>
              <a:gd name="connsiteX5897" fmla="*/ 480842 w 4419601"/>
              <a:gd name="connsiteY5897" fmla="*/ 1208562 h 2239844"/>
              <a:gd name="connsiteX5898" fmla="*/ 521016 w 4419601"/>
              <a:gd name="connsiteY5898" fmla="*/ 1229925 h 2239844"/>
              <a:gd name="connsiteX5899" fmla="*/ 527117 w 4419601"/>
              <a:gd name="connsiteY5899" fmla="*/ 1229925 h 2239844"/>
              <a:gd name="connsiteX5900" fmla="*/ 541903 w 4419601"/>
              <a:gd name="connsiteY5900" fmla="*/ 1241033 h 2239844"/>
              <a:gd name="connsiteX5901" fmla="*/ 546741 w 4419601"/>
              <a:gd name="connsiteY5901" fmla="*/ 1243606 h 2239844"/>
              <a:gd name="connsiteX5902" fmla="*/ 615942 w 4419601"/>
              <a:gd name="connsiteY5902" fmla="*/ 1124001 h 2239844"/>
              <a:gd name="connsiteX5903" fmla="*/ 687322 w 4419601"/>
              <a:gd name="connsiteY5903" fmla="*/ 992312 h 2239844"/>
              <a:gd name="connsiteX5904" fmla="*/ 693738 w 4419601"/>
              <a:gd name="connsiteY5904" fmla="*/ 992312 h 2239844"/>
              <a:gd name="connsiteX5905" fmla="*/ 619952 w 4419601"/>
              <a:gd name="connsiteY5905" fmla="*/ 1128819 h 2239844"/>
              <a:gd name="connsiteX5906" fmla="*/ 551669 w 4419601"/>
              <a:gd name="connsiteY5906" fmla="*/ 1246227 h 2239844"/>
              <a:gd name="connsiteX5907" fmla="*/ 552363 w 4419601"/>
              <a:gd name="connsiteY5907" fmla="*/ 1246596 h 2239844"/>
              <a:gd name="connsiteX5908" fmla="*/ 584430 w 4419601"/>
              <a:gd name="connsiteY5908" fmla="*/ 1263649 h 2239844"/>
              <a:gd name="connsiteX5909" fmla="*/ 584200 w 4419601"/>
              <a:gd name="connsiteY5909" fmla="*/ 1262036 h 2239844"/>
              <a:gd name="connsiteX5910" fmla="*/ 719066 w 4419601"/>
              <a:gd name="connsiteY5910" fmla="*/ 1011366 h 2239844"/>
              <a:gd name="connsiteX5911" fmla="*/ 725488 w 4419601"/>
              <a:gd name="connsiteY5911" fmla="*/ 1011366 h 2239844"/>
              <a:gd name="connsiteX5912" fmla="*/ 650830 w 4419601"/>
              <a:gd name="connsiteY5912" fmla="*/ 1135094 h 2239844"/>
              <a:gd name="connsiteX5913" fmla="*/ 591176 w 4419601"/>
              <a:gd name="connsiteY5913" fmla="*/ 1267236 h 2239844"/>
              <a:gd name="connsiteX5914" fmla="*/ 628320 w 4419601"/>
              <a:gd name="connsiteY5914" fmla="*/ 1286989 h 2239844"/>
              <a:gd name="connsiteX5915" fmla="*/ 616591 w 4419601"/>
              <a:gd name="connsiteY5915" fmla="*/ 1281957 h 2239844"/>
              <a:gd name="connsiteX5916" fmla="*/ 563157 w 4419601"/>
              <a:gd name="connsiteY5916" fmla="*/ 1259034 h 2239844"/>
              <a:gd name="connsiteX5917" fmla="*/ 562399 w 4419601"/>
              <a:gd name="connsiteY5917" fmla="*/ 1258603 h 2239844"/>
              <a:gd name="connsiteX5918" fmla="*/ 562592 w 4419601"/>
              <a:gd name="connsiteY5918" fmla="*/ 1258791 h 2239844"/>
              <a:gd name="connsiteX5919" fmla="*/ 563157 w 4419601"/>
              <a:gd name="connsiteY5919" fmla="*/ 1259034 h 2239844"/>
              <a:gd name="connsiteX5920" fmla="*/ 615802 w 4419601"/>
              <a:gd name="connsiteY5920" fmla="*/ 1288966 h 2239844"/>
              <a:gd name="connsiteX5921" fmla="*/ 584477 w 4419601"/>
              <a:gd name="connsiteY5921" fmla="*/ 1275528 h 2239844"/>
              <a:gd name="connsiteX5922" fmla="*/ 575056 w 4419601"/>
              <a:gd name="connsiteY5922" fmla="*/ 1270971 h 2239844"/>
              <a:gd name="connsiteX5923" fmla="*/ 585675 w 4419601"/>
              <a:gd name="connsiteY5923" fmla="*/ 1281349 h 2239844"/>
              <a:gd name="connsiteX5924" fmla="*/ 612548 w 4419601"/>
              <a:gd name="connsiteY5924" fmla="*/ 1304258 h 2239844"/>
              <a:gd name="connsiteX5925" fmla="*/ 614061 w 4419601"/>
              <a:gd name="connsiteY5925" fmla="*/ 1304921 h 2239844"/>
              <a:gd name="connsiteX5926" fmla="*/ 612799 w 4419601"/>
              <a:gd name="connsiteY5926" fmla="*/ 1304471 h 2239844"/>
              <a:gd name="connsiteX5927" fmla="*/ 622319 w 4419601"/>
              <a:gd name="connsiteY5927" fmla="*/ 1312587 h 2239844"/>
              <a:gd name="connsiteX5928" fmla="*/ 641651 w 4419601"/>
              <a:gd name="connsiteY5928" fmla="*/ 1320402 h 2239844"/>
              <a:gd name="connsiteX5929" fmla="*/ 629497 w 4419601"/>
              <a:gd name="connsiteY5929" fmla="*/ 1317867 h 2239844"/>
              <a:gd name="connsiteX5930" fmla="*/ 632799 w 4419601"/>
              <a:gd name="connsiteY5930" fmla="*/ 1320230 h 2239844"/>
              <a:gd name="connsiteX5931" fmla="*/ 651848 w 4419601"/>
              <a:gd name="connsiteY5931" fmla="*/ 1328374 h 2239844"/>
              <a:gd name="connsiteX5932" fmla="*/ 648705 w 4419601"/>
              <a:gd name="connsiteY5932" fmla="*/ 1328570 h 2239844"/>
              <a:gd name="connsiteX5933" fmla="*/ 641155 w 4419601"/>
              <a:gd name="connsiteY5933" fmla="*/ 1326208 h 2239844"/>
              <a:gd name="connsiteX5934" fmla="*/ 662682 w 4419601"/>
              <a:gd name="connsiteY5934" fmla="*/ 1341610 h 2239844"/>
              <a:gd name="connsiteX5935" fmla="*/ 699254 w 4419601"/>
              <a:gd name="connsiteY5935" fmla="*/ 1360926 h 2239844"/>
              <a:gd name="connsiteX5936" fmla="*/ 689955 w 4419601"/>
              <a:gd name="connsiteY5936" fmla="*/ 1360894 h 2239844"/>
              <a:gd name="connsiteX5937" fmla="*/ 671846 w 4419601"/>
              <a:gd name="connsiteY5937" fmla="*/ 1356299 h 2239844"/>
              <a:gd name="connsiteX5938" fmla="*/ 626198 w 4419601"/>
              <a:gd name="connsiteY5938" fmla="*/ 1321530 h 2239844"/>
              <a:gd name="connsiteX5939" fmla="*/ 623014 w 4419601"/>
              <a:gd name="connsiteY5939" fmla="*/ 1320534 h 2239844"/>
              <a:gd name="connsiteX5940" fmla="*/ 594111 w 4419601"/>
              <a:gd name="connsiteY5940" fmla="*/ 1310086 h 2239844"/>
              <a:gd name="connsiteX5941" fmla="*/ 582314 w 4419601"/>
              <a:gd name="connsiteY5941" fmla="*/ 1303853 h 2239844"/>
              <a:gd name="connsiteX5942" fmla="*/ 597707 w 4419601"/>
              <a:gd name="connsiteY5942" fmla="*/ 1316702 h 2239844"/>
              <a:gd name="connsiteX5943" fmla="*/ 616959 w 4419601"/>
              <a:gd name="connsiteY5943" fmla="*/ 1332772 h 2239844"/>
              <a:gd name="connsiteX5944" fmla="*/ 627872 w 4419601"/>
              <a:gd name="connsiteY5944" fmla="*/ 1344366 h 2239844"/>
              <a:gd name="connsiteX5945" fmla="*/ 593209 w 4419601"/>
              <a:gd name="connsiteY5945" fmla="*/ 1321598 h 2239844"/>
              <a:gd name="connsiteX5946" fmla="*/ 591290 w 4419601"/>
              <a:gd name="connsiteY5946" fmla="*/ 1319916 h 2239844"/>
              <a:gd name="connsiteX5947" fmla="*/ 565621 w 4419601"/>
              <a:gd name="connsiteY5947" fmla="*/ 1297418 h 2239844"/>
              <a:gd name="connsiteX5948" fmla="*/ 560687 w 4419601"/>
              <a:gd name="connsiteY5948" fmla="*/ 1293095 h 2239844"/>
              <a:gd name="connsiteX5949" fmla="*/ 559835 w 4419601"/>
              <a:gd name="connsiteY5949" fmla="*/ 1292724 h 2239844"/>
              <a:gd name="connsiteX5950" fmla="*/ 560608 w 4419601"/>
              <a:gd name="connsiteY5950" fmla="*/ 1293025 h 2239844"/>
              <a:gd name="connsiteX5951" fmla="*/ 552459 w 4419601"/>
              <a:gd name="connsiteY5951" fmla="*/ 1285883 h 2239844"/>
              <a:gd name="connsiteX5952" fmla="*/ 539517 w 4419601"/>
              <a:gd name="connsiteY5952" fmla="*/ 1280350 h 2239844"/>
              <a:gd name="connsiteX5953" fmla="*/ 535761 w 4419601"/>
              <a:gd name="connsiteY5953" fmla="*/ 1278509 h 2239844"/>
              <a:gd name="connsiteX5954" fmla="*/ 551989 w 4419601"/>
              <a:gd name="connsiteY5954" fmla="*/ 1285471 h 2239844"/>
              <a:gd name="connsiteX5955" fmla="*/ 547189 w 4419601"/>
              <a:gd name="connsiteY5955" fmla="*/ 1281264 h 2239844"/>
              <a:gd name="connsiteX5956" fmla="*/ 526384 w 4419601"/>
              <a:gd name="connsiteY5956" fmla="*/ 1273914 h 2239844"/>
              <a:gd name="connsiteX5957" fmla="*/ 385369 w 4419601"/>
              <a:gd name="connsiteY5957" fmla="*/ 1204805 h 2239844"/>
              <a:gd name="connsiteX5958" fmla="*/ 296702 w 4419601"/>
              <a:gd name="connsiteY5958" fmla="*/ 1148591 h 2239844"/>
              <a:gd name="connsiteX5959" fmla="*/ 333987 w 4419601"/>
              <a:gd name="connsiteY5959" fmla="*/ 1167836 h 2239844"/>
              <a:gd name="connsiteX5960" fmla="*/ 381563 w 4419601"/>
              <a:gd name="connsiteY5960" fmla="*/ 1187927 h 2239844"/>
              <a:gd name="connsiteX5961" fmla="*/ 486529 w 4419601"/>
              <a:gd name="connsiteY5961" fmla="*/ 1249007 h 2239844"/>
              <a:gd name="connsiteX5962" fmla="*/ 537928 w 4419601"/>
              <a:gd name="connsiteY5962" fmla="*/ 1271542 h 2239844"/>
              <a:gd name="connsiteX5963" fmla="*/ 527919 w 4419601"/>
              <a:gd name="connsiteY5963" fmla="*/ 1254834 h 2239844"/>
              <a:gd name="connsiteX5964" fmla="*/ 525675 w 4419601"/>
              <a:gd name="connsiteY5964" fmla="*/ 1247089 h 2239844"/>
              <a:gd name="connsiteX5965" fmla="*/ 513023 w 4419601"/>
              <a:gd name="connsiteY5965" fmla="*/ 1240970 h 2239844"/>
              <a:gd name="connsiteX5966" fmla="*/ 436752 w 4419601"/>
              <a:gd name="connsiteY5966" fmla="*/ 1211234 h 2239844"/>
              <a:gd name="connsiteX5967" fmla="*/ 381563 w 4419601"/>
              <a:gd name="connsiteY5967" fmla="*/ 1187927 h 2239844"/>
              <a:gd name="connsiteX5968" fmla="*/ 292309 w 4419601"/>
              <a:gd name="connsiteY5968" fmla="*/ 1135991 h 2239844"/>
              <a:gd name="connsiteX5969" fmla="*/ 314718 w 4419601"/>
              <a:gd name="connsiteY5969" fmla="*/ 1146940 h 2239844"/>
              <a:gd name="connsiteX5970" fmla="*/ 418286 w 4419601"/>
              <a:gd name="connsiteY5970" fmla="*/ 1197572 h 2239844"/>
              <a:gd name="connsiteX5971" fmla="*/ 524311 w 4419601"/>
              <a:gd name="connsiteY5971" fmla="*/ 1242383 h 2239844"/>
              <a:gd name="connsiteX5972" fmla="*/ 523148 w 4419601"/>
              <a:gd name="connsiteY5972" fmla="*/ 1238371 h 2239844"/>
              <a:gd name="connsiteX5973" fmla="*/ 527636 w 4419601"/>
              <a:gd name="connsiteY5973" fmla="*/ 1242071 h 2239844"/>
              <a:gd name="connsiteX5974" fmla="*/ 527799 w 4419601"/>
              <a:gd name="connsiteY5974" fmla="*/ 1243865 h 2239844"/>
              <a:gd name="connsiteX5975" fmla="*/ 531999 w 4419601"/>
              <a:gd name="connsiteY5975" fmla="*/ 1245667 h 2239844"/>
              <a:gd name="connsiteX5976" fmla="*/ 527636 w 4419601"/>
              <a:gd name="connsiteY5976" fmla="*/ 1242071 h 2239844"/>
              <a:gd name="connsiteX5977" fmla="*/ 527471 w 4419601"/>
              <a:gd name="connsiteY5977" fmla="*/ 1240244 h 2239844"/>
              <a:gd name="connsiteX5978" fmla="*/ 523055 w 4419601"/>
              <a:gd name="connsiteY5978" fmla="*/ 1238051 h 2239844"/>
              <a:gd name="connsiteX5979" fmla="*/ 523148 w 4419601"/>
              <a:gd name="connsiteY5979" fmla="*/ 1238371 h 2239844"/>
              <a:gd name="connsiteX5980" fmla="*/ 522312 w 4419601"/>
              <a:gd name="connsiteY5980" fmla="*/ 1237682 h 2239844"/>
              <a:gd name="connsiteX5981" fmla="*/ 476550 w 4419601"/>
              <a:gd name="connsiteY5981" fmla="*/ 1214952 h 2239844"/>
              <a:gd name="connsiteX5982" fmla="*/ 474729 w 4419601"/>
              <a:gd name="connsiteY5982" fmla="*/ 1217663 h 2239844"/>
              <a:gd name="connsiteX5983" fmla="*/ 468313 w 4419601"/>
              <a:gd name="connsiteY5983" fmla="*/ 1211227 h 2239844"/>
              <a:gd name="connsiteX5984" fmla="*/ 468503 w 4419601"/>
              <a:gd name="connsiteY5984" fmla="*/ 1210955 h 2239844"/>
              <a:gd name="connsiteX5985" fmla="*/ 443175 w 4419601"/>
              <a:gd name="connsiteY5985" fmla="*/ 1198375 h 2239844"/>
              <a:gd name="connsiteX5986" fmla="*/ 237644 w 4419601"/>
              <a:gd name="connsiteY5986" fmla="*/ 1082646 h 2239844"/>
              <a:gd name="connsiteX5987" fmla="*/ 217395 w 4419601"/>
              <a:gd name="connsiteY5987" fmla="*/ 1071244 h 2239844"/>
              <a:gd name="connsiteX5988" fmla="*/ 215936 w 4419601"/>
              <a:gd name="connsiteY5988" fmla="*/ 1072343 h 2239844"/>
              <a:gd name="connsiteX5989" fmla="*/ 212725 w 4419601"/>
              <a:gd name="connsiteY5989" fmla="*/ 1069924 h 2239844"/>
              <a:gd name="connsiteX5990" fmla="*/ 213380 w 4419601"/>
              <a:gd name="connsiteY5990" fmla="*/ 1068984 h 2239844"/>
              <a:gd name="connsiteX5991" fmla="*/ 190132 w 4419601"/>
              <a:gd name="connsiteY5991" fmla="*/ 1055893 h 2239844"/>
              <a:gd name="connsiteX5992" fmla="*/ 185817 w 4419601"/>
              <a:gd name="connsiteY5992" fmla="*/ 1062038 h 2239844"/>
              <a:gd name="connsiteX5993" fmla="*/ 179388 w 4419601"/>
              <a:gd name="connsiteY5993" fmla="*/ 1062038 h 2239844"/>
              <a:gd name="connsiteX5994" fmla="*/ 185573 w 4419601"/>
              <a:gd name="connsiteY5994" fmla="*/ 1053326 h 2239844"/>
              <a:gd name="connsiteX5995" fmla="*/ 134879 w 4419601"/>
              <a:gd name="connsiteY5995" fmla="*/ 1024782 h 2239844"/>
              <a:gd name="connsiteX5996" fmla="*/ 89919 w 4419601"/>
              <a:gd name="connsiteY5996" fmla="*/ 999064 h 2239844"/>
              <a:gd name="connsiteX5997" fmla="*/ 64228 w 4419601"/>
              <a:gd name="connsiteY5997" fmla="*/ 983795 h 2239844"/>
              <a:gd name="connsiteX5998" fmla="*/ 53794 w 4419601"/>
              <a:gd name="connsiteY5998" fmla="*/ 979552 h 2239844"/>
              <a:gd name="connsiteX5999" fmla="*/ 47216 w 4419601"/>
              <a:gd name="connsiteY5999" fmla="*/ 970145 h 2239844"/>
              <a:gd name="connsiteX6000" fmla="*/ 66637 w 4419601"/>
              <a:gd name="connsiteY6000" fmla="*/ 977365 h 2239844"/>
              <a:gd name="connsiteX6001" fmla="*/ 89919 w 4419601"/>
              <a:gd name="connsiteY6001" fmla="*/ 992635 h 2239844"/>
              <a:gd name="connsiteX6002" fmla="*/ 141302 w 4419601"/>
              <a:gd name="connsiteY6002" fmla="*/ 1024782 h 2239844"/>
              <a:gd name="connsiteX6003" fmla="*/ 187408 w 4419601"/>
              <a:gd name="connsiteY6003" fmla="*/ 1050743 h 2239844"/>
              <a:gd name="connsiteX6004" fmla="*/ 245289 w 4419601"/>
              <a:gd name="connsiteY6004" fmla="*/ 969220 h 2239844"/>
              <a:gd name="connsiteX6005" fmla="*/ 301546 w 4419601"/>
              <a:gd name="connsiteY6005" fmla="*/ 876402 h 2239844"/>
              <a:gd name="connsiteX6006" fmla="*/ 307172 w 4419601"/>
              <a:gd name="connsiteY6006" fmla="*/ 874002 h 2239844"/>
              <a:gd name="connsiteX6007" fmla="*/ 747531 w 4419601"/>
              <a:gd name="connsiteY6007" fmla="*/ 873593 h 2239844"/>
              <a:gd name="connsiteX6008" fmla="*/ 761727 w 4419601"/>
              <a:gd name="connsiteY6008" fmla="*/ 877142 h 2239844"/>
              <a:gd name="connsiteX6009" fmla="*/ 762016 w 4419601"/>
              <a:gd name="connsiteY6009" fmla="*/ 877340 h 2239844"/>
              <a:gd name="connsiteX6010" fmla="*/ 762458 w 4419601"/>
              <a:gd name="connsiteY6010" fmla="*/ 877325 h 2239844"/>
              <a:gd name="connsiteX6011" fmla="*/ 764117 w 4419601"/>
              <a:gd name="connsiteY6011" fmla="*/ 877740 h 2239844"/>
              <a:gd name="connsiteX6012" fmla="*/ 764467 w 4419601"/>
              <a:gd name="connsiteY6012" fmla="*/ 877722 h 2239844"/>
              <a:gd name="connsiteX6013" fmla="*/ 765718 w 4419601"/>
              <a:gd name="connsiteY6013" fmla="*/ 879341 h 2239844"/>
              <a:gd name="connsiteX6014" fmla="*/ 771146 w 4419601"/>
              <a:gd name="connsiteY6014" fmla="*/ 882878 h 2239844"/>
              <a:gd name="connsiteX6015" fmla="*/ 757714 w 4419601"/>
              <a:gd name="connsiteY6015" fmla="*/ 882542 h 2239844"/>
              <a:gd name="connsiteX6016" fmla="*/ 271401 w 4419601"/>
              <a:gd name="connsiteY6016" fmla="*/ 871604 h 2239844"/>
              <a:gd name="connsiteX6017" fmla="*/ 269792 w 4419601"/>
              <a:gd name="connsiteY6017" fmla="*/ 876414 h 2239844"/>
              <a:gd name="connsiteX6018" fmla="*/ 250492 w 4419601"/>
              <a:gd name="connsiteY6018" fmla="*/ 908482 h 2239844"/>
              <a:gd name="connsiteX6019" fmla="*/ 218324 w 4419601"/>
              <a:gd name="connsiteY6019" fmla="*/ 946963 h 2239844"/>
              <a:gd name="connsiteX6020" fmla="*/ 160421 w 4419601"/>
              <a:gd name="connsiteY6020" fmla="*/ 1030339 h 2239844"/>
              <a:gd name="connsiteX6021" fmla="*/ 153988 w 4419601"/>
              <a:gd name="connsiteY6021" fmla="*/ 1030339 h 2239844"/>
              <a:gd name="connsiteX6022" fmla="*/ 211890 w 4419601"/>
              <a:gd name="connsiteY6022" fmla="*/ 946963 h 2239844"/>
              <a:gd name="connsiteX6023" fmla="*/ 237624 w 4419601"/>
              <a:gd name="connsiteY6023" fmla="*/ 914896 h 2239844"/>
              <a:gd name="connsiteX6024" fmla="*/ 263359 w 4419601"/>
              <a:gd name="connsiteY6024" fmla="*/ 876414 h 2239844"/>
              <a:gd name="connsiteX6025" fmla="*/ 271401 w 4419601"/>
              <a:gd name="connsiteY6025" fmla="*/ 871604 h 2239844"/>
              <a:gd name="connsiteX6026" fmla="*/ 891916 w 4419601"/>
              <a:gd name="connsiteY6026" fmla="*/ 870978 h 2239844"/>
              <a:gd name="connsiteX6027" fmla="*/ 893678 w 4419601"/>
              <a:gd name="connsiteY6027" fmla="*/ 872241 h 2239844"/>
              <a:gd name="connsiteX6028" fmla="*/ 897925 w 4419601"/>
              <a:gd name="connsiteY6028" fmla="*/ 878467 h 2239844"/>
              <a:gd name="connsiteX6029" fmla="*/ 889869 w 4419601"/>
              <a:gd name="connsiteY6029" fmla="*/ 873031 h 2239844"/>
              <a:gd name="connsiteX6030" fmla="*/ 886032 w 4419601"/>
              <a:gd name="connsiteY6030" fmla="*/ 870442 h 2239844"/>
              <a:gd name="connsiteX6031" fmla="*/ 889869 w 4419601"/>
              <a:gd name="connsiteY6031" fmla="*/ 873031 h 2239844"/>
              <a:gd name="connsiteX6032" fmla="*/ 886834 w 4419601"/>
              <a:gd name="connsiteY6032" fmla="*/ 876075 h 2239844"/>
              <a:gd name="connsiteX6033" fmla="*/ 886032 w 4419601"/>
              <a:gd name="connsiteY6033" fmla="*/ 876880 h 2239844"/>
              <a:gd name="connsiteX6034" fmla="*/ 886032 w 4419601"/>
              <a:gd name="connsiteY6034" fmla="*/ 870442 h 2239844"/>
              <a:gd name="connsiteX6035" fmla="*/ 2556571 w 4419601"/>
              <a:gd name="connsiteY6035" fmla="*/ 869678 h 2239844"/>
              <a:gd name="connsiteX6036" fmla="*/ 2659313 w 4419601"/>
              <a:gd name="connsiteY6036" fmla="*/ 921073 h 2239844"/>
              <a:gd name="connsiteX6037" fmla="*/ 2699064 w 4419601"/>
              <a:gd name="connsiteY6037" fmla="*/ 940296 h 2239844"/>
              <a:gd name="connsiteX6038" fmla="*/ 2729948 w 4419601"/>
              <a:gd name="connsiteY6038" fmla="*/ 966045 h 2239844"/>
              <a:gd name="connsiteX6039" fmla="*/ 2768476 w 4419601"/>
              <a:gd name="connsiteY6039" fmla="*/ 998167 h 2239844"/>
              <a:gd name="connsiteX6040" fmla="*/ 2771290 w 4419601"/>
              <a:gd name="connsiteY6040" fmla="*/ 1001895 h 2239844"/>
              <a:gd name="connsiteX6041" fmla="*/ 2742790 w 4419601"/>
              <a:gd name="connsiteY6041" fmla="*/ 985318 h 2239844"/>
              <a:gd name="connsiteX6042" fmla="*/ 2556571 w 4419601"/>
              <a:gd name="connsiteY6042" fmla="*/ 869678 h 2239844"/>
              <a:gd name="connsiteX6043" fmla="*/ 921490 w 4419601"/>
              <a:gd name="connsiteY6043" fmla="*/ 867989 h 2239844"/>
              <a:gd name="connsiteX6044" fmla="*/ 936582 w 4419601"/>
              <a:gd name="connsiteY6044" fmla="*/ 875271 h 2239844"/>
              <a:gd name="connsiteX6045" fmla="*/ 995156 w 4419601"/>
              <a:gd name="connsiteY6045" fmla="*/ 915510 h 2239844"/>
              <a:gd name="connsiteX6046" fmla="*/ 943803 w 4419601"/>
              <a:gd name="connsiteY6046" fmla="*/ 883318 h 2239844"/>
              <a:gd name="connsiteX6047" fmla="*/ 933299 w 4419601"/>
              <a:gd name="connsiteY6047" fmla="*/ 877465 h 2239844"/>
              <a:gd name="connsiteX6048" fmla="*/ 924546 w 4419601"/>
              <a:gd name="connsiteY6048" fmla="*/ 870442 h 2239844"/>
              <a:gd name="connsiteX6049" fmla="*/ 395255 w 4419601"/>
              <a:gd name="connsiteY6049" fmla="*/ 867680 h 2239844"/>
              <a:gd name="connsiteX6050" fmla="*/ 398463 w 4419601"/>
              <a:gd name="connsiteY6050" fmla="*/ 870097 h 2239844"/>
              <a:gd name="connsiteX6051" fmla="*/ 250891 w 4419601"/>
              <a:gd name="connsiteY6051" fmla="*/ 1076376 h 2239844"/>
              <a:gd name="connsiteX6052" fmla="*/ 250891 w 4419601"/>
              <a:gd name="connsiteY6052" fmla="*/ 1069930 h 2239844"/>
              <a:gd name="connsiteX6053" fmla="*/ 392047 w 4419601"/>
              <a:gd name="connsiteY6053" fmla="*/ 870097 h 2239844"/>
              <a:gd name="connsiteX6054" fmla="*/ 395255 w 4419601"/>
              <a:gd name="connsiteY6054" fmla="*/ 867680 h 2239844"/>
              <a:gd name="connsiteX6055" fmla="*/ 745147 w 4419601"/>
              <a:gd name="connsiteY6055" fmla="*/ 865831 h 2239844"/>
              <a:gd name="connsiteX6056" fmla="*/ 757195 w 4419601"/>
              <a:gd name="connsiteY6056" fmla="*/ 868311 h 2239844"/>
              <a:gd name="connsiteX6057" fmla="*/ 764118 w 4419601"/>
              <a:gd name="connsiteY6057" fmla="*/ 877271 h 2239844"/>
              <a:gd name="connsiteX6058" fmla="*/ 762458 w 4419601"/>
              <a:gd name="connsiteY6058" fmla="*/ 877325 h 2239844"/>
              <a:gd name="connsiteX6059" fmla="*/ 761727 w 4419601"/>
              <a:gd name="connsiteY6059" fmla="*/ 877142 h 2239844"/>
              <a:gd name="connsiteX6060" fmla="*/ 2633794 w 4419601"/>
              <a:gd name="connsiteY6060" fmla="*/ 865290 h 2239844"/>
              <a:gd name="connsiteX6061" fmla="*/ 2635723 w 4419601"/>
              <a:gd name="connsiteY6061" fmla="*/ 865452 h 2239844"/>
              <a:gd name="connsiteX6062" fmla="*/ 2607761 w 4419601"/>
              <a:gd name="connsiteY6062" fmla="*/ 870001 h 2239844"/>
              <a:gd name="connsiteX6063" fmla="*/ 2611497 w 4419601"/>
              <a:gd name="connsiteY6063" fmla="*/ 863036 h 2239844"/>
              <a:gd name="connsiteX6064" fmla="*/ 2611514 w 4419601"/>
              <a:gd name="connsiteY6064" fmla="*/ 863040 h 2239844"/>
              <a:gd name="connsiteX6065" fmla="*/ 2607761 w 4419601"/>
              <a:gd name="connsiteY6065" fmla="*/ 863651 h 2239844"/>
              <a:gd name="connsiteX6066" fmla="*/ 2666965 w 4419601"/>
              <a:gd name="connsiteY6066" fmla="*/ 860369 h 2239844"/>
              <a:gd name="connsiteX6067" fmla="*/ 2657605 w 4419601"/>
              <a:gd name="connsiteY6067" fmla="*/ 861892 h 2239844"/>
              <a:gd name="connsiteX6068" fmla="*/ 2654431 w 4419601"/>
              <a:gd name="connsiteY6068" fmla="*/ 861556 h 2239844"/>
              <a:gd name="connsiteX6069" fmla="*/ 2656013 w 4419601"/>
              <a:gd name="connsiteY6069" fmla="*/ 861270 h 2239844"/>
              <a:gd name="connsiteX6070" fmla="*/ 2497837 w 4419601"/>
              <a:gd name="connsiteY6070" fmla="*/ 859791 h 2239844"/>
              <a:gd name="connsiteX6071" fmla="*/ 2524415 w 4419601"/>
              <a:gd name="connsiteY6071" fmla="*/ 875791 h 2239844"/>
              <a:gd name="connsiteX6072" fmla="*/ 2559431 w 4419601"/>
              <a:gd name="connsiteY6072" fmla="*/ 900136 h 2239844"/>
              <a:gd name="connsiteX6073" fmla="*/ 2582257 w 4419601"/>
              <a:gd name="connsiteY6073" fmla="*/ 908225 h 2239844"/>
              <a:gd name="connsiteX6074" fmla="*/ 2599943 w 4419601"/>
              <a:gd name="connsiteY6074" fmla="*/ 916703 h 2239844"/>
              <a:gd name="connsiteX6075" fmla="*/ 2579538 w 4419601"/>
              <a:gd name="connsiteY6075" fmla="*/ 899953 h 2239844"/>
              <a:gd name="connsiteX6076" fmla="*/ 2614325 w 4419601"/>
              <a:gd name="connsiteY6076" fmla="*/ 920895 h 2239844"/>
              <a:gd name="connsiteX6077" fmla="*/ 2626406 w 4419601"/>
              <a:gd name="connsiteY6077" fmla="*/ 928687 h 2239844"/>
              <a:gd name="connsiteX6078" fmla="*/ 2634770 w 4419601"/>
              <a:gd name="connsiteY6078" fmla="*/ 931650 h 2239844"/>
              <a:gd name="connsiteX6079" fmla="*/ 2617475 w 4419601"/>
              <a:gd name="connsiteY6079" fmla="*/ 920371 h 2239844"/>
              <a:gd name="connsiteX6080" fmla="*/ 2575835 w 4419601"/>
              <a:gd name="connsiteY6080" fmla="*/ 895376 h 2239844"/>
              <a:gd name="connsiteX6081" fmla="*/ 2571617 w 4419601"/>
              <a:gd name="connsiteY6081" fmla="*/ 893451 h 2239844"/>
              <a:gd name="connsiteX6082" fmla="*/ 2579538 w 4419601"/>
              <a:gd name="connsiteY6082" fmla="*/ 899953 h 2239844"/>
              <a:gd name="connsiteX6083" fmla="*/ 2559723 w 4419601"/>
              <a:gd name="connsiteY6083" fmla="*/ 888025 h 2239844"/>
              <a:gd name="connsiteX6084" fmla="*/ 2633950 w 4419601"/>
              <a:gd name="connsiteY6084" fmla="*/ 859390 h 2239844"/>
              <a:gd name="connsiteX6085" fmla="*/ 2654431 w 4419601"/>
              <a:gd name="connsiteY6085" fmla="*/ 861556 h 2239844"/>
              <a:gd name="connsiteX6086" fmla="*/ 2633794 w 4419601"/>
              <a:gd name="connsiteY6086" fmla="*/ 865290 h 2239844"/>
              <a:gd name="connsiteX6087" fmla="*/ 2614195 w 4419601"/>
              <a:gd name="connsiteY6087" fmla="*/ 863651 h 2239844"/>
              <a:gd name="connsiteX6088" fmla="*/ 2611514 w 4419601"/>
              <a:gd name="connsiteY6088" fmla="*/ 863040 h 2239844"/>
              <a:gd name="connsiteX6089" fmla="*/ 2546786 w 4419601"/>
              <a:gd name="connsiteY6089" fmla="*/ 858359 h 2239844"/>
              <a:gd name="connsiteX6090" fmla="*/ 2595099 w 4419601"/>
              <a:gd name="connsiteY6090" fmla="*/ 876102 h 2239844"/>
              <a:gd name="connsiteX6091" fmla="*/ 2787740 w 4419601"/>
              <a:gd name="connsiteY6091" fmla="*/ 991742 h 2239844"/>
              <a:gd name="connsiteX6092" fmla="*/ 2864796 w 4419601"/>
              <a:gd name="connsiteY6092" fmla="*/ 1049562 h 2239844"/>
              <a:gd name="connsiteX6093" fmla="*/ 2922588 w 4419601"/>
              <a:gd name="connsiteY6093" fmla="*/ 1126655 h 2239844"/>
              <a:gd name="connsiteX6094" fmla="*/ 2916167 w 4419601"/>
              <a:gd name="connsiteY6094" fmla="*/ 1126655 h 2239844"/>
              <a:gd name="connsiteX6095" fmla="*/ 2851953 w 4419601"/>
              <a:gd name="connsiteY6095" fmla="*/ 1043138 h 2239844"/>
              <a:gd name="connsiteX6096" fmla="*/ 2755633 w 4419601"/>
              <a:gd name="connsiteY6096" fmla="*/ 972469 h 2239844"/>
              <a:gd name="connsiteX6097" fmla="*/ 2707473 w 4419601"/>
              <a:gd name="connsiteY6097" fmla="*/ 944362 h 2239844"/>
              <a:gd name="connsiteX6098" fmla="*/ 2699064 w 4419601"/>
              <a:gd name="connsiteY6098" fmla="*/ 940296 h 2239844"/>
              <a:gd name="connsiteX6099" fmla="*/ 2691420 w 4419601"/>
              <a:gd name="connsiteY6099" fmla="*/ 933922 h 2239844"/>
              <a:gd name="connsiteX6100" fmla="*/ 2595099 w 4419601"/>
              <a:gd name="connsiteY6100" fmla="*/ 882527 h 2239844"/>
              <a:gd name="connsiteX6101" fmla="*/ 2762167 w 4419601"/>
              <a:gd name="connsiteY6101" fmla="*/ 857301 h 2239844"/>
              <a:gd name="connsiteX6102" fmla="*/ 2754167 w 4419601"/>
              <a:gd name="connsiteY6102" fmla="*/ 864539 h 2239844"/>
              <a:gd name="connsiteX6103" fmla="*/ 2697831 w 4419601"/>
              <a:gd name="connsiteY6103" fmla="*/ 870795 h 2239844"/>
              <a:gd name="connsiteX6104" fmla="*/ 2633496 w 4419601"/>
              <a:gd name="connsiteY6104" fmla="*/ 882701 h 2239844"/>
              <a:gd name="connsiteX6105" fmla="*/ 2691398 w 4419601"/>
              <a:gd name="connsiteY6105" fmla="*/ 866826 h 2239844"/>
              <a:gd name="connsiteX6106" fmla="*/ 2701616 w 4419601"/>
              <a:gd name="connsiteY6106" fmla="*/ 864024 h 2239844"/>
              <a:gd name="connsiteX6107" fmla="*/ 2762167 w 4419601"/>
              <a:gd name="connsiteY6107" fmla="*/ 857301 h 2239844"/>
              <a:gd name="connsiteX6108" fmla="*/ 2768600 w 4419601"/>
              <a:gd name="connsiteY6108" fmla="*/ 863651 h 2239844"/>
              <a:gd name="connsiteX6109" fmla="*/ 2742866 w 4419601"/>
              <a:gd name="connsiteY6109" fmla="*/ 876351 h 2239844"/>
              <a:gd name="connsiteX6110" fmla="*/ 2742866 w 4419601"/>
              <a:gd name="connsiteY6110" fmla="*/ 870001 h 2239844"/>
              <a:gd name="connsiteX6111" fmla="*/ 2752517 w 4419601"/>
              <a:gd name="connsiteY6111" fmla="*/ 866032 h 2239844"/>
              <a:gd name="connsiteX6112" fmla="*/ 2754167 w 4419601"/>
              <a:gd name="connsiteY6112" fmla="*/ 864539 h 2239844"/>
              <a:gd name="connsiteX6113" fmla="*/ 2762167 w 4419601"/>
              <a:gd name="connsiteY6113" fmla="*/ 863651 h 2239844"/>
              <a:gd name="connsiteX6114" fmla="*/ 2762167 w 4419601"/>
              <a:gd name="connsiteY6114" fmla="*/ 857301 h 2239844"/>
              <a:gd name="connsiteX6115" fmla="*/ 2704265 w 4419601"/>
              <a:gd name="connsiteY6115" fmla="*/ 857301 h 2239844"/>
              <a:gd name="connsiteX6116" fmla="*/ 2661643 w 4419601"/>
              <a:gd name="connsiteY6116" fmla="*/ 867620 h 2239844"/>
              <a:gd name="connsiteX6117" fmla="*/ 2635723 w 4419601"/>
              <a:gd name="connsiteY6117" fmla="*/ 865452 h 2239844"/>
              <a:gd name="connsiteX6118" fmla="*/ 2657605 w 4419601"/>
              <a:gd name="connsiteY6118" fmla="*/ 861892 h 2239844"/>
              <a:gd name="connsiteX6119" fmla="*/ 2659230 w 4419601"/>
              <a:gd name="connsiteY6119" fmla="*/ 862063 h 2239844"/>
              <a:gd name="connsiteX6120" fmla="*/ 2704265 w 4419601"/>
              <a:gd name="connsiteY6120" fmla="*/ 857301 h 2239844"/>
              <a:gd name="connsiteX6121" fmla="*/ 912202 w 4419601"/>
              <a:gd name="connsiteY6121" fmla="*/ 857070 h 2239844"/>
              <a:gd name="connsiteX6122" fmla="*/ 936582 w 4419601"/>
              <a:gd name="connsiteY6122" fmla="*/ 868832 h 2239844"/>
              <a:gd name="connsiteX6123" fmla="*/ 995156 w 4419601"/>
              <a:gd name="connsiteY6123" fmla="*/ 909071 h 2239844"/>
              <a:gd name="connsiteX6124" fmla="*/ 943803 w 4419601"/>
              <a:gd name="connsiteY6124" fmla="*/ 876880 h 2239844"/>
              <a:gd name="connsiteX6125" fmla="*/ 918127 w 4419601"/>
              <a:gd name="connsiteY6125" fmla="*/ 860785 h 2239844"/>
              <a:gd name="connsiteX6126" fmla="*/ 2692304 w 4419601"/>
              <a:gd name="connsiteY6126" fmla="*/ 856907 h 2239844"/>
              <a:gd name="connsiteX6127" fmla="*/ 2704265 w 4419601"/>
              <a:gd name="connsiteY6127" fmla="*/ 857301 h 2239844"/>
              <a:gd name="connsiteX6128" fmla="*/ 2666965 w 4419601"/>
              <a:gd name="connsiteY6128" fmla="*/ 860369 h 2239844"/>
              <a:gd name="connsiteX6129" fmla="*/ 2680943 w 4419601"/>
              <a:gd name="connsiteY6129" fmla="*/ 858095 h 2239844"/>
              <a:gd name="connsiteX6130" fmla="*/ 2656013 w 4419601"/>
              <a:gd name="connsiteY6130" fmla="*/ 855713 h 2239844"/>
              <a:gd name="connsiteX6131" fmla="*/ 2656459 w 4419601"/>
              <a:gd name="connsiteY6131" fmla="*/ 855728 h 2239844"/>
              <a:gd name="connsiteX6132" fmla="*/ 2633950 w 4419601"/>
              <a:gd name="connsiteY6132" fmla="*/ 859390 h 2239844"/>
              <a:gd name="connsiteX6133" fmla="*/ 2633775 w 4419601"/>
              <a:gd name="connsiteY6133" fmla="*/ 859372 h 2239844"/>
              <a:gd name="connsiteX6134" fmla="*/ 2749300 w 4419601"/>
              <a:gd name="connsiteY6134" fmla="*/ 850951 h 2239844"/>
              <a:gd name="connsiteX6135" fmla="*/ 2701616 w 4419601"/>
              <a:gd name="connsiteY6135" fmla="*/ 864024 h 2239844"/>
              <a:gd name="connsiteX6136" fmla="*/ 2697831 w 4419601"/>
              <a:gd name="connsiteY6136" fmla="*/ 864445 h 2239844"/>
              <a:gd name="connsiteX6137" fmla="*/ 2633496 w 4419601"/>
              <a:gd name="connsiteY6137" fmla="*/ 876351 h 2239844"/>
              <a:gd name="connsiteX6138" fmla="*/ 2691398 w 4419601"/>
              <a:gd name="connsiteY6138" fmla="*/ 862857 h 2239844"/>
              <a:gd name="connsiteX6139" fmla="*/ 2719175 w 4419601"/>
              <a:gd name="connsiteY6139" fmla="*/ 854099 h 2239844"/>
              <a:gd name="connsiteX6140" fmla="*/ 886064 w 4419601"/>
              <a:gd name="connsiteY6140" fmla="*/ 850899 h 2239844"/>
              <a:gd name="connsiteX6141" fmla="*/ 886086 w 4419601"/>
              <a:gd name="connsiteY6141" fmla="*/ 850909 h 2239844"/>
              <a:gd name="connsiteX6142" fmla="*/ 886032 w 4419601"/>
              <a:gd name="connsiteY6142" fmla="*/ 851127 h 2239844"/>
              <a:gd name="connsiteX6143" fmla="*/ 1833801 w 4419601"/>
              <a:gd name="connsiteY6143" fmla="*/ 848649 h 2239844"/>
              <a:gd name="connsiteX6144" fmla="*/ 1832159 w 4419601"/>
              <a:gd name="connsiteY6144" fmla="*/ 849417 h 2239844"/>
              <a:gd name="connsiteX6145" fmla="*/ 1816683 w 4419601"/>
              <a:gd name="connsiteY6145" fmla="*/ 862246 h 2239844"/>
              <a:gd name="connsiteX6146" fmla="*/ 1810476 w 4419601"/>
              <a:gd name="connsiteY6146" fmla="*/ 865472 h 2239844"/>
              <a:gd name="connsiteX6147" fmla="*/ 1779960 w 4419601"/>
              <a:gd name="connsiteY6147" fmla="*/ 895978 h 2239844"/>
              <a:gd name="connsiteX6148" fmla="*/ 1776137 w 4419601"/>
              <a:gd name="connsiteY6148" fmla="*/ 905633 h 2239844"/>
              <a:gd name="connsiteX6149" fmla="*/ 1761434 w 4419601"/>
              <a:gd name="connsiteY6149" fmla="*/ 925475 h 2239844"/>
              <a:gd name="connsiteX6150" fmla="*/ 1762293 w 4419601"/>
              <a:gd name="connsiteY6150" fmla="*/ 922469 h 2239844"/>
              <a:gd name="connsiteX6151" fmla="*/ 1786385 w 4419601"/>
              <a:gd name="connsiteY6151" fmla="*/ 876711 h 2239844"/>
              <a:gd name="connsiteX6152" fmla="*/ 1822522 w 4419601"/>
              <a:gd name="connsiteY6152" fmla="*/ 852628 h 2239844"/>
              <a:gd name="connsiteX6153" fmla="*/ 848796 w 4419601"/>
              <a:gd name="connsiteY6153" fmla="*/ 847575 h 2239844"/>
              <a:gd name="connsiteX6154" fmla="*/ 847355 w 4419601"/>
              <a:gd name="connsiteY6154" fmla="*/ 850527 h 2239844"/>
              <a:gd name="connsiteX6155" fmla="*/ 845167 w 4419601"/>
              <a:gd name="connsiteY6155" fmla="*/ 853305 h 2239844"/>
              <a:gd name="connsiteX6156" fmla="*/ 821743 w 4419601"/>
              <a:gd name="connsiteY6156" fmla="*/ 869736 h 2239844"/>
              <a:gd name="connsiteX6157" fmla="*/ 789729 w 4419601"/>
              <a:gd name="connsiteY6157" fmla="*/ 883343 h 2239844"/>
              <a:gd name="connsiteX6158" fmla="*/ 787197 w 4419601"/>
              <a:gd name="connsiteY6158" fmla="*/ 883279 h 2239844"/>
              <a:gd name="connsiteX6159" fmla="*/ 777414 w 4419601"/>
              <a:gd name="connsiteY6159" fmla="*/ 877075 h 2239844"/>
              <a:gd name="connsiteX6160" fmla="*/ 791522 w 4419601"/>
              <a:gd name="connsiteY6160" fmla="*/ 876370 h 2239844"/>
              <a:gd name="connsiteX6161" fmla="*/ 798533 w 4419601"/>
              <a:gd name="connsiteY6161" fmla="*/ 876139 h 2239844"/>
              <a:gd name="connsiteX6162" fmla="*/ 833849 w 4419601"/>
              <a:gd name="connsiteY6162" fmla="*/ 860532 h 2239844"/>
              <a:gd name="connsiteX6163" fmla="*/ 889749 w 4419601"/>
              <a:gd name="connsiteY6163" fmla="*/ 846238 h 2239844"/>
              <a:gd name="connsiteX6164" fmla="*/ 901366 w 4419601"/>
              <a:gd name="connsiteY6164" fmla="*/ 851843 h 2239844"/>
              <a:gd name="connsiteX6165" fmla="*/ 921490 w 4419601"/>
              <a:gd name="connsiteY6165" fmla="*/ 867989 h 2239844"/>
              <a:gd name="connsiteX6166" fmla="*/ 886086 w 4419601"/>
              <a:gd name="connsiteY6166" fmla="*/ 850909 h 2239844"/>
              <a:gd name="connsiteX6167" fmla="*/ 886834 w 4419601"/>
              <a:gd name="connsiteY6167" fmla="*/ 847908 h 2239844"/>
              <a:gd name="connsiteX6168" fmla="*/ 892451 w 4419601"/>
              <a:gd name="connsiteY6168" fmla="*/ 844689 h 2239844"/>
              <a:gd name="connsiteX6169" fmla="*/ 889749 w 4419601"/>
              <a:gd name="connsiteY6169" fmla="*/ 846238 h 2239844"/>
              <a:gd name="connsiteX6170" fmla="*/ 887893 w 4419601"/>
              <a:gd name="connsiteY6170" fmla="*/ 845342 h 2239844"/>
              <a:gd name="connsiteX6171" fmla="*/ 892451 w 4419601"/>
              <a:gd name="connsiteY6171" fmla="*/ 844689 h 2239844"/>
              <a:gd name="connsiteX6172" fmla="*/ 912202 w 4419601"/>
              <a:gd name="connsiteY6172" fmla="*/ 857070 h 2239844"/>
              <a:gd name="connsiteX6173" fmla="*/ 901366 w 4419601"/>
              <a:gd name="connsiteY6173" fmla="*/ 851843 h 2239844"/>
              <a:gd name="connsiteX6174" fmla="*/ 2749300 w 4419601"/>
              <a:gd name="connsiteY6174" fmla="*/ 844601 h 2239844"/>
              <a:gd name="connsiteX6175" fmla="*/ 2719175 w 4419601"/>
              <a:gd name="connsiteY6175" fmla="*/ 854099 h 2239844"/>
              <a:gd name="connsiteX6176" fmla="*/ 2692304 w 4419601"/>
              <a:gd name="connsiteY6176" fmla="*/ 856907 h 2239844"/>
              <a:gd name="connsiteX6177" fmla="*/ 2656459 w 4419601"/>
              <a:gd name="connsiteY6177" fmla="*/ 855728 h 2239844"/>
              <a:gd name="connsiteX6178" fmla="*/ 2680943 w 4419601"/>
              <a:gd name="connsiteY6178" fmla="*/ 851745 h 2239844"/>
              <a:gd name="connsiteX6179" fmla="*/ 2749300 w 4419601"/>
              <a:gd name="connsiteY6179" fmla="*/ 844601 h 2239844"/>
              <a:gd name="connsiteX6180" fmla="*/ 2749300 w 4419601"/>
              <a:gd name="connsiteY6180" fmla="*/ 844601 h 2239844"/>
              <a:gd name="connsiteX6181" fmla="*/ 2749300 w 4419601"/>
              <a:gd name="connsiteY6181" fmla="*/ 850951 h 2239844"/>
              <a:gd name="connsiteX6182" fmla="*/ 2749300 w 4419601"/>
              <a:gd name="connsiteY6182" fmla="*/ 844601 h 2239844"/>
              <a:gd name="connsiteX6183" fmla="*/ 1853757 w 4419601"/>
              <a:gd name="connsiteY6183" fmla="*/ 843700 h 2239844"/>
              <a:gd name="connsiteX6184" fmla="*/ 1828144 w 4419601"/>
              <a:gd name="connsiteY6184" fmla="*/ 858248 h 2239844"/>
              <a:gd name="connsiteX6185" fmla="*/ 1828010 w 4419601"/>
              <a:gd name="connsiteY6185" fmla="*/ 858341 h 2239844"/>
              <a:gd name="connsiteX6186" fmla="*/ 1826537 w 4419601"/>
              <a:gd name="connsiteY6186" fmla="*/ 859050 h 2239844"/>
              <a:gd name="connsiteX6187" fmla="*/ 1824896 w 4419601"/>
              <a:gd name="connsiteY6187" fmla="*/ 860535 h 2239844"/>
              <a:gd name="connsiteX6188" fmla="*/ 1797406 w 4419601"/>
              <a:gd name="connsiteY6188" fmla="*/ 879896 h 2239844"/>
              <a:gd name="connsiteX6189" fmla="*/ 1799234 w 4419601"/>
              <a:gd name="connsiteY6189" fmla="*/ 876711 h 2239844"/>
              <a:gd name="connsiteX6190" fmla="*/ 1816683 w 4419601"/>
              <a:gd name="connsiteY6190" fmla="*/ 862246 h 2239844"/>
              <a:gd name="connsiteX6191" fmla="*/ 1850629 w 4419601"/>
              <a:gd name="connsiteY6191" fmla="*/ 844600 h 2239844"/>
              <a:gd name="connsiteX6192" fmla="*/ 1234440 w 4419601"/>
              <a:gd name="connsiteY6192" fmla="*/ 841582 h 2239844"/>
              <a:gd name="connsiteX6193" fmla="*/ 1231220 w 4419601"/>
              <a:gd name="connsiteY6193" fmla="*/ 849080 h 2239844"/>
              <a:gd name="connsiteX6194" fmla="*/ 1207732 w 4419601"/>
              <a:gd name="connsiteY6194" fmla="*/ 895223 h 2239844"/>
              <a:gd name="connsiteX6195" fmla="*/ 1196075 w 4419601"/>
              <a:gd name="connsiteY6195" fmla="*/ 918926 h 2239844"/>
              <a:gd name="connsiteX6196" fmla="*/ 1187633 w 4419601"/>
              <a:gd name="connsiteY6196" fmla="*/ 932989 h 2239844"/>
              <a:gd name="connsiteX6197" fmla="*/ 1187635 w 4419601"/>
              <a:gd name="connsiteY6197" fmla="*/ 932986 h 2239844"/>
              <a:gd name="connsiteX6198" fmla="*/ 2530559 w 4419601"/>
              <a:gd name="connsiteY6198" fmla="*/ 838251 h 2239844"/>
              <a:gd name="connsiteX6199" fmla="*/ 2614195 w 4419601"/>
              <a:gd name="connsiteY6199" fmla="*/ 857301 h 2239844"/>
              <a:gd name="connsiteX6200" fmla="*/ 2633775 w 4419601"/>
              <a:gd name="connsiteY6200" fmla="*/ 859372 h 2239844"/>
              <a:gd name="connsiteX6201" fmla="*/ 2611497 w 4419601"/>
              <a:gd name="connsiteY6201" fmla="*/ 863036 h 2239844"/>
              <a:gd name="connsiteX6202" fmla="*/ 2530559 w 4419601"/>
              <a:gd name="connsiteY6202" fmla="*/ 844601 h 2239844"/>
              <a:gd name="connsiteX6203" fmla="*/ 2530559 w 4419601"/>
              <a:gd name="connsiteY6203" fmla="*/ 838251 h 2239844"/>
              <a:gd name="connsiteX6204" fmla="*/ 873194 w 4419601"/>
              <a:gd name="connsiteY6204" fmla="*/ 838251 h 2239844"/>
              <a:gd name="connsiteX6205" fmla="*/ 873194 w 4419601"/>
              <a:gd name="connsiteY6205" fmla="*/ 844689 h 2239844"/>
              <a:gd name="connsiteX6206" fmla="*/ 882037 w 4419601"/>
              <a:gd name="connsiteY6206" fmla="*/ 848956 h 2239844"/>
              <a:gd name="connsiteX6207" fmla="*/ 896463 w 4419601"/>
              <a:gd name="connsiteY6207" fmla="*/ 866418 h 2239844"/>
              <a:gd name="connsiteX6208" fmla="*/ 924546 w 4419601"/>
              <a:gd name="connsiteY6208" fmla="*/ 889757 h 2239844"/>
              <a:gd name="connsiteX6209" fmla="*/ 954234 w 4419601"/>
              <a:gd name="connsiteY6209" fmla="*/ 905852 h 2239844"/>
              <a:gd name="connsiteX6210" fmla="*/ 981376 w 4419601"/>
              <a:gd name="connsiteY6210" fmla="*/ 918514 h 2239844"/>
              <a:gd name="connsiteX6211" fmla="*/ 983922 w 4419601"/>
              <a:gd name="connsiteY6211" fmla="*/ 920338 h 2239844"/>
              <a:gd name="connsiteX6212" fmla="*/ 988125 w 4419601"/>
              <a:gd name="connsiteY6212" fmla="*/ 926240 h 2239844"/>
              <a:gd name="connsiteX6213" fmla="*/ 987934 w 4419601"/>
              <a:gd name="connsiteY6213" fmla="*/ 927581 h 2239844"/>
              <a:gd name="connsiteX6214" fmla="*/ 982318 w 4419601"/>
              <a:gd name="connsiteY6214" fmla="*/ 928386 h 2239844"/>
              <a:gd name="connsiteX6215" fmla="*/ 918127 w 4419601"/>
              <a:gd name="connsiteY6215" fmla="*/ 889757 h 2239844"/>
              <a:gd name="connsiteX6216" fmla="*/ 893678 w 4419601"/>
              <a:gd name="connsiteY6216" fmla="*/ 872241 h 2239844"/>
              <a:gd name="connsiteX6217" fmla="*/ 892451 w 4419601"/>
              <a:gd name="connsiteY6217" fmla="*/ 870442 h 2239844"/>
              <a:gd name="connsiteX6218" fmla="*/ 891916 w 4419601"/>
              <a:gd name="connsiteY6218" fmla="*/ 870978 h 2239844"/>
              <a:gd name="connsiteX6219" fmla="*/ 890044 w 4419601"/>
              <a:gd name="connsiteY6219" fmla="*/ 869637 h 2239844"/>
              <a:gd name="connsiteX6220" fmla="*/ 866775 w 4419601"/>
              <a:gd name="connsiteY6220" fmla="*/ 844689 h 2239844"/>
              <a:gd name="connsiteX6221" fmla="*/ 873194 w 4419601"/>
              <a:gd name="connsiteY6221" fmla="*/ 838251 h 2239844"/>
              <a:gd name="connsiteX6222" fmla="*/ 873194 w 4419601"/>
              <a:gd name="connsiteY6222" fmla="*/ 838251 h 2239844"/>
              <a:gd name="connsiteX6223" fmla="*/ 887893 w 4419601"/>
              <a:gd name="connsiteY6223" fmla="*/ 845342 h 2239844"/>
              <a:gd name="connsiteX6224" fmla="*/ 886834 w 4419601"/>
              <a:gd name="connsiteY6224" fmla="*/ 845494 h 2239844"/>
              <a:gd name="connsiteX6225" fmla="*/ 886064 w 4419601"/>
              <a:gd name="connsiteY6225" fmla="*/ 850899 h 2239844"/>
              <a:gd name="connsiteX6226" fmla="*/ 882037 w 4419601"/>
              <a:gd name="connsiteY6226" fmla="*/ 848956 h 2239844"/>
              <a:gd name="connsiteX6227" fmla="*/ 744908 w 4419601"/>
              <a:gd name="connsiteY6227" fmla="*/ 837722 h 2239844"/>
              <a:gd name="connsiteX6228" fmla="*/ 763317 w 4419601"/>
              <a:gd name="connsiteY6228" fmla="*/ 868136 h 2239844"/>
              <a:gd name="connsiteX6229" fmla="*/ 765552 w 4419601"/>
              <a:gd name="connsiteY6229" fmla="*/ 869553 h 2239844"/>
              <a:gd name="connsiteX6230" fmla="*/ 764117 w 4419601"/>
              <a:gd name="connsiteY6230" fmla="*/ 869736 h 2239844"/>
              <a:gd name="connsiteX6231" fmla="*/ 757195 w 4419601"/>
              <a:gd name="connsiteY6231" fmla="*/ 868311 h 2239844"/>
              <a:gd name="connsiteX6232" fmla="*/ 738505 w 4419601"/>
              <a:gd name="connsiteY6232" fmla="*/ 844124 h 2239844"/>
              <a:gd name="connsiteX6233" fmla="*/ 744908 w 4419601"/>
              <a:gd name="connsiteY6233" fmla="*/ 837722 h 2239844"/>
              <a:gd name="connsiteX6234" fmla="*/ 2665490 w 4419601"/>
              <a:gd name="connsiteY6234" fmla="*/ 837661 h 2239844"/>
              <a:gd name="connsiteX6235" fmla="*/ 2671916 w 4419601"/>
              <a:gd name="connsiteY6235" fmla="*/ 837661 h 2239844"/>
              <a:gd name="connsiteX6236" fmla="*/ 2665490 w 4419601"/>
              <a:gd name="connsiteY6236" fmla="*/ 837661 h 2239844"/>
              <a:gd name="connsiteX6237" fmla="*/ 3189834 w 4419601"/>
              <a:gd name="connsiteY6237" fmla="*/ 836404 h 2239844"/>
              <a:gd name="connsiteX6238" fmla="*/ 3254757 w 4419601"/>
              <a:gd name="connsiteY6238" fmla="*/ 906249 h 2239844"/>
              <a:gd name="connsiteX6239" fmla="*/ 3320613 w 4419601"/>
              <a:gd name="connsiteY6239" fmla="*/ 992291 h 2239844"/>
              <a:gd name="connsiteX6240" fmla="*/ 3368098 w 4419601"/>
              <a:gd name="connsiteY6240" fmla="*/ 1081348 h 2239844"/>
              <a:gd name="connsiteX6241" fmla="*/ 3393928 w 4419601"/>
              <a:gd name="connsiteY6241" fmla="*/ 1143606 h 2239844"/>
              <a:gd name="connsiteX6242" fmla="*/ 3381929 w 4419601"/>
              <a:gd name="connsiteY6242" fmla="*/ 1123163 h 2239844"/>
              <a:gd name="connsiteX6243" fmla="*/ 3372013 w 4419601"/>
              <a:gd name="connsiteY6243" fmla="*/ 1101652 h 2239844"/>
              <a:gd name="connsiteX6244" fmla="*/ 3359892 w 4419601"/>
              <a:gd name="connsiteY6244" fmla="*/ 1082712 h 2239844"/>
              <a:gd name="connsiteX6245" fmla="*/ 3352537 w 4419601"/>
              <a:gd name="connsiteY6245" fmla="*/ 1065768 h 2239844"/>
              <a:gd name="connsiteX6246" fmla="*/ 3301338 w 4419601"/>
              <a:gd name="connsiteY6246" fmla="*/ 979425 h 2239844"/>
              <a:gd name="connsiteX6247" fmla="*/ 3277418 w 4419601"/>
              <a:gd name="connsiteY6247" fmla="*/ 948172 h 2239844"/>
              <a:gd name="connsiteX6248" fmla="*/ 3249135 w 4419601"/>
              <a:gd name="connsiteY6248" fmla="*/ 907053 h 2239844"/>
              <a:gd name="connsiteX6249" fmla="*/ 3166709 w 4419601"/>
              <a:gd name="connsiteY6249" fmla="*/ 835292 h 2239844"/>
              <a:gd name="connsiteX6250" fmla="*/ 3174444 w 4419601"/>
              <a:gd name="connsiteY6250" fmla="*/ 841919 h 2239844"/>
              <a:gd name="connsiteX6251" fmla="*/ 3228448 w 4419601"/>
              <a:gd name="connsiteY6251" fmla="*/ 899456 h 2239844"/>
              <a:gd name="connsiteX6252" fmla="*/ 3256363 w 4419601"/>
              <a:gd name="connsiteY6252" fmla="*/ 934393 h 2239844"/>
              <a:gd name="connsiteX6253" fmla="*/ 3285276 w 4419601"/>
              <a:gd name="connsiteY6253" fmla="*/ 973796 h 2239844"/>
              <a:gd name="connsiteX6254" fmla="*/ 3295928 w 4419601"/>
              <a:gd name="connsiteY6254" fmla="*/ 990089 h 2239844"/>
              <a:gd name="connsiteX6255" fmla="*/ 3256363 w 4419601"/>
              <a:gd name="connsiteY6255" fmla="*/ 940826 h 2239844"/>
              <a:gd name="connsiteX6256" fmla="*/ 3252794 w 4419601"/>
              <a:gd name="connsiteY6256" fmla="*/ 937252 h 2239844"/>
              <a:gd name="connsiteX6257" fmla="*/ 3224238 w 4419601"/>
              <a:gd name="connsiteY6257" fmla="*/ 902228 h 2239844"/>
              <a:gd name="connsiteX6258" fmla="*/ 3186491 w 4419601"/>
              <a:gd name="connsiteY6258" fmla="*/ 860414 h 2239844"/>
              <a:gd name="connsiteX6259" fmla="*/ 1884259 w 4419601"/>
              <a:gd name="connsiteY6259" fmla="*/ 834914 h 2239844"/>
              <a:gd name="connsiteX6260" fmla="*/ 1850629 w 4419601"/>
              <a:gd name="connsiteY6260" fmla="*/ 851023 h 2239844"/>
              <a:gd name="connsiteX6261" fmla="*/ 1816600 w 4419601"/>
              <a:gd name="connsiteY6261" fmla="*/ 873801 h 2239844"/>
              <a:gd name="connsiteX6262" fmla="*/ 1787546 w 4419601"/>
              <a:gd name="connsiteY6262" fmla="*/ 901341 h 2239844"/>
              <a:gd name="connsiteX6263" fmla="*/ 1792809 w 4419601"/>
              <a:gd name="connsiteY6263" fmla="*/ 889555 h 2239844"/>
              <a:gd name="connsiteX6264" fmla="*/ 1824896 w 4419601"/>
              <a:gd name="connsiteY6264" fmla="*/ 860535 h 2239844"/>
              <a:gd name="connsiteX6265" fmla="*/ 1828010 w 4419601"/>
              <a:gd name="connsiteY6265" fmla="*/ 858341 h 2239844"/>
              <a:gd name="connsiteX6266" fmla="*/ 1865396 w 4419601"/>
              <a:gd name="connsiteY6266" fmla="*/ 840347 h 2239844"/>
              <a:gd name="connsiteX6267" fmla="*/ 3183982 w 4419601"/>
              <a:gd name="connsiteY6267" fmla="*/ 830108 h 2239844"/>
              <a:gd name="connsiteX6268" fmla="*/ 3185688 w 4419601"/>
              <a:gd name="connsiteY6268" fmla="*/ 831465 h 2239844"/>
              <a:gd name="connsiteX6269" fmla="*/ 3189834 w 4419601"/>
              <a:gd name="connsiteY6269" fmla="*/ 836404 h 2239844"/>
              <a:gd name="connsiteX6270" fmla="*/ 866499 w 4419601"/>
              <a:gd name="connsiteY6270" fmla="*/ 827125 h 2239844"/>
              <a:gd name="connsiteX6271" fmla="*/ 860161 w 4419601"/>
              <a:gd name="connsiteY6271" fmla="*/ 850527 h 2239844"/>
              <a:gd name="connsiteX6272" fmla="*/ 802535 w 4419601"/>
              <a:gd name="connsiteY6272" fmla="*/ 895348 h 2239844"/>
              <a:gd name="connsiteX6273" fmla="*/ 783526 w 4419601"/>
              <a:gd name="connsiteY6273" fmla="*/ 890946 h 2239844"/>
              <a:gd name="connsiteX6274" fmla="*/ 771146 w 4419601"/>
              <a:gd name="connsiteY6274" fmla="*/ 882878 h 2239844"/>
              <a:gd name="connsiteX6275" fmla="*/ 787197 w 4419601"/>
              <a:gd name="connsiteY6275" fmla="*/ 883279 h 2239844"/>
              <a:gd name="connsiteX6276" fmla="*/ 796132 w 4419601"/>
              <a:gd name="connsiteY6276" fmla="*/ 888945 h 2239844"/>
              <a:gd name="connsiteX6277" fmla="*/ 826546 w 4419601"/>
              <a:gd name="connsiteY6277" fmla="*/ 876940 h 2239844"/>
              <a:gd name="connsiteX6278" fmla="*/ 845167 w 4419601"/>
              <a:gd name="connsiteY6278" fmla="*/ 853305 h 2239844"/>
              <a:gd name="connsiteX6279" fmla="*/ 848556 w 4419601"/>
              <a:gd name="connsiteY6279" fmla="*/ 850928 h 2239844"/>
              <a:gd name="connsiteX6280" fmla="*/ 855399 w 4419601"/>
              <a:gd name="connsiteY6280" fmla="*/ 841851 h 2239844"/>
              <a:gd name="connsiteX6281" fmla="*/ 860161 w 4419601"/>
              <a:gd name="connsiteY6281" fmla="*/ 837722 h 2239844"/>
              <a:gd name="connsiteX6282" fmla="*/ 861359 w 4419601"/>
              <a:gd name="connsiteY6282" fmla="*/ 833944 h 2239844"/>
              <a:gd name="connsiteX6283" fmla="*/ 2833293 w 4419601"/>
              <a:gd name="connsiteY6283" fmla="*/ 823153 h 2239844"/>
              <a:gd name="connsiteX6284" fmla="*/ 2851820 w 4419601"/>
              <a:gd name="connsiteY6284" fmla="*/ 831094 h 2239844"/>
              <a:gd name="connsiteX6285" fmla="*/ 2874317 w 4419601"/>
              <a:gd name="connsiteY6285" fmla="*/ 843950 h 2239844"/>
              <a:gd name="connsiteX6286" fmla="*/ 2886315 w 4419601"/>
              <a:gd name="connsiteY6286" fmla="*/ 850806 h 2239844"/>
              <a:gd name="connsiteX6287" fmla="*/ 2910474 w 4419601"/>
              <a:gd name="connsiteY6287" fmla="*/ 869662 h 2239844"/>
              <a:gd name="connsiteX6288" fmla="*/ 2948237 w 4419601"/>
              <a:gd name="connsiteY6288" fmla="*/ 895374 h 2239844"/>
              <a:gd name="connsiteX6289" fmla="*/ 3018944 w 4419601"/>
              <a:gd name="connsiteY6289" fmla="*/ 966083 h 2239844"/>
              <a:gd name="connsiteX6290" fmla="*/ 3089650 w 4419601"/>
              <a:gd name="connsiteY6290" fmla="*/ 1043220 h 2239844"/>
              <a:gd name="connsiteX6291" fmla="*/ 3153928 w 4419601"/>
              <a:gd name="connsiteY6291" fmla="*/ 1120357 h 2239844"/>
              <a:gd name="connsiteX6292" fmla="*/ 3243917 w 4419601"/>
              <a:gd name="connsiteY6292" fmla="*/ 1287487 h 2239844"/>
              <a:gd name="connsiteX6293" fmla="*/ 3250066 w 4419601"/>
              <a:gd name="connsiteY6293" fmla="*/ 1305934 h 2239844"/>
              <a:gd name="connsiteX6294" fmla="*/ 3252756 w 4419601"/>
              <a:gd name="connsiteY6294" fmla="*/ 1319628 h 2239844"/>
              <a:gd name="connsiteX6295" fmla="*/ 3253188 w 4419601"/>
              <a:gd name="connsiteY6295" fmla="*/ 1324468 h 2239844"/>
              <a:gd name="connsiteX6296" fmla="*/ 3235883 w 4419601"/>
              <a:gd name="connsiteY6296" fmla="*/ 1275435 h 2239844"/>
              <a:gd name="connsiteX6297" fmla="*/ 3192495 w 4419601"/>
              <a:gd name="connsiteY6297" fmla="*/ 1184638 h 2239844"/>
              <a:gd name="connsiteX6298" fmla="*/ 3134644 w 4419601"/>
              <a:gd name="connsiteY6298" fmla="*/ 1101073 h 2239844"/>
              <a:gd name="connsiteX6299" fmla="*/ 3063938 w 4419601"/>
              <a:gd name="connsiteY6299" fmla="*/ 1023936 h 2239844"/>
              <a:gd name="connsiteX6300" fmla="*/ 2922526 w 4419601"/>
              <a:gd name="connsiteY6300" fmla="*/ 882518 h 2239844"/>
              <a:gd name="connsiteX6301" fmla="*/ 2858248 w 4419601"/>
              <a:gd name="connsiteY6301" fmla="*/ 843950 h 2239844"/>
              <a:gd name="connsiteX6302" fmla="*/ 1917089 w 4419601"/>
              <a:gd name="connsiteY6302" fmla="*/ 822676 h 2239844"/>
              <a:gd name="connsiteX6303" fmla="*/ 1898009 w 4419601"/>
              <a:gd name="connsiteY6303" fmla="*/ 830953 h 2239844"/>
              <a:gd name="connsiteX6304" fmla="*/ 1884259 w 4419601"/>
              <a:gd name="connsiteY6304" fmla="*/ 834914 h 2239844"/>
              <a:gd name="connsiteX6305" fmla="*/ 1889176 w 4419601"/>
              <a:gd name="connsiteY6305" fmla="*/ 832559 h 2239844"/>
              <a:gd name="connsiteX6306" fmla="*/ 865403 w 4419601"/>
              <a:gd name="connsiteY6306" fmla="*/ 821189 h 2239844"/>
              <a:gd name="connsiteX6307" fmla="*/ 861359 w 4419601"/>
              <a:gd name="connsiteY6307" fmla="*/ 833944 h 2239844"/>
              <a:gd name="connsiteX6308" fmla="*/ 855399 w 4419601"/>
              <a:gd name="connsiteY6308" fmla="*/ 841851 h 2239844"/>
              <a:gd name="connsiteX6309" fmla="*/ 848796 w 4419601"/>
              <a:gd name="connsiteY6309" fmla="*/ 847575 h 2239844"/>
              <a:gd name="connsiteX6310" fmla="*/ 850571 w 4419601"/>
              <a:gd name="connsiteY6310" fmla="*/ 843936 h 2239844"/>
              <a:gd name="connsiteX6311" fmla="*/ 852958 w 4419601"/>
              <a:gd name="connsiteY6311" fmla="*/ 842524 h 2239844"/>
              <a:gd name="connsiteX6312" fmla="*/ 2454091 w 4419601"/>
              <a:gd name="connsiteY6312" fmla="*/ 818426 h 2239844"/>
              <a:gd name="connsiteX6313" fmla="*/ 2464207 w 4419601"/>
              <a:gd name="connsiteY6313" fmla="*/ 826660 h 2239844"/>
              <a:gd name="connsiteX6314" fmla="*/ 2511570 w 4419601"/>
              <a:gd name="connsiteY6314" fmla="*/ 856461 h 2239844"/>
              <a:gd name="connsiteX6315" fmla="*/ 2533190 w 4419601"/>
              <a:gd name="connsiteY6315" fmla="*/ 868662 h 2239844"/>
              <a:gd name="connsiteX6316" fmla="*/ 2553089 w 4419601"/>
              <a:gd name="connsiteY6316" fmla="*/ 878242 h 2239844"/>
              <a:gd name="connsiteX6317" fmla="*/ 2550103 w 4419601"/>
              <a:gd name="connsiteY6317" fmla="*/ 875791 h 2239844"/>
              <a:gd name="connsiteX6318" fmla="*/ 2515584 w 4419601"/>
              <a:gd name="connsiteY6318" fmla="*/ 852434 h 2239844"/>
              <a:gd name="connsiteX6319" fmla="*/ 2512888 w 4419601"/>
              <a:gd name="connsiteY6319" fmla="*/ 849874 h 2239844"/>
              <a:gd name="connsiteX6320" fmla="*/ 2505201 w 4419601"/>
              <a:gd name="connsiteY6320" fmla="*/ 846389 h 2239844"/>
              <a:gd name="connsiteX6321" fmla="*/ 3154446 w 4419601"/>
              <a:gd name="connsiteY6321" fmla="*/ 816639 h 2239844"/>
              <a:gd name="connsiteX6322" fmla="*/ 3179263 w 4419601"/>
              <a:gd name="connsiteY6322" fmla="*/ 837898 h 2239844"/>
              <a:gd name="connsiteX6323" fmla="*/ 3233809 w 4419601"/>
              <a:gd name="connsiteY6323" fmla="*/ 897351 h 2239844"/>
              <a:gd name="connsiteX6324" fmla="*/ 3259617 w 4419601"/>
              <a:gd name="connsiteY6324" fmla="*/ 934366 h 2239844"/>
              <a:gd name="connsiteX6325" fmla="*/ 3237088 w 4419601"/>
              <a:gd name="connsiteY6325" fmla="*/ 908661 h 2239844"/>
              <a:gd name="connsiteX6326" fmla="*/ 3228448 w 4419601"/>
              <a:gd name="connsiteY6326" fmla="*/ 899456 h 2239844"/>
              <a:gd name="connsiteX6327" fmla="*/ 3221026 w 4419601"/>
              <a:gd name="connsiteY6327" fmla="*/ 890166 h 2239844"/>
              <a:gd name="connsiteX6328" fmla="*/ 3185688 w 4419601"/>
              <a:gd name="connsiteY6328" fmla="*/ 850764 h 2239844"/>
              <a:gd name="connsiteX6329" fmla="*/ 1912402 w 4419601"/>
              <a:gd name="connsiteY6329" fmla="*/ 816583 h 2239844"/>
              <a:gd name="connsiteX6330" fmla="*/ 1907646 w 4419601"/>
              <a:gd name="connsiteY6330" fmla="*/ 818912 h 2239844"/>
              <a:gd name="connsiteX6331" fmla="*/ 1863478 w 4419601"/>
              <a:gd name="connsiteY6331" fmla="*/ 838178 h 2239844"/>
              <a:gd name="connsiteX6332" fmla="*/ 1833801 w 4419601"/>
              <a:gd name="connsiteY6332" fmla="*/ 848649 h 2239844"/>
              <a:gd name="connsiteX6333" fmla="*/ 1869902 w 4419601"/>
              <a:gd name="connsiteY6333" fmla="*/ 831756 h 2239844"/>
              <a:gd name="connsiteX6334" fmla="*/ 2677816 w 4419601"/>
              <a:gd name="connsiteY6334" fmla="*/ 816246 h 2239844"/>
              <a:gd name="connsiteX6335" fmla="*/ 2678269 w 4419601"/>
              <a:gd name="connsiteY6335" fmla="*/ 818237 h 2239844"/>
              <a:gd name="connsiteX6336" fmla="*/ 2676662 w 4419601"/>
              <a:gd name="connsiteY6336" fmla="*/ 816630 h 2239844"/>
              <a:gd name="connsiteX6337" fmla="*/ 1937383 w 4419601"/>
              <a:gd name="connsiteY6337" fmla="*/ 814443 h 2239844"/>
              <a:gd name="connsiteX6338" fmla="*/ 1927722 w 4419601"/>
              <a:gd name="connsiteY6338" fmla="*/ 818912 h 2239844"/>
              <a:gd name="connsiteX6339" fmla="*/ 1917089 w 4419601"/>
              <a:gd name="connsiteY6339" fmla="*/ 822676 h 2239844"/>
              <a:gd name="connsiteX6340" fmla="*/ 1930429 w 4419601"/>
              <a:gd name="connsiteY6340" fmla="*/ 816889 h 2239844"/>
              <a:gd name="connsiteX6341" fmla="*/ 1580854 w 4419601"/>
              <a:gd name="connsiteY6341" fmla="*/ 811217 h 2239844"/>
              <a:gd name="connsiteX6342" fmla="*/ 1580854 w 4419601"/>
              <a:gd name="connsiteY6342" fmla="*/ 817614 h 2239844"/>
              <a:gd name="connsiteX6343" fmla="*/ 1580854 w 4419601"/>
              <a:gd name="connsiteY6343" fmla="*/ 811217 h 2239844"/>
              <a:gd name="connsiteX6344" fmla="*/ 868757 w 4419601"/>
              <a:gd name="connsiteY6344" fmla="*/ 810613 h 2239844"/>
              <a:gd name="connsiteX6345" fmla="*/ 869065 w 4419601"/>
              <a:gd name="connsiteY6345" fmla="*/ 814911 h 2239844"/>
              <a:gd name="connsiteX6346" fmla="*/ 865403 w 4419601"/>
              <a:gd name="connsiteY6346" fmla="*/ 821189 h 2239844"/>
              <a:gd name="connsiteX6347" fmla="*/ 3157214 w 4419601"/>
              <a:gd name="connsiteY6347" fmla="*/ 809729 h 2239844"/>
              <a:gd name="connsiteX6348" fmla="*/ 3159988 w 4419601"/>
              <a:gd name="connsiteY6348" fmla="*/ 812166 h 2239844"/>
              <a:gd name="connsiteX6349" fmla="*/ 3235482 w 4419601"/>
              <a:gd name="connsiteY6349" fmla="*/ 893383 h 2239844"/>
              <a:gd name="connsiteX6350" fmla="*/ 3277418 w 4419601"/>
              <a:gd name="connsiteY6350" fmla="*/ 948172 h 2239844"/>
              <a:gd name="connsiteX6351" fmla="*/ 3307763 w 4419601"/>
              <a:gd name="connsiteY6351" fmla="*/ 992291 h 2239844"/>
              <a:gd name="connsiteX6352" fmla="*/ 3344264 w 4419601"/>
              <a:gd name="connsiteY6352" fmla="*/ 1058292 h 2239844"/>
              <a:gd name="connsiteX6353" fmla="*/ 3339309 w 4419601"/>
              <a:gd name="connsiteY6353" fmla="*/ 1050549 h 2239844"/>
              <a:gd name="connsiteX6354" fmla="*/ 3301338 w 4419601"/>
              <a:gd name="connsiteY6354" fmla="*/ 985858 h 2239844"/>
              <a:gd name="connsiteX6355" fmla="*/ 3242710 w 4419601"/>
              <a:gd name="connsiteY6355" fmla="*/ 907053 h 2239844"/>
              <a:gd name="connsiteX6356" fmla="*/ 3233809 w 4419601"/>
              <a:gd name="connsiteY6356" fmla="*/ 897351 h 2239844"/>
              <a:gd name="connsiteX6357" fmla="*/ 3222632 w 4419601"/>
              <a:gd name="connsiteY6357" fmla="*/ 881321 h 2239844"/>
              <a:gd name="connsiteX6358" fmla="*/ 862631 w 4419601"/>
              <a:gd name="connsiteY6358" fmla="*/ 809114 h 2239844"/>
              <a:gd name="connsiteX6359" fmla="*/ 863363 w 4419601"/>
              <a:gd name="connsiteY6359" fmla="*/ 817712 h 2239844"/>
              <a:gd name="connsiteX6360" fmla="*/ 850571 w 4419601"/>
              <a:gd name="connsiteY6360" fmla="*/ 843936 h 2239844"/>
              <a:gd name="connsiteX6361" fmla="*/ 796132 w 4419601"/>
              <a:gd name="connsiteY6361" fmla="*/ 876139 h 2239844"/>
              <a:gd name="connsiteX6362" fmla="*/ 791522 w 4419601"/>
              <a:gd name="connsiteY6362" fmla="*/ 876370 h 2239844"/>
              <a:gd name="connsiteX6363" fmla="*/ 777052 w 4419601"/>
              <a:gd name="connsiteY6363" fmla="*/ 876845 h 2239844"/>
              <a:gd name="connsiteX6364" fmla="*/ 765552 w 4419601"/>
              <a:gd name="connsiteY6364" fmla="*/ 869553 h 2239844"/>
              <a:gd name="connsiteX6365" fmla="*/ 801734 w 4419601"/>
              <a:gd name="connsiteY6365" fmla="*/ 864934 h 2239844"/>
              <a:gd name="connsiteX6366" fmla="*/ 834549 w 4419601"/>
              <a:gd name="connsiteY6366" fmla="*/ 850527 h 2239844"/>
              <a:gd name="connsiteX6367" fmla="*/ 860161 w 4419601"/>
              <a:gd name="connsiteY6367" fmla="*/ 823315 h 2239844"/>
              <a:gd name="connsiteX6368" fmla="*/ 3150334 w 4419601"/>
              <a:gd name="connsiteY6368" fmla="*/ 803683 h 2239844"/>
              <a:gd name="connsiteX6369" fmla="*/ 3152384 w 4419601"/>
              <a:gd name="connsiteY6369" fmla="*/ 804984 h 2239844"/>
              <a:gd name="connsiteX6370" fmla="*/ 3154195 w 4419601"/>
              <a:gd name="connsiteY6370" fmla="*/ 806425 h 2239844"/>
              <a:gd name="connsiteX6371" fmla="*/ 3157214 w 4419601"/>
              <a:gd name="connsiteY6371" fmla="*/ 809729 h 2239844"/>
              <a:gd name="connsiteX6372" fmla="*/ 2826784 w 4419601"/>
              <a:gd name="connsiteY6372" fmla="*/ 803265 h 2239844"/>
              <a:gd name="connsiteX6373" fmla="*/ 2870779 w 4419601"/>
              <a:gd name="connsiteY6373" fmla="*/ 819677 h 2239844"/>
              <a:gd name="connsiteX6374" fmla="*/ 2909690 w 4419601"/>
              <a:gd name="connsiteY6374" fmla="*/ 850515 h 2239844"/>
              <a:gd name="connsiteX6375" fmla="*/ 2948248 w 4419601"/>
              <a:gd name="connsiteY6375" fmla="*/ 882649 h 2239844"/>
              <a:gd name="connsiteX6376" fmla="*/ 2954637 w 4419601"/>
              <a:gd name="connsiteY6376" fmla="*/ 887973 h 2239844"/>
              <a:gd name="connsiteX6377" fmla="*/ 3015730 w 4419601"/>
              <a:gd name="connsiteY6377" fmla="*/ 931532 h 2239844"/>
              <a:gd name="connsiteX6378" fmla="*/ 3102505 w 4419601"/>
              <a:gd name="connsiteY6378" fmla="*/ 998224 h 2239844"/>
              <a:gd name="connsiteX6379" fmla="*/ 3158297 w 4419601"/>
              <a:gd name="connsiteY6379" fmla="*/ 1060394 h 2239844"/>
              <a:gd name="connsiteX6380" fmla="*/ 3121759 w 4419601"/>
              <a:gd name="connsiteY6380" fmla="*/ 1011186 h 2239844"/>
              <a:gd name="connsiteX6381" fmla="*/ 3108937 w 4419601"/>
              <a:gd name="connsiteY6381" fmla="*/ 997281 h 2239844"/>
              <a:gd name="connsiteX6382" fmla="*/ 3128185 w 4419601"/>
              <a:gd name="connsiteY6382" fmla="*/ 1017613 h 2239844"/>
              <a:gd name="connsiteX6383" fmla="*/ 3192448 w 4419601"/>
              <a:gd name="connsiteY6383" fmla="*/ 1101161 h 2239844"/>
              <a:gd name="connsiteX6384" fmla="*/ 3202303 w 4419601"/>
              <a:gd name="connsiteY6384" fmla="*/ 1116086 h 2239844"/>
              <a:gd name="connsiteX6385" fmla="*/ 3218154 w 4419601"/>
              <a:gd name="connsiteY6385" fmla="*/ 1146149 h 2239844"/>
              <a:gd name="connsiteX6386" fmla="*/ 3220700 w 4419601"/>
              <a:gd name="connsiteY6386" fmla="*/ 1152333 h 2239844"/>
              <a:gd name="connsiteX6387" fmla="*/ 3182006 w 4419601"/>
              <a:gd name="connsiteY6387" fmla="*/ 1092324 h 2239844"/>
              <a:gd name="connsiteX6388" fmla="*/ 3159261 w 4419601"/>
              <a:gd name="connsiteY6388" fmla="*/ 1061693 h 2239844"/>
              <a:gd name="connsiteX6389" fmla="*/ 3205350 w 4419601"/>
              <a:gd name="connsiteY6389" fmla="*/ 1133213 h 2239844"/>
              <a:gd name="connsiteX6390" fmla="*/ 3223830 w 4419601"/>
              <a:gd name="connsiteY6390" fmla="*/ 1172585 h 2239844"/>
              <a:gd name="connsiteX6391" fmla="*/ 3234692 w 4419601"/>
              <a:gd name="connsiteY6391" fmla="*/ 1207728 h 2239844"/>
              <a:gd name="connsiteX6392" fmla="*/ 3249482 w 4419601"/>
              <a:gd name="connsiteY6392" fmla="*/ 1230501 h 2239844"/>
              <a:gd name="connsiteX6393" fmla="*/ 3255286 w 4419601"/>
              <a:gd name="connsiteY6393" fmla="*/ 1240990 h 2239844"/>
              <a:gd name="connsiteX6394" fmla="*/ 3258344 w 4419601"/>
              <a:gd name="connsiteY6394" fmla="*/ 1252608 h 2239844"/>
              <a:gd name="connsiteX6395" fmla="*/ 3256712 w 4419601"/>
              <a:gd name="connsiteY6395" fmla="*/ 1248978 h 2239844"/>
              <a:gd name="connsiteX6396" fmla="*/ 3239510 w 4419601"/>
              <a:gd name="connsiteY6396" fmla="*/ 1224691 h 2239844"/>
              <a:gd name="connsiteX6397" fmla="*/ 3247131 w 4419601"/>
              <a:gd name="connsiteY6397" fmla="*/ 1254543 h 2239844"/>
              <a:gd name="connsiteX6398" fmla="*/ 3256773 w 4419601"/>
              <a:gd name="connsiteY6398" fmla="*/ 1287487 h 2239844"/>
              <a:gd name="connsiteX6399" fmla="*/ 3263201 w 4419601"/>
              <a:gd name="connsiteY6399" fmla="*/ 1331680 h 2239844"/>
              <a:gd name="connsiteX6400" fmla="*/ 3267572 w 4419601"/>
              <a:gd name="connsiteY6400" fmla="*/ 1358454 h 2239844"/>
              <a:gd name="connsiteX6401" fmla="*/ 3250066 w 4419601"/>
              <a:gd name="connsiteY6401" fmla="*/ 1305934 h 2239844"/>
              <a:gd name="connsiteX6402" fmla="*/ 3243917 w 4419601"/>
              <a:gd name="connsiteY6402" fmla="*/ 1274631 h 2239844"/>
              <a:gd name="connsiteX6403" fmla="*/ 3224634 w 4419601"/>
              <a:gd name="connsiteY6403" fmla="*/ 1203922 h 2239844"/>
              <a:gd name="connsiteX6404" fmla="*/ 3224428 w 4419601"/>
              <a:gd name="connsiteY6404" fmla="*/ 1203397 h 2239844"/>
              <a:gd name="connsiteX6405" fmla="*/ 3147464 w 4419601"/>
              <a:gd name="connsiteY6405" fmla="*/ 1094734 h 2239844"/>
              <a:gd name="connsiteX6406" fmla="*/ 3076774 w 4419601"/>
              <a:gd name="connsiteY6406" fmla="*/ 1017613 h 2239844"/>
              <a:gd name="connsiteX6407" fmla="*/ 2999659 w 4419601"/>
              <a:gd name="connsiteY6407" fmla="*/ 934064 h 2239844"/>
              <a:gd name="connsiteX6408" fmla="*/ 2961212 w 4419601"/>
              <a:gd name="connsiteY6408" fmla="*/ 900322 h 2239844"/>
              <a:gd name="connsiteX6409" fmla="*/ 2944220 w 4419601"/>
              <a:gd name="connsiteY6409" fmla="*/ 886536 h 2239844"/>
              <a:gd name="connsiteX6410" fmla="*/ 2896815 w 4419601"/>
              <a:gd name="connsiteY6410" fmla="*/ 856806 h 2239844"/>
              <a:gd name="connsiteX6411" fmla="*/ 2886315 w 4419601"/>
              <a:gd name="connsiteY6411" fmla="*/ 850806 h 2239844"/>
              <a:gd name="connsiteX6412" fmla="*/ 2877531 w 4419601"/>
              <a:gd name="connsiteY6412" fmla="*/ 843950 h 2239844"/>
              <a:gd name="connsiteX6413" fmla="*/ 2850529 w 4419601"/>
              <a:gd name="connsiteY6413" fmla="*/ 826934 h 2239844"/>
              <a:gd name="connsiteX6414" fmla="*/ 2880745 w 4419601"/>
              <a:gd name="connsiteY6414" fmla="*/ 841539 h 2239844"/>
              <a:gd name="connsiteX6415" fmla="*/ 2920968 w 4419601"/>
              <a:gd name="connsiteY6415" fmla="*/ 865003 h 2239844"/>
              <a:gd name="connsiteX6416" fmla="*/ 2920936 w 4419601"/>
              <a:gd name="connsiteY6416" fmla="*/ 864975 h 2239844"/>
              <a:gd name="connsiteX6417" fmla="*/ 2832574 w 4419601"/>
              <a:gd name="connsiteY6417" fmla="*/ 805527 h 2239844"/>
              <a:gd name="connsiteX6418" fmla="*/ 2803133 w 4419601"/>
              <a:gd name="connsiteY6418" fmla="*/ 800212 h 2239844"/>
              <a:gd name="connsiteX6419" fmla="*/ 2818877 w 4419601"/>
              <a:gd name="connsiteY6419" fmla="*/ 806988 h 2239844"/>
              <a:gd name="connsiteX6420" fmla="*/ 2850529 w 4419601"/>
              <a:gd name="connsiteY6420" fmla="*/ 826934 h 2239844"/>
              <a:gd name="connsiteX6421" fmla="*/ 2832537 w 4419601"/>
              <a:gd name="connsiteY6421" fmla="*/ 818237 h 2239844"/>
              <a:gd name="connsiteX6422" fmla="*/ 2806825 w 4419601"/>
              <a:gd name="connsiteY6422" fmla="*/ 805381 h 2239844"/>
              <a:gd name="connsiteX6423" fmla="*/ 2801879 w 4419601"/>
              <a:gd name="connsiteY6423" fmla="*/ 799672 h 2239844"/>
              <a:gd name="connsiteX6424" fmla="*/ 2802808 w 4419601"/>
              <a:gd name="connsiteY6424" fmla="*/ 799757 h 2239844"/>
              <a:gd name="connsiteX6425" fmla="*/ 2803133 w 4419601"/>
              <a:gd name="connsiteY6425" fmla="*/ 800212 h 2239844"/>
              <a:gd name="connsiteX6426" fmla="*/ 2430659 w 4419601"/>
              <a:gd name="connsiteY6426" fmla="*/ 799352 h 2239844"/>
              <a:gd name="connsiteX6427" fmla="*/ 2442551 w 4419601"/>
              <a:gd name="connsiteY6427" fmla="*/ 809032 h 2239844"/>
              <a:gd name="connsiteX6428" fmla="*/ 2460251 w 4419601"/>
              <a:gd name="connsiteY6428" fmla="*/ 818283 h 2239844"/>
              <a:gd name="connsiteX6429" fmla="*/ 2508411 w 4419601"/>
              <a:gd name="connsiteY6429" fmla="*/ 846389 h 2239844"/>
              <a:gd name="connsiteX6430" fmla="*/ 2510052 w 4419601"/>
              <a:gd name="connsiteY6430" fmla="*/ 847183 h 2239844"/>
              <a:gd name="connsiteX6431" fmla="*/ 2499937 w 4419601"/>
              <a:gd name="connsiteY6431" fmla="*/ 837584 h 2239844"/>
              <a:gd name="connsiteX6432" fmla="*/ 2473094 w 4419601"/>
              <a:gd name="connsiteY6432" fmla="*/ 824707 h 2239844"/>
              <a:gd name="connsiteX6433" fmla="*/ 3885384 w 4419601"/>
              <a:gd name="connsiteY6433" fmla="*/ 793798 h 2239844"/>
              <a:gd name="connsiteX6434" fmla="*/ 3892599 w 4419601"/>
              <a:gd name="connsiteY6434" fmla="*/ 805651 h 2239844"/>
              <a:gd name="connsiteX6435" fmla="*/ 3896278 w 4419601"/>
              <a:gd name="connsiteY6435" fmla="*/ 814489 h 2239844"/>
              <a:gd name="connsiteX6436" fmla="*/ 1987155 w 4419601"/>
              <a:gd name="connsiteY6436" fmla="*/ 793547 h 2239844"/>
              <a:gd name="connsiteX6437" fmla="*/ 1956632 w 4419601"/>
              <a:gd name="connsiteY6437" fmla="*/ 807673 h 2239844"/>
              <a:gd name="connsiteX6438" fmla="*/ 1937383 w 4419601"/>
              <a:gd name="connsiteY6438" fmla="*/ 814443 h 2239844"/>
              <a:gd name="connsiteX6439" fmla="*/ 1949147 w 4419601"/>
              <a:gd name="connsiteY6439" fmla="*/ 809002 h 2239844"/>
              <a:gd name="connsiteX6440" fmla="*/ 2699245 w 4419601"/>
              <a:gd name="connsiteY6440" fmla="*/ 789999 h 2239844"/>
              <a:gd name="connsiteX6441" fmla="*/ 2684868 w 4419601"/>
              <a:gd name="connsiteY6441" fmla="*/ 800542 h 2239844"/>
              <a:gd name="connsiteX6442" fmla="*/ 2688773 w 4419601"/>
              <a:gd name="connsiteY6442" fmla="*/ 804036 h 2239844"/>
              <a:gd name="connsiteX6443" fmla="*/ 2695533 w 4419601"/>
              <a:gd name="connsiteY6443" fmla="*/ 800122 h 2239844"/>
              <a:gd name="connsiteX6444" fmla="*/ 3127075 w 4419601"/>
              <a:gd name="connsiteY6444" fmla="*/ 788920 h 2239844"/>
              <a:gd name="connsiteX6445" fmla="*/ 3131835 w 4419601"/>
              <a:gd name="connsiteY6445" fmla="*/ 791942 h 2239844"/>
              <a:gd name="connsiteX6446" fmla="*/ 3154446 w 4419601"/>
              <a:gd name="connsiteY6446" fmla="*/ 816639 h 2239844"/>
              <a:gd name="connsiteX6447" fmla="*/ 3143268 w 4419601"/>
              <a:gd name="connsiteY6447" fmla="*/ 807064 h 2239844"/>
              <a:gd name="connsiteX6448" fmla="*/ 2703007 w 4419601"/>
              <a:gd name="connsiteY6448" fmla="*/ 786006 h 2239844"/>
              <a:gd name="connsiteX6449" fmla="*/ 2699800 w 4419601"/>
              <a:gd name="connsiteY6449" fmla="*/ 786060 h 2239844"/>
              <a:gd name="connsiteX6450" fmla="*/ 2689798 w 4419601"/>
              <a:gd name="connsiteY6450" fmla="*/ 790461 h 2239844"/>
              <a:gd name="connsiteX6451" fmla="*/ 2689001 w 4419601"/>
              <a:gd name="connsiteY6451" fmla="*/ 791492 h 2239844"/>
              <a:gd name="connsiteX6452" fmla="*/ 2688730 w 4419601"/>
              <a:gd name="connsiteY6452" fmla="*/ 791557 h 2239844"/>
              <a:gd name="connsiteX6453" fmla="*/ 2683113 w 4419601"/>
              <a:gd name="connsiteY6453" fmla="*/ 798972 h 2239844"/>
              <a:gd name="connsiteX6454" fmla="*/ 2682359 w 4419601"/>
              <a:gd name="connsiteY6454" fmla="*/ 798297 h 2239844"/>
              <a:gd name="connsiteX6455" fmla="*/ 2685122 w 4419601"/>
              <a:gd name="connsiteY6455" fmla="*/ 792518 h 2239844"/>
              <a:gd name="connsiteX6456" fmla="*/ 2685599 w 4419601"/>
              <a:gd name="connsiteY6456" fmla="*/ 792309 h 2239844"/>
              <a:gd name="connsiteX6457" fmla="*/ 2685174 w 4419601"/>
              <a:gd name="connsiteY6457" fmla="*/ 792411 h 2239844"/>
              <a:gd name="connsiteX6458" fmla="*/ 2685122 w 4419601"/>
              <a:gd name="connsiteY6458" fmla="*/ 792518 h 2239844"/>
              <a:gd name="connsiteX6459" fmla="*/ 2684769 w 4419601"/>
              <a:gd name="connsiteY6459" fmla="*/ 792674 h 2239844"/>
              <a:gd name="connsiteX6460" fmla="*/ 2678742 w 4419601"/>
              <a:gd name="connsiteY6460" fmla="*/ 800208 h 2239844"/>
              <a:gd name="connsiteX6461" fmla="*/ 2677600 w 4419601"/>
              <a:gd name="connsiteY6461" fmla="*/ 797984 h 2239844"/>
              <a:gd name="connsiteX6462" fmla="*/ 2675674 w 4419601"/>
              <a:gd name="connsiteY6462" fmla="*/ 799466 h 2239844"/>
              <a:gd name="connsiteX6463" fmla="*/ 2674615 w 4419601"/>
              <a:gd name="connsiteY6463" fmla="*/ 802161 h 2239844"/>
              <a:gd name="connsiteX6464" fmla="*/ 2675183 w 4419601"/>
              <a:gd name="connsiteY6464" fmla="*/ 804657 h 2239844"/>
              <a:gd name="connsiteX6465" fmla="*/ 2678742 w 4419601"/>
              <a:gd name="connsiteY6465" fmla="*/ 800208 h 2239844"/>
              <a:gd name="connsiteX6466" fmla="*/ 2680129 w 4419601"/>
              <a:gd name="connsiteY6466" fmla="*/ 802912 h 2239844"/>
              <a:gd name="connsiteX6467" fmla="*/ 2677539 w 4419601"/>
              <a:gd name="connsiteY6467" fmla="*/ 806331 h 2239844"/>
              <a:gd name="connsiteX6468" fmla="*/ 2676905 w 4419601"/>
              <a:gd name="connsiteY6468" fmla="*/ 809862 h 2239844"/>
              <a:gd name="connsiteX6469" fmla="*/ 2682286 w 4419601"/>
              <a:gd name="connsiteY6469" fmla="*/ 807792 h 2239844"/>
              <a:gd name="connsiteX6470" fmla="*/ 2682554 w 4419601"/>
              <a:gd name="connsiteY6470" fmla="*/ 807637 h 2239844"/>
              <a:gd name="connsiteX6471" fmla="*/ 2680541 w 4419601"/>
              <a:gd name="connsiteY6471" fmla="*/ 803715 h 2239844"/>
              <a:gd name="connsiteX6472" fmla="*/ 2678269 w 4419601"/>
              <a:gd name="connsiteY6472" fmla="*/ 805381 h 2239844"/>
              <a:gd name="connsiteX6473" fmla="*/ 2680148 w 4419601"/>
              <a:gd name="connsiteY6473" fmla="*/ 802949 h 2239844"/>
              <a:gd name="connsiteX6474" fmla="*/ 2680129 w 4419601"/>
              <a:gd name="connsiteY6474" fmla="*/ 802912 h 2239844"/>
              <a:gd name="connsiteX6475" fmla="*/ 2683113 w 4419601"/>
              <a:gd name="connsiteY6475" fmla="*/ 798972 h 2239844"/>
              <a:gd name="connsiteX6476" fmla="*/ 2683177 w 4419601"/>
              <a:gd name="connsiteY6476" fmla="*/ 799029 h 2239844"/>
              <a:gd name="connsiteX6477" fmla="*/ 2689001 w 4419601"/>
              <a:gd name="connsiteY6477" fmla="*/ 791492 h 2239844"/>
              <a:gd name="connsiteX6478" fmla="*/ 2699633 w 4419601"/>
              <a:gd name="connsiteY6478" fmla="*/ 788940 h 2239844"/>
              <a:gd name="connsiteX6479" fmla="*/ 2700031 w 4419601"/>
              <a:gd name="connsiteY6479" fmla="*/ 787854 h 2239844"/>
              <a:gd name="connsiteX6480" fmla="*/ 2869863 w 4419601"/>
              <a:gd name="connsiteY6480" fmla="*/ 785922 h 2239844"/>
              <a:gd name="connsiteX6481" fmla="*/ 2904928 w 4419601"/>
              <a:gd name="connsiteY6481" fmla="*/ 801615 h 2239844"/>
              <a:gd name="connsiteX6482" fmla="*/ 2929180 w 4419601"/>
              <a:gd name="connsiteY6482" fmla="*/ 818026 h 2239844"/>
              <a:gd name="connsiteX6483" fmla="*/ 2937002 w 4419601"/>
              <a:gd name="connsiteY6483" fmla="*/ 821594 h 2239844"/>
              <a:gd name="connsiteX6484" fmla="*/ 2962202 w 4419601"/>
              <a:gd name="connsiteY6484" fmla="*/ 840372 h 2239844"/>
              <a:gd name="connsiteX6485" fmla="*/ 2986882 w 4419601"/>
              <a:gd name="connsiteY6485" fmla="*/ 857074 h 2239844"/>
              <a:gd name="connsiteX6486" fmla="*/ 2997412 w 4419601"/>
              <a:gd name="connsiteY6486" fmla="*/ 866609 h 2239844"/>
              <a:gd name="connsiteX6487" fmla="*/ 3018938 w 4419601"/>
              <a:gd name="connsiteY6487" fmla="*/ 882649 h 2239844"/>
              <a:gd name="connsiteX6488" fmla="*/ 3160317 w 4419601"/>
              <a:gd name="connsiteY6488" fmla="*/ 1030466 h 2239844"/>
              <a:gd name="connsiteX6489" fmla="*/ 3209318 w 4419601"/>
              <a:gd name="connsiteY6489" fmla="*/ 1109195 h 2239844"/>
              <a:gd name="connsiteX6490" fmla="*/ 3214273 w 4419601"/>
              <a:gd name="connsiteY6490" fmla="*/ 1121872 h 2239844"/>
              <a:gd name="connsiteX6491" fmla="*/ 3195814 w 4419601"/>
              <a:gd name="connsiteY6491" fmla="*/ 1095092 h 2239844"/>
              <a:gd name="connsiteX6492" fmla="*/ 3211910 w 4419601"/>
              <a:gd name="connsiteY6492" fmla="*/ 1124796 h 2239844"/>
              <a:gd name="connsiteX6493" fmla="*/ 3218154 w 4419601"/>
              <a:gd name="connsiteY6493" fmla="*/ 1133295 h 2239844"/>
              <a:gd name="connsiteX6494" fmla="*/ 3221468 w 4419601"/>
              <a:gd name="connsiteY6494" fmla="*/ 1140280 h 2239844"/>
              <a:gd name="connsiteX6495" fmla="*/ 3224492 w 4419601"/>
              <a:gd name="connsiteY6495" fmla="*/ 1148017 h 2239844"/>
              <a:gd name="connsiteX6496" fmla="*/ 3228670 w 4419601"/>
              <a:gd name="connsiteY6496" fmla="*/ 1155726 h 2239844"/>
              <a:gd name="connsiteX6497" fmla="*/ 3228015 w 4419601"/>
              <a:gd name="connsiteY6497" fmla="*/ 1154076 h 2239844"/>
              <a:gd name="connsiteX6498" fmla="*/ 3221468 w 4419601"/>
              <a:gd name="connsiteY6498" fmla="*/ 1140280 h 2239844"/>
              <a:gd name="connsiteX6499" fmla="*/ 3214273 w 4419601"/>
              <a:gd name="connsiteY6499" fmla="*/ 1121872 h 2239844"/>
              <a:gd name="connsiteX6500" fmla="*/ 3216543 w 4419601"/>
              <a:gd name="connsiteY6500" fmla="*/ 1125165 h 2239844"/>
              <a:gd name="connsiteX6501" fmla="*/ 3210171 w 4419601"/>
              <a:gd name="connsiteY6501" fmla="*/ 1109108 h 2239844"/>
              <a:gd name="connsiteX6502" fmla="*/ 3160356 w 4419601"/>
              <a:gd name="connsiteY6502" fmla="*/ 1017508 h 2239844"/>
              <a:gd name="connsiteX6503" fmla="*/ 3038227 w 4419601"/>
              <a:gd name="connsiteY6503" fmla="*/ 876090 h 2239844"/>
              <a:gd name="connsiteX6504" fmla="*/ 2961093 w 4419601"/>
              <a:gd name="connsiteY6504" fmla="*/ 824666 h 2239844"/>
              <a:gd name="connsiteX6505" fmla="*/ 2871104 w 4419601"/>
              <a:gd name="connsiteY6505" fmla="*/ 786097 h 2239844"/>
              <a:gd name="connsiteX6506" fmla="*/ 2746371 w 4419601"/>
              <a:gd name="connsiteY6506" fmla="*/ 785467 h 2239844"/>
              <a:gd name="connsiteX6507" fmla="*/ 2783123 w 4419601"/>
              <a:gd name="connsiteY6507" fmla="*/ 795880 h 2239844"/>
              <a:gd name="connsiteX6508" fmla="*/ 2800398 w 4419601"/>
              <a:gd name="connsiteY6508" fmla="*/ 805381 h 2239844"/>
              <a:gd name="connsiteX6509" fmla="*/ 2829323 w 4419601"/>
              <a:gd name="connsiteY6509" fmla="*/ 819845 h 2239844"/>
              <a:gd name="connsiteX6510" fmla="*/ 2833293 w 4419601"/>
              <a:gd name="connsiteY6510" fmla="*/ 823153 h 2239844"/>
              <a:gd name="connsiteX6511" fmla="*/ 2806825 w 4419601"/>
              <a:gd name="connsiteY6511" fmla="*/ 811809 h 2239844"/>
              <a:gd name="connsiteX6512" fmla="*/ 2781114 w 4419601"/>
              <a:gd name="connsiteY6512" fmla="*/ 798953 h 2239844"/>
              <a:gd name="connsiteX6513" fmla="*/ 2729691 w 4419601"/>
              <a:gd name="connsiteY6513" fmla="*/ 792525 h 2239844"/>
              <a:gd name="connsiteX6514" fmla="*/ 2728278 w 4419601"/>
              <a:gd name="connsiteY6514" fmla="*/ 792252 h 2239844"/>
              <a:gd name="connsiteX6515" fmla="*/ 2853864 w 4419601"/>
              <a:gd name="connsiteY6515" fmla="*/ 783669 h 2239844"/>
              <a:gd name="connsiteX6516" fmla="*/ 2907257 w 4419601"/>
              <a:gd name="connsiteY6516" fmla="*/ 808026 h 2239844"/>
              <a:gd name="connsiteX6517" fmla="*/ 2879618 w 4419601"/>
              <a:gd name="connsiteY6517" fmla="*/ 792271 h 2239844"/>
              <a:gd name="connsiteX6518" fmla="*/ 2860401 w 4419601"/>
              <a:gd name="connsiteY6518" fmla="*/ 784590 h 2239844"/>
              <a:gd name="connsiteX6519" fmla="*/ 3120743 w 4419601"/>
              <a:gd name="connsiteY6519" fmla="*/ 779827 h 2239844"/>
              <a:gd name="connsiteX6520" fmla="*/ 3146399 w 4419601"/>
              <a:gd name="connsiteY6520" fmla="*/ 800226 h 2239844"/>
              <a:gd name="connsiteX6521" fmla="*/ 3150334 w 4419601"/>
              <a:gd name="connsiteY6521" fmla="*/ 803683 h 2239844"/>
              <a:gd name="connsiteX6522" fmla="*/ 3131835 w 4419601"/>
              <a:gd name="connsiteY6522" fmla="*/ 791942 h 2239844"/>
              <a:gd name="connsiteX6523" fmla="*/ 2781163 w 4419601"/>
              <a:gd name="connsiteY6523" fmla="*/ 779820 h 2239844"/>
              <a:gd name="connsiteX6524" fmla="*/ 2851853 w 4419601"/>
              <a:gd name="connsiteY6524" fmla="*/ 805527 h 2239844"/>
              <a:gd name="connsiteX6525" fmla="*/ 2930932 w 4419601"/>
              <a:gd name="connsiteY6525" fmla="*/ 844714 h 2239844"/>
              <a:gd name="connsiteX6526" fmla="*/ 2965625 w 4419601"/>
              <a:gd name="connsiteY6526" fmla="*/ 866820 h 2239844"/>
              <a:gd name="connsiteX6527" fmla="*/ 2985483 w 4419601"/>
              <a:gd name="connsiteY6527" fmla="*/ 880627 h 2239844"/>
              <a:gd name="connsiteX6528" fmla="*/ 3034989 w 4419601"/>
              <a:gd name="connsiteY6528" fmla="*/ 923362 h 2239844"/>
              <a:gd name="connsiteX6529" fmla="*/ 2973953 w 4419601"/>
              <a:gd name="connsiteY6529" fmla="*/ 876222 h 2239844"/>
              <a:gd name="connsiteX6530" fmla="*/ 2882378 w 4419601"/>
              <a:gd name="connsiteY6530" fmla="*/ 824004 h 2239844"/>
              <a:gd name="connsiteX6531" fmla="*/ 2870779 w 4419601"/>
              <a:gd name="connsiteY6531" fmla="*/ 819677 h 2239844"/>
              <a:gd name="connsiteX6532" fmla="*/ 2867116 w 4419601"/>
              <a:gd name="connsiteY6532" fmla="*/ 816774 h 2239844"/>
              <a:gd name="connsiteX6533" fmla="*/ 2819721 w 4419601"/>
              <a:gd name="connsiteY6533" fmla="*/ 792674 h 2239844"/>
              <a:gd name="connsiteX6534" fmla="*/ 2781163 w 4419601"/>
              <a:gd name="connsiteY6534" fmla="*/ 779820 h 2239844"/>
              <a:gd name="connsiteX6535" fmla="*/ 2736119 w 4419601"/>
              <a:gd name="connsiteY6535" fmla="*/ 779669 h 2239844"/>
              <a:gd name="connsiteX6536" fmla="*/ 2735485 w 4419601"/>
              <a:gd name="connsiteY6536" fmla="*/ 779820 h 2239844"/>
              <a:gd name="connsiteX6537" fmla="*/ 2736179 w 4419601"/>
              <a:gd name="connsiteY6537" fmla="*/ 779820 h 2239844"/>
              <a:gd name="connsiteX6538" fmla="*/ 2737449 w 4419601"/>
              <a:gd name="connsiteY6538" fmla="*/ 780002 h 2239844"/>
              <a:gd name="connsiteX6539" fmla="*/ 2665413 w 4419601"/>
              <a:gd name="connsiteY6539" fmla="*/ 779408 h 2239844"/>
              <a:gd name="connsiteX6540" fmla="*/ 2666220 w 4419601"/>
              <a:gd name="connsiteY6540" fmla="*/ 780215 h 2239844"/>
              <a:gd name="connsiteX6541" fmla="*/ 2669839 w 4419601"/>
              <a:gd name="connsiteY6541" fmla="*/ 783836 h 2239844"/>
              <a:gd name="connsiteX6542" fmla="*/ 2665413 w 4419601"/>
              <a:gd name="connsiteY6542" fmla="*/ 785864 h 2239844"/>
              <a:gd name="connsiteX6543" fmla="*/ 2665413 w 4419601"/>
              <a:gd name="connsiteY6543" fmla="*/ 779408 h 2239844"/>
              <a:gd name="connsiteX6544" fmla="*/ 1593752 w 4419601"/>
              <a:gd name="connsiteY6544" fmla="*/ 779234 h 2239844"/>
              <a:gd name="connsiteX6545" fmla="*/ 1593752 w 4419601"/>
              <a:gd name="connsiteY6545" fmla="*/ 785630 h 2239844"/>
              <a:gd name="connsiteX6546" fmla="*/ 1593752 w 4419601"/>
              <a:gd name="connsiteY6546" fmla="*/ 779234 h 2239844"/>
              <a:gd name="connsiteX6547" fmla="*/ 858248 w 4419601"/>
              <a:gd name="connsiteY6547" fmla="*/ 776230 h 2239844"/>
              <a:gd name="connsiteX6548" fmla="*/ 866564 w 4419601"/>
              <a:gd name="connsiteY6548" fmla="*/ 786498 h 2239844"/>
              <a:gd name="connsiteX6549" fmla="*/ 862631 w 4419601"/>
              <a:gd name="connsiteY6549" fmla="*/ 809114 h 2239844"/>
              <a:gd name="connsiteX6550" fmla="*/ 860161 w 4419601"/>
              <a:gd name="connsiteY6550" fmla="*/ 780095 h 2239844"/>
              <a:gd name="connsiteX6551" fmla="*/ 2030513 w 4419601"/>
              <a:gd name="connsiteY6551" fmla="*/ 773957 h 2239844"/>
              <a:gd name="connsiteX6552" fmla="*/ 1987951 w 4419601"/>
              <a:gd name="connsiteY6552" fmla="*/ 793223 h 2239844"/>
              <a:gd name="connsiteX6553" fmla="*/ 1987155 w 4419601"/>
              <a:gd name="connsiteY6553" fmla="*/ 793547 h 2239844"/>
              <a:gd name="connsiteX6554" fmla="*/ 2021555 w 4419601"/>
              <a:gd name="connsiteY6554" fmla="*/ 777627 h 2239844"/>
              <a:gd name="connsiteX6555" fmla="*/ 2725801 w 4419601"/>
              <a:gd name="connsiteY6555" fmla="*/ 772912 h 2239844"/>
              <a:gd name="connsiteX6556" fmla="*/ 2723327 w 4419601"/>
              <a:gd name="connsiteY6556" fmla="*/ 773393 h 2239844"/>
              <a:gd name="connsiteX6557" fmla="*/ 2716479 w 4419601"/>
              <a:gd name="connsiteY6557" fmla="*/ 777644 h 2239844"/>
              <a:gd name="connsiteX6558" fmla="*/ 2697621 w 4419601"/>
              <a:gd name="connsiteY6558" fmla="*/ 779820 h 2239844"/>
              <a:gd name="connsiteX6559" fmla="*/ 2688927 w 4419601"/>
              <a:gd name="connsiteY6559" fmla="*/ 784563 h 2239844"/>
              <a:gd name="connsiteX6560" fmla="*/ 2689706 w 4419601"/>
              <a:gd name="connsiteY6560" fmla="*/ 782932 h 2239844"/>
              <a:gd name="connsiteX6561" fmla="*/ 2695211 w 4419601"/>
              <a:gd name="connsiteY6561" fmla="*/ 778213 h 2239844"/>
              <a:gd name="connsiteX6562" fmla="*/ 2716900 w 4419601"/>
              <a:gd name="connsiteY6562" fmla="*/ 773393 h 2239844"/>
              <a:gd name="connsiteX6563" fmla="*/ 1520267 w 4419601"/>
              <a:gd name="connsiteY6563" fmla="*/ 768783 h 2239844"/>
              <a:gd name="connsiteX6564" fmla="*/ 1529259 w 4419601"/>
              <a:gd name="connsiteY6564" fmla="*/ 772837 h 2239844"/>
              <a:gd name="connsiteX6565" fmla="*/ 1539903 w 4419601"/>
              <a:gd name="connsiteY6565" fmla="*/ 776532 h 2239844"/>
              <a:gd name="connsiteX6566" fmla="*/ 1556668 w 4419601"/>
              <a:gd name="connsiteY6566" fmla="*/ 786430 h 2239844"/>
              <a:gd name="connsiteX6567" fmla="*/ 1580854 w 4419601"/>
              <a:gd name="connsiteY6567" fmla="*/ 811217 h 2239844"/>
              <a:gd name="connsiteX6568" fmla="*/ 1573779 w 4419601"/>
              <a:gd name="connsiteY6568" fmla="*/ 810408 h 2239844"/>
              <a:gd name="connsiteX6569" fmla="*/ 1551025 w 4419601"/>
              <a:gd name="connsiteY6569" fmla="*/ 787230 h 2239844"/>
              <a:gd name="connsiteX6570" fmla="*/ 2760100 w 4419601"/>
              <a:gd name="connsiteY6570" fmla="*/ 767552 h 2239844"/>
              <a:gd name="connsiteX6571" fmla="*/ 2775717 w 4419601"/>
              <a:gd name="connsiteY6571" fmla="*/ 773201 h 2239844"/>
              <a:gd name="connsiteX6572" fmla="*/ 2765399 w 4419601"/>
              <a:gd name="connsiteY6572" fmla="*/ 773092 h 2239844"/>
              <a:gd name="connsiteX6573" fmla="*/ 2755780 w 4419601"/>
              <a:gd name="connsiteY6573" fmla="*/ 773917 h 2239844"/>
              <a:gd name="connsiteX6574" fmla="*/ 2746622 w 4419601"/>
              <a:gd name="connsiteY6574" fmla="*/ 771787 h 2239844"/>
              <a:gd name="connsiteX6575" fmla="*/ 2725801 w 4419601"/>
              <a:gd name="connsiteY6575" fmla="*/ 772912 h 2239844"/>
              <a:gd name="connsiteX6576" fmla="*/ 2752245 w 4419601"/>
              <a:gd name="connsiteY6576" fmla="*/ 767770 h 2239844"/>
              <a:gd name="connsiteX6577" fmla="*/ 700088 w 4419601"/>
              <a:gd name="connsiteY6577" fmla="*/ 766813 h 2239844"/>
              <a:gd name="connsiteX6578" fmla="*/ 700088 w 4419601"/>
              <a:gd name="connsiteY6578" fmla="*/ 773163 h 2239844"/>
              <a:gd name="connsiteX6579" fmla="*/ 700088 w 4419601"/>
              <a:gd name="connsiteY6579" fmla="*/ 766813 h 2239844"/>
              <a:gd name="connsiteX6580" fmla="*/ 1522810 w 4419601"/>
              <a:gd name="connsiteY6580" fmla="*/ 766440 h 2239844"/>
              <a:gd name="connsiteX6581" fmla="*/ 1558281 w 4419601"/>
              <a:gd name="connsiteY6581" fmla="*/ 777634 h 2239844"/>
              <a:gd name="connsiteX6582" fmla="*/ 1580239 w 4419601"/>
              <a:gd name="connsiteY6582" fmla="*/ 778624 h 2239844"/>
              <a:gd name="connsiteX6583" fmla="*/ 1593752 w 4419601"/>
              <a:gd name="connsiteY6583" fmla="*/ 785630 h 2239844"/>
              <a:gd name="connsiteX6584" fmla="*/ 1561505 w 4419601"/>
              <a:gd name="connsiteY6584" fmla="*/ 784031 h 2239844"/>
              <a:gd name="connsiteX6585" fmla="*/ 1539903 w 4419601"/>
              <a:gd name="connsiteY6585" fmla="*/ 776532 h 2239844"/>
              <a:gd name="connsiteX6586" fmla="*/ 2029929 w 4419601"/>
              <a:gd name="connsiteY6586" fmla="*/ 766104 h 2239844"/>
              <a:gd name="connsiteX6587" fmla="*/ 2011937 w 4419601"/>
              <a:gd name="connsiteY6587" fmla="*/ 775502 h 2239844"/>
              <a:gd name="connsiteX6588" fmla="*/ 1959844 w 4419601"/>
              <a:gd name="connsiteY6588" fmla="*/ 799645 h 2239844"/>
              <a:gd name="connsiteX6589" fmla="*/ 1914873 w 4419601"/>
              <a:gd name="connsiteY6589" fmla="*/ 815701 h 2239844"/>
              <a:gd name="connsiteX6590" fmla="*/ 1912402 w 4419601"/>
              <a:gd name="connsiteY6590" fmla="*/ 816583 h 2239844"/>
              <a:gd name="connsiteX6591" fmla="*/ 1946995 w 4419601"/>
              <a:gd name="connsiteY6591" fmla="*/ 799645 h 2239844"/>
              <a:gd name="connsiteX6592" fmla="*/ 2691562 w 4419601"/>
              <a:gd name="connsiteY6592" fmla="*/ 762419 h 2239844"/>
              <a:gd name="connsiteX6593" fmla="*/ 2692029 w 4419601"/>
              <a:gd name="connsiteY6593" fmla="*/ 765689 h 2239844"/>
              <a:gd name="connsiteX6594" fmla="*/ 2694564 w 4419601"/>
              <a:gd name="connsiteY6594" fmla="*/ 766052 h 2239844"/>
              <a:gd name="connsiteX6595" fmla="*/ 2665413 w 4419601"/>
              <a:gd name="connsiteY6595" fmla="*/ 779408 h 2239844"/>
              <a:gd name="connsiteX6596" fmla="*/ 2687997 w 4419601"/>
              <a:gd name="connsiteY6596" fmla="*/ 764075 h 2239844"/>
              <a:gd name="connsiteX6597" fmla="*/ 636125 w 4419601"/>
              <a:gd name="connsiteY6597" fmla="*/ 761154 h 2239844"/>
              <a:gd name="connsiteX6598" fmla="*/ 629510 w 4419601"/>
              <a:gd name="connsiteY6598" fmla="*/ 766530 h 2239844"/>
              <a:gd name="connsiteX6599" fmla="*/ 622344 w 4419601"/>
              <a:gd name="connsiteY6599" fmla="*/ 766978 h 2239844"/>
              <a:gd name="connsiteX6600" fmla="*/ 2357510 w 4419601"/>
              <a:gd name="connsiteY6600" fmla="*/ 760463 h 2239844"/>
              <a:gd name="connsiteX6601" fmla="*/ 2357510 w 4419601"/>
              <a:gd name="connsiteY6601" fmla="*/ 766887 h 2239844"/>
              <a:gd name="connsiteX6602" fmla="*/ 2357510 w 4419601"/>
              <a:gd name="connsiteY6602" fmla="*/ 760463 h 2239844"/>
              <a:gd name="connsiteX6603" fmla="*/ 2691223 w 4419601"/>
              <a:gd name="connsiteY6603" fmla="*/ 760040 h 2239844"/>
              <a:gd name="connsiteX6604" fmla="*/ 2693670 w 4419601"/>
              <a:gd name="connsiteY6604" fmla="*/ 761440 h 2239844"/>
              <a:gd name="connsiteX6605" fmla="*/ 2691562 w 4419601"/>
              <a:gd name="connsiteY6605" fmla="*/ 762419 h 2239844"/>
              <a:gd name="connsiteX6606" fmla="*/ 3100622 w 4419601"/>
              <a:gd name="connsiteY6606" fmla="*/ 759800 h 2239844"/>
              <a:gd name="connsiteX6607" fmla="*/ 3102163 w 4419601"/>
              <a:gd name="connsiteY6607" fmla="*/ 760702 h 2239844"/>
              <a:gd name="connsiteX6608" fmla="*/ 3179263 w 4419601"/>
              <a:gd name="connsiteY6608" fmla="*/ 825032 h 2239844"/>
              <a:gd name="connsiteX6609" fmla="*/ 3183982 w 4419601"/>
              <a:gd name="connsiteY6609" fmla="*/ 830108 h 2239844"/>
              <a:gd name="connsiteX6610" fmla="*/ 3154195 w 4419601"/>
              <a:gd name="connsiteY6610" fmla="*/ 806425 h 2239844"/>
              <a:gd name="connsiteX6611" fmla="*/ 3153563 w 4419601"/>
              <a:gd name="connsiteY6611" fmla="*/ 805733 h 2239844"/>
              <a:gd name="connsiteX6612" fmla="*/ 3152384 w 4419601"/>
              <a:gd name="connsiteY6612" fmla="*/ 804984 h 2239844"/>
              <a:gd name="connsiteX6613" fmla="*/ 3146399 w 4419601"/>
              <a:gd name="connsiteY6613" fmla="*/ 800226 h 2239844"/>
              <a:gd name="connsiteX6614" fmla="*/ 3120635 w 4419601"/>
              <a:gd name="connsiteY6614" fmla="*/ 777589 h 2239844"/>
              <a:gd name="connsiteX6615" fmla="*/ 3115572 w 4419601"/>
              <a:gd name="connsiteY6615" fmla="*/ 774178 h 2239844"/>
              <a:gd name="connsiteX6616" fmla="*/ 3115013 w 4419601"/>
              <a:gd name="connsiteY6616" fmla="*/ 773568 h 2239844"/>
              <a:gd name="connsiteX6617" fmla="*/ 630321 w 4419601"/>
              <a:gd name="connsiteY6617" fmla="*/ 758052 h 2239844"/>
              <a:gd name="connsiteX6618" fmla="*/ 613470 w 4419601"/>
              <a:gd name="connsiteY6618" fmla="*/ 764128 h 2239844"/>
              <a:gd name="connsiteX6619" fmla="*/ 584597 w 4419601"/>
              <a:gd name="connsiteY6619" fmla="*/ 760124 h 2239844"/>
              <a:gd name="connsiteX6620" fmla="*/ 610261 w 4419601"/>
              <a:gd name="connsiteY6620" fmla="*/ 760124 h 2239844"/>
              <a:gd name="connsiteX6621" fmla="*/ 693462 w 4419601"/>
              <a:gd name="connsiteY6621" fmla="*/ 756874 h 2239844"/>
              <a:gd name="connsiteX6622" fmla="*/ 700088 w 4419601"/>
              <a:gd name="connsiteY6622" fmla="*/ 766813 h 2239844"/>
              <a:gd name="connsiteX6623" fmla="*/ 692722 w 4419601"/>
              <a:gd name="connsiteY6623" fmla="*/ 761987 h 2239844"/>
              <a:gd name="connsiteX6624" fmla="*/ 692944 w 4419601"/>
              <a:gd name="connsiteY6624" fmla="*/ 762050 h 2239844"/>
              <a:gd name="connsiteX6625" fmla="*/ 636051 w 4419601"/>
              <a:gd name="connsiteY6625" fmla="*/ 755985 h 2239844"/>
              <a:gd name="connsiteX6626" fmla="*/ 633520 w 4419601"/>
              <a:gd name="connsiteY6626" fmla="*/ 757721 h 2239844"/>
              <a:gd name="connsiteX6627" fmla="*/ 630321 w 4419601"/>
              <a:gd name="connsiteY6627" fmla="*/ 758052 h 2239844"/>
              <a:gd name="connsiteX6628" fmla="*/ 691366 w 4419601"/>
              <a:gd name="connsiteY6628" fmla="*/ 753730 h 2239844"/>
              <a:gd name="connsiteX6629" fmla="*/ 693738 w 4419601"/>
              <a:gd name="connsiteY6629" fmla="*/ 754113 h 2239844"/>
              <a:gd name="connsiteX6630" fmla="*/ 693462 w 4419601"/>
              <a:gd name="connsiteY6630" fmla="*/ 756874 h 2239844"/>
              <a:gd name="connsiteX6631" fmla="*/ 647241 w 4419601"/>
              <a:gd name="connsiteY6631" fmla="*/ 752119 h 2239844"/>
              <a:gd name="connsiteX6632" fmla="*/ 646854 w 4419601"/>
              <a:gd name="connsiteY6632" fmla="*/ 756620 h 2239844"/>
              <a:gd name="connsiteX6633" fmla="*/ 636125 w 4419601"/>
              <a:gd name="connsiteY6633" fmla="*/ 761154 h 2239844"/>
              <a:gd name="connsiteX6634" fmla="*/ 3064870 w 4419601"/>
              <a:gd name="connsiteY6634" fmla="*/ 751591 h 2239844"/>
              <a:gd name="connsiteX6635" fmla="*/ 3103623 w 4419601"/>
              <a:gd name="connsiteY6635" fmla="*/ 774035 h 2239844"/>
              <a:gd name="connsiteX6636" fmla="*/ 3107823 w 4419601"/>
              <a:gd name="connsiteY6636" fmla="*/ 776701 h 2239844"/>
              <a:gd name="connsiteX6637" fmla="*/ 3143268 w 4419601"/>
              <a:gd name="connsiteY6637" fmla="*/ 807064 h 2239844"/>
              <a:gd name="connsiteX6638" fmla="*/ 3153563 w 4419601"/>
              <a:gd name="connsiteY6638" fmla="*/ 818599 h 2239844"/>
              <a:gd name="connsiteX6639" fmla="*/ 3166709 w 4419601"/>
              <a:gd name="connsiteY6639" fmla="*/ 835292 h 2239844"/>
              <a:gd name="connsiteX6640" fmla="*/ 3102163 w 4419601"/>
              <a:gd name="connsiteY6640" fmla="*/ 780001 h 2239844"/>
              <a:gd name="connsiteX6641" fmla="*/ 3083842 w 4419601"/>
              <a:gd name="connsiteY6641" fmla="*/ 768741 h 2239844"/>
              <a:gd name="connsiteX6642" fmla="*/ 3076463 w 4419601"/>
              <a:gd name="connsiteY6642" fmla="*/ 761506 h 2239844"/>
              <a:gd name="connsiteX6643" fmla="*/ 2728177 w 4419601"/>
              <a:gd name="connsiteY6643" fmla="*/ 750650 h 2239844"/>
              <a:gd name="connsiteX6644" fmla="*/ 2715090 w 4419601"/>
              <a:gd name="connsiteY6644" fmla="*/ 757449 h 2239844"/>
              <a:gd name="connsiteX6645" fmla="*/ 2714643 w 4419601"/>
              <a:gd name="connsiteY6645" fmla="*/ 756852 h 2239844"/>
              <a:gd name="connsiteX6646" fmla="*/ 3412482 w 4419601"/>
              <a:gd name="connsiteY6646" fmla="*/ 749422 h 2239844"/>
              <a:gd name="connsiteX6647" fmla="*/ 3458034 w 4419601"/>
              <a:gd name="connsiteY6647" fmla="*/ 872597 h 2239844"/>
              <a:gd name="connsiteX6648" fmla="*/ 3533125 w 4419601"/>
              <a:gd name="connsiteY6648" fmla="*/ 1049727 h 2239844"/>
              <a:gd name="connsiteX6649" fmla="*/ 3590641 w 4419601"/>
              <a:gd name="connsiteY6649" fmla="*/ 1262283 h 2239844"/>
              <a:gd name="connsiteX6650" fmla="*/ 3607208 w 4419601"/>
              <a:gd name="connsiteY6650" fmla="*/ 1349776 h 2239844"/>
              <a:gd name="connsiteX6651" fmla="*/ 3603398 w 4419601"/>
              <a:gd name="connsiteY6651" fmla="*/ 1223811 h 2239844"/>
              <a:gd name="connsiteX6652" fmla="*/ 3564845 w 4419601"/>
              <a:gd name="connsiteY6652" fmla="*/ 1017766 h 2239844"/>
              <a:gd name="connsiteX6653" fmla="*/ 3478099 w 4419601"/>
              <a:gd name="connsiteY6653" fmla="*/ 836671 h 2239844"/>
              <a:gd name="connsiteX6654" fmla="*/ 3076463 w 4419601"/>
              <a:gd name="connsiteY6654" fmla="*/ 747836 h 2239844"/>
              <a:gd name="connsiteX6655" fmla="*/ 3115572 w 4419601"/>
              <a:gd name="connsiteY6655" fmla="*/ 774178 h 2239844"/>
              <a:gd name="connsiteX6656" fmla="*/ 3120743 w 4419601"/>
              <a:gd name="connsiteY6656" fmla="*/ 779827 h 2239844"/>
              <a:gd name="connsiteX6657" fmla="*/ 3103770 w 4419601"/>
              <a:gd name="connsiteY6657" fmla="*/ 766331 h 2239844"/>
              <a:gd name="connsiteX6658" fmla="*/ 3092829 w 4419601"/>
              <a:gd name="connsiteY6658" fmla="*/ 760277 h 2239844"/>
              <a:gd name="connsiteX6659" fmla="*/ 1274920 w 4419601"/>
              <a:gd name="connsiteY6659" fmla="*/ 747331 h 2239844"/>
              <a:gd name="connsiteX6660" fmla="*/ 1261834 w 4419601"/>
              <a:gd name="connsiteY6660" fmla="*/ 783156 h 2239844"/>
              <a:gd name="connsiteX6661" fmla="*/ 1239887 w 4419601"/>
              <a:gd name="connsiteY6661" fmla="*/ 830946 h 2239844"/>
              <a:gd name="connsiteX6662" fmla="*/ 1234440 w 4419601"/>
              <a:gd name="connsiteY6662" fmla="*/ 841582 h 2239844"/>
              <a:gd name="connsiteX6663" fmla="*/ 779470 w 4419601"/>
              <a:gd name="connsiteY6663" fmla="*/ 746676 h 2239844"/>
              <a:gd name="connsiteX6664" fmla="*/ 754613 w 4419601"/>
              <a:gd name="connsiteY6664" fmla="*/ 758785 h 2239844"/>
              <a:gd name="connsiteX6665" fmla="*/ 732102 w 4419601"/>
              <a:gd name="connsiteY6665" fmla="*/ 856930 h 2239844"/>
              <a:gd name="connsiteX6666" fmla="*/ 745147 w 4419601"/>
              <a:gd name="connsiteY6666" fmla="*/ 865831 h 2239844"/>
              <a:gd name="connsiteX6667" fmla="*/ 736905 w 4419601"/>
              <a:gd name="connsiteY6667" fmla="*/ 864134 h 2239844"/>
              <a:gd name="connsiteX6668" fmla="*/ 729995 w 4419601"/>
              <a:gd name="connsiteY6668" fmla="*/ 856282 h 2239844"/>
              <a:gd name="connsiteX6669" fmla="*/ 719297 w 4419601"/>
              <a:gd name="connsiteY6669" fmla="*/ 831319 h 2239844"/>
              <a:gd name="connsiteX6670" fmla="*/ 721767 w 4419601"/>
              <a:gd name="connsiteY6670" fmla="*/ 804305 h 2239844"/>
              <a:gd name="connsiteX6671" fmla="*/ 725699 w 4419601"/>
              <a:gd name="connsiteY6671" fmla="*/ 792901 h 2239844"/>
              <a:gd name="connsiteX6672" fmla="*/ 732083 w 4419601"/>
              <a:gd name="connsiteY6672" fmla="*/ 779696 h 2239844"/>
              <a:gd name="connsiteX6673" fmla="*/ 739306 w 4419601"/>
              <a:gd name="connsiteY6673" fmla="*/ 766489 h 2239844"/>
              <a:gd name="connsiteX6674" fmla="*/ 756341 w 4419601"/>
              <a:gd name="connsiteY6674" fmla="*/ 752652 h 2239844"/>
              <a:gd name="connsiteX6675" fmla="*/ 757714 w 4419601"/>
              <a:gd name="connsiteY6675" fmla="*/ 754483 h 2239844"/>
              <a:gd name="connsiteX6676" fmla="*/ 2742459 w 4419601"/>
              <a:gd name="connsiteY6676" fmla="*/ 743559 h 2239844"/>
              <a:gd name="connsiteX6677" fmla="*/ 2732317 w 4419601"/>
              <a:gd name="connsiteY6677" fmla="*/ 748753 h 2239844"/>
              <a:gd name="connsiteX6678" fmla="*/ 2728177 w 4419601"/>
              <a:gd name="connsiteY6678" fmla="*/ 750650 h 2239844"/>
              <a:gd name="connsiteX6679" fmla="*/ 2739616 w 4419601"/>
              <a:gd name="connsiteY6679" fmla="*/ 744708 h 2239844"/>
              <a:gd name="connsiteX6680" fmla="*/ 2083546 w 4419601"/>
              <a:gd name="connsiteY6680" fmla="*/ 742306 h 2239844"/>
              <a:gd name="connsiteX6681" fmla="*/ 2034063 w 4419601"/>
              <a:gd name="connsiteY6681" fmla="*/ 771838 h 2239844"/>
              <a:gd name="connsiteX6682" fmla="*/ 2021555 w 4419601"/>
              <a:gd name="connsiteY6682" fmla="*/ 777627 h 2239844"/>
              <a:gd name="connsiteX6683" fmla="*/ 1981527 w 4419601"/>
              <a:gd name="connsiteY6683" fmla="*/ 794026 h 2239844"/>
              <a:gd name="connsiteX6684" fmla="*/ 1949147 w 4419601"/>
              <a:gd name="connsiteY6684" fmla="*/ 809002 h 2239844"/>
              <a:gd name="connsiteX6685" fmla="*/ 1940571 w 4419601"/>
              <a:gd name="connsiteY6685" fmla="*/ 812490 h 2239844"/>
              <a:gd name="connsiteX6686" fmla="*/ 1930429 w 4419601"/>
              <a:gd name="connsiteY6686" fmla="*/ 816889 h 2239844"/>
              <a:gd name="connsiteX6687" fmla="*/ 1869902 w 4419601"/>
              <a:gd name="connsiteY6687" fmla="*/ 838178 h 2239844"/>
              <a:gd name="connsiteX6688" fmla="*/ 1865396 w 4419601"/>
              <a:gd name="connsiteY6688" fmla="*/ 840347 h 2239844"/>
              <a:gd name="connsiteX6689" fmla="*/ 1853757 w 4419601"/>
              <a:gd name="connsiteY6689" fmla="*/ 843700 h 2239844"/>
              <a:gd name="connsiteX6690" fmla="*/ 1863478 w 4419601"/>
              <a:gd name="connsiteY6690" fmla="*/ 838178 h 2239844"/>
              <a:gd name="connsiteX6691" fmla="*/ 1953420 w 4419601"/>
              <a:gd name="connsiteY6691" fmla="*/ 806067 h 2239844"/>
              <a:gd name="connsiteX6692" fmla="*/ 2011937 w 4419601"/>
              <a:gd name="connsiteY6692" fmla="*/ 775502 h 2239844"/>
              <a:gd name="connsiteX6693" fmla="*/ 2047867 w 4419601"/>
              <a:gd name="connsiteY6693" fmla="*/ 758849 h 2239844"/>
              <a:gd name="connsiteX6694" fmla="*/ 2052195 w 4419601"/>
              <a:gd name="connsiteY6694" fmla="*/ 757099 h 2239844"/>
              <a:gd name="connsiteX6695" fmla="*/ 789729 w 4419601"/>
              <a:gd name="connsiteY6695" fmla="*/ 741678 h 2239844"/>
              <a:gd name="connsiteX6696" fmla="*/ 822537 w 4419601"/>
              <a:gd name="connsiteY6696" fmla="*/ 745392 h 2239844"/>
              <a:gd name="connsiteX6697" fmla="*/ 846955 w 4419601"/>
              <a:gd name="connsiteY6697" fmla="*/ 758785 h 2239844"/>
              <a:gd name="connsiteX6698" fmla="*/ 852704 w 4419601"/>
              <a:gd name="connsiteY6698" fmla="*/ 765032 h 2239844"/>
              <a:gd name="connsiteX6699" fmla="*/ 858248 w 4419601"/>
              <a:gd name="connsiteY6699" fmla="*/ 776230 h 2239844"/>
              <a:gd name="connsiteX6700" fmla="*/ 848656 w 4419601"/>
              <a:gd name="connsiteY6700" fmla="*/ 764388 h 2239844"/>
              <a:gd name="connsiteX6701" fmla="*/ 786427 w 4419601"/>
              <a:gd name="connsiteY6701" fmla="*/ 744179 h 2239844"/>
              <a:gd name="connsiteX6702" fmla="*/ 779470 w 4419601"/>
              <a:gd name="connsiteY6702" fmla="*/ 746676 h 2239844"/>
              <a:gd name="connsiteX6703" fmla="*/ 1277473 w 4419601"/>
              <a:gd name="connsiteY6703" fmla="*/ 741386 h 2239844"/>
              <a:gd name="connsiteX6704" fmla="*/ 1274920 w 4419601"/>
              <a:gd name="connsiteY6704" fmla="*/ 747331 h 2239844"/>
              <a:gd name="connsiteX6705" fmla="*/ 1277021 w 4419601"/>
              <a:gd name="connsiteY6705" fmla="*/ 741580 h 2239844"/>
              <a:gd name="connsiteX6706" fmla="*/ 2752045 w 4419601"/>
              <a:gd name="connsiteY6706" fmla="*/ 739686 h 2239844"/>
              <a:gd name="connsiteX6707" fmla="*/ 2751714 w 4419601"/>
              <a:gd name="connsiteY6707" fmla="*/ 739866 h 2239844"/>
              <a:gd name="connsiteX6708" fmla="*/ 2749691 w 4419601"/>
              <a:gd name="connsiteY6708" fmla="*/ 740793 h 2239844"/>
              <a:gd name="connsiteX6709" fmla="*/ 2750534 w 4419601"/>
              <a:gd name="connsiteY6709" fmla="*/ 740296 h 2239844"/>
              <a:gd name="connsiteX6710" fmla="*/ 790930 w 4419601"/>
              <a:gd name="connsiteY6710" fmla="*/ 737776 h 2239844"/>
              <a:gd name="connsiteX6711" fmla="*/ 791674 w 4419601"/>
              <a:gd name="connsiteY6711" fmla="*/ 737936 h 2239844"/>
              <a:gd name="connsiteX6712" fmla="*/ 767019 w 4419601"/>
              <a:gd name="connsiteY6712" fmla="*/ 743979 h 2239844"/>
              <a:gd name="connsiteX6713" fmla="*/ 756341 w 4419601"/>
              <a:gd name="connsiteY6713" fmla="*/ 752652 h 2239844"/>
              <a:gd name="connsiteX6714" fmla="*/ 755313 w 4419601"/>
              <a:gd name="connsiteY6714" fmla="*/ 751282 h 2239844"/>
              <a:gd name="connsiteX6715" fmla="*/ 757378 w 4419601"/>
              <a:gd name="connsiteY6715" fmla="*/ 748528 h 2239844"/>
              <a:gd name="connsiteX6716" fmla="*/ 757914 w 4419601"/>
              <a:gd name="connsiteY6716" fmla="*/ 748030 h 2239844"/>
              <a:gd name="connsiteX6717" fmla="*/ 760916 w 4419601"/>
              <a:gd name="connsiteY6717" fmla="*/ 747280 h 2239844"/>
              <a:gd name="connsiteX6718" fmla="*/ 763401 w 4419601"/>
              <a:gd name="connsiteY6718" fmla="*/ 742932 h 2239844"/>
              <a:gd name="connsiteX6719" fmla="*/ 764868 w 4419601"/>
              <a:gd name="connsiteY6719" fmla="*/ 741568 h 2239844"/>
              <a:gd name="connsiteX6720" fmla="*/ 3046402 w 4419601"/>
              <a:gd name="connsiteY6720" fmla="*/ 735796 h 2239844"/>
              <a:gd name="connsiteX6721" fmla="*/ 3054309 w 4419601"/>
              <a:gd name="connsiteY6721" fmla="*/ 738963 h 2239844"/>
              <a:gd name="connsiteX6722" fmla="*/ 3092829 w 4419601"/>
              <a:gd name="connsiteY6722" fmla="*/ 760277 h 2239844"/>
              <a:gd name="connsiteX6723" fmla="*/ 3119832 w 4419601"/>
              <a:gd name="connsiteY6723" fmla="*/ 780805 h 2239844"/>
              <a:gd name="connsiteX6724" fmla="*/ 3127075 w 4419601"/>
              <a:gd name="connsiteY6724" fmla="*/ 788920 h 2239844"/>
              <a:gd name="connsiteX6725" fmla="*/ 3107823 w 4419601"/>
              <a:gd name="connsiteY6725" fmla="*/ 776701 h 2239844"/>
              <a:gd name="connsiteX6726" fmla="*/ 3106982 w 4419601"/>
              <a:gd name="connsiteY6726" fmla="*/ 775981 h 2239844"/>
              <a:gd name="connsiteX6727" fmla="*/ 3103623 w 4419601"/>
              <a:gd name="connsiteY6727" fmla="*/ 774035 h 2239844"/>
              <a:gd name="connsiteX6728" fmla="*/ 3063613 w 4419601"/>
              <a:gd name="connsiteY6728" fmla="*/ 748640 h 2239844"/>
              <a:gd name="connsiteX6729" fmla="*/ 3056769 w 4419601"/>
              <a:gd name="connsiteY6729" fmla="*/ 744663 h 2239844"/>
              <a:gd name="connsiteX6730" fmla="*/ 802535 w 4419601"/>
              <a:gd name="connsiteY6730" fmla="*/ 735275 h 2239844"/>
              <a:gd name="connsiteX6731" fmla="*/ 866564 w 4419601"/>
              <a:gd name="connsiteY6731" fmla="*/ 773692 h 2239844"/>
              <a:gd name="connsiteX6732" fmla="*/ 870001 w 4419601"/>
              <a:gd name="connsiteY6732" fmla="*/ 806688 h 2239844"/>
              <a:gd name="connsiteX6733" fmla="*/ 868757 w 4419601"/>
              <a:gd name="connsiteY6733" fmla="*/ 810613 h 2239844"/>
              <a:gd name="connsiteX6734" fmla="*/ 866564 w 4419601"/>
              <a:gd name="connsiteY6734" fmla="*/ 780095 h 2239844"/>
              <a:gd name="connsiteX6735" fmla="*/ 852704 w 4419601"/>
              <a:gd name="connsiteY6735" fmla="*/ 765032 h 2239844"/>
              <a:gd name="connsiteX6736" fmla="*/ 850057 w 4419601"/>
              <a:gd name="connsiteY6736" fmla="*/ 759686 h 2239844"/>
              <a:gd name="connsiteX6737" fmla="*/ 832148 w 4419601"/>
              <a:gd name="connsiteY6737" fmla="*/ 746480 h 2239844"/>
              <a:gd name="connsiteX6738" fmla="*/ 822537 w 4419601"/>
              <a:gd name="connsiteY6738" fmla="*/ 745392 h 2239844"/>
              <a:gd name="connsiteX6739" fmla="*/ 820143 w 4419601"/>
              <a:gd name="connsiteY6739" fmla="*/ 744079 h 2239844"/>
              <a:gd name="connsiteX6740" fmla="*/ 791674 w 4419601"/>
              <a:gd name="connsiteY6740" fmla="*/ 737936 h 2239844"/>
              <a:gd name="connsiteX6741" fmla="*/ 2761845 w 4419601"/>
              <a:gd name="connsiteY6741" fmla="*/ 733630 h 2239844"/>
              <a:gd name="connsiteX6742" fmla="*/ 2750534 w 4419601"/>
              <a:gd name="connsiteY6742" fmla="*/ 740296 h 2239844"/>
              <a:gd name="connsiteX6743" fmla="*/ 2742459 w 4419601"/>
              <a:gd name="connsiteY6743" fmla="*/ 743559 h 2239844"/>
              <a:gd name="connsiteX6744" fmla="*/ 556009 w 4419601"/>
              <a:gd name="connsiteY6744" fmla="*/ 732219 h 2239844"/>
              <a:gd name="connsiteX6745" fmla="*/ 558130 w 4419601"/>
              <a:gd name="connsiteY6745" fmla="*/ 742505 h 2239844"/>
              <a:gd name="connsiteX6746" fmla="*/ 578181 w 4419601"/>
              <a:gd name="connsiteY6746" fmla="*/ 760124 h 2239844"/>
              <a:gd name="connsiteX6747" fmla="*/ 603845 w 4419601"/>
              <a:gd name="connsiteY6747" fmla="*/ 768132 h 2239844"/>
              <a:gd name="connsiteX6748" fmla="*/ 622344 w 4419601"/>
              <a:gd name="connsiteY6748" fmla="*/ 766978 h 2239844"/>
              <a:gd name="connsiteX6749" fmla="*/ 616740 w 4419601"/>
              <a:gd name="connsiteY6749" fmla="*/ 769346 h 2239844"/>
              <a:gd name="connsiteX6750" fmla="*/ 584597 w 4419601"/>
              <a:gd name="connsiteY6750" fmla="*/ 766530 h 2239844"/>
              <a:gd name="connsiteX6751" fmla="*/ 563744 w 4419601"/>
              <a:gd name="connsiteY6751" fmla="*/ 752916 h 2239844"/>
              <a:gd name="connsiteX6752" fmla="*/ 555177 w 4419601"/>
              <a:gd name="connsiteY6752" fmla="*/ 738863 h 2239844"/>
              <a:gd name="connsiteX6753" fmla="*/ 1275226 w 4419601"/>
              <a:gd name="connsiteY6753" fmla="*/ 729768 h 2239844"/>
              <a:gd name="connsiteX6754" fmla="*/ 1267219 w 4419601"/>
              <a:gd name="connsiteY6754" fmla="*/ 755420 h 2239844"/>
              <a:gd name="connsiteX6755" fmla="*/ 1175577 w 4419601"/>
              <a:gd name="connsiteY6755" fmla="*/ 946645 h 2239844"/>
              <a:gd name="connsiteX6756" fmla="*/ 1174031 w 4419601"/>
              <a:gd name="connsiteY6756" fmla="*/ 948808 h 2239844"/>
              <a:gd name="connsiteX6757" fmla="*/ 1260788 w 4419601"/>
              <a:gd name="connsiteY6757" fmla="*/ 768276 h 2239844"/>
              <a:gd name="connsiteX6758" fmla="*/ 2769124 w 4419601"/>
              <a:gd name="connsiteY6758" fmla="*/ 727919 h 2239844"/>
              <a:gd name="connsiteX6759" fmla="*/ 2755747 w 4419601"/>
              <a:gd name="connsiteY6759" fmla="*/ 734217 h 2239844"/>
              <a:gd name="connsiteX6760" fmla="*/ 2734266 w 4419601"/>
              <a:gd name="connsiteY6760" fmla="*/ 743428 h 2239844"/>
              <a:gd name="connsiteX6761" fmla="*/ 2748075 w 4419601"/>
              <a:gd name="connsiteY6761" fmla="*/ 735290 h 2239844"/>
              <a:gd name="connsiteX6762" fmla="*/ 3018513 w 4419601"/>
              <a:gd name="connsiteY6762" fmla="*/ 724627 h 2239844"/>
              <a:gd name="connsiteX6763" fmla="*/ 3030661 w 4419601"/>
              <a:gd name="connsiteY6763" fmla="*/ 729493 h 2239844"/>
              <a:gd name="connsiteX6764" fmla="*/ 3056769 w 4419601"/>
              <a:gd name="connsiteY6764" fmla="*/ 744663 h 2239844"/>
              <a:gd name="connsiteX6765" fmla="*/ 3064870 w 4419601"/>
              <a:gd name="connsiteY6765" fmla="*/ 751591 h 2239844"/>
              <a:gd name="connsiteX6766" fmla="*/ 3025063 w 4419601"/>
              <a:gd name="connsiteY6766" fmla="*/ 728537 h 2239844"/>
              <a:gd name="connsiteX6767" fmla="*/ 2256613 w 4419601"/>
              <a:gd name="connsiteY6767" fmla="*/ 724282 h 2239844"/>
              <a:gd name="connsiteX6768" fmla="*/ 2278741 w 4419601"/>
              <a:gd name="connsiteY6768" fmla="*/ 727366 h 2239844"/>
              <a:gd name="connsiteX6769" fmla="*/ 2331750 w 4419601"/>
              <a:gd name="connsiteY6769" fmla="*/ 753366 h 2239844"/>
              <a:gd name="connsiteX6770" fmla="*/ 2428082 w 4419601"/>
              <a:gd name="connsiteY6770" fmla="*/ 817800 h 2239844"/>
              <a:gd name="connsiteX6771" fmla="*/ 2462083 w 4419601"/>
              <a:gd name="connsiteY6771" fmla="*/ 838268 h 2239844"/>
              <a:gd name="connsiteX6772" fmla="*/ 2481923 w 4419601"/>
              <a:gd name="connsiteY6772" fmla="*/ 843980 h 2239844"/>
              <a:gd name="connsiteX6773" fmla="*/ 2503797 w 4419601"/>
              <a:gd name="connsiteY6773" fmla="*/ 854511 h 2239844"/>
              <a:gd name="connsiteX6774" fmla="*/ 2473038 w 4419601"/>
              <a:gd name="connsiteY6774" fmla="*/ 836325 h 2239844"/>
              <a:gd name="connsiteX6775" fmla="*/ 2428082 w 4419601"/>
              <a:gd name="connsiteY6775" fmla="*/ 804914 h 2239844"/>
              <a:gd name="connsiteX6776" fmla="*/ 2419085 w 4419601"/>
              <a:gd name="connsiteY6776" fmla="*/ 798005 h 2239844"/>
              <a:gd name="connsiteX6777" fmla="*/ 2405670 w 4419601"/>
              <a:gd name="connsiteY6777" fmla="*/ 790176 h 2239844"/>
              <a:gd name="connsiteX6778" fmla="*/ 2357510 w 4419601"/>
              <a:gd name="connsiteY6778" fmla="*/ 766887 h 2239844"/>
              <a:gd name="connsiteX6779" fmla="*/ 2406472 w 4419601"/>
              <a:gd name="connsiteY6779" fmla="*/ 790176 h 2239844"/>
              <a:gd name="connsiteX6780" fmla="*/ 2414038 w 4419601"/>
              <a:gd name="connsiteY6780" fmla="*/ 794130 h 2239844"/>
              <a:gd name="connsiteX6781" fmla="*/ 2395891 w 4419601"/>
              <a:gd name="connsiteY6781" fmla="*/ 780196 h 2239844"/>
              <a:gd name="connsiteX6782" fmla="*/ 2357510 w 4419601"/>
              <a:gd name="connsiteY6782" fmla="*/ 760463 h 2239844"/>
              <a:gd name="connsiteX6783" fmla="*/ 2394854 w 4419601"/>
              <a:gd name="connsiteY6783" fmla="*/ 779400 h 2239844"/>
              <a:gd name="connsiteX6784" fmla="*/ 2381078 w 4419601"/>
              <a:gd name="connsiteY6784" fmla="*/ 768822 h 2239844"/>
              <a:gd name="connsiteX6785" fmla="*/ 2389549 w 4419601"/>
              <a:gd name="connsiteY6785" fmla="*/ 772697 h 2239844"/>
              <a:gd name="connsiteX6786" fmla="*/ 2402258 w 4419601"/>
              <a:gd name="connsiteY6786" fmla="*/ 777478 h 2239844"/>
              <a:gd name="connsiteX6787" fmla="*/ 2421660 w 4419601"/>
              <a:gd name="connsiteY6787" fmla="*/ 792027 h 2239844"/>
              <a:gd name="connsiteX6788" fmla="*/ 2426019 w 4419601"/>
              <a:gd name="connsiteY6788" fmla="*/ 795575 h 2239844"/>
              <a:gd name="connsiteX6789" fmla="*/ 2479515 w 4419601"/>
              <a:gd name="connsiteY6789" fmla="*/ 824707 h 2239844"/>
              <a:gd name="connsiteX6790" fmla="*/ 2494010 w 4419601"/>
              <a:gd name="connsiteY6790" fmla="*/ 831958 h 2239844"/>
              <a:gd name="connsiteX6791" fmla="*/ 2485882 w 4419601"/>
              <a:gd name="connsiteY6791" fmla="*/ 824244 h 2239844"/>
              <a:gd name="connsiteX6792" fmla="*/ 2440927 w 4419601"/>
              <a:gd name="connsiteY6792" fmla="*/ 792027 h 2239844"/>
              <a:gd name="connsiteX6793" fmla="*/ 2402258 w 4419601"/>
              <a:gd name="connsiteY6793" fmla="*/ 777478 h 2239844"/>
              <a:gd name="connsiteX6794" fmla="*/ 2375358 w 4419601"/>
              <a:gd name="connsiteY6794" fmla="*/ 757307 h 2239844"/>
              <a:gd name="connsiteX6795" fmla="*/ 2415238 w 4419601"/>
              <a:gd name="connsiteY6795" fmla="*/ 772697 h 2239844"/>
              <a:gd name="connsiteX6796" fmla="*/ 2460193 w 4419601"/>
              <a:gd name="connsiteY6796" fmla="*/ 798470 h 2239844"/>
              <a:gd name="connsiteX6797" fmla="*/ 2498726 w 4419601"/>
              <a:gd name="connsiteY6797" fmla="*/ 830687 h 2239844"/>
              <a:gd name="connsiteX6798" fmla="*/ 2510867 w 4419601"/>
              <a:gd name="connsiteY6798" fmla="*/ 840390 h 2239844"/>
              <a:gd name="connsiteX6799" fmla="*/ 2546786 w 4419601"/>
              <a:gd name="connsiteY6799" fmla="*/ 858359 h 2239844"/>
              <a:gd name="connsiteX6800" fmla="*/ 2531689 w 4419601"/>
              <a:gd name="connsiteY6800" fmla="*/ 852814 h 2239844"/>
              <a:gd name="connsiteX6801" fmla="*/ 2518488 w 4419601"/>
              <a:gd name="connsiteY6801" fmla="*/ 846482 h 2239844"/>
              <a:gd name="connsiteX6802" fmla="*/ 2533631 w 4419601"/>
              <a:gd name="connsiteY6802" fmla="*/ 858585 h 2239844"/>
              <a:gd name="connsiteX6803" fmla="*/ 2556571 w 4419601"/>
              <a:gd name="connsiteY6803" fmla="*/ 869678 h 2239844"/>
              <a:gd name="connsiteX6804" fmla="*/ 2535636 w 4419601"/>
              <a:gd name="connsiteY6804" fmla="*/ 860187 h 2239844"/>
              <a:gd name="connsiteX6805" fmla="*/ 2546089 w 4419601"/>
              <a:gd name="connsiteY6805" fmla="*/ 868542 h 2239844"/>
              <a:gd name="connsiteX6806" fmla="*/ 2567568 w 4419601"/>
              <a:gd name="connsiteY6806" fmla="*/ 885212 h 2239844"/>
              <a:gd name="connsiteX6807" fmla="*/ 2588678 w 4419601"/>
              <a:gd name="connsiteY6807" fmla="*/ 895376 h 2239844"/>
              <a:gd name="connsiteX6808" fmla="*/ 2680855 w 4419601"/>
              <a:gd name="connsiteY6808" fmla="*/ 950709 h 2239844"/>
              <a:gd name="connsiteX6809" fmla="*/ 2659313 w 4419601"/>
              <a:gd name="connsiteY6809" fmla="*/ 940347 h 2239844"/>
              <a:gd name="connsiteX6810" fmla="*/ 2654522 w 4419601"/>
              <a:gd name="connsiteY6810" fmla="*/ 938649 h 2239844"/>
              <a:gd name="connsiteX6811" fmla="*/ 2705122 w 4419601"/>
              <a:gd name="connsiteY6811" fmla="*/ 969110 h 2239844"/>
              <a:gd name="connsiteX6812" fmla="*/ 2707473 w 4419601"/>
              <a:gd name="connsiteY6812" fmla="*/ 970060 h 2239844"/>
              <a:gd name="connsiteX6813" fmla="*/ 2726651 w 4419601"/>
              <a:gd name="connsiteY6813" fmla="*/ 980022 h 2239844"/>
              <a:gd name="connsiteX6814" fmla="*/ 2730229 w 4419601"/>
              <a:gd name="connsiteY6814" fmla="*/ 983155 h 2239844"/>
              <a:gd name="connsiteX6815" fmla="*/ 2749190 w 4419601"/>
              <a:gd name="connsiteY6815" fmla="*/ 998216 h 2239844"/>
              <a:gd name="connsiteX6816" fmla="*/ 2759032 w 4419601"/>
              <a:gd name="connsiteY6816" fmla="*/ 1000791 h 2239844"/>
              <a:gd name="connsiteX6817" fmla="*/ 2750448 w 4419601"/>
              <a:gd name="connsiteY6817" fmla="*/ 992614 h 2239844"/>
              <a:gd name="connsiteX6818" fmla="*/ 2763838 w 4419601"/>
              <a:gd name="connsiteY6818" fmla="*/ 1002049 h 2239844"/>
              <a:gd name="connsiteX6819" fmla="*/ 2767654 w 4419601"/>
              <a:gd name="connsiteY6819" fmla="*/ 1003048 h 2239844"/>
              <a:gd name="connsiteX6820" fmla="*/ 2772381 w 4419601"/>
              <a:gd name="connsiteY6820" fmla="*/ 1008069 h 2239844"/>
              <a:gd name="connsiteX6821" fmla="*/ 2780004 w 4419601"/>
              <a:gd name="connsiteY6821" fmla="*/ 1013441 h 2239844"/>
              <a:gd name="connsiteX6822" fmla="*/ 2827873 w 4419601"/>
              <a:gd name="connsiteY6822" fmla="*/ 1076866 h 2239844"/>
              <a:gd name="connsiteX6823" fmla="*/ 2868075 w 4419601"/>
              <a:gd name="connsiteY6823" fmla="*/ 1148226 h 2239844"/>
              <a:gd name="connsiteX6824" fmla="*/ 2871217 w 4419601"/>
              <a:gd name="connsiteY6824" fmla="*/ 1165202 h 2239844"/>
              <a:gd name="connsiteX6825" fmla="*/ 2834576 w 4419601"/>
              <a:gd name="connsiteY6825" fmla="*/ 1099971 h 2239844"/>
              <a:gd name="connsiteX6826" fmla="*/ 2826268 w 4419601"/>
              <a:gd name="connsiteY6826" fmla="*/ 1081684 h 2239844"/>
              <a:gd name="connsiteX6827" fmla="*/ 2817468 w 4419601"/>
              <a:gd name="connsiteY6827" fmla="*/ 1069513 h 2239844"/>
              <a:gd name="connsiteX6828" fmla="*/ 2816636 w 4419601"/>
              <a:gd name="connsiteY6828" fmla="*/ 1068032 h 2239844"/>
              <a:gd name="connsiteX6829" fmla="*/ 2811615 w 4419601"/>
              <a:gd name="connsiteY6829" fmla="*/ 1061419 h 2239844"/>
              <a:gd name="connsiteX6830" fmla="*/ 2798977 w 4419601"/>
              <a:gd name="connsiteY6830" fmla="*/ 1043941 h 2239844"/>
              <a:gd name="connsiteX6831" fmla="*/ 2797023 w 4419601"/>
              <a:gd name="connsiteY6831" fmla="*/ 1042198 h 2239844"/>
              <a:gd name="connsiteX6832" fmla="*/ 2782723 w 4419601"/>
              <a:gd name="connsiteY6832" fmla="*/ 1023363 h 2239844"/>
              <a:gd name="connsiteX6833" fmla="*/ 2778684 w 4419601"/>
              <a:gd name="connsiteY6833" fmla="*/ 1019515 h 2239844"/>
              <a:gd name="connsiteX6834" fmla="*/ 2778090 w 4419601"/>
              <a:gd name="connsiteY6834" fmla="*/ 1019962 h 2239844"/>
              <a:gd name="connsiteX6835" fmla="*/ 2774879 w 4419601"/>
              <a:gd name="connsiteY6835" fmla="*/ 1017546 h 2239844"/>
              <a:gd name="connsiteX6836" fmla="*/ 2740631 w 4419601"/>
              <a:gd name="connsiteY6836" fmla="*/ 992261 h 2239844"/>
              <a:gd name="connsiteX6837" fmla="*/ 2757703 w 4419601"/>
              <a:gd name="connsiteY6837" fmla="*/ 1007206 h 2239844"/>
              <a:gd name="connsiteX6838" fmla="*/ 2774879 w 4419601"/>
              <a:gd name="connsiteY6838" fmla="*/ 1017546 h 2239844"/>
              <a:gd name="connsiteX6839" fmla="*/ 2762302 w 4419601"/>
              <a:gd name="connsiteY6839" fmla="*/ 1011236 h 2239844"/>
              <a:gd name="connsiteX6840" fmla="*/ 2797023 w 4419601"/>
              <a:gd name="connsiteY6840" fmla="*/ 1042198 h 2239844"/>
              <a:gd name="connsiteX6841" fmla="*/ 2811615 w 4419601"/>
              <a:gd name="connsiteY6841" fmla="*/ 1061419 h 2239844"/>
              <a:gd name="connsiteX6842" fmla="*/ 2817468 w 4419601"/>
              <a:gd name="connsiteY6842" fmla="*/ 1069513 h 2239844"/>
              <a:gd name="connsiteX6843" fmla="*/ 2834576 w 4419601"/>
              <a:gd name="connsiteY6843" fmla="*/ 1099971 h 2239844"/>
              <a:gd name="connsiteX6844" fmla="*/ 2846335 w 4419601"/>
              <a:gd name="connsiteY6844" fmla="*/ 1125852 h 2239844"/>
              <a:gd name="connsiteX6845" fmla="*/ 2871217 w 4419601"/>
              <a:gd name="connsiteY6845" fmla="*/ 1165202 h 2239844"/>
              <a:gd name="connsiteX6846" fmla="*/ 2864796 w 4419601"/>
              <a:gd name="connsiteY6846" fmla="*/ 1171626 h 2239844"/>
              <a:gd name="connsiteX6847" fmla="*/ 2819847 w 4419601"/>
              <a:gd name="connsiteY6847" fmla="*/ 1088109 h 2239844"/>
              <a:gd name="connsiteX6848" fmla="*/ 2755633 w 4419601"/>
              <a:gd name="connsiteY6848" fmla="*/ 1011016 h 2239844"/>
              <a:gd name="connsiteX6849" fmla="*/ 2745028 w 4419601"/>
              <a:gd name="connsiteY6849" fmla="*/ 1002571 h 2239844"/>
              <a:gd name="connsiteX6850" fmla="*/ 2697813 w 4419601"/>
              <a:gd name="connsiteY6850" fmla="*/ 978885 h 2239844"/>
              <a:gd name="connsiteX6851" fmla="*/ 2620747 w 4419601"/>
              <a:gd name="connsiteY6851" fmla="*/ 933781 h 2239844"/>
              <a:gd name="connsiteX6852" fmla="*/ 2620129 w 4419601"/>
              <a:gd name="connsiteY6852" fmla="*/ 933274 h 2239844"/>
              <a:gd name="connsiteX6853" fmla="*/ 2608745 w 4419601"/>
              <a:gd name="connsiteY6853" fmla="*/ 928301 h 2239844"/>
              <a:gd name="connsiteX6854" fmla="*/ 2589025 w 4419601"/>
              <a:gd name="connsiteY6854" fmla="*/ 920713 h 2239844"/>
              <a:gd name="connsiteX6855" fmla="*/ 2615931 w 4419601"/>
              <a:gd name="connsiteY6855" fmla="*/ 939419 h 2239844"/>
              <a:gd name="connsiteX6856" fmla="*/ 2717080 w 4419601"/>
              <a:gd name="connsiteY6856" fmla="*/ 998216 h 2239844"/>
              <a:gd name="connsiteX6857" fmla="*/ 2710657 w 4419601"/>
              <a:gd name="connsiteY6857" fmla="*/ 998216 h 2239844"/>
              <a:gd name="connsiteX6858" fmla="*/ 2569370 w 4419601"/>
              <a:gd name="connsiteY6858" fmla="*/ 913646 h 2239844"/>
              <a:gd name="connsiteX6859" fmla="*/ 2567368 w 4419601"/>
              <a:gd name="connsiteY6859" fmla="*/ 912379 h 2239844"/>
              <a:gd name="connsiteX6860" fmla="*/ 2556571 w 4419601"/>
              <a:gd name="connsiteY6860" fmla="*/ 908225 h 2239844"/>
              <a:gd name="connsiteX6861" fmla="*/ 2460251 w 4419601"/>
              <a:gd name="connsiteY6861" fmla="*/ 863254 h 2239844"/>
              <a:gd name="connsiteX6862" fmla="*/ 2363931 w 4419601"/>
              <a:gd name="connsiteY6862" fmla="*/ 818283 h 2239844"/>
              <a:gd name="connsiteX6863" fmla="*/ 2370352 w 4419601"/>
              <a:gd name="connsiteY6863" fmla="*/ 811858 h 2239844"/>
              <a:gd name="connsiteX6864" fmla="*/ 2370352 w 4419601"/>
              <a:gd name="connsiteY6864" fmla="*/ 818283 h 2239844"/>
              <a:gd name="connsiteX6865" fmla="*/ 2397893 w 4419601"/>
              <a:gd name="connsiteY6865" fmla="*/ 826486 h 2239844"/>
              <a:gd name="connsiteX6866" fmla="*/ 2435368 w 4419601"/>
              <a:gd name="connsiteY6866" fmla="*/ 846389 h 2239844"/>
              <a:gd name="connsiteX6867" fmla="*/ 2505201 w 4419601"/>
              <a:gd name="connsiteY6867" fmla="*/ 876102 h 2239844"/>
              <a:gd name="connsiteX6868" fmla="*/ 2525157 w 4419601"/>
              <a:gd name="connsiteY6868" fmla="*/ 885670 h 2239844"/>
              <a:gd name="connsiteX6869" fmla="*/ 2461625 w 4419601"/>
              <a:gd name="connsiteY6869" fmla="*/ 845469 h 2239844"/>
              <a:gd name="connsiteX6870" fmla="*/ 2397893 w 4419601"/>
              <a:gd name="connsiteY6870" fmla="*/ 826486 h 2239844"/>
              <a:gd name="connsiteX6871" fmla="*/ 2370352 w 4419601"/>
              <a:gd name="connsiteY6871" fmla="*/ 811858 h 2239844"/>
              <a:gd name="connsiteX6872" fmla="*/ 2440364 w 4419601"/>
              <a:gd name="connsiteY6872" fmla="*/ 832015 h 2239844"/>
              <a:gd name="connsiteX6873" fmla="*/ 2428082 w 4419601"/>
              <a:gd name="connsiteY6873" fmla="*/ 824244 h 2239844"/>
              <a:gd name="connsiteX6874" fmla="*/ 2283584 w 4419601"/>
              <a:gd name="connsiteY6874" fmla="*/ 733634 h 2239844"/>
              <a:gd name="connsiteX6875" fmla="*/ 2781771 w 4419601"/>
              <a:gd name="connsiteY6875" fmla="*/ 723490 h 2239844"/>
              <a:gd name="connsiteX6876" fmla="*/ 2771181 w 4419601"/>
              <a:gd name="connsiteY6876" fmla="*/ 729260 h 2239844"/>
              <a:gd name="connsiteX6877" fmla="*/ 2765426 w 4419601"/>
              <a:gd name="connsiteY6877" fmla="*/ 731796 h 2239844"/>
              <a:gd name="connsiteX6878" fmla="*/ 2761845 w 4419601"/>
              <a:gd name="connsiteY6878" fmla="*/ 733630 h 2239844"/>
              <a:gd name="connsiteX6879" fmla="*/ 2775068 w 4419601"/>
              <a:gd name="connsiteY6879" fmla="*/ 725837 h 2239844"/>
              <a:gd name="connsiteX6880" fmla="*/ 790930 w 4419601"/>
              <a:gd name="connsiteY6880" fmla="*/ 723069 h 2239844"/>
              <a:gd name="connsiteX6881" fmla="*/ 866564 w 4419601"/>
              <a:gd name="connsiteY6881" fmla="*/ 760886 h 2239844"/>
              <a:gd name="connsiteX6882" fmla="*/ 868165 w 4419601"/>
              <a:gd name="connsiteY6882" fmla="*/ 824916 h 2239844"/>
              <a:gd name="connsiteX6883" fmla="*/ 866499 w 4419601"/>
              <a:gd name="connsiteY6883" fmla="*/ 827125 h 2239844"/>
              <a:gd name="connsiteX6884" fmla="*/ 870566 w 4419601"/>
              <a:gd name="connsiteY6884" fmla="*/ 812110 h 2239844"/>
              <a:gd name="connsiteX6885" fmla="*/ 870001 w 4419601"/>
              <a:gd name="connsiteY6885" fmla="*/ 806688 h 2239844"/>
              <a:gd name="connsiteX6886" fmla="*/ 870566 w 4419601"/>
              <a:gd name="connsiteY6886" fmla="*/ 804907 h 2239844"/>
              <a:gd name="connsiteX6887" fmla="*/ 866564 w 4419601"/>
              <a:gd name="connsiteY6887" fmla="*/ 767289 h 2239844"/>
              <a:gd name="connsiteX6888" fmla="*/ 815341 w 4419601"/>
              <a:gd name="connsiteY6888" fmla="*/ 728872 h 2239844"/>
              <a:gd name="connsiteX6889" fmla="*/ 770658 w 4419601"/>
              <a:gd name="connsiteY6889" fmla="*/ 736187 h 2239844"/>
              <a:gd name="connsiteX6890" fmla="*/ 764868 w 4419601"/>
              <a:gd name="connsiteY6890" fmla="*/ 741568 h 2239844"/>
              <a:gd name="connsiteX6891" fmla="*/ 764117 w 4419601"/>
              <a:gd name="connsiteY6891" fmla="*/ 741678 h 2239844"/>
              <a:gd name="connsiteX6892" fmla="*/ 763401 w 4419601"/>
              <a:gd name="connsiteY6892" fmla="*/ 742932 h 2239844"/>
              <a:gd name="connsiteX6893" fmla="*/ 757914 w 4419601"/>
              <a:gd name="connsiteY6893" fmla="*/ 748030 h 2239844"/>
              <a:gd name="connsiteX6894" fmla="*/ 757714 w 4419601"/>
              <a:gd name="connsiteY6894" fmla="*/ 748080 h 2239844"/>
              <a:gd name="connsiteX6895" fmla="*/ 757378 w 4419601"/>
              <a:gd name="connsiteY6895" fmla="*/ 748528 h 2239844"/>
              <a:gd name="connsiteX6896" fmla="*/ 738805 w 4419601"/>
              <a:gd name="connsiteY6896" fmla="*/ 765789 h 2239844"/>
              <a:gd name="connsiteX6897" fmla="*/ 732083 w 4419601"/>
              <a:gd name="connsiteY6897" fmla="*/ 779696 h 2239844"/>
              <a:gd name="connsiteX6898" fmla="*/ 722398 w 4419601"/>
              <a:gd name="connsiteY6898" fmla="*/ 797403 h 2239844"/>
              <a:gd name="connsiteX6899" fmla="*/ 721767 w 4419601"/>
              <a:gd name="connsiteY6899" fmla="*/ 804305 h 2239844"/>
              <a:gd name="connsiteX6900" fmla="*/ 717696 w 4419601"/>
              <a:gd name="connsiteY6900" fmla="*/ 816112 h 2239844"/>
              <a:gd name="connsiteX6901" fmla="*/ 719297 w 4419601"/>
              <a:gd name="connsiteY6901" fmla="*/ 844124 h 2239844"/>
              <a:gd name="connsiteX6902" fmla="*/ 729995 w 4419601"/>
              <a:gd name="connsiteY6902" fmla="*/ 856282 h 2239844"/>
              <a:gd name="connsiteX6903" fmla="*/ 731302 w 4419601"/>
              <a:gd name="connsiteY6903" fmla="*/ 859331 h 2239844"/>
              <a:gd name="connsiteX6904" fmla="*/ 747531 w 4419601"/>
              <a:gd name="connsiteY6904" fmla="*/ 873593 h 2239844"/>
              <a:gd name="connsiteX6905" fmla="*/ 732102 w 4419601"/>
              <a:gd name="connsiteY6905" fmla="*/ 869736 h 2239844"/>
              <a:gd name="connsiteX6906" fmla="*/ 706491 w 4419601"/>
              <a:gd name="connsiteY6906" fmla="*/ 831319 h 2239844"/>
              <a:gd name="connsiteX6907" fmla="*/ 725699 w 4419601"/>
              <a:gd name="connsiteY6907" fmla="*/ 773692 h 2239844"/>
              <a:gd name="connsiteX6908" fmla="*/ 764117 w 4419601"/>
              <a:gd name="connsiteY6908" fmla="*/ 735275 h 2239844"/>
              <a:gd name="connsiteX6909" fmla="*/ 790930 w 4419601"/>
              <a:gd name="connsiteY6909" fmla="*/ 723069 h 2239844"/>
              <a:gd name="connsiteX6910" fmla="*/ 3289366 w 4419601"/>
              <a:gd name="connsiteY6910" fmla="*/ 722363 h 2239844"/>
              <a:gd name="connsiteX6911" fmla="*/ 3327863 w 4419601"/>
              <a:gd name="connsiteY6911" fmla="*/ 760935 h 2239844"/>
              <a:gd name="connsiteX6912" fmla="*/ 3507515 w 4419601"/>
              <a:gd name="connsiteY6912" fmla="*/ 1095229 h 2239844"/>
              <a:gd name="connsiteX6913" fmla="*/ 3590925 w 4419601"/>
              <a:gd name="connsiteY6913" fmla="*/ 1493809 h 2239844"/>
              <a:gd name="connsiteX6914" fmla="*/ 3584509 w 4419601"/>
              <a:gd name="connsiteY6914" fmla="*/ 1493809 h 2239844"/>
              <a:gd name="connsiteX6915" fmla="*/ 3584509 w 4419601"/>
              <a:gd name="connsiteY6915" fmla="*/ 1448808 h 2239844"/>
              <a:gd name="connsiteX6916" fmla="*/ 3546012 w 4419601"/>
              <a:gd name="connsiteY6916" fmla="*/ 1243089 h 2239844"/>
              <a:gd name="connsiteX6917" fmla="*/ 3488267 w 4419601"/>
              <a:gd name="connsiteY6917" fmla="*/ 1050228 h 2239844"/>
              <a:gd name="connsiteX6918" fmla="*/ 3404857 w 4419601"/>
              <a:gd name="connsiteY6918" fmla="*/ 876652 h 2239844"/>
              <a:gd name="connsiteX6919" fmla="*/ 3282950 w 4419601"/>
              <a:gd name="connsiteY6919" fmla="*/ 728792 h 2239844"/>
              <a:gd name="connsiteX6920" fmla="*/ 3289366 w 4419601"/>
              <a:gd name="connsiteY6920" fmla="*/ 722363 h 2239844"/>
              <a:gd name="connsiteX6921" fmla="*/ 2266873 w 4419601"/>
              <a:gd name="connsiteY6921" fmla="*/ 721544 h 2239844"/>
              <a:gd name="connsiteX6922" fmla="*/ 2283583 w 4419601"/>
              <a:gd name="connsiteY6922" fmla="*/ 725177 h 2239844"/>
              <a:gd name="connsiteX6923" fmla="*/ 2331750 w 4419601"/>
              <a:gd name="connsiteY6923" fmla="*/ 740480 h 2239844"/>
              <a:gd name="connsiteX6924" fmla="*/ 2356710 w 4419601"/>
              <a:gd name="connsiteY6924" fmla="*/ 750112 h 2239844"/>
              <a:gd name="connsiteX6925" fmla="*/ 2381078 w 4419601"/>
              <a:gd name="connsiteY6925" fmla="*/ 768822 h 2239844"/>
              <a:gd name="connsiteX6926" fmla="*/ 2334961 w 4419601"/>
              <a:gd name="connsiteY6926" fmla="*/ 747728 h 2239844"/>
              <a:gd name="connsiteX6927" fmla="*/ 2280372 w 4419601"/>
              <a:gd name="connsiteY6927" fmla="*/ 727593 h 2239844"/>
              <a:gd name="connsiteX6928" fmla="*/ 2278741 w 4419601"/>
              <a:gd name="connsiteY6928" fmla="*/ 727366 h 2239844"/>
              <a:gd name="connsiteX6929" fmla="*/ 2709077 w 4419601"/>
              <a:gd name="connsiteY6929" fmla="*/ 720506 h 2239844"/>
              <a:gd name="connsiteX6930" fmla="*/ 2710138 w 4419601"/>
              <a:gd name="connsiteY6930" fmla="*/ 724717 h 2239844"/>
              <a:gd name="connsiteX6931" fmla="*/ 2710238 w 4419601"/>
              <a:gd name="connsiteY6931" fmla="*/ 747836 h 2239844"/>
              <a:gd name="connsiteX6932" fmla="*/ 2703034 w 4419601"/>
              <a:gd name="connsiteY6932" fmla="*/ 718985 h 2239844"/>
              <a:gd name="connsiteX6933" fmla="*/ 2703813 w 4419601"/>
              <a:gd name="connsiteY6933" fmla="*/ 722104 h 2239844"/>
              <a:gd name="connsiteX6934" fmla="*/ 2703813 w 4419601"/>
              <a:gd name="connsiteY6934" fmla="*/ 727733 h 2239844"/>
              <a:gd name="connsiteX6935" fmla="*/ 2703813 w 4419601"/>
              <a:gd name="connsiteY6935" fmla="*/ 747836 h 2239844"/>
              <a:gd name="connsiteX6936" fmla="*/ 2777635 w 4419601"/>
              <a:gd name="connsiteY6936" fmla="*/ 718077 h 2239844"/>
              <a:gd name="connsiteX6937" fmla="*/ 2775911 w 4419601"/>
              <a:gd name="connsiteY6937" fmla="*/ 718884 h 2239844"/>
              <a:gd name="connsiteX6938" fmla="*/ 2748075 w 4419601"/>
              <a:gd name="connsiteY6938" fmla="*/ 735290 h 2239844"/>
              <a:gd name="connsiteX6939" fmla="*/ 2739616 w 4419601"/>
              <a:gd name="connsiteY6939" fmla="*/ 738252 h 2239844"/>
              <a:gd name="connsiteX6940" fmla="*/ 2709583 w 4419601"/>
              <a:gd name="connsiteY6940" fmla="*/ 751774 h 2239844"/>
              <a:gd name="connsiteX6941" fmla="*/ 2709435 w 4419601"/>
              <a:gd name="connsiteY6941" fmla="*/ 752661 h 2239844"/>
              <a:gd name="connsiteX6942" fmla="*/ 2708808 w 4419601"/>
              <a:gd name="connsiteY6942" fmla="*/ 752123 h 2239844"/>
              <a:gd name="connsiteX6943" fmla="*/ 2691223 w 4419601"/>
              <a:gd name="connsiteY6943" fmla="*/ 760040 h 2239844"/>
              <a:gd name="connsiteX6944" fmla="*/ 2706717 w 4419601"/>
              <a:gd name="connsiteY6944" fmla="*/ 752198 h 2239844"/>
              <a:gd name="connsiteX6945" fmla="*/ 2703813 w 4419601"/>
              <a:gd name="connsiteY6945" fmla="*/ 747836 h 2239844"/>
              <a:gd name="connsiteX6946" fmla="*/ 2707902 w 4419601"/>
              <a:gd name="connsiteY6946" fmla="*/ 751345 h 2239844"/>
              <a:gd name="connsiteX6947" fmla="*/ 2707648 w 4419601"/>
              <a:gd name="connsiteY6947" fmla="*/ 751727 h 2239844"/>
              <a:gd name="connsiteX6948" fmla="*/ 2708087 w 4419601"/>
              <a:gd name="connsiteY6948" fmla="*/ 751504 h 2239844"/>
              <a:gd name="connsiteX6949" fmla="*/ 2707902 w 4419601"/>
              <a:gd name="connsiteY6949" fmla="*/ 751345 h 2239844"/>
              <a:gd name="connsiteX6950" fmla="*/ 2710238 w 4419601"/>
              <a:gd name="connsiteY6950" fmla="*/ 747836 h 2239844"/>
              <a:gd name="connsiteX6951" fmla="*/ 2709769 w 4419601"/>
              <a:gd name="connsiteY6951" fmla="*/ 750653 h 2239844"/>
              <a:gd name="connsiteX6952" fmla="*/ 2759780 w 4419601"/>
              <a:gd name="connsiteY6952" fmla="*/ 725340 h 2239844"/>
              <a:gd name="connsiteX6953" fmla="*/ 1438537 w 4419601"/>
              <a:gd name="connsiteY6953" fmla="*/ 717957 h 2239844"/>
              <a:gd name="connsiteX6954" fmla="*/ 1456108 w 4419601"/>
              <a:gd name="connsiteY6954" fmla="*/ 726399 h 2239844"/>
              <a:gd name="connsiteX6955" fmla="*/ 1458318 w 4419601"/>
              <a:gd name="connsiteY6955" fmla="*/ 728060 h 2239844"/>
              <a:gd name="connsiteX6956" fmla="*/ 1522810 w 4419601"/>
              <a:gd name="connsiteY6956" fmla="*/ 766440 h 2239844"/>
              <a:gd name="connsiteX6957" fmla="*/ 1464767 w 4419601"/>
              <a:gd name="connsiteY6957" fmla="*/ 734457 h 2239844"/>
              <a:gd name="connsiteX6958" fmla="*/ 1457315 w 4419601"/>
              <a:gd name="connsiteY6958" fmla="*/ 731706 h 2239844"/>
              <a:gd name="connsiteX6959" fmla="*/ 1451868 w 4419601"/>
              <a:gd name="connsiteY6959" fmla="*/ 728060 h 2239844"/>
              <a:gd name="connsiteX6960" fmla="*/ 2699278 w 4419601"/>
              <a:gd name="connsiteY6960" fmla="*/ 716049 h 2239844"/>
              <a:gd name="connsiteX6961" fmla="*/ 2699798 w 4419601"/>
              <a:gd name="connsiteY6961" fmla="*/ 718083 h 2239844"/>
              <a:gd name="connsiteX6962" fmla="*/ 2703813 w 4419601"/>
              <a:gd name="connsiteY6962" fmla="*/ 747836 h 2239844"/>
              <a:gd name="connsiteX6963" fmla="*/ 2700601 w 4419601"/>
              <a:gd name="connsiteY6963" fmla="*/ 725320 h 2239844"/>
              <a:gd name="connsiteX6964" fmla="*/ 3012213 w 4419601"/>
              <a:gd name="connsiteY6964" fmla="*/ 715671 h 2239844"/>
              <a:gd name="connsiteX6965" fmla="*/ 3059361 w 4419601"/>
              <a:gd name="connsiteY6965" fmla="*/ 735674 h 2239844"/>
              <a:gd name="connsiteX6966" fmla="*/ 3076463 w 4419601"/>
              <a:gd name="connsiteY6966" fmla="*/ 747836 h 2239844"/>
              <a:gd name="connsiteX6967" fmla="*/ 3054309 w 4419601"/>
              <a:gd name="connsiteY6967" fmla="*/ 738963 h 2239844"/>
              <a:gd name="connsiteX6968" fmla="*/ 3042399 w 4419601"/>
              <a:gd name="connsiteY6968" fmla="*/ 732374 h 2239844"/>
              <a:gd name="connsiteX6969" fmla="*/ 3037913 w 4419601"/>
              <a:gd name="connsiteY6969" fmla="*/ 728537 h 2239844"/>
              <a:gd name="connsiteX6970" fmla="*/ 3015676 w 4419601"/>
              <a:gd name="connsiteY6970" fmla="*/ 717587 h 2239844"/>
              <a:gd name="connsiteX6971" fmla="*/ 2124714 w 4419601"/>
              <a:gd name="connsiteY6971" fmla="*/ 715568 h 2239844"/>
              <a:gd name="connsiteX6972" fmla="*/ 2112182 w 4419601"/>
              <a:gd name="connsiteY6972" fmla="*/ 724077 h 2239844"/>
              <a:gd name="connsiteX6973" fmla="*/ 2124635 w 4419601"/>
              <a:gd name="connsiteY6973" fmla="*/ 722660 h 2239844"/>
              <a:gd name="connsiteX6974" fmla="*/ 2125750 w 4419601"/>
              <a:gd name="connsiteY6974" fmla="*/ 722393 h 2239844"/>
              <a:gd name="connsiteX6975" fmla="*/ 2126628 w 4419601"/>
              <a:gd name="connsiteY6975" fmla="*/ 721978 h 2239844"/>
              <a:gd name="connsiteX6976" fmla="*/ 2126490 w 4419601"/>
              <a:gd name="connsiteY6976" fmla="*/ 718075 h 2239844"/>
              <a:gd name="connsiteX6977" fmla="*/ 2171196 w 4419601"/>
              <a:gd name="connsiteY6977" fmla="*/ 714706 h 2239844"/>
              <a:gd name="connsiteX6978" fmla="*/ 2188680 w 4419601"/>
              <a:gd name="connsiteY6978" fmla="*/ 714706 h 2239844"/>
              <a:gd name="connsiteX6979" fmla="*/ 2168787 w 4419601"/>
              <a:gd name="connsiteY6979" fmla="*/ 718733 h 2239844"/>
              <a:gd name="connsiteX6980" fmla="*/ 2136257 w 4419601"/>
              <a:gd name="connsiteY6980" fmla="*/ 726391 h 2239844"/>
              <a:gd name="connsiteX6981" fmla="*/ 2110993 w 4419601"/>
              <a:gd name="connsiteY6981" fmla="*/ 713900 h 2239844"/>
              <a:gd name="connsiteX6982" fmla="*/ 2110988 w 4419601"/>
              <a:gd name="connsiteY6982" fmla="*/ 713901 h 2239844"/>
              <a:gd name="connsiteX6983" fmla="*/ 2110751 w 4419601"/>
              <a:gd name="connsiteY6983" fmla="*/ 714061 h 2239844"/>
              <a:gd name="connsiteX6984" fmla="*/ 1287226 w 4419601"/>
              <a:gd name="connsiteY6984" fmla="*/ 713640 h 2239844"/>
              <a:gd name="connsiteX6985" fmla="*/ 1277021 w 4419601"/>
              <a:gd name="connsiteY6985" fmla="*/ 741580 h 2239844"/>
              <a:gd name="connsiteX6986" fmla="*/ 1272846 w 4419601"/>
              <a:gd name="connsiteY6986" fmla="*/ 743368 h 2239844"/>
              <a:gd name="connsiteX6987" fmla="*/ 1272042 w 4419601"/>
              <a:gd name="connsiteY6987" fmla="*/ 740958 h 2239844"/>
              <a:gd name="connsiteX6988" fmla="*/ 2703813 w 4419601"/>
              <a:gd name="connsiteY6988" fmla="*/ 712454 h 2239844"/>
              <a:gd name="connsiteX6989" fmla="*/ 2710238 w 4419601"/>
              <a:gd name="connsiteY6989" fmla="*/ 747836 h 2239844"/>
              <a:gd name="connsiteX6990" fmla="*/ 2703813 w 4419601"/>
              <a:gd name="connsiteY6990" fmla="*/ 722104 h 2239844"/>
              <a:gd name="connsiteX6991" fmla="*/ 2122232 w 4419601"/>
              <a:gd name="connsiteY6991" fmla="*/ 712064 h 2239844"/>
              <a:gd name="connsiteX6992" fmla="*/ 2112093 w 4419601"/>
              <a:gd name="connsiteY6992" fmla="*/ 713720 h 2239844"/>
              <a:gd name="connsiteX6993" fmla="*/ 2096186 w 4419601"/>
              <a:gd name="connsiteY6993" fmla="*/ 724916 h 2239844"/>
              <a:gd name="connsiteX6994" fmla="*/ 2098405 w 4419601"/>
              <a:gd name="connsiteY6994" fmla="*/ 725645 h 2239844"/>
              <a:gd name="connsiteX6995" fmla="*/ 2111266 w 4419601"/>
              <a:gd name="connsiteY6995" fmla="*/ 724181 h 2239844"/>
              <a:gd name="connsiteX6996" fmla="*/ 2124616 w 4419601"/>
              <a:gd name="connsiteY6996" fmla="*/ 715430 h 2239844"/>
              <a:gd name="connsiteX6997" fmla="*/ 2205392 w 4419601"/>
              <a:gd name="connsiteY6997" fmla="*/ 711323 h 2239844"/>
              <a:gd name="connsiteX6998" fmla="*/ 2228995 w 4419601"/>
              <a:gd name="connsiteY6998" fmla="*/ 714706 h 2239844"/>
              <a:gd name="connsiteX6999" fmla="*/ 2256613 w 4419601"/>
              <a:gd name="connsiteY6999" fmla="*/ 724282 h 2239844"/>
              <a:gd name="connsiteX7000" fmla="*/ 2251473 w 4419601"/>
              <a:gd name="connsiteY7000" fmla="*/ 723566 h 2239844"/>
              <a:gd name="connsiteX7001" fmla="*/ 2222573 w 4419601"/>
              <a:gd name="connsiteY7001" fmla="*/ 714706 h 2239844"/>
              <a:gd name="connsiteX7002" fmla="*/ 2188680 w 4419601"/>
              <a:gd name="connsiteY7002" fmla="*/ 714706 h 2239844"/>
              <a:gd name="connsiteX7003" fmla="*/ 2132246 w 4419601"/>
              <a:gd name="connsiteY7003" fmla="*/ 710429 h 2239844"/>
              <a:gd name="connsiteX7004" fmla="*/ 2127859 w 4419601"/>
              <a:gd name="connsiteY7004" fmla="*/ 711145 h 2239844"/>
              <a:gd name="connsiteX7005" fmla="*/ 2129105 w 4419601"/>
              <a:gd name="connsiteY7005" fmla="*/ 712488 h 2239844"/>
              <a:gd name="connsiteX7006" fmla="*/ 553906 w 4419601"/>
              <a:gd name="connsiteY7006" fmla="*/ 710032 h 2239844"/>
              <a:gd name="connsiteX7007" fmla="*/ 556939 w 4419601"/>
              <a:gd name="connsiteY7007" fmla="*/ 724793 h 2239844"/>
              <a:gd name="connsiteX7008" fmla="*/ 556009 w 4419601"/>
              <a:gd name="connsiteY7008" fmla="*/ 732219 h 2239844"/>
              <a:gd name="connsiteX7009" fmla="*/ 552516 w 4419601"/>
              <a:gd name="connsiteY7009" fmla="*/ 715277 h 2239844"/>
              <a:gd name="connsiteX7010" fmla="*/ 2996976 w 4419601"/>
              <a:gd name="connsiteY7010" fmla="*/ 709919 h 2239844"/>
              <a:gd name="connsiteX7011" fmla="*/ 3010378 w 4419601"/>
              <a:gd name="connsiteY7011" fmla="*/ 714978 h 2239844"/>
              <a:gd name="connsiteX7012" fmla="*/ 3015676 w 4419601"/>
              <a:gd name="connsiteY7012" fmla="*/ 717587 h 2239844"/>
              <a:gd name="connsiteX7013" fmla="*/ 3042399 w 4419601"/>
              <a:gd name="connsiteY7013" fmla="*/ 732374 h 2239844"/>
              <a:gd name="connsiteX7014" fmla="*/ 3046402 w 4419601"/>
              <a:gd name="connsiteY7014" fmla="*/ 735796 h 2239844"/>
              <a:gd name="connsiteX7015" fmla="*/ 3030661 w 4419601"/>
              <a:gd name="connsiteY7015" fmla="*/ 729493 h 2239844"/>
              <a:gd name="connsiteX7016" fmla="*/ 2196884 w 4419601"/>
              <a:gd name="connsiteY7016" fmla="*/ 709874 h 2239844"/>
              <a:gd name="connsiteX7017" fmla="*/ 2206558 w 4419601"/>
              <a:gd name="connsiteY7017" fmla="*/ 711087 h 2239844"/>
              <a:gd name="connsiteX7018" fmla="*/ 2205392 w 4419601"/>
              <a:gd name="connsiteY7018" fmla="*/ 711323 h 2239844"/>
              <a:gd name="connsiteX7019" fmla="*/ 2196028 w 4419601"/>
              <a:gd name="connsiteY7019" fmla="*/ 709981 h 2239844"/>
              <a:gd name="connsiteX7020" fmla="*/ 2229596 w 4419601"/>
              <a:gd name="connsiteY7020" fmla="*/ 709139 h 2239844"/>
              <a:gd name="connsiteX7021" fmla="*/ 2259500 w 4419601"/>
              <a:gd name="connsiteY7021" fmla="*/ 717928 h 2239844"/>
              <a:gd name="connsiteX7022" fmla="*/ 2266873 w 4419601"/>
              <a:gd name="connsiteY7022" fmla="*/ 721544 h 2239844"/>
              <a:gd name="connsiteX7023" fmla="*/ 2235417 w 4419601"/>
              <a:gd name="connsiteY7023" fmla="*/ 714706 h 2239844"/>
              <a:gd name="connsiteX7024" fmla="*/ 2206558 w 4419601"/>
              <a:gd name="connsiteY7024" fmla="*/ 711087 h 2239844"/>
              <a:gd name="connsiteX7025" fmla="*/ 2214044 w 4419601"/>
              <a:gd name="connsiteY7025" fmla="*/ 709571 h 2239844"/>
              <a:gd name="connsiteX7026" fmla="*/ 2816997 w 4419601"/>
              <a:gd name="connsiteY7026" fmla="*/ 709068 h 2239844"/>
              <a:gd name="connsiteX7027" fmla="*/ 2807367 w 4419601"/>
              <a:gd name="connsiteY7027" fmla="*/ 714849 h 2239844"/>
              <a:gd name="connsiteX7028" fmla="*/ 2798763 w 4419601"/>
              <a:gd name="connsiteY7028" fmla="*/ 719153 h 2239844"/>
              <a:gd name="connsiteX7029" fmla="*/ 2762200 w 4419601"/>
              <a:gd name="connsiteY7029" fmla="*/ 734217 h 2239844"/>
              <a:gd name="connsiteX7030" fmla="*/ 2754055 w 4419601"/>
              <a:gd name="connsiteY7030" fmla="*/ 738874 h 2239844"/>
              <a:gd name="connsiteX7031" fmla="*/ 2752045 w 4419601"/>
              <a:gd name="connsiteY7031" fmla="*/ 739686 h 2239844"/>
              <a:gd name="connsiteX7032" fmla="*/ 2771181 w 4419601"/>
              <a:gd name="connsiteY7032" fmla="*/ 729260 h 2239844"/>
              <a:gd name="connsiteX7033" fmla="*/ 1596978 w 4419601"/>
              <a:gd name="connsiteY7033" fmla="*/ 707944 h 2239844"/>
              <a:gd name="connsiteX7034" fmla="*/ 1580652 w 4419601"/>
              <a:gd name="connsiteY7034" fmla="*/ 709320 h 2239844"/>
              <a:gd name="connsiteX7035" fmla="*/ 1517470 w 4419601"/>
              <a:gd name="connsiteY7035" fmla="*/ 719857 h 2239844"/>
              <a:gd name="connsiteX7036" fmla="*/ 1503610 w 4419601"/>
              <a:gd name="connsiteY7036" fmla="*/ 715812 h 2239844"/>
              <a:gd name="connsiteX7037" fmla="*/ 1503442 w 4419601"/>
              <a:gd name="connsiteY7037" fmla="*/ 715826 h 2239844"/>
              <a:gd name="connsiteX7038" fmla="*/ 1503442 w 4419601"/>
              <a:gd name="connsiteY7038" fmla="*/ 718909 h 2239844"/>
              <a:gd name="connsiteX7039" fmla="*/ 1507529 w 4419601"/>
              <a:gd name="connsiteY7039" fmla="*/ 721515 h 2239844"/>
              <a:gd name="connsiteX7040" fmla="*/ 1517470 w 4419601"/>
              <a:gd name="connsiteY7040" fmla="*/ 719857 h 2239844"/>
              <a:gd name="connsiteX7041" fmla="*/ 1522730 w 4419601"/>
              <a:gd name="connsiteY7041" fmla="*/ 721392 h 2239844"/>
              <a:gd name="connsiteX7042" fmla="*/ 1542018 w 4419601"/>
              <a:gd name="connsiteY7042" fmla="*/ 722197 h 2239844"/>
              <a:gd name="connsiteX7043" fmla="*/ 1593454 w 4419601"/>
              <a:gd name="connsiteY7043" fmla="*/ 709330 h 2239844"/>
              <a:gd name="connsiteX7044" fmla="*/ 2700588 w 4419601"/>
              <a:gd name="connsiteY7044" fmla="*/ 705263 h 2239844"/>
              <a:gd name="connsiteX7045" fmla="*/ 2703010 w 4419601"/>
              <a:gd name="connsiteY7045" fmla="*/ 718083 h 2239844"/>
              <a:gd name="connsiteX7046" fmla="*/ 2703034 w 4419601"/>
              <a:gd name="connsiteY7046" fmla="*/ 718985 h 2239844"/>
              <a:gd name="connsiteX7047" fmla="*/ 2701404 w 4419601"/>
              <a:gd name="connsiteY7047" fmla="*/ 712454 h 2239844"/>
              <a:gd name="connsiteX7048" fmla="*/ 552863 w 4419601"/>
              <a:gd name="connsiteY7048" fmla="*/ 702550 h 2239844"/>
              <a:gd name="connsiteX7049" fmla="*/ 555702 w 4419601"/>
              <a:gd name="connsiteY7049" fmla="*/ 703258 h 2239844"/>
              <a:gd name="connsiteX7050" fmla="*/ 553906 w 4419601"/>
              <a:gd name="connsiteY7050" fmla="*/ 710032 h 2239844"/>
              <a:gd name="connsiteX7051" fmla="*/ 552516 w 4419601"/>
              <a:gd name="connsiteY7051" fmla="*/ 703264 h 2239844"/>
              <a:gd name="connsiteX7052" fmla="*/ 2979967 w 4419601"/>
              <a:gd name="connsiteY7052" fmla="*/ 702004 h 2239844"/>
              <a:gd name="connsiteX7053" fmla="*/ 2986277 w 4419601"/>
              <a:gd name="connsiteY7053" fmla="*/ 703701 h 2239844"/>
              <a:gd name="connsiteX7054" fmla="*/ 2996976 w 4419601"/>
              <a:gd name="connsiteY7054" fmla="*/ 709919 h 2239844"/>
              <a:gd name="connsiteX7055" fmla="*/ 2988529 w 4419601"/>
              <a:gd name="connsiteY7055" fmla="*/ 706730 h 2239844"/>
              <a:gd name="connsiteX7056" fmla="*/ 2983301 w 4419601"/>
              <a:gd name="connsiteY7056" fmla="*/ 703609 h 2239844"/>
              <a:gd name="connsiteX7057" fmla="*/ 2858986 w 4419601"/>
              <a:gd name="connsiteY7057" fmla="*/ 701938 h 2239844"/>
              <a:gd name="connsiteX7058" fmla="*/ 2865438 w 4419601"/>
              <a:gd name="connsiteY7058" fmla="*/ 708393 h 2239844"/>
              <a:gd name="connsiteX7059" fmla="*/ 2807366 w 4419601"/>
              <a:gd name="connsiteY7059" fmla="*/ 740673 h 2239844"/>
              <a:gd name="connsiteX7060" fmla="*/ 2779017 w 4419601"/>
              <a:gd name="connsiteY7060" fmla="*/ 754146 h 2239844"/>
              <a:gd name="connsiteX7061" fmla="*/ 2813331 w 4419601"/>
              <a:gd name="connsiteY7061" fmla="*/ 760623 h 2239844"/>
              <a:gd name="connsiteX7062" fmla="*/ 2867949 w 4419601"/>
              <a:gd name="connsiteY7062" fmla="*/ 785066 h 2239844"/>
              <a:gd name="connsiteX7063" fmla="*/ 2898033 w 4419601"/>
              <a:gd name="connsiteY7063" fmla="*/ 792575 h 2239844"/>
              <a:gd name="connsiteX7064" fmla="*/ 2967521 w 4419601"/>
              <a:gd name="connsiteY7064" fmla="*/ 824666 h 2239844"/>
              <a:gd name="connsiteX7065" fmla="*/ 3108933 w 4419601"/>
              <a:gd name="connsiteY7065" fmla="*/ 933943 h 2239844"/>
              <a:gd name="connsiteX7066" fmla="*/ 3211778 w 4419601"/>
              <a:gd name="connsiteY7066" fmla="*/ 1101073 h 2239844"/>
              <a:gd name="connsiteX7067" fmla="*/ 3229876 w 4419601"/>
              <a:gd name="connsiteY7067" fmla="*/ 1144509 h 2239844"/>
              <a:gd name="connsiteX7068" fmla="*/ 3231006 w 4419601"/>
              <a:gd name="connsiteY7068" fmla="*/ 1146149 h 2239844"/>
              <a:gd name="connsiteX7069" fmla="*/ 3235261 w 4419601"/>
              <a:gd name="connsiteY7069" fmla="*/ 1157433 h 2239844"/>
              <a:gd name="connsiteX7070" fmla="*/ 3251952 w 4419601"/>
              <a:gd name="connsiteY7070" fmla="*/ 1197494 h 2239844"/>
              <a:gd name="connsiteX7071" fmla="*/ 3255589 w 4419601"/>
              <a:gd name="connsiteY7071" fmla="*/ 1208981 h 2239844"/>
              <a:gd name="connsiteX7072" fmla="*/ 3263138 w 4419601"/>
              <a:gd name="connsiteY7072" fmla="*/ 1223271 h 2239844"/>
              <a:gd name="connsiteX7073" fmla="*/ 3284023 w 4419601"/>
              <a:gd name="connsiteY7073" fmla="*/ 1271472 h 2239844"/>
              <a:gd name="connsiteX7074" fmla="*/ 3292677 w 4419601"/>
              <a:gd name="connsiteY7074" fmla="*/ 1308561 h 2239844"/>
              <a:gd name="connsiteX7075" fmla="*/ 3281616 w 4419601"/>
              <a:gd name="connsiteY7075" fmla="*/ 1288571 h 2239844"/>
              <a:gd name="connsiteX7076" fmla="*/ 3290054 w 4419601"/>
              <a:gd name="connsiteY7076" fmla="*/ 1323154 h 2239844"/>
              <a:gd name="connsiteX7077" fmla="*/ 3296073 w 4419601"/>
              <a:gd name="connsiteY7077" fmla="*/ 1336543 h 2239844"/>
              <a:gd name="connsiteX7078" fmla="*/ 3297429 w 4419601"/>
              <a:gd name="connsiteY7078" fmla="*/ 1341573 h 2239844"/>
              <a:gd name="connsiteX7079" fmla="*/ 3299381 w 4419601"/>
              <a:gd name="connsiteY7079" fmla="*/ 1361374 h 2239844"/>
              <a:gd name="connsiteX7080" fmla="*/ 3301846 w 4419601"/>
              <a:gd name="connsiteY7080" fmla="*/ 1371477 h 2239844"/>
              <a:gd name="connsiteX7081" fmla="*/ 3309880 w 4419601"/>
              <a:gd name="connsiteY7081" fmla="*/ 1410861 h 2239844"/>
              <a:gd name="connsiteX7082" fmla="*/ 3309298 w 4419601"/>
              <a:gd name="connsiteY7082" fmla="*/ 1426886 h 2239844"/>
              <a:gd name="connsiteX7083" fmla="*/ 3310606 w 4419601"/>
              <a:gd name="connsiteY7083" fmla="*/ 1432119 h 2239844"/>
              <a:gd name="connsiteX7084" fmla="*/ 3314623 w 4419601"/>
              <a:gd name="connsiteY7084" fmla="*/ 1467473 h 2239844"/>
              <a:gd name="connsiteX7085" fmla="*/ 3314979 w 4419601"/>
              <a:gd name="connsiteY7085" fmla="*/ 1470323 h 2239844"/>
              <a:gd name="connsiteX7086" fmla="*/ 3316958 w 4419601"/>
              <a:gd name="connsiteY7086" fmla="*/ 1461866 h 2239844"/>
              <a:gd name="connsiteX7087" fmla="*/ 3320975 w 4419601"/>
              <a:gd name="connsiteY7087" fmla="*/ 1428929 h 2239844"/>
              <a:gd name="connsiteX7088" fmla="*/ 3297429 w 4419601"/>
              <a:gd name="connsiteY7088" fmla="*/ 1341573 h 2239844"/>
              <a:gd name="connsiteX7089" fmla="*/ 3295270 w 4419601"/>
              <a:gd name="connsiteY7089" fmla="*/ 1319673 h 2239844"/>
              <a:gd name="connsiteX7090" fmla="*/ 3292677 w 4419601"/>
              <a:gd name="connsiteY7090" fmla="*/ 1308561 h 2239844"/>
              <a:gd name="connsiteX7091" fmla="*/ 3295270 w 4419601"/>
              <a:gd name="connsiteY7091" fmla="*/ 1313246 h 2239844"/>
              <a:gd name="connsiteX7092" fmla="*/ 3320975 w 4419601"/>
              <a:gd name="connsiteY7092" fmla="*/ 1403221 h 2239844"/>
              <a:gd name="connsiteX7093" fmla="*/ 3320975 w 4419601"/>
              <a:gd name="connsiteY7093" fmla="*/ 1467490 h 2239844"/>
              <a:gd name="connsiteX7094" fmla="*/ 3316172 w 4419601"/>
              <a:gd name="connsiteY7094" fmla="*/ 1479866 h 2239844"/>
              <a:gd name="connsiteX7095" fmla="*/ 3318641 w 4419601"/>
              <a:gd name="connsiteY7095" fmla="*/ 1499613 h 2239844"/>
              <a:gd name="connsiteX7096" fmla="*/ 3309222 w 4419601"/>
              <a:gd name="connsiteY7096" fmla="*/ 1528596 h 2239844"/>
              <a:gd name="connsiteX7097" fmla="*/ 3379734 w 4419601"/>
              <a:gd name="connsiteY7097" fmla="*/ 1495476 h 2239844"/>
              <a:gd name="connsiteX7098" fmla="*/ 3395286 w 4419601"/>
              <a:gd name="connsiteY7098" fmla="*/ 1490391 h 2239844"/>
              <a:gd name="connsiteX7099" fmla="*/ 3388550 w 4419601"/>
              <a:gd name="connsiteY7099" fmla="*/ 1497063 h 2239844"/>
              <a:gd name="connsiteX7100" fmla="*/ 3384161 w 4419601"/>
              <a:gd name="connsiteY7100" fmla="*/ 1501410 h 2239844"/>
              <a:gd name="connsiteX7101" fmla="*/ 3382940 w 4419601"/>
              <a:gd name="connsiteY7101" fmla="*/ 1501826 h 2239844"/>
              <a:gd name="connsiteX7102" fmla="*/ 3374340 w 4419601"/>
              <a:gd name="connsiteY7102" fmla="*/ 1506039 h 2239844"/>
              <a:gd name="connsiteX7103" fmla="*/ 3372522 w 4419601"/>
              <a:gd name="connsiteY7103" fmla="*/ 1506588 h 2239844"/>
              <a:gd name="connsiteX7104" fmla="*/ 3372568 w 4419601"/>
              <a:gd name="connsiteY7104" fmla="*/ 1506907 h 2239844"/>
              <a:gd name="connsiteX7105" fmla="*/ 3308411 w 4419601"/>
              <a:gd name="connsiteY7105" fmla="*/ 1538338 h 2239844"/>
              <a:gd name="connsiteX7106" fmla="*/ 3302802 w 4419601"/>
              <a:gd name="connsiteY7106" fmla="*/ 1537544 h 2239844"/>
              <a:gd name="connsiteX7107" fmla="*/ 3302424 w 4419601"/>
              <a:gd name="connsiteY7107" fmla="*/ 1534928 h 2239844"/>
              <a:gd name="connsiteX7108" fmla="*/ 3292126 w 4419601"/>
              <a:gd name="connsiteY7108" fmla="*/ 1540593 h 2239844"/>
              <a:gd name="connsiteX7109" fmla="*/ 3277569 w 4419601"/>
              <a:gd name="connsiteY7109" fmla="*/ 1544232 h 2239844"/>
              <a:gd name="connsiteX7110" fmla="*/ 3278467 w 4419601"/>
              <a:gd name="connsiteY7110" fmla="*/ 1543807 h 2239844"/>
              <a:gd name="connsiteX7111" fmla="*/ 3281117 w 4419601"/>
              <a:gd name="connsiteY7111" fmla="*/ 1540748 h 2239844"/>
              <a:gd name="connsiteX7112" fmla="*/ 3279405 w 4419601"/>
              <a:gd name="connsiteY7112" fmla="*/ 1542503 h 2239844"/>
              <a:gd name="connsiteX7113" fmla="*/ 3273811 w 4419601"/>
              <a:gd name="connsiteY7113" fmla="*/ 1544142 h 2239844"/>
              <a:gd name="connsiteX7114" fmla="*/ 3276056 w 4419601"/>
              <a:gd name="connsiteY7114" fmla="*/ 1544610 h 2239844"/>
              <a:gd name="connsiteX7115" fmla="*/ 3277569 w 4419601"/>
              <a:gd name="connsiteY7115" fmla="*/ 1544232 h 2239844"/>
              <a:gd name="connsiteX7116" fmla="*/ 3263201 w 4419601"/>
              <a:gd name="connsiteY7116" fmla="*/ 1551038 h 2239844"/>
              <a:gd name="connsiteX7117" fmla="*/ 3258264 w 4419601"/>
              <a:gd name="connsiteY7117" fmla="*/ 1548699 h 2239844"/>
              <a:gd name="connsiteX7118" fmla="*/ 3257565 w 4419601"/>
              <a:gd name="connsiteY7118" fmla="*/ 1548904 h 2239844"/>
              <a:gd name="connsiteX7119" fmla="*/ 3257745 w 4419601"/>
              <a:gd name="connsiteY7119" fmla="*/ 1548454 h 2239844"/>
              <a:gd name="connsiteX7120" fmla="*/ 3256241 w 4419601"/>
              <a:gd name="connsiteY7120" fmla="*/ 1547741 h 2239844"/>
              <a:gd name="connsiteX7121" fmla="*/ 3256453 w 4419601"/>
              <a:gd name="connsiteY7121" fmla="*/ 1549230 h 2239844"/>
              <a:gd name="connsiteX7122" fmla="*/ 3250285 w 4419601"/>
              <a:gd name="connsiteY7122" fmla="*/ 1551038 h 2239844"/>
              <a:gd name="connsiteX7123" fmla="*/ 3250285 w 4419601"/>
              <a:gd name="connsiteY7123" fmla="*/ 1547825 h 2239844"/>
              <a:gd name="connsiteX7124" fmla="*/ 3250285 w 4419601"/>
              <a:gd name="connsiteY7124" fmla="*/ 1544920 h 2239844"/>
              <a:gd name="connsiteX7125" fmla="*/ 3247935 w 4419601"/>
              <a:gd name="connsiteY7125" fmla="*/ 1543807 h 2239844"/>
              <a:gd name="connsiteX7126" fmla="*/ 3237490 w 4419601"/>
              <a:gd name="connsiteY7126" fmla="*/ 1531754 h 2239844"/>
              <a:gd name="connsiteX7127" fmla="*/ 3252916 w 4419601"/>
              <a:gd name="connsiteY7127" fmla="*/ 1538825 h 2239844"/>
              <a:gd name="connsiteX7128" fmla="*/ 3253391 w 4419601"/>
              <a:gd name="connsiteY7128" fmla="*/ 1539538 h 2239844"/>
              <a:gd name="connsiteX7129" fmla="*/ 3253628 w 4419601"/>
              <a:gd name="connsiteY7129" fmla="*/ 1539151 h 2239844"/>
              <a:gd name="connsiteX7130" fmla="*/ 3252916 w 4419601"/>
              <a:gd name="connsiteY7130" fmla="*/ 1538825 h 2239844"/>
              <a:gd name="connsiteX7131" fmla="*/ 3243917 w 4419601"/>
              <a:gd name="connsiteY7131" fmla="*/ 1525326 h 2239844"/>
              <a:gd name="connsiteX7132" fmla="*/ 3258109 w 4419601"/>
              <a:gd name="connsiteY7132" fmla="*/ 1531831 h 2239844"/>
              <a:gd name="connsiteX7133" fmla="*/ 3274384 w 4419601"/>
              <a:gd name="connsiteY7133" fmla="*/ 1505247 h 2239844"/>
              <a:gd name="connsiteX7134" fmla="*/ 3274662 w 4419601"/>
              <a:gd name="connsiteY7134" fmla="*/ 1504398 h 2239844"/>
              <a:gd name="connsiteX7135" fmla="*/ 3263279 w 4419601"/>
              <a:gd name="connsiteY7135" fmla="*/ 1512938 h 2239844"/>
              <a:gd name="connsiteX7136" fmla="*/ 3263279 w 4419601"/>
              <a:gd name="connsiteY7136" fmla="*/ 1506508 h 2239844"/>
              <a:gd name="connsiteX7137" fmla="*/ 3277132 w 4419601"/>
              <a:gd name="connsiteY7137" fmla="*/ 1496850 h 2239844"/>
              <a:gd name="connsiteX7138" fmla="*/ 3288843 w 4419601"/>
              <a:gd name="connsiteY7138" fmla="*/ 1461063 h 2239844"/>
              <a:gd name="connsiteX7139" fmla="*/ 3289176 w 4419601"/>
              <a:gd name="connsiteY7139" fmla="*/ 1454519 h 2239844"/>
              <a:gd name="connsiteX7140" fmla="*/ 3288912 w 4419601"/>
              <a:gd name="connsiteY7140" fmla="*/ 1448189 h 2239844"/>
              <a:gd name="connsiteX7141" fmla="*/ 3285788 w 4419601"/>
              <a:gd name="connsiteY7141" fmla="*/ 1435693 h 2239844"/>
              <a:gd name="connsiteX7142" fmla="*/ 3285630 w 4419601"/>
              <a:gd name="connsiteY7142" fmla="*/ 1439372 h 2239844"/>
              <a:gd name="connsiteX7143" fmla="*/ 3270769 w 4419601"/>
              <a:gd name="connsiteY7143" fmla="*/ 1474017 h 2239844"/>
              <a:gd name="connsiteX7144" fmla="*/ 3244777 w 4419601"/>
              <a:gd name="connsiteY7144" fmla="*/ 1498750 h 2239844"/>
              <a:gd name="connsiteX7145" fmla="*/ 3244156 w 4419601"/>
              <a:gd name="connsiteY7145" fmla="*/ 1499746 h 2239844"/>
              <a:gd name="connsiteX7146" fmla="*/ 3243413 w 4419601"/>
              <a:gd name="connsiteY7146" fmla="*/ 1499560 h 2239844"/>
              <a:gd name="connsiteX7147" fmla="*/ 3238236 w 4419601"/>
              <a:gd name="connsiteY7147" fmla="*/ 1498820 h 2239844"/>
              <a:gd name="connsiteX7148" fmla="*/ 3237433 w 4419601"/>
              <a:gd name="connsiteY7148" fmla="*/ 1493197 h 2239844"/>
              <a:gd name="connsiteX7149" fmla="*/ 3237734 w 4419601"/>
              <a:gd name="connsiteY7149" fmla="*/ 1492971 h 2239844"/>
              <a:gd name="connsiteX7150" fmla="*/ 3238828 w 4419601"/>
              <a:gd name="connsiteY7150" fmla="*/ 1480368 h 2239844"/>
              <a:gd name="connsiteX7151" fmla="*/ 3244156 w 4419601"/>
              <a:gd name="connsiteY7151" fmla="*/ 1480368 h 2239844"/>
              <a:gd name="connsiteX7152" fmla="*/ 3245111 w 4419601"/>
              <a:gd name="connsiteY7152" fmla="*/ 1484195 h 2239844"/>
              <a:gd name="connsiteX7153" fmla="*/ 3244749 w 4419601"/>
              <a:gd name="connsiteY7153" fmla="*/ 1487644 h 2239844"/>
              <a:gd name="connsiteX7154" fmla="*/ 3243462 w 4419601"/>
              <a:gd name="connsiteY7154" fmla="*/ 1488675 h 2239844"/>
              <a:gd name="connsiteX7155" fmla="*/ 3244741 w 4419601"/>
              <a:gd name="connsiteY7155" fmla="*/ 1487715 h 2239844"/>
              <a:gd name="connsiteX7156" fmla="*/ 3244749 w 4419601"/>
              <a:gd name="connsiteY7156" fmla="*/ 1487644 h 2239844"/>
              <a:gd name="connsiteX7157" fmla="*/ 3245768 w 4419601"/>
              <a:gd name="connsiteY7157" fmla="*/ 1486827 h 2239844"/>
              <a:gd name="connsiteX7158" fmla="*/ 3245111 w 4419601"/>
              <a:gd name="connsiteY7158" fmla="*/ 1484195 h 2239844"/>
              <a:gd name="connsiteX7159" fmla="*/ 3245768 w 4419601"/>
              <a:gd name="connsiteY7159" fmla="*/ 1477945 h 2239844"/>
              <a:gd name="connsiteX7160" fmla="*/ 3250214 w 4419601"/>
              <a:gd name="connsiteY7160" fmla="*/ 1473810 h 2239844"/>
              <a:gd name="connsiteX7161" fmla="*/ 3250605 w 4419601"/>
              <a:gd name="connsiteY7161" fmla="*/ 1473908 h 2239844"/>
              <a:gd name="connsiteX7162" fmla="*/ 3251679 w 4419601"/>
              <a:gd name="connsiteY7162" fmla="*/ 1482512 h 2239844"/>
              <a:gd name="connsiteX7163" fmla="*/ 3263138 w 4419601"/>
              <a:gd name="connsiteY7163" fmla="*/ 1473916 h 2239844"/>
              <a:gd name="connsiteX7164" fmla="*/ 3273550 w 4419601"/>
              <a:gd name="connsiteY7164" fmla="*/ 1449619 h 2239844"/>
              <a:gd name="connsiteX7165" fmla="*/ 3256594 w 4419601"/>
              <a:gd name="connsiteY7165" fmla="*/ 1464219 h 2239844"/>
              <a:gd name="connsiteX7166" fmla="*/ 3256248 w 4419601"/>
              <a:gd name="connsiteY7166" fmla="*/ 1461797 h 2239844"/>
              <a:gd name="connsiteX7167" fmla="*/ 3257054 w 4419601"/>
              <a:gd name="connsiteY7167" fmla="*/ 1460989 h 2239844"/>
              <a:gd name="connsiteX7168" fmla="*/ 3254927 w 4419601"/>
              <a:gd name="connsiteY7168" fmla="*/ 1459391 h 2239844"/>
              <a:gd name="connsiteX7169" fmla="*/ 3264504 w 4419601"/>
              <a:gd name="connsiteY7169" fmla="*/ 1451077 h 2239844"/>
              <a:gd name="connsiteX7170" fmla="*/ 3275316 w 4419601"/>
              <a:gd name="connsiteY7170" fmla="*/ 1445499 h 2239844"/>
              <a:gd name="connsiteX7171" fmla="*/ 3277597 w 4419601"/>
              <a:gd name="connsiteY7171" fmla="*/ 1440176 h 2239844"/>
              <a:gd name="connsiteX7172" fmla="*/ 3277654 w 4419601"/>
              <a:gd name="connsiteY7172" fmla="*/ 1439662 h 2239844"/>
              <a:gd name="connsiteX7173" fmla="*/ 3264504 w 4419601"/>
              <a:gd name="connsiteY7173" fmla="*/ 1451077 h 2239844"/>
              <a:gd name="connsiteX7174" fmla="*/ 3229645 w 4419601"/>
              <a:gd name="connsiteY7174" fmla="*/ 1469063 h 2239844"/>
              <a:gd name="connsiteX7175" fmla="*/ 3186113 w 4419601"/>
              <a:gd name="connsiteY7175" fmla="*/ 1506205 h 2239844"/>
              <a:gd name="connsiteX7176" fmla="*/ 3184676 w 4419601"/>
              <a:gd name="connsiteY7176" fmla="*/ 1507950 h 2239844"/>
              <a:gd name="connsiteX7177" fmla="*/ 3175251 w 4419601"/>
              <a:gd name="connsiteY7177" fmla="*/ 1513345 h 2239844"/>
              <a:gd name="connsiteX7178" fmla="*/ 3186113 w 4419601"/>
              <a:gd name="connsiteY7178" fmla="*/ 1499746 h 2239844"/>
              <a:gd name="connsiteX7179" fmla="*/ 3229645 w 4419601"/>
              <a:gd name="connsiteY7179" fmla="*/ 1462604 h 2239844"/>
              <a:gd name="connsiteX7180" fmla="*/ 3277870 w 4419601"/>
              <a:gd name="connsiteY7180" fmla="*/ 1437721 h 2239844"/>
              <a:gd name="connsiteX7181" fmla="*/ 3280462 w 4419601"/>
              <a:gd name="connsiteY7181" fmla="*/ 1414387 h 2239844"/>
              <a:gd name="connsiteX7182" fmla="*/ 3269629 w 4419601"/>
              <a:gd name="connsiteY7182" fmla="*/ 1371052 h 2239844"/>
              <a:gd name="connsiteX7183" fmla="*/ 3267572 w 4419601"/>
              <a:gd name="connsiteY7183" fmla="*/ 1358454 h 2239844"/>
              <a:gd name="connsiteX7184" fmla="*/ 3276056 w 4419601"/>
              <a:gd name="connsiteY7184" fmla="*/ 1383908 h 2239844"/>
              <a:gd name="connsiteX7185" fmla="*/ 3281593 w 4419601"/>
              <a:gd name="connsiteY7185" fmla="*/ 1404210 h 2239844"/>
              <a:gd name="connsiteX7186" fmla="*/ 3282417 w 4419601"/>
              <a:gd name="connsiteY7186" fmla="*/ 1396795 h 2239844"/>
              <a:gd name="connsiteX7187" fmla="*/ 3275991 w 4419601"/>
              <a:gd name="connsiteY7187" fmla="*/ 1319673 h 2239844"/>
              <a:gd name="connsiteX7188" fmla="*/ 3258344 w 4419601"/>
              <a:gd name="connsiteY7188" fmla="*/ 1252608 h 2239844"/>
              <a:gd name="connsiteX7189" fmla="*/ 3266382 w 4419601"/>
              <a:gd name="connsiteY7189" fmla="*/ 1270492 h 2239844"/>
              <a:gd name="connsiteX7190" fmla="*/ 3264311 w 4419601"/>
              <a:gd name="connsiteY7190" fmla="*/ 1262725 h 2239844"/>
              <a:gd name="connsiteX7191" fmla="*/ 3261107 w 4419601"/>
              <a:gd name="connsiteY7191" fmla="*/ 1251509 h 2239844"/>
              <a:gd name="connsiteX7192" fmla="*/ 3261519 w 4419601"/>
              <a:gd name="connsiteY7192" fmla="*/ 1252253 h 2239844"/>
              <a:gd name="connsiteX7193" fmla="*/ 3251840 w 4419601"/>
              <a:gd name="connsiteY7193" fmla="*/ 1215955 h 2239844"/>
              <a:gd name="connsiteX7194" fmla="*/ 3249234 w 4419601"/>
              <a:gd name="connsiteY7194" fmla="*/ 1209949 h 2239844"/>
              <a:gd name="connsiteX7195" fmla="*/ 3247927 w 4419601"/>
              <a:gd name="connsiteY7195" fmla="*/ 1205375 h 2239844"/>
              <a:gd name="connsiteX7196" fmla="*/ 3241670 w 4419601"/>
              <a:gd name="connsiteY7196" fmla="*/ 1191964 h 2239844"/>
              <a:gd name="connsiteX7197" fmla="*/ 3243859 w 4419601"/>
              <a:gd name="connsiteY7197" fmla="*/ 1197563 h 2239844"/>
              <a:gd name="connsiteX7198" fmla="*/ 3249234 w 4419601"/>
              <a:gd name="connsiteY7198" fmla="*/ 1209949 h 2239844"/>
              <a:gd name="connsiteX7199" fmla="*/ 3256712 w 4419601"/>
              <a:gd name="connsiteY7199" fmla="*/ 1236124 h 2239844"/>
              <a:gd name="connsiteX7200" fmla="*/ 3261107 w 4419601"/>
              <a:gd name="connsiteY7200" fmla="*/ 1251509 h 2239844"/>
              <a:gd name="connsiteX7201" fmla="*/ 3255286 w 4419601"/>
              <a:gd name="connsiteY7201" fmla="*/ 1240990 h 2239844"/>
              <a:gd name="connsiteX7202" fmla="*/ 3251892 w 4419601"/>
              <a:gd name="connsiteY7202" fmla="*/ 1228091 h 2239844"/>
              <a:gd name="connsiteX7203" fmla="*/ 3220700 w 4419601"/>
              <a:gd name="connsiteY7203" fmla="*/ 1152333 h 2239844"/>
              <a:gd name="connsiteX7204" fmla="*/ 3229678 w 4419601"/>
              <a:gd name="connsiteY7204" fmla="*/ 1166256 h 2239844"/>
              <a:gd name="connsiteX7205" fmla="*/ 3215827 w 4419601"/>
              <a:gd name="connsiteY7205" fmla="*/ 1136566 h 2239844"/>
              <a:gd name="connsiteX7206" fmla="*/ 3202303 w 4419601"/>
              <a:gd name="connsiteY7206" fmla="*/ 1116086 h 2239844"/>
              <a:gd name="connsiteX7207" fmla="*/ 3194149 w 4419601"/>
              <a:gd name="connsiteY7207" fmla="*/ 1100620 h 2239844"/>
              <a:gd name="connsiteX7208" fmla="*/ 3207598 w 4419601"/>
              <a:gd name="connsiteY7208" fmla="*/ 1118926 h 2239844"/>
              <a:gd name="connsiteX7209" fmla="*/ 3205428 w 4419601"/>
              <a:gd name="connsiteY7209" fmla="*/ 1114276 h 2239844"/>
              <a:gd name="connsiteX7210" fmla="*/ 3184425 w 4419601"/>
              <a:gd name="connsiteY7210" fmla="*/ 1082177 h 2239844"/>
              <a:gd name="connsiteX7211" fmla="*/ 3194149 w 4419601"/>
              <a:gd name="connsiteY7211" fmla="*/ 1100620 h 2239844"/>
              <a:gd name="connsiteX7212" fmla="*/ 3189235 w 4419601"/>
              <a:gd name="connsiteY7212" fmla="*/ 1093931 h 2239844"/>
              <a:gd name="connsiteX7213" fmla="*/ 3160317 w 4419601"/>
              <a:gd name="connsiteY7213" fmla="*/ 1049747 h 2239844"/>
              <a:gd name="connsiteX7214" fmla="*/ 3149665 w 4419601"/>
              <a:gd name="connsiteY7214" fmla="*/ 1036909 h 2239844"/>
              <a:gd name="connsiteX7215" fmla="*/ 3162117 w 4419601"/>
              <a:gd name="connsiteY7215" fmla="*/ 1050482 h 2239844"/>
              <a:gd name="connsiteX7216" fmla="*/ 3147578 w 4419601"/>
              <a:gd name="connsiteY7216" fmla="*/ 1030685 h 2239844"/>
              <a:gd name="connsiteX7217" fmla="*/ 3079282 w 4419601"/>
              <a:gd name="connsiteY7217" fmla="*/ 948702 h 2239844"/>
              <a:gd name="connsiteX7218" fmla="*/ 3006324 w 4419601"/>
              <a:gd name="connsiteY7218" fmla="*/ 876520 h 2239844"/>
              <a:gd name="connsiteX7219" fmla="*/ 3005138 w 4419601"/>
              <a:gd name="connsiteY7219" fmla="*/ 875628 h 2239844"/>
              <a:gd name="connsiteX7220" fmla="*/ 2944878 w 4419601"/>
              <a:gd name="connsiteY7220" fmla="*/ 832485 h 2239844"/>
              <a:gd name="connsiteX7221" fmla="*/ 2912100 w 4419601"/>
              <a:gd name="connsiteY7221" fmla="*/ 815168 h 2239844"/>
              <a:gd name="connsiteX7222" fmla="*/ 2864706 w 4419601"/>
              <a:gd name="connsiteY7222" fmla="*/ 792674 h 2239844"/>
              <a:gd name="connsiteX7223" fmla="*/ 2811430 w 4419601"/>
              <a:gd name="connsiteY7223" fmla="*/ 778143 h 2239844"/>
              <a:gd name="connsiteX7224" fmla="*/ 2806978 w 4419601"/>
              <a:gd name="connsiteY7224" fmla="*/ 778280 h 2239844"/>
              <a:gd name="connsiteX7225" fmla="*/ 2866312 w 4419601"/>
              <a:gd name="connsiteY7225" fmla="*/ 799101 h 2239844"/>
              <a:gd name="connsiteX7226" fmla="*/ 2948248 w 4419601"/>
              <a:gd name="connsiteY7226" fmla="*/ 850515 h 2239844"/>
              <a:gd name="connsiteX7227" fmla="*/ 3009039 w 4419601"/>
              <a:gd name="connsiteY7227" fmla="*/ 897006 h 2239844"/>
              <a:gd name="connsiteX7228" fmla="*/ 2985483 w 4419601"/>
              <a:gd name="connsiteY7228" fmla="*/ 880627 h 2239844"/>
              <a:gd name="connsiteX7229" fmla="*/ 2980380 w 4419601"/>
              <a:gd name="connsiteY7229" fmla="*/ 876222 h 2239844"/>
              <a:gd name="connsiteX7230" fmla="*/ 2965625 w 4419601"/>
              <a:gd name="connsiteY7230" fmla="*/ 866820 h 2239844"/>
              <a:gd name="connsiteX7231" fmla="*/ 2941018 w 4419601"/>
              <a:gd name="connsiteY7231" fmla="*/ 849712 h 2239844"/>
              <a:gd name="connsiteX7232" fmla="*/ 2930932 w 4419601"/>
              <a:gd name="connsiteY7232" fmla="*/ 844714 h 2239844"/>
              <a:gd name="connsiteX7233" fmla="*/ 2889608 w 4419601"/>
              <a:gd name="connsiteY7233" fmla="*/ 818381 h 2239844"/>
              <a:gd name="connsiteX7234" fmla="*/ 2794016 w 4419601"/>
              <a:gd name="connsiteY7234" fmla="*/ 779820 h 2239844"/>
              <a:gd name="connsiteX7235" fmla="*/ 2791108 w 4419601"/>
              <a:gd name="connsiteY7235" fmla="*/ 778768 h 2239844"/>
              <a:gd name="connsiteX7236" fmla="*/ 2778331 w 4419601"/>
              <a:gd name="connsiteY7236" fmla="*/ 779161 h 2239844"/>
              <a:gd name="connsiteX7237" fmla="*/ 2781163 w 4419601"/>
              <a:gd name="connsiteY7237" fmla="*/ 779820 h 2239844"/>
              <a:gd name="connsiteX7238" fmla="*/ 2776060 w 4419601"/>
              <a:gd name="connsiteY7238" fmla="*/ 779231 h 2239844"/>
              <a:gd name="connsiteX7239" fmla="*/ 2761831 w 4419601"/>
              <a:gd name="connsiteY7239" fmla="*/ 779669 h 2239844"/>
              <a:gd name="connsiteX7240" fmla="*/ 2758396 w 4419601"/>
              <a:gd name="connsiteY7240" fmla="*/ 780957 h 2239844"/>
              <a:gd name="connsiteX7241" fmla="*/ 2755403 w 4419601"/>
              <a:gd name="connsiteY7241" fmla="*/ 779669 h 2239844"/>
              <a:gd name="connsiteX7242" fmla="*/ 2750767 w 4419601"/>
              <a:gd name="connsiteY7242" fmla="*/ 778557 h 2239844"/>
              <a:gd name="connsiteX7243" fmla="*/ 2757413 w 4419601"/>
              <a:gd name="connsiteY7243" fmla="*/ 777080 h 2239844"/>
              <a:gd name="connsiteX7244" fmla="*/ 2740990 w 4419601"/>
              <a:gd name="connsiteY7244" fmla="*/ 775184 h 2239844"/>
              <a:gd name="connsiteX7245" fmla="*/ 2755780 w 4419601"/>
              <a:gd name="connsiteY7245" fmla="*/ 773917 h 2239844"/>
              <a:gd name="connsiteX7246" fmla="*/ 2763533 w 4419601"/>
              <a:gd name="connsiteY7246" fmla="*/ 775720 h 2239844"/>
              <a:gd name="connsiteX7247" fmla="*/ 2774686 w 4419601"/>
              <a:gd name="connsiteY7247" fmla="*/ 773241 h 2239844"/>
              <a:gd name="connsiteX7248" fmla="*/ 2775882 w 4419601"/>
              <a:gd name="connsiteY7248" fmla="*/ 773260 h 2239844"/>
              <a:gd name="connsiteX7249" fmla="*/ 2775717 w 4419601"/>
              <a:gd name="connsiteY7249" fmla="*/ 773201 h 2239844"/>
              <a:gd name="connsiteX7250" fmla="*/ 2793022 w 4419601"/>
              <a:gd name="connsiteY7250" fmla="*/ 773383 h 2239844"/>
              <a:gd name="connsiteX7251" fmla="*/ 2793494 w 4419601"/>
              <a:gd name="connsiteY7251" fmla="*/ 773549 h 2239844"/>
              <a:gd name="connsiteX7252" fmla="*/ 2794655 w 4419601"/>
              <a:gd name="connsiteY7252" fmla="*/ 773568 h 2239844"/>
              <a:gd name="connsiteX7253" fmla="*/ 2794016 w 4419601"/>
              <a:gd name="connsiteY7253" fmla="*/ 773393 h 2239844"/>
              <a:gd name="connsiteX7254" fmla="*/ 2793022 w 4419601"/>
              <a:gd name="connsiteY7254" fmla="*/ 773383 h 2239844"/>
              <a:gd name="connsiteX7255" fmla="*/ 2775209 w 4419601"/>
              <a:gd name="connsiteY7255" fmla="*/ 767132 h 2239844"/>
              <a:gd name="connsiteX7256" fmla="*/ 2781163 w 4419601"/>
              <a:gd name="connsiteY7256" fmla="*/ 766967 h 2239844"/>
              <a:gd name="connsiteX7257" fmla="*/ 2810885 w 4419601"/>
              <a:gd name="connsiteY7257" fmla="*/ 773393 h 2239844"/>
              <a:gd name="connsiteX7258" fmla="*/ 2813477 w 4419601"/>
              <a:gd name="connsiteY7258" fmla="*/ 773876 h 2239844"/>
              <a:gd name="connsiteX7259" fmla="*/ 2823799 w 4419601"/>
              <a:gd name="connsiteY7259" fmla="*/ 774044 h 2239844"/>
              <a:gd name="connsiteX7260" fmla="*/ 2851017 w 4419601"/>
              <a:gd name="connsiteY7260" fmla="*/ 780839 h 2239844"/>
              <a:gd name="connsiteX7261" fmla="*/ 2832614 w 4419601"/>
              <a:gd name="connsiteY7261" fmla="*/ 773483 h 2239844"/>
              <a:gd name="connsiteX7262" fmla="*/ 2784406 w 4419601"/>
              <a:gd name="connsiteY7262" fmla="*/ 759819 h 2239844"/>
              <a:gd name="connsiteX7263" fmla="*/ 2762240 w 4419601"/>
              <a:gd name="connsiteY7263" fmla="*/ 760189 h 2239844"/>
              <a:gd name="connsiteX7264" fmla="*/ 2754584 w 4419601"/>
              <a:gd name="connsiteY7264" fmla="*/ 762678 h 2239844"/>
              <a:gd name="connsiteX7265" fmla="*/ 2774737 w 4419601"/>
              <a:gd name="connsiteY7265" fmla="*/ 766967 h 2239844"/>
              <a:gd name="connsiteX7266" fmla="*/ 2775209 w 4419601"/>
              <a:gd name="connsiteY7266" fmla="*/ 767132 h 2239844"/>
              <a:gd name="connsiteX7267" fmla="*/ 2760100 w 4419601"/>
              <a:gd name="connsiteY7267" fmla="*/ 767552 h 2239844"/>
              <a:gd name="connsiteX7268" fmla="*/ 2756261 w 4419601"/>
              <a:gd name="connsiteY7268" fmla="*/ 766163 h 2239844"/>
              <a:gd name="connsiteX7269" fmla="*/ 2742862 w 4419601"/>
              <a:gd name="connsiteY7269" fmla="*/ 766490 h 2239844"/>
              <a:gd name="connsiteX7270" fmla="*/ 2742842 w 4419601"/>
              <a:gd name="connsiteY7270" fmla="*/ 766496 h 2239844"/>
              <a:gd name="connsiteX7271" fmla="*/ 2742826 w 4419601"/>
              <a:gd name="connsiteY7271" fmla="*/ 766491 h 2239844"/>
              <a:gd name="connsiteX7272" fmla="*/ 2723327 w 4419601"/>
              <a:gd name="connsiteY7272" fmla="*/ 766967 h 2239844"/>
              <a:gd name="connsiteX7273" fmla="*/ 2709155 w 4419601"/>
              <a:gd name="connsiteY7273" fmla="*/ 768199 h 2239844"/>
              <a:gd name="connsiteX7274" fmla="*/ 2700470 w 4419601"/>
              <a:gd name="connsiteY7274" fmla="*/ 772181 h 2239844"/>
              <a:gd name="connsiteX7275" fmla="*/ 2691195 w 4419601"/>
              <a:gd name="connsiteY7275" fmla="*/ 779820 h 2239844"/>
              <a:gd name="connsiteX7276" fmla="*/ 2689706 w 4419601"/>
              <a:gd name="connsiteY7276" fmla="*/ 782932 h 2239844"/>
              <a:gd name="connsiteX7277" fmla="*/ 2685840 w 4419601"/>
              <a:gd name="connsiteY7277" fmla="*/ 786247 h 2239844"/>
              <a:gd name="connsiteX7278" fmla="*/ 2684417 w 4419601"/>
              <a:gd name="connsiteY7278" fmla="*/ 787023 h 2239844"/>
              <a:gd name="connsiteX7279" fmla="*/ 2684697 w 4419601"/>
              <a:gd name="connsiteY7279" fmla="*/ 786901 h 2239844"/>
              <a:gd name="connsiteX7280" fmla="*/ 2685107 w 4419601"/>
              <a:gd name="connsiteY7280" fmla="*/ 786875 h 2239844"/>
              <a:gd name="connsiteX7281" fmla="*/ 2685840 w 4419601"/>
              <a:gd name="connsiteY7281" fmla="*/ 786247 h 2239844"/>
              <a:gd name="connsiteX7282" fmla="*/ 2688927 w 4419601"/>
              <a:gd name="connsiteY7282" fmla="*/ 784563 h 2239844"/>
              <a:gd name="connsiteX7283" fmla="*/ 2687905 w 4419601"/>
              <a:gd name="connsiteY7283" fmla="*/ 786700 h 2239844"/>
              <a:gd name="connsiteX7284" fmla="*/ 2692633 w 4419601"/>
              <a:gd name="connsiteY7284" fmla="*/ 786405 h 2239844"/>
              <a:gd name="connsiteX7285" fmla="*/ 2697621 w 4419601"/>
              <a:gd name="connsiteY7285" fmla="*/ 779820 h 2239844"/>
              <a:gd name="connsiteX7286" fmla="*/ 2710061 w 4419601"/>
              <a:gd name="connsiteY7286" fmla="*/ 779820 h 2239844"/>
              <a:gd name="connsiteX7287" fmla="*/ 2710408 w 4419601"/>
              <a:gd name="connsiteY7287" fmla="*/ 779669 h 2239844"/>
              <a:gd name="connsiteX7288" fmla="*/ 2714489 w 4419601"/>
              <a:gd name="connsiteY7288" fmla="*/ 778879 h 2239844"/>
              <a:gd name="connsiteX7289" fmla="*/ 2716479 w 4419601"/>
              <a:gd name="connsiteY7289" fmla="*/ 777644 h 2239844"/>
              <a:gd name="connsiteX7290" fmla="*/ 2727351 w 4419601"/>
              <a:gd name="connsiteY7290" fmla="*/ 776390 h 2239844"/>
              <a:gd name="connsiteX7291" fmla="*/ 2735316 w 4419601"/>
              <a:gd name="connsiteY7291" fmla="*/ 774848 h 2239844"/>
              <a:gd name="connsiteX7292" fmla="*/ 2737068 w 4419601"/>
              <a:gd name="connsiteY7292" fmla="*/ 775268 h 2239844"/>
              <a:gd name="connsiteX7293" fmla="*/ 2739392 w 4419601"/>
              <a:gd name="connsiteY7293" fmla="*/ 775000 h 2239844"/>
              <a:gd name="connsiteX7294" fmla="*/ 2740990 w 4419601"/>
              <a:gd name="connsiteY7294" fmla="*/ 775184 h 2239844"/>
              <a:gd name="connsiteX7295" fmla="*/ 2737842 w 4419601"/>
              <a:gd name="connsiteY7295" fmla="*/ 775454 h 2239844"/>
              <a:gd name="connsiteX7296" fmla="*/ 2750767 w 4419601"/>
              <a:gd name="connsiteY7296" fmla="*/ 778557 h 2239844"/>
              <a:gd name="connsiteX7297" fmla="*/ 2745761 w 4419601"/>
              <a:gd name="connsiteY7297" fmla="*/ 779669 h 2239844"/>
              <a:gd name="connsiteX7298" fmla="*/ 2741598 w 4419601"/>
              <a:gd name="connsiteY7298" fmla="*/ 780594 h 2239844"/>
              <a:gd name="connsiteX7299" fmla="*/ 2754463 w 4419601"/>
              <a:gd name="connsiteY7299" fmla="*/ 782432 h 2239844"/>
              <a:gd name="connsiteX7300" fmla="*/ 2758396 w 4419601"/>
              <a:gd name="connsiteY7300" fmla="*/ 780957 h 2239844"/>
              <a:gd name="connsiteX7301" fmla="*/ 2764613 w 4419601"/>
              <a:gd name="connsiteY7301" fmla="*/ 783633 h 2239844"/>
              <a:gd name="connsiteX7302" fmla="*/ 2781163 w 4419601"/>
              <a:gd name="connsiteY7302" fmla="*/ 785444 h 2239844"/>
              <a:gd name="connsiteX7303" fmla="*/ 2826784 w 4419601"/>
              <a:gd name="connsiteY7303" fmla="*/ 803265 h 2239844"/>
              <a:gd name="connsiteX7304" fmla="*/ 2781163 w 4419601"/>
              <a:gd name="connsiteY7304" fmla="*/ 786247 h 2239844"/>
              <a:gd name="connsiteX7305" fmla="*/ 2765480 w 4419601"/>
              <a:gd name="connsiteY7305" fmla="*/ 784006 h 2239844"/>
              <a:gd name="connsiteX7306" fmla="*/ 2801879 w 4419601"/>
              <a:gd name="connsiteY7306" fmla="*/ 799672 h 2239844"/>
              <a:gd name="connsiteX7307" fmla="*/ 2793970 w 4419601"/>
              <a:gd name="connsiteY7307" fmla="*/ 798953 h 2239844"/>
              <a:gd name="connsiteX7308" fmla="*/ 2783123 w 4419601"/>
              <a:gd name="connsiteY7308" fmla="*/ 795880 h 2239844"/>
              <a:gd name="connsiteX7309" fmla="*/ 2768258 w 4419601"/>
              <a:gd name="connsiteY7309" fmla="*/ 787704 h 2239844"/>
              <a:gd name="connsiteX7310" fmla="*/ 2751546 w 4419601"/>
              <a:gd name="connsiteY7310" fmla="*/ 783526 h 2239844"/>
              <a:gd name="connsiteX7311" fmla="*/ 2754275 w 4419601"/>
              <a:gd name="connsiteY7311" fmla="*/ 782503 h 2239844"/>
              <a:gd name="connsiteX7312" fmla="*/ 2742145 w 4419601"/>
              <a:gd name="connsiteY7312" fmla="*/ 781176 h 2239844"/>
              <a:gd name="connsiteX7313" fmla="*/ 2751546 w 4419601"/>
              <a:gd name="connsiteY7313" fmla="*/ 783526 h 2239844"/>
              <a:gd name="connsiteX7314" fmla="*/ 2746371 w 4419601"/>
              <a:gd name="connsiteY7314" fmla="*/ 785467 h 2239844"/>
              <a:gd name="connsiteX7315" fmla="*/ 2745761 w 4419601"/>
              <a:gd name="connsiteY7315" fmla="*/ 785294 h 2239844"/>
              <a:gd name="connsiteX7316" fmla="*/ 2718399 w 4419601"/>
              <a:gd name="connsiteY7316" fmla="*/ 785750 h 2239844"/>
              <a:gd name="connsiteX7317" fmla="*/ 2740025 w 4419601"/>
              <a:gd name="connsiteY7317" fmla="*/ 780944 h 2239844"/>
              <a:gd name="connsiteX7318" fmla="*/ 2733681 w 4419601"/>
              <a:gd name="connsiteY7318" fmla="*/ 780250 h 2239844"/>
              <a:gd name="connsiteX7319" fmla="*/ 2711331 w 4419601"/>
              <a:gd name="connsiteY7319" fmla="*/ 785572 h 2239844"/>
              <a:gd name="connsiteX7320" fmla="*/ 2710624 w 4419601"/>
              <a:gd name="connsiteY7320" fmla="*/ 785879 h 2239844"/>
              <a:gd name="connsiteX7321" fmla="*/ 2718399 w 4419601"/>
              <a:gd name="connsiteY7321" fmla="*/ 785750 h 2239844"/>
              <a:gd name="connsiteX7322" fmla="*/ 2716836 w 4419601"/>
              <a:gd name="connsiteY7322" fmla="*/ 786097 h 2239844"/>
              <a:gd name="connsiteX7323" fmla="*/ 2712256 w 4419601"/>
              <a:gd name="connsiteY7323" fmla="*/ 789150 h 2239844"/>
              <a:gd name="connsiteX7324" fmla="*/ 2707615 w 4419601"/>
              <a:gd name="connsiteY7324" fmla="*/ 788252 h 2239844"/>
              <a:gd name="connsiteX7325" fmla="*/ 2705274 w 4419601"/>
              <a:gd name="connsiteY7325" fmla="*/ 793805 h 2239844"/>
              <a:gd name="connsiteX7326" fmla="*/ 2707194 w 4419601"/>
              <a:gd name="connsiteY7326" fmla="*/ 792525 h 2239844"/>
              <a:gd name="connsiteX7327" fmla="*/ 2712256 w 4419601"/>
              <a:gd name="connsiteY7327" fmla="*/ 789150 h 2239844"/>
              <a:gd name="connsiteX7328" fmla="*/ 2728278 w 4419601"/>
              <a:gd name="connsiteY7328" fmla="*/ 792252 h 2239844"/>
              <a:gd name="connsiteX7329" fmla="*/ 2710408 w 4419601"/>
              <a:gd name="connsiteY7329" fmla="*/ 798953 h 2239844"/>
              <a:gd name="connsiteX7330" fmla="*/ 2699955 w 4419601"/>
              <a:gd name="connsiteY7330" fmla="*/ 806420 h 2239844"/>
              <a:gd name="connsiteX7331" fmla="*/ 2697621 w 4419601"/>
              <a:gd name="connsiteY7331" fmla="*/ 811954 h 2239844"/>
              <a:gd name="connsiteX7332" fmla="*/ 2695218 w 4419601"/>
              <a:gd name="connsiteY7332" fmla="*/ 809804 h 2239844"/>
              <a:gd name="connsiteX7333" fmla="*/ 2693535 w 4419601"/>
              <a:gd name="connsiteY7333" fmla="*/ 811006 h 2239844"/>
              <a:gd name="connsiteX7334" fmla="*/ 2691265 w 4419601"/>
              <a:gd name="connsiteY7334" fmla="*/ 811763 h 2239844"/>
              <a:gd name="connsiteX7335" fmla="*/ 2691195 w 4419601"/>
              <a:gd name="connsiteY7335" fmla="*/ 811954 h 2239844"/>
              <a:gd name="connsiteX7336" fmla="*/ 2697621 w 4419601"/>
              <a:gd name="connsiteY7336" fmla="*/ 811954 h 2239844"/>
              <a:gd name="connsiteX7337" fmla="*/ 2691195 w 4419601"/>
              <a:gd name="connsiteY7337" fmla="*/ 818381 h 2239844"/>
              <a:gd name="connsiteX7338" fmla="*/ 2688030 w 4419601"/>
              <a:gd name="connsiteY7338" fmla="*/ 812841 h 2239844"/>
              <a:gd name="connsiteX7339" fmla="*/ 2677816 w 4419601"/>
              <a:gd name="connsiteY7339" fmla="*/ 816246 h 2239844"/>
              <a:gd name="connsiteX7340" fmla="*/ 2676667 w 4419601"/>
              <a:gd name="connsiteY7340" fmla="*/ 811189 h 2239844"/>
              <a:gd name="connsiteX7341" fmla="*/ 2675838 w 4419601"/>
              <a:gd name="connsiteY7341" fmla="*/ 815807 h 2239844"/>
              <a:gd name="connsiteX7342" fmla="*/ 2676662 w 4419601"/>
              <a:gd name="connsiteY7342" fmla="*/ 816630 h 2239844"/>
              <a:gd name="connsiteX7343" fmla="*/ 2675629 w 4419601"/>
              <a:gd name="connsiteY7343" fmla="*/ 816975 h 2239844"/>
              <a:gd name="connsiteX7344" fmla="*/ 2671916 w 4419601"/>
              <a:gd name="connsiteY7344" fmla="*/ 837661 h 2239844"/>
              <a:gd name="connsiteX7345" fmla="*/ 2669220 w 4419601"/>
              <a:gd name="connsiteY7345" fmla="*/ 816768 h 2239844"/>
              <a:gd name="connsiteX7346" fmla="*/ 2669506 w 4419601"/>
              <a:gd name="connsiteY7346" fmla="*/ 815168 h 2239844"/>
              <a:gd name="connsiteX7347" fmla="*/ 2670112 w 4419601"/>
              <a:gd name="connsiteY7347" fmla="*/ 813626 h 2239844"/>
              <a:gd name="connsiteX7348" fmla="*/ 2669441 w 4419601"/>
              <a:gd name="connsiteY7348" fmla="*/ 811835 h 2239844"/>
              <a:gd name="connsiteX7349" fmla="*/ 2668703 w 4419601"/>
              <a:gd name="connsiteY7349" fmla="*/ 812758 h 2239844"/>
              <a:gd name="connsiteX7350" fmla="*/ 2669220 w 4419601"/>
              <a:gd name="connsiteY7350" fmla="*/ 816768 h 2239844"/>
              <a:gd name="connsiteX7351" fmla="*/ 2665490 w 4419601"/>
              <a:gd name="connsiteY7351" fmla="*/ 837661 h 2239844"/>
              <a:gd name="connsiteX7352" fmla="*/ 2663883 w 4419601"/>
              <a:gd name="connsiteY7352" fmla="*/ 818381 h 2239844"/>
              <a:gd name="connsiteX7353" fmla="*/ 2668100 w 4419601"/>
              <a:gd name="connsiteY7353" fmla="*/ 808260 h 2239844"/>
              <a:gd name="connsiteX7354" fmla="*/ 2667020 w 4419601"/>
              <a:gd name="connsiteY7354" fmla="*/ 805381 h 2239844"/>
              <a:gd name="connsiteX7355" fmla="*/ 2671841 w 4419601"/>
              <a:gd name="connsiteY7355" fmla="*/ 792525 h 2239844"/>
              <a:gd name="connsiteX7356" fmla="*/ 2678318 w 4419601"/>
              <a:gd name="connsiteY7356" fmla="*/ 789691 h 2239844"/>
              <a:gd name="connsiteX7357" fmla="*/ 2679949 w 4419601"/>
              <a:gd name="connsiteY7357" fmla="*/ 781427 h 2239844"/>
              <a:gd name="connsiteX7358" fmla="*/ 2680537 w 4419601"/>
              <a:gd name="connsiteY7358" fmla="*/ 780918 h 2239844"/>
              <a:gd name="connsiteX7359" fmla="*/ 2679150 w 4419601"/>
              <a:gd name="connsiteY7359" fmla="*/ 781521 h 2239844"/>
              <a:gd name="connsiteX7360" fmla="*/ 2665491 w 4419601"/>
              <a:gd name="connsiteY7360" fmla="*/ 799203 h 2239844"/>
              <a:gd name="connsiteX7361" fmla="*/ 2659063 w 4419601"/>
              <a:gd name="connsiteY7361" fmla="*/ 792773 h 2239844"/>
              <a:gd name="connsiteX7362" fmla="*/ 2665491 w 4419601"/>
              <a:gd name="connsiteY7362" fmla="*/ 792773 h 2239844"/>
              <a:gd name="connsiteX7363" fmla="*/ 2674085 w 4419601"/>
              <a:gd name="connsiteY7363" fmla="*/ 784176 h 2239844"/>
              <a:gd name="connsiteX7364" fmla="*/ 2671866 w 4419601"/>
              <a:gd name="connsiteY7364" fmla="*/ 785864 h 2239844"/>
              <a:gd name="connsiteX7365" fmla="*/ 2669839 w 4419601"/>
              <a:gd name="connsiteY7365" fmla="*/ 783836 h 2239844"/>
              <a:gd name="connsiteX7366" fmla="*/ 2678301 w 4419601"/>
              <a:gd name="connsiteY7366" fmla="*/ 779959 h 2239844"/>
              <a:gd name="connsiteX7367" fmla="*/ 2689595 w 4419601"/>
              <a:gd name="connsiteY7367" fmla="*/ 768661 h 2239844"/>
              <a:gd name="connsiteX7368" fmla="*/ 2695401 w 4419601"/>
              <a:gd name="connsiteY7368" fmla="*/ 766171 h 2239844"/>
              <a:gd name="connsiteX7369" fmla="*/ 2694564 w 4419601"/>
              <a:gd name="connsiteY7369" fmla="*/ 766052 h 2239844"/>
              <a:gd name="connsiteX7370" fmla="*/ 2697256 w 4419601"/>
              <a:gd name="connsiteY7370" fmla="*/ 764818 h 2239844"/>
              <a:gd name="connsiteX7371" fmla="*/ 2697382 w 4419601"/>
              <a:gd name="connsiteY7371" fmla="*/ 765322 h 2239844"/>
              <a:gd name="connsiteX7372" fmla="*/ 2699653 w 4419601"/>
              <a:gd name="connsiteY7372" fmla="*/ 764348 h 2239844"/>
              <a:gd name="connsiteX7373" fmla="*/ 2701192 w 4419601"/>
              <a:gd name="connsiteY7373" fmla="*/ 763015 h 2239844"/>
              <a:gd name="connsiteX7374" fmla="*/ 2697256 w 4419601"/>
              <a:gd name="connsiteY7374" fmla="*/ 764818 h 2239844"/>
              <a:gd name="connsiteX7375" fmla="*/ 2696869 w 4419601"/>
              <a:gd name="connsiteY7375" fmla="*/ 763268 h 2239844"/>
              <a:gd name="connsiteX7376" fmla="*/ 2693670 w 4419601"/>
              <a:gd name="connsiteY7376" fmla="*/ 761440 h 2239844"/>
              <a:gd name="connsiteX7377" fmla="*/ 2710580 w 4419601"/>
              <a:gd name="connsiteY7377" fmla="*/ 753585 h 2239844"/>
              <a:gd name="connsiteX7378" fmla="*/ 2734266 w 4419601"/>
              <a:gd name="connsiteY7378" fmla="*/ 743428 h 2239844"/>
              <a:gd name="connsiteX7379" fmla="*/ 2717033 w 4419601"/>
              <a:gd name="connsiteY7379" fmla="*/ 753585 h 2239844"/>
              <a:gd name="connsiteX7380" fmla="*/ 2714613 w 4419601"/>
              <a:gd name="connsiteY7380" fmla="*/ 756813 h 2239844"/>
              <a:gd name="connsiteX7381" fmla="*/ 2714643 w 4419601"/>
              <a:gd name="connsiteY7381" fmla="*/ 756852 h 2239844"/>
              <a:gd name="connsiteX7382" fmla="*/ 2706897 w 4419601"/>
              <a:gd name="connsiteY7382" fmla="*/ 760401 h 2239844"/>
              <a:gd name="connsiteX7383" fmla="*/ 2709114 w 4419601"/>
              <a:gd name="connsiteY7383" fmla="*/ 760293 h 2239844"/>
              <a:gd name="connsiteX7384" fmla="*/ 2711993 w 4419601"/>
              <a:gd name="connsiteY7384" fmla="*/ 759058 h 2239844"/>
              <a:gd name="connsiteX7385" fmla="*/ 2715090 w 4419601"/>
              <a:gd name="connsiteY7385" fmla="*/ 757449 h 2239844"/>
              <a:gd name="connsiteX7386" fmla="*/ 2715159 w 4419601"/>
              <a:gd name="connsiteY7386" fmla="*/ 757541 h 2239844"/>
              <a:gd name="connsiteX7387" fmla="*/ 2713250 w 4419601"/>
              <a:gd name="connsiteY7387" fmla="*/ 758519 h 2239844"/>
              <a:gd name="connsiteX7388" fmla="*/ 2715250 w 4419601"/>
              <a:gd name="connsiteY7388" fmla="*/ 757662 h 2239844"/>
              <a:gd name="connsiteX7389" fmla="*/ 2715159 w 4419601"/>
              <a:gd name="connsiteY7389" fmla="*/ 757541 h 2239844"/>
              <a:gd name="connsiteX7390" fmla="*/ 2732317 w 4419601"/>
              <a:gd name="connsiteY7390" fmla="*/ 748753 h 2239844"/>
              <a:gd name="connsiteX7391" fmla="*/ 2749691 w 4419601"/>
              <a:gd name="connsiteY7391" fmla="*/ 740793 h 2239844"/>
              <a:gd name="connsiteX7392" fmla="*/ 2727175 w 4419601"/>
              <a:gd name="connsiteY7392" fmla="*/ 754063 h 2239844"/>
              <a:gd name="connsiteX7393" fmla="*/ 2727507 w 4419601"/>
              <a:gd name="connsiteY7393" fmla="*/ 754052 h 2239844"/>
              <a:gd name="connsiteX7394" fmla="*/ 2739616 w 4419601"/>
              <a:gd name="connsiteY7394" fmla="*/ 747129 h 2239844"/>
              <a:gd name="connsiteX7395" fmla="*/ 2754055 w 4419601"/>
              <a:gd name="connsiteY7395" fmla="*/ 738874 h 2239844"/>
              <a:gd name="connsiteX7396" fmla="*/ 2781557 w 4419601"/>
              <a:gd name="connsiteY7396" fmla="*/ 727761 h 2239844"/>
              <a:gd name="connsiteX7397" fmla="*/ 2798763 w 4419601"/>
              <a:gd name="connsiteY7397" fmla="*/ 719153 h 2239844"/>
              <a:gd name="connsiteX7398" fmla="*/ 2803334 w 4419601"/>
              <a:gd name="connsiteY7398" fmla="*/ 717270 h 2239844"/>
              <a:gd name="connsiteX7399" fmla="*/ 2807367 w 4419601"/>
              <a:gd name="connsiteY7399" fmla="*/ 714849 h 2239844"/>
              <a:gd name="connsiteX7400" fmla="*/ 2820271 w 4419601"/>
              <a:gd name="connsiteY7400" fmla="*/ 708393 h 2239844"/>
              <a:gd name="connsiteX7401" fmla="*/ 2821642 w 4419601"/>
              <a:gd name="connsiteY7401" fmla="*/ 708222 h 2239844"/>
              <a:gd name="connsiteX7402" fmla="*/ 2751714 w 4419601"/>
              <a:gd name="connsiteY7402" fmla="*/ 746322 h 2239844"/>
              <a:gd name="connsiteX7403" fmla="*/ 2735430 w 4419601"/>
              <a:gd name="connsiteY7403" fmla="*/ 753783 h 2239844"/>
              <a:gd name="connsiteX7404" fmla="*/ 2762723 w 4419601"/>
              <a:gd name="connsiteY7404" fmla="*/ 752857 h 2239844"/>
              <a:gd name="connsiteX7405" fmla="*/ 2771878 w 4419601"/>
              <a:gd name="connsiteY7405" fmla="*/ 749550 h 2239844"/>
              <a:gd name="connsiteX7406" fmla="*/ 2800914 w 4419601"/>
              <a:gd name="connsiteY7406" fmla="*/ 734217 h 2239844"/>
              <a:gd name="connsiteX7407" fmla="*/ 2832370 w 4419601"/>
              <a:gd name="connsiteY7407" fmla="*/ 720498 h 2239844"/>
              <a:gd name="connsiteX7408" fmla="*/ 2851136 w 4419601"/>
              <a:gd name="connsiteY7408" fmla="*/ 707412 h 2239844"/>
              <a:gd name="connsiteX7409" fmla="*/ 2858986 w 4419601"/>
              <a:gd name="connsiteY7409" fmla="*/ 708393 h 2239844"/>
              <a:gd name="connsiteX7410" fmla="*/ 2858986 w 4419601"/>
              <a:gd name="connsiteY7410" fmla="*/ 701938 h 2239844"/>
              <a:gd name="connsiteX7411" fmla="*/ 2254684 w 4419601"/>
              <a:gd name="connsiteY7411" fmla="*/ 701819 h 2239844"/>
              <a:gd name="connsiteX7412" fmla="*/ 2345397 w 4419601"/>
              <a:gd name="connsiteY7412" fmla="*/ 734842 h 2239844"/>
              <a:gd name="connsiteX7413" fmla="*/ 2375358 w 4419601"/>
              <a:gd name="connsiteY7413" fmla="*/ 757307 h 2239844"/>
              <a:gd name="connsiteX7414" fmla="*/ 2373494 w 4419601"/>
              <a:gd name="connsiteY7414" fmla="*/ 756588 h 2239844"/>
              <a:gd name="connsiteX7415" fmla="*/ 2356710 w 4419601"/>
              <a:gd name="connsiteY7415" fmla="*/ 750112 h 2239844"/>
              <a:gd name="connsiteX7416" fmla="*/ 2349411 w 4419601"/>
              <a:gd name="connsiteY7416" fmla="*/ 744507 h 2239844"/>
              <a:gd name="connsiteX7417" fmla="*/ 2261106 w 4419601"/>
              <a:gd name="connsiteY7417" fmla="*/ 708263 h 2239844"/>
              <a:gd name="connsiteX7418" fmla="*/ 2229596 w 4419601"/>
              <a:gd name="connsiteY7418" fmla="*/ 709139 h 2239844"/>
              <a:gd name="connsiteX7419" fmla="*/ 2219763 w 4419601"/>
              <a:gd name="connsiteY7419" fmla="*/ 706249 h 2239844"/>
              <a:gd name="connsiteX7420" fmla="*/ 2204271 w 4419601"/>
              <a:gd name="connsiteY7420" fmla="*/ 704621 h 2239844"/>
              <a:gd name="connsiteX7421" fmla="*/ 2211334 w 4419601"/>
              <a:gd name="connsiteY7421" fmla="*/ 703128 h 2239844"/>
              <a:gd name="connsiteX7422" fmla="*/ 2254684 w 4419601"/>
              <a:gd name="connsiteY7422" fmla="*/ 701819 h 2239844"/>
              <a:gd name="connsiteX7423" fmla="*/ 2833176 w 4419601"/>
              <a:gd name="connsiteY7423" fmla="*/ 701096 h 2239844"/>
              <a:gd name="connsiteX7424" fmla="*/ 2833176 w 4419601"/>
              <a:gd name="connsiteY7424" fmla="*/ 701131 h 2239844"/>
              <a:gd name="connsiteX7425" fmla="*/ 2833176 w 4419601"/>
              <a:gd name="connsiteY7425" fmla="*/ 701938 h 2239844"/>
              <a:gd name="connsiteX7426" fmla="*/ 2816997 w 4419601"/>
              <a:gd name="connsiteY7426" fmla="*/ 709068 h 2239844"/>
              <a:gd name="connsiteX7427" fmla="*/ 2829472 w 4419601"/>
              <a:gd name="connsiteY7427" fmla="*/ 701579 h 2239844"/>
              <a:gd name="connsiteX7428" fmla="*/ 1420807 w 4419601"/>
              <a:gd name="connsiteY7428" fmla="*/ 699862 h 2239844"/>
              <a:gd name="connsiteX7429" fmla="*/ 1490564 w 4419601"/>
              <a:gd name="connsiteY7429" fmla="*/ 734457 h 2239844"/>
              <a:gd name="connsiteX7430" fmla="*/ 1544576 w 4419601"/>
              <a:gd name="connsiteY7430" fmla="*/ 754446 h 2239844"/>
              <a:gd name="connsiteX7431" fmla="*/ 1566235 w 4419601"/>
              <a:gd name="connsiteY7431" fmla="*/ 765364 h 2239844"/>
              <a:gd name="connsiteX7432" fmla="*/ 1567955 w 4419601"/>
              <a:gd name="connsiteY7432" fmla="*/ 766440 h 2239844"/>
              <a:gd name="connsiteX7433" fmla="*/ 1570374 w 4419601"/>
              <a:gd name="connsiteY7433" fmla="*/ 768039 h 2239844"/>
              <a:gd name="connsiteX7434" fmla="*/ 1570163 w 4419601"/>
              <a:gd name="connsiteY7434" fmla="*/ 767343 h 2239844"/>
              <a:gd name="connsiteX7435" fmla="*/ 1593752 w 4419601"/>
              <a:gd name="connsiteY7435" fmla="*/ 779234 h 2239844"/>
              <a:gd name="connsiteX7436" fmla="*/ 1580239 w 4419601"/>
              <a:gd name="connsiteY7436" fmla="*/ 778624 h 2239844"/>
              <a:gd name="connsiteX7437" fmla="*/ 1558281 w 4419601"/>
              <a:gd name="connsiteY7437" fmla="*/ 767240 h 2239844"/>
              <a:gd name="connsiteX7438" fmla="*/ 1522810 w 4419601"/>
              <a:gd name="connsiteY7438" fmla="*/ 753647 h 2239844"/>
              <a:gd name="connsiteX7439" fmla="*/ 1471216 w 4419601"/>
              <a:gd name="connsiteY7439" fmla="*/ 733657 h 2239844"/>
              <a:gd name="connsiteX7440" fmla="*/ 1456108 w 4419601"/>
              <a:gd name="connsiteY7440" fmla="*/ 726399 h 2239844"/>
              <a:gd name="connsiteX7441" fmla="*/ 2845274 w 4419601"/>
              <a:gd name="connsiteY7441" fmla="*/ 699517 h 2239844"/>
              <a:gd name="connsiteX7442" fmla="*/ 2858986 w 4419601"/>
              <a:gd name="connsiteY7442" fmla="*/ 701938 h 2239844"/>
              <a:gd name="connsiteX7443" fmla="*/ 2851136 w 4419601"/>
              <a:gd name="connsiteY7443" fmla="*/ 707412 h 2239844"/>
              <a:gd name="connsiteX7444" fmla="*/ 2839629 w 4419601"/>
              <a:gd name="connsiteY7444" fmla="*/ 705972 h 2239844"/>
              <a:gd name="connsiteX7445" fmla="*/ 2821642 w 4419601"/>
              <a:gd name="connsiteY7445" fmla="*/ 708222 h 2239844"/>
              <a:gd name="connsiteX7446" fmla="*/ 2833176 w 4419601"/>
              <a:gd name="connsiteY7446" fmla="*/ 701938 h 2239844"/>
              <a:gd name="connsiteX7447" fmla="*/ 2833876 w 4419601"/>
              <a:gd name="connsiteY7447" fmla="*/ 701004 h 2239844"/>
              <a:gd name="connsiteX7448" fmla="*/ 1292514 w 4419601"/>
              <a:gd name="connsiteY7448" fmla="*/ 699007 h 2239844"/>
              <a:gd name="connsiteX7449" fmla="*/ 1289093 w 4419601"/>
              <a:gd name="connsiteY7449" fmla="*/ 710282 h 2239844"/>
              <a:gd name="connsiteX7450" fmla="*/ 1287226 w 4419601"/>
              <a:gd name="connsiteY7450" fmla="*/ 713640 h 2239844"/>
              <a:gd name="connsiteX7451" fmla="*/ 1291335 w 4419601"/>
              <a:gd name="connsiteY7451" fmla="*/ 702392 h 2239844"/>
              <a:gd name="connsiteX7452" fmla="*/ 2833176 w 4419601"/>
              <a:gd name="connsiteY7452" fmla="*/ 698505 h 2239844"/>
              <a:gd name="connsiteX7453" fmla="*/ 2833176 w 4419601"/>
              <a:gd name="connsiteY7453" fmla="*/ 699355 h 2239844"/>
              <a:gd name="connsiteX7454" fmla="*/ 2829472 w 4419601"/>
              <a:gd name="connsiteY7454" fmla="*/ 701579 h 2239844"/>
              <a:gd name="connsiteX7455" fmla="*/ 2826724 w 4419601"/>
              <a:gd name="connsiteY7455" fmla="*/ 701938 h 2239844"/>
              <a:gd name="connsiteX7456" fmla="*/ 2788009 w 4419601"/>
              <a:gd name="connsiteY7456" fmla="*/ 721305 h 2239844"/>
              <a:gd name="connsiteX7457" fmla="*/ 2781771 w 4419601"/>
              <a:gd name="connsiteY7457" fmla="*/ 723490 h 2239844"/>
              <a:gd name="connsiteX7458" fmla="*/ 2793517 w 4419601"/>
              <a:gd name="connsiteY7458" fmla="*/ 717090 h 2239844"/>
              <a:gd name="connsiteX7459" fmla="*/ 2835179 w 4419601"/>
              <a:gd name="connsiteY7459" fmla="*/ 698153 h 2239844"/>
              <a:gd name="connsiteX7460" fmla="*/ 2835596 w 4419601"/>
              <a:gd name="connsiteY7460" fmla="*/ 698710 h 2239844"/>
              <a:gd name="connsiteX7461" fmla="*/ 2833876 w 4419601"/>
              <a:gd name="connsiteY7461" fmla="*/ 701004 h 2239844"/>
              <a:gd name="connsiteX7462" fmla="*/ 2833176 w 4419601"/>
              <a:gd name="connsiteY7462" fmla="*/ 701096 h 2239844"/>
              <a:gd name="connsiteX7463" fmla="*/ 2833176 w 4419601"/>
              <a:gd name="connsiteY7463" fmla="*/ 699355 h 2239844"/>
              <a:gd name="connsiteX7464" fmla="*/ 2839629 w 4419601"/>
              <a:gd name="connsiteY7464" fmla="*/ 695482 h 2239844"/>
              <a:gd name="connsiteX7465" fmla="*/ 2835179 w 4419601"/>
              <a:gd name="connsiteY7465" fmla="*/ 698153 h 2239844"/>
              <a:gd name="connsiteX7466" fmla="*/ 2834854 w 4419601"/>
              <a:gd name="connsiteY7466" fmla="*/ 697719 h 2239844"/>
              <a:gd name="connsiteX7467" fmla="*/ 2833176 w 4419601"/>
              <a:gd name="connsiteY7467" fmla="*/ 695482 h 2239844"/>
              <a:gd name="connsiteX7468" fmla="*/ 2793517 w 4419601"/>
              <a:gd name="connsiteY7468" fmla="*/ 717090 h 2239844"/>
              <a:gd name="connsiteX7469" fmla="*/ 2775911 w 4419601"/>
              <a:gd name="connsiteY7469" fmla="*/ 725340 h 2239844"/>
              <a:gd name="connsiteX7470" fmla="*/ 2775068 w 4419601"/>
              <a:gd name="connsiteY7470" fmla="*/ 725837 h 2239844"/>
              <a:gd name="connsiteX7471" fmla="*/ 2769124 w 4419601"/>
              <a:gd name="connsiteY7471" fmla="*/ 727919 h 2239844"/>
              <a:gd name="connsiteX7472" fmla="*/ 2796881 w 4419601"/>
              <a:gd name="connsiteY7472" fmla="*/ 714849 h 2239844"/>
              <a:gd name="connsiteX7473" fmla="*/ 2833176 w 4419601"/>
              <a:gd name="connsiteY7473" fmla="*/ 695482 h 2239844"/>
              <a:gd name="connsiteX7474" fmla="*/ 2833176 w 4419601"/>
              <a:gd name="connsiteY7474" fmla="*/ 695482 h 2239844"/>
              <a:gd name="connsiteX7475" fmla="*/ 2834854 w 4419601"/>
              <a:gd name="connsiteY7475" fmla="*/ 697719 h 2239844"/>
              <a:gd name="connsiteX7476" fmla="*/ 2833176 w 4419601"/>
              <a:gd name="connsiteY7476" fmla="*/ 698505 h 2239844"/>
              <a:gd name="connsiteX7477" fmla="*/ 2935562 w 4419601"/>
              <a:gd name="connsiteY7477" fmla="*/ 690149 h 2239844"/>
              <a:gd name="connsiteX7478" fmla="*/ 2941538 w 4419601"/>
              <a:gd name="connsiteY7478" fmla="*/ 691667 h 2239844"/>
              <a:gd name="connsiteX7479" fmla="*/ 2966208 w 4419601"/>
              <a:gd name="connsiteY7479" fmla="*/ 698303 h 2239844"/>
              <a:gd name="connsiteX7480" fmla="*/ 2988529 w 4419601"/>
              <a:gd name="connsiteY7480" fmla="*/ 706730 h 2239844"/>
              <a:gd name="connsiteX7481" fmla="*/ 3018513 w 4419601"/>
              <a:gd name="connsiteY7481" fmla="*/ 724627 h 2239844"/>
              <a:gd name="connsiteX7482" fmla="*/ 2980088 w 4419601"/>
              <a:gd name="connsiteY7482" fmla="*/ 709238 h 2239844"/>
              <a:gd name="connsiteX7483" fmla="*/ 2963952 w 4419601"/>
              <a:gd name="connsiteY7483" fmla="*/ 703432 h 2239844"/>
              <a:gd name="connsiteX7484" fmla="*/ 2931756 w 4419601"/>
              <a:gd name="connsiteY7484" fmla="*/ 689182 h 2239844"/>
              <a:gd name="connsiteX7485" fmla="*/ 2935113 w 4419601"/>
              <a:gd name="connsiteY7485" fmla="*/ 689939 h 2239844"/>
              <a:gd name="connsiteX7486" fmla="*/ 2935562 w 4419601"/>
              <a:gd name="connsiteY7486" fmla="*/ 690149 h 2239844"/>
              <a:gd name="connsiteX7487" fmla="*/ 2839629 w 4419601"/>
              <a:gd name="connsiteY7487" fmla="*/ 689026 h 2239844"/>
              <a:gd name="connsiteX7488" fmla="*/ 2839629 w 4419601"/>
              <a:gd name="connsiteY7488" fmla="*/ 695482 h 2239844"/>
              <a:gd name="connsiteX7489" fmla="*/ 2833176 w 4419601"/>
              <a:gd name="connsiteY7489" fmla="*/ 695482 h 2239844"/>
              <a:gd name="connsiteX7490" fmla="*/ 2777635 w 4419601"/>
              <a:gd name="connsiteY7490" fmla="*/ 718077 h 2239844"/>
              <a:gd name="connsiteX7491" fmla="*/ 1399297 w 4419601"/>
              <a:gd name="connsiteY7491" fmla="*/ 688220 h 2239844"/>
              <a:gd name="connsiteX7492" fmla="*/ 1409142 w 4419601"/>
              <a:gd name="connsiteY7492" fmla="*/ 691279 h 2239844"/>
              <a:gd name="connsiteX7493" fmla="*/ 1409849 w 4419601"/>
              <a:gd name="connsiteY7493" fmla="*/ 691625 h 2239844"/>
              <a:gd name="connsiteX7494" fmla="*/ 1420807 w 4419601"/>
              <a:gd name="connsiteY7494" fmla="*/ 699862 h 2239844"/>
              <a:gd name="connsiteX7495" fmla="*/ 1413173 w 4419601"/>
              <a:gd name="connsiteY7495" fmla="*/ 696076 h 2239844"/>
              <a:gd name="connsiteX7496" fmla="*/ 1404437 w 4419601"/>
              <a:gd name="connsiteY7496" fmla="*/ 692115 h 2239844"/>
              <a:gd name="connsiteX7497" fmla="*/ 3989460 w 4419601"/>
              <a:gd name="connsiteY7497" fmla="*/ 682676 h 2239844"/>
              <a:gd name="connsiteX7498" fmla="*/ 4015149 w 4419601"/>
              <a:gd name="connsiteY7498" fmla="*/ 714823 h 2239844"/>
              <a:gd name="connsiteX7499" fmla="*/ 4092215 w 4419601"/>
              <a:gd name="connsiteY7499" fmla="*/ 881987 h 2239844"/>
              <a:gd name="connsiteX7500" fmla="*/ 4124326 w 4419601"/>
              <a:gd name="connsiteY7500" fmla="*/ 1062010 h 2239844"/>
              <a:gd name="connsiteX7501" fmla="*/ 4117904 w 4419601"/>
              <a:gd name="connsiteY7501" fmla="*/ 1062010 h 2239844"/>
              <a:gd name="connsiteX7502" fmla="*/ 4117904 w 4419601"/>
              <a:gd name="connsiteY7502" fmla="*/ 1029863 h 2239844"/>
              <a:gd name="connsiteX7503" fmla="*/ 4079371 w 4419601"/>
              <a:gd name="connsiteY7503" fmla="*/ 849840 h 2239844"/>
              <a:gd name="connsiteX7504" fmla="*/ 3989460 w 4419601"/>
              <a:gd name="connsiteY7504" fmla="*/ 689105 h 2239844"/>
              <a:gd name="connsiteX7505" fmla="*/ 3989460 w 4419601"/>
              <a:gd name="connsiteY7505" fmla="*/ 682676 h 2239844"/>
              <a:gd name="connsiteX7506" fmla="*/ 1394537 w 4419601"/>
              <a:gd name="connsiteY7506" fmla="*/ 680114 h 2239844"/>
              <a:gd name="connsiteX7507" fmla="*/ 1412367 w 4419601"/>
              <a:gd name="connsiteY7507" fmla="*/ 688081 h 2239844"/>
              <a:gd name="connsiteX7508" fmla="*/ 1477665 w 4419601"/>
              <a:gd name="connsiteY7508" fmla="*/ 721663 h 2239844"/>
              <a:gd name="connsiteX7509" fmla="*/ 1471216 w 4419601"/>
              <a:gd name="connsiteY7509" fmla="*/ 721663 h 2239844"/>
              <a:gd name="connsiteX7510" fmla="*/ 1409849 w 4419601"/>
              <a:gd name="connsiteY7510" fmla="*/ 691625 h 2239844"/>
              <a:gd name="connsiteX7511" fmla="*/ 1359888 w 4419601"/>
              <a:gd name="connsiteY7511" fmla="*/ 675975 h 2239844"/>
              <a:gd name="connsiteX7512" fmla="*/ 1388332 w 4419601"/>
              <a:gd name="connsiteY7512" fmla="*/ 684813 h 2239844"/>
              <a:gd name="connsiteX7513" fmla="*/ 1404437 w 4419601"/>
              <a:gd name="connsiteY7513" fmla="*/ 692115 h 2239844"/>
              <a:gd name="connsiteX7514" fmla="*/ 1438537 w 4419601"/>
              <a:gd name="connsiteY7514" fmla="*/ 717957 h 2239844"/>
              <a:gd name="connsiteX7515" fmla="*/ 1419622 w 4419601"/>
              <a:gd name="connsiteY7515" fmla="*/ 708870 h 2239844"/>
              <a:gd name="connsiteX7516" fmla="*/ 1374478 w 4419601"/>
              <a:gd name="connsiteY7516" fmla="*/ 683283 h 2239844"/>
              <a:gd name="connsiteX7517" fmla="*/ 1360370 w 4419601"/>
              <a:gd name="connsiteY7517" fmla="*/ 676487 h 2239844"/>
              <a:gd name="connsiteX7518" fmla="*/ 1352414 w 4419601"/>
              <a:gd name="connsiteY7518" fmla="*/ 673653 h 2239844"/>
              <a:gd name="connsiteX7519" fmla="*/ 1358258 w 4419601"/>
              <a:gd name="connsiteY7519" fmla="*/ 675469 h 2239844"/>
              <a:gd name="connsiteX7520" fmla="*/ 1360370 w 4419601"/>
              <a:gd name="connsiteY7520" fmla="*/ 676487 h 2239844"/>
              <a:gd name="connsiteX7521" fmla="*/ 1372059 w 4419601"/>
              <a:gd name="connsiteY7521" fmla="*/ 688880 h 2239844"/>
              <a:gd name="connsiteX7522" fmla="*/ 1400275 w 4419601"/>
              <a:gd name="connsiteY7522" fmla="*/ 708870 h 2239844"/>
              <a:gd name="connsiteX7523" fmla="*/ 1430102 w 4419601"/>
              <a:gd name="connsiteY7523" fmla="*/ 721663 h 2239844"/>
              <a:gd name="connsiteX7524" fmla="*/ 1457315 w 4419601"/>
              <a:gd name="connsiteY7524" fmla="*/ 731706 h 2239844"/>
              <a:gd name="connsiteX7525" fmla="*/ 1484115 w 4419601"/>
              <a:gd name="connsiteY7525" fmla="*/ 749649 h 2239844"/>
              <a:gd name="connsiteX7526" fmla="*/ 1516361 w 4419601"/>
              <a:gd name="connsiteY7526" fmla="*/ 766440 h 2239844"/>
              <a:gd name="connsiteX7527" fmla="*/ 1520267 w 4419601"/>
              <a:gd name="connsiteY7527" fmla="*/ 768783 h 2239844"/>
              <a:gd name="connsiteX7528" fmla="*/ 1493789 w 4419601"/>
              <a:gd name="connsiteY7528" fmla="*/ 756845 h 2239844"/>
              <a:gd name="connsiteX7529" fmla="*/ 1458318 w 4419601"/>
              <a:gd name="connsiteY7529" fmla="*/ 740853 h 2239844"/>
              <a:gd name="connsiteX7530" fmla="*/ 1393825 w 4419601"/>
              <a:gd name="connsiteY7530" fmla="*/ 708870 h 2239844"/>
              <a:gd name="connsiteX7531" fmla="*/ 1370582 w 4419601"/>
              <a:gd name="connsiteY7531" fmla="*/ 696355 h 2239844"/>
              <a:gd name="connsiteX7532" fmla="*/ 1355130 w 4419601"/>
              <a:gd name="connsiteY7532" fmla="*/ 676886 h 2239844"/>
              <a:gd name="connsiteX7533" fmla="*/ 2047268 w 4419601"/>
              <a:gd name="connsiteY7533" fmla="*/ 672424 h 2239844"/>
              <a:gd name="connsiteX7534" fmla="*/ 2048312 w 4419601"/>
              <a:gd name="connsiteY7534" fmla="*/ 674308 h 2239844"/>
              <a:gd name="connsiteX7535" fmla="*/ 2049557 w 4419601"/>
              <a:gd name="connsiteY7535" fmla="*/ 674645 h 2239844"/>
              <a:gd name="connsiteX7536" fmla="*/ 2057236 w 4419601"/>
              <a:gd name="connsiteY7536" fmla="*/ 682100 h 2239844"/>
              <a:gd name="connsiteX7537" fmla="*/ 2075657 w 4419601"/>
              <a:gd name="connsiteY7537" fmla="*/ 715763 h 2239844"/>
              <a:gd name="connsiteX7538" fmla="*/ 2057872 w 4419601"/>
              <a:gd name="connsiteY7538" fmla="*/ 691577 h 2239844"/>
              <a:gd name="connsiteX7539" fmla="*/ 2071663 w 4419601"/>
              <a:gd name="connsiteY7539" fmla="*/ 716490 h 2239844"/>
              <a:gd name="connsiteX7540" fmla="*/ 2075657 w 4419601"/>
              <a:gd name="connsiteY7540" fmla="*/ 718176 h 2239844"/>
              <a:gd name="connsiteX7541" fmla="*/ 2087655 w 4419601"/>
              <a:gd name="connsiteY7541" fmla="*/ 722115 h 2239844"/>
              <a:gd name="connsiteX7542" fmla="*/ 2098144 w 4419601"/>
              <a:gd name="connsiteY7542" fmla="*/ 713095 h 2239844"/>
              <a:gd name="connsiteX7543" fmla="*/ 2119268 w 4419601"/>
              <a:gd name="connsiteY7543" fmla="*/ 708385 h 2239844"/>
              <a:gd name="connsiteX7544" fmla="*/ 2119512 w 4419601"/>
              <a:gd name="connsiteY7544" fmla="*/ 708223 h 2239844"/>
              <a:gd name="connsiteX7545" fmla="*/ 2117448 w 4419601"/>
              <a:gd name="connsiteY7545" fmla="*/ 705309 h 2239844"/>
              <a:gd name="connsiteX7546" fmla="*/ 2088516 w 4419601"/>
              <a:gd name="connsiteY7546" fmla="*/ 690029 h 2239844"/>
              <a:gd name="connsiteX7547" fmla="*/ 2049940 w 4419601"/>
              <a:gd name="connsiteY7547" fmla="*/ 674749 h 2239844"/>
              <a:gd name="connsiteX7548" fmla="*/ 2049557 w 4419601"/>
              <a:gd name="connsiteY7548" fmla="*/ 674645 h 2239844"/>
              <a:gd name="connsiteX7549" fmla="*/ 1817538 w 4419601"/>
              <a:gd name="connsiteY7549" fmla="*/ 671238 h 2239844"/>
              <a:gd name="connsiteX7550" fmla="*/ 1750974 w 4419601"/>
              <a:gd name="connsiteY7550" fmla="*/ 685204 h 2239844"/>
              <a:gd name="connsiteX7551" fmla="*/ 1651318 w 4419601"/>
              <a:gd name="connsiteY7551" fmla="*/ 715763 h 2239844"/>
              <a:gd name="connsiteX7552" fmla="*/ 1644889 w 4419601"/>
              <a:gd name="connsiteY7552" fmla="*/ 709330 h 2239844"/>
              <a:gd name="connsiteX7553" fmla="*/ 1726964 w 4419601"/>
              <a:gd name="connsiteY7553" fmla="*/ 684098 h 2239844"/>
              <a:gd name="connsiteX7554" fmla="*/ 1776378 w 4419601"/>
              <a:gd name="connsiteY7554" fmla="*/ 673704 h 2239844"/>
              <a:gd name="connsiteX7555" fmla="*/ 1798390 w 4419601"/>
              <a:gd name="connsiteY7555" fmla="*/ 671532 h 2239844"/>
              <a:gd name="connsiteX7556" fmla="*/ 2742363 w 4419601"/>
              <a:gd name="connsiteY7556" fmla="*/ 670640 h 2239844"/>
              <a:gd name="connsiteX7557" fmla="*/ 2841148 w 4419601"/>
              <a:gd name="connsiteY7557" fmla="*/ 675465 h 2239844"/>
              <a:gd name="connsiteX7558" fmla="*/ 2885888 w 4419601"/>
              <a:gd name="connsiteY7558" fmla="*/ 679360 h 2239844"/>
              <a:gd name="connsiteX7559" fmla="*/ 2928688 w 4419601"/>
              <a:gd name="connsiteY7559" fmla="*/ 690743 h 2239844"/>
              <a:gd name="connsiteX7560" fmla="*/ 2963952 w 4419601"/>
              <a:gd name="connsiteY7560" fmla="*/ 703432 h 2239844"/>
              <a:gd name="connsiteX7561" fmla="*/ 3021048 w 4419601"/>
              <a:gd name="connsiteY7561" fmla="*/ 730145 h 2239844"/>
              <a:gd name="connsiteX7562" fmla="*/ 3083842 w 4419601"/>
              <a:gd name="connsiteY7562" fmla="*/ 768741 h 2239844"/>
              <a:gd name="connsiteX7563" fmla="*/ 3115013 w 4419601"/>
              <a:gd name="connsiteY7563" fmla="*/ 799300 h 2239844"/>
              <a:gd name="connsiteX7564" fmla="*/ 3185688 w 4419601"/>
              <a:gd name="connsiteY7564" fmla="*/ 870063 h 2239844"/>
              <a:gd name="connsiteX7565" fmla="*/ 3221026 w 4419601"/>
              <a:gd name="connsiteY7565" fmla="*/ 905445 h 2239844"/>
              <a:gd name="connsiteX7566" fmla="*/ 3252794 w 4419601"/>
              <a:gd name="connsiteY7566" fmla="*/ 937252 h 2239844"/>
              <a:gd name="connsiteX7567" fmla="*/ 3256363 w 4419601"/>
              <a:gd name="connsiteY7567" fmla="*/ 941630 h 2239844"/>
              <a:gd name="connsiteX7568" fmla="*/ 3288488 w 4419601"/>
              <a:gd name="connsiteY7568" fmla="*/ 985858 h 2239844"/>
              <a:gd name="connsiteX7569" fmla="*/ 3306470 w 4419601"/>
              <a:gd name="connsiteY7569" fmla="*/ 1013427 h 2239844"/>
              <a:gd name="connsiteX7570" fmla="*/ 3269213 w 4419601"/>
              <a:gd name="connsiteY7570" fmla="*/ 966558 h 2239844"/>
              <a:gd name="connsiteX7571" fmla="*/ 3127863 w 4419601"/>
              <a:gd name="connsiteY7571" fmla="*/ 825032 h 2239844"/>
              <a:gd name="connsiteX7572" fmla="*/ 2954388 w 4419601"/>
              <a:gd name="connsiteY7572" fmla="*/ 702805 h 2239844"/>
              <a:gd name="connsiteX7573" fmla="*/ 2742363 w 4419601"/>
              <a:gd name="connsiteY7573" fmla="*/ 677073 h 2239844"/>
              <a:gd name="connsiteX7574" fmla="*/ 2742363 w 4419601"/>
              <a:gd name="connsiteY7574" fmla="*/ 670640 h 2239844"/>
              <a:gd name="connsiteX7575" fmla="*/ 1346896 w 4419601"/>
              <a:gd name="connsiteY7575" fmla="*/ 669995 h 2239844"/>
              <a:gd name="connsiteX7576" fmla="*/ 1351003 w 4419601"/>
              <a:gd name="connsiteY7576" fmla="*/ 671974 h 2239844"/>
              <a:gd name="connsiteX7577" fmla="*/ 1352414 w 4419601"/>
              <a:gd name="connsiteY7577" fmla="*/ 673653 h 2239844"/>
              <a:gd name="connsiteX7578" fmla="*/ 1348932 w 4419601"/>
              <a:gd name="connsiteY7578" fmla="*/ 672571 h 2239844"/>
              <a:gd name="connsiteX7579" fmla="*/ 4079875 w 4419601"/>
              <a:gd name="connsiteY7579" fmla="*/ 669976 h 2239844"/>
              <a:gd name="connsiteX7580" fmla="*/ 4149725 w 4419601"/>
              <a:gd name="connsiteY7580" fmla="*/ 837211 h 2239844"/>
              <a:gd name="connsiteX7581" fmla="*/ 4194175 w 4419601"/>
              <a:gd name="connsiteY7581" fmla="*/ 1036607 h 2239844"/>
              <a:gd name="connsiteX7582" fmla="*/ 4194175 w 4419601"/>
              <a:gd name="connsiteY7582" fmla="*/ 1043039 h 2239844"/>
              <a:gd name="connsiteX7583" fmla="*/ 4143375 w 4419601"/>
              <a:gd name="connsiteY7583" fmla="*/ 843643 h 2239844"/>
              <a:gd name="connsiteX7584" fmla="*/ 4073525 w 4419601"/>
              <a:gd name="connsiteY7584" fmla="*/ 676408 h 2239844"/>
              <a:gd name="connsiteX7585" fmla="*/ 4079875 w 4419601"/>
              <a:gd name="connsiteY7585" fmla="*/ 669976 h 2239844"/>
              <a:gd name="connsiteX7586" fmla="*/ 574141 w 4419601"/>
              <a:gd name="connsiteY7586" fmla="*/ 667754 h 2239844"/>
              <a:gd name="connsiteX7587" fmla="*/ 564647 w 4419601"/>
              <a:gd name="connsiteY7587" fmla="*/ 685045 h 2239844"/>
              <a:gd name="connsiteX7588" fmla="*/ 558932 w 4419601"/>
              <a:gd name="connsiteY7588" fmla="*/ 715277 h 2239844"/>
              <a:gd name="connsiteX7589" fmla="*/ 584597 w 4419601"/>
              <a:gd name="connsiteY7589" fmla="*/ 760124 h 2239844"/>
              <a:gd name="connsiteX7590" fmla="*/ 558932 w 4419601"/>
              <a:gd name="connsiteY7590" fmla="*/ 734497 h 2239844"/>
              <a:gd name="connsiteX7591" fmla="*/ 556939 w 4419601"/>
              <a:gd name="connsiteY7591" fmla="*/ 724793 h 2239844"/>
              <a:gd name="connsiteX7592" fmla="*/ 558932 w 4419601"/>
              <a:gd name="connsiteY7592" fmla="*/ 708870 h 2239844"/>
              <a:gd name="connsiteX7593" fmla="*/ 555724 w 4419601"/>
              <a:gd name="connsiteY7593" fmla="*/ 703264 h 2239844"/>
              <a:gd name="connsiteX7594" fmla="*/ 555702 w 4419601"/>
              <a:gd name="connsiteY7594" fmla="*/ 703258 h 2239844"/>
              <a:gd name="connsiteX7595" fmla="*/ 559529 w 4419601"/>
              <a:gd name="connsiteY7595" fmla="*/ 688820 h 2239844"/>
              <a:gd name="connsiteX7596" fmla="*/ 565348 w 4419601"/>
              <a:gd name="connsiteY7596" fmla="*/ 676836 h 2239844"/>
              <a:gd name="connsiteX7597" fmla="*/ 1357110 w 4419601"/>
              <a:gd name="connsiteY7597" fmla="*/ 667752 h 2239844"/>
              <a:gd name="connsiteX7598" fmla="*/ 1378811 w 4419601"/>
              <a:gd name="connsiteY7598" fmla="*/ 673088 h 2239844"/>
              <a:gd name="connsiteX7599" fmla="*/ 1380066 w 4419601"/>
              <a:gd name="connsiteY7599" fmla="*/ 673649 h 2239844"/>
              <a:gd name="connsiteX7600" fmla="*/ 1380121 w 4419601"/>
              <a:gd name="connsiteY7600" fmla="*/ 673688 h 2239844"/>
              <a:gd name="connsiteX7601" fmla="*/ 1399297 w 4419601"/>
              <a:gd name="connsiteY7601" fmla="*/ 688220 h 2239844"/>
              <a:gd name="connsiteX7602" fmla="*/ 1388332 w 4419601"/>
              <a:gd name="connsiteY7602" fmla="*/ 684813 h 2239844"/>
              <a:gd name="connsiteX7603" fmla="*/ 1384958 w 4419601"/>
              <a:gd name="connsiteY7603" fmla="*/ 683283 h 2239844"/>
              <a:gd name="connsiteX7604" fmla="*/ 1361579 w 4419601"/>
              <a:gd name="connsiteY7604" fmla="*/ 670490 h 2239844"/>
              <a:gd name="connsiteX7605" fmla="*/ 3356013 w 4419601"/>
              <a:gd name="connsiteY7605" fmla="*/ 667650 h 2239844"/>
              <a:gd name="connsiteX7606" fmla="*/ 3359226 w 4419601"/>
              <a:gd name="connsiteY7606" fmla="*/ 670065 h 2239844"/>
              <a:gd name="connsiteX7607" fmla="*/ 3384928 w 4419601"/>
              <a:gd name="connsiteY7607" fmla="*/ 695820 h 2239844"/>
              <a:gd name="connsiteX7608" fmla="*/ 3387223 w 4419601"/>
              <a:gd name="connsiteY7608" fmla="*/ 698797 h 2239844"/>
              <a:gd name="connsiteX7609" fmla="*/ 3386138 w 4419601"/>
              <a:gd name="connsiteY7609" fmla="*/ 695467 h 2239844"/>
              <a:gd name="connsiteX7610" fmla="*/ 3392529 w 4419601"/>
              <a:gd name="connsiteY7610" fmla="*/ 695467 h 2239844"/>
              <a:gd name="connsiteX7611" fmla="*/ 3399792 w 4419601"/>
              <a:gd name="connsiteY7611" fmla="*/ 715107 h 2239844"/>
              <a:gd name="connsiteX7612" fmla="*/ 3447578 w 4419601"/>
              <a:gd name="connsiteY7612" fmla="*/ 777112 h 2239844"/>
              <a:gd name="connsiteX7613" fmla="*/ 3500589 w 4419601"/>
              <a:gd name="connsiteY7613" fmla="*/ 863232 h 2239844"/>
              <a:gd name="connsiteX7614" fmla="*/ 3584122 w 4419601"/>
              <a:gd name="connsiteY7614" fmla="*/ 1049960 h 2239844"/>
              <a:gd name="connsiteX7615" fmla="*/ 3612234 w 4419601"/>
              <a:gd name="connsiteY7615" fmla="*/ 1253591 h 2239844"/>
              <a:gd name="connsiteX7616" fmla="*/ 3614758 w 4419601"/>
              <a:gd name="connsiteY7616" fmla="*/ 1384604 h 2239844"/>
              <a:gd name="connsiteX7617" fmla="*/ 3635376 w 4419601"/>
              <a:gd name="connsiteY7617" fmla="*/ 1468398 h 2239844"/>
              <a:gd name="connsiteX7618" fmla="*/ 3628986 w 4419601"/>
              <a:gd name="connsiteY7618" fmla="*/ 1474839 h 2239844"/>
              <a:gd name="connsiteX7619" fmla="*/ 3615359 w 4419601"/>
              <a:gd name="connsiteY7619" fmla="*/ 1415836 h 2239844"/>
              <a:gd name="connsiteX7620" fmla="*/ 3616250 w 4419601"/>
              <a:gd name="connsiteY7620" fmla="*/ 1462050 h 2239844"/>
              <a:gd name="connsiteX7621" fmla="*/ 3609824 w 4419601"/>
              <a:gd name="connsiteY7621" fmla="*/ 1462050 h 2239844"/>
              <a:gd name="connsiteX7622" fmla="*/ 3609824 w 4419601"/>
              <a:gd name="connsiteY7622" fmla="*/ 1436295 h 2239844"/>
              <a:gd name="connsiteX7623" fmla="*/ 3608278 w 4419601"/>
              <a:gd name="connsiteY7623" fmla="*/ 1385173 h 2239844"/>
              <a:gd name="connsiteX7624" fmla="*/ 3607417 w 4419601"/>
              <a:gd name="connsiteY7624" fmla="*/ 1381443 h 2239844"/>
              <a:gd name="connsiteX7625" fmla="*/ 3590641 w 4419601"/>
              <a:gd name="connsiteY7625" fmla="*/ 1288048 h 2239844"/>
              <a:gd name="connsiteX7626" fmla="*/ 3545906 w 4419601"/>
              <a:gd name="connsiteY7626" fmla="*/ 1101256 h 2239844"/>
              <a:gd name="connsiteX7627" fmla="*/ 3462827 w 4419601"/>
              <a:gd name="connsiteY7627" fmla="*/ 901582 h 2239844"/>
              <a:gd name="connsiteX7628" fmla="*/ 3419689 w 4419601"/>
              <a:gd name="connsiteY7628" fmla="*/ 798524 h 2239844"/>
              <a:gd name="connsiteX7629" fmla="*/ 3397003 w 4419601"/>
              <a:gd name="connsiteY7629" fmla="*/ 728840 h 2239844"/>
              <a:gd name="connsiteX7630" fmla="*/ 3352800 w 4419601"/>
              <a:gd name="connsiteY7630" fmla="*/ 670065 h 2239844"/>
              <a:gd name="connsiteX7631" fmla="*/ 3356013 w 4419601"/>
              <a:gd name="connsiteY7631" fmla="*/ 667650 h 2239844"/>
              <a:gd name="connsiteX7632" fmla="*/ 1344363 w 4419601"/>
              <a:gd name="connsiteY7632" fmla="*/ 666790 h 2239844"/>
              <a:gd name="connsiteX7633" fmla="*/ 1346896 w 4419601"/>
              <a:gd name="connsiteY7633" fmla="*/ 669995 h 2239844"/>
              <a:gd name="connsiteX7634" fmla="*/ 1346262 w 4419601"/>
              <a:gd name="connsiteY7634" fmla="*/ 669690 h 2239844"/>
              <a:gd name="connsiteX7635" fmla="*/ 1343806 w 4419601"/>
              <a:gd name="connsiteY7635" fmla="*/ 667758 h 2239844"/>
              <a:gd name="connsiteX7636" fmla="*/ 1762213 w 4419601"/>
              <a:gd name="connsiteY7636" fmla="*/ 665504 h 2239844"/>
              <a:gd name="connsiteX7637" fmla="*/ 1715612 w 4419601"/>
              <a:gd name="connsiteY7637" fmla="*/ 677162 h 2239844"/>
              <a:gd name="connsiteX7638" fmla="*/ 1684013 w 4419601"/>
              <a:gd name="connsiteY7638" fmla="*/ 685306 h 2239844"/>
              <a:gd name="connsiteX7639" fmla="*/ 1667392 w 4419601"/>
              <a:gd name="connsiteY7639" fmla="*/ 687616 h 2239844"/>
              <a:gd name="connsiteX7640" fmla="*/ 1646856 w 4419601"/>
              <a:gd name="connsiteY7640" fmla="*/ 693895 h 2239844"/>
              <a:gd name="connsiteX7641" fmla="*/ 1667155 w 4419601"/>
              <a:gd name="connsiteY7641" fmla="*/ 689651 h 2239844"/>
              <a:gd name="connsiteX7642" fmla="*/ 1684013 w 4419601"/>
              <a:gd name="connsiteY7642" fmla="*/ 685306 h 2239844"/>
              <a:gd name="connsiteX7643" fmla="*/ 1695717 w 4419601"/>
              <a:gd name="connsiteY7643" fmla="*/ 683679 h 2239844"/>
              <a:gd name="connsiteX7644" fmla="*/ 1696050 w 4419601"/>
              <a:gd name="connsiteY7644" fmla="*/ 683610 h 2239844"/>
              <a:gd name="connsiteX7645" fmla="*/ 1699139 w 4419601"/>
              <a:gd name="connsiteY7645" fmla="*/ 682850 h 2239844"/>
              <a:gd name="connsiteX7646" fmla="*/ 1750974 w 4419601"/>
              <a:gd name="connsiteY7646" fmla="*/ 669120 h 2239844"/>
              <a:gd name="connsiteX7647" fmla="*/ 1751044 w 4419601"/>
              <a:gd name="connsiteY7647" fmla="*/ 669114 h 2239844"/>
              <a:gd name="connsiteX7648" fmla="*/ 565784 w 4419601"/>
              <a:gd name="connsiteY7648" fmla="*/ 665225 h 2239844"/>
              <a:gd name="connsiteX7649" fmla="*/ 559529 w 4419601"/>
              <a:gd name="connsiteY7649" fmla="*/ 688820 h 2239844"/>
              <a:gd name="connsiteX7650" fmla="*/ 552863 w 4419601"/>
              <a:gd name="connsiteY7650" fmla="*/ 702550 h 2239844"/>
              <a:gd name="connsiteX7651" fmla="*/ 552516 w 4419601"/>
              <a:gd name="connsiteY7651" fmla="*/ 702463 h 2239844"/>
              <a:gd name="connsiteX7652" fmla="*/ 550410 w 4419601"/>
              <a:gd name="connsiteY7652" fmla="*/ 722230 h 2239844"/>
              <a:gd name="connsiteX7653" fmla="*/ 547704 w 4419601"/>
              <a:gd name="connsiteY7653" fmla="*/ 706467 h 2239844"/>
              <a:gd name="connsiteX7654" fmla="*/ 552516 w 4419601"/>
              <a:gd name="connsiteY7654" fmla="*/ 683243 h 2239844"/>
              <a:gd name="connsiteX7655" fmla="*/ 1345470 w 4419601"/>
              <a:gd name="connsiteY7655" fmla="*/ 664889 h 2239844"/>
              <a:gd name="connsiteX7656" fmla="*/ 1350628 w 4419601"/>
              <a:gd name="connsiteY7656" fmla="*/ 666158 h 2239844"/>
              <a:gd name="connsiteX7657" fmla="*/ 1359888 w 4419601"/>
              <a:gd name="connsiteY7657" fmla="*/ 675975 h 2239844"/>
              <a:gd name="connsiteX7658" fmla="*/ 1358258 w 4419601"/>
              <a:gd name="connsiteY7658" fmla="*/ 675469 h 2239844"/>
              <a:gd name="connsiteX7659" fmla="*/ 1351003 w 4419601"/>
              <a:gd name="connsiteY7659" fmla="*/ 671974 h 2239844"/>
              <a:gd name="connsiteX7660" fmla="*/ 1345292 w 4419601"/>
              <a:gd name="connsiteY7660" fmla="*/ 665177 h 2239844"/>
              <a:gd name="connsiteX7661" fmla="*/ 1345456 w 4419601"/>
              <a:gd name="connsiteY7661" fmla="*/ 664892 h 2239844"/>
              <a:gd name="connsiteX7662" fmla="*/ 1342232 w 4419601"/>
              <a:gd name="connsiteY7662" fmla="*/ 664093 h 2239844"/>
              <a:gd name="connsiteX7663" fmla="*/ 1344941 w 4419601"/>
              <a:gd name="connsiteY7663" fmla="*/ 664759 h 2239844"/>
              <a:gd name="connsiteX7664" fmla="*/ 1345292 w 4419601"/>
              <a:gd name="connsiteY7664" fmla="*/ 665177 h 2239844"/>
              <a:gd name="connsiteX7665" fmla="*/ 1344363 w 4419601"/>
              <a:gd name="connsiteY7665" fmla="*/ 666790 h 2239844"/>
              <a:gd name="connsiteX7666" fmla="*/ 2703242 w 4419601"/>
              <a:gd name="connsiteY7666" fmla="*/ 661529 h 2239844"/>
              <a:gd name="connsiteX7667" fmla="*/ 2700300 w 4419601"/>
              <a:gd name="connsiteY7667" fmla="*/ 680893 h 2239844"/>
              <a:gd name="connsiteX7668" fmla="*/ 2704196 w 4419601"/>
              <a:gd name="connsiteY7668" fmla="*/ 700670 h 2239844"/>
              <a:gd name="connsiteX7669" fmla="*/ 2703813 w 4419601"/>
              <a:gd name="connsiteY7669" fmla="*/ 702805 h 2239844"/>
              <a:gd name="connsiteX7670" fmla="*/ 2703813 w 4419601"/>
              <a:gd name="connsiteY7670" fmla="*/ 712454 h 2239844"/>
              <a:gd name="connsiteX7671" fmla="*/ 2697388 w 4419601"/>
              <a:gd name="connsiteY7671" fmla="*/ 677073 h 2239844"/>
              <a:gd name="connsiteX7672" fmla="*/ 2701404 w 4419601"/>
              <a:gd name="connsiteY7672" fmla="*/ 664207 h 2239844"/>
              <a:gd name="connsiteX7673" fmla="*/ 3948142 w 4419601"/>
              <a:gd name="connsiteY7673" fmla="*/ 658885 h 2239844"/>
              <a:gd name="connsiteX7674" fmla="*/ 3951345 w 4419601"/>
              <a:gd name="connsiteY7674" fmla="*/ 663714 h 2239844"/>
              <a:gd name="connsiteX7675" fmla="*/ 3964158 w 4419601"/>
              <a:gd name="connsiteY7675" fmla="*/ 708781 h 2239844"/>
              <a:gd name="connsiteX7676" fmla="*/ 4009005 w 4419601"/>
              <a:gd name="connsiteY7676" fmla="*/ 805354 h 2239844"/>
              <a:gd name="connsiteX7677" fmla="*/ 4047446 w 4419601"/>
              <a:gd name="connsiteY7677" fmla="*/ 901927 h 2239844"/>
              <a:gd name="connsiteX7678" fmla="*/ 4117920 w 4419601"/>
              <a:gd name="connsiteY7678" fmla="*/ 1114388 h 2239844"/>
              <a:gd name="connsiteX7679" fmla="*/ 4098699 w 4419601"/>
              <a:gd name="connsiteY7679" fmla="*/ 1062882 h 2239844"/>
              <a:gd name="connsiteX7680" fmla="*/ 4021819 w 4419601"/>
              <a:gd name="connsiteY7680" fmla="*/ 856860 h 2239844"/>
              <a:gd name="connsiteX7681" fmla="*/ 3983379 w 4419601"/>
              <a:gd name="connsiteY7681" fmla="*/ 760287 h 2239844"/>
              <a:gd name="connsiteX7682" fmla="*/ 3944938 w 4419601"/>
              <a:gd name="connsiteY7682" fmla="*/ 663714 h 2239844"/>
              <a:gd name="connsiteX7683" fmla="*/ 3948142 w 4419601"/>
              <a:gd name="connsiteY7683" fmla="*/ 658885 h 2239844"/>
              <a:gd name="connsiteX7684" fmla="*/ 2698494 w 4419601"/>
              <a:gd name="connsiteY7684" fmla="*/ 657843 h 2239844"/>
              <a:gd name="connsiteX7685" fmla="*/ 2698191 w 4419601"/>
              <a:gd name="connsiteY7685" fmla="*/ 658578 h 2239844"/>
              <a:gd name="connsiteX7686" fmla="*/ 2697388 w 4419601"/>
              <a:gd name="connsiteY7686" fmla="*/ 677073 h 2239844"/>
              <a:gd name="connsiteX7687" fmla="*/ 2700588 w 4419601"/>
              <a:gd name="connsiteY7687" fmla="*/ 705263 h 2239844"/>
              <a:gd name="connsiteX7688" fmla="*/ 2697388 w 4419601"/>
              <a:gd name="connsiteY7688" fmla="*/ 688331 h 2239844"/>
              <a:gd name="connsiteX7689" fmla="*/ 2696599 w 4419601"/>
              <a:gd name="connsiteY7689" fmla="*/ 661462 h 2239844"/>
              <a:gd name="connsiteX7690" fmla="*/ 2696762 w 4419601"/>
              <a:gd name="connsiteY7690" fmla="*/ 660698 h 2239844"/>
              <a:gd name="connsiteX7691" fmla="*/ 2699619 w 4419601"/>
              <a:gd name="connsiteY7691" fmla="*/ 655987 h 2239844"/>
              <a:gd name="connsiteX7692" fmla="*/ 2698494 w 4419601"/>
              <a:gd name="connsiteY7692" fmla="*/ 657843 h 2239844"/>
              <a:gd name="connsiteX7693" fmla="*/ 2699079 w 4419601"/>
              <a:gd name="connsiteY7693" fmla="*/ 656420 h 2239844"/>
              <a:gd name="connsiteX7694" fmla="*/ 1337216 w 4419601"/>
              <a:gd name="connsiteY7694" fmla="*/ 655564 h 2239844"/>
              <a:gd name="connsiteX7695" fmla="*/ 1357110 w 4419601"/>
              <a:gd name="connsiteY7695" fmla="*/ 667752 h 2239844"/>
              <a:gd name="connsiteX7696" fmla="*/ 1350628 w 4419601"/>
              <a:gd name="connsiteY7696" fmla="*/ 666158 h 2239844"/>
              <a:gd name="connsiteX7697" fmla="*/ 1348681 w 4419601"/>
              <a:gd name="connsiteY7697" fmla="*/ 664093 h 2239844"/>
              <a:gd name="connsiteX7698" fmla="*/ 1345470 w 4419601"/>
              <a:gd name="connsiteY7698" fmla="*/ 664889 h 2239844"/>
              <a:gd name="connsiteX7699" fmla="*/ 1344941 w 4419601"/>
              <a:gd name="connsiteY7699" fmla="*/ 664759 h 2239844"/>
              <a:gd name="connsiteX7700" fmla="*/ 3713239 w 4419601"/>
              <a:gd name="connsiteY7700" fmla="*/ 650926 h 2239844"/>
              <a:gd name="connsiteX7701" fmla="*/ 3722358 w 4419601"/>
              <a:gd name="connsiteY7701" fmla="*/ 665072 h 2239844"/>
              <a:gd name="connsiteX7702" fmla="*/ 3722723 w 4419601"/>
              <a:gd name="connsiteY7702" fmla="*/ 664431 h 2239844"/>
              <a:gd name="connsiteX7703" fmla="*/ 3725932 w 4419601"/>
              <a:gd name="connsiteY7703" fmla="*/ 663626 h 2239844"/>
              <a:gd name="connsiteX7704" fmla="*/ 3731341 w 4419601"/>
              <a:gd name="connsiteY7704" fmla="*/ 679006 h 2239844"/>
              <a:gd name="connsiteX7705" fmla="*/ 3800788 w 4419601"/>
              <a:gd name="connsiteY7705" fmla="*/ 786730 h 2239844"/>
              <a:gd name="connsiteX7706" fmla="*/ 3873879 w 4419601"/>
              <a:gd name="connsiteY7706" fmla="*/ 927355 h 2239844"/>
              <a:gd name="connsiteX7707" fmla="*/ 3896497 w 4419601"/>
              <a:gd name="connsiteY7707" fmla="*/ 985470 h 2239844"/>
              <a:gd name="connsiteX7708" fmla="*/ 3813639 w 4419601"/>
              <a:gd name="connsiteY7708" fmla="*/ 819676 h 2239844"/>
              <a:gd name="connsiteX7709" fmla="*/ 3737549 w 4419601"/>
              <a:gd name="connsiteY7709" fmla="*/ 696658 h 2239844"/>
              <a:gd name="connsiteX7710" fmla="*/ 3745189 w 4419601"/>
              <a:gd name="connsiteY7710" fmla="*/ 718383 h 2239844"/>
              <a:gd name="connsiteX7711" fmla="*/ 3764447 w 4419601"/>
              <a:gd name="connsiteY7711" fmla="*/ 773140 h 2239844"/>
              <a:gd name="connsiteX7712" fmla="*/ 3796542 w 4419601"/>
              <a:gd name="connsiteY7712" fmla="*/ 882655 h 2239844"/>
              <a:gd name="connsiteX7713" fmla="*/ 3860732 w 4419601"/>
              <a:gd name="connsiteY7713" fmla="*/ 1101684 h 2239844"/>
              <a:gd name="connsiteX7714" fmla="*/ 3860732 w 4419601"/>
              <a:gd name="connsiteY7714" fmla="*/ 1108126 h 2239844"/>
              <a:gd name="connsiteX7715" fmla="*/ 3790123 w 4419601"/>
              <a:gd name="connsiteY7715" fmla="*/ 882655 h 2239844"/>
              <a:gd name="connsiteX7716" fmla="*/ 3758028 w 4419601"/>
              <a:gd name="connsiteY7716" fmla="*/ 773140 h 2239844"/>
              <a:gd name="connsiteX7717" fmla="*/ 3719513 w 4419601"/>
              <a:gd name="connsiteY7717" fmla="*/ 670068 h 2239844"/>
              <a:gd name="connsiteX7718" fmla="*/ 3720275 w 4419601"/>
              <a:gd name="connsiteY7718" fmla="*/ 668730 h 2239844"/>
              <a:gd name="connsiteX7719" fmla="*/ 3713239 w 4419601"/>
              <a:gd name="connsiteY7719" fmla="*/ 657354 h 2239844"/>
              <a:gd name="connsiteX7720" fmla="*/ 3713239 w 4419601"/>
              <a:gd name="connsiteY7720" fmla="*/ 650926 h 2239844"/>
              <a:gd name="connsiteX7721" fmla="*/ 536177 w 4419601"/>
              <a:gd name="connsiteY7721" fmla="*/ 649269 h 2239844"/>
              <a:gd name="connsiteX7722" fmla="*/ 539671 w 4419601"/>
              <a:gd name="connsiteY7722" fmla="*/ 650926 h 2239844"/>
              <a:gd name="connsiteX7723" fmla="*/ 535838 w 4419601"/>
              <a:gd name="connsiteY7723" fmla="*/ 649461 h 2239844"/>
              <a:gd name="connsiteX7724" fmla="*/ 3490951 w 4419601"/>
              <a:gd name="connsiteY7724" fmla="*/ 648596 h 2239844"/>
              <a:gd name="connsiteX7725" fmla="*/ 3494164 w 4419601"/>
              <a:gd name="connsiteY7725" fmla="*/ 651009 h 2239844"/>
              <a:gd name="connsiteX7726" fmla="*/ 3674081 w 4419601"/>
              <a:gd name="connsiteY7726" fmla="*/ 979083 h 2239844"/>
              <a:gd name="connsiteX7727" fmla="*/ 3757613 w 4419601"/>
              <a:gd name="connsiteY7727" fmla="*/ 1384351 h 2239844"/>
              <a:gd name="connsiteX7728" fmla="*/ 3751188 w 4419601"/>
              <a:gd name="connsiteY7728" fmla="*/ 1384351 h 2239844"/>
              <a:gd name="connsiteX7729" fmla="*/ 3686932 w 4419601"/>
              <a:gd name="connsiteY7729" fmla="*/ 1036979 h 2239844"/>
              <a:gd name="connsiteX7730" fmla="*/ 3603399 w 4419601"/>
              <a:gd name="connsiteY7730" fmla="*/ 837561 h 2239844"/>
              <a:gd name="connsiteX7731" fmla="*/ 3487738 w 4419601"/>
              <a:gd name="connsiteY7731" fmla="*/ 651009 h 2239844"/>
              <a:gd name="connsiteX7732" fmla="*/ 3490951 w 4419601"/>
              <a:gd name="connsiteY7732" fmla="*/ 648596 h 2239844"/>
              <a:gd name="connsiteX7733" fmla="*/ 1329775 w 4419601"/>
              <a:gd name="connsiteY7733" fmla="*/ 648348 h 2239844"/>
              <a:gd name="connsiteX7734" fmla="*/ 1329117 w 4419601"/>
              <a:gd name="connsiteY7734" fmla="*/ 650166 h 2239844"/>
              <a:gd name="connsiteX7735" fmla="*/ 1327336 w 4419601"/>
              <a:gd name="connsiteY7735" fmla="*/ 653339 h 2239844"/>
              <a:gd name="connsiteX7736" fmla="*/ 1327682 w 4419601"/>
              <a:gd name="connsiteY7736" fmla="*/ 654092 h 2239844"/>
              <a:gd name="connsiteX7737" fmla="*/ 1330391 w 4419601"/>
              <a:gd name="connsiteY7737" fmla="*/ 649098 h 2239844"/>
              <a:gd name="connsiteX7738" fmla="*/ 2702825 w 4419601"/>
              <a:gd name="connsiteY7738" fmla="*/ 647311 h 2239844"/>
              <a:gd name="connsiteX7739" fmla="*/ 2699079 w 4419601"/>
              <a:gd name="connsiteY7739" fmla="*/ 656420 h 2239844"/>
              <a:gd name="connsiteX7740" fmla="*/ 2697388 w 4419601"/>
              <a:gd name="connsiteY7740" fmla="*/ 657774 h 2239844"/>
              <a:gd name="connsiteX7741" fmla="*/ 2696762 w 4419601"/>
              <a:gd name="connsiteY7741" fmla="*/ 660698 h 2239844"/>
              <a:gd name="connsiteX7742" fmla="*/ 2696585 w 4419601"/>
              <a:gd name="connsiteY7742" fmla="*/ 660990 h 2239844"/>
              <a:gd name="connsiteX7743" fmla="*/ 2696599 w 4419601"/>
              <a:gd name="connsiteY7743" fmla="*/ 661462 h 2239844"/>
              <a:gd name="connsiteX7744" fmla="*/ 2692569 w 4419601"/>
              <a:gd name="connsiteY7744" fmla="*/ 680289 h 2239844"/>
              <a:gd name="connsiteX7745" fmla="*/ 2697388 w 4419601"/>
              <a:gd name="connsiteY7745" fmla="*/ 702805 h 2239844"/>
              <a:gd name="connsiteX7746" fmla="*/ 2699278 w 4419601"/>
              <a:gd name="connsiteY7746" fmla="*/ 716049 h 2239844"/>
              <a:gd name="connsiteX7747" fmla="*/ 2690963 w 4419601"/>
              <a:gd name="connsiteY7747" fmla="*/ 683506 h 2239844"/>
              <a:gd name="connsiteX7748" fmla="*/ 2693373 w 4419601"/>
              <a:gd name="connsiteY7748" fmla="*/ 658578 h 2239844"/>
              <a:gd name="connsiteX7749" fmla="*/ 539671 w 4419601"/>
              <a:gd name="connsiteY7749" fmla="*/ 644576 h 2239844"/>
              <a:gd name="connsiteX7750" fmla="*/ 539671 w 4419601"/>
              <a:gd name="connsiteY7750" fmla="*/ 650926 h 2239844"/>
              <a:gd name="connsiteX7751" fmla="*/ 539671 w 4419601"/>
              <a:gd name="connsiteY7751" fmla="*/ 644576 h 2239844"/>
              <a:gd name="connsiteX7752" fmla="*/ 2705586 w 4419601"/>
              <a:gd name="connsiteY7752" fmla="*/ 644021 h 2239844"/>
              <a:gd name="connsiteX7753" fmla="*/ 2702825 w 4419601"/>
              <a:gd name="connsiteY7753" fmla="*/ 647311 h 2239844"/>
              <a:gd name="connsiteX7754" fmla="*/ 2703813 w 4419601"/>
              <a:gd name="connsiteY7754" fmla="*/ 644908 h 2239844"/>
              <a:gd name="connsiteX7755" fmla="*/ 521564 w 4419601"/>
              <a:gd name="connsiteY7755" fmla="*/ 644006 h 2239844"/>
              <a:gd name="connsiteX7756" fmla="*/ 535838 w 4419601"/>
              <a:gd name="connsiteY7756" fmla="*/ 649461 h 2239844"/>
              <a:gd name="connsiteX7757" fmla="*/ 533242 w 4419601"/>
              <a:gd name="connsiteY7757" fmla="*/ 650926 h 2239844"/>
              <a:gd name="connsiteX7758" fmla="*/ 2867611 w 4419601"/>
              <a:gd name="connsiteY7758" fmla="*/ 641686 h 2239844"/>
              <a:gd name="connsiteX7759" fmla="*/ 2880028 w 4419601"/>
              <a:gd name="connsiteY7759" fmla="*/ 643462 h 2239844"/>
              <a:gd name="connsiteX7760" fmla="*/ 2920657 w 4419601"/>
              <a:gd name="connsiteY7760" fmla="*/ 660990 h 2239844"/>
              <a:gd name="connsiteX7761" fmla="*/ 3012213 w 4419601"/>
              <a:gd name="connsiteY7761" fmla="*/ 715671 h 2239844"/>
              <a:gd name="connsiteX7762" fmla="*/ 3010378 w 4419601"/>
              <a:gd name="connsiteY7762" fmla="*/ 714978 h 2239844"/>
              <a:gd name="connsiteX7763" fmla="*/ 2988923 w 4419601"/>
              <a:gd name="connsiteY7763" fmla="*/ 704413 h 2239844"/>
              <a:gd name="connsiteX7764" fmla="*/ 2986277 w 4419601"/>
              <a:gd name="connsiteY7764" fmla="*/ 703701 h 2239844"/>
              <a:gd name="connsiteX7765" fmla="*/ 2973663 w 4419601"/>
              <a:gd name="connsiteY7765" fmla="*/ 696372 h 2239844"/>
              <a:gd name="connsiteX7766" fmla="*/ 2875682 w 4419601"/>
              <a:gd name="connsiteY7766" fmla="*/ 644104 h 2239844"/>
              <a:gd name="connsiteX7767" fmla="*/ 2786053 w 4419601"/>
              <a:gd name="connsiteY7767" fmla="*/ 641048 h 2239844"/>
              <a:gd name="connsiteX7768" fmla="*/ 2803401 w 4419601"/>
              <a:gd name="connsiteY7768" fmla="*/ 642496 h 2239844"/>
              <a:gd name="connsiteX7769" fmla="*/ 2851588 w 4419601"/>
              <a:gd name="connsiteY7769" fmla="*/ 651341 h 2239844"/>
              <a:gd name="connsiteX7770" fmla="*/ 2941538 w 4419601"/>
              <a:gd name="connsiteY7770" fmla="*/ 683506 h 2239844"/>
              <a:gd name="connsiteX7771" fmla="*/ 2979967 w 4419601"/>
              <a:gd name="connsiteY7771" fmla="*/ 702004 h 2239844"/>
              <a:gd name="connsiteX7772" fmla="*/ 2966208 w 4419601"/>
              <a:gd name="connsiteY7772" fmla="*/ 698303 h 2239844"/>
              <a:gd name="connsiteX7773" fmla="*/ 2963223 w 4419601"/>
              <a:gd name="connsiteY7773" fmla="*/ 697176 h 2239844"/>
              <a:gd name="connsiteX7774" fmla="*/ 2941538 w 4419601"/>
              <a:gd name="connsiteY7774" fmla="*/ 691667 h 2239844"/>
              <a:gd name="connsiteX7775" fmla="*/ 2935113 w 4419601"/>
              <a:gd name="connsiteY7775" fmla="*/ 689939 h 2239844"/>
              <a:gd name="connsiteX7776" fmla="*/ 2886926 w 4419601"/>
              <a:gd name="connsiteY7776" fmla="*/ 671444 h 2239844"/>
              <a:gd name="connsiteX7777" fmla="*/ 2847500 w 4419601"/>
              <a:gd name="connsiteY7777" fmla="*/ 660259 h 2239844"/>
              <a:gd name="connsiteX7778" fmla="*/ 2806613 w 4419601"/>
              <a:gd name="connsiteY7778" fmla="*/ 644908 h 2239844"/>
              <a:gd name="connsiteX7779" fmla="*/ 1332770 w 4419601"/>
              <a:gd name="connsiteY7779" fmla="*/ 640071 h 2239844"/>
              <a:gd name="connsiteX7780" fmla="*/ 1330190 w 4419601"/>
              <a:gd name="connsiteY7780" fmla="*/ 647202 h 2239844"/>
              <a:gd name="connsiteX7781" fmla="*/ 1330938 w 4419601"/>
              <a:gd name="connsiteY7781" fmla="*/ 648092 h 2239844"/>
              <a:gd name="connsiteX7782" fmla="*/ 1334589 w 4419601"/>
              <a:gd name="connsiteY7782" fmla="*/ 641362 h 2239844"/>
              <a:gd name="connsiteX7783" fmla="*/ 2756331 w 4419601"/>
              <a:gd name="connsiteY7783" fmla="*/ 639873 h 2239844"/>
              <a:gd name="connsiteX7784" fmla="*/ 2790551 w 4419601"/>
              <a:gd name="connsiteY7784" fmla="*/ 643300 h 2239844"/>
              <a:gd name="connsiteX7785" fmla="*/ 2838738 w 4419601"/>
              <a:gd name="connsiteY7785" fmla="*/ 657774 h 2239844"/>
              <a:gd name="connsiteX7786" fmla="*/ 2847500 w 4419601"/>
              <a:gd name="connsiteY7786" fmla="*/ 660259 h 2239844"/>
              <a:gd name="connsiteX7787" fmla="*/ 2909413 w 4419601"/>
              <a:gd name="connsiteY7787" fmla="*/ 683506 h 2239844"/>
              <a:gd name="connsiteX7788" fmla="*/ 2931756 w 4419601"/>
              <a:gd name="connsiteY7788" fmla="*/ 689182 h 2239844"/>
              <a:gd name="connsiteX7789" fmla="*/ 2889636 w 4419601"/>
              <a:gd name="connsiteY7789" fmla="*/ 679686 h 2239844"/>
              <a:gd name="connsiteX7790" fmla="*/ 2885888 w 4419601"/>
              <a:gd name="connsiteY7790" fmla="*/ 679360 h 2239844"/>
              <a:gd name="connsiteX7791" fmla="*/ 2877288 w 4419601"/>
              <a:gd name="connsiteY7791" fmla="*/ 677073 h 2239844"/>
              <a:gd name="connsiteX7792" fmla="*/ 2819463 w 4419601"/>
              <a:gd name="connsiteY7792" fmla="*/ 657774 h 2239844"/>
              <a:gd name="connsiteX7793" fmla="*/ 2780913 w 4419601"/>
              <a:gd name="connsiteY7793" fmla="*/ 644908 h 2239844"/>
              <a:gd name="connsiteX7794" fmla="*/ 2735938 w 4419601"/>
              <a:gd name="connsiteY7794" fmla="*/ 651341 h 2239844"/>
              <a:gd name="connsiteX7795" fmla="*/ 2716663 w 4419601"/>
              <a:gd name="connsiteY7795" fmla="*/ 677073 h 2239844"/>
              <a:gd name="connsiteX7796" fmla="*/ 2708632 w 4419601"/>
              <a:gd name="connsiteY7796" fmla="*/ 710042 h 2239844"/>
              <a:gd name="connsiteX7797" fmla="*/ 2709077 w 4419601"/>
              <a:gd name="connsiteY7797" fmla="*/ 720506 h 2239844"/>
              <a:gd name="connsiteX7798" fmla="*/ 2704616 w 4419601"/>
              <a:gd name="connsiteY7798" fmla="*/ 702805 h 2239844"/>
              <a:gd name="connsiteX7799" fmla="*/ 2704196 w 4419601"/>
              <a:gd name="connsiteY7799" fmla="*/ 700670 h 2239844"/>
              <a:gd name="connsiteX7800" fmla="*/ 2709435 w 4419601"/>
              <a:gd name="connsiteY7800" fmla="*/ 671444 h 2239844"/>
              <a:gd name="connsiteX7801" fmla="*/ 2729513 w 4419601"/>
              <a:gd name="connsiteY7801" fmla="*/ 644908 h 2239844"/>
              <a:gd name="connsiteX7802" fmla="*/ 3467160 w 4419601"/>
              <a:gd name="connsiteY7802" fmla="*/ 639833 h 2239844"/>
              <a:gd name="connsiteX7803" fmla="*/ 3475197 w 4419601"/>
              <a:gd name="connsiteY7803" fmla="*/ 644656 h 2239844"/>
              <a:gd name="connsiteX7804" fmla="*/ 3565208 w 4419601"/>
              <a:gd name="connsiteY7804" fmla="*/ 824697 h 2239844"/>
              <a:gd name="connsiteX7805" fmla="*/ 3616643 w 4419601"/>
              <a:gd name="connsiteY7805" fmla="*/ 914718 h 2239844"/>
              <a:gd name="connsiteX7806" fmla="*/ 3648790 w 4419601"/>
              <a:gd name="connsiteY7806" fmla="*/ 1011169 h 2239844"/>
              <a:gd name="connsiteX7807" fmla="*/ 3610214 w 4419601"/>
              <a:gd name="connsiteY7807" fmla="*/ 914718 h 2239844"/>
              <a:gd name="connsiteX7808" fmla="*/ 3558779 w 4419601"/>
              <a:gd name="connsiteY7808" fmla="*/ 824697 h 2239844"/>
              <a:gd name="connsiteX7809" fmla="*/ 3468768 w 4419601"/>
              <a:gd name="connsiteY7809" fmla="*/ 644656 h 2239844"/>
              <a:gd name="connsiteX7810" fmla="*/ 3467160 w 4419601"/>
              <a:gd name="connsiteY7810" fmla="*/ 639833 h 2239844"/>
              <a:gd name="connsiteX7811" fmla="*/ 2742363 w 4419601"/>
              <a:gd name="connsiteY7811" fmla="*/ 638475 h 2239844"/>
              <a:gd name="connsiteX7812" fmla="*/ 2755213 w 4419601"/>
              <a:gd name="connsiteY7812" fmla="*/ 638475 h 2239844"/>
              <a:gd name="connsiteX7813" fmla="*/ 2761144 w 4419601"/>
              <a:gd name="connsiteY7813" fmla="*/ 638970 h 2239844"/>
              <a:gd name="connsiteX7814" fmla="*/ 2756331 w 4419601"/>
              <a:gd name="connsiteY7814" fmla="*/ 639873 h 2239844"/>
              <a:gd name="connsiteX7815" fmla="*/ 2721482 w 4419601"/>
              <a:gd name="connsiteY7815" fmla="*/ 638475 h 2239844"/>
              <a:gd name="connsiteX7816" fmla="*/ 2742363 w 4419601"/>
              <a:gd name="connsiteY7816" fmla="*/ 638475 h 2239844"/>
              <a:gd name="connsiteX7817" fmla="*/ 2710238 w 4419601"/>
              <a:gd name="connsiteY7817" fmla="*/ 651341 h 2239844"/>
              <a:gd name="connsiteX7818" fmla="*/ 2703242 w 4419601"/>
              <a:gd name="connsiteY7818" fmla="*/ 661529 h 2239844"/>
              <a:gd name="connsiteX7819" fmla="*/ 2703813 w 4419601"/>
              <a:gd name="connsiteY7819" fmla="*/ 657774 h 2239844"/>
              <a:gd name="connsiteX7820" fmla="*/ 2709952 w 4419601"/>
              <a:gd name="connsiteY7820" fmla="*/ 647711 h 2239844"/>
              <a:gd name="connsiteX7821" fmla="*/ 2710238 w 4419601"/>
              <a:gd name="connsiteY7821" fmla="*/ 638475 h 2239844"/>
              <a:gd name="connsiteX7822" fmla="*/ 2707438 w 4419601"/>
              <a:gd name="connsiteY7822" fmla="*/ 643093 h 2239844"/>
              <a:gd name="connsiteX7823" fmla="*/ 2705586 w 4419601"/>
              <a:gd name="connsiteY7823" fmla="*/ 644021 h 2239844"/>
              <a:gd name="connsiteX7824" fmla="*/ 2768063 w 4419601"/>
              <a:gd name="connsiteY7824" fmla="*/ 637671 h 2239844"/>
              <a:gd name="connsiteX7825" fmla="*/ 2786053 w 4419601"/>
              <a:gd name="connsiteY7825" fmla="*/ 641048 h 2239844"/>
              <a:gd name="connsiteX7826" fmla="*/ 2761144 w 4419601"/>
              <a:gd name="connsiteY7826" fmla="*/ 638970 h 2239844"/>
              <a:gd name="connsiteX7827" fmla="*/ 3568740 w 4419601"/>
              <a:gd name="connsiteY7827" fmla="*/ 635894 h 2239844"/>
              <a:gd name="connsiteX7828" fmla="*/ 3571955 w 4419601"/>
              <a:gd name="connsiteY7828" fmla="*/ 638305 h 2239844"/>
              <a:gd name="connsiteX7829" fmla="*/ 3629819 w 4419601"/>
              <a:gd name="connsiteY7829" fmla="*/ 715449 h 2239844"/>
              <a:gd name="connsiteX7830" fmla="*/ 3681254 w 4419601"/>
              <a:gd name="connsiteY7830" fmla="*/ 799023 h 2239844"/>
              <a:gd name="connsiteX7831" fmla="*/ 3751977 w 4419601"/>
              <a:gd name="connsiteY7831" fmla="*/ 972598 h 2239844"/>
              <a:gd name="connsiteX7832" fmla="*/ 3799394 w 4419601"/>
              <a:gd name="connsiteY7832" fmla="*/ 1187960 h 2239844"/>
              <a:gd name="connsiteX7833" fmla="*/ 3819759 w 4419601"/>
              <a:gd name="connsiteY7833" fmla="*/ 1376149 h 2239844"/>
              <a:gd name="connsiteX7834" fmla="*/ 3854463 w 4419601"/>
              <a:gd name="connsiteY7834" fmla="*/ 1353527 h 2239844"/>
              <a:gd name="connsiteX7835" fmla="*/ 3820054 w 4419601"/>
              <a:gd name="connsiteY7835" fmla="*/ 1378873 h 2239844"/>
              <a:gd name="connsiteX7836" fmla="*/ 3820370 w 4419601"/>
              <a:gd name="connsiteY7836" fmla="*/ 1381787 h 2239844"/>
              <a:gd name="connsiteX7837" fmla="*/ 3847768 w 4419601"/>
              <a:gd name="connsiteY7837" fmla="*/ 1365301 h 2239844"/>
              <a:gd name="connsiteX7838" fmla="*/ 3894814 w 4419601"/>
              <a:gd name="connsiteY7838" fmla="*/ 1334550 h 2239844"/>
              <a:gd name="connsiteX7839" fmla="*/ 3893393 w 4419601"/>
              <a:gd name="connsiteY7839" fmla="*/ 1328151 h 2239844"/>
              <a:gd name="connsiteX7840" fmla="*/ 3854463 w 4419601"/>
              <a:gd name="connsiteY7840" fmla="*/ 1353527 h 2239844"/>
              <a:gd name="connsiteX7841" fmla="*/ 3873469 w 4419601"/>
              <a:gd name="connsiteY7841" fmla="*/ 1339528 h 2239844"/>
              <a:gd name="connsiteX7842" fmla="*/ 3892706 w 4419601"/>
              <a:gd name="connsiteY7842" fmla="*/ 1325058 h 2239844"/>
              <a:gd name="connsiteX7843" fmla="*/ 3860245 w 4419601"/>
              <a:gd name="connsiteY7843" fmla="*/ 1178834 h 2239844"/>
              <a:gd name="connsiteX7844" fmla="*/ 3815239 w 4419601"/>
              <a:gd name="connsiteY7844" fmla="*/ 1011503 h 2239844"/>
              <a:gd name="connsiteX7845" fmla="*/ 3731657 w 4419601"/>
              <a:gd name="connsiteY7845" fmla="*/ 805557 h 2239844"/>
              <a:gd name="connsiteX7846" fmla="*/ 3686651 w 4419601"/>
              <a:gd name="connsiteY7846" fmla="*/ 702584 h 2239844"/>
              <a:gd name="connsiteX7847" fmla="*/ 3654505 w 4419601"/>
              <a:gd name="connsiteY7847" fmla="*/ 657533 h 2239844"/>
              <a:gd name="connsiteX7848" fmla="*/ 3648075 w 4419601"/>
              <a:gd name="connsiteY7848" fmla="*/ 644662 h 2239844"/>
              <a:gd name="connsiteX7849" fmla="*/ 3648075 w 4419601"/>
              <a:gd name="connsiteY7849" fmla="*/ 638226 h 2239844"/>
              <a:gd name="connsiteX7850" fmla="*/ 3654505 w 4419601"/>
              <a:gd name="connsiteY7850" fmla="*/ 638226 h 2239844"/>
              <a:gd name="connsiteX7851" fmla="*/ 3654505 w 4419601"/>
              <a:gd name="connsiteY7851" fmla="*/ 644662 h 2239844"/>
              <a:gd name="connsiteX7852" fmla="*/ 3654505 w 4419601"/>
              <a:gd name="connsiteY7852" fmla="*/ 638226 h 2239844"/>
              <a:gd name="connsiteX7853" fmla="*/ 3660934 w 4419601"/>
              <a:gd name="connsiteY7853" fmla="*/ 644662 h 2239844"/>
              <a:gd name="connsiteX7854" fmla="*/ 3667363 w 4419601"/>
              <a:gd name="connsiteY7854" fmla="*/ 663969 h 2239844"/>
              <a:gd name="connsiteX7855" fmla="*/ 3686651 w 4419601"/>
              <a:gd name="connsiteY7855" fmla="*/ 696148 h 2239844"/>
              <a:gd name="connsiteX7856" fmla="*/ 3725228 w 4419601"/>
              <a:gd name="connsiteY7856" fmla="*/ 773378 h 2239844"/>
              <a:gd name="connsiteX7857" fmla="*/ 3789521 w 4419601"/>
              <a:gd name="connsiteY7857" fmla="*/ 921402 h 2239844"/>
              <a:gd name="connsiteX7858" fmla="*/ 3853815 w 4419601"/>
              <a:gd name="connsiteY7858" fmla="*/ 1133784 h 2239844"/>
              <a:gd name="connsiteX7859" fmla="*/ 3879533 w 4419601"/>
              <a:gd name="connsiteY7859" fmla="*/ 1240779 h 2239844"/>
              <a:gd name="connsiteX7860" fmla="*/ 3898000 w 4419601"/>
              <a:gd name="connsiteY7860" fmla="*/ 1321077 h 2239844"/>
              <a:gd name="connsiteX7861" fmla="*/ 3965846 w 4419601"/>
              <a:gd name="connsiteY7861" fmla="*/ 1270047 h 2239844"/>
              <a:gd name="connsiteX7862" fmla="*/ 3946970 w 4419601"/>
              <a:gd name="connsiteY7862" fmla="*/ 1141107 h 2239844"/>
              <a:gd name="connsiteX7863" fmla="*/ 3902580 w 4419601"/>
              <a:gd name="connsiteY7863" fmla="*/ 1001101 h 2239844"/>
              <a:gd name="connsiteX7864" fmla="*/ 3944560 w 4419601"/>
              <a:gd name="connsiteY7864" fmla="*/ 1108963 h 2239844"/>
              <a:gd name="connsiteX7865" fmla="*/ 3970973 w 4419601"/>
              <a:gd name="connsiteY7865" fmla="*/ 1266191 h 2239844"/>
              <a:gd name="connsiteX7866" fmla="*/ 3989067 w 4419601"/>
              <a:gd name="connsiteY7866" fmla="*/ 1252582 h 2239844"/>
              <a:gd name="connsiteX7867" fmla="*/ 3980429 w 4419601"/>
              <a:gd name="connsiteY7867" fmla="*/ 1130376 h 2239844"/>
              <a:gd name="connsiteX7868" fmla="*/ 3957061 w 4419601"/>
              <a:gd name="connsiteY7868" fmla="*/ 1004987 h 2239844"/>
              <a:gd name="connsiteX7869" fmla="*/ 3932082 w 4419601"/>
              <a:gd name="connsiteY7869" fmla="*/ 900496 h 2239844"/>
              <a:gd name="connsiteX7870" fmla="*/ 3896278 w 4419601"/>
              <a:gd name="connsiteY7870" fmla="*/ 814489 h 2239844"/>
              <a:gd name="connsiteX7871" fmla="*/ 3911937 w 4419601"/>
              <a:gd name="connsiteY7871" fmla="*/ 844232 h 2239844"/>
              <a:gd name="connsiteX7872" fmla="*/ 3950615 w 4419601"/>
              <a:gd name="connsiteY7872" fmla="*/ 940685 h 2239844"/>
              <a:gd name="connsiteX7873" fmla="*/ 3969953 w 4419601"/>
              <a:gd name="connsiteY7873" fmla="*/ 1043568 h 2239844"/>
              <a:gd name="connsiteX7874" fmla="*/ 3990098 w 4419601"/>
              <a:gd name="connsiteY7874" fmla="*/ 1149666 h 2239844"/>
              <a:gd name="connsiteX7875" fmla="*/ 3995319 w 4419601"/>
              <a:gd name="connsiteY7875" fmla="*/ 1247880 h 2239844"/>
              <a:gd name="connsiteX7876" fmla="*/ 4053371 w 4419601"/>
              <a:gd name="connsiteY7876" fmla="*/ 1204217 h 2239844"/>
              <a:gd name="connsiteX7877" fmla="*/ 4090626 w 4419601"/>
              <a:gd name="connsiteY7877" fmla="*/ 1173429 h 2239844"/>
              <a:gd name="connsiteX7878" fmla="*/ 4078761 w 4419601"/>
              <a:gd name="connsiteY7878" fmla="*/ 1103918 h 2239844"/>
              <a:gd name="connsiteX7879" fmla="*/ 4060211 w 4419601"/>
              <a:gd name="connsiteY7879" fmla="*/ 1023587 h 2239844"/>
              <a:gd name="connsiteX7880" fmla="*/ 3905353 w 4419601"/>
              <a:gd name="connsiteY7880" fmla="*/ 663702 h 2239844"/>
              <a:gd name="connsiteX7881" fmla="*/ 3905353 w 4419601"/>
              <a:gd name="connsiteY7881" fmla="*/ 657276 h 2239844"/>
              <a:gd name="connsiteX7882" fmla="*/ 3995687 w 4419601"/>
              <a:gd name="connsiteY7882" fmla="*/ 805086 h 2239844"/>
              <a:gd name="connsiteX7883" fmla="*/ 4059404 w 4419601"/>
              <a:gd name="connsiteY7883" fmla="*/ 992258 h 2239844"/>
              <a:gd name="connsiteX7884" fmla="*/ 4095815 w 4419601"/>
              <a:gd name="connsiteY7884" fmla="*/ 1169140 h 2239844"/>
              <a:gd name="connsiteX7885" fmla="*/ 4140110 w 4419601"/>
              <a:gd name="connsiteY7885" fmla="*/ 1132534 h 2239844"/>
              <a:gd name="connsiteX7886" fmla="*/ 4226849 w 4419601"/>
              <a:gd name="connsiteY7886" fmla="*/ 1056019 h 2239844"/>
              <a:gd name="connsiteX7887" fmla="*/ 4287441 w 4419601"/>
              <a:gd name="connsiteY7887" fmla="*/ 1001331 h 2239844"/>
              <a:gd name="connsiteX7888" fmla="*/ 4267994 w 4419601"/>
              <a:gd name="connsiteY7888" fmla="*/ 944592 h 2239844"/>
              <a:gd name="connsiteX7889" fmla="*/ 4233863 w 4419601"/>
              <a:gd name="connsiteY7889" fmla="*/ 863708 h 2239844"/>
              <a:gd name="connsiteX7890" fmla="*/ 4240213 w 4419601"/>
              <a:gd name="connsiteY7890" fmla="*/ 857301 h 2239844"/>
              <a:gd name="connsiteX7891" fmla="*/ 4291681 w 4419601"/>
              <a:gd name="connsiteY7891" fmla="*/ 997504 h 2239844"/>
              <a:gd name="connsiteX7892" fmla="*/ 4315194 w 4419601"/>
              <a:gd name="connsiteY7892" fmla="*/ 976282 h 2239844"/>
              <a:gd name="connsiteX7893" fmla="*/ 4348925 w 4419601"/>
              <a:gd name="connsiteY7893" fmla="*/ 959368 h 2239844"/>
              <a:gd name="connsiteX7894" fmla="*/ 4340807 w 4419601"/>
              <a:gd name="connsiteY7894" fmla="*/ 970289 h 2239844"/>
              <a:gd name="connsiteX7895" fmla="*/ 4316800 w 4419601"/>
              <a:gd name="connsiteY7895" fmla="*/ 983531 h 2239844"/>
              <a:gd name="connsiteX7896" fmla="*/ 4293760 w 4419601"/>
              <a:gd name="connsiteY7896" fmla="*/ 1003170 h 2239844"/>
              <a:gd name="connsiteX7897" fmla="*/ 4299777 w 4419601"/>
              <a:gd name="connsiteY7897" fmla="*/ 1019560 h 2239844"/>
              <a:gd name="connsiteX7898" fmla="*/ 4305044 w 4419601"/>
              <a:gd name="connsiteY7898" fmla="*/ 1015118 h 2239844"/>
              <a:gd name="connsiteX7899" fmla="*/ 4300060 w 4419601"/>
              <a:gd name="connsiteY7899" fmla="*/ 1020329 h 2239844"/>
              <a:gd name="connsiteX7900" fmla="*/ 4301907 w 4419601"/>
              <a:gd name="connsiteY7900" fmla="*/ 1025362 h 2239844"/>
              <a:gd name="connsiteX7901" fmla="*/ 4326438 w 4419601"/>
              <a:gd name="connsiteY7901" fmla="*/ 998028 h 2239844"/>
              <a:gd name="connsiteX7902" fmla="*/ 4347023 w 4419601"/>
              <a:gd name="connsiteY7902" fmla="*/ 975090 h 2239844"/>
              <a:gd name="connsiteX7903" fmla="*/ 4377838 w 4419601"/>
              <a:gd name="connsiteY7903" fmla="*/ 950508 h 2239844"/>
              <a:gd name="connsiteX7904" fmla="*/ 4413176 w 4419601"/>
              <a:gd name="connsiteY7904" fmla="*/ 927151 h 2239844"/>
              <a:gd name="connsiteX7905" fmla="*/ 4387412 w 4419601"/>
              <a:gd name="connsiteY7905" fmla="*/ 954137 h 2239844"/>
              <a:gd name="connsiteX7906" fmla="*/ 4366594 w 4419601"/>
              <a:gd name="connsiteY7906" fmla="*/ 967422 h 2239844"/>
              <a:gd name="connsiteX7907" fmla="*/ 4323225 w 4419601"/>
              <a:gd name="connsiteY7907" fmla="*/ 1010915 h 2239844"/>
              <a:gd name="connsiteX7908" fmla="*/ 4302594 w 4419601"/>
              <a:gd name="connsiteY7908" fmla="*/ 1027234 h 2239844"/>
              <a:gd name="connsiteX7909" fmla="*/ 4303713 w 4419601"/>
              <a:gd name="connsiteY7909" fmla="*/ 1030282 h 2239844"/>
              <a:gd name="connsiteX7910" fmla="*/ 4300538 w 4419601"/>
              <a:gd name="connsiteY7910" fmla="*/ 1032685 h 2239844"/>
              <a:gd name="connsiteX7911" fmla="*/ 4298067 w 4419601"/>
              <a:gd name="connsiteY7911" fmla="*/ 1030815 h 2239844"/>
              <a:gd name="connsiteX7912" fmla="*/ 4292246 w 4419601"/>
              <a:gd name="connsiteY7912" fmla="*/ 1035419 h 2239844"/>
              <a:gd name="connsiteX7913" fmla="*/ 4297433 w 4419601"/>
              <a:gd name="connsiteY7913" fmla="*/ 1030335 h 2239844"/>
              <a:gd name="connsiteX7914" fmla="*/ 4297363 w 4419601"/>
              <a:gd name="connsiteY7914" fmla="*/ 1030282 h 2239844"/>
              <a:gd name="connsiteX7915" fmla="*/ 4295563 w 4419601"/>
              <a:gd name="connsiteY7915" fmla="*/ 1025030 h 2239844"/>
              <a:gd name="connsiteX7916" fmla="*/ 4278249 w 4419601"/>
              <a:gd name="connsiteY7916" fmla="*/ 1043132 h 2239844"/>
              <a:gd name="connsiteX7917" fmla="*/ 4239699 w 4419601"/>
              <a:gd name="connsiteY7917" fmla="*/ 1078571 h 2239844"/>
              <a:gd name="connsiteX7918" fmla="*/ 4233426 w 4419601"/>
              <a:gd name="connsiteY7918" fmla="*/ 1084337 h 2239844"/>
              <a:gd name="connsiteX7919" fmla="*/ 4213998 w 4419601"/>
              <a:gd name="connsiteY7919" fmla="*/ 1101122 h 2239844"/>
              <a:gd name="connsiteX7920" fmla="*/ 4027671 w 4419601"/>
              <a:gd name="connsiteY7920" fmla="*/ 1242877 h 2239844"/>
              <a:gd name="connsiteX7921" fmla="*/ 3973494 w 4419601"/>
              <a:gd name="connsiteY7921" fmla="*/ 1281200 h 2239844"/>
              <a:gd name="connsiteX7922" fmla="*/ 3976375 w 4419601"/>
              <a:gd name="connsiteY7922" fmla="*/ 1298350 h 2239844"/>
              <a:gd name="connsiteX7923" fmla="*/ 4068946 w 4419601"/>
              <a:gd name="connsiteY7923" fmla="*/ 1228097 h 2239844"/>
              <a:gd name="connsiteX7924" fmla="*/ 4027671 w 4419601"/>
              <a:gd name="connsiteY7924" fmla="*/ 1262207 h 2239844"/>
              <a:gd name="connsiteX7925" fmla="*/ 3976376 w 4419601"/>
              <a:gd name="connsiteY7925" fmla="*/ 1298355 h 2239844"/>
              <a:gd name="connsiteX7926" fmla="*/ 3976688 w 4419601"/>
              <a:gd name="connsiteY7926" fmla="*/ 1300214 h 2239844"/>
              <a:gd name="connsiteX7927" fmla="*/ 3973918 w 4419601"/>
              <a:gd name="connsiteY7927" fmla="*/ 1300214 h 2239844"/>
              <a:gd name="connsiteX7928" fmla="*/ 3913626 w 4419601"/>
              <a:gd name="connsiteY7928" fmla="*/ 1345971 h 2239844"/>
              <a:gd name="connsiteX7929" fmla="*/ 3904956 w 4419601"/>
              <a:gd name="connsiteY7929" fmla="*/ 1351321 h 2239844"/>
              <a:gd name="connsiteX7930" fmla="*/ 3905250 w 4419601"/>
              <a:gd name="connsiteY7930" fmla="*/ 1352601 h 2239844"/>
              <a:gd name="connsiteX7931" fmla="*/ 3902882 w 4419601"/>
              <a:gd name="connsiteY7931" fmla="*/ 1352601 h 2239844"/>
              <a:gd name="connsiteX7932" fmla="*/ 3874845 w 4419601"/>
              <a:gd name="connsiteY7932" fmla="*/ 1369904 h 2239844"/>
              <a:gd name="connsiteX7933" fmla="*/ 3899398 w 4419601"/>
              <a:gd name="connsiteY7933" fmla="*/ 1352601 h 2239844"/>
              <a:gd name="connsiteX7934" fmla="*/ 3898821 w 4419601"/>
              <a:gd name="connsiteY7934" fmla="*/ 1352601 h 2239844"/>
              <a:gd name="connsiteX7935" fmla="*/ 3895158 w 4419601"/>
              <a:gd name="connsiteY7935" fmla="*/ 1336101 h 2239844"/>
              <a:gd name="connsiteX7936" fmla="*/ 3873469 w 4419601"/>
              <a:gd name="connsiteY7936" fmla="*/ 1352414 h 2239844"/>
              <a:gd name="connsiteX7937" fmla="*/ 3821019 w 4419601"/>
              <a:gd name="connsiteY7937" fmla="*/ 1387791 h 2239844"/>
              <a:gd name="connsiteX7938" fmla="*/ 3822575 w 4419601"/>
              <a:gd name="connsiteY7938" fmla="*/ 1402162 h 2239844"/>
              <a:gd name="connsiteX7939" fmla="*/ 3874845 w 4419601"/>
              <a:gd name="connsiteY7939" fmla="*/ 1369904 h 2239844"/>
              <a:gd name="connsiteX7940" fmla="*/ 3849375 w 4419601"/>
              <a:gd name="connsiteY7940" fmla="*/ 1387853 h 2239844"/>
              <a:gd name="connsiteX7941" fmla="*/ 3822662 w 4419601"/>
              <a:gd name="connsiteY7941" fmla="*/ 1402965 h 2239844"/>
              <a:gd name="connsiteX7942" fmla="*/ 3822700 w 4419601"/>
              <a:gd name="connsiteY7942" fmla="*/ 1403322 h 2239844"/>
              <a:gd name="connsiteX7943" fmla="*/ 3819485 w 4419601"/>
              <a:gd name="connsiteY7943" fmla="*/ 1408144 h 2239844"/>
              <a:gd name="connsiteX7944" fmla="*/ 3817848 w 4419601"/>
              <a:gd name="connsiteY7944" fmla="*/ 1405688 h 2239844"/>
              <a:gd name="connsiteX7945" fmla="*/ 3806007 w 4419601"/>
              <a:gd name="connsiteY7945" fmla="*/ 1412386 h 2239844"/>
              <a:gd name="connsiteX7946" fmla="*/ 3817560 w 4419601"/>
              <a:gd name="connsiteY7946" fmla="*/ 1405256 h 2239844"/>
              <a:gd name="connsiteX7947" fmla="*/ 3816271 w 4419601"/>
              <a:gd name="connsiteY7947" fmla="*/ 1403322 h 2239844"/>
              <a:gd name="connsiteX7948" fmla="*/ 3815248 w 4419601"/>
              <a:gd name="connsiteY7948" fmla="*/ 1391683 h 2239844"/>
              <a:gd name="connsiteX7949" fmla="*/ 3782715 w 4419601"/>
              <a:gd name="connsiteY7949" fmla="*/ 1413627 h 2239844"/>
              <a:gd name="connsiteX7950" fmla="*/ 3687141 w 4419601"/>
              <a:gd name="connsiteY7950" fmla="*/ 1474839 h 2239844"/>
              <a:gd name="connsiteX7951" fmla="*/ 3644575 w 4419601"/>
              <a:gd name="connsiteY7951" fmla="*/ 1503028 h 2239844"/>
              <a:gd name="connsiteX7952" fmla="*/ 3626190 w 4419601"/>
              <a:gd name="connsiteY7952" fmla="*/ 1512091 h 2239844"/>
              <a:gd name="connsiteX7953" fmla="*/ 3614056 w 4419601"/>
              <a:gd name="connsiteY7953" fmla="*/ 1515915 h 2239844"/>
              <a:gd name="connsiteX7954" fmla="*/ 3600185 w 4419601"/>
              <a:gd name="connsiteY7954" fmla="*/ 1518314 h 2239844"/>
              <a:gd name="connsiteX7955" fmla="*/ 3644575 w 4419601"/>
              <a:gd name="connsiteY7955" fmla="*/ 1494169 h 2239844"/>
              <a:gd name="connsiteX7956" fmla="*/ 3687141 w 4419601"/>
              <a:gd name="connsiteY7956" fmla="*/ 1468395 h 2239844"/>
              <a:gd name="connsiteX7957" fmla="*/ 3782715 w 4419601"/>
              <a:gd name="connsiteY7957" fmla="*/ 1406378 h 2239844"/>
              <a:gd name="connsiteX7958" fmla="*/ 3797045 w 4419601"/>
              <a:gd name="connsiteY7958" fmla="*/ 1395822 h 2239844"/>
              <a:gd name="connsiteX7959" fmla="*/ 3814679 w 4419601"/>
              <a:gd name="connsiteY7959" fmla="*/ 1385211 h 2239844"/>
              <a:gd name="connsiteX7960" fmla="*/ 3814483 w 4419601"/>
              <a:gd name="connsiteY7960" fmla="*/ 1382977 h 2239844"/>
              <a:gd name="connsiteX7961" fmla="*/ 3797045 w 4419601"/>
              <a:gd name="connsiteY7961" fmla="*/ 1395822 h 2239844"/>
              <a:gd name="connsiteX7962" fmla="*/ 3655016 w 4419601"/>
              <a:gd name="connsiteY7962" fmla="*/ 1481282 h 2239844"/>
              <a:gd name="connsiteX7963" fmla="*/ 3590764 w 4419601"/>
              <a:gd name="connsiteY7963" fmla="*/ 1519943 h 2239844"/>
              <a:gd name="connsiteX7964" fmla="*/ 3579206 w 4419601"/>
              <a:gd name="connsiteY7964" fmla="*/ 1524128 h 2239844"/>
              <a:gd name="connsiteX7965" fmla="*/ 3579701 w 4419601"/>
              <a:gd name="connsiteY7965" fmla="*/ 1526599 h 2239844"/>
              <a:gd name="connsiteX7966" fmla="*/ 3590764 w 4419601"/>
              <a:gd name="connsiteY7966" fmla="*/ 1519943 h 2239844"/>
              <a:gd name="connsiteX7967" fmla="*/ 3590765 w 4419601"/>
              <a:gd name="connsiteY7967" fmla="*/ 1519942 h 2239844"/>
              <a:gd name="connsiteX7968" fmla="*/ 3600185 w 4419601"/>
              <a:gd name="connsiteY7968" fmla="*/ 1518314 h 2239844"/>
              <a:gd name="connsiteX7969" fmla="*/ 3597190 w 4419601"/>
              <a:gd name="connsiteY7969" fmla="*/ 1519942 h 2239844"/>
              <a:gd name="connsiteX7970" fmla="*/ 3580346 w 4419601"/>
              <a:gd name="connsiteY7970" fmla="*/ 1529823 h 2239844"/>
              <a:gd name="connsiteX7971" fmla="*/ 3580355 w 4419601"/>
              <a:gd name="connsiteY7971" fmla="*/ 1529866 h 2239844"/>
              <a:gd name="connsiteX7972" fmla="*/ 3610040 w 4419601"/>
              <a:gd name="connsiteY7972" fmla="*/ 1519942 h 2239844"/>
              <a:gd name="connsiteX7973" fmla="*/ 3610793 w 4419601"/>
              <a:gd name="connsiteY7973" fmla="*/ 1519681 h 2239844"/>
              <a:gd name="connsiteX7974" fmla="*/ 3597190 w 4419601"/>
              <a:gd name="connsiteY7974" fmla="*/ 1526386 h 2239844"/>
              <a:gd name="connsiteX7975" fmla="*/ 3581500 w 4419601"/>
              <a:gd name="connsiteY7975" fmla="*/ 1535589 h 2239844"/>
              <a:gd name="connsiteX7976" fmla="*/ 3582287 w 4419601"/>
              <a:gd name="connsiteY7976" fmla="*/ 1539518 h 2239844"/>
              <a:gd name="connsiteX7977" fmla="*/ 3584340 w 4419601"/>
              <a:gd name="connsiteY7977" fmla="*/ 1538467 h 2239844"/>
              <a:gd name="connsiteX7978" fmla="*/ 3626625 w 4419601"/>
              <a:gd name="connsiteY7978" fmla="*/ 1514172 h 2239844"/>
              <a:gd name="connsiteX7979" fmla="*/ 3649394 w 4419601"/>
              <a:gd name="connsiteY7979" fmla="*/ 1506250 h 2239844"/>
              <a:gd name="connsiteX7980" fmla="*/ 3676551 w 4419601"/>
              <a:gd name="connsiteY7980" fmla="*/ 1494861 h 2239844"/>
              <a:gd name="connsiteX7981" fmla="*/ 3583224 w 4419601"/>
              <a:gd name="connsiteY7981" fmla="*/ 1544203 h 2239844"/>
              <a:gd name="connsiteX7982" fmla="*/ 3584576 w 4419601"/>
              <a:gd name="connsiteY7982" fmla="*/ 1550957 h 2239844"/>
              <a:gd name="connsiteX7983" fmla="*/ 3578140 w 4419601"/>
              <a:gd name="connsiteY7983" fmla="*/ 1550957 h 2239844"/>
              <a:gd name="connsiteX7984" fmla="*/ 3577574 w 4419601"/>
              <a:gd name="connsiteY7984" fmla="*/ 1547190 h 2239844"/>
              <a:gd name="connsiteX7985" fmla="*/ 3507239 w 4419601"/>
              <a:gd name="connsiteY7985" fmla="*/ 1584376 h 2239844"/>
              <a:gd name="connsiteX7986" fmla="*/ 3507239 w 4419601"/>
              <a:gd name="connsiteY7986" fmla="*/ 1577933 h 2239844"/>
              <a:gd name="connsiteX7987" fmla="*/ 3576841 w 4419601"/>
              <a:gd name="connsiteY7987" fmla="*/ 1542305 h 2239844"/>
              <a:gd name="connsiteX7988" fmla="*/ 3576291 w 4419601"/>
              <a:gd name="connsiteY7988" fmla="*/ 1538644 h 2239844"/>
              <a:gd name="connsiteX7989" fmla="*/ 3554624 w 4419601"/>
              <a:gd name="connsiteY7989" fmla="*/ 1551354 h 2239844"/>
              <a:gd name="connsiteX7990" fmla="*/ 3507239 w 4419601"/>
              <a:gd name="connsiteY7990" fmla="*/ 1571489 h 2239844"/>
              <a:gd name="connsiteX7991" fmla="*/ 3504026 w 4419601"/>
              <a:gd name="connsiteY7991" fmla="*/ 1568268 h 2239844"/>
              <a:gd name="connsiteX7992" fmla="*/ 3502574 w 4419601"/>
              <a:gd name="connsiteY7992" fmla="*/ 1566811 h 2239844"/>
              <a:gd name="connsiteX7993" fmla="*/ 3507446 w 4419601"/>
              <a:gd name="connsiteY7993" fmla="*/ 1564838 h 2239844"/>
              <a:gd name="connsiteX7994" fmla="*/ 3507239 w 4419601"/>
              <a:gd name="connsiteY7994" fmla="*/ 1565046 h 2239844"/>
              <a:gd name="connsiteX7995" fmla="*/ 3513462 w 4419601"/>
              <a:gd name="connsiteY7995" fmla="*/ 1562402 h 2239844"/>
              <a:gd name="connsiteX7996" fmla="*/ 3516876 w 4419601"/>
              <a:gd name="connsiteY7996" fmla="*/ 1561019 h 2239844"/>
              <a:gd name="connsiteX7997" fmla="*/ 3517587 w 4419601"/>
              <a:gd name="connsiteY7997" fmla="*/ 1560649 h 2239844"/>
              <a:gd name="connsiteX7998" fmla="*/ 3554624 w 4419601"/>
              <a:gd name="connsiteY7998" fmla="*/ 1544910 h 2239844"/>
              <a:gd name="connsiteX7999" fmla="*/ 3575402 w 4419601"/>
              <a:gd name="connsiteY7999" fmla="*/ 1532722 h 2239844"/>
              <a:gd name="connsiteX8000" fmla="*/ 3575231 w 4419601"/>
              <a:gd name="connsiteY8000" fmla="*/ 1531578 h 2239844"/>
              <a:gd name="connsiteX8001" fmla="*/ 3566670 w 4419601"/>
              <a:gd name="connsiteY8001" fmla="*/ 1534440 h 2239844"/>
              <a:gd name="connsiteX8002" fmla="*/ 3574915 w 4419601"/>
              <a:gd name="connsiteY8002" fmla="*/ 1529479 h 2239844"/>
              <a:gd name="connsiteX8003" fmla="*/ 3574375 w 4419601"/>
              <a:gd name="connsiteY8003" fmla="*/ 1525878 h 2239844"/>
              <a:gd name="connsiteX8004" fmla="*/ 3561852 w 4419601"/>
              <a:gd name="connsiteY8004" fmla="*/ 1530413 h 2239844"/>
              <a:gd name="connsiteX8005" fmla="*/ 3532939 w 4419601"/>
              <a:gd name="connsiteY8005" fmla="*/ 1545716 h 2239844"/>
              <a:gd name="connsiteX8006" fmla="*/ 3520732 w 4419601"/>
              <a:gd name="connsiteY8006" fmla="*/ 1549389 h 2239844"/>
              <a:gd name="connsiteX8007" fmla="*/ 3526514 w 4419601"/>
              <a:gd name="connsiteY8007" fmla="*/ 1545716 h 2239844"/>
              <a:gd name="connsiteX8008" fmla="*/ 3556230 w 4419601"/>
              <a:gd name="connsiteY8008" fmla="*/ 1529607 h 2239844"/>
              <a:gd name="connsiteX8009" fmla="*/ 3573711 w 4419601"/>
              <a:gd name="connsiteY8009" fmla="*/ 1521454 h 2239844"/>
              <a:gd name="connsiteX8010" fmla="*/ 3570898 w 4419601"/>
              <a:gd name="connsiteY8010" fmla="*/ 1502720 h 2239844"/>
              <a:gd name="connsiteX8011" fmla="*/ 3558830 w 4419601"/>
              <a:gd name="connsiteY8011" fmla="*/ 1454482 h 2239844"/>
              <a:gd name="connsiteX8012" fmla="*/ 3552393 w 4419601"/>
              <a:gd name="connsiteY8012" fmla="*/ 1403028 h 2239844"/>
              <a:gd name="connsiteX8013" fmla="*/ 3539520 w 4419601"/>
              <a:gd name="connsiteY8013" fmla="*/ 1345143 h 2239844"/>
              <a:gd name="connsiteX8014" fmla="*/ 3513774 w 4419601"/>
              <a:gd name="connsiteY8014" fmla="*/ 1235803 h 2239844"/>
              <a:gd name="connsiteX8015" fmla="*/ 3442971 w 4419601"/>
              <a:gd name="connsiteY8015" fmla="*/ 1036420 h 2239844"/>
              <a:gd name="connsiteX8016" fmla="*/ 3391478 w 4419601"/>
              <a:gd name="connsiteY8016" fmla="*/ 939944 h 2239844"/>
              <a:gd name="connsiteX8017" fmla="*/ 3339985 w 4419601"/>
              <a:gd name="connsiteY8017" fmla="*/ 849900 h 2239844"/>
              <a:gd name="connsiteX8018" fmla="*/ 3230563 w 4419601"/>
              <a:gd name="connsiteY8018" fmla="*/ 689108 h 2239844"/>
              <a:gd name="connsiteX8019" fmla="*/ 3233781 w 4419601"/>
              <a:gd name="connsiteY8019" fmla="*/ 684284 h 2239844"/>
              <a:gd name="connsiteX8020" fmla="*/ 3237000 w 4419601"/>
              <a:gd name="connsiteY8020" fmla="*/ 689108 h 2239844"/>
              <a:gd name="connsiteX8021" fmla="*/ 3288493 w 4419601"/>
              <a:gd name="connsiteY8021" fmla="*/ 779152 h 2239844"/>
              <a:gd name="connsiteX8022" fmla="*/ 3352859 w 4419601"/>
              <a:gd name="connsiteY8022" fmla="*/ 856332 h 2239844"/>
              <a:gd name="connsiteX8023" fmla="*/ 3404351 w 4419601"/>
              <a:gd name="connsiteY8023" fmla="*/ 946376 h 2239844"/>
              <a:gd name="connsiteX8024" fmla="*/ 3494464 w 4419601"/>
              <a:gd name="connsiteY8024" fmla="*/ 1139328 h 2239844"/>
              <a:gd name="connsiteX8025" fmla="*/ 3545957 w 4419601"/>
              <a:gd name="connsiteY8025" fmla="*/ 1351574 h 2239844"/>
              <a:gd name="connsiteX8026" fmla="*/ 3565266 w 4419601"/>
              <a:gd name="connsiteY8026" fmla="*/ 1454482 h 2239844"/>
              <a:gd name="connsiteX8027" fmla="*/ 3578247 w 4419601"/>
              <a:gd name="connsiteY8027" fmla="*/ 1519338 h 2239844"/>
              <a:gd name="connsiteX8028" fmla="*/ 3590765 w 4419601"/>
              <a:gd name="connsiteY8028" fmla="*/ 1513499 h 2239844"/>
              <a:gd name="connsiteX8029" fmla="*/ 3712842 w 4419601"/>
              <a:gd name="connsiteY8029" fmla="*/ 1436178 h 2239844"/>
              <a:gd name="connsiteX8030" fmla="*/ 3809218 w 4419601"/>
              <a:gd name="connsiteY8030" fmla="*/ 1383020 h 2239844"/>
              <a:gd name="connsiteX8031" fmla="*/ 3814201 w 4419601"/>
              <a:gd name="connsiteY8031" fmla="*/ 1379772 h 2239844"/>
              <a:gd name="connsiteX8032" fmla="*/ 3799394 w 4419601"/>
              <a:gd name="connsiteY8032" fmla="*/ 1211264 h 2239844"/>
              <a:gd name="connsiteX8033" fmla="*/ 3758406 w 4419601"/>
              <a:gd name="connsiteY8033" fmla="*/ 1024028 h 2239844"/>
              <a:gd name="connsiteX8034" fmla="*/ 3687683 w 4419601"/>
              <a:gd name="connsiteY8034" fmla="*/ 818309 h 2239844"/>
              <a:gd name="connsiteX8035" fmla="*/ 3629819 w 4419601"/>
              <a:gd name="connsiteY8035" fmla="*/ 721878 h 2239844"/>
              <a:gd name="connsiteX8036" fmla="*/ 3565525 w 4419601"/>
              <a:gd name="connsiteY8036" fmla="*/ 638305 h 2239844"/>
              <a:gd name="connsiteX8037" fmla="*/ 3568740 w 4419601"/>
              <a:gd name="connsiteY8037" fmla="*/ 635894 h 2239844"/>
              <a:gd name="connsiteX8038" fmla="*/ 2856267 w 4419601"/>
              <a:gd name="connsiteY8038" fmla="*/ 635607 h 2239844"/>
              <a:gd name="connsiteX8039" fmla="*/ 2890138 w 4419601"/>
              <a:gd name="connsiteY8039" fmla="*/ 642496 h 2239844"/>
              <a:gd name="connsiteX8040" fmla="*/ 2941538 w 4419601"/>
              <a:gd name="connsiteY8040" fmla="*/ 657774 h 2239844"/>
              <a:gd name="connsiteX8041" fmla="*/ 3037913 w 4419601"/>
              <a:gd name="connsiteY8041" fmla="*/ 709238 h 2239844"/>
              <a:gd name="connsiteX8042" fmla="*/ 3078873 w 4419601"/>
              <a:gd name="connsiteY8042" fmla="*/ 738991 h 2239844"/>
              <a:gd name="connsiteX8043" fmla="*/ 3100622 w 4419601"/>
              <a:gd name="connsiteY8043" fmla="*/ 759800 h 2239844"/>
              <a:gd name="connsiteX8044" fmla="*/ 3059598 w 4419601"/>
              <a:gd name="connsiteY8044" fmla="*/ 735774 h 2239844"/>
              <a:gd name="connsiteX8045" fmla="*/ 3059361 w 4419601"/>
              <a:gd name="connsiteY8045" fmla="*/ 735674 h 2239844"/>
              <a:gd name="connsiteX8046" fmla="*/ 2990529 w 4419601"/>
              <a:gd name="connsiteY8046" fmla="*/ 686722 h 2239844"/>
              <a:gd name="connsiteX8047" fmla="*/ 2890138 w 4419601"/>
              <a:gd name="connsiteY8047" fmla="*/ 644908 h 2239844"/>
              <a:gd name="connsiteX8048" fmla="*/ 2880028 w 4419601"/>
              <a:gd name="connsiteY8048" fmla="*/ 643462 h 2239844"/>
              <a:gd name="connsiteX8049" fmla="*/ 2871265 w 4419601"/>
              <a:gd name="connsiteY8049" fmla="*/ 639681 h 2239844"/>
              <a:gd name="connsiteX8050" fmla="*/ 504348 w 4419601"/>
              <a:gd name="connsiteY8050" fmla="*/ 634180 h 2239844"/>
              <a:gd name="connsiteX8051" fmla="*/ 507524 w 4419601"/>
              <a:gd name="connsiteY8051" fmla="*/ 635686 h 2239844"/>
              <a:gd name="connsiteX8052" fmla="*/ 521564 w 4419601"/>
              <a:gd name="connsiteY8052" fmla="*/ 644006 h 2239844"/>
              <a:gd name="connsiteX8053" fmla="*/ 516566 w 4419601"/>
              <a:gd name="connsiteY8053" fmla="*/ 642095 h 2239844"/>
              <a:gd name="connsiteX8054" fmla="*/ 1316434 w 4419601"/>
              <a:gd name="connsiteY8054" fmla="*/ 632109 h 2239844"/>
              <a:gd name="connsiteX8055" fmla="*/ 1316435 w 4419601"/>
              <a:gd name="connsiteY8055" fmla="*/ 632109 h 2239844"/>
              <a:gd name="connsiteX8056" fmla="*/ 1316435 w 4419601"/>
              <a:gd name="connsiteY8056" fmla="*/ 632110 h 2239844"/>
              <a:gd name="connsiteX8057" fmla="*/ 3392560 w 4419601"/>
              <a:gd name="connsiteY8057" fmla="*/ 631876 h 2239844"/>
              <a:gd name="connsiteX8058" fmla="*/ 3456782 w 4419601"/>
              <a:gd name="connsiteY8058" fmla="*/ 702606 h 2239844"/>
              <a:gd name="connsiteX8059" fmla="*/ 3508159 w 4419601"/>
              <a:gd name="connsiteY8059" fmla="*/ 786197 h 2239844"/>
              <a:gd name="connsiteX8060" fmla="*/ 3591647 w 4419601"/>
              <a:gd name="connsiteY8060" fmla="*/ 979098 h 2239844"/>
              <a:gd name="connsiteX8061" fmla="*/ 3668713 w 4419601"/>
              <a:gd name="connsiteY8061" fmla="*/ 1397051 h 2239844"/>
              <a:gd name="connsiteX8062" fmla="*/ 3662291 w 4419601"/>
              <a:gd name="connsiteY8062" fmla="*/ 1397051 h 2239844"/>
              <a:gd name="connsiteX8063" fmla="*/ 3591647 w 4419601"/>
              <a:gd name="connsiteY8063" fmla="*/ 1004819 h 2239844"/>
              <a:gd name="connsiteX8064" fmla="*/ 3514581 w 4419601"/>
              <a:gd name="connsiteY8064" fmla="*/ 805487 h 2239844"/>
              <a:gd name="connsiteX8065" fmla="*/ 3456782 w 4419601"/>
              <a:gd name="connsiteY8065" fmla="*/ 709036 h 2239844"/>
              <a:gd name="connsiteX8066" fmla="*/ 3392560 w 4419601"/>
              <a:gd name="connsiteY8066" fmla="*/ 638306 h 2239844"/>
              <a:gd name="connsiteX8067" fmla="*/ 3392560 w 4419601"/>
              <a:gd name="connsiteY8067" fmla="*/ 631876 h 2239844"/>
              <a:gd name="connsiteX8068" fmla="*/ 2743774 w 4419601"/>
              <a:gd name="connsiteY8068" fmla="*/ 631068 h 2239844"/>
              <a:gd name="connsiteX8069" fmla="*/ 2728710 w 4419601"/>
              <a:gd name="connsiteY8069" fmla="*/ 634454 h 2239844"/>
              <a:gd name="connsiteX8070" fmla="*/ 2712949 w 4419601"/>
              <a:gd name="connsiteY8070" fmla="*/ 642797 h 2239844"/>
              <a:gd name="connsiteX8071" fmla="*/ 2709952 w 4419601"/>
              <a:gd name="connsiteY8071" fmla="*/ 647711 h 2239844"/>
              <a:gd name="connsiteX8072" fmla="*/ 2699619 w 4419601"/>
              <a:gd name="connsiteY8072" fmla="*/ 655987 h 2239844"/>
              <a:gd name="connsiteX8073" fmla="*/ 2707438 w 4419601"/>
              <a:gd name="connsiteY8073" fmla="*/ 643093 h 2239844"/>
              <a:gd name="connsiteX8074" fmla="*/ 2716663 w 4419601"/>
              <a:gd name="connsiteY8074" fmla="*/ 638475 h 2239844"/>
              <a:gd name="connsiteX8075" fmla="*/ 2729513 w 4419601"/>
              <a:gd name="connsiteY8075" fmla="*/ 632042 h 2239844"/>
              <a:gd name="connsiteX8076" fmla="*/ 1316818 w 4419601"/>
              <a:gd name="connsiteY8076" fmla="*/ 628745 h 2239844"/>
              <a:gd name="connsiteX8077" fmla="*/ 1316255 w 4419601"/>
              <a:gd name="connsiteY8077" fmla="*/ 630883 h 2239844"/>
              <a:gd name="connsiteX8078" fmla="*/ 1315984 w 4419601"/>
              <a:gd name="connsiteY8078" fmla="*/ 631662 h 2239844"/>
              <a:gd name="connsiteX8079" fmla="*/ 1316434 w 4419601"/>
              <a:gd name="connsiteY8079" fmla="*/ 632109 h 2239844"/>
              <a:gd name="connsiteX8080" fmla="*/ 1315948 w 4419601"/>
              <a:gd name="connsiteY8080" fmla="*/ 631765 h 2239844"/>
              <a:gd name="connsiteX8081" fmla="*/ 1312967 w 4419601"/>
              <a:gd name="connsiteY8081" fmla="*/ 640317 h 2239844"/>
              <a:gd name="connsiteX8082" fmla="*/ 1316435 w 4419601"/>
              <a:gd name="connsiteY8082" fmla="*/ 644903 h 2239844"/>
              <a:gd name="connsiteX8083" fmla="*/ 1323447 w 4419601"/>
              <a:gd name="connsiteY8083" fmla="*/ 648064 h 2239844"/>
              <a:gd name="connsiteX8084" fmla="*/ 1325311 w 4419601"/>
              <a:gd name="connsiteY8084" fmla="*/ 642914 h 2239844"/>
              <a:gd name="connsiteX8085" fmla="*/ 1316435 w 4419601"/>
              <a:gd name="connsiteY8085" fmla="*/ 632110 h 2239844"/>
              <a:gd name="connsiteX8086" fmla="*/ 1322884 w 4419601"/>
              <a:gd name="connsiteY8086" fmla="*/ 638506 h 2239844"/>
              <a:gd name="connsiteX8087" fmla="*/ 1325695 w 4419601"/>
              <a:gd name="connsiteY8087" fmla="*/ 641852 h 2239844"/>
              <a:gd name="connsiteX8088" fmla="*/ 1327654 w 4419601"/>
              <a:gd name="connsiteY8088" fmla="*/ 636438 h 2239844"/>
              <a:gd name="connsiteX8089" fmla="*/ 1214943 w 4419601"/>
              <a:gd name="connsiteY8089" fmla="*/ 628020 h 2239844"/>
              <a:gd name="connsiteX8090" fmla="*/ 1199126 w 4419601"/>
              <a:gd name="connsiteY8090" fmla="*/ 666880 h 2239844"/>
              <a:gd name="connsiteX8091" fmla="*/ 1027664 w 4419601"/>
              <a:gd name="connsiteY8091" fmla="*/ 947097 h 2239844"/>
              <a:gd name="connsiteX8092" fmla="*/ 905736 w 4419601"/>
              <a:gd name="connsiteY8092" fmla="*/ 1139935 h 2239844"/>
              <a:gd name="connsiteX8093" fmla="*/ 841563 w 4419601"/>
              <a:gd name="connsiteY8093" fmla="*/ 1236353 h 2239844"/>
              <a:gd name="connsiteX8094" fmla="*/ 790225 w 4419601"/>
              <a:gd name="connsiteY8094" fmla="*/ 1313488 h 2239844"/>
              <a:gd name="connsiteX8095" fmla="*/ 762952 w 4419601"/>
              <a:gd name="connsiteY8095" fmla="*/ 1344021 h 2239844"/>
              <a:gd name="connsiteX8096" fmla="*/ 750547 w 4419601"/>
              <a:gd name="connsiteY8096" fmla="*/ 1351044 h 2239844"/>
              <a:gd name="connsiteX8097" fmla="*/ 754930 w 4419601"/>
              <a:gd name="connsiteY8097" fmla="*/ 1344824 h 2239844"/>
              <a:gd name="connsiteX8098" fmla="*/ 756964 w 4419601"/>
              <a:gd name="connsiteY8098" fmla="*/ 1340920 h 2239844"/>
              <a:gd name="connsiteX8099" fmla="*/ 779797 w 4419601"/>
              <a:gd name="connsiteY8099" fmla="*/ 1319113 h 2239844"/>
              <a:gd name="connsiteX8100" fmla="*/ 809477 w 4419601"/>
              <a:gd name="connsiteY8100" fmla="*/ 1281349 h 2239844"/>
              <a:gd name="connsiteX8101" fmla="*/ 860815 w 4419601"/>
              <a:gd name="connsiteY8101" fmla="*/ 1197786 h 2239844"/>
              <a:gd name="connsiteX8102" fmla="*/ 989161 w 4419601"/>
              <a:gd name="connsiteY8102" fmla="*/ 998520 h 2239844"/>
              <a:gd name="connsiteX8103" fmla="*/ 1165134 w 4419601"/>
              <a:gd name="connsiteY8103" fmla="*/ 723727 h 2239844"/>
              <a:gd name="connsiteX8104" fmla="*/ 1201391 w 4419601"/>
              <a:gd name="connsiteY8104" fmla="*/ 650645 h 2239844"/>
              <a:gd name="connsiteX8105" fmla="*/ 509265 w 4419601"/>
              <a:gd name="connsiteY8105" fmla="*/ 627818 h 2239844"/>
              <a:gd name="connsiteX8106" fmla="*/ 513451 w 4419601"/>
              <a:gd name="connsiteY8106" fmla="*/ 629395 h 2239844"/>
              <a:gd name="connsiteX8107" fmla="*/ 539671 w 4419601"/>
              <a:gd name="connsiteY8107" fmla="*/ 644576 h 2239844"/>
              <a:gd name="connsiteX8108" fmla="*/ 509893 w 4419601"/>
              <a:gd name="connsiteY8108" fmla="*/ 628645 h 2239844"/>
              <a:gd name="connsiteX8109" fmla="*/ 2768063 w 4419601"/>
              <a:gd name="connsiteY8109" fmla="*/ 625609 h 2239844"/>
              <a:gd name="connsiteX8110" fmla="*/ 2813206 w 4419601"/>
              <a:gd name="connsiteY8110" fmla="*/ 627975 h 2239844"/>
              <a:gd name="connsiteX8111" fmla="*/ 2831657 w 4419601"/>
              <a:gd name="connsiteY8111" fmla="*/ 630914 h 2239844"/>
              <a:gd name="connsiteX8112" fmla="*/ 2867611 w 4419601"/>
              <a:gd name="connsiteY8112" fmla="*/ 641686 h 2239844"/>
              <a:gd name="connsiteX8113" fmla="*/ 2845163 w 4419601"/>
              <a:gd name="connsiteY8113" fmla="*/ 638475 h 2239844"/>
              <a:gd name="connsiteX8114" fmla="*/ 2800188 w 4419601"/>
              <a:gd name="connsiteY8114" fmla="*/ 632042 h 2239844"/>
              <a:gd name="connsiteX8115" fmla="*/ 2764851 w 4419601"/>
              <a:gd name="connsiteY8115" fmla="*/ 629630 h 2239844"/>
              <a:gd name="connsiteX8116" fmla="*/ 2743774 w 4419601"/>
              <a:gd name="connsiteY8116" fmla="*/ 631068 h 2239844"/>
              <a:gd name="connsiteX8117" fmla="*/ 644748 w 4419601"/>
              <a:gd name="connsiteY8117" fmla="*/ 624782 h 2239844"/>
              <a:gd name="connsiteX8118" fmla="*/ 674423 w 4419601"/>
              <a:gd name="connsiteY8118" fmla="*/ 638396 h 2239844"/>
              <a:gd name="connsiteX8119" fmla="*/ 700088 w 4419601"/>
              <a:gd name="connsiteY8119" fmla="*/ 702463 h 2239844"/>
              <a:gd name="connsiteX8120" fmla="*/ 693271 w 4419601"/>
              <a:gd name="connsiteY8120" fmla="*/ 739102 h 2239844"/>
              <a:gd name="connsiteX8121" fmla="*/ 687676 w 4419601"/>
              <a:gd name="connsiteY8121" fmla="*/ 748195 h 2239844"/>
              <a:gd name="connsiteX8122" fmla="*/ 691366 w 4419601"/>
              <a:gd name="connsiteY8122" fmla="*/ 753730 h 2239844"/>
              <a:gd name="connsiteX8123" fmla="*/ 684910 w 4419601"/>
              <a:gd name="connsiteY8123" fmla="*/ 752689 h 2239844"/>
              <a:gd name="connsiteX8124" fmla="*/ 683077 w 4419601"/>
              <a:gd name="connsiteY8124" fmla="*/ 755668 h 2239844"/>
              <a:gd name="connsiteX8125" fmla="*/ 692722 w 4419601"/>
              <a:gd name="connsiteY8125" fmla="*/ 761987 h 2239844"/>
              <a:gd name="connsiteX8126" fmla="*/ 687388 w 4419601"/>
              <a:gd name="connsiteY8126" fmla="*/ 760463 h 2239844"/>
              <a:gd name="connsiteX8127" fmla="*/ 682893 w 4419601"/>
              <a:gd name="connsiteY8127" fmla="*/ 755968 h 2239844"/>
              <a:gd name="connsiteX8128" fmla="*/ 681363 w 4419601"/>
              <a:gd name="connsiteY8128" fmla="*/ 758455 h 2239844"/>
              <a:gd name="connsiteX8129" fmla="*/ 687388 w 4419601"/>
              <a:gd name="connsiteY8129" fmla="*/ 760463 h 2239844"/>
              <a:gd name="connsiteX8130" fmla="*/ 700088 w 4419601"/>
              <a:gd name="connsiteY8130" fmla="*/ 773163 h 2239844"/>
              <a:gd name="connsiteX8131" fmla="*/ 679267 w 4419601"/>
              <a:gd name="connsiteY8131" fmla="*/ 761860 h 2239844"/>
              <a:gd name="connsiteX8132" fmla="*/ 674423 w 4419601"/>
              <a:gd name="connsiteY8132" fmla="*/ 769734 h 2239844"/>
              <a:gd name="connsiteX8133" fmla="*/ 610261 w 4419601"/>
              <a:gd name="connsiteY8133" fmla="*/ 798564 h 2239844"/>
              <a:gd name="connsiteX8134" fmla="*/ 558932 w 4419601"/>
              <a:gd name="connsiteY8134" fmla="*/ 772937 h 2239844"/>
              <a:gd name="connsiteX8135" fmla="*/ 548506 w 4419601"/>
              <a:gd name="connsiteY8135" fmla="*/ 740103 h 2239844"/>
              <a:gd name="connsiteX8136" fmla="*/ 550410 w 4419601"/>
              <a:gd name="connsiteY8136" fmla="*/ 722230 h 2239844"/>
              <a:gd name="connsiteX8137" fmla="*/ 552516 w 4419601"/>
              <a:gd name="connsiteY8137" fmla="*/ 734497 h 2239844"/>
              <a:gd name="connsiteX8138" fmla="*/ 555177 w 4419601"/>
              <a:gd name="connsiteY8138" fmla="*/ 738863 h 2239844"/>
              <a:gd name="connsiteX8139" fmla="*/ 554922 w 4419601"/>
              <a:gd name="connsiteY8139" fmla="*/ 740904 h 2239844"/>
              <a:gd name="connsiteX8140" fmla="*/ 565348 w 4419601"/>
              <a:gd name="connsiteY8140" fmla="*/ 772937 h 2239844"/>
              <a:gd name="connsiteX8141" fmla="*/ 629510 w 4419601"/>
              <a:gd name="connsiteY8141" fmla="*/ 792157 h 2239844"/>
              <a:gd name="connsiteX8142" fmla="*/ 663195 w 4419601"/>
              <a:gd name="connsiteY8142" fmla="*/ 773738 h 2239844"/>
              <a:gd name="connsiteX8143" fmla="*/ 673996 w 4419601"/>
              <a:gd name="connsiteY8143" fmla="*/ 758999 h 2239844"/>
              <a:gd name="connsiteX8144" fmla="*/ 672307 w 4419601"/>
              <a:gd name="connsiteY8144" fmla="*/ 758082 h 2239844"/>
              <a:gd name="connsiteX8145" fmla="*/ 651423 w 4419601"/>
              <a:gd name="connsiteY8145" fmla="*/ 748720 h 2239844"/>
              <a:gd name="connsiteX8146" fmla="*/ 647241 w 4419601"/>
              <a:gd name="connsiteY8146" fmla="*/ 752119 h 2239844"/>
              <a:gd name="connsiteX8147" fmla="*/ 647707 w 4419601"/>
              <a:gd name="connsiteY8147" fmla="*/ 746709 h 2239844"/>
              <a:gd name="connsiteX8148" fmla="*/ 647577 w 4419601"/>
              <a:gd name="connsiteY8148" fmla="*/ 746623 h 2239844"/>
              <a:gd name="connsiteX8149" fmla="*/ 642342 w 4419601"/>
              <a:gd name="connsiteY8149" fmla="*/ 753717 h 2239844"/>
              <a:gd name="connsiteX8150" fmla="*/ 636051 w 4419601"/>
              <a:gd name="connsiteY8150" fmla="*/ 755985 h 2239844"/>
              <a:gd name="connsiteX8151" fmla="*/ 641841 w 4419601"/>
              <a:gd name="connsiteY8151" fmla="*/ 752015 h 2239844"/>
              <a:gd name="connsiteX8152" fmla="*/ 642342 w 4419601"/>
              <a:gd name="connsiteY8152" fmla="*/ 740903 h 2239844"/>
              <a:gd name="connsiteX8153" fmla="*/ 648758 w 4419601"/>
              <a:gd name="connsiteY8153" fmla="*/ 734497 h 2239844"/>
              <a:gd name="connsiteX8154" fmla="*/ 648094 w 4419601"/>
              <a:gd name="connsiteY8154" fmla="*/ 742209 h 2239844"/>
              <a:gd name="connsiteX8155" fmla="*/ 649288 w 4419601"/>
              <a:gd name="connsiteY8155" fmla="*/ 741413 h 2239844"/>
              <a:gd name="connsiteX8156" fmla="*/ 649288 w 4419601"/>
              <a:gd name="connsiteY8156" fmla="*/ 744305 h 2239844"/>
              <a:gd name="connsiteX8157" fmla="*/ 650899 w 4419601"/>
              <a:gd name="connsiteY8157" fmla="*/ 742122 h 2239844"/>
              <a:gd name="connsiteX8158" fmla="*/ 649288 w 4419601"/>
              <a:gd name="connsiteY8158" fmla="*/ 741413 h 2239844"/>
              <a:gd name="connsiteX8159" fmla="*/ 650963 w 4419601"/>
              <a:gd name="connsiteY8159" fmla="*/ 742035 h 2239844"/>
              <a:gd name="connsiteX8160" fmla="*/ 664799 w 4419601"/>
              <a:gd name="connsiteY8160" fmla="*/ 723285 h 2239844"/>
              <a:gd name="connsiteX8161" fmla="*/ 668007 w 4419601"/>
              <a:gd name="connsiteY8161" fmla="*/ 683243 h 2239844"/>
              <a:gd name="connsiteX8162" fmla="*/ 648758 w 4419601"/>
              <a:gd name="connsiteY8162" fmla="*/ 644803 h 2239844"/>
              <a:gd name="connsiteX8163" fmla="*/ 616678 w 4419601"/>
              <a:gd name="connsiteY8163" fmla="*/ 638396 h 2239844"/>
              <a:gd name="connsiteX8164" fmla="*/ 588607 w 4419601"/>
              <a:gd name="connsiteY8164" fmla="*/ 652811 h 2239844"/>
              <a:gd name="connsiteX8165" fmla="*/ 574141 w 4419601"/>
              <a:gd name="connsiteY8165" fmla="*/ 667754 h 2239844"/>
              <a:gd name="connsiteX8166" fmla="*/ 580587 w 4419601"/>
              <a:gd name="connsiteY8166" fmla="*/ 656015 h 2239844"/>
              <a:gd name="connsiteX8167" fmla="*/ 602123 w 4419601"/>
              <a:gd name="connsiteY8167" fmla="*/ 636722 h 2239844"/>
              <a:gd name="connsiteX8168" fmla="*/ 619886 w 4419601"/>
              <a:gd name="connsiteY8168" fmla="*/ 630388 h 2239844"/>
              <a:gd name="connsiteX8169" fmla="*/ 642342 w 4419601"/>
              <a:gd name="connsiteY8169" fmla="*/ 631989 h 2239844"/>
              <a:gd name="connsiteX8170" fmla="*/ 674423 w 4419601"/>
              <a:gd name="connsiteY8170" fmla="*/ 696056 h 2239844"/>
              <a:gd name="connsiteX8171" fmla="*/ 663997 w 4419601"/>
              <a:gd name="connsiteY8171" fmla="*/ 738501 h 2239844"/>
              <a:gd name="connsiteX8172" fmla="*/ 656924 w 4419601"/>
              <a:gd name="connsiteY8172" fmla="*/ 744249 h 2239844"/>
              <a:gd name="connsiteX8173" fmla="*/ 675607 w 4419601"/>
              <a:gd name="connsiteY8173" fmla="*/ 751189 h 2239844"/>
              <a:gd name="connsiteX8174" fmla="*/ 669132 w 4419601"/>
              <a:gd name="connsiteY8174" fmla="*/ 750144 h 2239844"/>
              <a:gd name="connsiteX8175" fmla="*/ 656506 w 4419601"/>
              <a:gd name="connsiteY8175" fmla="*/ 744589 h 2239844"/>
              <a:gd name="connsiteX8176" fmla="*/ 651637 w 4419601"/>
              <a:gd name="connsiteY8176" fmla="*/ 748546 h 2239844"/>
              <a:gd name="connsiteX8177" fmla="*/ 668338 w 4419601"/>
              <a:gd name="connsiteY8177" fmla="*/ 754113 h 2239844"/>
              <a:gd name="connsiteX8178" fmla="*/ 675762 w 4419601"/>
              <a:gd name="connsiteY8178" fmla="*/ 756588 h 2239844"/>
              <a:gd name="connsiteX8179" fmla="*/ 678590 w 4419601"/>
              <a:gd name="connsiteY8179" fmla="*/ 752728 h 2239844"/>
              <a:gd name="connsiteX8180" fmla="*/ 677069 w 4419601"/>
              <a:gd name="connsiteY8180" fmla="*/ 751732 h 2239844"/>
              <a:gd name="connsiteX8181" fmla="*/ 675607 w 4419601"/>
              <a:gd name="connsiteY8181" fmla="*/ 751189 h 2239844"/>
              <a:gd name="connsiteX8182" fmla="*/ 678596 w 4419601"/>
              <a:gd name="connsiteY8182" fmla="*/ 751671 h 2239844"/>
              <a:gd name="connsiteX8183" fmla="*/ 679040 w 4419601"/>
              <a:gd name="connsiteY8183" fmla="*/ 752115 h 2239844"/>
              <a:gd name="connsiteX8184" fmla="*/ 679284 w 4419601"/>
              <a:gd name="connsiteY8184" fmla="*/ 751782 h 2239844"/>
              <a:gd name="connsiteX8185" fmla="*/ 678596 w 4419601"/>
              <a:gd name="connsiteY8185" fmla="*/ 751671 h 2239844"/>
              <a:gd name="connsiteX8186" fmla="*/ 677069 w 4419601"/>
              <a:gd name="connsiteY8186" fmla="*/ 750144 h 2239844"/>
              <a:gd name="connsiteX8187" fmla="*/ 668338 w 4419601"/>
              <a:gd name="connsiteY8187" fmla="*/ 722363 h 2239844"/>
              <a:gd name="connsiteX8188" fmla="*/ 674688 w 4419601"/>
              <a:gd name="connsiteY8188" fmla="*/ 722363 h 2239844"/>
              <a:gd name="connsiteX8189" fmla="*/ 678657 w 4419601"/>
              <a:gd name="connsiteY8189" fmla="*/ 737444 h 2239844"/>
              <a:gd name="connsiteX8190" fmla="*/ 684623 w 4419601"/>
              <a:gd name="connsiteY8190" fmla="*/ 744496 h 2239844"/>
              <a:gd name="connsiteX8191" fmla="*/ 687255 w 4419601"/>
              <a:gd name="connsiteY8191" fmla="*/ 740903 h 2239844"/>
              <a:gd name="connsiteX8192" fmla="*/ 687255 w 4419601"/>
              <a:gd name="connsiteY8192" fmla="*/ 664023 h 2239844"/>
              <a:gd name="connsiteX8193" fmla="*/ 635926 w 4419601"/>
              <a:gd name="connsiteY8193" fmla="*/ 625583 h 2239844"/>
              <a:gd name="connsiteX8194" fmla="*/ 604948 w 4419601"/>
              <a:gd name="connsiteY8194" fmla="*/ 634192 h 2239844"/>
              <a:gd name="connsiteX8195" fmla="*/ 602123 w 4419601"/>
              <a:gd name="connsiteY8195" fmla="*/ 636722 h 2239844"/>
              <a:gd name="connsiteX8196" fmla="*/ 597429 w 4419601"/>
              <a:gd name="connsiteY8196" fmla="*/ 638396 h 2239844"/>
              <a:gd name="connsiteX8197" fmla="*/ 572567 w 4419601"/>
              <a:gd name="connsiteY8197" fmla="*/ 656014 h 2239844"/>
              <a:gd name="connsiteX8198" fmla="*/ 565784 w 4419601"/>
              <a:gd name="connsiteY8198" fmla="*/ 665225 h 2239844"/>
              <a:gd name="connsiteX8199" fmla="*/ 566952 w 4419601"/>
              <a:gd name="connsiteY8199" fmla="*/ 660820 h 2239844"/>
              <a:gd name="connsiteX8200" fmla="*/ 610261 w 4419601"/>
              <a:gd name="connsiteY8200" fmla="*/ 625583 h 2239844"/>
              <a:gd name="connsiteX8201" fmla="*/ 644748 w 4419601"/>
              <a:gd name="connsiteY8201" fmla="*/ 624782 h 2239844"/>
              <a:gd name="connsiteX8202" fmla="*/ 1310786 w 4419601"/>
              <a:gd name="connsiteY8202" fmla="*/ 624463 h 2239844"/>
              <a:gd name="connsiteX8203" fmla="*/ 1310540 w 4419601"/>
              <a:gd name="connsiteY8203" fmla="*/ 625364 h 2239844"/>
              <a:gd name="connsiteX8204" fmla="*/ 1310630 w 4419601"/>
              <a:gd name="connsiteY8204" fmla="*/ 626352 h 2239844"/>
              <a:gd name="connsiteX8205" fmla="*/ 1310346 w 4419601"/>
              <a:gd name="connsiteY8205" fmla="*/ 626070 h 2239844"/>
              <a:gd name="connsiteX8206" fmla="*/ 1308180 w 4419601"/>
              <a:gd name="connsiteY8206" fmla="*/ 633986 h 2239844"/>
              <a:gd name="connsiteX8207" fmla="*/ 1311082 w 4419601"/>
              <a:gd name="connsiteY8207" fmla="*/ 637824 h 2239844"/>
              <a:gd name="connsiteX8208" fmla="*/ 1313456 w 4419601"/>
              <a:gd name="connsiteY8208" fmla="*/ 629999 h 2239844"/>
              <a:gd name="connsiteX8209" fmla="*/ 1310791 w 4419601"/>
              <a:gd name="connsiteY8209" fmla="*/ 628111 h 2239844"/>
              <a:gd name="connsiteX8210" fmla="*/ 1310630 w 4419601"/>
              <a:gd name="connsiteY8210" fmla="*/ 626352 h 2239844"/>
              <a:gd name="connsiteX8211" fmla="*/ 1313653 w 4419601"/>
              <a:gd name="connsiteY8211" fmla="*/ 629351 h 2239844"/>
              <a:gd name="connsiteX8212" fmla="*/ 1314365 w 4419601"/>
              <a:gd name="connsiteY8212" fmla="*/ 627004 h 2239844"/>
              <a:gd name="connsiteX8213" fmla="*/ 3786236 w 4419601"/>
              <a:gd name="connsiteY8213" fmla="*/ 623195 h 2239844"/>
              <a:gd name="connsiteX8214" fmla="*/ 3789459 w 4419601"/>
              <a:gd name="connsiteY8214" fmla="*/ 625606 h 2239844"/>
              <a:gd name="connsiteX8215" fmla="*/ 3853116 w 4419601"/>
              <a:gd name="connsiteY8215" fmla="*/ 732508 h 2239844"/>
              <a:gd name="connsiteX8216" fmla="*/ 3885384 w 4419601"/>
              <a:gd name="connsiteY8216" fmla="*/ 793798 h 2239844"/>
              <a:gd name="connsiteX8217" fmla="*/ 3837806 w 4419601"/>
              <a:gd name="connsiteY8217" fmla="*/ 715629 h 2239844"/>
              <a:gd name="connsiteX8218" fmla="*/ 3783013 w 4419601"/>
              <a:gd name="connsiteY8218" fmla="*/ 625606 h 2239844"/>
              <a:gd name="connsiteX8219" fmla="*/ 3786236 w 4419601"/>
              <a:gd name="connsiteY8219" fmla="*/ 623195 h 2239844"/>
              <a:gd name="connsiteX8220" fmla="*/ 1339545 w 4419601"/>
              <a:gd name="connsiteY8220" fmla="*/ 621351 h 2239844"/>
              <a:gd name="connsiteX8221" fmla="*/ 1335258 w 4419601"/>
              <a:gd name="connsiteY8221" fmla="*/ 633198 h 2239844"/>
              <a:gd name="connsiteX8222" fmla="*/ 1338439 w 4419601"/>
              <a:gd name="connsiteY8222" fmla="*/ 635750 h 2239844"/>
              <a:gd name="connsiteX8223" fmla="*/ 1347399 w 4419601"/>
              <a:gd name="connsiteY8223" fmla="*/ 625601 h 2239844"/>
              <a:gd name="connsiteX8224" fmla="*/ 492084 w 4419601"/>
              <a:gd name="connsiteY8224" fmla="*/ 621346 h 2239844"/>
              <a:gd name="connsiteX8225" fmla="*/ 506163 w 4419601"/>
              <a:gd name="connsiteY8225" fmla="*/ 626649 h 2239844"/>
              <a:gd name="connsiteX8226" fmla="*/ 509893 w 4419601"/>
              <a:gd name="connsiteY8226" fmla="*/ 628645 h 2239844"/>
              <a:gd name="connsiteX8227" fmla="*/ 509935 w 4419601"/>
              <a:gd name="connsiteY8227" fmla="*/ 628701 h 2239844"/>
              <a:gd name="connsiteX8228" fmla="*/ 508819 w 4419601"/>
              <a:gd name="connsiteY8228" fmla="*/ 630171 h 2239844"/>
              <a:gd name="connsiteX8229" fmla="*/ 495469 w 4419601"/>
              <a:gd name="connsiteY8229" fmla="*/ 623938 h 2239844"/>
              <a:gd name="connsiteX8230" fmla="*/ 2784929 w 4419601"/>
              <a:gd name="connsiteY8230" fmla="*/ 620784 h 2239844"/>
              <a:gd name="connsiteX8231" fmla="*/ 2819463 w 4419601"/>
              <a:gd name="connsiteY8231" fmla="*/ 625609 h 2239844"/>
              <a:gd name="connsiteX8232" fmla="*/ 2856267 w 4419601"/>
              <a:gd name="connsiteY8232" fmla="*/ 635607 h 2239844"/>
              <a:gd name="connsiteX8233" fmla="*/ 2838738 w 4419601"/>
              <a:gd name="connsiteY8233" fmla="*/ 632042 h 2239844"/>
              <a:gd name="connsiteX8234" fmla="*/ 2831657 w 4419601"/>
              <a:gd name="connsiteY8234" fmla="*/ 630914 h 2239844"/>
              <a:gd name="connsiteX8235" fmla="*/ 2823680 w 4419601"/>
              <a:gd name="connsiteY8235" fmla="*/ 628524 h 2239844"/>
              <a:gd name="connsiteX8236" fmla="*/ 2813206 w 4419601"/>
              <a:gd name="connsiteY8236" fmla="*/ 627975 h 2239844"/>
              <a:gd name="connsiteX8237" fmla="*/ 2803401 w 4419601"/>
              <a:gd name="connsiteY8237" fmla="*/ 626413 h 2239844"/>
              <a:gd name="connsiteX8238" fmla="*/ 2768063 w 4419601"/>
              <a:gd name="connsiteY8238" fmla="*/ 625609 h 2239844"/>
              <a:gd name="connsiteX8239" fmla="*/ 2710238 w 4419601"/>
              <a:gd name="connsiteY8239" fmla="*/ 638475 h 2239844"/>
              <a:gd name="connsiteX8240" fmla="*/ 2755213 w 4419601"/>
              <a:gd name="connsiteY8240" fmla="*/ 625609 h 2239844"/>
              <a:gd name="connsiteX8241" fmla="*/ 2784929 w 4419601"/>
              <a:gd name="connsiteY8241" fmla="*/ 620784 h 2239844"/>
              <a:gd name="connsiteX8242" fmla="*/ 1320808 w 4419601"/>
              <a:gd name="connsiteY8242" fmla="*/ 613590 h 2239844"/>
              <a:gd name="connsiteX8243" fmla="*/ 1319066 w 4419601"/>
              <a:gd name="connsiteY8243" fmla="*/ 620206 h 2239844"/>
              <a:gd name="connsiteX8244" fmla="*/ 1330274 w 4419601"/>
              <a:gd name="connsiteY8244" fmla="*/ 629199 h 2239844"/>
              <a:gd name="connsiteX8245" fmla="*/ 1334113 w 4419601"/>
              <a:gd name="connsiteY8245" fmla="*/ 618591 h 2239844"/>
              <a:gd name="connsiteX8246" fmla="*/ 1322884 w 4419601"/>
              <a:gd name="connsiteY8246" fmla="*/ 613719 h 2239844"/>
              <a:gd name="connsiteX8247" fmla="*/ 1313880 w 4419601"/>
              <a:gd name="connsiteY8247" fmla="*/ 613161 h 2239844"/>
              <a:gd name="connsiteX8248" fmla="*/ 1313233 w 4419601"/>
              <a:gd name="connsiteY8248" fmla="*/ 615525 h 2239844"/>
              <a:gd name="connsiteX8249" fmla="*/ 1316945 w 4419601"/>
              <a:gd name="connsiteY8249" fmla="*/ 618504 h 2239844"/>
              <a:gd name="connsiteX8250" fmla="*/ 1318480 w 4419601"/>
              <a:gd name="connsiteY8250" fmla="*/ 613446 h 2239844"/>
              <a:gd name="connsiteX8251" fmla="*/ 470001 w 4419601"/>
              <a:gd name="connsiteY8251" fmla="*/ 612682 h 2239844"/>
              <a:gd name="connsiteX8252" fmla="*/ 479443 w 4419601"/>
              <a:gd name="connsiteY8252" fmla="*/ 616468 h 2239844"/>
              <a:gd name="connsiteX8253" fmla="*/ 507524 w 4419601"/>
              <a:gd name="connsiteY8253" fmla="*/ 631876 h 2239844"/>
              <a:gd name="connsiteX8254" fmla="*/ 508819 w 4419601"/>
              <a:gd name="connsiteY8254" fmla="*/ 630171 h 2239844"/>
              <a:gd name="connsiteX8255" fmla="*/ 539671 w 4419601"/>
              <a:gd name="connsiteY8255" fmla="*/ 644576 h 2239844"/>
              <a:gd name="connsiteX8256" fmla="*/ 538868 w 4419601"/>
              <a:gd name="connsiteY8256" fmla="*/ 647751 h 2239844"/>
              <a:gd name="connsiteX8257" fmla="*/ 536177 w 4419601"/>
              <a:gd name="connsiteY8257" fmla="*/ 649269 h 2239844"/>
              <a:gd name="connsiteX8258" fmla="*/ 507524 w 4419601"/>
              <a:gd name="connsiteY8258" fmla="*/ 635686 h 2239844"/>
              <a:gd name="connsiteX8259" fmla="*/ 497538 w 4419601"/>
              <a:gd name="connsiteY8259" fmla="*/ 629768 h 2239844"/>
              <a:gd name="connsiteX8260" fmla="*/ 494666 w 4419601"/>
              <a:gd name="connsiteY8260" fmla="*/ 627907 h 2239844"/>
              <a:gd name="connsiteX8261" fmla="*/ 450700 w 4419601"/>
              <a:gd name="connsiteY8261" fmla="*/ 599539 h 2239844"/>
              <a:gd name="connsiteX8262" fmla="*/ 481807 w 4419601"/>
              <a:gd name="connsiteY8262" fmla="*/ 613620 h 2239844"/>
              <a:gd name="connsiteX8263" fmla="*/ 482438 w 4419601"/>
              <a:gd name="connsiteY8263" fmla="*/ 613957 h 2239844"/>
              <a:gd name="connsiteX8264" fmla="*/ 492084 w 4419601"/>
              <a:gd name="connsiteY8264" fmla="*/ 621346 h 2239844"/>
              <a:gd name="connsiteX8265" fmla="*/ 484218 w 4419601"/>
              <a:gd name="connsiteY8265" fmla="*/ 618382 h 2239844"/>
              <a:gd name="connsiteX8266" fmla="*/ 479443 w 4419601"/>
              <a:gd name="connsiteY8266" fmla="*/ 616468 h 2239844"/>
              <a:gd name="connsiteX8267" fmla="*/ 478592 w 4419601"/>
              <a:gd name="connsiteY8267" fmla="*/ 616001 h 2239844"/>
              <a:gd name="connsiteX8268" fmla="*/ 449660 w 4419601"/>
              <a:gd name="connsiteY8268" fmla="*/ 600126 h 2239844"/>
              <a:gd name="connsiteX8269" fmla="*/ 456089 w 4419601"/>
              <a:gd name="connsiteY8269" fmla="*/ 593776 h 2239844"/>
              <a:gd name="connsiteX8270" fmla="*/ 455286 w 4419601"/>
              <a:gd name="connsiteY8270" fmla="*/ 596951 h 2239844"/>
              <a:gd name="connsiteX8271" fmla="*/ 450700 w 4419601"/>
              <a:gd name="connsiteY8271" fmla="*/ 599539 h 2239844"/>
              <a:gd name="connsiteX8272" fmla="*/ 449900 w 4419601"/>
              <a:gd name="connsiteY8272" fmla="*/ 599176 h 2239844"/>
              <a:gd name="connsiteX8273" fmla="*/ 450463 w 4419601"/>
              <a:gd name="connsiteY8273" fmla="*/ 596951 h 2239844"/>
              <a:gd name="connsiteX8274" fmla="*/ 456089 w 4419601"/>
              <a:gd name="connsiteY8274" fmla="*/ 593776 h 2239844"/>
              <a:gd name="connsiteX8275" fmla="*/ 456089 w 4419601"/>
              <a:gd name="connsiteY8275" fmla="*/ 593776 h 2239844"/>
              <a:gd name="connsiteX8276" fmla="*/ 507524 w 4419601"/>
              <a:gd name="connsiteY8276" fmla="*/ 625526 h 2239844"/>
              <a:gd name="connsiteX8277" fmla="*/ 509265 w 4419601"/>
              <a:gd name="connsiteY8277" fmla="*/ 627818 h 2239844"/>
              <a:gd name="connsiteX8278" fmla="*/ 506163 w 4419601"/>
              <a:gd name="connsiteY8278" fmla="*/ 626649 h 2239844"/>
              <a:gd name="connsiteX8279" fmla="*/ 482438 w 4419601"/>
              <a:gd name="connsiteY8279" fmla="*/ 613957 h 2239844"/>
              <a:gd name="connsiteX8280" fmla="*/ 423942 w 4419601"/>
              <a:gd name="connsiteY8280" fmla="*/ 593776 h 2239844"/>
              <a:gd name="connsiteX8281" fmla="*/ 481003 w 4419601"/>
              <a:gd name="connsiteY8281" fmla="*/ 619970 h 2239844"/>
              <a:gd name="connsiteX8282" fmla="*/ 497538 w 4419601"/>
              <a:gd name="connsiteY8282" fmla="*/ 629768 h 2239844"/>
              <a:gd name="connsiteX8283" fmla="*/ 504348 w 4419601"/>
              <a:gd name="connsiteY8283" fmla="*/ 634180 h 2239844"/>
              <a:gd name="connsiteX8284" fmla="*/ 479396 w 4419601"/>
              <a:gd name="connsiteY8284" fmla="*/ 622351 h 2239844"/>
              <a:gd name="connsiteX8285" fmla="*/ 423942 w 4419601"/>
              <a:gd name="connsiteY8285" fmla="*/ 593776 h 2239844"/>
              <a:gd name="connsiteX8286" fmla="*/ 3841750 w 4419601"/>
              <a:gd name="connsiteY8286" fmla="*/ 587426 h 2239844"/>
              <a:gd name="connsiteX8287" fmla="*/ 3848148 w 4419601"/>
              <a:gd name="connsiteY8287" fmla="*/ 587426 h 2239844"/>
              <a:gd name="connsiteX8288" fmla="*/ 3880139 w 4419601"/>
              <a:gd name="connsiteY8288" fmla="*/ 703230 h 2239844"/>
              <a:gd name="connsiteX8289" fmla="*/ 3937722 w 4419601"/>
              <a:gd name="connsiteY8289" fmla="*/ 806167 h 2239844"/>
              <a:gd name="connsiteX8290" fmla="*/ 4008101 w 4419601"/>
              <a:gd name="connsiteY8290" fmla="*/ 992740 h 2239844"/>
              <a:gd name="connsiteX8291" fmla="*/ 4052888 w 4419601"/>
              <a:gd name="connsiteY8291" fmla="*/ 1198614 h 2239844"/>
              <a:gd name="connsiteX8292" fmla="*/ 4046490 w 4419601"/>
              <a:gd name="connsiteY8292" fmla="*/ 1198614 h 2239844"/>
              <a:gd name="connsiteX8293" fmla="*/ 3988907 w 4419601"/>
              <a:gd name="connsiteY8293" fmla="*/ 947705 h 2239844"/>
              <a:gd name="connsiteX8294" fmla="*/ 3905731 w 4419601"/>
              <a:gd name="connsiteY8294" fmla="*/ 767565 h 2239844"/>
              <a:gd name="connsiteX8295" fmla="*/ 3841750 w 4419601"/>
              <a:gd name="connsiteY8295" fmla="*/ 587426 h 2239844"/>
              <a:gd name="connsiteX8296" fmla="*/ 423942 w 4419601"/>
              <a:gd name="connsiteY8296" fmla="*/ 587426 h 2239844"/>
              <a:gd name="connsiteX8297" fmla="*/ 423942 w 4419601"/>
              <a:gd name="connsiteY8297" fmla="*/ 593776 h 2239844"/>
              <a:gd name="connsiteX8298" fmla="*/ 423942 w 4419601"/>
              <a:gd name="connsiteY8298" fmla="*/ 587426 h 2239844"/>
              <a:gd name="connsiteX8299" fmla="*/ 423942 w 4419601"/>
              <a:gd name="connsiteY8299" fmla="*/ 587426 h 2239844"/>
              <a:gd name="connsiteX8300" fmla="*/ 449900 w 4419601"/>
              <a:gd name="connsiteY8300" fmla="*/ 599176 h 2239844"/>
              <a:gd name="connsiteX8301" fmla="*/ 449660 w 4419601"/>
              <a:gd name="connsiteY8301" fmla="*/ 600126 h 2239844"/>
              <a:gd name="connsiteX8302" fmla="*/ 470001 w 4419601"/>
              <a:gd name="connsiteY8302" fmla="*/ 612682 h 2239844"/>
              <a:gd name="connsiteX8303" fmla="*/ 453779 w 4419601"/>
              <a:gd name="connsiteY8303" fmla="*/ 606178 h 2239844"/>
              <a:gd name="connsiteX8304" fmla="*/ 423942 w 4419601"/>
              <a:gd name="connsiteY8304" fmla="*/ 587426 h 2239844"/>
              <a:gd name="connsiteX8305" fmla="*/ 1329690 w 4419601"/>
              <a:gd name="connsiteY8305" fmla="*/ 579855 h 2239844"/>
              <a:gd name="connsiteX8306" fmla="*/ 1329921 w 4419601"/>
              <a:gd name="connsiteY8306" fmla="*/ 580265 h 2239844"/>
              <a:gd name="connsiteX8307" fmla="*/ 1329626 w 4419601"/>
              <a:gd name="connsiteY8307" fmla="*/ 580098 h 2239844"/>
              <a:gd name="connsiteX8308" fmla="*/ 1323104 w 4419601"/>
              <a:gd name="connsiteY8308" fmla="*/ 576391 h 2239844"/>
              <a:gd name="connsiteX8309" fmla="*/ 1323831 w 4419601"/>
              <a:gd name="connsiteY8309" fmla="*/ 576804 h 2239844"/>
              <a:gd name="connsiteX8310" fmla="*/ 1316045 w 4419601"/>
              <a:gd name="connsiteY8310" fmla="*/ 605251 h 2239844"/>
              <a:gd name="connsiteX8311" fmla="*/ 1320704 w 4419601"/>
              <a:gd name="connsiteY8311" fmla="*/ 606117 h 2239844"/>
              <a:gd name="connsiteX8312" fmla="*/ 1328751 w 4419601"/>
              <a:gd name="connsiteY8312" fmla="*/ 579600 h 2239844"/>
              <a:gd name="connsiteX8313" fmla="*/ 1329626 w 4419601"/>
              <a:gd name="connsiteY8313" fmla="*/ 580098 h 2239844"/>
              <a:gd name="connsiteX8314" fmla="*/ 1322679 w 4419601"/>
              <a:gd name="connsiteY8314" fmla="*/ 606485 h 2239844"/>
              <a:gd name="connsiteX8315" fmla="*/ 1322884 w 4419601"/>
              <a:gd name="connsiteY8315" fmla="*/ 606523 h 2239844"/>
              <a:gd name="connsiteX8316" fmla="*/ 1336311 w 4419601"/>
              <a:gd name="connsiteY8316" fmla="*/ 612516 h 2239844"/>
              <a:gd name="connsiteX8317" fmla="*/ 1336352 w 4419601"/>
              <a:gd name="connsiteY8317" fmla="*/ 612404 h 2239844"/>
              <a:gd name="connsiteX8318" fmla="*/ 1329921 w 4419601"/>
              <a:gd name="connsiteY8318" fmla="*/ 580265 h 2239844"/>
              <a:gd name="connsiteX8319" fmla="*/ 1338029 w 4419601"/>
              <a:gd name="connsiteY8319" fmla="*/ 585054 h 2239844"/>
              <a:gd name="connsiteX8320" fmla="*/ 1341979 w 4419601"/>
              <a:gd name="connsiteY8320" fmla="*/ 596334 h 2239844"/>
              <a:gd name="connsiteX8321" fmla="*/ 1342783 w 4419601"/>
              <a:gd name="connsiteY8321" fmla="*/ 612404 h 2239844"/>
              <a:gd name="connsiteX8322" fmla="*/ 1341848 w 4419601"/>
              <a:gd name="connsiteY8322" fmla="*/ 614987 h 2239844"/>
              <a:gd name="connsiteX8323" fmla="*/ 1350589 w 4419601"/>
              <a:gd name="connsiteY8323" fmla="*/ 618889 h 2239844"/>
              <a:gd name="connsiteX8324" fmla="*/ 1355645 w 4419601"/>
              <a:gd name="connsiteY8324" fmla="*/ 605976 h 2239844"/>
              <a:gd name="connsiteX8325" fmla="*/ 1347606 w 4419601"/>
              <a:gd name="connsiteY8325" fmla="*/ 590710 h 2239844"/>
              <a:gd name="connsiteX8326" fmla="*/ 1338029 w 4419601"/>
              <a:gd name="connsiteY8326" fmla="*/ 585054 h 2239844"/>
              <a:gd name="connsiteX8327" fmla="*/ 1336352 w 4419601"/>
              <a:gd name="connsiteY8327" fmla="*/ 580265 h 2239844"/>
              <a:gd name="connsiteX8328" fmla="*/ 1335084 w 4419601"/>
              <a:gd name="connsiteY8328" fmla="*/ 576887 h 2239844"/>
              <a:gd name="connsiteX8329" fmla="*/ 1347606 w 4419601"/>
              <a:gd name="connsiteY8329" fmla="*/ 584282 h 2239844"/>
              <a:gd name="connsiteX8330" fmla="*/ 1355645 w 4419601"/>
              <a:gd name="connsiteY8330" fmla="*/ 599548 h 2239844"/>
              <a:gd name="connsiteX8331" fmla="*/ 1358056 w 4419601"/>
              <a:gd name="connsiteY8331" fmla="*/ 614814 h 2239844"/>
              <a:gd name="connsiteX8332" fmla="*/ 1356425 w 4419601"/>
              <a:gd name="connsiteY8332" fmla="*/ 621879 h 2239844"/>
              <a:gd name="connsiteX8333" fmla="*/ 1387376 w 4419601"/>
              <a:gd name="connsiteY8333" fmla="*/ 644903 h 2239844"/>
              <a:gd name="connsiteX8334" fmla="*/ 1477665 w 4419601"/>
              <a:gd name="connsiteY8334" fmla="*/ 702473 h 2239844"/>
              <a:gd name="connsiteX8335" fmla="*/ 1501031 w 4419601"/>
              <a:gd name="connsiteY8335" fmla="*/ 717372 h 2239844"/>
              <a:gd name="connsiteX8336" fmla="*/ 1503390 w 4419601"/>
              <a:gd name="connsiteY8336" fmla="*/ 715798 h 2239844"/>
              <a:gd name="connsiteX8337" fmla="*/ 1498618 w 4419601"/>
              <a:gd name="connsiteY8337" fmla="*/ 712605 h 2239844"/>
              <a:gd name="connsiteX8338" fmla="*/ 1503433 w 4419601"/>
              <a:gd name="connsiteY8338" fmla="*/ 709384 h 2239844"/>
              <a:gd name="connsiteX8339" fmla="*/ 1564189 w 4419601"/>
              <a:gd name="connsiteY8339" fmla="*/ 705827 h 2239844"/>
              <a:gd name="connsiteX8340" fmla="*/ 1587025 w 4419601"/>
              <a:gd name="connsiteY8340" fmla="*/ 702092 h 2239844"/>
              <a:gd name="connsiteX8341" fmla="*/ 1670607 w 4419601"/>
              <a:gd name="connsiteY8341" fmla="*/ 683595 h 2239844"/>
              <a:gd name="connsiteX8342" fmla="*/ 1824912 w 4419601"/>
              <a:gd name="connsiteY8342" fmla="*/ 638560 h 2239844"/>
              <a:gd name="connsiteX8343" fmla="*/ 1893927 w 4419601"/>
              <a:gd name="connsiteY8343" fmla="*/ 628005 h 2239844"/>
              <a:gd name="connsiteX8344" fmla="*/ 1902943 w 4419601"/>
              <a:gd name="connsiteY8344" fmla="*/ 628413 h 2239844"/>
              <a:gd name="connsiteX8345" fmla="*/ 1917560 w 4419601"/>
              <a:gd name="connsiteY8345" fmla="*/ 625619 h 2239844"/>
              <a:gd name="connsiteX8346" fmla="*/ 1984975 w 4419601"/>
              <a:gd name="connsiteY8346" fmla="*/ 632063 h 2239844"/>
              <a:gd name="connsiteX8347" fmla="*/ 2042760 w 4419601"/>
              <a:gd name="connsiteY8347" fmla="*/ 664280 h 2239844"/>
              <a:gd name="connsiteX8348" fmla="*/ 2044756 w 4419601"/>
              <a:gd name="connsiteY8348" fmla="*/ 667885 h 2239844"/>
              <a:gd name="connsiteX8349" fmla="*/ 2075657 w 4419601"/>
              <a:gd name="connsiteY8349" fmla="*/ 677162 h 2239844"/>
              <a:gd name="connsiteX8350" fmla="*/ 2114234 w 4419601"/>
              <a:gd name="connsiteY8350" fmla="*/ 696462 h 2239844"/>
              <a:gd name="connsiteX8351" fmla="*/ 2122994 w 4419601"/>
              <a:gd name="connsiteY8351" fmla="*/ 705902 h 2239844"/>
              <a:gd name="connsiteX8352" fmla="*/ 2126879 w 4419601"/>
              <a:gd name="connsiteY8352" fmla="*/ 703313 h 2239844"/>
              <a:gd name="connsiteX8353" fmla="*/ 2123075 w 4419601"/>
              <a:gd name="connsiteY8353" fmla="*/ 705990 h 2239844"/>
              <a:gd name="connsiteX8354" fmla="*/ 2124362 w 4419601"/>
              <a:gd name="connsiteY8354" fmla="*/ 707376 h 2239844"/>
              <a:gd name="connsiteX8355" fmla="*/ 2131541 w 4419601"/>
              <a:gd name="connsiteY8355" fmla="*/ 705976 h 2239844"/>
              <a:gd name="connsiteX8356" fmla="*/ 2126879 w 4419601"/>
              <a:gd name="connsiteY8356" fmla="*/ 703313 h 2239844"/>
              <a:gd name="connsiteX8357" fmla="*/ 2132501 w 4419601"/>
              <a:gd name="connsiteY8357" fmla="*/ 704116 h 2239844"/>
              <a:gd name="connsiteX8358" fmla="*/ 2132733 w 4419601"/>
              <a:gd name="connsiteY8358" fmla="*/ 705743 h 2239844"/>
              <a:gd name="connsiteX8359" fmla="*/ 2148718 w 4419601"/>
              <a:gd name="connsiteY8359" fmla="*/ 702625 h 2239844"/>
              <a:gd name="connsiteX8360" fmla="*/ 2177618 w 4419601"/>
              <a:gd name="connsiteY8360" fmla="*/ 701819 h 2239844"/>
              <a:gd name="connsiteX8361" fmla="*/ 2204271 w 4419601"/>
              <a:gd name="connsiteY8361" fmla="*/ 704621 h 2239844"/>
              <a:gd name="connsiteX8362" fmla="*/ 2183740 w 4419601"/>
              <a:gd name="connsiteY8362" fmla="*/ 708960 h 2239844"/>
              <a:gd name="connsiteX8363" fmla="*/ 2145507 w 4419601"/>
              <a:gd name="connsiteY8363" fmla="*/ 708263 h 2239844"/>
              <a:gd name="connsiteX8364" fmla="*/ 2132294 w 4419601"/>
              <a:gd name="connsiteY8364" fmla="*/ 710421 h 2239844"/>
              <a:gd name="connsiteX8365" fmla="*/ 2129161 w 4419601"/>
              <a:gd name="connsiteY8365" fmla="*/ 712548 h 2239844"/>
              <a:gd name="connsiteX8366" fmla="*/ 2129905 w 4419601"/>
              <a:gd name="connsiteY8366" fmla="*/ 713351 h 2239844"/>
              <a:gd name="connsiteX8367" fmla="*/ 2130999 w 4419601"/>
              <a:gd name="connsiteY8367" fmla="*/ 719916 h 2239844"/>
              <a:gd name="connsiteX8368" fmla="*/ 2152577 w 4419601"/>
              <a:gd name="connsiteY8368" fmla="*/ 709735 h 2239844"/>
              <a:gd name="connsiteX8369" fmla="*/ 2158198 w 4419601"/>
              <a:gd name="connsiteY8369" fmla="*/ 710538 h 2239844"/>
              <a:gd name="connsiteX8370" fmla="*/ 2158764 w 4419601"/>
              <a:gd name="connsiteY8370" fmla="*/ 714496 h 2239844"/>
              <a:gd name="connsiteX8371" fmla="*/ 2167985 w 4419601"/>
              <a:gd name="connsiteY8371" fmla="*/ 712290 h 2239844"/>
              <a:gd name="connsiteX8372" fmla="*/ 2183740 w 4419601"/>
              <a:gd name="connsiteY8372" fmla="*/ 708960 h 2239844"/>
              <a:gd name="connsiteX8373" fmla="*/ 2189660 w 4419601"/>
              <a:gd name="connsiteY8373" fmla="*/ 709068 h 2239844"/>
              <a:gd name="connsiteX8374" fmla="*/ 2196028 w 4419601"/>
              <a:gd name="connsiteY8374" fmla="*/ 709981 h 2239844"/>
              <a:gd name="connsiteX8375" fmla="*/ 2158786 w 4419601"/>
              <a:gd name="connsiteY8375" fmla="*/ 714652 h 2239844"/>
              <a:gd name="connsiteX8376" fmla="*/ 2159001 w 4419601"/>
              <a:gd name="connsiteY8376" fmla="*/ 716157 h 2239844"/>
              <a:gd name="connsiteX8377" fmla="*/ 2136246 w 4419601"/>
              <a:gd name="connsiteY8377" fmla="*/ 726393 h 2239844"/>
              <a:gd name="connsiteX8378" fmla="*/ 2136257 w 4419601"/>
              <a:gd name="connsiteY8378" fmla="*/ 726391 h 2239844"/>
              <a:gd name="connsiteX8379" fmla="*/ 2136237 w 4419601"/>
              <a:gd name="connsiteY8379" fmla="*/ 726397 h 2239844"/>
              <a:gd name="connsiteX8380" fmla="*/ 2132368 w 4419601"/>
              <a:gd name="connsiteY8380" fmla="*/ 728138 h 2239844"/>
              <a:gd name="connsiteX8381" fmla="*/ 2133522 w 4419601"/>
              <a:gd name="connsiteY8381" fmla="*/ 735064 h 2239844"/>
              <a:gd name="connsiteX8382" fmla="*/ 2127092 w 4419601"/>
              <a:gd name="connsiteY8382" fmla="*/ 735064 h 2239844"/>
              <a:gd name="connsiteX8383" fmla="*/ 2126933 w 4419601"/>
              <a:gd name="connsiteY8383" fmla="*/ 730583 h 2239844"/>
              <a:gd name="connsiteX8384" fmla="*/ 2121242 w 4419601"/>
              <a:gd name="connsiteY8384" fmla="*/ 733143 h 2239844"/>
              <a:gd name="connsiteX8385" fmla="*/ 2127092 w 4419601"/>
              <a:gd name="connsiteY8385" fmla="*/ 735064 h 2239844"/>
              <a:gd name="connsiteX8386" fmla="*/ 2119369 w 4419601"/>
              <a:gd name="connsiteY8386" fmla="*/ 733986 h 2239844"/>
              <a:gd name="connsiteX8387" fmla="*/ 2030513 w 4419601"/>
              <a:gd name="connsiteY8387" fmla="*/ 773957 h 2239844"/>
              <a:gd name="connsiteX8388" fmla="*/ 2034063 w 4419601"/>
              <a:gd name="connsiteY8388" fmla="*/ 771838 h 2239844"/>
              <a:gd name="connsiteX8389" fmla="*/ 2043362 w 4419601"/>
              <a:gd name="connsiteY8389" fmla="*/ 767534 h 2239844"/>
              <a:gd name="connsiteX8390" fmla="*/ 2087709 w 4419601"/>
              <a:gd name="connsiteY8390" fmla="*/ 740484 h 2239844"/>
              <a:gd name="connsiteX8391" fmla="*/ 2087708 w 4419601"/>
              <a:gd name="connsiteY8391" fmla="*/ 740480 h 2239844"/>
              <a:gd name="connsiteX8392" fmla="*/ 2087740 w 4419601"/>
              <a:gd name="connsiteY8392" fmla="*/ 740466 h 2239844"/>
              <a:gd name="connsiteX8393" fmla="*/ 2088742 w 4419601"/>
              <a:gd name="connsiteY8393" fmla="*/ 739854 h 2239844"/>
              <a:gd name="connsiteX8394" fmla="*/ 2105334 w 4419601"/>
              <a:gd name="connsiteY8394" fmla="*/ 732026 h 2239844"/>
              <a:gd name="connsiteX8395" fmla="*/ 2102490 w 4419601"/>
              <a:gd name="connsiteY8395" fmla="*/ 731629 h 2239844"/>
              <a:gd name="connsiteX8396" fmla="*/ 2100773 w 4419601"/>
              <a:gd name="connsiteY8396" fmla="*/ 731824 h 2239844"/>
              <a:gd name="connsiteX8397" fmla="*/ 2090742 w 4419601"/>
              <a:gd name="connsiteY8397" fmla="*/ 738635 h 2239844"/>
              <a:gd name="connsiteX8398" fmla="*/ 2088742 w 4419601"/>
              <a:gd name="connsiteY8398" fmla="*/ 739854 h 2239844"/>
              <a:gd name="connsiteX8399" fmla="*/ 2083546 w 4419601"/>
              <a:gd name="connsiteY8399" fmla="*/ 742306 h 2239844"/>
              <a:gd name="connsiteX8400" fmla="*/ 2084317 w 4419601"/>
              <a:gd name="connsiteY8400" fmla="*/ 741846 h 2239844"/>
              <a:gd name="connsiteX8401" fmla="*/ 2099363 w 4419601"/>
              <a:gd name="connsiteY8401" fmla="*/ 731984 h 2239844"/>
              <a:gd name="connsiteX8402" fmla="*/ 2083601 w 4419601"/>
              <a:gd name="connsiteY8402" fmla="*/ 733773 h 2239844"/>
              <a:gd name="connsiteX8403" fmla="*/ 2048180 w 4419601"/>
              <a:gd name="connsiteY8403" fmla="*/ 758704 h 2239844"/>
              <a:gd name="connsiteX8404" fmla="*/ 2047867 w 4419601"/>
              <a:gd name="connsiteY8404" fmla="*/ 758849 h 2239844"/>
              <a:gd name="connsiteX8405" fmla="*/ 2029929 w 4419601"/>
              <a:gd name="connsiteY8405" fmla="*/ 766104 h 2239844"/>
              <a:gd name="connsiteX8406" fmla="*/ 2042559 w 4419601"/>
              <a:gd name="connsiteY8406" fmla="*/ 759507 h 2239844"/>
              <a:gd name="connsiteX8407" fmla="*/ 2080948 w 4419601"/>
              <a:gd name="connsiteY8407" fmla="*/ 733923 h 2239844"/>
              <a:gd name="connsiteX8408" fmla="*/ 2078877 w 4419601"/>
              <a:gd name="connsiteY8408" fmla="*/ 733231 h 2239844"/>
              <a:gd name="connsiteX8409" fmla="*/ 2081285 w 4419601"/>
              <a:gd name="connsiteY8409" fmla="*/ 727593 h 2239844"/>
              <a:gd name="connsiteX8410" fmla="*/ 2081285 w 4419601"/>
              <a:gd name="connsiteY8410" fmla="*/ 730815 h 2239844"/>
              <a:gd name="connsiteX8411" fmla="*/ 2081285 w 4419601"/>
              <a:gd name="connsiteY8411" fmla="*/ 733698 h 2239844"/>
              <a:gd name="connsiteX8412" fmla="*/ 2089034 w 4419601"/>
              <a:gd name="connsiteY8412" fmla="*/ 728535 h 2239844"/>
              <a:gd name="connsiteX8413" fmla="*/ 2085998 w 4419601"/>
              <a:gd name="connsiteY8413" fmla="*/ 727057 h 2239844"/>
              <a:gd name="connsiteX8414" fmla="*/ 2081285 w 4419601"/>
              <a:gd name="connsiteY8414" fmla="*/ 727593 h 2239844"/>
              <a:gd name="connsiteX8415" fmla="*/ 2083387 w 4419601"/>
              <a:gd name="connsiteY8415" fmla="*/ 725786 h 2239844"/>
              <a:gd name="connsiteX8416" fmla="*/ 2074383 w 4419601"/>
              <a:gd name="connsiteY8416" fmla="*/ 721402 h 2239844"/>
              <a:gd name="connsiteX8417" fmla="*/ 2074863 w 4419601"/>
              <a:gd name="connsiteY8417" fmla="*/ 722270 h 2239844"/>
              <a:gd name="connsiteX8418" fmla="*/ 2068443 w 4419601"/>
              <a:gd name="connsiteY8418" fmla="*/ 722270 h 2239844"/>
              <a:gd name="connsiteX8419" fmla="*/ 2065632 w 4419601"/>
              <a:gd name="connsiteY8419" fmla="*/ 717143 h 2239844"/>
              <a:gd name="connsiteX8420" fmla="*/ 2062799 w 4419601"/>
              <a:gd name="connsiteY8420" fmla="*/ 715763 h 2239844"/>
              <a:gd name="connsiteX8421" fmla="*/ 1992075 w 4419601"/>
              <a:gd name="connsiteY8421" fmla="*/ 696462 h 2239844"/>
              <a:gd name="connsiteX8422" fmla="*/ 1850629 w 4419601"/>
              <a:gd name="connsiteY8422" fmla="*/ 670728 h 2239844"/>
              <a:gd name="connsiteX8423" fmla="*/ 1817538 w 4419601"/>
              <a:gd name="connsiteY8423" fmla="*/ 671238 h 2239844"/>
              <a:gd name="connsiteX8424" fmla="*/ 1847680 w 4419601"/>
              <a:gd name="connsiteY8424" fmla="*/ 664914 h 2239844"/>
              <a:gd name="connsiteX8425" fmla="*/ 1860273 w 4419601"/>
              <a:gd name="connsiteY8425" fmla="*/ 665099 h 2239844"/>
              <a:gd name="connsiteX8426" fmla="*/ 1914923 w 4419601"/>
              <a:gd name="connsiteY8426" fmla="*/ 670728 h 2239844"/>
              <a:gd name="connsiteX8427" fmla="*/ 2024222 w 4419601"/>
              <a:gd name="connsiteY8427" fmla="*/ 696462 h 2239844"/>
              <a:gd name="connsiteX8428" fmla="*/ 2063352 w 4419601"/>
              <a:gd name="connsiteY8428" fmla="*/ 712981 h 2239844"/>
              <a:gd name="connsiteX8429" fmla="*/ 2041958 w 4419601"/>
              <a:gd name="connsiteY8429" fmla="*/ 673945 h 2239844"/>
              <a:gd name="connsiteX8430" fmla="*/ 2037465 w 4419601"/>
              <a:gd name="connsiteY8430" fmla="*/ 671368 h 2239844"/>
              <a:gd name="connsiteX8431" fmla="*/ 2011364 w 4419601"/>
              <a:gd name="connsiteY8431" fmla="*/ 664295 h 2239844"/>
              <a:gd name="connsiteX8432" fmla="*/ 1959929 w 4419601"/>
              <a:gd name="connsiteY8432" fmla="*/ 664295 h 2239844"/>
              <a:gd name="connsiteX8433" fmla="*/ 1850629 w 4419601"/>
              <a:gd name="connsiteY8433" fmla="*/ 664295 h 2239844"/>
              <a:gd name="connsiteX8434" fmla="*/ 1847680 w 4419601"/>
              <a:gd name="connsiteY8434" fmla="*/ 664914 h 2239844"/>
              <a:gd name="connsiteX8435" fmla="*/ 1829031 w 4419601"/>
              <a:gd name="connsiteY8435" fmla="*/ 664639 h 2239844"/>
              <a:gd name="connsiteX8436" fmla="*/ 1893525 w 4419601"/>
              <a:gd name="connsiteY8436" fmla="*/ 657760 h 2239844"/>
              <a:gd name="connsiteX8437" fmla="*/ 1979217 w 4419601"/>
              <a:gd name="connsiteY8437" fmla="*/ 657861 h 2239844"/>
              <a:gd name="connsiteX8438" fmla="*/ 2021244 w 4419601"/>
              <a:gd name="connsiteY8438" fmla="*/ 662066 h 2239844"/>
              <a:gd name="connsiteX8439" fmla="*/ 1991396 w 4419601"/>
              <a:gd name="connsiteY8439" fmla="*/ 644950 h 2239844"/>
              <a:gd name="connsiteX8440" fmla="*/ 1937394 w 4419601"/>
              <a:gd name="connsiteY8440" fmla="*/ 635164 h 2239844"/>
              <a:gd name="connsiteX8441" fmla="*/ 1889205 w 4419601"/>
              <a:gd name="connsiteY8441" fmla="*/ 638560 h 2239844"/>
              <a:gd name="connsiteX8442" fmla="*/ 1802409 w 4419601"/>
              <a:gd name="connsiteY8442" fmla="*/ 655448 h 2239844"/>
              <a:gd name="connsiteX8443" fmla="*/ 1797964 w 4419601"/>
              <a:gd name="connsiteY8443" fmla="*/ 656560 h 2239844"/>
              <a:gd name="connsiteX8444" fmla="*/ 1768972 w 4419601"/>
              <a:gd name="connsiteY8444" fmla="*/ 667531 h 2239844"/>
              <a:gd name="connsiteX8445" fmla="*/ 1805623 w 4419601"/>
              <a:gd name="connsiteY8445" fmla="*/ 664295 h 2239844"/>
              <a:gd name="connsiteX8446" fmla="*/ 1829031 w 4419601"/>
              <a:gd name="connsiteY8446" fmla="*/ 664639 h 2239844"/>
              <a:gd name="connsiteX8447" fmla="*/ 1809642 w 4419601"/>
              <a:gd name="connsiteY8447" fmla="*/ 666707 h 2239844"/>
              <a:gd name="connsiteX8448" fmla="*/ 1776378 w 4419601"/>
              <a:gd name="connsiteY8448" fmla="*/ 673704 h 2239844"/>
              <a:gd name="connsiteX8449" fmla="*/ 1741330 w 4419601"/>
              <a:gd name="connsiteY8449" fmla="*/ 677162 h 2239844"/>
              <a:gd name="connsiteX8450" fmla="*/ 1638460 w 4419601"/>
              <a:gd name="connsiteY8450" fmla="*/ 702896 h 2239844"/>
              <a:gd name="connsiteX8451" fmla="*/ 1567736 w 4419601"/>
              <a:gd name="connsiteY8451" fmla="*/ 722197 h 2239844"/>
              <a:gd name="connsiteX8452" fmla="*/ 1535589 w 4419601"/>
              <a:gd name="connsiteY8452" fmla="*/ 729435 h 2239844"/>
              <a:gd name="connsiteX8453" fmla="*/ 1511413 w 4419601"/>
              <a:gd name="connsiteY8453" fmla="*/ 723991 h 2239844"/>
              <a:gd name="connsiteX8454" fmla="*/ 1567955 w 4419601"/>
              <a:gd name="connsiteY8454" fmla="*/ 760044 h 2239844"/>
              <a:gd name="connsiteX8455" fmla="*/ 1570163 w 4419601"/>
              <a:gd name="connsiteY8455" fmla="*/ 767343 h 2239844"/>
              <a:gd name="connsiteX8456" fmla="*/ 1566235 w 4419601"/>
              <a:gd name="connsiteY8456" fmla="*/ 765364 h 2239844"/>
              <a:gd name="connsiteX8457" fmla="*/ 1484921 w 4419601"/>
              <a:gd name="connsiteY8457" fmla="*/ 714467 h 2239844"/>
              <a:gd name="connsiteX8458" fmla="*/ 1406724 w 4419601"/>
              <a:gd name="connsiteY8458" fmla="*/ 657696 h 2239844"/>
              <a:gd name="connsiteX8459" fmla="*/ 1353216 w 4419601"/>
              <a:gd name="connsiteY8459" fmla="*/ 628748 h 2239844"/>
              <a:gd name="connsiteX8460" fmla="*/ 1344794 w 4419601"/>
              <a:gd name="connsiteY8460" fmla="*/ 640849 h 2239844"/>
              <a:gd name="connsiteX8461" fmla="*/ 1381733 w 4419601"/>
              <a:gd name="connsiteY8461" fmla="*/ 670490 h 2239844"/>
              <a:gd name="connsiteX8462" fmla="*/ 1394537 w 4419601"/>
              <a:gd name="connsiteY8462" fmla="*/ 680114 h 2239844"/>
              <a:gd name="connsiteX8463" fmla="*/ 1380066 w 4419601"/>
              <a:gd name="connsiteY8463" fmla="*/ 673649 h 2239844"/>
              <a:gd name="connsiteX8464" fmla="*/ 1340841 w 4419601"/>
              <a:gd name="connsiteY8464" fmla="*/ 645801 h 2239844"/>
              <a:gd name="connsiteX8465" fmla="*/ 1334590 w 4419601"/>
              <a:gd name="connsiteY8465" fmla="*/ 652439 h 2239844"/>
              <a:gd name="connsiteX8466" fmla="*/ 1337216 w 4419601"/>
              <a:gd name="connsiteY8466" fmla="*/ 655564 h 2239844"/>
              <a:gd name="connsiteX8467" fmla="*/ 1334170 w 4419601"/>
              <a:gd name="connsiteY8467" fmla="*/ 653698 h 2239844"/>
              <a:gd name="connsiteX8468" fmla="*/ 1333813 w 4419601"/>
              <a:gd name="connsiteY8468" fmla="*/ 653264 h 2239844"/>
              <a:gd name="connsiteX8469" fmla="*/ 1330225 w 4419601"/>
              <a:gd name="connsiteY8469" fmla="*/ 657074 h 2239844"/>
              <a:gd name="connsiteX8470" fmla="*/ 1343806 w 4419601"/>
              <a:gd name="connsiteY8470" fmla="*/ 667758 h 2239844"/>
              <a:gd name="connsiteX8471" fmla="*/ 1342232 w 4419601"/>
              <a:gd name="connsiteY8471" fmla="*/ 670490 h 2239844"/>
              <a:gd name="connsiteX8472" fmla="*/ 1348932 w 4419601"/>
              <a:gd name="connsiteY8472" fmla="*/ 672571 h 2239844"/>
              <a:gd name="connsiteX8473" fmla="*/ 1365610 w 4419601"/>
              <a:gd name="connsiteY8473" fmla="*/ 693678 h 2239844"/>
              <a:gd name="connsiteX8474" fmla="*/ 1370582 w 4419601"/>
              <a:gd name="connsiteY8474" fmla="*/ 696355 h 2239844"/>
              <a:gd name="connsiteX8475" fmla="*/ 1384958 w 4419601"/>
              <a:gd name="connsiteY8475" fmla="*/ 714467 h 2239844"/>
              <a:gd name="connsiteX8476" fmla="*/ 1419622 w 4419601"/>
              <a:gd name="connsiteY8476" fmla="*/ 747250 h 2239844"/>
              <a:gd name="connsiteX8477" fmla="*/ 1497013 w 4419601"/>
              <a:gd name="connsiteY8477" fmla="*/ 792027 h 2239844"/>
              <a:gd name="connsiteX8478" fmla="*/ 1538933 w 4419601"/>
              <a:gd name="connsiteY8478" fmla="*/ 806420 h 2239844"/>
              <a:gd name="connsiteX8479" fmla="*/ 1573779 w 4419601"/>
              <a:gd name="connsiteY8479" fmla="*/ 810408 h 2239844"/>
              <a:gd name="connsiteX8480" fmla="*/ 1580854 w 4419601"/>
              <a:gd name="connsiteY8480" fmla="*/ 817614 h 2239844"/>
              <a:gd name="connsiteX8481" fmla="*/ 1567955 w 4419601"/>
              <a:gd name="connsiteY8481" fmla="*/ 817614 h 2239844"/>
              <a:gd name="connsiteX8482" fmla="*/ 1490564 w 4419601"/>
              <a:gd name="connsiteY8482" fmla="*/ 792027 h 2239844"/>
              <a:gd name="connsiteX8483" fmla="*/ 1413173 w 4419601"/>
              <a:gd name="connsiteY8483" fmla="*/ 753647 h 2239844"/>
              <a:gd name="connsiteX8484" fmla="*/ 1348681 w 4419601"/>
              <a:gd name="connsiteY8484" fmla="*/ 676886 h 2239844"/>
              <a:gd name="connsiteX8485" fmla="*/ 1329621 w 4419601"/>
              <a:gd name="connsiteY8485" fmla="*/ 657982 h 2239844"/>
              <a:gd name="connsiteX8486" fmla="*/ 1278473 w 4419601"/>
              <a:gd name="connsiteY8486" fmla="*/ 757831 h 2239844"/>
              <a:gd name="connsiteX8487" fmla="*/ 1227025 w 4419601"/>
              <a:gd name="connsiteY8487" fmla="*/ 863084 h 2239844"/>
              <a:gd name="connsiteX8488" fmla="*/ 1217700 w 4419601"/>
              <a:gd name="connsiteY8488" fmla="*/ 880559 h 2239844"/>
              <a:gd name="connsiteX8489" fmla="*/ 1231220 w 4419601"/>
              <a:gd name="connsiteY8489" fmla="*/ 849080 h 2239844"/>
              <a:gd name="connsiteX8490" fmla="*/ 1254357 w 4419601"/>
              <a:gd name="connsiteY8490" fmla="*/ 803628 h 2239844"/>
              <a:gd name="connsiteX8491" fmla="*/ 1261834 w 4419601"/>
              <a:gd name="connsiteY8491" fmla="*/ 783156 h 2239844"/>
              <a:gd name="connsiteX8492" fmla="*/ 1262395 w 4419601"/>
              <a:gd name="connsiteY8492" fmla="*/ 781935 h 2239844"/>
              <a:gd name="connsiteX8493" fmla="*/ 1282734 w 4419601"/>
              <a:gd name="connsiteY8493" fmla="*/ 733291 h 2239844"/>
              <a:gd name="connsiteX8494" fmla="*/ 1293852 w 4419601"/>
              <a:gd name="connsiteY8494" fmla="*/ 713290 h 2239844"/>
              <a:gd name="connsiteX8495" fmla="*/ 1310628 w 4419601"/>
              <a:gd name="connsiteY8495" fmla="*/ 685519 h 2239844"/>
              <a:gd name="connsiteX8496" fmla="*/ 1327308 w 4419601"/>
              <a:gd name="connsiteY8496" fmla="*/ 654780 h 2239844"/>
              <a:gd name="connsiteX8497" fmla="*/ 1326767 w 4419601"/>
              <a:gd name="connsiteY8497" fmla="*/ 654354 h 2239844"/>
              <a:gd name="connsiteX8498" fmla="*/ 1310628 w 4419601"/>
              <a:gd name="connsiteY8498" fmla="*/ 683108 h 2239844"/>
              <a:gd name="connsiteX8499" fmla="*/ 1293852 w 4419601"/>
              <a:gd name="connsiteY8499" fmla="*/ 713290 h 2239844"/>
              <a:gd name="connsiteX8500" fmla="*/ 1284904 w 4419601"/>
              <a:gd name="connsiteY8500" fmla="*/ 728102 h 2239844"/>
              <a:gd name="connsiteX8501" fmla="*/ 1282734 w 4419601"/>
              <a:gd name="connsiteY8501" fmla="*/ 733291 h 2239844"/>
              <a:gd name="connsiteX8502" fmla="*/ 1278473 w 4419601"/>
              <a:gd name="connsiteY8502" fmla="*/ 740958 h 2239844"/>
              <a:gd name="connsiteX8503" fmla="*/ 1277473 w 4419601"/>
              <a:gd name="connsiteY8503" fmla="*/ 741386 h 2239844"/>
              <a:gd name="connsiteX8504" fmla="*/ 1284904 w 4419601"/>
              <a:gd name="connsiteY8504" fmla="*/ 724085 h 2239844"/>
              <a:gd name="connsiteX8505" fmla="*/ 1289093 w 4419601"/>
              <a:gd name="connsiteY8505" fmla="*/ 710282 h 2239844"/>
              <a:gd name="connsiteX8506" fmla="*/ 1304197 w 4419601"/>
              <a:gd name="connsiteY8506" fmla="*/ 683108 h 2239844"/>
              <a:gd name="connsiteX8507" fmla="*/ 1322309 w 4419601"/>
              <a:gd name="connsiteY8507" fmla="*/ 650838 h 2239844"/>
              <a:gd name="connsiteX8508" fmla="*/ 1312145 w 4419601"/>
              <a:gd name="connsiteY8508" fmla="*/ 642677 h 2239844"/>
              <a:gd name="connsiteX8509" fmla="*/ 1292514 w 4419601"/>
              <a:gd name="connsiteY8509" fmla="*/ 699007 h 2239844"/>
              <a:gd name="connsiteX8510" fmla="*/ 1310106 w 4419601"/>
              <a:gd name="connsiteY8510" fmla="*/ 641040 h 2239844"/>
              <a:gd name="connsiteX8511" fmla="*/ 1306944 w 4419601"/>
              <a:gd name="connsiteY8511" fmla="*/ 638501 h 2239844"/>
              <a:gd name="connsiteX8512" fmla="*/ 1300177 w 4419601"/>
              <a:gd name="connsiteY8512" fmla="*/ 663223 h 2239844"/>
              <a:gd name="connsiteX8513" fmla="*/ 1275226 w 4419601"/>
              <a:gd name="connsiteY8513" fmla="*/ 729768 h 2239844"/>
              <a:gd name="connsiteX8514" fmla="*/ 1305365 w 4419601"/>
              <a:gd name="connsiteY8514" fmla="*/ 633220 h 2239844"/>
              <a:gd name="connsiteX8515" fmla="*/ 1304894 w 4419601"/>
              <a:gd name="connsiteY8515" fmla="*/ 629641 h 2239844"/>
              <a:gd name="connsiteX8516" fmla="*/ 1306018 w 4419601"/>
              <a:gd name="connsiteY8516" fmla="*/ 631127 h 2239844"/>
              <a:gd name="connsiteX8517" fmla="*/ 1308246 w 4419601"/>
              <a:gd name="connsiteY8517" fmla="*/ 623988 h 2239844"/>
              <a:gd name="connsiteX8518" fmla="*/ 1303536 w 4419601"/>
              <a:gd name="connsiteY8518" fmla="*/ 619316 h 2239844"/>
              <a:gd name="connsiteX8519" fmla="*/ 1308586 w 4419601"/>
              <a:gd name="connsiteY8519" fmla="*/ 622901 h 2239844"/>
              <a:gd name="connsiteX8520" fmla="*/ 1309705 w 4419601"/>
              <a:gd name="connsiteY8520" fmla="*/ 619316 h 2239844"/>
              <a:gd name="connsiteX8521" fmla="*/ 1303536 w 4419601"/>
              <a:gd name="connsiteY8521" fmla="*/ 619316 h 2239844"/>
              <a:gd name="connsiteX8522" fmla="*/ 1309985 w 4419601"/>
              <a:gd name="connsiteY8522" fmla="*/ 612919 h 2239844"/>
              <a:gd name="connsiteX8523" fmla="*/ 1311358 w 4419601"/>
              <a:gd name="connsiteY8523" fmla="*/ 614021 h 2239844"/>
              <a:gd name="connsiteX8524" fmla="*/ 1311669 w 4419601"/>
              <a:gd name="connsiteY8524" fmla="*/ 613024 h 2239844"/>
              <a:gd name="connsiteX8525" fmla="*/ 1309985 w 4419601"/>
              <a:gd name="connsiteY8525" fmla="*/ 612919 h 2239844"/>
              <a:gd name="connsiteX8526" fmla="*/ 1305955 w 4419601"/>
              <a:gd name="connsiteY8526" fmla="*/ 607322 h 2239844"/>
              <a:gd name="connsiteX8527" fmla="*/ 1305112 w 4419601"/>
              <a:gd name="connsiteY8527" fmla="*/ 607246 h 2239844"/>
              <a:gd name="connsiteX8528" fmla="*/ 1301362 w 4419601"/>
              <a:gd name="connsiteY8528" fmla="*/ 616852 h 2239844"/>
              <a:gd name="connsiteX8529" fmla="*/ 1303536 w 4419601"/>
              <a:gd name="connsiteY8529" fmla="*/ 619316 h 2239844"/>
              <a:gd name="connsiteX8530" fmla="*/ 1304894 w 4419601"/>
              <a:gd name="connsiteY8530" fmla="*/ 629641 h 2239844"/>
              <a:gd name="connsiteX8531" fmla="*/ 1299272 w 4419601"/>
              <a:gd name="connsiteY8531" fmla="*/ 622205 h 2239844"/>
              <a:gd name="connsiteX8532" fmla="*/ 1297766 w 4419601"/>
              <a:gd name="connsiteY8532" fmla="*/ 626062 h 2239844"/>
              <a:gd name="connsiteX8533" fmla="*/ 1284904 w 4419601"/>
              <a:gd name="connsiteY8533" fmla="*/ 663825 h 2239844"/>
              <a:gd name="connsiteX8534" fmla="*/ 1182008 w 4419601"/>
              <a:gd name="connsiteY8534" fmla="*/ 869512 h 2239844"/>
              <a:gd name="connsiteX8535" fmla="*/ 1072681 w 4419601"/>
              <a:gd name="connsiteY8535" fmla="*/ 1068771 h 2239844"/>
              <a:gd name="connsiteX8536" fmla="*/ 1000805 w 4419601"/>
              <a:gd name="connsiteY8536" fmla="*/ 1182202 h 2239844"/>
              <a:gd name="connsiteX8537" fmla="*/ 972196 w 4419601"/>
              <a:gd name="connsiteY8537" fmla="*/ 1222233 h 2239844"/>
              <a:gd name="connsiteX8538" fmla="*/ 899044 w 4419601"/>
              <a:gd name="connsiteY8538" fmla="*/ 1313025 h 2239844"/>
              <a:gd name="connsiteX8539" fmla="*/ 854027 w 4419601"/>
              <a:gd name="connsiteY8539" fmla="*/ 1370874 h 2239844"/>
              <a:gd name="connsiteX8540" fmla="*/ 847998 w 4419601"/>
              <a:gd name="connsiteY8540" fmla="*/ 1380917 h 2239844"/>
              <a:gd name="connsiteX8541" fmla="*/ 825653 w 4419601"/>
              <a:gd name="connsiteY8541" fmla="*/ 1409317 h 2239844"/>
              <a:gd name="connsiteX8542" fmla="*/ 822616 w 4419601"/>
              <a:gd name="connsiteY8542" fmla="*/ 1409416 h 2239844"/>
              <a:gd name="connsiteX8543" fmla="*/ 822606 w 4419601"/>
              <a:gd name="connsiteY8543" fmla="*/ 1409405 h 2239844"/>
              <a:gd name="connsiteX8544" fmla="*/ 847596 w 4419601"/>
              <a:gd name="connsiteY8544" fmla="*/ 1364446 h 2239844"/>
              <a:gd name="connsiteX8545" fmla="*/ 918337 w 4419601"/>
              <a:gd name="connsiteY8545" fmla="*/ 1287314 h 2239844"/>
              <a:gd name="connsiteX8546" fmla="*/ 989078 w 4419601"/>
              <a:gd name="connsiteY8546" fmla="*/ 1197326 h 2239844"/>
              <a:gd name="connsiteX8547" fmla="*/ 1104836 w 4419601"/>
              <a:gd name="connsiteY8547" fmla="*/ 1004494 h 2239844"/>
              <a:gd name="connsiteX8548" fmla="*/ 1211751 w 4419601"/>
              <a:gd name="connsiteY8548" fmla="*/ 798004 h 2239844"/>
              <a:gd name="connsiteX8549" fmla="*/ 1292550 w 4419601"/>
              <a:gd name="connsiteY8549" fmla="*/ 613316 h 2239844"/>
              <a:gd name="connsiteX8550" fmla="*/ 1292250 w 4419601"/>
              <a:gd name="connsiteY8550" fmla="*/ 612919 h 2239844"/>
              <a:gd name="connsiteX8551" fmla="*/ 1293372 w 4419601"/>
              <a:gd name="connsiteY8551" fmla="*/ 611435 h 2239844"/>
              <a:gd name="connsiteX8552" fmla="*/ 1304197 w 4419601"/>
              <a:gd name="connsiteY8552" fmla="*/ 586693 h 2239844"/>
              <a:gd name="connsiteX8553" fmla="*/ 1310628 w 4419601"/>
              <a:gd name="connsiteY8553" fmla="*/ 593120 h 2239844"/>
              <a:gd name="connsiteX8554" fmla="*/ 1306045 w 4419601"/>
              <a:gd name="connsiteY8554" fmla="*/ 604857 h 2239844"/>
              <a:gd name="connsiteX8555" fmla="*/ 1309985 w 4419601"/>
              <a:gd name="connsiteY8555" fmla="*/ 604124 h 2239844"/>
              <a:gd name="connsiteX8556" fmla="*/ 1314202 w 4419601"/>
              <a:gd name="connsiteY8556" fmla="*/ 604908 h 2239844"/>
              <a:gd name="connsiteX8557" fmla="*/ 1330412 w 4419601"/>
              <a:gd name="connsiteY8557" fmla="*/ 574127 h 2239844"/>
              <a:gd name="connsiteX8558" fmla="*/ 1331092 w 4419601"/>
              <a:gd name="connsiteY8558" fmla="*/ 574529 h 2239844"/>
              <a:gd name="connsiteX8559" fmla="*/ 1329690 w 4419601"/>
              <a:gd name="connsiteY8559" fmla="*/ 579855 h 2239844"/>
              <a:gd name="connsiteX8560" fmla="*/ 1329030 w 4419601"/>
              <a:gd name="connsiteY8560" fmla="*/ 578682 h 2239844"/>
              <a:gd name="connsiteX8561" fmla="*/ 1325186 w 4419601"/>
              <a:gd name="connsiteY8561" fmla="*/ 571852 h 2239844"/>
              <a:gd name="connsiteX8562" fmla="*/ 1329030 w 4419601"/>
              <a:gd name="connsiteY8562" fmla="*/ 578682 h 2239844"/>
              <a:gd name="connsiteX8563" fmla="*/ 1328751 w 4419601"/>
              <a:gd name="connsiteY8563" fmla="*/ 579600 h 2239844"/>
              <a:gd name="connsiteX8564" fmla="*/ 1323831 w 4419601"/>
              <a:gd name="connsiteY8564" fmla="*/ 576804 h 2239844"/>
              <a:gd name="connsiteX8565" fmla="*/ 1325094 w 4419601"/>
              <a:gd name="connsiteY8565" fmla="*/ 570018 h 2239844"/>
              <a:gd name="connsiteX8566" fmla="*/ 1325582 w 4419601"/>
              <a:gd name="connsiteY8566" fmla="*/ 570405 h 2239844"/>
              <a:gd name="connsiteX8567" fmla="*/ 1325186 w 4419601"/>
              <a:gd name="connsiteY8567" fmla="*/ 571852 h 2239844"/>
              <a:gd name="connsiteX8568" fmla="*/ 1324758 w 4419601"/>
              <a:gd name="connsiteY8568" fmla="*/ 571092 h 2239844"/>
              <a:gd name="connsiteX8569" fmla="*/ 1332374 w 4419601"/>
              <a:gd name="connsiteY8569" fmla="*/ 569663 h 2239844"/>
              <a:gd name="connsiteX8570" fmla="*/ 1335084 w 4419601"/>
              <a:gd name="connsiteY8570" fmla="*/ 576887 h 2239844"/>
              <a:gd name="connsiteX8571" fmla="*/ 1331092 w 4419601"/>
              <a:gd name="connsiteY8571" fmla="*/ 574529 h 2239844"/>
              <a:gd name="connsiteX8572" fmla="*/ 1332880 w 4419601"/>
              <a:gd name="connsiteY8572" fmla="*/ 565996 h 2239844"/>
              <a:gd name="connsiteX8573" fmla="*/ 1333323 w 4419601"/>
              <a:gd name="connsiteY8573" fmla="*/ 566059 h 2239844"/>
              <a:gd name="connsiteX8574" fmla="*/ 1332374 w 4419601"/>
              <a:gd name="connsiteY8574" fmla="*/ 569663 h 2239844"/>
              <a:gd name="connsiteX8575" fmla="*/ 1332038 w 4419601"/>
              <a:gd name="connsiteY8575" fmla="*/ 568768 h 2239844"/>
              <a:gd name="connsiteX8576" fmla="*/ 1327018 w 4419601"/>
              <a:gd name="connsiteY8576" fmla="*/ 565159 h 2239844"/>
              <a:gd name="connsiteX8577" fmla="*/ 1329373 w 4419601"/>
              <a:gd name="connsiteY8577" fmla="*/ 565495 h 2239844"/>
              <a:gd name="connsiteX8578" fmla="*/ 1331529 w 4419601"/>
              <a:gd name="connsiteY8578" fmla="*/ 567410 h 2239844"/>
              <a:gd name="connsiteX8579" fmla="*/ 1332038 w 4419601"/>
              <a:gd name="connsiteY8579" fmla="*/ 568768 h 2239844"/>
              <a:gd name="connsiteX8580" fmla="*/ 1330412 w 4419601"/>
              <a:gd name="connsiteY8580" fmla="*/ 574127 h 2239844"/>
              <a:gd name="connsiteX8581" fmla="*/ 1329921 w 4419601"/>
              <a:gd name="connsiteY8581" fmla="*/ 573837 h 2239844"/>
              <a:gd name="connsiteX8582" fmla="*/ 1325582 w 4419601"/>
              <a:gd name="connsiteY8582" fmla="*/ 570405 h 2239844"/>
              <a:gd name="connsiteX8583" fmla="*/ 1319578 w 4419601"/>
              <a:gd name="connsiteY8583" fmla="*/ 564096 h 2239844"/>
              <a:gd name="connsiteX8584" fmla="*/ 1326628 w 4419601"/>
              <a:gd name="connsiteY8584" fmla="*/ 565103 h 2239844"/>
              <a:gd name="connsiteX8585" fmla="*/ 1325094 w 4419601"/>
              <a:gd name="connsiteY8585" fmla="*/ 570018 h 2239844"/>
              <a:gd name="connsiteX8586" fmla="*/ 1323399 w 4419601"/>
              <a:gd name="connsiteY8586" fmla="*/ 568677 h 2239844"/>
              <a:gd name="connsiteX8587" fmla="*/ 1322686 w 4419601"/>
              <a:gd name="connsiteY8587" fmla="*/ 567410 h 2239844"/>
              <a:gd name="connsiteX8588" fmla="*/ 1327128 w 4419601"/>
              <a:gd name="connsiteY8588" fmla="*/ 563500 h 2239844"/>
              <a:gd name="connsiteX8589" fmla="*/ 1327405 w 4419601"/>
              <a:gd name="connsiteY8589" fmla="*/ 563746 h 2239844"/>
              <a:gd name="connsiteX8590" fmla="*/ 1327018 w 4419601"/>
              <a:gd name="connsiteY8590" fmla="*/ 565159 h 2239844"/>
              <a:gd name="connsiteX8591" fmla="*/ 1326628 w 4419601"/>
              <a:gd name="connsiteY8591" fmla="*/ 565103 h 2239844"/>
              <a:gd name="connsiteX8592" fmla="*/ 1334954 w 4419601"/>
              <a:gd name="connsiteY8592" fmla="*/ 559864 h 2239844"/>
              <a:gd name="connsiteX8593" fmla="*/ 1342783 w 4419601"/>
              <a:gd name="connsiteY8593" fmla="*/ 560982 h 2239844"/>
              <a:gd name="connsiteX8594" fmla="*/ 1342783 w 4419601"/>
              <a:gd name="connsiteY8594" fmla="*/ 567410 h 2239844"/>
              <a:gd name="connsiteX8595" fmla="*/ 1333323 w 4419601"/>
              <a:gd name="connsiteY8595" fmla="*/ 566059 h 2239844"/>
              <a:gd name="connsiteX8596" fmla="*/ 2805061 w 4419601"/>
              <a:gd name="connsiteY8596" fmla="*/ 559581 h 2239844"/>
              <a:gd name="connsiteX8597" fmla="*/ 2788592 w 4419601"/>
              <a:gd name="connsiteY8597" fmla="*/ 574099 h 2239844"/>
              <a:gd name="connsiteX8598" fmla="*/ 2782977 w 4419601"/>
              <a:gd name="connsiteY8598" fmla="*/ 576509 h 2239844"/>
              <a:gd name="connsiteX8599" fmla="*/ 2782590 w 4419601"/>
              <a:gd name="connsiteY8599" fmla="*/ 575347 h 2239844"/>
              <a:gd name="connsiteX8600" fmla="*/ 2793505 w 4419601"/>
              <a:gd name="connsiteY8600" fmla="*/ 568273 h 2239844"/>
              <a:gd name="connsiteX8601" fmla="*/ 1328711 w 4419601"/>
              <a:gd name="connsiteY8601" fmla="*/ 558973 h 2239844"/>
              <a:gd name="connsiteX8602" fmla="*/ 1334749 w 4419601"/>
              <a:gd name="connsiteY8602" fmla="*/ 559835 h 2239844"/>
              <a:gd name="connsiteX8603" fmla="*/ 1332880 w 4419601"/>
              <a:gd name="connsiteY8603" fmla="*/ 565996 h 2239844"/>
              <a:gd name="connsiteX8604" fmla="*/ 1329373 w 4419601"/>
              <a:gd name="connsiteY8604" fmla="*/ 565495 h 2239844"/>
              <a:gd name="connsiteX8605" fmla="*/ 1327405 w 4419601"/>
              <a:gd name="connsiteY8605" fmla="*/ 563746 h 2239844"/>
              <a:gd name="connsiteX8606" fmla="*/ 1320753 w 4419601"/>
              <a:gd name="connsiteY8606" fmla="*/ 557836 h 2239844"/>
              <a:gd name="connsiteX8607" fmla="*/ 1328549 w 4419601"/>
              <a:gd name="connsiteY8607" fmla="*/ 558950 h 2239844"/>
              <a:gd name="connsiteX8608" fmla="*/ 1327128 w 4419601"/>
              <a:gd name="connsiteY8608" fmla="*/ 563500 h 2239844"/>
              <a:gd name="connsiteX8609" fmla="*/ 1335365 w 4419601"/>
              <a:gd name="connsiteY8609" fmla="*/ 557805 h 2239844"/>
              <a:gd name="connsiteX8610" fmla="*/ 1335483 w 4419601"/>
              <a:gd name="connsiteY8610" fmla="*/ 557855 h 2239844"/>
              <a:gd name="connsiteX8611" fmla="*/ 1334954 w 4419601"/>
              <a:gd name="connsiteY8611" fmla="*/ 559864 h 2239844"/>
              <a:gd name="connsiteX8612" fmla="*/ 1334749 w 4419601"/>
              <a:gd name="connsiteY8612" fmla="*/ 559835 h 2239844"/>
              <a:gd name="connsiteX8613" fmla="*/ 1336060 w 4419601"/>
              <a:gd name="connsiteY8613" fmla="*/ 555662 h 2239844"/>
              <a:gd name="connsiteX8614" fmla="*/ 1342783 w 4419601"/>
              <a:gd name="connsiteY8614" fmla="*/ 560982 h 2239844"/>
              <a:gd name="connsiteX8615" fmla="*/ 1335483 w 4419601"/>
              <a:gd name="connsiteY8615" fmla="*/ 557855 h 2239844"/>
              <a:gd name="connsiteX8616" fmla="*/ 1329668 w 4419601"/>
              <a:gd name="connsiteY8616" fmla="*/ 555364 h 2239844"/>
              <a:gd name="connsiteX8617" fmla="*/ 1329696 w 4419601"/>
              <a:gd name="connsiteY8617" fmla="*/ 555376 h 2239844"/>
              <a:gd name="connsiteX8618" fmla="*/ 1328711 w 4419601"/>
              <a:gd name="connsiteY8618" fmla="*/ 558973 h 2239844"/>
              <a:gd name="connsiteX8619" fmla="*/ 1328549 w 4419601"/>
              <a:gd name="connsiteY8619" fmla="*/ 558950 h 2239844"/>
              <a:gd name="connsiteX8620" fmla="*/ 1336352 w 4419601"/>
              <a:gd name="connsiteY8620" fmla="*/ 554554 h 2239844"/>
              <a:gd name="connsiteX8621" fmla="*/ 1336060 w 4419601"/>
              <a:gd name="connsiteY8621" fmla="*/ 555662 h 2239844"/>
              <a:gd name="connsiteX8622" fmla="*/ 1336024 w 4419601"/>
              <a:gd name="connsiteY8622" fmla="*/ 555634 h 2239844"/>
              <a:gd name="connsiteX8623" fmla="*/ 1329921 w 4419601"/>
              <a:gd name="connsiteY8623" fmla="*/ 554554 h 2239844"/>
              <a:gd name="connsiteX8624" fmla="*/ 1334659 w 4419601"/>
              <a:gd name="connsiteY8624" fmla="*/ 554554 h 2239844"/>
              <a:gd name="connsiteX8625" fmla="*/ 1336024 w 4419601"/>
              <a:gd name="connsiteY8625" fmla="*/ 555634 h 2239844"/>
              <a:gd name="connsiteX8626" fmla="*/ 1335365 w 4419601"/>
              <a:gd name="connsiteY8626" fmla="*/ 557805 h 2239844"/>
              <a:gd name="connsiteX8627" fmla="*/ 1329696 w 4419601"/>
              <a:gd name="connsiteY8627" fmla="*/ 555376 h 2239844"/>
              <a:gd name="connsiteX8628" fmla="*/ 1306570 w 4419601"/>
              <a:gd name="connsiteY8628" fmla="*/ 552324 h 2239844"/>
              <a:gd name="connsiteX8629" fmla="*/ 1317059 w 4419601"/>
              <a:gd name="connsiteY8629" fmla="*/ 554554 h 2239844"/>
              <a:gd name="connsiteX8630" fmla="*/ 1320753 w 4419601"/>
              <a:gd name="connsiteY8630" fmla="*/ 557836 h 2239844"/>
              <a:gd name="connsiteX8631" fmla="*/ 1314647 w 4419601"/>
              <a:gd name="connsiteY8631" fmla="*/ 556965 h 2239844"/>
              <a:gd name="connsiteX8632" fmla="*/ 1311918 w 4419601"/>
              <a:gd name="connsiteY8632" fmla="*/ 555930 h 2239844"/>
              <a:gd name="connsiteX8633" fmla="*/ 1310628 w 4419601"/>
              <a:gd name="connsiteY8633" fmla="*/ 554554 h 2239844"/>
              <a:gd name="connsiteX8634" fmla="*/ 1333136 w 4419601"/>
              <a:gd name="connsiteY8634" fmla="*/ 552144 h 2239844"/>
              <a:gd name="connsiteX8635" fmla="*/ 1336352 w 4419601"/>
              <a:gd name="connsiteY8635" fmla="*/ 554554 h 2239844"/>
              <a:gd name="connsiteX8636" fmla="*/ 1334659 w 4419601"/>
              <a:gd name="connsiteY8636" fmla="*/ 554554 h 2239844"/>
              <a:gd name="connsiteX8637" fmla="*/ 1332354 w 4419601"/>
              <a:gd name="connsiteY8637" fmla="*/ 552730 h 2239844"/>
              <a:gd name="connsiteX8638" fmla="*/ 1317059 w 4419601"/>
              <a:gd name="connsiteY8638" fmla="*/ 549963 h 2239844"/>
              <a:gd name="connsiteX8639" fmla="*/ 1318023 w 4419601"/>
              <a:gd name="connsiteY8639" fmla="*/ 550376 h 2239844"/>
              <a:gd name="connsiteX8640" fmla="*/ 1319470 w 4419601"/>
              <a:gd name="connsiteY8640" fmla="*/ 553751 h 2239844"/>
              <a:gd name="connsiteX8641" fmla="*/ 1317059 w 4419601"/>
              <a:gd name="connsiteY8641" fmla="*/ 554554 h 2239844"/>
              <a:gd name="connsiteX8642" fmla="*/ 1317059 w 4419601"/>
              <a:gd name="connsiteY8642" fmla="*/ 553751 h 2239844"/>
              <a:gd name="connsiteX8643" fmla="*/ 1294247 w 4419601"/>
              <a:gd name="connsiteY8643" fmla="*/ 549703 h 2239844"/>
              <a:gd name="connsiteX8644" fmla="*/ 1297086 w 4419601"/>
              <a:gd name="connsiteY8644" fmla="*/ 550307 h 2239844"/>
              <a:gd name="connsiteX8645" fmla="*/ 1311918 w 4419601"/>
              <a:gd name="connsiteY8645" fmla="*/ 555930 h 2239844"/>
              <a:gd name="connsiteX8646" fmla="*/ 1319578 w 4419601"/>
              <a:gd name="connsiteY8646" fmla="*/ 564096 h 2239844"/>
              <a:gd name="connsiteX8647" fmla="*/ 1317177 w 4419601"/>
              <a:gd name="connsiteY8647" fmla="*/ 563754 h 2239844"/>
              <a:gd name="connsiteX8648" fmla="*/ 1310628 w 4419601"/>
              <a:gd name="connsiteY8648" fmla="*/ 558571 h 2239844"/>
              <a:gd name="connsiteX8649" fmla="*/ 1276655 w 4419601"/>
              <a:gd name="connsiteY8649" fmla="*/ 547428 h 2239844"/>
              <a:gd name="connsiteX8650" fmla="*/ 1291335 w 4419601"/>
              <a:gd name="connsiteY8650" fmla="*/ 554554 h 2239844"/>
              <a:gd name="connsiteX8651" fmla="*/ 1314647 w 4419601"/>
              <a:gd name="connsiteY8651" fmla="*/ 563392 h 2239844"/>
              <a:gd name="connsiteX8652" fmla="*/ 1317177 w 4419601"/>
              <a:gd name="connsiteY8652" fmla="*/ 563754 h 2239844"/>
              <a:gd name="connsiteX8653" fmla="*/ 1323399 w 4419601"/>
              <a:gd name="connsiteY8653" fmla="*/ 568677 h 2239844"/>
              <a:gd name="connsiteX8654" fmla="*/ 1324758 w 4419601"/>
              <a:gd name="connsiteY8654" fmla="*/ 571092 h 2239844"/>
              <a:gd name="connsiteX8655" fmla="*/ 1323104 w 4419601"/>
              <a:gd name="connsiteY8655" fmla="*/ 576391 h 2239844"/>
              <a:gd name="connsiteX8656" fmla="*/ 1288923 w 4419601"/>
              <a:gd name="connsiteY8656" fmla="*/ 556965 h 2239844"/>
              <a:gd name="connsiteX8657" fmla="*/ 1308545 w 4419601"/>
              <a:gd name="connsiteY8657" fmla="*/ 546316 h 2239844"/>
              <a:gd name="connsiteX8658" fmla="*/ 1317059 w 4419601"/>
              <a:gd name="connsiteY8658" fmla="*/ 548126 h 2239844"/>
              <a:gd name="connsiteX8659" fmla="*/ 1317059 w 4419601"/>
              <a:gd name="connsiteY8659" fmla="*/ 549963 h 2239844"/>
              <a:gd name="connsiteX8660" fmla="*/ 1292918 w 4419601"/>
              <a:gd name="connsiteY8660" fmla="*/ 542993 h 2239844"/>
              <a:gd name="connsiteX8661" fmla="*/ 1301329 w 4419601"/>
              <a:gd name="connsiteY8661" fmla="*/ 544781 h 2239844"/>
              <a:gd name="connsiteX8662" fmla="*/ 1317059 w 4419601"/>
              <a:gd name="connsiteY8662" fmla="*/ 554554 h 2239844"/>
              <a:gd name="connsiteX8663" fmla="*/ 1292980 w 4419601"/>
              <a:gd name="connsiteY8663" fmla="*/ 539594 h 2239844"/>
              <a:gd name="connsiteX8664" fmla="*/ 1297766 w 4419601"/>
              <a:gd name="connsiteY8664" fmla="*/ 541699 h 2239844"/>
              <a:gd name="connsiteX8665" fmla="*/ 1308545 w 4419601"/>
              <a:gd name="connsiteY8665" fmla="*/ 546316 h 2239844"/>
              <a:gd name="connsiteX8666" fmla="*/ 1301329 w 4419601"/>
              <a:gd name="connsiteY8666" fmla="*/ 544781 h 2239844"/>
              <a:gd name="connsiteX8667" fmla="*/ 1268367 w 4419601"/>
              <a:gd name="connsiteY8667" fmla="*/ 534353 h 2239844"/>
              <a:gd name="connsiteX8668" fmla="*/ 1268758 w 4419601"/>
              <a:gd name="connsiteY8668" fmla="*/ 534450 h 2239844"/>
              <a:gd name="connsiteX8669" fmla="*/ 1279277 w 4419601"/>
              <a:gd name="connsiteY8669" fmla="*/ 540092 h 2239844"/>
              <a:gd name="connsiteX8670" fmla="*/ 1287501 w 4419601"/>
              <a:gd name="connsiteY8670" fmla="*/ 541841 h 2239844"/>
              <a:gd name="connsiteX8671" fmla="*/ 1306570 w 4419601"/>
              <a:gd name="connsiteY8671" fmla="*/ 552324 h 2239844"/>
              <a:gd name="connsiteX8672" fmla="*/ 1297086 w 4419601"/>
              <a:gd name="connsiteY8672" fmla="*/ 550307 h 2239844"/>
              <a:gd name="connsiteX8673" fmla="*/ 1291335 w 4419601"/>
              <a:gd name="connsiteY8673" fmla="*/ 548126 h 2239844"/>
              <a:gd name="connsiteX8674" fmla="*/ 1252749 w 4419601"/>
              <a:gd name="connsiteY8674" fmla="*/ 528843 h 2239844"/>
              <a:gd name="connsiteX8675" fmla="*/ 1256104 w 4419601"/>
              <a:gd name="connsiteY8675" fmla="*/ 528843 h 2239844"/>
              <a:gd name="connsiteX8676" fmla="*/ 1256961 w 4419601"/>
              <a:gd name="connsiteY8676" fmla="*/ 529522 h 2239844"/>
              <a:gd name="connsiteX8677" fmla="*/ 1254538 w 4419601"/>
              <a:gd name="connsiteY8677" fmla="*/ 527602 h 2239844"/>
              <a:gd name="connsiteX8678" fmla="*/ 1258045 w 4419601"/>
              <a:gd name="connsiteY8678" fmla="*/ 528843 h 2239844"/>
              <a:gd name="connsiteX8679" fmla="*/ 1256104 w 4419601"/>
              <a:gd name="connsiteY8679" fmla="*/ 528843 h 2239844"/>
              <a:gd name="connsiteX8680" fmla="*/ 1253516 w 4419601"/>
              <a:gd name="connsiteY8680" fmla="*/ 526276 h 2239844"/>
              <a:gd name="connsiteX8681" fmla="*/ 1253378 w 4419601"/>
              <a:gd name="connsiteY8681" fmla="*/ 526683 h 2239844"/>
              <a:gd name="connsiteX8682" fmla="*/ 1254538 w 4419601"/>
              <a:gd name="connsiteY8682" fmla="*/ 527602 h 2239844"/>
              <a:gd name="connsiteX8683" fmla="*/ 1253225 w 4419601"/>
              <a:gd name="connsiteY8683" fmla="*/ 527137 h 2239844"/>
              <a:gd name="connsiteX8684" fmla="*/ 1252749 w 4419601"/>
              <a:gd name="connsiteY8684" fmla="*/ 528542 h 2239844"/>
              <a:gd name="connsiteX8685" fmla="*/ 1252749 w 4419601"/>
              <a:gd name="connsiteY8685" fmla="*/ 528843 h 2239844"/>
              <a:gd name="connsiteX8686" fmla="*/ 1255795 w 4419601"/>
              <a:gd name="connsiteY8686" fmla="*/ 531211 h 2239844"/>
              <a:gd name="connsiteX8687" fmla="*/ 1252153 w 4419601"/>
              <a:gd name="connsiteY8687" fmla="*/ 530301 h 2239844"/>
              <a:gd name="connsiteX8688" fmla="*/ 1251674 w 4419601"/>
              <a:gd name="connsiteY8688" fmla="*/ 531716 h 2239844"/>
              <a:gd name="connsiteX8689" fmla="*/ 1256937 w 4419601"/>
              <a:gd name="connsiteY8689" fmla="*/ 534539 h 2239844"/>
              <a:gd name="connsiteX8690" fmla="*/ 1257582 w 4419601"/>
              <a:gd name="connsiteY8690" fmla="*/ 532600 h 2239844"/>
              <a:gd name="connsiteX8691" fmla="*/ 1255795 w 4419601"/>
              <a:gd name="connsiteY8691" fmla="*/ 531211 h 2239844"/>
              <a:gd name="connsiteX8692" fmla="*/ 1257871 w 4419601"/>
              <a:gd name="connsiteY8692" fmla="*/ 531730 h 2239844"/>
              <a:gd name="connsiteX8693" fmla="*/ 1258263 w 4419601"/>
              <a:gd name="connsiteY8693" fmla="*/ 530554 h 2239844"/>
              <a:gd name="connsiteX8694" fmla="*/ 1256961 w 4419601"/>
              <a:gd name="connsiteY8694" fmla="*/ 529522 h 2239844"/>
              <a:gd name="connsiteX8695" fmla="*/ 1258522 w 4419601"/>
              <a:gd name="connsiteY8695" fmla="*/ 529774 h 2239844"/>
              <a:gd name="connsiteX8696" fmla="*/ 1258749 w 4419601"/>
              <a:gd name="connsiteY8696" fmla="*/ 529093 h 2239844"/>
              <a:gd name="connsiteX8697" fmla="*/ 1258045 w 4419601"/>
              <a:gd name="connsiteY8697" fmla="*/ 528843 h 2239844"/>
              <a:gd name="connsiteX8698" fmla="*/ 1258303 w 4419601"/>
              <a:gd name="connsiteY8698" fmla="*/ 528843 h 2239844"/>
              <a:gd name="connsiteX8699" fmla="*/ 1258752 w 4419601"/>
              <a:gd name="connsiteY8699" fmla="*/ 529084 h 2239844"/>
              <a:gd name="connsiteX8700" fmla="*/ 1258832 w 4419601"/>
              <a:gd name="connsiteY8700" fmla="*/ 528843 h 2239844"/>
              <a:gd name="connsiteX8701" fmla="*/ 1258303 w 4419601"/>
              <a:gd name="connsiteY8701" fmla="*/ 528843 h 2239844"/>
              <a:gd name="connsiteX8702" fmla="*/ 1243919 w 4419601"/>
              <a:gd name="connsiteY8702" fmla="*/ 525612 h 2239844"/>
              <a:gd name="connsiteX8703" fmla="*/ 1246318 w 4419601"/>
              <a:gd name="connsiteY8703" fmla="*/ 527513 h 2239844"/>
              <a:gd name="connsiteX8704" fmla="*/ 1246318 w 4419601"/>
              <a:gd name="connsiteY8704" fmla="*/ 528843 h 2239844"/>
              <a:gd name="connsiteX8705" fmla="*/ 1243906 w 4419601"/>
              <a:gd name="connsiteY8705" fmla="*/ 525630 h 2239844"/>
              <a:gd name="connsiteX8706" fmla="*/ 1254706 w 4419601"/>
              <a:gd name="connsiteY8706" fmla="*/ 522721 h 2239844"/>
              <a:gd name="connsiteX8707" fmla="*/ 1254675 w 4419601"/>
              <a:gd name="connsiteY8707" fmla="*/ 522855 h 2239844"/>
              <a:gd name="connsiteX8708" fmla="*/ 1254579 w 4419601"/>
              <a:gd name="connsiteY8708" fmla="*/ 523139 h 2239844"/>
              <a:gd name="connsiteX8709" fmla="*/ 1260016 w 4419601"/>
              <a:gd name="connsiteY8709" fmla="*/ 525287 h 2239844"/>
              <a:gd name="connsiteX8710" fmla="*/ 1260565 w 4419601"/>
              <a:gd name="connsiteY8710" fmla="*/ 523636 h 2239844"/>
              <a:gd name="connsiteX8711" fmla="*/ 1246318 w 4419601"/>
              <a:gd name="connsiteY8711" fmla="*/ 522416 h 2239844"/>
              <a:gd name="connsiteX8712" fmla="*/ 1246318 w 4419601"/>
              <a:gd name="connsiteY8712" fmla="*/ 524692 h 2239844"/>
              <a:gd name="connsiteX8713" fmla="*/ 1244968 w 4419601"/>
              <a:gd name="connsiteY8713" fmla="*/ 524214 h 2239844"/>
              <a:gd name="connsiteX8714" fmla="*/ 1239887 w 4419601"/>
              <a:gd name="connsiteY8714" fmla="*/ 522416 h 2239844"/>
              <a:gd name="connsiteX8715" fmla="*/ 1244968 w 4419601"/>
              <a:gd name="connsiteY8715" fmla="*/ 524214 h 2239844"/>
              <a:gd name="connsiteX8716" fmla="*/ 1243919 w 4419601"/>
              <a:gd name="connsiteY8716" fmla="*/ 525612 h 2239844"/>
              <a:gd name="connsiteX8717" fmla="*/ 2840506 w 4419601"/>
              <a:gd name="connsiteY8717" fmla="*/ 521603 h 2239844"/>
              <a:gd name="connsiteX8718" fmla="*/ 2782175 w 4419601"/>
              <a:gd name="connsiteY8718" fmla="*/ 574099 h 2239844"/>
              <a:gd name="connsiteX8719" fmla="*/ 2782590 w 4419601"/>
              <a:gd name="connsiteY8719" fmla="*/ 575347 h 2239844"/>
              <a:gd name="connsiteX8720" fmla="*/ 2705168 w 4419601"/>
              <a:gd name="connsiteY8720" fmla="*/ 625526 h 2239844"/>
              <a:gd name="connsiteX8721" fmla="*/ 2723961 w 4419601"/>
              <a:gd name="connsiteY8721" fmla="*/ 603945 h 2239844"/>
              <a:gd name="connsiteX8722" fmla="*/ 2730837 w 4419601"/>
              <a:gd name="connsiteY8722" fmla="*/ 599812 h 2239844"/>
              <a:gd name="connsiteX8723" fmla="*/ 2819876 w 4419601"/>
              <a:gd name="connsiteY8723" fmla="*/ 537939 h 2239844"/>
              <a:gd name="connsiteX8724" fmla="*/ 2875967 w 4419601"/>
              <a:gd name="connsiteY8724" fmla="*/ 506246 h 2239844"/>
              <a:gd name="connsiteX8725" fmla="*/ 2872017 w 4419601"/>
              <a:gd name="connsiteY8725" fmla="*/ 509815 h 2239844"/>
              <a:gd name="connsiteX8726" fmla="*/ 2870693 w 4419601"/>
              <a:gd name="connsiteY8726" fmla="*/ 510213 h 2239844"/>
              <a:gd name="connsiteX8727" fmla="*/ 1267733 w 4419601"/>
              <a:gd name="connsiteY8727" fmla="*/ 469203 h 2239844"/>
              <a:gd name="connsiteX8728" fmla="*/ 1268312 w 4419601"/>
              <a:gd name="connsiteY8728" fmla="*/ 469824 h 2239844"/>
              <a:gd name="connsiteX8729" fmla="*/ 1271521 w 4419601"/>
              <a:gd name="connsiteY8729" fmla="*/ 503571 h 2239844"/>
              <a:gd name="connsiteX8730" fmla="*/ 1267989 w 4419601"/>
              <a:gd name="connsiteY8730" fmla="*/ 524796 h 2239844"/>
              <a:gd name="connsiteX8731" fmla="*/ 1278473 w 4419601"/>
              <a:gd name="connsiteY8731" fmla="*/ 526433 h 2239844"/>
              <a:gd name="connsiteX8732" fmla="*/ 1304197 w 4419601"/>
              <a:gd name="connsiteY8732" fmla="*/ 535271 h 2239844"/>
              <a:gd name="connsiteX8733" fmla="*/ 1323490 w 4419601"/>
              <a:gd name="connsiteY8733" fmla="*/ 545716 h 2239844"/>
              <a:gd name="connsiteX8734" fmla="*/ 1332354 w 4419601"/>
              <a:gd name="connsiteY8734" fmla="*/ 552730 h 2239844"/>
              <a:gd name="connsiteX8735" fmla="*/ 1329921 w 4419601"/>
              <a:gd name="connsiteY8735" fmla="*/ 554554 h 2239844"/>
              <a:gd name="connsiteX8736" fmla="*/ 1329668 w 4419601"/>
              <a:gd name="connsiteY8736" fmla="*/ 555364 h 2239844"/>
              <a:gd name="connsiteX8737" fmla="*/ 1318023 w 4419601"/>
              <a:gd name="connsiteY8737" fmla="*/ 550376 h 2239844"/>
              <a:gd name="connsiteX8738" fmla="*/ 1317059 w 4419601"/>
              <a:gd name="connsiteY8738" fmla="*/ 548126 h 2239844"/>
              <a:gd name="connsiteX8739" fmla="*/ 1280884 w 4419601"/>
              <a:gd name="connsiteY8739" fmla="*/ 529647 h 2239844"/>
              <a:gd name="connsiteX8740" fmla="*/ 1267902 w 4419601"/>
              <a:gd name="connsiteY8740" fmla="*/ 525321 h 2239844"/>
              <a:gd name="connsiteX8741" fmla="*/ 1267420 w 4419601"/>
              <a:gd name="connsiteY8741" fmla="*/ 528213 h 2239844"/>
              <a:gd name="connsiteX8742" fmla="*/ 1287315 w 4419601"/>
              <a:gd name="connsiteY8742" fmla="*/ 536075 h 2239844"/>
              <a:gd name="connsiteX8743" fmla="*/ 1292980 w 4419601"/>
              <a:gd name="connsiteY8743" fmla="*/ 539594 h 2239844"/>
              <a:gd name="connsiteX8744" fmla="*/ 1277669 w 4419601"/>
              <a:gd name="connsiteY8744" fmla="*/ 532861 h 2239844"/>
              <a:gd name="connsiteX8745" fmla="*/ 1266935 w 4419601"/>
              <a:gd name="connsiteY8745" fmla="*/ 531130 h 2239844"/>
              <a:gd name="connsiteX8746" fmla="*/ 1266800 w 4419601"/>
              <a:gd name="connsiteY8746" fmla="*/ 531942 h 2239844"/>
              <a:gd name="connsiteX8747" fmla="*/ 1278473 w 4419601"/>
              <a:gd name="connsiteY8747" fmla="*/ 536075 h 2239844"/>
              <a:gd name="connsiteX8748" fmla="*/ 1292918 w 4419601"/>
              <a:gd name="connsiteY8748" fmla="*/ 542993 h 2239844"/>
              <a:gd name="connsiteX8749" fmla="*/ 1287501 w 4419601"/>
              <a:gd name="connsiteY8749" fmla="*/ 541841 h 2239844"/>
              <a:gd name="connsiteX8750" fmla="*/ 1278473 w 4419601"/>
              <a:gd name="connsiteY8750" fmla="*/ 536878 h 2239844"/>
              <a:gd name="connsiteX8751" fmla="*/ 1268758 w 4419601"/>
              <a:gd name="connsiteY8751" fmla="*/ 534450 h 2239844"/>
              <a:gd name="connsiteX8752" fmla="*/ 1266600 w 4419601"/>
              <a:gd name="connsiteY8752" fmla="*/ 533293 h 2239844"/>
              <a:gd name="connsiteX8753" fmla="*/ 1266577 w 4419601"/>
              <a:gd name="connsiteY8753" fmla="*/ 533280 h 2239844"/>
              <a:gd name="connsiteX8754" fmla="*/ 1266577 w 4419601"/>
              <a:gd name="connsiteY8754" fmla="*/ 533281 h 2239844"/>
              <a:gd name="connsiteX8755" fmla="*/ 1266600 w 4419601"/>
              <a:gd name="connsiteY8755" fmla="*/ 533293 h 2239844"/>
              <a:gd name="connsiteX8756" fmla="*/ 1268367 w 4419601"/>
              <a:gd name="connsiteY8756" fmla="*/ 534353 h 2239844"/>
              <a:gd name="connsiteX8757" fmla="*/ 1266477 w 4419601"/>
              <a:gd name="connsiteY8757" fmla="*/ 533881 h 2239844"/>
              <a:gd name="connsiteX8758" fmla="*/ 1266142 w 4419601"/>
              <a:gd name="connsiteY8758" fmla="*/ 535896 h 2239844"/>
              <a:gd name="connsiteX8759" fmla="*/ 1291335 w 4419601"/>
              <a:gd name="connsiteY8759" fmla="*/ 548126 h 2239844"/>
              <a:gd name="connsiteX8760" fmla="*/ 1294247 w 4419601"/>
              <a:gd name="connsiteY8760" fmla="*/ 549703 h 2239844"/>
              <a:gd name="connsiteX8761" fmla="*/ 1279277 w 4419601"/>
              <a:gd name="connsiteY8761" fmla="*/ 546519 h 2239844"/>
              <a:gd name="connsiteX8762" fmla="*/ 1267056 w 4419601"/>
              <a:gd name="connsiteY8762" fmla="*/ 539965 h 2239844"/>
              <a:gd name="connsiteX8763" fmla="*/ 1265647 w 4419601"/>
              <a:gd name="connsiteY8763" fmla="*/ 538870 h 2239844"/>
              <a:gd name="connsiteX8764" fmla="*/ 1265595 w 4419601"/>
              <a:gd name="connsiteY8764" fmla="*/ 539182 h 2239844"/>
              <a:gd name="connsiteX8765" fmla="*/ 1267056 w 4419601"/>
              <a:gd name="connsiteY8765" fmla="*/ 539965 h 2239844"/>
              <a:gd name="connsiteX8766" fmla="*/ 1276655 w 4419601"/>
              <a:gd name="connsiteY8766" fmla="*/ 547428 h 2239844"/>
              <a:gd name="connsiteX8767" fmla="*/ 1265152 w 4419601"/>
              <a:gd name="connsiteY8767" fmla="*/ 541844 h 2239844"/>
              <a:gd name="connsiteX8768" fmla="*/ 1265103 w 4419601"/>
              <a:gd name="connsiteY8768" fmla="*/ 542138 h 2239844"/>
              <a:gd name="connsiteX8769" fmla="*/ 1239434 w 4419601"/>
              <a:gd name="connsiteY8769" fmla="*/ 587134 h 2239844"/>
              <a:gd name="connsiteX8770" fmla="*/ 1214943 w 4419601"/>
              <a:gd name="connsiteY8770" fmla="*/ 628020 h 2239844"/>
              <a:gd name="connsiteX8771" fmla="*/ 1225923 w 4419601"/>
              <a:gd name="connsiteY8771" fmla="*/ 601044 h 2239844"/>
              <a:gd name="connsiteX8772" fmla="*/ 1226600 w 4419601"/>
              <a:gd name="connsiteY8772" fmla="*/ 599990 h 2239844"/>
              <a:gd name="connsiteX8773" fmla="*/ 1252269 w 4419601"/>
              <a:gd name="connsiteY8773" fmla="*/ 548566 h 2239844"/>
              <a:gd name="connsiteX8774" fmla="*/ 1256570 w 4419601"/>
              <a:gd name="connsiteY8774" fmla="*/ 535641 h 2239844"/>
              <a:gd name="connsiteX8775" fmla="*/ 1251662 w 4419601"/>
              <a:gd name="connsiteY8775" fmla="*/ 531750 h 2239844"/>
              <a:gd name="connsiteX8776" fmla="*/ 1239434 w 4419601"/>
              <a:gd name="connsiteY8776" fmla="*/ 567850 h 2239844"/>
              <a:gd name="connsiteX8777" fmla="*/ 1225923 w 4419601"/>
              <a:gd name="connsiteY8777" fmla="*/ 601044 h 2239844"/>
              <a:gd name="connsiteX8778" fmla="*/ 1218229 w 4419601"/>
              <a:gd name="connsiteY8778" fmla="*/ 613032 h 2239844"/>
              <a:gd name="connsiteX8779" fmla="*/ 1233017 w 4419601"/>
              <a:gd name="connsiteY8779" fmla="*/ 571064 h 2239844"/>
              <a:gd name="connsiteX8780" fmla="*/ 1247643 w 4419601"/>
              <a:gd name="connsiteY8780" fmla="*/ 529554 h 2239844"/>
              <a:gd name="connsiteX8781" fmla="*/ 1246318 w 4419601"/>
              <a:gd name="connsiteY8781" fmla="*/ 528843 h 2239844"/>
              <a:gd name="connsiteX8782" fmla="*/ 1247766 w 4419601"/>
              <a:gd name="connsiteY8782" fmla="*/ 529205 h 2239844"/>
              <a:gd name="connsiteX8783" fmla="*/ 1247916 w 4419601"/>
              <a:gd name="connsiteY8783" fmla="*/ 528780 h 2239844"/>
              <a:gd name="connsiteX8784" fmla="*/ 1246318 w 4419601"/>
              <a:gd name="connsiteY8784" fmla="*/ 527513 h 2239844"/>
              <a:gd name="connsiteX8785" fmla="*/ 1246318 w 4419601"/>
              <a:gd name="connsiteY8785" fmla="*/ 525630 h 2239844"/>
              <a:gd name="connsiteX8786" fmla="*/ 1246318 w 4419601"/>
              <a:gd name="connsiteY8786" fmla="*/ 524692 h 2239844"/>
              <a:gd name="connsiteX8787" fmla="*/ 1249019 w 4419601"/>
              <a:gd name="connsiteY8787" fmla="*/ 525648 h 2239844"/>
              <a:gd name="connsiteX8788" fmla="*/ 1249548 w 4419601"/>
              <a:gd name="connsiteY8788" fmla="*/ 524148 h 2239844"/>
              <a:gd name="connsiteX8789" fmla="*/ 1246318 w 4419601"/>
              <a:gd name="connsiteY8789" fmla="*/ 522416 h 2239844"/>
              <a:gd name="connsiteX8790" fmla="*/ 1247996 w 4419601"/>
              <a:gd name="connsiteY8790" fmla="*/ 522416 h 2239844"/>
              <a:gd name="connsiteX8791" fmla="*/ 1249686 w 4419601"/>
              <a:gd name="connsiteY8791" fmla="*/ 523756 h 2239844"/>
              <a:gd name="connsiteX8792" fmla="*/ 1250159 w 4419601"/>
              <a:gd name="connsiteY8792" fmla="*/ 522416 h 2239844"/>
              <a:gd name="connsiteX8793" fmla="*/ 1247996 w 4419601"/>
              <a:gd name="connsiteY8793" fmla="*/ 522416 h 2239844"/>
              <a:gd name="connsiteX8794" fmla="*/ 1241384 w 4419601"/>
              <a:gd name="connsiteY8794" fmla="*/ 517174 h 2239844"/>
              <a:gd name="connsiteX8795" fmla="*/ 1239887 w 4419601"/>
              <a:gd name="connsiteY8795" fmla="*/ 521536 h 2239844"/>
              <a:gd name="connsiteX8796" fmla="*/ 1239887 w 4419601"/>
              <a:gd name="connsiteY8796" fmla="*/ 522416 h 2239844"/>
              <a:gd name="connsiteX8797" fmla="*/ 1239719 w 4419601"/>
              <a:gd name="connsiteY8797" fmla="*/ 522025 h 2239844"/>
              <a:gd name="connsiteX8798" fmla="*/ 1239434 w 4419601"/>
              <a:gd name="connsiteY8798" fmla="*/ 522855 h 2239844"/>
              <a:gd name="connsiteX8799" fmla="*/ 1149592 w 4419601"/>
              <a:gd name="connsiteY8799" fmla="*/ 702836 h 2239844"/>
              <a:gd name="connsiteX8800" fmla="*/ 1095046 w 4419601"/>
              <a:gd name="connsiteY8800" fmla="*/ 792827 h 2239844"/>
              <a:gd name="connsiteX8801" fmla="*/ 1056782 w 4419601"/>
              <a:gd name="connsiteY8801" fmla="*/ 855954 h 2239844"/>
              <a:gd name="connsiteX8802" fmla="*/ 1040499 w 4419601"/>
              <a:gd name="connsiteY8802" fmla="*/ 879604 h 2239844"/>
              <a:gd name="connsiteX8803" fmla="*/ 1001584 w 4419601"/>
              <a:gd name="connsiteY8803" fmla="*/ 936124 h 2239844"/>
              <a:gd name="connsiteX8804" fmla="*/ 1004447 w 4419601"/>
              <a:gd name="connsiteY8804" fmla="*/ 940145 h 2239844"/>
              <a:gd name="connsiteX8805" fmla="*/ 1040499 w 4419601"/>
              <a:gd name="connsiteY8805" fmla="*/ 882818 h 2239844"/>
              <a:gd name="connsiteX8806" fmla="*/ 1056782 w 4419601"/>
              <a:gd name="connsiteY8806" fmla="*/ 855954 h 2239844"/>
              <a:gd name="connsiteX8807" fmla="*/ 1104671 w 4419601"/>
              <a:gd name="connsiteY8807" fmla="*/ 786399 h 2239844"/>
              <a:gd name="connsiteX8808" fmla="*/ 1168844 w 4419601"/>
              <a:gd name="connsiteY8808" fmla="*/ 689980 h 2239844"/>
              <a:gd name="connsiteX8809" fmla="*/ 1197722 w 4419601"/>
              <a:gd name="connsiteY8809" fmla="*/ 644985 h 2239844"/>
              <a:gd name="connsiteX8810" fmla="*/ 1218229 w 4419601"/>
              <a:gd name="connsiteY8810" fmla="*/ 613032 h 2239844"/>
              <a:gd name="connsiteX8811" fmla="*/ 1213765 w 4419601"/>
              <a:gd name="connsiteY8811" fmla="*/ 625701 h 2239844"/>
              <a:gd name="connsiteX8812" fmla="*/ 1201391 w 4419601"/>
              <a:gd name="connsiteY8812" fmla="*/ 650645 h 2239844"/>
              <a:gd name="connsiteX8813" fmla="*/ 1181679 w 4419601"/>
              <a:gd name="connsiteY8813" fmla="*/ 683552 h 2239844"/>
              <a:gd name="connsiteX8814" fmla="*/ 1117506 w 4419601"/>
              <a:gd name="connsiteY8814" fmla="*/ 773543 h 2239844"/>
              <a:gd name="connsiteX8815" fmla="*/ 1053333 w 4419601"/>
              <a:gd name="connsiteY8815" fmla="*/ 869962 h 2239844"/>
              <a:gd name="connsiteX8816" fmla="*/ 1005571 w 4419601"/>
              <a:gd name="connsiteY8816" fmla="*/ 941724 h 2239844"/>
              <a:gd name="connsiteX8817" fmla="*/ 1008355 w 4419601"/>
              <a:gd name="connsiteY8817" fmla="*/ 945632 h 2239844"/>
              <a:gd name="connsiteX8818" fmla="*/ 1003967 w 4419601"/>
              <a:gd name="connsiteY8818" fmla="*/ 944134 h 2239844"/>
              <a:gd name="connsiteX8819" fmla="*/ 1002470 w 4419601"/>
              <a:gd name="connsiteY8819" fmla="*/ 946383 h 2239844"/>
              <a:gd name="connsiteX8820" fmla="*/ 1007994 w 4419601"/>
              <a:gd name="connsiteY8820" fmla="*/ 954139 h 2239844"/>
              <a:gd name="connsiteX8821" fmla="*/ 999625 w 4419601"/>
              <a:gd name="connsiteY8821" fmla="*/ 950659 h 2239844"/>
              <a:gd name="connsiteX8822" fmla="*/ 989161 w 4419601"/>
              <a:gd name="connsiteY8822" fmla="*/ 966381 h 2239844"/>
              <a:gd name="connsiteX8823" fmla="*/ 980560 w 4419601"/>
              <a:gd name="connsiteY8823" fmla="*/ 978129 h 2239844"/>
              <a:gd name="connsiteX8824" fmla="*/ 998206 w 4419601"/>
              <a:gd name="connsiteY8824" fmla="*/ 950069 h 2239844"/>
              <a:gd name="connsiteX8825" fmla="*/ 993368 w 4419601"/>
              <a:gd name="connsiteY8825" fmla="*/ 948057 h 2239844"/>
              <a:gd name="connsiteX8826" fmla="*/ 976326 w 4419601"/>
              <a:gd name="connsiteY8826" fmla="*/ 972809 h 2239844"/>
              <a:gd name="connsiteX8827" fmla="*/ 974968 w 4419601"/>
              <a:gd name="connsiteY8827" fmla="*/ 974752 h 2239844"/>
              <a:gd name="connsiteX8828" fmla="*/ 991920 w 4419601"/>
              <a:gd name="connsiteY8828" fmla="*/ 947455 h 2239844"/>
              <a:gd name="connsiteX8829" fmla="*/ 975096 w 4419601"/>
              <a:gd name="connsiteY8829" fmla="*/ 940458 h 2239844"/>
              <a:gd name="connsiteX8830" fmla="*/ 967554 w 4419601"/>
              <a:gd name="connsiteY8830" fmla="*/ 936756 h 2239844"/>
              <a:gd name="connsiteX8831" fmla="*/ 968677 w 4419601"/>
              <a:gd name="connsiteY8831" fmla="*/ 937239 h 2239844"/>
              <a:gd name="connsiteX8832" fmla="*/ 969479 w 4419601"/>
              <a:gd name="connsiteY8832" fmla="*/ 934824 h 2239844"/>
              <a:gd name="connsiteX8833" fmla="*/ 963696 w 4419601"/>
              <a:gd name="connsiteY8833" fmla="*/ 929734 h 2239844"/>
              <a:gd name="connsiteX8834" fmla="*/ 976701 w 4419601"/>
              <a:gd name="connsiteY8834" fmla="*/ 934824 h 2239844"/>
              <a:gd name="connsiteX8835" fmla="*/ 995729 w 4419601"/>
              <a:gd name="connsiteY8835" fmla="*/ 941321 h 2239844"/>
              <a:gd name="connsiteX8836" fmla="*/ 997190 w 4419601"/>
              <a:gd name="connsiteY8836" fmla="*/ 938968 h 2239844"/>
              <a:gd name="connsiteX8837" fmla="*/ 988125 w 4419601"/>
              <a:gd name="connsiteY8837" fmla="*/ 926240 h 2239844"/>
              <a:gd name="connsiteX8838" fmla="*/ 988737 w 4419601"/>
              <a:gd name="connsiteY8838" fmla="*/ 921948 h 2239844"/>
              <a:gd name="connsiteX8839" fmla="*/ 981376 w 4419601"/>
              <a:gd name="connsiteY8839" fmla="*/ 918514 h 2239844"/>
              <a:gd name="connsiteX8840" fmla="*/ 950222 w 4419601"/>
              <a:gd name="connsiteY8840" fmla="*/ 896195 h 2239844"/>
              <a:gd name="connsiteX8841" fmla="*/ 886032 w 4419601"/>
              <a:gd name="connsiteY8841" fmla="*/ 851127 h 2239844"/>
              <a:gd name="connsiteX8842" fmla="*/ 914918 w 4419601"/>
              <a:gd name="connsiteY8842" fmla="*/ 867223 h 2239844"/>
              <a:gd name="connsiteX8843" fmla="*/ 933299 w 4419601"/>
              <a:gd name="connsiteY8843" fmla="*/ 877465 h 2239844"/>
              <a:gd name="connsiteX8844" fmla="*/ 956641 w 4419601"/>
              <a:gd name="connsiteY8844" fmla="*/ 896195 h 2239844"/>
              <a:gd name="connsiteX8845" fmla="*/ 990341 w 4419601"/>
              <a:gd name="connsiteY8845" fmla="*/ 920338 h 2239844"/>
              <a:gd name="connsiteX8846" fmla="*/ 1000180 w 4419601"/>
              <a:gd name="connsiteY8846" fmla="*/ 934153 h 2239844"/>
              <a:gd name="connsiteX8847" fmla="*/ 1007610 w 4419601"/>
              <a:gd name="connsiteY8847" fmla="*/ 922189 h 2239844"/>
              <a:gd name="connsiteX8848" fmla="*/ 1066168 w 4419601"/>
              <a:gd name="connsiteY8848" fmla="*/ 824967 h 2239844"/>
              <a:gd name="connsiteX8849" fmla="*/ 1123923 w 4419601"/>
              <a:gd name="connsiteY8849" fmla="*/ 734976 h 2239844"/>
              <a:gd name="connsiteX8850" fmla="*/ 1175261 w 4419601"/>
              <a:gd name="connsiteY8850" fmla="*/ 651413 h 2239844"/>
              <a:gd name="connsiteX8851" fmla="*/ 1220182 w 4419601"/>
              <a:gd name="connsiteY8851" fmla="*/ 560619 h 2239844"/>
              <a:gd name="connsiteX8852" fmla="*/ 1241548 w 4419601"/>
              <a:gd name="connsiteY8852" fmla="*/ 481035 h 2239844"/>
              <a:gd name="connsiteX8853" fmla="*/ 1242643 w 4419601"/>
              <a:gd name="connsiteY8853" fmla="*/ 482680 h 2239844"/>
              <a:gd name="connsiteX8854" fmla="*/ 1245851 w 4419601"/>
              <a:gd name="connsiteY8854" fmla="*/ 477859 h 2239844"/>
              <a:gd name="connsiteX8855" fmla="*/ 1252269 w 4419601"/>
              <a:gd name="connsiteY8855" fmla="*/ 471431 h 2239844"/>
              <a:gd name="connsiteX8856" fmla="*/ 1248258 w 4419601"/>
              <a:gd name="connsiteY8856" fmla="*/ 497143 h 2239844"/>
              <a:gd name="connsiteX8857" fmla="*/ 1241595 w 4419601"/>
              <a:gd name="connsiteY8857" fmla="*/ 516557 h 2239844"/>
              <a:gd name="connsiteX8858" fmla="*/ 1251106 w 4419601"/>
              <a:gd name="connsiteY8858" fmla="*/ 519726 h 2239844"/>
              <a:gd name="connsiteX8859" fmla="*/ 1252269 w 4419601"/>
              <a:gd name="connsiteY8859" fmla="*/ 516427 h 2239844"/>
              <a:gd name="connsiteX8860" fmla="*/ 1256279 w 4419601"/>
              <a:gd name="connsiteY8860" fmla="*/ 496339 h 2239844"/>
              <a:gd name="connsiteX8861" fmla="*/ 1261003 w 4419601"/>
              <a:gd name="connsiteY8861" fmla="*/ 483007 h 2239844"/>
              <a:gd name="connsiteX8862" fmla="*/ 1262154 w 4419601"/>
              <a:gd name="connsiteY8862" fmla="*/ 490585 h 2239844"/>
              <a:gd name="connsiteX8863" fmla="*/ 1255092 w 4419601"/>
              <a:gd name="connsiteY8863" fmla="*/ 521054 h 2239844"/>
              <a:gd name="connsiteX8864" fmla="*/ 1260792 w 4419601"/>
              <a:gd name="connsiteY8864" fmla="*/ 522953 h 2239844"/>
              <a:gd name="connsiteX8865" fmla="*/ 1265103 w 4419601"/>
              <a:gd name="connsiteY8865" fmla="*/ 509999 h 2239844"/>
              <a:gd name="connsiteX8866" fmla="*/ 1262154 w 4419601"/>
              <a:gd name="connsiteY8866" fmla="*/ 490585 h 2239844"/>
              <a:gd name="connsiteX8867" fmla="*/ 1265103 w 4419601"/>
              <a:gd name="connsiteY8867" fmla="*/ 477859 h 2239844"/>
              <a:gd name="connsiteX8868" fmla="*/ 1244958 w 4419601"/>
              <a:gd name="connsiteY8868" fmla="*/ 468332 h 2239844"/>
              <a:gd name="connsiteX8869" fmla="*/ 1241548 w 4419601"/>
              <a:gd name="connsiteY8869" fmla="*/ 481035 h 2239844"/>
              <a:gd name="connsiteX8870" fmla="*/ 1239434 w 4419601"/>
              <a:gd name="connsiteY8870" fmla="*/ 477859 h 2239844"/>
              <a:gd name="connsiteX8871" fmla="*/ 1243445 w 4419601"/>
              <a:gd name="connsiteY8871" fmla="*/ 469021 h 2239844"/>
              <a:gd name="connsiteX8872" fmla="*/ 3179763 w 4419601"/>
              <a:gd name="connsiteY8872" fmla="*/ 465188 h 2239844"/>
              <a:gd name="connsiteX8873" fmla="*/ 3179763 w 4419601"/>
              <a:gd name="connsiteY8873" fmla="*/ 471538 h 2239844"/>
              <a:gd name="connsiteX8874" fmla="*/ 3179763 w 4419601"/>
              <a:gd name="connsiteY8874" fmla="*/ 465188 h 2239844"/>
              <a:gd name="connsiteX8875" fmla="*/ 1252269 w 4419601"/>
              <a:gd name="connsiteY8875" fmla="*/ 465003 h 2239844"/>
              <a:gd name="connsiteX8876" fmla="*/ 1252269 w 4419601"/>
              <a:gd name="connsiteY8876" fmla="*/ 471431 h 2239844"/>
              <a:gd name="connsiteX8877" fmla="*/ 1251467 w 4419601"/>
              <a:gd name="connsiteY8877" fmla="*/ 468217 h 2239844"/>
              <a:gd name="connsiteX8878" fmla="*/ 1248695 w 4419601"/>
              <a:gd name="connsiteY8878" fmla="*/ 466631 h 2239844"/>
              <a:gd name="connsiteX8879" fmla="*/ 1245851 w 4419601"/>
              <a:gd name="connsiteY8879" fmla="*/ 465003 h 2239844"/>
              <a:gd name="connsiteX8880" fmla="*/ 1248695 w 4419601"/>
              <a:gd name="connsiteY8880" fmla="*/ 466631 h 2239844"/>
              <a:gd name="connsiteX8881" fmla="*/ 1244958 w 4419601"/>
              <a:gd name="connsiteY8881" fmla="*/ 468332 h 2239844"/>
              <a:gd name="connsiteX8882" fmla="*/ 1135848 w 4419601"/>
              <a:gd name="connsiteY8882" fmla="*/ 456488 h 2239844"/>
              <a:gd name="connsiteX8883" fmla="*/ 1136651 w 4419601"/>
              <a:gd name="connsiteY8883" fmla="*/ 458887 h 2239844"/>
              <a:gd name="connsiteX8884" fmla="*/ 1008138 w 4419601"/>
              <a:gd name="connsiteY8884" fmla="*/ 657276 h 2239844"/>
              <a:gd name="connsiteX8885" fmla="*/ 1008138 w 4419601"/>
              <a:gd name="connsiteY8885" fmla="*/ 650876 h 2239844"/>
              <a:gd name="connsiteX8886" fmla="*/ 1130225 w 4419601"/>
              <a:gd name="connsiteY8886" fmla="*/ 458887 h 2239844"/>
              <a:gd name="connsiteX8887" fmla="*/ 1135848 w 4419601"/>
              <a:gd name="connsiteY8887" fmla="*/ 456488 h 2239844"/>
              <a:gd name="connsiteX8888" fmla="*/ 1236627 w 4419601"/>
              <a:gd name="connsiteY8888" fmla="*/ 456484 h 2239844"/>
              <a:gd name="connsiteX8889" fmla="*/ 1239838 w 4419601"/>
              <a:gd name="connsiteY8889" fmla="*/ 458881 h 2239844"/>
              <a:gd name="connsiteX8890" fmla="*/ 1169194 w 4419601"/>
              <a:gd name="connsiteY8890" fmla="*/ 586739 h 2239844"/>
              <a:gd name="connsiteX8891" fmla="*/ 1137083 w 4419601"/>
              <a:gd name="connsiteY8891" fmla="*/ 644275 h 2239844"/>
              <a:gd name="connsiteX8892" fmla="*/ 1104972 w 4419601"/>
              <a:gd name="connsiteY8892" fmla="*/ 689026 h 2239844"/>
              <a:gd name="connsiteX8893" fmla="*/ 1098550 w 4419601"/>
              <a:gd name="connsiteY8893" fmla="*/ 682633 h 2239844"/>
              <a:gd name="connsiteX8894" fmla="*/ 1137083 w 4419601"/>
              <a:gd name="connsiteY8894" fmla="*/ 637883 h 2239844"/>
              <a:gd name="connsiteX8895" fmla="*/ 1162772 w 4419601"/>
              <a:gd name="connsiteY8895" fmla="*/ 580346 h 2239844"/>
              <a:gd name="connsiteX8896" fmla="*/ 1233416 w 4419601"/>
              <a:gd name="connsiteY8896" fmla="*/ 458881 h 2239844"/>
              <a:gd name="connsiteX8897" fmla="*/ 1236627 w 4419601"/>
              <a:gd name="connsiteY8897" fmla="*/ 456484 h 2239844"/>
              <a:gd name="connsiteX8898" fmla="*/ 2924577 w 4419601"/>
              <a:gd name="connsiteY8898" fmla="*/ 456052 h 2239844"/>
              <a:gd name="connsiteX8899" fmla="*/ 2865599 w 4419601"/>
              <a:gd name="connsiteY8899" fmla="*/ 509815 h 2239844"/>
              <a:gd name="connsiteX8900" fmla="*/ 2863995 w 4419601"/>
              <a:gd name="connsiteY8900" fmla="*/ 512225 h 2239844"/>
              <a:gd name="connsiteX8901" fmla="*/ 2870693 w 4419601"/>
              <a:gd name="connsiteY8901" fmla="*/ 510213 h 2239844"/>
              <a:gd name="connsiteX8902" fmla="*/ 2805061 w 4419601"/>
              <a:gd name="connsiteY8902" fmla="*/ 559581 h 2239844"/>
              <a:gd name="connsiteX8903" fmla="*/ 2911478 w 4419601"/>
              <a:gd name="connsiteY8903" fmla="*/ 465772 h 2239844"/>
              <a:gd name="connsiteX8904" fmla="*/ 1176262 w 4419601"/>
              <a:gd name="connsiteY8904" fmla="*/ 451003 h 2239844"/>
              <a:gd name="connsiteX8905" fmla="*/ 1175459 w 4419601"/>
              <a:gd name="connsiteY8905" fmla="*/ 455036 h 2239844"/>
              <a:gd name="connsiteX8906" fmla="*/ 1174335 w 4419601"/>
              <a:gd name="connsiteY8906" fmla="*/ 456810 h 2239844"/>
              <a:gd name="connsiteX8907" fmla="*/ 1173853 w 4419601"/>
              <a:gd name="connsiteY8907" fmla="*/ 456649 h 2239844"/>
              <a:gd name="connsiteX8908" fmla="*/ 1176262 w 4419601"/>
              <a:gd name="connsiteY8908" fmla="*/ 451003 h 2239844"/>
              <a:gd name="connsiteX8909" fmla="*/ 1182688 w 4419601"/>
              <a:gd name="connsiteY8909" fmla="*/ 444551 h 2239844"/>
              <a:gd name="connsiteX8910" fmla="*/ 1182688 w 4419601"/>
              <a:gd name="connsiteY8910" fmla="*/ 451003 h 2239844"/>
              <a:gd name="connsiteX8911" fmla="*/ 1169837 w 4419601"/>
              <a:gd name="connsiteY8911" fmla="*/ 476813 h 2239844"/>
              <a:gd name="connsiteX8912" fmla="*/ 1131283 w 4419601"/>
              <a:gd name="connsiteY8912" fmla="*/ 534885 h 2239844"/>
              <a:gd name="connsiteX8913" fmla="*/ 1054175 w 4419601"/>
              <a:gd name="connsiteY8913" fmla="*/ 644576 h 2239844"/>
              <a:gd name="connsiteX8914" fmla="*/ 1047750 w 4419601"/>
              <a:gd name="connsiteY8914" fmla="*/ 638123 h 2239844"/>
              <a:gd name="connsiteX8915" fmla="*/ 1118432 w 4419601"/>
              <a:gd name="connsiteY8915" fmla="*/ 547790 h 2239844"/>
              <a:gd name="connsiteX8916" fmla="*/ 1150560 w 4419601"/>
              <a:gd name="connsiteY8916" fmla="*/ 502623 h 2239844"/>
              <a:gd name="connsiteX8917" fmla="*/ 1163411 w 4419601"/>
              <a:gd name="connsiteY8917" fmla="*/ 476813 h 2239844"/>
              <a:gd name="connsiteX8918" fmla="*/ 1169837 w 4419601"/>
              <a:gd name="connsiteY8918" fmla="*/ 463908 h 2239844"/>
              <a:gd name="connsiteX8919" fmla="*/ 1174335 w 4419601"/>
              <a:gd name="connsiteY8919" fmla="*/ 456810 h 2239844"/>
              <a:gd name="connsiteX8920" fmla="*/ 1176262 w 4419601"/>
              <a:gd name="connsiteY8920" fmla="*/ 457456 h 2239844"/>
              <a:gd name="connsiteX8921" fmla="*/ 1176262 w 4419601"/>
              <a:gd name="connsiteY8921" fmla="*/ 451003 h 2239844"/>
              <a:gd name="connsiteX8922" fmla="*/ 1182688 w 4419601"/>
              <a:gd name="connsiteY8922" fmla="*/ 444551 h 2239844"/>
              <a:gd name="connsiteX8923" fmla="*/ 1195316 w 4419601"/>
              <a:gd name="connsiteY8923" fmla="*/ 438201 h 2239844"/>
              <a:gd name="connsiteX8924" fmla="*/ 1201738 w 4419601"/>
              <a:gd name="connsiteY8924" fmla="*/ 444642 h 2239844"/>
              <a:gd name="connsiteX8925" fmla="*/ 1066872 w 4419601"/>
              <a:gd name="connsiteY8925" fmla="*/ 663626 h 2239844"/>
              <a:gd name="connsiteX8926" fmla="*/ 1060450 w 4419601"/>
              <a:gd name="connsiteY8926" fmla="*/ 657185 h 2239844"/>
              <a:gd name="connsiteX8927" fmla="*/ 1195316 w 4419601"/>
              <a:gd name="connsiteY8927" fmla="*/ 438201 h 2239844"/>
              <a:gd name="connsiteX8928" fmla="*/ 1256062 w 4419601"/>
              <a:gd name="connsiteY8928" fmla="*/ 434606 h 2239844"/>
              <a:gd name="connsiteX8929" fmla="*/ 1258888 w 4419601"/>
              <a:gd name="connsiteY8929" fmla="*/ 438201 h 2239844"/>
              <a:gd name="connsiteX8930" fmla="*/ 1252466 w 4419601"/>
              <a:gd name="connsiteY8930" fmla="*/ 438201 h 2239844"/>
              <a:gd name="connsiteX8931" fmla="*/ 1253269 w 4419601"/>
              <a:gd name="connsiteY8931" fmla="*/ 437399 h 2239844"/>
              <a:gd name="connsiteX8932" fmla="*/ 1127091 w 4419601"/>
              <a:gd name="connsiteY8932" fmla="*/ 430338 h 2239844"/>
              <a:gd name="connsiteX8933" fmla="*/ 1130301 w 4419601"/>
              <a:gd name="connsiteY8933" fmla="*/ 438399 h 2239844"/>
              <a:gd name="connsiteX8934" fmla="*/ 989082 w 4419601"/>
              <a:gd name="connsiteY8934" fmla="*/ 625427 h 2239844"/>
              <a:gd name="connsiteX8935" fmla="*/ 982663 w 4419601"/>
              <a:gd name="connsiteY8935" fmla="*/ 625427 h 2239844"/>
              <a:gd name="connsiteX8936" fmla="*/ 1123882 w 4419601"/>
              <a:gd name="connsiteY8936" fmla="*/ 431950 h 2239844"/>
              <a:gd name="connsiteX8937" fmla="*/ 1127091 w 4419601"/>
              <a:gd name="connsiteY8937" fmla="*/ 430338 h 2239844"/>
              <a:gd name="connsiteX8938" fmla="*/ 1104837 w 4419601"/>
              <a:gd name="connsiteY8938" fmla="*/ 406544 h 2239844"/>
              <a:gd name="connsiteX8939" fmla="*/ 957326 w 4419601"/>
              <a:gd name="connsiteY8939" fmla="*/ 612732 h 2239844"/>
              <a:gd name="connsiteX8940" fmla="*/ 950913 w 4419601"/>
              <a:gd name="connsiteY8940" fmla="*/ 612732 h 2239844"/>
              <a:gd name="connsiteX8941" fmla="*/ 1104837 w 4419601"/>
              <a:gd name="connsiteY8941" fmla="*/ 406544 h 2239844"/>
              <a:gd name="connsiteX8942" fmla="*/ 2994422 w 4419601"/>
              <a:gd name="connsiteY8942" fmla="*/ 395304 h 2239844"/>
              <a:gd name="connsiteX8943" fmla="*/ 2956510 w 4419601"/>
              <a:gd name="connsiteY8943" fmla="*/ 427585 h 2239844"/>
              <a:gd name="connsiteX8944" fmla="*/ 2949024 w 4419601"/>
              <a:gd name="connsiteY8944" fmla="*/ 432674 h 2239844"/>
              <a:gd name="connsiteX8945" fmla="*/ 2911478 w 4419601"/>
              <a:gd name="connsiteY8945" fmla="*/ 465772 h 2239844"/>
              <a:gd name="connsiteX8946" fmla="*/ 2904103 w 4419601"/>
              <a:gd name="connsiteY8946" fmla="*/ 471244 h 2239844"/>
              <a:gd name="connsiteX8947" fmla="*/ 2840506 w 4419601"/>
              <a:gd name="connsiteY8947" fmla="*/ 521603 h 2239844"/>
              <a:gd name="connsiteX8948" fmla="*/ 2932179 w 4419601"/>
              <a:gd name="connsiteY8948" fmla="*/ 439102 h 2239844"/>
              <a:gd name="connsiteX8949" fmla="*/ 3004243 w 4419601"/>
              <a:gd name="connsiteY8949" fmla="*/ 395139 h 2239844"/>
              <a:gd name="connsiteX8950" fmla="*/ 2977147 w 4419601"/>
              <a:gd name="connsiteY8950" fmla="*/ 417044 h 2239844"/>
              <a:gd name="connsiteX8951" fmla="*/ 2924577 w 4419601"/>
              <a:gd name="connsiteY8951" fmla="*/ 456052 h 2239844"/>
              <a:gd name="connsiteX8952" fmla="*/ 2945815 w 4419601"/>
              <a:gd name="connsiteY8952" fmla="*/ 436692 h 2239844"/>
              <a:gd name="connsiteX8953" fmla="*/ 2956510 w 4419601"/>
              <a:gd name="connsiteY8953" fmla="*/ 427585 h 2239844"/>
              <a:gd name="connsiteX8954" fmla="*/ 1085049 w 4419601"/>
              <a:gd name="connsiteY8954" fmla="*/ 378726 h 2239844"/>
              <a:gd name="connsiteX8955" fmla="*/ 1085851 w 4419601"/>
              <a:gd name="connsiteY8955" fmla="*/ 381142 h 2239844"/>
              <a:gd name="connsiteX8956" fmla="*/ 925574 w 4419601"/>
              <a:gd name="connsiteY8956" fmla="*/ 600126 h 2239844"/>
              <a:gd name="connsiteX8957" fmla="*/ 919163 w 4419601"/>
              <a:gd name="connsiteY8957" fmla="*/ 593685 h 2239844"/>
              <a:gd name="connsiteX8958" fmla="*/ 1079440 w 4419601"/>
              <a:gd name="connsiteY8958" fmla="*/ 381142 h 2239844"/>
              <a:gd name="connsiteX8959" fmla="*/ 1085049 w 4419601"/>
              <a:gd name="connsiteY8959" fmla="*/ 378726 h 2239844"/>
              <a:gd name="connsiteX8960" fmla="*/ 988947 w 4419601"/>
              <a:gd name="connsiteY8960" fmla="*/ 374701 h 2239844"/>
              <a:gd name="connsiteX8961" fmla="*/ 988947 w 4419601"/>
              <a:gd name="connsiteY8961" fmla="*/ 381108 h 2239844"/>
              <a:gd name="connsiteX8962" fmla="*/ 847791 w 4419601"/>
              <a:gd name="connsiteY8962" fmla="*/ 554089 h 2239844"/>
              <a:gd name="connsiteX8963" fmla="*/ 847791 w 4419601"/>
              <a:gd name="connsiteY8963" fmla="*/ 547682 h 2239844"/>
              <a:gd name="connsiteX8964" fmla="*/ 988947 w 4419601"/>
              <a:gd name="connsiteY8964" fmla="*/ 374701 h 2239844"/>
              <a:gd name="connsiteX8965" fmla="*/ 1041282 w 4419601"/>
              <a:gd name="connsiteY8965" fmla="*/ 368351 h 2239844"/>
              <a:gd name="connsiteX8966" fmla="*/ 1047750 w 4419601"/>
              <a:gd name="connsiteY8966" fmla="*/ 374794 h 2239844"/>
              <a:gd name="connsiteX8967" fmla="*/ 1002477 w 4419601"/>
              <a:gd name="connsiteY8967" fmla="*/ 439228 h 2239844"/>
              <a:gd name="connsiteX8968" fmla="*/ 924865 w 4419601"/>
              <a:gd name="connsiteY8968" fmla="*/ 542322 h 2239844"/>
              <a:gd name="connsiteX8969" fmla="*/ 898995 w 4419601"/>
              <a:gd name="connsiteY8969" fmla="*/ 574539 h 2239844"/>
              <a:gd name="connsiteX8970" fmla="*/ 879592 w 4419601"/>
              <a:gd name="connsiteY8970" fmla="*/ 580982 h 2239844"/>
              <a:gd name="connsiteX8971" fmla="*/ 886060 w 4419601"/>
              <a:gd name="connsiteY8971" fmla="*/ 574539 h 2239844"/>
              <a:gd name="connsiteX8972" fmla="*/ 892528 w 4419601"/>
              <a:gd name="connsiteY8972" fmla="*/ 568096 h 2239844"/>
              <a:gd name="connsiteX8973" fmla="*/ 918398 w 4419601"/>
              <a:gd name="connsiteY8973" fmla="*/ 542322 h 2239844"/>
              <a:gd name="connsiteX8974" fmla="*/ 996009 w 4419601"/>
              <a:gd name="connsiteY8974" fmla="*/ 439228 h 2239844"/>
              <a:gd name="connsiteX8975" fmla="*/ 1041282 w 4419601"/>
              <a:gd name="connsiteY8975" fmla="*/ 368351 h 2239844"/>
              <a:gd name="connsiteX8976" fmla="*/ 873050 w 4419601"/>
              <a:gd name="connsiteY8976" fmla="*/ 342951 h 2239844"/>
              <a:gd name="connsiteX8977" fmla="*/ 879476 w 4419601"/>
              <a:gd name="connsiteY8977" fmla="*/ 342951 h 2239844"/>
              <a:gd name="connsiteX8978" fmla="*/ 750963 w 4419601"/>
              <a:gd name="connsiteY8978" fmla="*/ 509580 h 2239844"/>
              <a:gd name="connsiteX8979" fmla="*/ 750963 w 4419601"/>
              <a:gd name="connsiteY8979" fmla="*/ 503171 h 2239844"/>
              <a:gd name="connsiteX8980" fmla="*/ 873050 w 4419601"/>
              <a:gd name="connsiteY8980" fmla="*/ 342951 h 2239844"/>
              <a:gd name="connsiteX8981" fmla="*/ 1096042 w 4419601"/>
              <a:gd name="connsiteY8981" fmla="*/ 339358 h 2239844"/>
              <a:gd name="connsiteX8982" fmla="*/ 1099746 w 4419601"/>
              <a:gd name="connsiteY8982" fmla="*/ 341939 h 2239844"/>
              <a:gd name="connsiteX8983" fmla="*/ 1096731 w 4419601"/>
              <a:gd name="connsiteY8983" fmla="*/ 340051 h 2239844"/>
              <a:gd name="connsiteX8984" fmla="*/ 919091 w 4419601"/>
              <a:gd name="connsiteY8984" fmla="*/ 328769 h 2239844"/>
              <a:gd name="connsiteX8985" fmla="*/ 790647 w 4419601"/>
              <a:gd name="connsiteY8985" fmla="*/ 509532 h 2239844"/>
              <a:gd name="connsiteX8986" fmla="*/ 919091 w 4419601"/>
              <a:gd name="connsiteY8986" fmla="*/ 328769 h 2239844"/>
              <a:gd name="connsiteX8987" fmla="*/ 1075347 w 4419601"/>
              <a:gd name="connsiteY8987" fmla="*/ 326659 h 2239844"/>
              <a:gd name="connsiteX8988" fmla="*/ 1096731 w 4419601"/>
              <a:gd name="connsiteY8988" fmla="*/ 340051 h 2239844"/>
              <a:gd name="connsiteX8989" fmla="*/ 1136879 w 4419601"/>
              <a:gd name="connsiteY8989" fmla="*/ 380430 h 2239844"/>
              <a:gd name="connsiteX8990" fmla="*/ 1138484 w 4419601"/>
              <a:gd name="connsiteY8990" fmla="*/ 386046 h 2239844"/>
              <a:gd name="connsiteX8991" fmla="*/ 1137031 w 4419601"/>
              <a:gd name="connsiteY8991" fmla="*/ 386192 h 2239844"/>
              <a:gd name="connsiteX8992" fmla="*/ 1120227 w 4419601"/>
              <a:gd name="connsiteY8992" fmla="*/ 375323 h 2239844"/>
              <a:gd name="connsiteX8993" fmla="*/ 1080691 w 4419601"/>
              <a:gd name="connsiteY8993" fmla="*/ 330783 h 2239844"/>
              <a:gd name="connsiteX8994" fmla="*/ 976244 w 4419601"/>
              <a:gd name="connsiteY8994" fmla="*/ 322313 h 2239844"/>
              <a:gd name="connsiteX8995" fmla="*/ 982663 w 4419601"/>
              <a:gd name="connsiteY8995" fmla="*/ 328765 h 2239844"/>
              <a:gd name="connsiteX8996" fmla="*/ 841444 w 4419601"/>
              <a:gd name="connsiteY8996" fmla="*/ 515885 h 2239844"/>
              <a:gd name="connsiteX8997" fmla="*/ 835025 w 4419601"/>
              <a:gd name="connsiteY8997" fmla="*/ 509433 h 2239844"/>
              <a:gd name="connsiteX8998" fmla="*/ 976244 w 4419601"/>
              <a:gd name="connsiteY8998" fmla="*/ 322313 h 2239844"/>
              <a:gd name="connsiteX8999" fmla="*/ 1077503 w 4419601"/>
              <a:gd name="connsiteY8999" fmla="*/ 320712 h 2239844"/>
              <a:gd name="connsiteX9000" fmla="*/ 1092215 w 4419601"/>
              <a:gd name="connsiteY9000" fmla="*/ 331277 h 2239844"/>
              <a:gd name="connsiteX9001" fmla="*/ 1080102 w 4419601"/>
              <a:gd name="connsiteY9001" fmla="*/ 323326 h 2239844"/>
              <a:gd name="connsiteX9002" fmla="*/ 1071960 w 4419601"/>
              <a:gd name="connsiteY9002" fmla="*/ 315137 h 2239844"/>
              <a:gd name="connsiteX9003" fmla="*/ 1098350 w 4419601"/>
              <a:gd name="connsiteY9003" fmla="*/ 330682 h 2239844"/>
              <a:gd name="connsiteX9004" fmla="*/ 1115795 w 4419601"/>
              <a:gd name="connsiteY9004" fmla="*/ 342827 h 2239844"/>
              <a:gd name="connsiteX9005" fmla="*/ 1073677 w 4419601"/>
              <a:gd name="connsiteY9005" fmla="*/ 316864 h 2239844"/>
              <a:gd name="connsiteX9006" fmla="*/ 841296 w 4419601"/>
              <a:gd name="connsiteY9006" fmla="*/ 309613 h 2239844"/>
              <a:gd name="connsiteX9007" fmla="*/ 847726 w 4419601"/>
              <a:gd name="connsiteY9007" fmla="*/ 316090 h 2239844"/>
              <a:gd name="connsiteX9008" fmla="*/ 725567 w 4419601"/>
              <a:gd name="connsiteY9008" fmla="*/ 465061 h 2239844"/>
              <a:gd name="connsiteX9009" fmla="*/ 841296 w 4419601"/>
              <a:gd name="connsiteY9009" fmla="*/ 309613 h 2239844"/>
              <a:gd name="connsiteX9010" fmla="*/ 1059671 w 4419601"/>
              <a:gd name="connsiteY9010" fmla="*/ 307906 h 2239844"/>
              <a:gd name="connsiteX9011" fmla="*/ 1072664 w 4419601"/>
              <a:gd name="connsiteY9011" fmla="*/ 316239 h 2239844"/>
              <a:gd name="connsiteX9012" fmla="*/ 1073677 w 4419601"/>
              <a:gd name="connsiteY9012" fmla="*/ 316864 h 2239844"/>
              <a:gd name="connsiteX9013" fmla="*/ 1077503 w 4419601"/>
              <a:gd name="connsiteY9013" fmla="*/ 320712 h 2239844"/>
              <a:gd name="connsiteX9014" fmla="*/ 1059526 w 4419601"/>
              <a:gd name="connsiteY9014" fmla="*/ 307812 h 2239844"/>
              <a:gd name="connsiteX9015" fmla="*/ 1059612 w 4419601"/>
              <a:gd name="connsiteY9015" fmla="*/ 307863 h 2239844"/>
              <a:gd name="connsiteX9016" fmla="*/ 1059671 w 4419601"/>
              <a:gd name="connsiteY9016" fmla="*/ 307906 h 2239844"/>
              <a:gd name="connsiteX9017" fmla="*/ 1044737 w 4419601"/>
              <a:gd name="connsiteY9017" fmla="*/ 303038 h 2239844"/>
              <a:gd name="connsiteX9018" fmla="*/ 1079085 w 4419601"/>
              <a:gd name="connsiteY9018" fmla="*/ 322658 h 2239844"/>
              <a:gd name="connsiteX9019" fmla="*/ 1080102 w 4419601"/>
              <a:gd name="connsiteY9019" fmla="*/ 323326 h 2239844"/>
              <a:gd name="connsiteX9020" fmla="*/ 1096042 w 4419601"/>
              <a:gd name="connsiteY9020" fmla="*/ 339358 h 2239844"/>
              <a:gd name="connsiteX9021" fmla="*/ 1052285 w 4419601"/>
              <a:gd name="connsiteY9021" fmla="*/ 308863 h 2239844"/>
              <a:gd name="connsiteX9022" fmla="*/ 1010857 w 4419601"/>
              <a:gd name="connsiteY9022" fmla="*/ 283686 h 2239844"/>
              <a:gd name="connsiteX9023" fmla="*/ 1040249 w 4419601"/>
              <a:gd name="connsiteY9023" fmla="*/ 300475 h 2239844"/>
              <a:gd name="connsiteX9024" fmla="*/ 1052285 w 4419601"/>
              <a:gd name="connsiteY9024" fmla="*/ 308863 h 2239844"/>
              <a:gd name="connsiteX9025" fmla="*/ 1075347 w 4419601"/>
              <a:gd name="connsiteY9025" fmla="*/ 326659 h 2239844"/>
              <a:gd name="connsiteX9026" fmla="*/ 1063834 w 4419601"/>
              <a:gd name="connsiteY9026" fmla="*/ 319449 h 2239844"/>
              <a:gd name="connsiteX9027" fmla="*/ 3352738 w 4419601"/>
              <a:gd name="connsiteY9027" fmla="*/ 277863 h 2239844"/>
              <a:gd name="connsiteX9028" fmla="*/ 3352738 w 4419601"/>
              <a:gd name="connsiteY9028" fmla="*/ 284296 h 2239844"/>
              <a:gd name="connsiteX9029" fmla="*/ 3275791 w 4419601"/>
              <a:gd name="connsiteY9029" fmla="*/ 342198 h 2239844"/>
              <a:gd name="connsiteX9030" fmla="*/ 3205256 w 4419601"/>
              <a:gd name="connsiteY9030" fmla="*/ 400100 h 2239844"/>
              <a:gd name="connsiteX9031" fmla="*/ 3038538 w 4419601"/>
              <a:gd name="connsiteY9031" fmla="*/ 515904 h 2239844"/>
              <a:gd name="connsiteX9032" fmla="*/ 3205256 w 4419601"/>
              <a:gd name="connsiteY9032" fmla="*/ 393667 h 2239844"/>
              <a:gd name="connsiteX9033" fmla="*/ 3275791 w 4419601"/>
              <a:gd name="connsiteY9033" fmla="*/ 329331 h 2239844"/>
              <a:gd name="connsiteX9034" fmla="*/ 3352738 w 4419601"/>
              <a:gd name="connsiteY9034" fmla="*/ 277863 h 2239844"/>
              <a:gd name="connsiteX9035" fmla="*/ 815172 w 4419601"/>
              <a:gd name="connsiteY9035" fmla="*/ 275520 h 2239844"/>
              <a:gd name="connsiteX9036" fmla="*/ 815976 w 4419601"/>
              <a:gd name="connsiteY9036" fmla="*/ 277924 h 2239844"/>
              <a:gd name="connsiteX9037" fmla="*/ 693817 w 4419601"/>
              <a:gd name="connsiteY9037" fmla="*/ 438201 h 2239844"/>
              <a:gd name="connsiteX9038" fmla="*/ 687388 w 4419601"/>
              <a:gd name="connsiteY9038" fmla="*/ 431790 h 2239844"/>
              <a:gd name="connsiteX9039" fmla="*/ 809546 w 4419601"/>
              <a:gd name="connsiteY9039" fmla="*/ 277924 h 2239844"/>
              <a:gd name="connsiteX9040" fmla="*/ 815172 w 4419601"/>
              <a:gd name="connsiteY9040" fmla="*/ 275520 h 2239844"/>
              <a:gd name="connsiteX9041" fmla="*/ 1002399 w 4419601"/>
              <a:gd name="connsiteY9041" fmla="*/ 274097 h 2239844"/>
              <a:gd name="connsiteX9042" fmla="*/ 1008449 w 4419601"/>
              <a:gd name="connsiteY9042" fmla="*/ 277725 h 2239844"/>
              <a:gd name="connsiteX9043" fmla="*/ 1023174 w 4419601"/>
              <a:gd name="connsiteY9043" fmla="*/ 286399 h 2239844"/>
              <a:gd name="connsiteX9044" fmla="*/ 1044737 w 4419601"/>
              <a:gd name="connsiteY9044" fmla="*/ 303038 h 2239844"/>
              <a:gd name="connsiteX9045" fmla="*/ 1040249 w 4419601"/>
              <a:gd name="connsiteY9045" fmla="*/ 300475 h 2239844"/>
              <a:gd name="connsiteX9046" fmla="*/ 790492 w 4419601"/>
              <a:gd name="connsiteY9046" fmla="*/ 246182 h 2239844"/>
              <a:gd name="connsiteX9047" fmla="*/ 681121 w 4419601"/>
              <a:gd name="connsiteY9047" fmla="*/ 387401 h 2239844"/>
              <a:gd name="connsiteX9048" fmla="*/ 674688 w 4419601"/>
              <a:gd name="connsiteY9048" fmla="*/ 380982 h 2239844"/>
              <a:gd name="connsiteX9049" fmla="*/ 790492 w 4419601"/>
              <a:gd name="connsiteY9049" fmla="*/ 246182 h 2239844"/>
              <a:gd name="connsiteX9050" fmla="*/ 949874 w 4419601"/>
              <a:gd name="connsiteY9050" fmla="*/ 241666 h 2239844"/>
              <a:gd name="connsiteX9051" fmla="*/ 995806 w 4419601"/>
              <a:gd name="connsiteY9051" fmla="*/ 269502 h 2239844"/>
              <a:gd name="connsiteX9052" fmla="*/ 1002399 w 4419601"/>
              <a:gd name="connsiteY9052" fmla="*/ 274097 h 2239844"/>
              <a:gd name="connsiteX9053" fmla="*/ 959995 w 4419601"/>
              <a:gd name="connsiteY9053" fmla="*/ 248664 h 2239844"/>
              <a:gd name="connsiteX9054" fmla="*/ 963112 w 4419601"/>
              <a:gd name="connsiteY9054" fmla="*/ 240753 h 2239844"/>
              <a:gd name="connsiteX9055" fmla="*/ 994803 w 4419601"/>
              <a:gd name="connsiteY9055" fmla="*/ 259270 h 2239844"/>
              <a:gd name="connsiteX9056" fmla="*/ 1071560 w 4419601"/>
              <a:gd name="connsiteY9056" fmla="*/ 314735 h 2239844"/>
              <a:gd name="connsiteX9057" fmla="*/ 1071960 w 4419601"/>
              <a:gd name="connsiteY9057" fmla="*/ 315137 h 2239844"/>
              <a:gd name="connsiteX9058" fmla="*/ 1059612 w 4419601"/>
              <a:gd name="connsiteY9058" fmla="*/ 307863 h 2239844"/>
              <a:gd name="connsiteX9059" fmla="*/ 1053399 w 4419601"/>
              <a:gd name="connsiteY9059" fmla="*/ 303401 h 2239844"/>
              <a:gd name="connsiteX9060" fmla="*/ 969920 w 4419601"/>
              <a:gd name="connsiteY9060" fmla="*/ 245630 h 2239844"/>
              <a:gd name="connsiteX9061" fmla="*/ 731838 w 4419601"/>
              <a:gd name="connsiteY9061" fmla="*/ 233413 h 2239844"/>
              <a:gd name="connsiteX9062" fmla="*/ 731838 w 4419601"/>
              <a:gd name="connsiteY9062" fmla="*/ 239763 h 2239844"/>
              <a:gd name="connsiteX9063" fmla="*/ 731838 w 4419601"/>
              <a:gd name="connsiteY9063" fmla="*/ 233413 h 2239844"/>
              <a:gd name="connsiteX9064" fmla="*/ 3365427 w 4419601"/>
              <a:gd name="connsiteY9064" fmla="*/ 227063 h 2239844"/>
              <a:gd name="connsiteX9065" fmla="*/ 3365427 w 4419601"/>
              <a:gd name="connsiteY9065" fmla="*/ 233483 h 2239844"/>
              <a:gd name="connsiteX9066" fmla="*/ 3301183 w 4419601"/>
              <a:gd name="connsiteY9066" fmla="*/ 272007 h 2239844"/>
              <a:gd name="connsiteX9067" fmla="*/ 2967113 w 4419601"/>
              <a:gd name="connsiteY9067" fmla="*/ 515988 h 2239844"/>
              <a:gd name="connsiteX9068" fmla="*/ 2960688 w 4419601"/>
              <a:gd name="connsiteY9068" fmla="*/ 509567 h 2239844"/>
              <a:gd name="connsiteX9069" fmla="*/ 3024932 w 4419601"/>
              <a:gd name="connsiteY9069" fmla="*/ 464623 h 2239844"/>
              <a:gd name="connsiteX9070" fmla="*/ 3141663 w 4419601"/>
              <a:gd name="connsiteY9070" fmla="*/ 379110 h 2239844"/>
              <a:gd name="connsiteX9071" fmla="*/ 3141663 w 4419601"/>
              <a:gd name="connsiteY9071" fmla="*/ 377876 h 2239844"/>
              <a:gd name="connsiteX9072" fmla="*/ 3141663 w 4419601"/>
              <a:gd name="connsiteY9072" fmla="*/ 374701 h 2239844"/>
              <a:gd name="connsiteX9073" fmla="*/ 3144814 w 4419601"/>
              <a:gd name="connsiteY9073" fmla="*/ 376802 h 2239844"/>
              <a:gd name="connsiteX9074" fmla="*/ 3190361 w 4419601"/>
              <a:gd name="connsiteY9074" fmla="*/ 343435 h 2239844"/>
              <a:gd name="connsiteX9075" fmla="*/ 3365427 w 4419601"/>
              <a:gd name="connsiteY9075" fmla="*/ 227063 h 2239844"/>
              <a:gd name="connsiteX9076" fmla="*/ 920578 w 4419601"/>
              <a:gd name="connsiteY9076" fmla="*/ 215902 h 2239844"/>
              <a:gd name="connsiteX9077" fmla="*/ 976341 w 4419601"/>
              <a:gd name="connsiteY9077" fmla="*/ 254456 h 2239844"/>
              <a:gd name="connsiteX9078" fmla="*/ 1059526 w 4419601"/>
              <a:gd name="connsiteY9078" fmla="*/ 307812 h 2239844"/>
              <a:gd name="connsiteX9079" fmla="*/ 1023174 w 4419601"/>
              <a:gd name="connsiteY9079" fmla="*/ 286399 h 2239844"/>
              <a:gd name="connsiteX9080" fmla="*/ 1021292 w 4419601"/>
              <a:gd name="connsiteY9080" fmla="*/ 284947 h 2239844"/>
              <a:gd name="connsiteX9081" fmla="*/ 995806 w 4419601"/>
              <a:gd name="connsiteY9081" fmla="*/ 269502 h 2239844"/>
              <a:gd name="connsiteX9082" fmla="*/ 989184 w 4419601"/>
              <a:gd name="connsiteY9082" fmla="*/ 264887 h 2239844"/>
              <a:gd name="connsiteX9083" fmla="*/ 944234 w 4419601"/>
              <a:gd name="connsiteY9083" fmla="*/ 232792 h 2239844"/>
              <a:gd name="connsiteX9084" fmla="*/ 920559 w 4419601"/>
              <a:gd name="connsiteY9084" fmla="*/ 215889 h 2239844"/>
              <a:gd name="connsiteX9085" fmla="*/ 920562 w 4419601"/>
              <a:gd name="connsiteY9085" fmla="*/ 215890 h 2239844"/>
              <a:gd name="connsiteX9086" fmla="*/ 920578 w 4419601"/>
              <a:gd name="connsiteY9086" fmla="*/ 215902 h 2239844"/>
              <a:gd name="connsiteX9087" fmla="*/ 3430077 w 4419601"/>
              <a:gd name="connsiteY9087" fmla="*/ 129084 h 2239844"/>
              <a:gd name="connsiteX9088" fmla="*/ 3417485 w 4419601"/>
              <a:gd name="connsiteY9088" fmla="*/ 136968 h 2239844"/>
              <a:gd name="connsiteX9089" fmla="*/ 3045283 w 4419601"/>
              <a:gd name="connsiteY9089" fmla="*/ 374818 h 2239844"/>
              <a:gd name="connsiteX9090" fmla="*/ 2877632 w 4419601"/>
              <a:gd name="connsiteY9090" fmla="*/ 504994 h 2239844"/>
              <a:gd name="connsiteX9091" fmla="*/ 2875967 w 4419601"/>
              <a:gd name="connsiteY9091" fmla="*/ 506246 h 2239844"/>
              <a:gd name="connsiteX9092" fmla="*/ 2953837 w 4419601"/>
              <a:gd name="connsiteY9092" fmla="*/ 435888 h 2239844"/>
              <a:gd name="connsiteX9093" fmla="*/ 2977147 w 4419601"/>
              <a:gd name="connsiteY9093" fmla="*/ 417044 h 2239844"/>
              <a:gd name="connsiteX9094" fmla="*/ 2990736 w 4419601"/>
              <a:gd name="connsiteY9094" fmla="*/ 406961 h 2239844"/>
              <a:gd name="connsiteX9095" fmla="*/ 3033129 w 4419601"/>
              <a:gd name="connsiteY9095" fmla="*/ 375504 h 2239844"/>
              <a:gd name="connsiteX9096" fmla="*/ 3128707 w 4419601"/>
              <a:gd name="connsiteY9096" fmla="*/ 310535 h 2239844"/>
              <a:gd name="connsiteX9097" fmla="*/ 3289139 w 4419601"/>
              <a:gd name="connsiteY9097" fmla="*/ 207680 h 2239844"/>
              <a:gd name="connsiteX9098" fmla="*/ 3348419 w 4419601"/>
              <a:gd name="connsiteY9098" fmla="*/ 169464 h 2239844"/>
              <a:gd name="connsiteX9099" fmla="*/ 3381266 w 4419601"/>
              <a:gd name="connsiteY9099" fmla="*/ 150561 h 2239844"/>
              <a:gd name="connsiteX9100" fmla="*/ 770093 w 4419601"/>
              <a:gd name="connsiteY9100" fmla="*/ 125780 h 2239844"/>
              <a:gd name="connsiteX9101" fmla="*/ 809382 w 4419601"/>
              <a:gd name="connsiteY9101" fmla="*/ 149345 h 2239844"/>
              <a:gd name="connsiteX9102" fmla="*/ 809385 w 4419601"/>
              <a:gd name="connsiteY9102" fmla="*/ 149347 h 2239844"/>
              <a:gd name="connsiteX9103" fmla="*/ 828646 w 4419601"/>
              <a:gd name="connsiteY9103" fmla="*/ 162183 h 2239844"/>
              <a:gd name="connsiteX9104" fmla="*/ 837077 w 4419601"/>
              <a:gd name="connsiteY9104" fmla="*/ 167109 h 2239844"/>
              <a:gd name="connsiteX9105" fmla="*/ 905705 w 4419601"/>
              <a:gd name="connsiteY9105" fmla="*/ 211128 h 2239844"/>
              <a:gd name="connsiteX9106" fmla="*/ 949874 w 4419601"/>
              <a:gd name="connsiteY9106" fmla="*/ 241666 h 2239844"/>
              <a:gd name="connsiteX9107" fmla="*/ 892861 w 4419601"/>
              <a:gd name="connsiteY9107" fmla="*/ 207116 h 2239844"/>
              <a:gd name="connsiteX9108" fmla="*/ 848714 w 4419601"/>
              <a:gd name="connsiteY9108" fmla="*/ 181440 h 2239844"/>
              <a:gd name="connsiteX9109" fmla="*/ 822385 w 4419601"/>
              <a:gd name="connsiteY9109" fmla="*/ 164253 h 2239844"/>
              <a:gd name="connsiteX9110" fmla="*/ 781288 w 4419601"/>
              <a:gd name="connsiteY9110" fmla="*/ 135704 h 2239844"/>
              <a:gd name="connsiteX9111" fmla="*/ 772217 w 4419601"/>
              <a:gd name="connsiteY9111" fmla="*/ 118337 h 2239844"/>
              <a:gd name="connsiteX9112" fmla="*/ 782893 w 4419601"/>
              <a:gd name="connsiteY9112" fmla="*/ 122064 h 2239844"/>
              <a:gd name="connsiteX9113" fmla="*/ 824858 w 4419601"/>
              <a:gd name="connsiteY9113" fmla="*/ 147086 h 2239844"/>
              <a:gd name="connsiteX9114" fmla="*/ 873597 w 4419601"/>
              <a:gd name="connsiteY9114" fmla="*/ 181440 h 2239844"/>
              <a:gd name="connsiteX9115" fmla="*/ 921758 w 4419601"/>
              <a:gd name="connsiteY9115" fmla="*/ 211128 h 2239844"/>
              <a:gd name="connsiteX9116" fmla="*/ 963112 w 4419601"/>
              <a:gd name="connsiteY9116" fmla="*/ 240753 h 2239844"/>
              <a:gd name="connsiteX9117" fmla="*/ 920562 w 4419601"/>
              <a:gd name="connsiteY9117" fmla="*/ 215890 h 2239844"/>
              <a:gd name="connsiteX9118" fmla="*/ 899283 w 4419601"/>
              <a:gd name="connsiteY9118" fmla="*/ 200697 h 2239844"/>
              <a:gd name="connsiteX9119" fmla="*/ 802960 w 4419601"/>
              <a:gd name="connsiteY9119" fmla="*/ 136507 h 2239844"/>
              <a:gd name="connsiteX9120" fmla="*/ 784753 w 4419601"/>
              <a:gd name="connsiteY9120" fmla="*/ 126800 h 2239844"/>
              <a:gd name="connsiteX9121" fmla="*/ 3455988 w 4419601"/>
              <a:gd name="connsiteY9121" fmla="*/ 117683 h 2239844"/>
              <a:gd name="connsiteX9122" fmla="*/ 3430077 w 4419601"/>
              <a:gd name="connsiteY9122" fmla="*/ 129084 h 2239844"/>
              <a:gd name="connsiteX9123" fmla="*/ 3436737 w 4419601"/>
              <a:gd name="connsiteY9123" fmla="*/ 124915 h 2239844"/>
              <a:gd name="connsiteX9124" fmla="*/ 3455988 w 4419601"/>
              <a:gd name="connsiteY9124" fmla="*/ 117683 h 2239844"/>
              <a:gd name="connsiteX9125" fmla="*/ 3385398 w 4419601"/>
              <a:gd name="connsiteY9125" fmla="*/ 117683 h 2239844"/>
              <a:gd name="connsiteX9126" fmla="*/ 3224966 w 4419601"/>
              <a:gd name="connsiteY9126" fmla="*/ 226965 h 2239844"/>
              <a:gd name="connsiteX9127" fmla="*/ 3096614 w 4419601"/>
              <a:gd name="connsiteY9127" fmla="*/ 323397 h 2239844"/>
              <a:gd name="connsiteX9128" fmla="*/ 2994422 w 4419601"/>
              <a:gd name="connsiteY9128" fmla="*/ 395304 h 2239844"/>
              <a:gd name="connsiteX9129" fmla="*/ 3026031 w 4419601"/>
              <a:gd name="connsiteY9129" fmla="*/ 368390 h 2239844"/>
              <a:gd name="connsiteX9130" fmla="*/ 3212132 w 4419601"/>
              <a:gd name="connsiteY9130" fmla="*/ 233394 h 2239844"/>
              <a:gd name="connsiteX9131" fmla="*/ 3296359 w 4419601"/>
              <a:gd name="connsiteY9131" fmla="*/ 172324 h 2239844"/>
              <a:gd name="connsiteX9132" fmla="*/ 3339476 w 4419601"/>
              <a:gd name="connsiteY9132" fmla="*/ 142751 h 2239844"/>
              <a:gd name="connsiteX9133" fmla="*/ 749448 w 4419601"/>
              <a:gd name="connsiteY9133" fmla="*/ 117250 h 2239844"/>
              <a:gd name="connsiteX9134" fmla="*/ 809382 w 4419601"/>
              <a:gd name="connsiteY9134" fmla="*/ 155764 h 2239844"/>
              <a:gd name="connsiteX9135" fmla="*/ 822385 w 4419601"/>
              <a:gd name="connsiteY9135" fmla="*/ 164253 h 2239844"/>
              <a:gd name="connsiteX9136" fmla="*/ 828646 w 4419601"/>
              <a:gd name="connsiteY9136" fmla="*/ 168602 h 2239844"/>
              <a:gd name="connsiteX9137" fmla="*/ 912126 w 4419601"/>
              <a:gd name="connsiteY9137" fmla="*/ 219954 h 2239844"/>
              <a:gd name="connsiteX9138" fmla="*/ 959995 w 4419601"/>
              <a:gd name="connsiteY9138" fmla="*/ 248664 h 2239844"/>
              <a:gd name="connsiteX9139" fmla="*/ 1002027 w 4419601"/>
              <a:gd name="connsiteY9139" fmla="*/ 277725 h 2239844"/>
              <a:gd name="connsiteX9140" fmla="*/ 1010857 w 4419601"/>
              <a:gd name="connsiteY9140" fmla="*/ 283686 h 2239844"/>
              <a:gd name="connsiteX9141" fmla="*/ 983565 w 4419601"/>
              <a:gd name="connsiteY9141" fmla="*/ 268097 h 2239844"/>
              <a:gd name="connsiteX9142" fmla="*/ 892861 w 4419601"/>
              <a:gd name="connsiteY9142" fmla="*/ 213535 h 2239844"/>
              <a:gd name="connsiteX9143" fmla="*/ 809382 w 4419601"/>
              <a:gd name="connsiteY9143" fmla="*/ 162183 h 2239844"/>
              <a:gd name="connsiteX9144" fmla="*/ 754862 w 4419601"/>
              <a:gd name="connsiteY9144" fmla="*/ 112279 h 2239844"/>
              <a:gd name="connsiteX9145" fmla="*/ 762549 w 4419601"/>
              <a:gd name="connsiteY9145" fmla="*/ 114962 h 2239844"/>
              <a:gd name="connsiteX9146" fmla="*/ 784753 w 4419601"/>
              <a:gd name="connsiteY9146" fmla="*/ 126800 h 2239844"/>
              <a:gd name="connsiteX9147" fmla="*/ 813395 w 4419601"/>
              <a:gd name="connsiteY9147" fmla="*/ 146135 h 2239844"/>
              <a:gd name="connsiteX9148" fmla="*/ 880018 w 4419601"/>
              <a:gd name="connsiteY9148" fmla="*/ 187859 h 2239844"/>
              <a:gd name="connsiteX9149" fmla="*/ 920559 w 4419601"/>
              <a:gd name="connsiteY9149" fmla="*/ 215889 h 2239844"/>
              <a:gd name="connsiteX9150" fmla="*/ 837077 w 4419601"/>
              <a:gd name="connsiteY9150" fmla="*/ 167109 h 2239844"/>
              <a:gd name="connsiteX9151" fmla="*/ 809385 w 4419601"/>
              <a:gd name="connsiteY9151" fmla="*/ 149347 h 2239844"/>
              <a:gd name="connsiteX9152" fmla="*/ 758193 w 4419601"/>
              <a:gd name="connsiteY9152" fmla="*/ 115232 h 2239844"/>
              <a:gd name="connsiteX9153" fmla="*/ 3449571 w 4419601"/>
              <a:gd name="connsiteY9153" fmla="*/ 111254 h 2239844"/>
              <a:gd name="connsiteX9154" fmla="*/ 3381266 w 4419601"/>
              <a:gd name="connsiteY9154" fmla="*/ 150561 h 2239844"/>
              <a:gd name="connsiteX9155" fmla="*/ 3370157 w 4419601"/>
              <a:gd name="connsiteY9155" fmla="*/ 155450 h 2239844"/>
              <a:gd name="connsiteX9156" fmla="*/ 3348419 w 4419601"/>
              <a:gd name="connsiteY9156" fmla="*/ 169464 h 2239844"/>
              <a:gd name="connsiteX9157" fmla="*/ 3261064 w 4419601"/>
              <a:gd name="connsiteY9157" fmla="*/ 219733 h 2239844"/>
              <a:gd name="connsiteX9158" fmla="*/ 3077369 w 4419601"/>
              <a:gd name="connsiteY9158" fmla="*/ 342676 h 2239844"/>
              <a:gd name="connsiteX9159" fmla="*/ 3033129 w 4419601"/>
              <a:gd name="connsiteY9159" fmla="*/ 375504 h 2239844"/>
              <a:gd name="connsiteX9160" fmla="*/ 3004243 w 4419601"/>
              <a:gd name="connsiteY9160" fmla="*/ 395139 h 2239844"/>
              <a:gd name="connsiteX9161" fmla="*/ 3045283 w 4419601"/>
              <a:gd name="connsiteY9161" fmla="*/ 361962 h 2239844"/>
              <a:gd name="connsiteX9162" fmla="*/ 3096614 w 4419601"/>
              <a:gd name="connsiteY9162" fmla="*/ 323397 h 2239844"/>
              <a:gd name="connsiteX9163" fmla="*/ 3096621 w 4419601"/>
              <a:gd name="connsiteY9163" fmla="*/ 323391 h 2239844"/>
              <a:gd name="connsiteX9164" fmla="*/ 3186463 w 4419601"/>
              <a:gd name="connsiteY9164" fmla="*/ 265536 h 2239844"/>
              <a:gd name="connsiteX9165" fmla="*/ 3269887 w 4419601"/>
              <a:gd name="connsiteY9165" fmla="*/ 207680 h 2239844"/>
              <a:gd name="connsiteX9166" fmla="*/ 3449571 w 4419601"/>
              <a:gd name="connsiteY9166" fmla="*/ 111254 h 2239844"/>
              <a:gd name="connsiteX9167" fmla="*/ 3385398 w 4419601"/>
              <a:gd name="connsiteY9167" fmla="*/ 111254 h 2239844"/>
              <a:gd name="connsiteX9168" fmla="*/ 3339476 w 4419601"/>
              <a:gd name="connsiteY9168" fmla="*/ 142751 h 2239844"/>
              <a:gd name="connsiteX9169" fmla="*/ 3296158 w 4419601"/>
              <a:gd name="connsiteY9169" fmla="*/ 166398 h 2239844"/>
              <a:gd name="connsiteX9170" fmla="*/ 3045283 w 4419601"/>
              <a:gd name="connsiteY9170" fmla="*/ 342676 h 2239844"/>
              <a:gd name="connsiteX9171" fmla="*/ 2865599 w 4419601"/>
              <a:gd name="connsiteY9171" fmla="*/ 490530 h 2239844"/>
              <a:gd name="connsiteX9172" fmla="*/ 2775758 w 4419601"/>
              <a:gd name="connsiteY9172" fmla="*/ 554814 h 2239844"/>
              <a:gd name="connsiteX9173" fmla="*/ 2738056 w 4419601"/>
              <a:gd name="connsiteY9173" fmla="*/ 587759 h 2239844"/>
              <a:gd name="connsiteX9174" fmla="*/ 2723961 w 4419601"/>
              <a:gd name="connsiteY9174" fmla="*/ 603945 h 2239844"/>
              <a:gd name="connsiteX9175" fmla="*/ 2698750 w 4419601"/>
              <a:gd name="connsiteY9175" fmla="*/ 619097 h 2239844"/>
              <a:gd name="connsiteX9176" fmla="*/ 2769340 w 4419601"/>
              <a:gd name="connsiteY9176" fmla="*/ 554814 h 2239844"/>
              <a:gd name="connsiteX9177" fmla="*/ 2859182 w 4419601"/>
              <a:gd name="connsiteY9177" fmla="*/ 484101 h 2239844"/>
              <a:gd name="connsiteX9178" fmla="*/ 3032448 w 4419601"/>
              <a:gd name="connsiteY9178" fmla="*/ 349105 h 2239844"/>
              <a:gd name="connsiteX9179" fmla="*/ 3385398 w 4419601"/>
              <a:gd name="connsiteY9179" fmla="*/ 111254 h 2239844"/>
              <a:gd name="connsiteX9180" fmla="*/ 3385398 w 4419601"/>
              <a:gd name="connsiteY9180" fmla="*/ 111254 h 2239844"/>
              <a:gd name="connsiteX9181" fmla="*/ 3385398 w 4419601"/>
              <a:gd name="connsiteY9181" fmla="*/ 117683 h 2239844"/>
              <a:gd name="connsiteX9182" fmla="*/ 3385398 w 4419601"/>
              <a:gd name="connsiteY9182" fmla="*/ 111254 h 2239844"/>
              <a:gd name="connsiteX9183" fmla="*/ 3455186 w 4419601"/>
              <a:gd name="connsiteY9183" fmla="*/ 109647 h 2239844"/>
              <a:gd name="connsiteX9184" fmla="*/ 3455988 w 4419601"/>
              <a:gd name="connsiteY9184" fmla="*/ 117683 h 2239844"/>
              <a:gd name="connsiteX9185" fmla="*/ 3449571 w 4419601"/>
              <a:gd name="connsiteY9185" fmla="*/ 111254 h 2239844"/>
              <a:gd name="connsiteX9186" fmla="*/ 3455186 w 4419601"/>
              <a:gd name="connsiteY9186" fmla="*/ 109647 h 2239844"/>
              <a:gd name="connsiteX9187" fmla="*/ 737445 w 4419601"/>
              <a:gd name="connsiteY9187" fmla="*/ 106199 h 2239844"/>
              <a:gd name="connsiteX9188" fmla="*/ 752552 w 4419601"/>
              <a:gd name="connsiteY9188" fmla="*/ 111472 h 2239844"/>
              <a:gd name="connsiteX9189" fmla="*/ 758193 w 4419601"/>
              <a:gd name="connsiteY9189" fmla="*/ 115232 h 2239844"/>
              <a:gd name="connsiteX9190" fmla="*/ 770093 w 4419601"/>
              <a:gd name="connsiteY9190" fmla="*/ 125780 h 2239844"/>
              <a:gd name="connsiteX9191" fmla="*/ 752526 w 4419601"/>
              <a:gd name="connsiteY9191" fmla="*/ 105044 h 2239844"/>
              <a:gd name="connsiteX9192" fmla="*/ 782893 w 4419601"/>
              <a:gd name="connsiteY9192" fmla="*/ 115645 h 2239844"/>
              <a:gd name="connsiteX9193" fmla="*/ 828646 w 4419601"/>
              <a:gd name="connsiteY9193" fmla="*/ 142926 h 2239844"/>
              <a:gd name="connsiteX9194" fmla="*/ 918548 w 4419601"/>
              <a:gd name="connsiteY9194" fmla="*/ 187859 h 2239844"/>
              <a:gd name="connsiteX9195" fmla="*/ 1014870 w 4419601"/>
              <a:gd name="connsiteY9195" fmla="*/ 245630 h 2239844"/>
              <a:gd name="connsiteX9196" fmla="*/ 1104771 w 4419601"/>
              <a:gd name="connsiteY9196" fmla="*/ 309820 h 2239844"/>
              <a:gd name="connsiteX9197" fmla="*/ 1201094 w 4419601"/>
              <a:gd name="connsiteY9197" fmla="*/ 380430 h 2239844"/>
              <a:gd name="connsiteX9198" fmla="*/ 1204460 w 4419601"/>
              <a:gd name="connsiteY9198" fmla="*/ 383017 h 2239844"/>
              <a:gd name="connsiteX9199" fmla="*/ 1222589 w 4419601"/>
              <a:gd name="connsiteY9199" fmla="*/ 391886 h 2239844"/>
              <a:gd name="connsiteX9200" fmla="*/ 1252269 w 4419601"/>
              <a:gd name="connsiteY9200" fmla="*/ 413580 h 2239844"/>
              <a:gd name="connsiteX9201" fmla="*/ 1271521 w 4419601"/>
              <a:gd name="connsiteY9201" fmla="*/ 445720 h 2239844"/>
              <a:gd name="connsiteX9202" fmla="*/ 1270719 w 4419601"/>
              <a:gd name="connsiteY9202" fmla="*/ 459379 h 2239844"/>
              <a:gd name="connsiteX9203" fmla="*/ 1267733 w 4419601"/>
              <a:gd name="connsiteY9203" fmla="*/ 469203 h 2239844"/>
              <a:gd name="connsiteX9204" fmla="*/ 1264080 w 4419601"/>
              <a:gd name="connsiteY9204" fmla="*/ 465283 h 2239844"/>
              <a:gd name="connsiteX9205" fmla="*/ 1258686 w 4419601"/>
              <a:gd name="connsiteY9205" fmla="*/ 432864 h 2239844"/>
              <a:gd name="connsiteX9206" fmla="*/ 1258292 w 4419601"/>
              <a:gd name="connsiteY9206" fmla="*/ 432378 h 2239844"/>
              <a:gd name="connsiteX9207" fmla="*/ 1256062 w 4419601"/>
              <a:gd name="connsiteY9207" fmla="*/ 434606 h 2239844"/>
              <a:gd name="connsiteX9208" fmla="*/ 1250668 w 4419601"/>
              <a:gd name="connsiteY9208" fmla="*/ 427743 h 2239844"/>
              <a:gd name="connsiteX9209" fmla="*/ 1257093 w 4419601"/>
              <a:gd name="connsiteY9209" fmla="*/ 430900 h 2239844"/>
              <a:gd name="connsiteX9210" fmla="*/ 1248258 w 4419601"/>
              <a:gd name="connsiteY9210" fmla="*/ 420008 h 2239844"/>
              <a:gd name="connsiteX9211" fmla="*/ 1237367 w 4419601"/>
              <a:gd name="connsiteY9211" fmla="*/ 410822 h 2239844"/>
              <a:gd name="connsiteX9212" fmla="*/ 1250668 w 4419601"/>
              <a:gd name="connsiteY9212" fmla="*/ 427743 h 2239844"/>
              <a:gd name="connsiteX9213" fmla="*/ 1240769 w 4419601"/>
              <a:gd name="connsiteY9213" fmla="*/ 422880 h 2239844"/>
              <a:gd name="connsiteX9214" fmla="*/ 1229188 w 4419601"/>
              <a:gd name="connsiteY9214" fmla="*/ 407711 h 2239844"/>
              <a:gd name="connsiteX9215" fmla="*/ 1201094 w 4419601"/>
              <a:gd name="connsiteY9215" fmla="*/ 386849 h 2239844"/>
              <a:gd name="connsiteX9216" fmla="*/ 1190847 w 4419601"/>
              <a:gd name="connsiteY9216" fmla="*/ 379757 h 2239844"/>
              <a:gd name="connsiteX9217" fmla="*/ 1156010 w 4419601"/>
              <a:gd name="connsiteY9217" fmla="*/ 363764 h 2239844"/>
              <a:gd name="connsiteX9218" fmla="*/ 1141530 w 4419601"/>
              <a:gd name="connsiteY9218" fmla="*/ 360742 h 2239844"/>
              <a:gd name="connsiteX9219" fmla="*/ 1184893 w 4419601"/>
              <a:gd name="connsiteY9219" fmla="*/ 390930 h 2239844"/>
              <a:gd name="connsiteX9220" fmla="*/ 1168987 w 4419601"/>
              <a:gd name="connsiteY9220" fmla="*/ 380430 h 2239844"/>
              <a:gd name="connsiteX9221" fmla="*/ 1141495 w 4419601"/>
              <a:gd name="connsiteY9221" fmla="*/ 360735 h 2239844"/>
              <a:gd name="connsiteX9222" fmla="*/ 1134761 w 4419601"/>
              <a:gd name="connsiteY9222" fmla="*/ 359330 h 2239844"/>
              <a:gd name="connsiteX9223" fmla="*/ 1181830 w 4419601"/>
              <a:gd name="connsiteY9223" fmla="*/ 393268 h 2239844"/>
              <a:gd name="connsiteX9224" fmla="*/ 1188251 w 4419601"/>
              <a:gd name="connsiteY9224" fmla="*/ 393268 h 2239844"/>
              <a:gd name="connsiteX9225" fmla="*/ 1184893 w 4419601"/>
              <a:gd name="connsiteY9225" fmla="*/ 390930 h 2239844"/>
              <a:gd name="connsiteX9226" fmla="*/ 1211529 w 4419601"/>
              <a:gd name="connsiteY9226" fmla="*/ 408513 h 2239844"/>
              <a:gd name="connsiteX9227" fmla="*/ 1240769 w 4419601"/>
              <a:gd name="connsiteY9227" fmla="*/ 422880 h 2239844"/>
              <a:gd name="connsiteX9228" fmla="*/ 1252466 w 4419601"/>
              <a:gd name="connsiteY9228" fmla="*/ 438201 h 2239844"/>
              <a:gd name="connsiteX9229" fmla="*/ 1194673 w 4419601"/>
              <a:gd name="connsiteY9229" fmla="*/ 406106 h 2239844"/>
              <a:gd name="connsiteX9230" fmla="*/ 1162565 w 4419601"/>
              <a:gd name="connsiteY9230" fmla="*/ 381232 h 2239844"/>
              <a:gd name="connsiteX9231" fmla="*/ 1143364 w 4419601"/>
              <a:gd name="connsiteY9231" fmla="*/ 369236 h 2239844"/>
              <a:gd name="connsiteX9232" fmla="*/ 1136076 w 4419601"/>
              <a:gd name="connsiteY9232" fmla="*/ 362777 h 2239844"/>
              <a:gd name="connsiteX9233" fmla="*/ 1129848 w 4419601"/>
              <a:gd name="connsiteY9233" fmla="*/ 358305 h 2239844"/>
              <a:gd name="connsiteX9234" fmla="*/ 1124563 w 4419601"/>
              <a:gd name="connsiteY9234" fmla="*/ 357202 h 2239844"/>
              <a:gd name="connsiteX9235" fmla="*/ 1117854 w 4419601"/>
              <a:gd name="connsiteY9235" fmla="*/ 349691 h 2239844"/>
              <a:gd name="connsiteX9236" fmla="*/ 1117693 w 4419601"/>
              <a:gd name="connsiteY9236" fmla="*/ 349575 h 2239844"/>
              <a:gd name="connsiteX9237" fmla="*/ 1121995 w 4419601"/>
              <a:gd name="connsiteY9237" fmla="*/ 355873 h 2239844"/>
              <a:gd name="connsiteX9238" fmla="*/ 1123894 w 4419601"/>
              <a:gd name="connsiteY9238" fmla="*/ 357062 h 2239844"/>
              <a:gd name="connsiteX9239" fmla="*/ 1124563 w 4419601"/>
              <a:gd name="connsiteY9239" fmla="*/ 357202 h 2239844"/>
              <a:gd name="connsiteX9240" fmla="*/ 1125130 w 4419601"/>
              <a:gd name="connsiteY9240" fmla="*/ 357836 h 2239844"/>
              <a:gd name="connsiteX9241" fmla="*/ 1130458 w 4419601"/>
              <a:gd name="connsiteY9241" fmla="*/ 361173 h 2239844"/>
              <a:gd name="connsiteX9242" fmla="*/ 1143364 w 4419601"/>
              <a:gd name="connsiteY9242" fmla="*/ 369236 h 2239844"/>
              <a:gd name="connsiteX9243" fmla="*/ 1173967 w 4419601"/>
              <a:gd name="connsiteY9243" fmla="*/ 396358 h 2239844"/>
              <a:gd name="connsiteX9244" fmla="*/ 1181679 w 4419601"/>
              <a:gd name="connsiteY9244" fmla="*/ 400724 h 2239844"/>
              <a:gd name="connsiteX9245" fmla="*/ 1245851 w 4419601"/>
              <a:gd name="connsiteY9245" fmla="*/ 445720 h 2239844"/>
              <a:gd name="connsiteX9246" fmla="*/ 1264080 w 4419601"/>
              <a:gd name="connsiteY9246" fmla="*/ 465283 h 2239844"/>
              <a:gd name="connsiteX9247" fmla="*/ 1265103 w 4419601"/>
              <a:gd name="connsiteY9247" fmla="*/ 471431 h 2239844"/>
              <a:gd name="connsiteX9248" fmla="*/ 1261003 w 4419601"/>
              <a:gd name="connsiteY9248" fmla="*/ 483007 h 2239844"/>
              <a:gd name="connsiteX9249" fmla="*/ 1259488 w 4419601"/>
              <a:gd name="connsiteY9249" fmla="*/ 473038 h 2239844"/>
              <a:gd name="connsiteX9250" fmla="*/ 1239434 w 4419601"/>
              <a:gd name="connsiteY9250" fmla="*/ 445720 h 2239844"/>
              <a:gd name="connsiteX9251" fmla="*/ 1204139 w 4419601"/>
              <a:gd name="connsiteY9251" fmla="*/ 420811 h 2239844"/>
              <a:gd name="connsiteX9252" fmla="*/ 1196928 w 4419601"/>
              <a:gd name="connsiteY9252" fmla="*/ 416707 h 2239844"/>
              <a:gd name="connsiteX9253" fmla="*/ 1213937 w 4419601"/>
              <a:gd name="connsiteY9253" fmla="*/ 431782 h 2239844"/>
              <a:gd name="connsiteX9254" fmla="*/ 1207516 w 4419601"/>
              <a:gd name="connsiteY9254" fmla="*/ 438201 h 2239844"/>
              <a:gd name="connsiteX9255" fmla="*/ 1207516 w 4419601"/>
              <a:gd name="connsiteY9255" fmla="*/ 431782 h 2239844"/>
              <a:gd name="connsiteX9256" fmla="*/ 1182128 w 4419601"/>
              <a:gd name="connsiteY9256" fmla="*/ 415361 h 2239844"/>
              <a:gd name="connsiteX9257" fmla="*/ 1156312 w 4419601"/>
              <a:gd name="connsiteY9257" fmla="*/ 392135 h 2239844"/>
              <a:gd name="connsiteX9258" fmla="*/ 1138362 w 4419601"/>
              <a:gd name="connsiteY9258" fmla="*/ 379834 h 2239844"/>
              <a:gd name="connsiteX9259" fmla="*/ 1131545 w 4419601"/>
              <a:gd name="connsiteY9259" fmla="*/ 369854 h 2239844"/>
              <a:gd name="connsiteX9260" fmla="*/ 1103166 w 4419601"/>
              <a:gd name="connsiteY9260" fmla="*/ 344323 h 2239844"/>
              <a:gd name="connsiteX9261" fmla="*/ 1099746 w 4419601"/>
              <a:gd name="connsiteY9261" fmla="*/ 341939 h 2239844"/>
              <a:gd name="connsiteX9262" fmla="*/ 1117506 w 4419601"/>
              <a:gd name="connsiteY9262" fmla="*/ 353061 h 2239844"/>
              <a:gd name="connsiteX9263" fmla="*/ 1117506 w 4419601"/>
              <a:gd name="connsiteY9263" fmla="*/ 350104 h 2239844"/>
              <a:gd name="connsiteX9264" fmla="*/ 1117506 w 4419601"/>
              <a:gd name="connsiteY9264" fmla="*/ 349441 h 2239844"/>
              <a:gd name="connsiteX9265" fmla="*/ 1092215 w 4419601"/>
              <a:gd name="connsiteY9265" fmla="*/ 331277 h 2239844"/>
              <a:gd name="connsiteX9266" fmla="*/ 1120711 w 4419601"/>
              <a:gd name="connsiteY9266" fmla="*/ 349984 h 2239844"/>
              <a:gd name="connsiteX9267" fmla="*/ 1128443 w 4419601"/>
              <a:gd name="connsiteY9267" fmla="*/ 351632 h 2239844"/>
              <a:gd name="connsiteX9268" fmla="*/ 1115795 w 4419601"/>
              <a:gd name="connsiteY9268" fmla="*/ 342827 h 2239844"/>
              <a:gd name="connsiteX9269" fmla="*/ 1120825 w 4419601"/>
              <a:gd name="connsiteY9269" fmla="*/ 345927 h 2239844"/>
              <a:gd name="connsiteX9270" fmla="*/ 1128934 w 4419601"/>
              <a:gd name="connsiteY9270" fmla="*/ 351736 h 2239844"/>
              <a:gd name="connsiteX9271" fmla="*/ 1155208 w 4419601"/>
              <a:gd name="connsiteY9271" fmla="*/ 357336 h 2239844"/>
              <a:gd name="connsiteX9272" fmla="*/ 1169717 w 4419601"/>
              <a:gd name="connsiteY9272" fmla="*/ 365134 h 2239844"/>
              <a:gd name="connsiteX9273" fmla="*/ 1117614 w 4419601"/>
              <a:gd name="connsiteY9273" fmla="*/ 329077 h 2239844"/>
              <a:gd name="connsiteX9274" fmla="*/ 1021292 w 4419601"/>
              <a:gd name="connsiteY9274" fmla="*/ 258468 h 2239844"/>
              <a:gd name="connsiteX9275" fmla="*/ 931391 w 4419601"/>
              <a:gd name="connsiteY9275" fmla="*/ 200697 h 2239844"/>
              <a:gd name="connsiteX9276" fmla="*/ 828646 w 4419601"/>
              <a:gd name="connsiteY9276" fmla="*/ 149345 h 2239844"/>
              <a:gd name="connsiteX9277" fmla="*/ 824858 w 4419601"/>
              <a:gd name="connsiteY9277" fmla="*/ 147086 h 2239844"/>
              <a:gd name="connsiteX9278" fmla="*/ 810987 w 4419601"/>
              <a:gd name="connsiteY9278" fmla="*/ 137309 h 2239844"/>
              <a:gd name="connsiteX9279" fmla="*/ 755950 w 4419601"/>
              <a:gd name="connsiteY9279" fmla="*/ 107356 h 2239844"/>
              <a:gd name="connsiteX9280" fmla="*/ 733126 w 4419601"/>
              <a:gd name="connsiteY9280" fmla="*/ 103609 h 2239844"/>
              <a:gd name="connsiteX9281" fmla="*/ 737445 w 4419601"/>
              <a:gd name="connsiteY9281" fmla="*/ 106199 h 2239844"/>
              <a:gd name="connsiteX9282" fmla="*/ 732324 w 4419601"/>
              <a:gd name="connsiteY9282" fmla="*/ 104411 h 2239844"/>
              <a:gd name="connsiteX9283" fmla="*/ 738746 w 4419601"/>
              <a:gd name="connsiteY9283" fmla="*/ 102272 h 2239844"/>
              <a:gd name="connsiteX9284" fmla="*/ 750857 w 4419601"/>
              <a:gd name="connsiteY9284" fmla="*/ 108729 h 2239844"/>
              <a:gd name="connsiteX9285" fmla="*/ 754862 w 4419601"/>
              <a:gd name="connsiteY9285" fmla="*/ 112279 h 2239844"/>
              <a:gd name="connsiteX9286" fmla="*/ 752552 w 4419601"/>
              <a:gd name="connsiteY9286" fmla="*/ 111472 h 2239844"/>
              <a:gd name="connsiteX9287" fmla="*/ 751588 w 4419601"/>
              <a:gd name="connsiteY9287" fmla="*/ 110830 h 2239844"/>
              <a:gd name="connsiteX9288" fmla="*/ 742917 w 4419601"/>
              <a:gd name="connsiteY9288" fmla="*/ 101690 h 2239844"/>
              <a:gd name="connsiteX9289" fmla="*/ 750231 w 4419601"/>
              <a:gd name="connsiteY9289" fmla="*/ 104243 h 2239844"/>
              <a:gd name="connsiteX9290" fmla="*/ 755950 w 4419601"/>
              <a:gd name="connsiteY9290" fmla="*/ 107356 h 2239844"/>
              <a:gd name="connsiteX9291" fmla="*/ 772217 w 4419601"/>
              <a:gd name="connsiteY9291" fmla="*/ 118337 h 2239844"/>
              <a:gd name="connsiteX9292" fmla="*/ 762549 w 4419601"/>
              <a:gd name="connsiteY9292" fmla="*/ 114962 h 2239844"/>
              <a:gd name="connsiteX9293" fmla="*/ 754799 w 4419601"/>
              <a:gd name="connsiteY9293" fmla="*/ 110830 h 2239844"/>
              <a:gd name="connsiteX9294" fmla="*/ 750857 w 4419601"/>
              <a:gd name="connsiteY9294" fmla="*/ 108729 h 2239844"/>
              <a:gd name="connsiteX9295" fmla="*/ 745239 w 4419601"/>
              <a:gd name="connsiteY9295" fmla="*/ 101526 h 2239844"/>
              <a:gd name="connsiteX9296" fmla="*/ 751588 w 4419601"/>
              <a:gd name="connsiteY9296" fmla="*/ 104411 h 2239844"/>
              <a:gd name="connsiteX9297" fmla="*/ 752526 w 4419601"/>
              <a:gd name="connsiteY9297" fmla="*/ 105044 h 2239844"/>
              <a:gd name="connsiteX9298" fmla="*/ 750231 w 4419601"/>
              <a:gd name="connsiteY9298" fmla="*/ 104243 h 2239844"/>
              <a:gd name="connsiteX9299" fmla="*/ 736177 w 4419601"/>
              <a:gd name="connsiteY9299" fmla="*/ 100560 h 2239844"/>
              <a:gd name="connsiteX9300" fmla="*/ 738746 w 4419601"/>
              <a:gd name="connsiteY9300" fmla="*/ 102272 h 2239844"/>
              <a:gd name="connsiteX9301" fmla="*/ 735953 w 4419601"/>
              <a:gd name="connsiteY9301" fmla="*/ 100783 h 2239844"/>
              <a:gd name="connsiteX9302" fmla="*/ 732324 w 4419601"/>
              <a:gd name="connsiteY9302" fmla="*/ 98848 h 2239844"/>
              <a:gd name="connsiteX9303" fmla="*/ 735953 w 4419601"/>
              <a:gd name="connsiteY9303" fmla="*/ 100783 h 2239844"/>
              <a:gd name="connsiteX9304" fmla="*/ 735535 w 4419601"/>
              <a:gd name="connsiteY9304" fmla="*/ 101202 h 2239844"/>
              <a:gd name="connsiteX9305" fmla="*/ 733126 w 4419601"/>
              <a:gd name="connsiteY9305" fmla="*/ 103609 h 2239844"/>
              <a:gd name="connsiteX9306" fmla="*/ 732324 w 4419601"/>
              <a:gd name="connsiteY9306" fmla="*/ 103128 h 2239844"/>
              <a:gd name="connsiteX9307" fmla="*/ 738344 w 4419601"/>
              <a:gd name="connsiteY9307" fmla="*/ 98394 h 2239844"/>
              <a:gd name="connsiteX9308" fmla="*/ 740096 w 4419601"/>
              <a:gd name="connsiteY9308" fmla="*/ 99190 h 2239844"/>
              <a:gd name="connsiteX9309" fmla="*/ 742917 w 4419601"/>
              <a:gd name="connsiteY9309" fmla="*/ 101690 h 2239844"/>
              <a:gd name="connsiteX9310" fmla="*/ 737083 w 4419601"/>
              <a:gd name="connsiteY9310" fmla="*/ 99654 h 2239844"/>
              <a:gd name="connsiteX9311" fmla="*/ 738745 w 4419601"/>
              <a:gd name="connsiteY9311" fmla="*/ 97992 h 2239844"/>
              <a:gd name="connsiteX9312" fmla="*/ 745239 w 4419601"/>
              <a:gd name="connsiteY9312" fmla="*/ 101526 h 2239844"/>
              <a:gd name="connsiteX9313" fmla="*/ 740096 w 4419601"/>
              <a:gd name="connsiteY9313" fmla="*/ 99190 h 2239844"/>
              <a:gd name="connsiteX9314" fmla="*/ 732324 w 4419601"/>
              <a:gd name="connsiteY9314" fmla="*/ 97992 h 2239844"/>
              <a:gd name="connsiteX9315" fmla="*/ 737083 w 4419601"/>
              <a:gd name="connsiteY9315" fmla="*/ 99654 h 2239844"/>
              <a:gd name="connsiteX9316" fmla="*/ 736177 w 4419601"/>
              <a:gd name="connsiteY9316" fmla="*/ 100560 h 2239844"/>
              <a:gd name="connsiteX9317" fmla="*/ 705962 w 4419601"/>
              <a:gd name="connsiteY9317" fmla="*/ 88308 h 2239844"/>
              <a:gd name="connsiteX9318" fmla="*/ 713059 w 4419601"/>
              <a:gd name="connsiteY9318" fmla="*/ 91573 h 2239844"/>
              <a:gd name="connsiteX9319" fmla="*/ 732324 w 4419601"/>
              <a:gd name="connsiteY9319" fmla="*/ 103128 h 2239844"/>
              <a:gd name="connsiteX9320" fmla="*/ 732324 w 4419601"/>
              <a:gd name="connsiteY9320" fmla="*/ 104411 h 2239844"/>
              <a:gd name="connsiteX9321" fmla="*/ 749448 w 4419601"/>
              <a:gd name="connsiteY9321" fmla="*/ 117250 h 2239844"/>
              <a:gd name="connsiteX9322" fmla="*/ 719481 w 4419601"/>
              <a:gd name="connsiteY9322" fmla="*/ 97992 h 2239844"/>
              <a:gd name="connsiteX9323" fmla="*/ 700392 w 4419601"/>
              <a:gd name="connsiteY9323" fmla="*/ 81149 h 2239844"/>
              <a:gd name="connsiteX9324" fmla="*/ 716270 w 4419601"/>
              <a:gd name="connsiteY9324" fmla="*/ 88364 h 2239844"/>
              <a:gd name="connsiteX9325" fmla="*/ 721316 w 4419601"/>
              <a:gd name="connsiteY9325" fmla="*/ 90657 h 2239844"/>
              <a:gd name="connsiteX9326" fmla="*/ 732324 w 4419601"/>
              <a:gd name="connsiteY9326" fmla="*/ 97992 h 2239844"/>
              <a:gd name="connsiteX9327" fmla="*/ 732324 w 4419601"/>
              <a:gd name="connsiteY9327" fmla="*/ 98795 h 2239844"/>
              <a:gd name="connsiteX9328" fmla="*/ 732324 w 4419601"/>
              <a:gd name="connsiteY9328" fmla="*/ 98848 h 2239844"/>
              <a:gd name="connsiteX9329" fmla="*/ 706638 w 4419601"/>
              <a:gd name="connsiteY9329" fmla="*/ 85154 h 2239844"/>
              <a:gd name="connsiteX9330" fmla="*/ 669739 w 4419601"/>
              <a:gd name="connsiteY9330" fmla="*/ 56604 h 2239844"/>
              <a:gd name="connsiteX9331" fmla="*/ 680149 w 4419601"/>
              <a:gd name="connsiteY9331" fmla="*/ 61083 h 2239844"/>
              <a:gd name="connsiteX9332" fmla="*/ 738745 w 4419601"/>
              <a:gd name="connsiteY9332" fmla="*/ 97992 h 2239844"/>
              <a:gd name="connsiteX9333" fmla="*/ 738344 w 4419601"/>
              <a:gd name="connsiteY9333" fmla="*/ 98394 h 2239844"/>
              <a:gd name="connsiteX9334" fmla="*/ 721316 w 4419601"/>
              <a:gd name="connsiteY9334" fmla="*/ 90657 h 2239844"/>
              <a:gd name="connsiteX9335" fmla="*/ 674530 w 4419601"/>
              <a:gd name="connsiteY9335" fmla="*/ 59478 h 2239844"/>
              <a:gd name="connsiteX9336" fmla="*/ 659321 w 4419601"/>
              <a:gd name="connsiteY9336" fmla="*/ 56094 h 2239844"/>
              <a:gd name="connsiteX9337" fmla="*/ 664095 w 4419601"/>
              <a:gd name="connsiteY9337" fmla="*/ 57873 h 2239844"/>
              <a:gd name="connsiteX9338" fmla="*/ 700392 w 4419601"/>
              <a:gd name="connsiteY9338" fmla="*/ 81149 h 2239844"/>
              <a:gd name="connsiteX9339" fmla="*/ 688301 w 4419601"/>
              <a:gd name="connsiteY9339" fmla="*/ 75655 h 2239844"/>
              <a:gd name="connsiteX9340" fmla="*/ 671319 w 4419601"/>
              <a:gd name="connsiteY9340" fmla="*/ 63490 h 2239844"/>
              <a:gd name="connsiteX9341" fmla="*/ 616736 w 4419601"/>
              <a:gd name="connsiteY9341" fmla="*/ 40221 h 2239844"/>
              <a:gd name="connsiteX9342" fmla="*/ 637991 w 4419601"/>
              <a:gd name="connsiteY9342" fmla="*/ 48144 h 2239844"/>
              <a:gd name="connsiteX9343" fmla="*/ 648844 w 4419601"/>
              <a:gd name="connsiteY9343" fmla="*/ 55466 h 2239844"/>
              <a:gd name="connsiteX9344" fmla="*/ 680952 w 4419601"/>
              <a:gd name="connsiteY9344" fmla="*/ 72316 h 2239844"/>
              <a:gd name="connsiteX9345" fmla="*/ 688301 w 4419601"/>
              <a:gd name="connsiteY9345" fmla="*/ 75655 h 2239844"/>
              <a:gd name="connsiteX9346" fmla="*/ 705962 w 4419601"/>
              <a:gd name="connsiteY9346" fmla="*/ 88308 h 2239844"/>
              <a:gd name="connsiteX9347" fmla="*/ 662490 w 4419601"/>
              <a:gd name="connsiteY9347" fmla="*/ 68304 h 2239844"/>
              <a:gd name="connsiteX9348" fmla="*/ 616736 w 4419601"/>
              <a:gd name="connsiteY9348" fmla="*/ 40221 h 2239844"/>
              <a:gd name="connsiteX9349" fmla="*/ 616736 w 4419601"/>
              <a:gd name="connsiteY9349" fmla="*/ 33802 h 2239844"/>
              <a:gd name="connsiteX9350" fmla="*/ 616736 w 4419601"/>
              <a:gd name="connsiteY9350" fmla="*/ 40221 h 2239844"/>
              <a:gd name="connsiteX9351" fmla="*/ 616736 w 4419601"/>
              <a:gd name="connsiteY9351" fmla="*/ 33802 h 2239844"/>
              <a:gd name="connsiteX9352" fmla="*/ 616736 w 4419601"/>
              <a:gd name="connsiteY9352" fmla="*/ 33802 h 2239844"/>
              <a:gd name="connsiteX9353" fmla="*/ 637993 w 4419601"/>
              <a:gd name="connsiteY9353" fmla="*/ 42947 h 2239844"/>
              <a:gd name="connsiteX9354" fmla="*/ 659321 w 4419601"/>
              <a:gd name="connsiteY9354" fmla="*/ 56094 h 2239844"/>
              <a:gd name="connsiteX9355" fmla="*/ 637991 w 4419601"/>
              <a:gd name="connsiteY9355" fmla="*/ 48144 h 2239844"/>
              <a:gd name="connsiteX9356" fmla="*/ 546100 w 4419601"/>
              <a:gd name="connsiteY9356" fmla="*/ 1707 h 2239844"/>
              <a:gd name="connsiteX9357" fmla="*/ 610315 w 4419601"/>
              <a:gd name="connsiteY9357" fmla="*/ 20964 h 2239844"/>
              <a:gd name="connsiteX9358" fmla="*/ 669739 w 4419601"/>
              <a:gd name="connsiteY9358" fmla="*/ 56604 h 2239844"/>
              <a:gd name="connsiteX9359" fmla="*/ 637993 w 4419601"/>
              <a:gd name="connsiteY9359" fmla="*/ 42947 h 2239844"/>
              <a:gd name="connsiteX9360" fmla="*/ 623158 w 4419601"/>
              <a:gd name="connsiteY9360" fmla="*/ 33802 h 2239844"/>
              <a:gd name="connsiteX9361" fmla="*/ 591050 w 4419601"/>
              <a:gd name="connsiteY9361" fmla="*/ 14545 h 2239844"/>
              <a:gd name="connsiteX9362" fmla="*/ 552521 w 4419601"/>
              <a:gd name="connsiteY9362" fmla="*/ 8126 h 2239844"/>
              <a:gd name="connsiteX9363" fmla="*/ 610315 w 4419601"/>
              <a:gd name="connsiteY9363" fmla="*/ 46640 h 2239844"/>
              <a:gd name="connsiteX9364" fmla="*/ 674530 w 4419601"/>
              <a:gd name="connsiteY9364" fmla="*/ 85154 h 2239844"/>
              <a:gd name="connsiteX9365" fmla="*/ 828646 w 4419601"/>
              <a:gd name="connsiteY9365" fmla="*/ 181440 h 2239844"/>
              <a:gd name="connsiteX9366" fmla="*/ 1021292 w 4419601"/>
              <a:gd name="connsiteY9366" fmla="*/ 303401 h 2239844"/>
              <a:gd name="connsiteX9367" fmla="*/ 1111996 w 4419601"/>
              <a:gd name="connsiteY9367" fmla="*/ 369999 h 2239844"/>
              <a:gd name="connsiteX9368" fmla="*/ 1120227 w 4419601"/>
              <a:gd name="connsiteY9368" fmla="*/ 375323 h 2239844"/>
              <a:gd name="connsiteX9369" fmla="*/ 1130458 w 4419601"/>
              <a:gd name="connsiteY9369" fmla="*/ 386849 h 2239844"/>
              <a:gd name="connsiteX9370" fmla="*/ 1137031 w 4419601"/>
              <a:gd name="connsiteY9370" fmla="*/ 386192 h 2239844"/>
              <a:gd name="connsiteX9371" fmla="*/ 1182128 w 4419601"/>
              <a:gd name="connsiteY9371" fmla="*/ 415361 h 2239844"/>
              <a:gd name="connsiteX9372" fmla="*/ 1207516 w 4419601"/>
              <a:gd name="connsiteY9372" fmla="*/ 438201 h 2239844"/>
              <a:gd name="connsiteX9373" fmla="*/ 899283 w 4419601"/>
              <a:gd name="connsiteY9373" fmla="*/ 232792 h 2239844"/>
              <a:gd name="connsiteX9374" fmla="*/ 706638 w 4419601"/>
              <a:gd name="connsiteY9374" fmla="*/ 110830 h 2239844"/>
              <a:gd name="connsiteX9375" fmla="*/ 616736 w 4419601"/>
              <a:gd name="connsiteY9375" fmla="*/ 59478 h 2239844"/>
              <a:gd name="connsiteX9376" fmla="*/ 546100 w 4419601"/>
              <a:gd name="connsiteY9376" fmla="*/ 8126 h 2239844"/>
              <a:gd name="connsiteX9377" fmla="*/ 546100 w 4419601"/>
              <a:gd name="connsiteY9377" fmla="*/ 1707 h 223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</a:cxnLst>
            <a:rect l="l" t="t" r="r" b="b"/>
            <a:pathLst>
              <a:path w="4419601" h="2239844">
                <a:moveTo>
                  <a:pt x="2331709" y="2216146"/>
                </a:moveTo>
                <a:lnTo>
                  <a:pt x="2345003" y="2219022"/>
                </a:lnTo>
                <a:lnTo>
                  <a:pt x="2350062" y="2217949"/>
                </a:lnTo>
                <a:lnTo>
                  <a:pt x="2357880" y="2220624"/>
                </a:lnTo>
                <a:cubicBezTo>
                  <a:pt x="2370756" y="2220624"/>
                  <a:pt x="2390071" y="2220624"/>
                  <a:pt x="2402947" y="2233437"/>
                </a:cubicBezTo>
                <a:cubicBezTo>
                  <a:pt x="2402947" y="2233437"/>
                  <a:pt x="2402947" y="2239844"/>
                  <a:pt x="2396509" y="2239844"/>
                </a:cubicBezTo>
                <a:cubicBezTo>
                  <a:pt x="2396509" y="2233437"/>
                  <a:pt x="2396509" y="2233437"/>
                  <a:pt x="2390071" y="2233437"/>
                </a:cubicBezTo>
                <a:cubicBezTo>
                  <a:pt x="2377194" y="2227031"/>
                  <a:pt x="2364318" y="2227031"/>
                  <a:pt x="2345003" y="2220624"/>
                </a:cubicBezTo>
                <a:lnTo>
                  <a:pt x="2323691" y="2217310"/>
                </a:lnTo>
                <a:close/>
                <a:moveTo>
                  <a:pt x="2360892" y="2213558"/>
                </a:moveTo>
                <a:lnTo>
                  <a:pt x="2367724" y="2214204"/>
                </a:lnTo>
                <a:lnTo>
                  <a:pt x="2350062" y="2217949"/>
                </a:lnTo>
                <a:lnTo>
                  <a:pt x="2340894" y="2214814"/>
                </a:lnTo>
                <a:lnTo>
                  <a:pt x="2345003" y="2214217"/>
                </a:lnTo>
                <a:close/>
                <a:moveTo>
                  <a:pt x="2323182" y="2210424"/>
                </a:moveTo>
                <a:lnTo>
                  <a:pt x="2332127" y="2211815"/>
                </a:lnTo>
                <a:lnTo>
                  <a:pt x="2340894" y="2214814"/>
                </a:lnTo>
                <a:lnTo>
                  <a:pt x="2331709" y="2216146"/>
                </a:lnTo>
                <a:lnTo>
                  <a:pt x="2313142" y="2212130"/>
                </a:lnTo>
                <a:close/>
                <a:moveTo>
                  <a:pt x="2334561" y="2208491"/>
                </a:moveTo>
                <a:lnTo>
                  <a:pt x="2345745" y="2212128"/>
                </a:lnTo>
                <a:lnTo>
                  <a:pt x="2350761" y="2212601"/>
                </a:lnTo>
                <a:lnTo>
                  <a:pt x="2345003" y="2214217"/>
                </a:lnTo>
                <a:lnTo>
                  <a:pt x="2329436" y="2209362"/>
                </a:lnTo>
                <a:close/>
                <a:moveTo>
                  <a:pt x="2383632" y="2207811"/>
                </a:moveTo>
                <a:cubicBezTo>
                  <a:pt x="2377194" y="2211014"/>
                  <a:pt x="2370756" y="2212616"/>
                  <a:pt x="2364318" y="2213416"/>
                </a:cubicBezTo>
                <a:lnTo>
                  <a:pt x="2360892" y="2213558"/>
                </a:lnTo>
                <a:lnTo>
                  <a:pt x="2350761" y="2212601"/>
                </a:lnTo>
                <a:lnTo>
                  <a:pt x="2364424" y="2208766"/>
                </a:lnTo>
                <a:close/>
                <a:moveTo>
                  <a:pt x="2076230" y="2198436"/>
                </a:moveTo>
                <a:lnTo>
                  <a:pt x="2075431" y="2227224"/>
                </a:lnTo>
                <a:lnTo>
                  <a:pt x="2071215" y="2201910"/>
                </a:lnTo>
                <a:close/>
                <a:moveTo>
                  <a:pt x="2071536" y="2192654"/>
                </a:moveTo>
                <a:lnTo>
                  <a:pt x="2070605" y="2198246"/>
                </a:lnTo>
                <a:lnTo>
                  <a:pt x="2071215" y="2201910"/>
                </a:lnTo>
                <a:lnTo>
                  <a:pt x="2062560" y="2207905"/>
                </a:lnTo>
                <a:cubicBezTo>
                  <a:pt x="2051299" y="2209515"/>
                  <a:pt x="2040440" y="2207905"/>
                  <a:pt x="2029782" y="2204585"/>
                </a:cubicBezTo>
                <a:lnTo>
                  <a:pt x="2025331" y="2202670"/>
                </a:lnTo>
                <a:lnTo>
                  <a:pt x="2036820" y="2201466"/>
                </a:lnTo>
                <a:lnTo>
                  <a:pt x="2042632" y="2199582"/>
                </a:lnTo>
                <a:lnTo>
                  <a:pt x="2056125" y="2201466"/>
                </a:lnTo>
                <a:close/>
                <a:moveTo>
                  <a:pt x="2071966" y="2190073"/>
                </a:moveTo>
                <a:lnTo>
                  <a:pt x="2069800" y="2191002"/>
                </a:lnTo>
                <a:lnTo>
                  <a:pt x="2069732" y="2190797"/>
                </a:lnTo>
                <a:close/>
                <a:moveTo>
                  <a:pt x="2072213" y="2188587"/>
                </a:moveTo>
                <a:cubicBezTo>
                  <a:pt x="2073822" y="2188587"/>
                  <a:pt x="2075431" y="2188587"/>
                  <a:pt x="2075431" y="2188587"/>
                </a:cubicBezTo>
                <a:lnTo>
                  <a:pt x="2071966" y="2190073"/>
                </a:lnTo>
                <a:close/>
                <a:moveTo>
                  <a:pt x="2078217" y="2188047"/>
                </a:moveTo>
                <a:lnTo>
                  <a:pt x="2078045" y="2188932"/>
                </a:lnTo>
                <a:lnTo>
                  <a:pt x="2071536" y="2192654"/>
                </a:lnTo>
                <a:lnTo>
                  <a:pt x="2071966" y="2190073"/>
                </a:lnTo>
                <a:close/>
                <a:moveTo>
                  <a:pt x="2071101" y="2186189"/>
                </a:moveTo>
                <a:lnTo>
                  <a:pt x="2068996" y="2188587"/>
                </a:lnTo>
                <a:lnTo>
                  <a:pt x="2069732" y="2190797"/>
                </a:lnTo>
                <a:lnTo>
                  <a:pt x="2042632" y="2199582"/>
                </a:lnTo>
                <a:lnTo>
                  <a:pt x="2021537" y="2196637"/>
                </a:lnTo>
                <a:lnTo>
                  <a:pt x="2019305" y="2195550"/>
                </a:lnTo>
                <a:lnTo>
                  <a:pt x="2036820" y="2195027"/>
                </a:lnTo>
                <a:lnTo>
                  <a:pt x="2066851" y="2186870"/>
                </a:lnTo>
                <a:close/>
                <a:moveTo>
                  <a:pt x="2072615" y="2186172"/>
                </a:moveTo>
                <a:lnTo>
                  <a:pt x="2072213" y="2188587"/>
                </a:lnTo>
                <a:lnTo>
                  <a:pt x="2068996" y="2188587"/>
                </a:lnTo>
                <a:close/>
                <a:moveTo>
                  <a:pt x="2073060" y="2185876"/>
                </a:moveTo>
                <a:lnTo>
                  <a:pt x="2072615" y="2186172"/>
                </a:lnTo>
                <a:lnTo>
                  <a:pt x="2072654" y="2185941"/>
                </a:lnTo>
                <a:close/>
                <a:moveTo>
                  <a:pt x="2072767" y="2185263"/>
                </a:moveTo>
                <a:lnTo>
                  <a:pt x="2072654" y="2185941"/>
                </a:lnTo>
                <a:lnTo>
                  <a:pt x="2071101" y="2186189"/>
                </a:lnTo>
                <a:lnTo>
                  <a:pt x="2071648" y="2185567"/>
                </a:lnTo>
                <a:close/>
                <a:moveTo>
                  <a:pt x="2399545" y="2185159"/>
                </a:moveTo>
                <a:lnTo>
                  <a:pt x="2395025" y="2197625"/>
                </a:lnTo>
                <a:lnTo>
                  <a:pt x="2386608" y="2206288"/>
                </a:lnTo>
                <a:lnTo>
                  <a:pt x="2383632" y="2207811"/>
                </a:lnTo>
                <a:cubicBezTo>
                  <a:pt x="2386852" y="2204607"/>
                  <a:pt x="2390071" y="2199802"/>
                  <a:pt x="2393290" y="2194196"/>
                </a:cubicBezTo>
                <a:lnTo>
                  <a:pt x="2396744" y="2187609"/>
                </a:lnTo>
                <a:close/>
                <a:moveTo>
                  <a:pt x="2080932" y="2185096"/>
                </a:moveTo>
                <a:lnTo>
                  <a:pt x="2079662" y="2187578"/>
                </a:lnTo>
                <a:lnTo>
                  <a:pt x="2078217" y="2188047"/>
                </a:lnTo>
                <a:lnTo>
                  <a:pt x="2078489" y="2186646"/>
                </a:lnTo>
                <a:close/>
                <a:moveTo>
                  <a:pt x="2087361" y="2185083"/>
                </a:moveTo>
                <a:lnTo>
                  <a:pt x="2083474" y="2193417"/>
                </a:lnTo>
                <a:lnTo>
                  <a:pt x="2076230" y="2198436"/>
                </a:lnTo>
                <a:lnTo>
                  <a:pt x="2076235" y="2198246"/>
                </a:lnTo>
                <a:lnTo>
                  <a:pt x="2078045" y="2188932"/>
                </a:lnTo>
                <a:lnTo>
                  <a:pt x="2079352" y="2188185"/>
                </a:lnTo>
                <a:lnTo>
                  <a:pt x="2079662" y="2187578"/>
                </a:lnTo>
                <a:close/>
                <a:moveTo>
                  <a:pt x="2078818" y="2184954"/>
                </a:moveTo>
                <a:lnTo>
                  <a:pt x="2078489" y="2186646"/>
                </a:lnTo>
                <a:lnTo>
                  <a:pt x="2075431" y="2188587"/>
                </a:lnTo>
                <a:lnTo>
                  <a:pt x="2078454" y="2185012"/>
                </a:lnTo>
                <a:close/>
                <a:moveTo>
                  <a:pt x="2081945" y="2184453"/>
                </a:moveTo>
                <a:lnTo>
                  <a:pt x="2080932" y="2185096"/>
                </a:lnTo>
                <a:lnTo>
                  <a:pt x="2081200" y="2184573"/>
                </a:lnTo>
                <a:close/>
                <a:moveTo>
                  <a:pt x="2079092" y="2183545"/>
                </a:moveTo>
                <a:lnTo>
                  <a:pt x="2078912" y="2184470"/>
                </a:lnTo>
                <a:lnTo>
                  <a:pt x="2078454" y="2185012"/>
                </a:lnTo>
                <a:lnTo>
                  <a:pt x="2073060" y="2185876"/>
                </a:lnTo>
                <a:lnTo>
                  <a:pt x="2074811" y="2184708"/>
                </a:lnTo>
                <a:close/>
                <a:moveTo>
                  <a:pt x="2082150" y="2182714"/>
                </a:moveTo>
                <a:lnTo>
                  <a:pt x="2081200" y="2184573"/>
                </a:lnTo>
                <a:lnTo>
                  <a:pt x="2078818" y="2184954"/>
                </a:lnTo>
                <a:lnTo>
                  <a:pt x="2078912" y="2184470"/>
                </a:lnTo>
                <a:lnTo>
                  <a:pt x="2079874" y="2183333"/>
                </a:lnTo>
                <a:close/>
                <a:moveTo>
                  <a:pt x="2094820" y="2182392"/>
                </a:moveTo>
                <a:lnTo>
                  <a:pt x="2093931" y="2182953"/>
                </a:lnTo>
                <a:lnTo>
                  <a:pt x="2087361" y="2185083"/>
                </a:lnTo>
                <a:lnTo>
                  <a:pt x="2088115" y="2183465"/>
                </a:lnTo>
                <a:close/>
                <a:moveTo>
                  <a:pt x="2089381" y="2180750"/>
                </a:moveTo>
                <a:lnTo>
                  <a:pt x="2088115" y="2183465"/>
                </a:lnTo>
                <a:lnTo>
                  <a:pt x="2081945" y="2184453"/>
                </a:lnTo>
                <a:lnTo>
                  <a:pt x="2086582" y="2181511"/>
                </a:lnTo>
                <a:close/>
                <a:moveTo>
                  <a:pt x="2079658" y="2180631"/>
                </a:moveTo>
                <a:lnTo>
                  <a:pt x="2079470" y="2181600"/>
                </a:lnTo>
                <a:lnTo>
                  <a:pt x="2074811" y="2184708"/>
                </a:lnTo>
                <a:lnTo>
                  <a:pt x="2072767" y="2185263"/>
                </a:lnTo>
                <a:lnTo>
                  <a:pt x="2072966" y="2184066"/>
                </a:lnTo>
                <a:lnTo>
                  <a:pt x="2075881" y="2180747"/>
                </a:lnTo>
                <a:close/>
                <a:moveTo>
                  <a:pt x="2082225" y="2180552"/>
                </a:moveTo>
                <a:lnTo>
                  <a:pt x="2079874" y="2183333"/>
                </a:lnTo>
                <a:lnTo>
                  <a:pt x="2079092" y="2183545"/>
                </a:lnTo>
                <a:lnTo>
                  <a:pt x="2079470" y="2181600"/>
                </a:lnTo>
                <a:lnTo>
                  <a:pt x="2080984" y="2180590"/>
                </a:lnTo>
                <a:close/>
                <a:moveTo>
                  <a:pt x="2099741" y="2179286"/>
                </a:moveTo>
                <a:lnTo>
                  <a:pt x="2096345" y="2182148"/>
                </a:lnTo>
                <a:lnTo>
                  <a:pt x="2094820" y="2182392"/>
                </a:lnTo>
                <a:close/>
                <a:moveTo>
                  <a:pt x="2084405" y="2178308"/>
                </a:moveTo>
                <a:lnTo>
                  <a:pt x="2083460" y="2180155"/>
                </a:lnTo>
                <a:lnTo>
                  <a:pt x="2082670" y="2180538"/>
                </a:lnTo>
                <a:lnTo>
                  <a:pt x="2082225" y="2180552"/>
                </a:lnTo>
                <a:lnTo>
                  <a:pt x="2083758" y="2178739"/>
                </a:lnTo>
                <a:close/>
                <a:moveTo>
                  <a:pt x="2091471" y="2176270"/>
                </a:moveTo>
                <a:lnTo>
                  <a:pt x="2090054" y="2179307"/>
                </a:lnTo>
                <a:lnTo>
                  <a:pt x="2086582" y="2181511"/>
                </a:lnTo>
                <a:lnTo>
                  <a:pt x="2082150" y="2182714"/>
                </a:lnTo>
                <a:lnTo>
                  <a:pt x="2083460" y="2180155"/>
                </a:lnTo>
                <a:close/>
                <a:moveTo>
                  <a:pt x="2402947" y="2175777"/>
                </a:moveTo>
                <a:lnTo>
                  <a:pt x="2396744" y="2187609"/>
                </a:lnTo>
                <a:lnTo>
                  <a:pt x="2376389" y="2205408"/>
                </a:lnTo>
                <a:lnTo>
                  <a:pt x="2364424" y="2208766"/>
                </a:lnTo>
                <a:lnTo>
                  <a:pt x="2351441" y="2209412"/>
                </a:lnTo>
                <a:lnTo>
                  <a:pt x="2341856" y="2207028"/>
                </a:lnTo>
                <a:lnTo>
                  <a:pt x="2375585" y="2199001"/>
                </a:lnTo>
                <a:cubicBezTo>
                  <a:pt x="2386852" y="2193395"/>
                  <a:pt x="2396509" y="2185387"/>
                  <a:pt x="2402947" y="2175777"/>
                </a:cubicBezTo>
                <a:close/>
                <a:moveTo>
                  <a:pt x="2402947" y="2175777"/>
                </a:moveTo>
                <a:cubicBezTo>
                  <a:pt x="2402947" y="2175777"/>
                  <a:pt x="2402947" y="2175777"/>
                  <a:pt x="2402947" y="2182184"/>
                </a:cubicBezTo>
                <a:lnTo>
                  <a:pt x="2399545" y="2185159"/>
                </a:lnTo>
                <a:close/>
                <a:moveTo>
                  <a:pt x="2651321" y="2171208"/>
                </a:moveTo>
                <a:lnTo>
                  <a:pt x="2632075" y="2192027"/>
                </a:lnTo>
                <a:lnTo>
                  <a:pt x="2609919" y="2194370"/>
                </a:lnTo>
                <a:lnTo>
                  <a:pt x="2614714" y="2191950"/>
                </a:lnTo>
                <a:lnTo>
                  <a:pt x="2627257" y="2188800"/>
                </a:lnTo>
                <a:lnTo>
                  <a:pt x="2637467" y="2180467"/>
                </a:lnTo>
                <a:lnTo>
                  <a:pt x="2646531" y="2175893"/>
                </a:lnTo>
                <a:close/>
                <a:moveTo>
                  <a:pt x="2646849" y="2170270"/>
                </a:moveTo>
                <a:lnTo>
                  <a:pt x="2640106" y="2178313"/>
                </a:lnTo>
                <a:lnTo>
                  <a:pt x="2637467" y="2180467"/>
                </a:lnTo>
                <a:lnTo>
                  <a:pt x="2614714" y="2191950"/>
                </a:lnTo>
                <a:lnTo>
                  <a:pt x="2607982" y="2193640"/>
                </a:lnTo>
                <a:lnTo>
                  <a:pt x="2593219" y="2189933"/>
                </a:lnTo>
                <a:lnTo>
                  <a:pt x="2601558" y="2188800"/>
                </a:lnTo>
                <a:lnTo>
                  <a:pt x="2637253" y="2173024"/>
                </a:lnTo>
                <a:close/>
                <a:moveTo>
                  <a:pt x="2654535" y="2168064"/>
                </a:moveTo>
                <a:lnTo>
                  <a:pt x="2651321" y="2171208"/>
                </a:lnTo>
                <a:lnTo>
                  <a:pt x="2652956" y="2169439"/>
                </a:lnTo>
                <a:lnTo>
                  <a:pt x="2653723" y="2168297"/>
                </a:lnTo>
                <a:close/>
                <a:moveTo>
                  <a:pt x="2438357" y="2166968"/>
                </a:moveTo>
                <a:cubicBezTo>
                  <a:pt x="2439967" y="2167769"/>
                  <a:pt x="2441576" y="2169370"/>
                  <a:pt x="2441576" y="2169370"/>
                </a:cubicBezTo>
                <a:cubicBezTo>
                  <a:pt x="2435138" y="2175777"/>
                  <a:pt x="2435138" y="2182184"/>
                  <a:pt x="2428700" y="2188590"/>
                </a:cubicBezTo>
                <a:cubicBezTo>
                  <a:pt x="2412604" y="2206209"/>
                  <a:pt x="2394497" y="2213817"/>
                  <a:pt x="2375283" y="2214918"/>
                </a:cubicBezTo>
                <a:lnTo>
                  <a:pt x="2367724" y="2214204"/>
                </a:lnTo>
                <a:lnTo>
                  <a:pt x="2381822" y="2211214"/>
                </a:lnTo>
                <a:lnTo>
                  <a:pt x="2386608" y="2206288"/>
                </a:lnTo>
                <a:lnTo>
                  <a:pt x="2411800" y="2193395"/>
                </a:lnTo>
                <a:cubicBezTo>
                  <a:pt x="2420652" y="2186989"/>
                  <a:pt x="2428700" y="2178980"/>
                  <a:pt x="2435138" y="2169370"/>
                </a:cubicBezTo>
                <a:cubicBezTo>
                  <a:pt x="2435138" y="2166167"/>
                  <a:pt x="2436748" y="2166167"/>
                  <a:pt x="2438357" y="2166968"/>
                </a:cubicBezTo>
                <a:close/>
                <a:moveTo>
                  <a:pt x="2095202" y="2166804"/>
                </a:moveTo>
                <a:lnTo>
                  <a:pt x="2094736" y="2169269"/>
                </a:lnTo>
                <a:lnTo>
                  <a:pt x="2093283" y="2172385"/>
                </a:lnTo>
                <a:lnTo>
                  <a:pt x="2084405" y="2178308"/>
                </a:lnTo>
                <a:lnTo>
                  <a:pt x="2084836" y="2177464"/>
                </a:lnTo>
                <a:lnTo>
                  <a:pt x="2093127" y="2167659"/>
                </a:lnTo>
                <a:close/>
                <a:moveTo>
                  <a:pt x="2115221" y="2165629"/>
                </a:moveTo>
                <a:lnTo>
                  <a:pt x="2093127" y="2179733"/>
                </a:lnTo>
                <a:lnTo>
                  <a:pt x="2089381" y="2180750"/>
                </a:lnTo>
                <a:lnTo>
                  <a:pt x="2090054" y="2179307"/>
                </a:lnTo>
                <a:lnTo>
                  <a:pt x="2108410" y="2167659"/>
                </a:lnTo>
                <a:close/>
                <a:moveTo>
                  <a:pt x="1931982" y="2163903"/>
                </a:moveTo>
                <a:lnTo>
                  <a:pt x="1946730" y="2169269"/>
                </a:lnTo>
                <a:lnTo>
                  <a:pt x="1988941" y="2180966"/>
                </a:lnTo>
                <a:lnTo>
                  <a:pt x="1991775" y="2182148"/>
                </a:lnTo>
                <a:lnTo>
                  <a:pt x="2019305" y="2195550"/>
                </a:lnTo>
                <a:lnTo>
                  <a:pt x="2009465" y="2195844"/>
                </a:lnTo>
                <a:lnTo>
                  <a:pt x="1998210" y="2191002"/>
                </a:lnTo>
                <a:cubicBezTo>
                  <a:pt x="1977296" y="2180538"/>
                  <a:pt x="1956382" y="2169269"/>
                  <a:pt x="1933859" y="2169269"/>
                </a:cubicBezTo>
                <a:cubicBezTo>
                  <a:pt x="1946730" y="2185368"/>
                  <a:pt x="1964426" y="2193417"/>
                  <a:pt x="1982927" y="2196637"/>
                </a:cubicBezTo>
                <a:lnTo>
                  <a:pt x="2009465" y="2195844"/>
                </a:lnTo>
                <a:lnTo>
                  <a:pt x="2025331" y="2202670"/>
                </a:lnTo>
                <a:lnTo>
                  <a:pt x="2007058" y="2204585"/>
                </a:lnTo>
                <a:lnTo>
                  <a:pt x="1997283" y="2203825"/>
                </a:lnTo>
                <a:lnTo>
                  <a:pt x="1973274" y="2196636"/>
                </a:lnTo>
                <a:lnTo>
                  <a:pt x="1942079" y="2183737"/>
                </a:lnTo>
                <a:lnTo>
                  <a:pt x="1927424" y="2169269"/>
                </a:lnTo>
                <a:cubicBezTo>
                  <a:pt x="1927424" y="2169269"/>
                  <a:pt x="1927424" y="2167659"/>
                  <a:pt x="1928229" y="2166049"/>
                </a:cubicBezTo>
                <a:close/>
                <a:moveTo>
                  <a:pt x="2118217" y="2163716"/>
                </a:moveTo>
                <a:lnTo>
                  <a:pt x="2116345" y="2165294"/>
                </a:lnTo>
                <a:lnTo>
                  <a:pt x="2115221" y="2165629"/>
                </a:lnTo>
                <a:close/>
                <a:moveTo>
                  <a:pt x="2110904" y="2162422"/>
                </a:moveTo>
                <a:lnTo>
                  <a:pt x="2105494" y="2169470"/>
                </a:lnTo>
                <a:lnTo>
                  <a:pt x="2091471" y="2176270"/>
                </a:lnTo>
                <a:lnTo>
                  <a:pt x="2093283" y="2172385"/>
                </a:lnTo>
                <a:lnTo>
                  <a:pt x="2105193" y="2164439"/>
                </a:lnTo>
                <a:close/>
                <a:moveTo>
                  <a:pt x="2036536" y="2162226"/>
                </a:moveTo>
                <a:cubicBezTo>
                  <a:pt x="2043113" y="2162226"/>
                  <a:pt x="2043113" y="2168576"/>
                  <a:pt x="2036536" y="2168576"/>
                </a:cubicBezTo>
                <a:cubicBezTo>
                  <a:pt x="2023383" y="2168576"/>
                  <a:pt x="2010229" y="2168576"/>
                  <a:pt x="1997075" y="2168576"/>
                </a:cubicBezTo>
                <a:cubicBezTo>
                  <a:pt x="2010229" y="2162226"/>
                  <a:pt x="2023383" y="2162226"/>
                  <a:pt x="2036536" y="2162226"/>
                </a:cubicBezTo>
                <a:close/>
                <a:moveTo>
                  <a:pt x="2126886" y="2162152"/>
                </a:moveTo>
                <a:lnTo>
                  <a:pt x="2099741" y="2179286"/>
                </a:lnTo>
                <a:lnTo>
                  <a:pt x="2116345" y="2165294"/>
                </a:lnTo>
                <a:close/>
                <a:moveTo>
                  <a:pt x="2092452" y="2161969"/>
                </a:moveTo>
                <a:lnTo>
                  <a:pt x="2092323" y="2162830"/>
                </a:lnTo>
                <a:lnTo>
                  <a:pt x="2084836" y="2177464"/>
                </a:lnTo>
                <a:lnTo>
                  <a:pt x="2083758" y="2178739"/>
                </a:lnTo>
                <a:lnTo>
                  <a:pt x="2080984" y="2180590"/>
                </a:lnTo>
                <a:lnTo>
                  <a:pt x="2079658" y="2180631"/>
                </a:lnTo>
                <a:lnTo>
                  <a:pt x="2080702" y="2175257"/>
                </a:lnTo>
                <a:lnTo>
                  <a:pt x="2092323" y="2162025"/>
                </a:lnTo>
                <a:close/>
                <a:moveTo>
                  <a:pt x="2655797" y="2158394"/>
                </a:moveTo>
                <a:lnTo>
                  <a:pt x="2654661" y="2160229"/>
                </a:lnTo>
                <a:lnTo>
                  <a:pt x="2652890" y="2161007"/>
                </a:lnTo>
                <a:close/>
                <a:moveTo>
                  <a:pt x="2661020" y="2157438"/>
                </a:moveTo>
                <a:lnTo>
                  <a:pt x="2653723" y="2168297"/>
                </a:lnTo>
                <a:lnTo>
                  <a:pt x="2646849" y="2170270"/>
                </a:lnTo>
                <a:lnTo>
                  <a:pt x="2652956" y="2162986"/>
                </a:lnTo>
                <a:lnTo>
                  <a:pt x="2654661" y="2160229"/>
                </a:lnTo>
                <a:close/>
                <a:moveTo>
                  <a:pt x="2131812" y="2155038"/>
                </a:moveTo>
                <a:lnTo>
                  <a:pt x="2118217" y="2163716"/>
                </a:lnTo>
                <a:lnTo>
                  <a:pt x="2126138" y="2157042"/>
                </a:lnTo>
                <a:close/>
                <a:moveTo>
                  <a:pt x="2203363" y="2153811"/>
                </a:moveTo>
                <a:lnTo>
                  <a:pt x="2241992" y="2175777"/>
                </a:lnTo>
                <a:cubicBezTo>
                  <a:pt x="2258087" y="2182183"/>
                  <a:pt x="2274183" y="2190192"/>
                  <a:pt x="2291083" y="2197400"/>
                </a:cubicBezTo>
                <a:lnTo>
                  <a:pt x="2329436" y="2209362"/>
                </a:lnTo>
                <a:lnTo>
                  <a:pt x="2323182" y="2210424"/>
                </a:lnTo>
                <a:lnTo>
                  <a:pt x="2306374" y="2207811"/>
                </a:lnTo>
                <a:cubicBezTo>
                  <a:pt x="2293498" y="2201404"/>
                  <a:pt x="2279012" y="2196599"/>
                  <a:pt x="2264526" y="2191794"/>
                </a:cubicBezTo>
                <a:lnTo>
                  <a:pt x="2256608" y="2188763"/>
                </a:lnTo>
                <a:lnTo>
                  <a:pt x="2216239" y="2166167"/>
                </a:lnTo>
                <a:lnTo>
                  <a:pt x="2203363" y="2158959"/>
                </a:lnTo>
                <a:lnTo>
                  <a:pt x="2203363" y="2156557"/>
                </a:lnTo>
                <a:close/>
                <a:moveTo>
                  <a:pt x="2143513" y="2151657"/>
                </a:moveTo>
                <a:lnTo>
                  <a:pt x="2146216" y="2156390"/>
                </a:lnTo>
                <a:lnTo>
                  <a:pt x="2126886" y="2162152"/>
                </a:lnTo>
                <a:close/>
                <a:moveTo>
                  <a:pt x="2434448" y="2150289"/>
                </a:moveTo>
                <a:lnTo>
                  <a:pt x="2445818" y="2153429"/>
                </a:lnTo>
                <a:lnTo>
                  <a:pt x="2447591" y="2155695"/>
                </a:lnTo>
                <a:lnTo>
                  <a:pt x="2448473" y="2154162"/>
                </a:lnTo>
                <a:lnTo>
                  <a:pt x="2454025" y="2155695"/>
                </a:lnTo>
                <a:lnTo>
                  <a:pt x="2454025" y="2155033"/>
                </a:lnTo>
                <a:lnTo>
                  <a:pt x="2473325" y="2168485"/>
                </a:lnTo>
                <a:cubicBezTo>
                  <a:pt x="2473325" y="2174881"/>
                  <a:pt x="2473325" y="2181276"/>
                  <a:pt x="2466892" y="2174881"/>
                </a:cubicBezTo>
                <a:close/>
                <a:moveTo>
                  <a:pt x="2146216" y="2149951"/>
                </a:moveTo>
                <a:lnTo>
                  <a:pt x="2143513" y="2151657"/>
                </a:lnTo>
                <a:lnTo>
                  <a:pt x="2143156" y="2151031"/>
                </a:lnTo>
                <a:close/>
                <a:moveTo>
                  <a:pt x="2139781" y="2149951"/>
                </a:moveTo>
                <a:cubicBezTo>
                  <a:pt x="2139781" y="2149951"/>
                  <a:pt x="2141390" y="2149951"/>
                  <a:pt x="2142999" y="2150756"/>
                </a:cubicBezTo>
                <a:lnTo>
                  <a:pt x="2143156" y="2151031"/>
                </a:lnTo>
                <a:lnTo>
                  <a:pt x="2131812" y="2155038"/>
                </a:lnTo>
                <a:close/>
                <a:moveTo>
                  <a:pt x="2120476" y="2149951"/>
                </a:moveTo>
                <a:lnTo>
                  <a:pt x="2113247" y="2159369"/>
                </a:lnTo>
                <a:lnTo>
                  <a:pt x="2095202" y="2166804"/>
                </a:lnTo>
                <a:lnTo>
                  <a:pt x="2096439" y="2160259"/>
                </a:lnTo>
                <a:close/>
                <a:moveTo>
                  <a:pt x="2120476" y="2149951"/>
                </a:moveTo>
                <a:cubicBezTo>
                  <a:pt x="2126911" y="2149951"/>
                  <a:pt x="2126911" y="2149951"/>
                  <a:pt x="2126911" y="2156390"/>
                </a:cubicBezTo>
                <a:lnTo>
                  <a:pt x="2126138" y="2157042"/>
                </a:lnTo>
                <a:lnTo>
                  <a:pt x="2110904" y="2162422"/>
                </a:lnTo>
                <a:lnTo>
                  <a:pt x="2113247" y="2159369"/>
                </a:lnTo>
                <a:lnTo>
                  <a:pt x="2120476" y="2156390"/>
                </a:lnTo>
                <a:cubicBezTo>
                  <a:pt x="2120476" y="2156390"/>
                  <a:pt x="2120476" y="2156390"/>
                  <a:pt x="2120476" y="2149951"/>
                </a:cubicBezTo>
                <a:close/>
                <a:moveTo>
                  <a:pt x="2454025" y="2149299"/>
                </a:moveTo>
                <a:cubicBezTo>
                  <a:pt x="2454025" y="2149299"/>
                  <a:pt x="2454025" y="2150898"/>
                  <a:pt x="2454025" y="2152497"/>
                </a:cubicBezTo>
                <a:lnTo>
                  <a:pt x="2454025" y="2155033"/>
                </a:lnTo>
                <a:lnTo>
                  <a:pt x="2449703" y="2152021"/>
                </a:lnTo>
                <a:lnTo>
                  <a:pt x="2450808" y="2150099"/>
                </a:lnTo>
                <a:cubicBezTo>
                  <a:pt x="2452416" y="2149299"/>
                  <a:pt x="2454025" y="2149299"/>
                  <a:pt x="2454025" y="2149299"/>
                </a:cubicBezTo>
                <a:close/>
                <a:moveTo>
                  <a:pt x="2152628" y="2147767"/>
                </a:moveTo>
                <a:lnTo>
                  <a:pt x="2161846" y="2152913"/>
                </a:lnTo>
                <a:lnTo>
                  <a:pt x="2168757" y="2162163"/>
                </a:lnTo>
                <a:cubicBezTo>
                  <a:pt x="2177610" y="2172573"/>
                  <a:pt x="2187267" y="2182183"/>
                  <a:pt x="2196925" y="2188590"/>
                </a:cubicBezTo>
                <a:cubicBezTo>
                  <a:pt x="2216239" y="2207811"/>
                  <a:pt x="2241992" y="2214217"/>
                  <a:pt x="2267745" y="2214217"/>
                </a:cubicBezTo>
                <a:cubicBezTo>
                  <a:pt x="2280621" y="2214217"/>
                  <a:pt x="2293498" y="2214217"/>
                  <a:pt x="2305569" y="2213416"/>
                </a:cubicBezTo>
                <a:lnTo>
                  <a:pt x="2308453" y="2212926"/>
                </a:lnTo>
                <a:lnTo>
                  <a:pt x="2319251" y="2216620"/>
                </a:lnTo>
                <a:lnTo>
                  <a:pt x="2323691" y="2217310"/>
                </a:lnTo>
                <a:lnTo>
                  <a:pt x="2306374" y="2219823"/>
                </a:lnTo>
                <a:cubicBezTo>
                  <a:pt x="2293498" y="2220624"/>
                  <a:pt x="2280621" y="2220624"/>
                  <a:pt x="2267745" y="2220624"/>
                </a:cubicBezTo>
                <a:cubicBezTo>
                  <a:pt x="2241992" y="2220624"/>
                  <a:pt x="2222677" y="2214217"/>
                  <a:pt x="2203363" y="2201404"/>
                </a:cubicBezTo>
                <a:cubicBezTo>
                  <a:pt x="2192096" y="2193395"/>
                  <a:pt x="2182439" y="2184186"/>
                  <a:pt x="2173687" y="2174375"/>
                </a:cubicBezTo>
                <a:close/>
                <a:moveTo>
                  <a:pt x="2156595" y="2145886"/>
                </a:moveTo>
                <a:lnTo>
                  <a:pt x="2187267" y="2159760"/>
                </a:lnTo>
                <a:cubicBezTo>
                  <a:pt x="2198534" y="2164565"/>
                  <a:pt x="2209801" y="2169370"/>
                  <a:pt x="2222677" y="2175777"/>
                </a:cubicBezTo>
                <a:lnTo>
                  <a:pt x="2256608" y="2188763"/>
                </a:lnTo>
                <a:lnTo>
                  <a:pt x="2267745" y="2194997"/>
                </a:lnTo>
                <a:cubicBezTo>
                  <a:pt x="2277402" y="2199802"/>
                  <a:pt x="2289876" y="2205408"/>
                  <a:pt x="2303356" y="2210013"/>
                </a:cubicBezTo>
                <a:lnTo>
                  <a:pt x="2313142" y="2212130"/>
                </a:lnTo>
                <a:lnTo>
                  <a:pt x="2308453" y="2212926"/>
                </a:lnTo>
                <a:lnTo>
                  <a:pt x="2293498" y="2207811"/>
                </a:lnTo>
                <a:cubicBezTo>
                  <a:pt x="2267745" y="2201404"/>
                  <a:pt x="2241992" y="2188590"/>
                  <a:pt x="2216239" y="2175777"/>
                </a:cubicBezTo>
                <a:cubicBezTo>
                  <a:pt x="2203363" y="2172573"/>
                  <a:pt x="2190486" y="2167768"/>
                  <a:pt x="2178415" y="2162163"/>
                </a:cubicBezTo>
                <a:lnTo>
                  <a:pt x="2161846" y="2152913"/>
                </a:lnTo>
                <a:close/>
                <a:moveTo>
                  <a:pt x="2439435" y="2145271"/>
                </a:moveTo>
                <a:lnTo>
                  <a:pt x="2440401" y="2145537"/>
                </a:lnTo>
                <a:lnTo>
                  <a:pt x="2449703" y="2152021"/>
                </a:lnTo>
                <a:lnTo>
                  <a:pt x="2448473" y="2154162"/>
                </a:lnTo>
                <a:lnTo>
                  <a:pt x="2445818" y="2153429"/>
                </a:lnTo>
                <a:close/>
                <a:moveTo>
                  <a:pt x="2203363" y="2143743"/>
                </a:moveTo>
                <a:cubicBezTo>
                  <a:pt x="2241992" y="2156557"/>
                  <a:pt x="2280621" y="2182184"/>
                  <a:pt x="2319250" y="2201404"/>
                </a:cubicBezTo>
                <a:lnTo>
                  <a:pt x="2341856" y="2207028"/>
                </a:lnTo>
                <a:lnTo>
                  <a:pt x="2338565" y="2207811"/>
                </a:lnTo>
                <a:lnTo>
                  <a:pt x="2334561" y="2208491"/>
                </a:lnTo>
                <a:lnTo>
                  <a:pt x="2315227" y="2202205"/>
                </a:lnTo>
                <a:cubicBezTo>
                  <a:pt x="2294705" y="2193796"/>
                  <a:pt x="2273982" y="2182384"/>
                  <a:pt x="2253963" y="2171472"/>
                </a:cubicBezTo>
                <a:lnTo>
                  <a:pt x="2203363" y="2146873"/>
                </a:lnTo>
                <a:close/>
                <a:moveTo>
                  <a:pt x="2196925" y="2143743"/>
                </a:moveTo>
                <a:lnTo>
                  <a:pt x="2203363" y="2146873"/>
                </a:lnTo>
                <a:lnTo>
                  <a:pt x="2203363" y="2150150"/>
                </a:lnTo>
                <a:lnTo>
                  <a:pt x="2203363" y="2153811"/>
                </a:lnTo>
                <a:lnTo>
                  <a:pt x="2197542" y="2150501"/>
                </a:lnTo>
                <a:close/>
                <a:moveTo>
                  <a:pt x="2090489" y="2143382"/>
                </a:moveTo>
                <a:lnTo>
                  <a:pt x="2081866" y="2169269"/>
                </a:lnTo>
                <a:lnTo>
                  <a:pt x="2080702" y="2175257"/>
                </a:lnTo>
                <a:lnTo>
                  <a:pt x="2075881" y="2180747"/>
                </a:lnTo>
                <a:lnTo>
                  <a:pt x="2073507" y="2180820"/>
                </a:lnTo>
                <a:lnTo>
                  <a:pt x="2075431" y="2169269"/>
                </a:lnTo>
                <a:lnTo>
                  <a:pt x="2083672" y="2143839"/>
                </a:lnTo>
                <a:lnTo>
                  <a:pt x="2088301" y="2143511"/>
                </a:lnTo>
                <a:close/>
                <a:moveTo>
                  <a:pt x="2099733" y="2142838"/>
                </a:moveTo>
                <a:lnTo>
                  <a:pt x="2096439" y="2160259"/>
                </a:lnTo>
                <a:lnTo>
                  <a:pt x="2092452" y="2161969"/>
                </a:lnTo>
                <a:lnTo>
                  <a:pt x="2095280" y="2143100"/>
                </a:lnTo>
                <a:close/>
                <a:moveTo>
                  <a:pt x="2095923" y="2138812"/>
                </a:moveTo>
                <a:lnTo>
                  <a:pt x="2095280" y="2143100"/>
                </a:lnTo>
                <a:lnTo>
                  <a:pt x="2090489" y="2143382"/>
                </a:lnTo>
                <a:lnTo>
                  <a:pt x="2091882" y="2139200"/>
                </a:lnTo>
                <a:close/>
                <a:moveTo>
                  <a:pt x="2119671" y="2134657"/>
                </a:moveTo>
                <a:cubicBezTo>
                  <a:pt x="2120476" y="2135462"/>
                  <a:pt x="2120476" y="2137072"/>
                  <a:pt x="2120476" y="2137072"/>
                </a:cubicBezTo>
                <a:cubicBezTo>
                  <a:pt x="2114041" y="2140291"/>
                  <a:pt x="2107606" y="2141901"/>
                  <a:pt x="2101975" y="2142706"/>
                </a:cubicBezTo>
                <a:lnTo>
                  <a:pt x="2099733" y="2142838"/>
                </a:lnTo>
                <a:lnTo>
                  <a:pt x="2100366" y="2139487"/>
                </a:lnTo>
                <a:lnTo>
                  <a:pt x="2100392" y="2138383"/>
                </a:lnTo>
                <a:lnTo>
                  <a:pt x="2114041" y="2137072"/>
                </a:lnTo>
                <a:cubicBezTo>
                  <a:pt x="2117258" y="2133852"/>
                  <a:pt x="2118867" y="2133852"/>
                  <a:pt x="2119671" y="2134657"/>
                </a:cubicBezTo>
                <a:close/>
                <a:moveTo>
                  <a:pt x="1858192" y="2134185"/>
                </a:moveTo>
                <a:lnTo>
                  <a:pt x="1888814" y="2143511"/>
                </a:lnTo>
                <a:lnTo>
                  <a:pt x="1894005" y="2143898"/>
                </a:lnTo>
                <a:lnTo>
                  <a:pt x="1908119" y="2149951"/>
                </a:lnTo>
                <a:cubicBezTo>
                  <a:pt x="1953165" y="2169269"/>
                  <a:pt x="1991775" y="2182148"/>
                  <a:pt x="2030385" y="2182148"/>
                </a:cubicBezTo>
                <a:lnTo>
                  <a:pt x="2073507" y="2180820"/>
                </a:lnTo>
                <a:lnTo>
                  <a:pt x="2072966" y="2184066"/>
                </a:lnTo>
                <a:lnTo>
                  <a:pt x="2071648" y="2185567"/>
                </a:lnTo>
                <a:lnTo>
                  <a:pt x="2066851" y="2186870"/>
                </a:lnTo>
                <a:lnTo>
                  <a:pt x="2056125" y="2188587"/>
                </a:lnTo>
                <a:cubicBezTo>
                  <a:pt x="2036820" y="2188587"/>
                  <a:pt x="2017515" y="2186977"/>
                  <a:pt x="1999014" y="2183758"/>
                </a:cubicBezTo>
                <a:lnTo>
                  <a:pt x="1988941" y="2180966"/>
                </a:lnTo>
                <a:lnTo>
                  <a:pt x="1962817" y="2170074"/>
                </a:lnTo>
                <a:cubicBezTo>
                  <a:pt x="1953165" y="2166049"/>
                  <a:pt x="1943512" y="2162829"/>
                  <a:pt x="1933859" y="2162829"/>
                </a:cubicBezTo>
                <a:lnTo>
                  <a:pt x="1931982" y="2163903"/>
                </a:lnTo>
                <a:lnTo>
                  <a:pt x="1893640" y="2149951"/>
                </a:lnTo>
                <a:close/>
                <a:moveTo>
                  <a:pt x="1863073" y="2130632"/>
                </a:moveTo>
                <a:lnTo>
                  <a:pt x="1867096" y="2132242"/>
                </a:lnTo>
                <a:cubicBezTo>
                  <a:pt x="1880770" y="2135462"/>
                  <a:pt x="1895249" y="2137072"/>
                  <a:pt x="1908119" y="2137072"/>
                </a:cubicBezTo>
                <a:cubicBezTo>
                  <a:pt x="1943512" y="2143511"/>
                  <a:pt x="1978905" y="2146731"/>
                  <a:pt x="2013493" y="2146731"/>
                </a:cubicBezTo>
                <a:lnTo>
                  <a:pt x="2084960" y="2139865"/>
                </a:lnTo>
                <a:lnTo>
                  <a:pt x="2083672" y="2143839"/>
                </a:lnTo>
                <a:lnTo>
                  <a:pt x="1986144" y="2150756"/>
                </a:lnTo>
                <a:lnTo>
                  <a:pt x="1894005" y="2143898"/>
                </a:lnTo>
                <a:lnTo>
                  <a:pt x="1885597" y="2140291"/>
                </a:lnTo>
                <a:cubicBezTo>
                  <a:pt x="1877553" y="2137072"/>
                  <a:pt x="1869509" y="2133852"/>
                  <a:pt x="1863074" y="2130632"/>
                </a:cubicBezTo>
                <a:close/>
                <a:moveTo>
                  <a:pt x="2151857" y="2124523"/>
                </a:moveTo>
                <a:cubicBezTo>
                  <a:pt x="2167953" y="2134133"/>
                  <a:pt x="2182439" y="2142142"/>
                  <a:pt x="2196925" y="2150150"/>
                </a:cubicBezTo>
                <a:lnTo>
                  <a:pt x="2197542" y="2150501"/>
                </a:lnTo>
                <a:lnTo>
                  <a:pt x="2197730" y="2152553"/>
                </a:lnTo>
                <a:cubicBezTo>
                  <a:pt x="2198534" y="2154955"/>
                  <a:pt x="2200144" y="2156557"/>
                  <a:pt x="2203363" y="2156557"/>
                </a:cubicBezTo>
                <a:cubicBezTo>
                  <a:pt x="2184048" y="2150150"/>
                  <a:pt x="2164733" y="2137337"/>
                  <a:pt x="2151857" y="2124523"/>
                </a:cubicBezTo>
                <a:close/>
                <a:moveTo>
                  <a:pt x="1837342" y="2121168"/>
                </a:moveTo>
                <a:lnTo>
                  <a:pt x="1850204" y="2130632"/>
                </a:lnTo>
                <a:lnTo>
                  <a:pt x="1858192" y="2134185"/>
                </a:lnTo>
                <a:lnTo>
                  <a:pt x="1851813" y="2132242"/>
                </a:lnTo>
                <a:close/>
                <a:moveTo>
                  <a:pt x="2136444" y="2119855"/>
                </a:moveTo>
                <a:lnTo>
                  <a:pt x="2145419" y="2126926"/>
                </a:lnTo>
                <a:cubicBezTo>
                  <a:pt x="2151857" y="2130930"/>
                  <a:pt x="2158295" y="2134133"/>
                  <a:pt x="2164733" y="2137337"/>
                </a:cubicBezTo>
                <a:lnTo>
                  <a:pt x="2203363" y="2158959"/>
                </a:lnTo>
                <a:lnTo>
                  <a:pt x="2203363" y="2159760"/>
                </a:lnTo>
                <a:cubicBezTo>
                  <a:pt x="2203363" y="2161362"/>
                  <a:pt x="2203363" y="2162964"/>
                  <a:pt x="2203363" y="2162964"/>
                </a:cubicBezTo>
                <a:cubicBezTo>
                  <a:pt x="2184048" y="2150150"/>
                  <a:pt x="2164733" y="2143743"/>
                  <a:pt x="2145419" y="2130930"/>
                </a:cubicBezTo>
                <a:close/>
                <a:moveTo>
                  <a:pt x="1834849" y="2119335"/>
                </a:moveTo>
                <a:lnTo>
                  <a:pt x="1835050" y="2119415"/>
                </a:lnTo>
                <a:lnTo>
                  <a:pt x="1837342" y="2121168"/>
                </a:lnTo>
                <a:close/>
                <a:moveTo>
                  <a:pt x="1792065" y="2117698"/>
                </a:moveTo>
                <a:cubicBezTo>
                  <a:pt x="1798482" y="2117698"/>
                  <a:pt x="1798482" y="2124126"/>
                  <a:pt x="1792065" y="2124126"/>
                </a:cubicBezTo>
                <a:cubicBezTo>
                  <a:pt x="1792065" y="2117698"/>
                  <a:pt x="1792065" y="2117698"/>
                  <a:pt x="1792065" y="2117698"/>
                </a:cubicBezTo>
                <a:close/>
                <a:moveTo>
                  <a:pt x="2127158" y="2117568"/>
                </a:moveTo>
                <a:lnTo>
                  <a:pt x="2145419" y="2130930"/>
                </a:lnTo>
                <a:lnTo>
                  <a:pt x="2156595" y="2145886"/>
                </a:lnTo>
                <a:lnTo>
                  <a:pt x="2151857" y="2143743"/>
                </a:lnTo>
                <a:lnTo>
                  <a:pt x="2145343" y="2138927"/>
                </a:lnTo>
                <a:close/>
                <a:moveTo>
                  <a:pt x="1759641" y="2117529"/>
                </a:moveTo>
                <a:lnTo>
                  <a:pt x="1792065" y="2124126"/>
                </a:lnTo>
                <a:cubicBezTo>
                  <a:pt x="1782439" y="2124126"/>
                  <a:pt x="1772814" y="2122519"/>
                  <a:pt x="1763188" y="2119305"/>
                </a:cubicBezTo>
                <a:close/>
                <a:moveTo>
                  <a:pt x="2459529" y="2115826"/>
                </a:moveTo>
                <a:lnTo>
                  <a:pt x="2483504" y="2129912"/>
                </a:lnTo>
                <a:cubicBezTo>
                  <a:pt x="2498763" y="2137172"/>
                  <a:pt x="2514825" y="2143625"/>
                  <a:pt x="2530886" y="2150079"/>
                </a:cubicBezTo>
                <a:cubicBezTo>
                  <a:pt x="2563010" y="2162986"/>
                  <a:pt x="2601558" y="2175893"/>
                  <a:pt x="2633681" y="2169439"/>
                </a:cubicBezTo>
                <a:lnTo>
                  <a:pt x="2652890" y="2161007"/>
                </a:lnTo>
                <a:lnTo>
                  <a:pt x="2641712" y="2171053"/>
                </a:lnTo>
                <a:lnTo>
                  <a:pt x="2637253" y="2173024"/>
                </a:lnTo>
                <a:lnTo>
                  <a:pt x="2627257" y="2175893"/>
                </a:lnTo>
                <a:cubicBezTo>
                  <a:pt x="2601558" y="2175893"/>
                  <a:pt x="2582284" y="2175893"/>
                  <a:pt x="2556585" y="2169439"/>
                </a:cubicBezTo>
                <a:cubicBezTo>
                  <a:pt x="2540523" y="2162986"/>
                  <a:pt x="2524461" y="2154919"/>
                  <a:pt x="2509203" y="2146852"/>
                </a:cubicBezTo>
                <a:lnTo>
                  <a:pt x="2478358" y="2130484"/>
                </a:lnTo>
                <a:close/>
                <a:moveTo>
                  <a:pt x="1830035" y="2115793"/>
                </a:moveTo>
                <a:lnTo>
                  <a:pt x="1834849" y="2119335"/>
                </a:lnTo>
                <a:lnTo>
                  <a:pt x="1830899" y="2117753"/>
                </a:lnTo>
                <a:close/>
                <a:moveTo>
                  <a:pt x="2101010" y="2111797"/>
                </a:moveTo>
                <a:lnTo>
                  <a:pt x="2100392" y="2138383"/>
                </a:lnTo>
                <a:lnTo>
                  <a:pt x="2095923" y="2138812"/>
                </a:lnTo>
                <a:lnTo>
                  <a:pt x="2096847" y="2132645"/>
                </a:lnTo>
                <a:lnTo>
                  <a:pt x="2096330" y="2125845"/>
                </a:lnTo>
                <a:close/>
                <a:moveTo>
                  <a:pt x="2101025" y="2111167"/>
                </a:moveTo>
                <a:lnTo>
                  <a:pt x="2101171" y="2111314"/>
                </a:lnTo>
                <a:lnTo>
                  <a:pt x="2101010" y="2111797"/>
                </a:lnTo>
                <a:close/>
                <a:moveTo>
                  <a:pt x="1760730" y="2110384"/>
                </a:moveTo>
                <a:lnTo>
                  <a:pt x="1792065" y="2117698"/>
                </a:lnTo>
                <a:cubicBezTo>
                  <a:pt x="1784044" y="2117698"/>
                  <a:pt x="1776022" y="2116091"/>
                  <a:pt x="1768001" y="2113479"/>
                </a:cubicBezTo>
                <a:close/>
                <a:moveTo>
                  <a:pt x="2437214" y="2109736"/>
                </a:moveTo>
                <a:lnTo>
                  <a:pt x="2466639" y="2124265"/>
                </a:lnTo>
                <a:lnTo>
                  <a:pt x="2478358" y="2130484"/>
                </a:lnTo>
                <a:lnTo>
                  <a:pt x="2485913" y="2136365"/>
                </a:lnTo>
                <a:cubicBezTo>
                  <a:pt x="2497156" y="2143625"/>
                  <a:pt x="2508400" y="2150079"/>
                  <a:pt x="2518037" y="2156532"/>
                </a:cubicBezTo>
                <a:cubicBezTo>
                  <a:pt x="2543736" y="2169439"/>
                  <a:pt x="2563010" y="2188800"/>
                  <a:pt x="2588708" y="2188800"/>
                </a:cubicBezTo>
                <a:lnTo>
                  <a:pt x="2593219" y="2189933"/>
                </a:lnTo>
                <a:lnTo>
                  <a:pt x="2583097" y="2191308"/>
                </a:lnTo>
                <a:lnTo>
                  <a:pt x="2563813" y="2187187"/>
                </a:lnTo>
                <a:cubicBezTo>
                  <a:pt x="2551766" y="2182347"/>
                  <a:pt x="2540523" y="2175893"/>
                  <a:pt x="2530886" y="2169439"/>
                </a:cubicBezTo>
                <a:cubicBezTo>
                  <a:pt x="2505187" y="2156532"/>
                  <a:pt x="2479488" y="2137172"/>
                  <a:pt x="2453790" y="2124265"/>
                </a:cubicBezTo>
                <a:close/>
                <a:moveTo>
                  <a:pt x="2115441" y="2107242"/>
                </a:moveTo>
                <a:lnTo>
                  <a:pt x="2119988" y="2109147"/>
                </a:lnTo>
                <a:lnTo>
                  <a:pt x="2127158" y="2117568"/>
                </a:lnTo>
                <a:lnTo>
                  <a:pt x="2118057" y="2110909"/>
                </a:lnTo>
                <a:close/>
                <a:moveTo>
                  <a:pt x="2126159" y="2107165"/>
                </a:moveTo>
                <a:lnTo>
                  <a:pt x="2128519" y="2108506"/>
                </a:lnTo>
                <a:cubicBezTo>
                  <a:pt x="2137371" y="2113312"/>
                  <a:pt x="2145419" y="2118117"/>
                  <a:pt x="2151857" y="2124523"/>
                </a:cubicBezTo>
                <a:lnTo>
                  <a:pt x="2129324" y="2111069"/>
                </a:lnTo>
                <a:close/>
                <a:moveTo>
                  <a:pt x="1825368" y="2105192"/>
                </a:moveTo>
                <a:lnTo>
                  <a:pt x="1838138" y="2116948"/>
                </a:lnTo>
                <a:lnTo>
                  <a:pt x="1863073" y="2130632"/>
                </a:lnTo>
                <a:lnTo>
                  <a:pt x="1835050" y="2119415"/>
                </a:lnTo>
                <a:lnTo>
                  <a:pt x="1829893" y="2115468"/>
                </a:lnTo>
                <a:close/>
                <a:moveTo>
                  <a:pt x="2094736" y="2104875"/>
                </a:moveTo>
                <a:lnTo>
                  <a:pt x="2096330" y="2125845"/>
                </a:lnTo>
                <a:lnTo>
                  <a:pt x="2091882" y="2139200"/>
                </a:lnTo>
                <a:lnTo>
                  <a:pt x="2084960" y="2139865"/>
                </a:lnTo>
                <a:lnTo>
                  <a:pt x="2085083" y="2139487"/>
                </a:lnTo>
                <a:cubicBezTo>
                  <a:pt x="2088301" y="2129022"/>
                  <a:pt x="2091518" y="2117754"/>
                  <a:pt x="2094736" y="2104875"/>
                </a:cubicBezTo>
                <a:close/>
                <a:moveTo>
                  <a:pt x="1733262" y="2103972"/>
                </a:moveTo>
                <a:lnTo>
                  <a:pt x="1747145" y="2104841"/>
                </a:lnTo>
                <a:lnTo>
                  <a:pt x="1747145" y="2104600"/>
                </a:lnTo>
                <a:lnTo>
                  <a:pt x="1760730" y="2110384"/>
                </a:lnTo>
                <a:close/>
                <a:moveTo>
                  <a:pt x="1731363" y="2103529"/>
                </a:moveTo>
                <a:lnTo>
                  <a:pt x="1733262" y="2103972"/>
                </a:lnTo>
                <a:lnTo>
                  <a:pt x="1732211" y="2103906"/>
                </a:lnTo>
                <a:close/>
                <a:moveTo>
                  <a:pt x="2110925" y="2098502"/>
                </a:moveTo>
                <a:lnTo>
                  <a:pt x="2118255" y="2102670"/>
                </a:lnTo>
                <a:lnTo>
                  <a:pt x="2123690" y="2107706"/>
                </a:lnTo>
                <a:lnTo>
                  <a:pt x="2129324" y="2111069"/>
                </a:lnTo>
                <a:lnTo>
                  <a:pt x="2136444" y="2119855"/>
                </a:lnTo>
                <a:lnTo>
                  <a:pt x="2126104" y="2111710"/>
                </a:lnTo>
                <a:lnTo>
                  <a:pt x="2119988" y="2109147"/>
                </a:lnTo>
                <a:close/>
                <a:moveTo>
                  <a:pt x="1732299" y="2097404"/>
                </a:moveTo>
                <a:lnTo>
                  <a:pt x="1747145" y="2098413"/>
                </a:lnTo>
                <a:cubicBezTo>
                  <a:pt x="1747145" y="2098413"/>
                  <a:pt x="1747145" y="2100020"/>
                  <a:pt x="1747145" y="2101627"/>
                </a:cubicBezTo>
                <a:lnTo>
                  <a:pt x="1747145" y="2104600"/>
                </a:lnTo>
                <a:lnTo>
                  <a:pt x="1743937" y="2103234"/>
                </a:lnTo>
                <a:close/>
                <a:moveTo>
                  <a:pt x="1703460" y="2095446"/>
                </a:moveTo>
                <a:lnTo>
                  <a:pt x="1714964" y="2096227"/>
                </a:lnTo>
                <a:lnTo>
                  <a:pt x="1731363" y="2103529"/>
                </a:lnTo>
                <a:lnTo>
                  <a:pt x="1709445" y="2098413"/>
                </a:lnTo>
                <a:close/>
                <a:moveTo>
                  <a:pt x="2100351" y="2092490"/>
                </a:moveTo>
                <a:cubicBezTo>
                  <a:pt x="2100351" y="2092490"/>
                  <a:pt x="2100351" y="2098896"/>
                  <a:pt x="2100351" y="2098896"/>
                </a:cubicBezTo>
                <a:lnTo>
                  <a:pt x="2109615" y="2104569"/>
                </a:lnTo>
                <a:lnTo>
                  <a:pt x="2123690" y="2122922"/>
                </a:lnTo>
                <a:lnTo>
                  <a:pt x="2145343" y="2138927"/>
                </a:lnTo>
                <a:lnTo>
                  <a:pt x="2149443" y="2143743"/>
                </a:lnTo>
                <a:lnTo>
                  <a:pt x="2152628" y="2147767"/>
                </a:lnTo>
                <a:lnTo>
                  <a:pt x="2145419" y="2143743"/>
                </a:lnTo>
                <a:cubicBezTo>
                  <a:pt x="2135762" y="2137336"/>
                  <a:pt x="2126104" y="2130930"/>
                  <a:pt x="2117252" y="2123722"/>
                </a:cubicBezTo>
                <a:lnTo>
                  <a:pt x="2101131" y="2106574"/>
                </a:lnTo>
                <a:lnTo>
                  <a:pt x="2101025" y="2111167"/>
                </a:lnTo>
                <a:lnTo>
                  <a:pt x="2100366" y="2110509"/>
                </a:lnTo>
                <a:cubicBezTo>
                  <a:pt x="2099562" y="2109704"/>
                  <a:pt x="2097953" y="2108094"/>
                  <a:pt x="2094736" y="2104875"/>
                </a:cubicBezTo>
                <a:cubicBezTo>
                  <a:pt x="2094736" y="2104875"/>
                  <a:pt x="2096345" y="2104875"/>
                  <a:pt x="2097953" y="2104875"/>
                </a:cubicBezTo>
                <a:lnTo>
                  <a:pt x="2099534" y="2104875"/>
                </a:lnTo>
                <a:lnTo>
                  <a:pt x="2093913" y="2098896"/>
                </a:lnTo>
                <a:cubicBezTo>
                  <a:pt x="2093913" y="2092490"/>
                  <a:pt x="2100351" y="2092490"/>
                  <a:pt x="2100351" y="2092490"/>
                </a:cubicBezTo>
                <a:close/>
                <a:moveTo>
                  <a:pt x="2100351" y="2092490"/>
                </a:moveTo>
                <a:lnTo>
                  <a:pt x="2108037" y="2096860"/>
                </a:lnTo>
                <a:lnTo>
                  <a:pt x="2115441" y="2107242"/>
                </a:lnTo>
                <a:lnTo>
                  <a:pt x="2110814" y="2105303"/>
                </a:lnTo>
                <a:lnTo>
                  <a:pt x="2109615" y="2104569"/>
                </a:lnTo>
                <a:close/>
                <a:moveTo>
                  <a:pt x="2100351" y="2086083"/>
                </a:moveTo>
                <a:lnTo>
                  <a:pt x="2110925" y="2098502"/>
                </a:lnTo>
                <a:lnTo>
                  <a:pt x="2108037" y="2096860"/>
                </a:lnTo>
                <a:close/>
                <a:moveTo>
                  <a:pt x="2100351" y="2086083"/>
                </a:moveTo>
                <a:cubicBezTo>
                  <a:pt x="2110009" y="2092490"/>
                  <a:pt x="2118057" y="2098896"/>
                  <a:pt x="2125299" y="2106104"/>
                </a:cubicBezTo>
                <a:lnTo>
                  <a:pt x="2126159" y="2107165"/>
                </a:lnTo>
                <a:lnTo>
                  <a:pt x="2118255" y="2102670"/>
                </a:lnTo>
                <a:close/>
                <a:moveTo>
                  <a:pt x="1656660" y="2072246"/>
                </a:moveTo>
                <a:lnTo>
                  <a:pt x="1703460" y="2095446"/>
                </a:lnTo>
                <a:lnTo>
                  <a:pt x="1699819" y="2095199"/>
                </a:lnTo>
                <a:cubicBezTo>
                  <a:pt x="1684579" y="2090377"/>
                  <a:pt x="1670141" y="2082342"/>
                  <a:pt x="1657306" y="2072699"/>
                </a:cubicBezTo>
                <a:close/>
                <a:moveTo>
                  <a:pt x="2331381" y="2060927"/>
                </a:moveTo>
                <a:lnTo>
                  <a:pt x="2338004" y="2065893"/>
                </a:lnTo>
                <a:lnTo>
                  <a:pt x="2338221" y="2066160"/>
                </a:lnTo>
                <a:cubicBezTo>
                  <a:pt x="2360738" y="2085346"/>
                  <a:pt x="2381647" y="2102933"/>
                  <a:pt x="2403360" y="2119721"/>
                </a:cubicBezTo>
                <a:lnTo>
                  <a:pt x="2438736" y="2144377"/>
                </a:lnTo>
                <a:lnTo>
                  <a:pt x="2439435" y="2145271"/>
                </a:lnTo>
                <a:lnTo>
                  <a:pt x="2425074" y="2141305"/>
                </a:lnTo>
                <a:lnTo>
                  <a:pt x="2412590" y="2133721"/>
                </a:lnTo>
                <a:lnTo>
                  <a:pt x="2402556" y="2126116"/>
                </a:lnTo>
                <a:lnTo>
                  <a:pt x="2377811" y="2105515"/>
                </a:lnTo>
                <a:lnTo>
                  <a:pt x="2373605" y="2101334"/>
                </a:lnTo>
                <a:cubicBezTo>
                  <a:pt x="2365563" y="2093340"/>
                  <a:pt x="2357521" y="2085346"/>
                  <a:pt x="2351088" y="2078950"/>
                </a:cubicBezTo>
                <a:close/>
                <a:moveTo>
                  <a:pt x="1799521" y="2060487"/>
                </a:moveTo>
                <a:lnTo>
                  <a:pt x="1801843" y="2070809"/>
                </a:lnTo>
                <a:lnTo>
                  <a:pt x="1801136" y="2075897"/>
                </a:lnTo>
                <a:cubicBezTo>
                  <a:pt x="1801941" y="2085556"/>
                  <a:pt x="1805158" y="2095216"/>
                  <a:pt x="1811593" y="2104875"/>
                </a:cubicBezTo>
                <a:cubicBezTo>
                  <a:pt x="1824464" y="2130632"/>
                  <a:pt x="1850204" y="2143511"/>
                  <a:pt x="1875944" y="2156390"/>
                </a:cubicBezTo>
                <a:lnTo>
                  <a:pt x="1942079" y="2183737"/>
                </a:lnTo>
                <a:lnTo>
                  <a:pt x="1949947" y="2191505"/>
                </a:lnTo>
                <a:cubicBezTo>
                  <a:pt x="1958393" y="2196838"/>
                  <a:pt x="1967643" y="2200258"/>
                  <a:pt x="1977296" y="2202271"/>
                </a:cubicBezTo>
                <a:lnTo>
                  <a:pt x="1997283" y="2203825"/>
                </a:lnTo>
                <a:lnTo>
                  <a:pt x="2075431" y="2227224"/>
                </a:lnTo>
                <a:cubicBezTo>
                  <a:pt x="2081866" y="2227224"/>
                  <a:pt x="2075431" y="2233663"/>
                  <a:pt x="2075431" y="2233663"/>
                </a:cubicBezTo>
                <a:cubicBezTo>
                  <a:pt x="2043255" y="2227224"/>
                  <a:pt x="2017515" y="2220784"/>
                  <a:pt x="1991775" y="2207905"/>
                </a:cubicBezTo>
                <a:cubicBezTo>
                  <a:pt x="1959600" y="2195027"/>
                  <a:pt x="1920989" y="2182148"/>
                  <a:pt x="1895249" y="2169269"/>
                </a:cubicBezTo>
                <a:cubicBezTo>
                  <a:pt x="1875944" y="2162829"/>
                  <a:pt x="1863074" y="2156390"/>
                  <a:pt x="1850204" y="2143511"/>
                </a:cubicBezTo>
                <a:cubicBezTo>
                  <a:pt x="1837334" y="2137072"/>
                  <a:pt x="1824464" y="2130632"/>
                  <a:pt x="1818028" y="2117753"/>
                </a:cubicBezTo>
                <a:cubicBezTo>
                  <a:pt x="1805158" y="2104875"/>
                  <a:pt x="1798723" y="2085556"/>
                  <a:pt x="1798723" y="2066238"/>
                </a:cubicBezTo>
                <a:close/>
                <a:moveTo>
                  <a:pt x="2762176" y="2059729"/>
                </a:moveTo>
                <a:cubicBezTo>
                  <a:pt x="2762176" y="2059729"/>
                  <a:pt x="2768600" y="2066183"/>
                  <a:pt x="2762176" y="2066183"/>
                </a:cubicBezTo>
                <a:cubicBezTo>
                  <a:pt x="2736477" y="2098450"/>
                  <a:pt x="2717203" y="2130718"/>
                  <a:pt x="2678654" y="2150079"/>
                </a:cubicBezTo>
                <a:cubicBezTo>
                  <a:pt x="2672229" y="2156532"/>
                  <a:pt x="2664199" y="2162986"/>
                  <a:pt x="2655365" y="2167826"/>
                </a:cubicBezTo>
                <a:lnTo>
                  <a:pt x="2654535" y="2168064"/>
                </a:lnTo>
                <a:lnTo>
                  <a:pt x="2668966" y="2153950"/>
                </a:lnTo>
                <a:lnTo>
                  <a:pt x="2672731" y="2152297"/>
                </a:lnTo>
                <a:cubicBezTo>
                  <a:pt x="2707967" y="2128701"/>
                  <a:pt x="2733264" y="2088770"/>
                  <a:pt x="2762176" y="2059729"/>
                </a:cubicBezTo>
                <a:close/>
                <a:moveTo>
                  <a:pt x="2326574" y="2051788"/>
                </a:moveTo>
                <a:lnTo>
                  <a:pt x="2370388" y="2085346"/>
                </a:lnTo>
                <a:cubicBezTo>
                  <a:pt x="2389689" y="2091741"/>
                  <a:pt x="2402556" y="2104532"/>
                  <a:pt x="2415423" y="2117323"/>
                </a:cubicBezTo>
                <a:cubicBezTo>
                  <a:pt x="2434724" y="2130113"/>
                  <a:pt x="2447591" y="2136509"/>
                  <a:pt x="2454025" y="2149299"/>
                </a:cubicBezTo>
                <a:lnTo>
                  <a:pt x="2440401" y="2145537"/>
                </a:lnTo>
                <a:lnTo>
                  <a:pt x="2438736" y="2144377"/>
                </a:lnTo>
                <a:lnTo>
                  <a:pt x="2430703" y="2134110"/>
                </a:lnTo>
                <a:cubicBezTo>
                  <a:pt x="2423465" y="2128514"/>
                  <a:pt x="2415423" y="2123718"/>
                  <a:pt x="2408990" y="2117323"/>
                </a:cubicBezTo>
                <a:cubicBezTo>
                  <a:pt x="2396123" y="2110927"/>
                  <a:pt x="2376822" y="2098136"/>
                  <a:pt x="2363955" y="2085346"/>
                </a:cubicBezTo>
                <a:lnTo>
                  <a:pt x="2338004" y="2065893"/>
                </a:lnTo>
                <a:close/>
                <a:moveTo>
                  <a:pt x="1804799" y="2049510"/>
                </a:moveTo>
                <a:lnTo>
                  <a:pt x="1804354" y="2068653"/>
                </a:lnTo>
                <a:lnTo>
                  <a:pt x="1815349" y="2092601"/>
                </a:lnTo>
                <a:lnTo>
                  <a:pt x="1815414" y="2094712"/>
                </a:lnTo>
                <a:cubicBezTo>
                  <a:pt x="1816822" y="2100850"/>
                  <a:pt x="1819637" y="2106484"/>
                  <a:pt x="1824464" y="2111314"/>
                </a:cubicBezTo>
                <a:lnTo>
                  <a:pt x="1829893" y="2115468"/>
                </a:lnTo>
                <a:lnTo>
                  <a:pt x="1830035" y="2115793"/>
                </a:lnTo>
                <a:lnTo>
                  <a:pt x="1822855" y="2110509"/>
                </a:lnTo>
                <a:cubicBezTo>
                  <a:pt x="1814811" y="2103265"/>
                  <a:pt x="1808376" y="2095216"/>
                  <a:pt x="1805158" y="2085556"/>
                </a:cubicBezTo>
                <a:lnTo>
                  <a:pt x="1801843" y="2070809"/>
                </a:lnTo>
                <a:close/>
                <a:moveTo>
                  <a:pt x="1611694" y="2046674"/>
                </a:moveTo>
                <a:lnTo>
                  <a:pt x="1612387" y="2046985"/>
                </a:lnTo>
                <a:lnTo>
                  <a:pt x="1641263" y="2061449"/>
                </a:lnTo>
                <a:lnTo>
                  <a:pt x="1656660" y="2072246"/>
                </a:lnTo>
                <a:lnTo>
                  <a:pt x="1631638" y="2059842"/>
                </a:lnTo>
                <a:close/>
                <a:moveTo>
                  <a:pt x="2311858" y="2043074"/>
                </a:moveTo>
                <a:lnTo>
                  <a:pt x="2331381" y="2060927"/>
                </a:lnTo>
                <a:lnTo>
                  <a:pt x="2320591" y="2052839"/>
                </a:lnTo>
                <a:lnTo>
                  <a:pt x="2312486" y="2043776"/>
                </a:lnTo>
                <a:close/>
                <a:moveTo>
                  <a:pt x="2308385" y="2039897"/>
                </a:moveTo>
                <a:lnTo>
                  <a:pt x="2309773" y="2040741"/>
                </a:lnTo>
                <a:lnTo>
                  <a:pt x="2311858" y="2043074"/>
                </a:lnTo>
                <a:close/>
                <a:moveTo>
                  <a:pt x="1591891" y="2037782"/>
                </a:moveTo>
                <a:lnTo>
                  <a:pt x="1602141" y="2042384"/>
                </a:lnTo>
                <a:lnTo>
                  <a:pt x="1634846" y="2065467"/>
                </a:lnTo>
                <a:cubicBezTo>
                  <a:pt x="1646076" y="2072699"/>
                  <a:pt x="1657306" y="2079128"/>
                  <a:pt x="1670140" y="2085556"/>
                </a:cubicBezTo>
                <a:cubicBezTo>
                  <a:pt x="1682975" y="2091984"/>
                  <a:pt x="1695809" y="2098413"/>
                  <a:pt x="1708643" y="2102430"/>
                </a:cubicBezTo>
                <a:lnTo>
                  <a:pt x="1732211" y="2103906"/>
                </a:lnTo>
                <a:lnTo>
                  <a:pt x="1734311" y="2104841"/>
                </a:lnTo>
                <a:lnTo>
                  <a:pt x="1759641" y="2117529"/>
                </a:lnTo>
                <a:lnTo>
                  <a:pt x="1740728" y="2113680"/>
                </a:lnTo>
                <a:cubicBezTo>
                  <a:pt x="1723082" y="2109662"/>
                  <a:pt x="1705435" y="2104841"/>
                  <a:pt x="1689392" y="2098413"/>
                </a:cubicBezTo>
                <a:cubicBezTo>
                  <a:pt x="1670141" y="2088770"/>
                  <a:pt x="1652494" y="2079127"/>
                  <a:pt x="1635649" y="2068681"/>
                </a:cubicBezTo>
                <a:close/>
                <a:moveTo>
                  <a:pt x="1606645" y="2037174"/>
                </a:moveTo>
                <a:lnTo>
                  <a:pt x="1622012" y="2043771"/>
                </a:lnTo>
                <a:cubicBezTo>
                  <a:pt x="1630034" y="2046985"/>
                  <a:pt x="1638055" y="2050199"/>
                  <a:pt x="1644472" y="2053414"/>
                </a:cubicBezTo>
                <a:cubicBezTo>
                  <a:pt x="1663723" y="2066271"/>
                  <a:pt x="1676557" y="2072699"/>
                  <a:pt x="1695809" y="2079127"/>
                </a:cubicBezTo>
                <a:lnTo>
                  <a:pt x="1732299" y="2097404"/>
                </a:lnTo>
                <a:lnTo>
                  <a:pt x="1714964" y="2096227"/>
                </a:lnTo>
                <a:lnTo>
                  <a:pt x="1705434" y="2091984"/>
                </a:lnTo>
                <a:cubicBezTo>
                  <a:pt x="1695809" y="2087163"/>
                  <a:pt x="1686183" y="2082341"/>
                  <a:pt x="1676557" y="2079127"/>
                </a:cubicBezTo>
                <a:cubicBezTo>
                  <a:pt x="1666932" y="2072699"/>
                  <a:pt x="1655702" y="2067878"/>
                  <a:pt x="1644472" y="2063056"/>
                </a:cubicBezTo>
                <a:lnTo>
                  <a:pt x="1641263" y="2061449"/>
                </a:lnTo>
                <a:lnTo>
                  <a:pt x="1625221" y="2050200"/>
                </a:lnTo>
                <a:close/>
                <a:moveTo>
                  <a:pt x="1574658" y="2021161"/>
                </a:moveTo>
                <a:lnTo>
                  <a:pt x="1581551" y="2024751"/>
                </a:lnTo>
                <a:lnTo>
                  <a:pt x="1596344" y="2036539"/>
                </a:lnTo>
                <a:lnTo>
                  <a:pt x="1611694" y="2046674"/>
                </a:lnTo>
                <a:lnTo>
                  <a:pt x="1602141" y="2042384"/>
                </a:lnTo>
                <a:lnTo>
                  <a:pt x="1599552" y="2040557"/>
                </a:lnTo>
                <a:close/>
                <a:moveTo>
                  <a:pt x="1814453" y="2016153"/>
                </a:moveTo>
                <a:lnTo>
                  <a:pt x="1805158" y="2046920"/>
                </a:lnTo>
                <a:lnTo>
                  <a:pt x="1804799" y="2049510"/>
                </a:lnTo>
                <a:lnTo>
                  <a:pt x="1805158" y="2034041"/>
                </a:lnTo>
                <a:close/>
                <a:moveTo>
                  <a:pt x="1810183" y="2012901"/>
                </a:moveTo>
                <a:lnTo>
                  <a:pt x="1802745" y="2037260"/>
                </a:lnTo>
                <a:lnTo>
                  <a:pt x="1799521" y="2060487"/>
                </a:lnTo>
                <a:lnTo>
                  <a:pt x="1797919" y="2053359"/>
                </a:lnTo>
                <a:cubicBezTo>
                  <a:pt x="1798723" y="2042090"/>
                  <a:pt x="1801941" y="2030821"/>
                  <a:pt x="1805158" y="2021162"/>
                </a:cubicBezTo>
                <a:close/>
                <a:moveTo>
                  <a:pt x="2831137" y="2009936"/>
                </a:moveTo>
                <a:lnTo>
                  <a:pt x="2820646" y="2014421"/>
                </a:lnTo>
                <a:lnTo>
                  <a:pt x="2783219" y="2018322"/>
                </a:lnTo>
                <a:lnTo>
                  <a:pt x="2775279" y="2016604"/>
                </a:lnTo>
                <a:lnTo>
                  <a:pt x="2769235" y="2014966"/>
                </a:lnTo>
                <a:lnTo>
                  <a:pt x="2801355" y="2014421"/>
                </a:lnTo>
                <a:close/>
                <a:moveTo>
                  <a:pt x="1556649" y="2007130"/>
                </a:moveTo>
                <a:lnTo>
                  <a:pt x="1570676" y="2018058"/>
                </a:lnTo>
                <a:lnTo>
                  <a:pt x="1574658" y="2021161"/>
                </a:lnTo>
                <a:lnTo>
                  <a:pt x="1566923" y="2017132"/>
                </a:lnTo>
                <a:lnTo>
                  <a:pt x="1558643" y="2010022"/>
                </a:lnTo>
                <a:close/>
                <a:moveTo>
                  <a:pt x="2740734" y="2007009"/>
                </a:moveTo>
                <a:lnTo>
                  <a:pt x="2743482" y="2007988"/>
                </a:lnTo>
                <a:lnTo>
                  <a:pt x="2769235" y="2014966"/>
                </a:lnTo>
                <a:lnTo>
                  <a:pt x="2767821" y="2014990"/>
                </a:lnTo>
                <a:lnTo>
                  <a:pt x="2751721" y="2011506"/>
                </a:lnTo>
                <a:close/>
                <a:moveTo>
                  <a:pt x="2856068" y="2001216"/>
                </a:moveTo>
                <a:lnTo>
                  <a:pt x="2838732" y="2008792"/>
                </a:lnTo>
                <a:lnTo>
                  <a:pt x="2831137" y="2009936"/>
                </a:lnTo>
                <a:lnTo>
                  <a:pt x="2840844" y="2005785"/>
                </a:lnTo>
                <a:close/>
                <a:moveTo>
                  <a:pt x="2730621" y="1990990"/>
                </a:moveTo>
                <a:lnTo>
                  <a:pt x="2746499" y="1997511"/>
                </a:lnTo>
                <a:lnTo>
                  <a:pt x="2741134" y="1996703"/>
                </a:lnTo>
                <a:lnTo>
                  <a:pt x="2733836" y="1994316"/>
                </a:lnTo>
                <a:lnTo>
                  <a:pt x="2730621" y="1992893"/>
                </a:lnTo>
                <a:lnTo>
                  <a:pt x="2730621" y="1991903"/>
                </a:lnTo>
                <a:close/>
                <a:moveTo>
                  <a:pt x="1545166" y="1986669"/>
                </a:moveTo>
                <a:lnTo>
                  <a:pt x="1561852" y="2004397"/>
                </a:lnTo>
                <a:cubicBezTo>
                  <a:pt x="1572280" y="2013236"/>
                  <a:pt x="1583510" y="2021272"/>
                  <a:pt x="1593135" y="2027700"/>
                </a:cubicBezTo>
                <a:lnTo>
                  <a:pt x="1606645" y="2037174"/>
                </a:lnTo>
                <a:lnTo>
                  <a:pt x="1599552" y="2034129"/>
                </a:lnTo>
                <a:lnTo>
                  <a:pt x="1581551" y="2024751"/>
                </a:lnTo>
                <a:lnTo>
                  <a:pt x="1561049" y="2008415"/>
                </a:lnTo>
                <a:close/>
                <a:moveTo>
                  <a:pt x="2873894" y="1985169"/>
                </a:moveTo>
                <a:lnTo>
                  <a:pt x="2855913" y="1999343"/>
                </a:lnTo>
                <a:lnTo>
                  <a:pt x="2840844" y="2005785"/>
                </a:lnTo>
                <a:lnTo>
                  <a:pt x="2833507" y="2007988"/>
                </a:lnTo>
                <a:cubicBezTo>
                  <a:pt x="2820646" y="2011204"/>
                  <a:pt x="2807785" y="2012813"/>
                  <a:pt x="2794924" y="2012009"/>
                </a:cubicBezTo>
                <a:lnTo>
                  <a:pt x="2794527" y="2011901"/>
                </a:lnTo>
                <a:lnTo>
                  <a:pt x="2807112" y="2008560"/>
                </a:lnTo>
                <a:lnTo>
                  <a:pt x="2819842" y="2008792"/>
                </a:lnTo>
                <a:cubicBezTo>
                  <a:pt x="2833507" y="2006379"/>
                  <a:pt x="2846368" y="2001554"/>
                  <a:pt x="2859228" y="1995120"/>
                </a:cubicBezTo>
                <a:lnTo>
                  <a:pt x="2867247" y="1988626"/>
                </a:lnTo>
                <a:lnTo>
                  <a:pt x="2871285" y="1987078"/>
                </a:lnTo>
                <a:close/>
                <a:moveTo>
                  <a:pt x="2661398" y="1973434"/>
                </a:moveTo>
                <a:lnTo>
                  <a:pt x="2665521" y="1981717"/>
                </a:lnTo>
                <a:lnTo>
                  <a:pt x="2699757" y="1996542"/>
                </a:lnTo>
                <a:lnTo>
                  <a:pt x="2691592" y="1988823"/>
                </a:lnTo>
                <a:close/>
                <a:moveTo>
                  <a:pt x="2903156" y="1970084"/>
                </a:moveTo>
                <a:lnTo>
                  <a:pt x="2900798" y="1972378"/>
                </a:lnTo>
                <a:lnTo>
                  <a:pt x="2873697" y="1995925"/>
                </a:lnTo>
                <a:lnTo>
                  <a:pt x="2856068" y="2001216"/>
                </a:lnTo>
                <a:lnTo>
                  <a:pt x="2873697" y="1993512"/>
                </a:lnTo>
                <a:close/>
                <a:moveTo>
                  <a:pt x="2306021" y="1969380"/>
                </a:moveTo>
                <a:cubicBezTo>
                  <a:pt x="2344570" y="2021008"/>
                  <a:pt x="2395967" y="2072636"/>
                  <a:pt x="2453790" y="2111358"/>
                </a:cubicBezTo>
                <a:lnTo>
                  <a:pt x="2459529" y="2115826"/>
                </a:lnTo>
                <a:lnTo>
                  <a:pt x="2440940" y="2104904"/>
                </a:lnTo>
                <a:lnTo>
                  <a:pt x="2401781" y="2078681"/>
                </a:lnTo>
                <a:lnTo>
                  <a:pt x="2371875" y="2052469"/>
                </a:lnTo>
                <a:cubicBezTo>
                  <a:pt x="2346176" y="2027461"/>
                  <a:pt x="2322083" y="2001647"/>
                  <a:pt x="2299597" y="1975833"/>
                </a:cubicBezTo>
                <a:cubicBezTo>
                  <a:pt x="2299597" y="1969380"/>
                  <a:pt x="2306021" y="1969380"/>
                  <a:pt x="2306021" y="1969380"/>
                </a:cubicBezTo>
                <a:close/>
                <a:moveTo>
                  <a:pt x="2906079" y="1967241"/>
                </a:moveTo>
                <a:lnTo>
                  <a:pt x="2904685" y="1968868"/>
                </a:lnTo>
                <a:lnTo>
                  <a:pt x="2903156" y="1970084"/>
                </a:lnTo>
                <a:close/>
                <a:moveTo>
                  <a:pt x="2652956" y="1962926"/>
                </a:moveTo>
                <a:cubicBezTo>
                  <a:pt x="2659380" y="1962926"/>
                  <a:pt x="2659380" y="1969380"/>
                  <a:pt x="2659380" y="1969380"/>
                </a:cubicBezTo>
                <a:lnTo>
                  <a:pt x="2661051" y="1972735"/>
                </a:lnTo>
                <a:lnTo>
                  <a:pt x="2666317" y="1975820"/>
                </a:lnTo>
                <a:lnTo>
                  <a:pt x="2686471" y="1984739"/>
                </a:lnTo>
                <a:lnTo>
                  <a:pt x="2672230" y="1973413"/>
                </a:lnTo>
                <a:cubicBezTo>
                  <a:pt x="2665805" y="1969380"/>
                  <a:pt x="2659380" y="1966153"/>
                  <a:pt x="2652956" y="1962926"/>
                </a:cubicBezTo>
                <a:close/>
                <a:moveTo>
                  <a:pt x="1524368" y="1957426"/>
                </a:moveTo>
                <a:lnTo>
                  <a:pt x="1535381" y="1976273"/>
                </a:lnTo>
                <a:lnTo>
                  <a:pt x="1556649" y="2007130"/>
                </a:lnTo>
                <a:lnTo>
                  <a:pt x="1541798" y="1995558"/>
                </a:lnTo>
                <a:lnTo>
                  <a:pt x="1525837" y="1967387"/>
                </a:lnTo>
                <a:lnTo>
                  <a:pt x="1524661" y="1961626"/>
                </a:lnTo>
                <a:close/>
                <a:moveTo>
                  <a:pt x="2930713" y="1948169"/>
                </a:moveTo>
                <a:lnTo>
                  <a:pt x="2929963" y="1950086"/>
                </a:lnTo>
                <a:cubicBezTo>
                  <a:pt x="2917102" y="1972603"/>
                  <a:pt x="2897811" y="1990295"/>
                  <a:pt x="2874501" y="2002358"/>
                </a:cubicBezTo>
                <a:lnTo>
                  <a:pt x="2859335" y="2007901"/>
                </a:lnTo>
                <a:lnTo>
                  <a:pt x="2888165" y="1984666"/>
                </a:lnTo>
                <a:lnTo>
                  <a:pt x="2900798" y="1972378"/>
                </a:lnTo>
                <a:lnTo>
                  <a:pt x="2904241" y="1969386"/>
                </a:lnTo>
                <a:lnTo>
                  <a:pt x="2904685" y="1968868"/>
                </a:lnTo>
                <a:close/>
                <a:moveTo>
                  <a:pt x="2922867" y="1947646"/>
                </a:moveTo>
                <a:lnTo>
                  <a:pt x="2917102" y="1956519"/>
                </a:lnTo>
                <a:lnTo>
                  <a:pt x="2906079" y="1967241"/>
                </a:lnTo>
                <a:close/>
                <a:moveTo>
                  <a:pt x="2048879" y="1946529"/>
                </a:moveTo>
                <a:lnTo>
                  <a:pt x="2050082" y="1950938"/>
                </a:lnTo>
                <a:lnTo>
                  <a:pt x="2043446" y="1979704"/>
                </a:lnTo>
                <a:lnTo>
                  <a:pt x="2039645" y="1986430"/>
                </a:lnTo>
                <a:lnTo>
                  <a:pt x="2037997" y="1988590"/>
                </a:lnTo>
                <a:lnTo>
                  <a:pt x="2023636" y="2001445"/>
                </a:lnTo>
                <a:cubicBezTo>
                  <a:pt x="2010814" y="2014272"/>
                  <a:pt x="1991580" y="2020685"/>
                  <a:pt x="1965936" y="2014272"/>
                </a:cubicBezTo>
                <a:cubicBezTo>
                  <a:pt x="1985169" y="2014272"/>
                  <a:pt x="2004402" y="2014272"/>
                  <a:pt x="2023636" y="1995031"/>
                </a:cubicBezTo>
                <a:cubicBezTo>
                  <a:pt x="2030047" y="1988618"/>
                  <a:pt x="2036458" y="1982204"/>
                  <a:pt x="2042869" y="1969377"/>
                </a:cubicBezTo>
                <a:cubicBezTo>
                  <a:pt x="2042869" y="1966170"/>
                  <a:pt x="2046074" y="1961360"/>
                  <a:pt x="2048479" y="1955748"/>
                </a:cubicBezTo>
                <a:close/>
                <a:moveTo>
                  <a:pt x="2054118" y="1946359"/>
                </a:moveTo>
                <a:lnTo>
                  <a:pt x="2055691" y="1950136"/>
                </a:lnTo>
                <a:lnTo>
                  <a:pt x="2055691" y="1962963"/>
                </a:lnTo>
                <a:cubicBezTo>
                  <a:pt x="2049280" y="1982204"/>
                  <a:pt x="2036458" y="2007858"/>
                  <a:pt x="2017225" y="2020685"/>
                </a:cubicBezTo>
                <a:lnTo>
                  <a:pt x="2012626" y="2024031"/>
                </a:lnTo>
                <a:lnTo>
                  <a:pt x="2010012" y="2025495"/>
                </a:lnTo>
                <a:lnTo>
                  <a:pt x="2001641" y="2026036"/>
                </a:lnTo>
                <a:lnTo>
                  <a:pt x="2019629" y="2012668"/>
                </a:lnTo>
                <a:lnTo>
                  <a:pt x="2037997" y="1988590"/>
                </a:lnTo>
                <a:lnTo>
                  <a:pt x="2038862" y="1987816"/>
                </a:lnTo>
                <a:lnTo>
                  <a:pt x="2039645" y="1986430"/>
                </a:lnTo>
                <a:lnTo>
                  <a:pt x="2042869" y="1982204"/>
                </a:lnTo>
                <a:lnTo>
                  <a:pt x="2043446" y="1979704"/>
                </a:lnTo>
                <a:lnTo>
                  <a:pt x="2049280" y="1969377"/>
                </a:lnTo>
                <a:cubicBezTo>
                  <a:pt x="2049280" y="1966170"/>
                  <a:pt x="2050883" y="1961360"/>
                  <a:pt x="2052486" y="1955748"/>
                </a:cubicBezTo>
                <a:close/>
                <a:moveTo>
                  <a:pt x="2925016" y="1945137"/>
                </a:moveTo>
                <a:lnTo>
                  <a:pt x="2922867" y="1947646"/>
                </a:lnTo>
                <a:lnTo>
                  <a:pt x="2923843" y="1946143"/>
                </a:lnTo>
                <a:close/>
                <a:moveTo>
                  <a:pt x="1523094" y="1939135"/>
                </a:moveTo>
                <a:lnTo>
                  <a:pt x="1523307" y="1939692"/>
                </a:lnTo>
                <a:lnTo>
                  <a:pt x="1523177" y="1940329"/>
                </a:lnTo>
                <a:close/>
                <a:moveTo>
                  <a:pt x="2055691" y="1934977"/>
                </a:moveTo>
                <a:lnTo>
                  <a:pt x="2060499" y="1938913"/>
                </a:lnTo>
                <a:cubicBezTo>
                  <a:pt x="2065308" y="1945326"/>
                  <a:pt x="2068513" y="1953343"/>
                  <a:pt x="2068513" y="1962963"/>
                </a:cubicBezTo>
                <a:cubicBezTo>
                  <a:pt x="2062102" y="1969377"/>
                  <a:pt x="2062102" y="1982204"/>
                  <a:pt x="2055691" y="1995031"/>
                </a:cubicBezTo>
                <a:cubicBezTo>
                  <a:pt x="2049280" y="2001445"/>
                  <a:pt x="2042869" y="2014272"/>
                  <a:pt x="2030047" y="2020685"/>
                </a:cubicBezTo>
                <a:lnTo>
                  <a:pt x="2008775" y="2026833"/>
                </a:lnTo>
                <a:lnTo>
                  <a:pt x="2012626" y="2024031"/>
                </a:lnTo>
                <a:lnTo>
                  <a:pt x="2030047" y="2014272"/>
                </a:lnTo>
                <a:cubicBezTo>
                  <a:pt x="2036458" y="2007858"/>
                  <a:pt x="2049280" y="1995031"/>
                  <a:pt x="2055691" y="1982204"/>
                </a:cubicBezTo>
                <a:cubicBezTo>
                  <a:pt x="2055691" y="1975791"/>
                  <a:pt x="2062102" y="1962963"/>
                  <a:pt x="2055691" y="1950136"/>
                </a:cubicBezTo>
                <a:lnTo>
                  <a:pt x="2055691" y="1944524"/>
                </a:lnTo>
                <a:lnTo>
                  <a:pt x="2055691" y="1937309"/>
                </a:lnTo>
                <a:close/>
                <a:moveTo>
                  <a:pt x="2045358" y="1933612"/>
                </a:moveTo>
                <a:lnTo>
                  <a:pt x="2049256" y="1937866"/>
                </a:lnTo>
                <a:lnTo>
                  <a:pt x="2048879" y="1946529"/>
                </a:lnTo>
                <a:close/>
                <a:moveTo>
                  <a:pt x="2938082" y="1929345"/>
                </a:moveTo>
                <a:lnTo>
                  <a:pt x="2936986" y="1932145"/>
                </a:lnTo>
                <a:lnTo>
                  <a:pt x="2932374" y="1938827"/>
                </a:lnTo>
                <a:lnTo>
                  <a:pt x="2925016" y="1945137"/>
                </a:lnTo>
                <a:lnTo>
                  <a:pt x="2933178" y="1935610"/>
                </a:lnTo>
                <a:lnTo>
                  <a:pt x="2933497" y="1934173"/>
                </a:lnTo>
                <a:close/>
                <a:moveTo>
                  <a:pt x="2052486" y="1927689"/>
                </a:moveTo>
                <a:lnTo>
                  <a:pt x="2055691" y="1930896"/>
                </a:lnTo>
                <a:lnTo>
                  <a:pt x="2055691" y="1934977"/>
                </a:lnTo>
                <a:lnTo>
                  <a:pt x="2054623" y="1934103"/>
                </a:lnTo>
                <a:close/>
                <a:moveTo>
                  <a:pt x="2045808" y="1926888"/>
                </a:moveTo>
                <a:lnTo>
                  <a:pt x="2054623" y="1934103"/>
                </a:lnTo>
                <a:lnTo>
                  <a:pt x="2055691" y="1937309"/>
                </a:lnTo>
                <a:lnTo>
                  <a:pt x="2054118" y="1946359"/>
                </a:lnTo>
                <a:lnTo>
                  <a:pt x="2051684" y="1940516"/>
                </a:lnTo>
                <a:lnTo>
                  <a:pt x="2049256" y="1937866"/>
                </a:lnTo>
                <a:lnTo>
                  <a:pt x="2049280" y="1937309"/>
                </a:lnTo>
                <a:close/>
                <a:moveTo>
                  <a:pt x="2036871" y="1920344"/>
                </a:moveTo>
                <a:lnTo>
                  <a:pt x="2044472" y="1922879"/>
                </a:lnTo>
                <a:lnTo>
                  <a:pt x="2045808" y="1926888"/>
                </a:lnTo>
                <a:lnTo>
                  <a:pt x="2042869" y="1924482"/>
                </a:lnTo>
                <a:close/>
                <a:moveTo>
                  <a:pt x="1874629" y="1917983"/>
                </a:moveTo>
                <a:lnTo>
                  <a:pt x="1856639" y="1943889"/>
                </a:lnTo>
                <a:cubicBezTo>
                  <a:pt x="1850204" y="1956767"/>
                  <a:pt x="1837334" y="1976086"/>
                  <a:pt x="1830899" y="1988965"/>
                </a:cubicBezTo>
                <a:cubicBezTo>
                  <a:pt x="1824464" y="1998624"/>
                  <a:pt x="1819637" y="2006673"/>
                  <a:pt x="1815615" y="2013917"/>
                </a:cubicBezTo>
                <a:lnTo>
                  <a:pt x="1814453" y="2016153"/>
                </a:lnTo>
                <a:lnTo>
                  <a:pt x="1815615" y="2012308"/>
                </a:lnTo>
                <a:cubicBezTo>
                  <a:pt x="1819637" y="2001844"/>
                  <a:pt x="1824464" y="1992184"/>
                  <a:pt x="1830899" y="1982525"/>
                </a:cubicBezTo>
                <a:cubicBezTo>
                  <a:pt x="1843769" y="1963207"/>
                  <a:pt x="1856639" y="1943889"/>
                  <a:pt x="1869509" y="1924570"/>
                </a:cubicBezTo>
                <a:close/>
                <a:moveTo>
                  <a:pt x="2235350" y="1917751"/>
                </a:moveTo>
                <a:cubicBezTo>
                  <a:pt x="2254624" y="1924205"/>
                  <a:pt x="2261048" y="1943565"/>
                  <a:pt x="2273898" y="1956473"/>
                </a:cubicBezTo>
                <a:cubicBezTo>
                  <a:pt x="2293172" y="1975833"/>
                  <a:pt x="2306021" y="1995194"/>
                  <a:pt x="2325296" y="2014554"/>
                </a:cubicBezTo>
                <a:cubicBezTo>
                  <a:pt x="2344570" y="2033915"/>
                  <a:pt x="2363844" y="2053276"/>
                  <a:pt x="2383118" y="2066183"/>
                </a:cubicBezTo>
                <a:lnTo>
                  <a:pt x="2401781" y="2078681"/>
                </a:lnTo>
                <a:lnTo>
                  <a:pt x="2437214" y="2109736"/>
                </a:lnTo>
                <a:lnTo>
                  <a:pt x="2419257" y="2100871"/>
                </a:lnTo>
                <a:cubicBezTo>
                  <a:pt x="2403998" y="2091997"/>
                  <a:pt x="2389543" y="2082316"/>
                  <a:pt x="2376693" y="2072636"/>
                </a:cubicBezTo>
                <a:cubicBezTo>
                  <a:pt x="2350994" y="2046822"/>
                  <a:pt x="2325296" y="2021008"/>
                  <a:pt x="2299597" y="1995194"/>
                </a:cubicBezTo>
                <a:cubicBezTo>
                  <a:pt x="2286747" y="1982287"/>
                  <a:pt x="2273898" y="1969380"/>
                  <a:pt x="2261048" y="1956473"/>
                </a:cubicBezTo>
                <a:cubicBezTo>
                  <a:pt x="2257836" y="1950019"/>
                  <a:pt x="2254624" y="1943565"/>
                  <a:pt x="2250608" y="1937919"/>
                </a:cubicBezTo>
                <a:lnTo>
                  <a:pt x="2236561" y="1925293"/>
                </a:lnTo>
                <a:close/>
                <a:moveTo>
                  <a:pt x="2228925" y="1917751"/>
                </a:moveTo>
                <a:cubicBezTo>
                  <a:pt x="2228925" y="1917751"/>
                  <a:pt x="2235350" y="1917751"/>
                  <a:pt x="2235350" y="1917751"/>
                </a:cubicBezTo>
                <a:cubicBezTo>
                  <a:pt x="2235350" y="1917751"/>
                  <a:pt x="2235350" y="1924205"/>
                  <a:pt x="2235350" y="1924205"/>
                </a:cubicBezTo>
                <a:lnTo>
                  <a:pt x="2236561" y="1925293"/>
                </a:lnTo>
                <a:lnTo>
                  <a:pt x="2239365" y="1942759"/>
                </a:lnTo>
                <a:cubicBezTo>
                  <a:pt x="2241774" y="1950019"/>
                  <a:pt x="2244987" y="1956472"/>
                  <a:pt x="2248199" y="1962926"/>
                </a:cubicBezTo>
                <a:lnTo>
                  <a:pt x="2255738" y="1974286"/>
                </a:lnTo>
                <a:lnTo>
                  <a:pt x="2263431" y="1980621"/>
                </a:lnTo>
                <a:cubicBezTo>
                  <a:pt x="2272277" y="1989415"/>
                  <a:pt x="2280319" y="1999008"/>
                  <a:pt x="2286752" y="2008601"/>
                </a:cubicBezTo>
                <a:cubicBezTo>
                  <a:pt x="2296403" y="2018194"/>
                  <a:pt x="2306053" y="2027787"/>
                  <a:pt x="2314899" y="2037380"/>
                </a:cubicBezTo>
                <a:lnTo>
                  <a:pt x="2326574" y="2051788"/>
                </a:lnTo>
                <a:lnTo>
                  <a:pt x="2321333" y="2047773"/>
                </a:lnTo>
                <a:lnTo>
                  <a:pt x="2309773" y="2040741"/>
                </a:lnTo>
                <a:lnTo>
                  <a:pt x="2286752" y="2014997"/>
                </a:lnTo>
                <a:lnTo>
                  <a:pt x="2273449" y="2000970"/>
                </a:lnTo>
                <a:lnTo>
                  <a:pt x="2273898" y="2001647"/>
                </a:lnTo>
                <a:lnTo>
                  <a:pt x="2285701" y="2018309"/>
                </a:lnTo>
                <a:lnTo>
                  <a:pt x="2290773" y="2023790"/>
                </a:lnTo>
                <a:lnTo>
                  <a:pt x="2308385" y="2039897"/>
                </a:lnTo>
                <a:lnTo>
                  <a:pt x="2295395" y="2031995"/>
                </a:lnTo>
                <a:lnTo>
                  <a:pt x="2302822" y="2042480"/>
                </a:lnTo>
                <a:lnTo>
                  <a:pt x="2314899" y="2048572"/>
                </a:lnTo>
                <a:lnTo>
                  <a:pt x="2320591" y="2052839"/>
                </a:lnTo>
                <a:lnTo>
                  <a:pt x="2338221" y="2072555"/>
                </a:lnTo>
                <a:lnTo>
                  <a:pt x="2377811" y="2105515"/>
                </a:lnTo>
                <a:lnTo>
                  <a:pt x="2396123" y="2123718"/>
                </a:lnTo>
                <a:lnTo>
                  <a:pt x="2412590" y="2133721"/>
                </a:lnTo>
                <a:lnTo>
                  <a:pt x="2434448" y="2150289"/>
                </a:lnTo>
                <a:lnTo>
                  <a:pt x="2425074" y="2147701"/>
                </a:lnTo>
                <a:cubicBezTo>
                  <a:pt x="2415423" y="2142904"/>
                  <a:pt x="2405773" y="2136509"/>
                  <a:pt x="2396123" y="2130113"/>
                </a:cubicBezTo>
                <a:cubicBezTo>
                  <a:pt x="2383256" y="2117323"/>
                  <a:pt x="2363955" y="2098136"/>
                  <a:pt x="2344654" y="2085346"/>
                </a:cubicBezTo>
                <a:lnTo>
                  <a:pt x="2311865" y="2053620"/>
                </a:lnTo>
                <a:lnTo>
                  <a:pt x="2338145" y="2085543"/>
                </a:lnTo>
                <a:cubicBezTo>
                  <a:pt x="2363844" y="2104904"/>
                  <a:pt x="2389543" y="2130718"/>
                  <a:pt x="2415241" y="2150079"/>
                </a:cubicBezTo>
                <a:cubicBezTo>
                  <a:pt x="2453790" y="2174280"/>
                  <a:pt x="2503180" y="2194850"/>
                  <a:pt x="2552569" y="2195455"/>
                </a:cubicBezTo>
                <a:lnTo>
                  <a:pt x="2583097" y="2191308"/>
                </a:lnTo>
                <a:lnTo>
                  <a:pt x="2601558" y="2195254"/>
                </a:lnTo>
                <a:lnTo>
                  <a:pt x="2609919" y="2194370"/>
                </a:lnTo>
                <a:lnTo>
                  <a:pt x="2604971" y="2196867"/>
                </a:lnTo>
                <a:cubicBezTo>
                  <a:pt x="2561002" y="2210177"/>
                  <a:pt x="2511612" y="2201707"/>
                  <a:pt x="2473064" y="2182347"/>
                </a:cubicBezTo>
                <a:cubicBezTo>
                  <a:pt x="2440940" y="2169439"/>
                  <a:pt x="2415241" y="2156532"/>
                  <a:pt x="2389543" y="2137172"/>
                </a:cubicBezTo>
                <a:cubicBezTo>
                  <a:pt x="2363844" y="2111358"/>
                  <a:pt x="2338145" y="2091997"/>
                  <a:pt x="2312446" y="2066183"/>
                </a:cubicBezTo>
                <a:cubicBezTo>
                  <a:pt x="2309234" y="2059729"/>
                  <a:pt x="2304415" y="2053276"/>
                  <a:pt x="2299597" y="2046822"/>
                </a:cubicBezTo>
                <a:lnTo>
                  <a:pt x="2293641" y="2037849"/>
                </a:lnTo>
                <a:lnTo>
                  <a:pt x="2261018" y="2021392"/>
                </a:lnTo>
                <a:cubicBezTo>
                  <a:pt x="2261018" y="2014997"/>
                  <a:pt x="2261018" y="2014997"/>
                  <a:pt x="2267452" y="2014997"/>
                </a:cubicBezTo>
                <a:lnTo>
                  <a:pt x="2281097" y="2023297"/>
                </a:lnTo>
                <a:lnTo>
                  <a:pt x="2284340" y="2026988"/>
                </a:lnTo>
                <a:lnTo>
                  <a:pt x="2290190" y="2032648"/>
                </a:lnTo>
                <a:lnTo>
                  <a:pt x="2286747" y="2027461"/>
                </a:lnTo>
                <a:lnTo>
                  <a:pt x="2285647" y="2026065"/>
                </a:lnTo>
                <a:lnTo>
                  <a:pt x="2281097" y="2023297"/>
                </a:lnTo>
                <a:lnTo>
                  <a:pt x="2228850" y="1963834"/>
                </a:lnTo>
                <a:lnTo>
                  <a:pt x="2249216" y="1978887"/>
                </a:lnTo>
                <a:lnTo>
                  <a:pt x="2264837" y="1995766"/>
                </a:lnTo>
                <a:lnTo>
                  <a:pt x="2261048" y="1988740"/>
                </a:lnTo>
                <a:lnTo>
                  <a:pt x="2259423" y="1986432"/>
                </a:lnTo>
                <a:lnTo>
                  <a:pt x="2249216" y="1978887"/>
                </a:lnTo>
                <a:lnTo>
                  <a:pt x="2235284" y="1963834"/>
                </a:lnTo>
                <a:cubicBezTo>
                  <a:pt x="2235284" y="1963834"/>
                  <a:pt x="2228850" y="1963834"/>
                  <a:pt x="2228850" y="1963834"/>
                </a:cubicBezTo>
                <a:cubicBezTo>
                  <a:pt x="2228850" y="1963834"/>
                  <a:pt x="2228850" y="1957438"/>
                  <a:pt x="2235284" y="1957438"/>
                </a:cubicBezTo>
                <a:lnTo>
                  <a:pt x="2244148" y="1964739"/>
                </a:lnTo>
                <a:lnTo>
                  <a:pt x="2237759" y="1955666"/>
                </a:lnTo>
                <a:cubicBezTo>
                  <a:pt x="2230531" y="1943565"/>
                  <a:pt x="2225713" y="1930658"/>
                  <a:pt x="2228925" y="1917751"/>
                </a:cubicBezTo>
                <a:close/>
                <a:moveTo>
                  <a:pt x="2937435" y="1916444"/>
                </a:moveTo>
                <a:lnTo>
                  <a:pt x="2933497" y="1934173"/>
                </a:lnTo>
                <a:lnTo>
                  <a:pt x="2927551" y="1940435"/>
                </a:lnTo>
                <a:lnTo>
                  <a:pt x="2923843" y="1946143"/>
                </a:lnTo>
                <a:lnTo>
                  <a:pt x="2904241" y="1962953"/>
                </a:lnTo>
                <a:lnTo>
                  <a:pt x="2873894" y="1985169"/>
                </a:lnTo>
                <a:lnTo>
                  <a:pt x="2885754" y="1975820"/>
                </a:lnTo>
                <a:lnTo>
                  <a:pt x="2892300" y="1968335"/>
                </a:lnTo>
                <a:lnTo>
                  <a:pt x="2892988" y="1967778"/>
                </a:lnTo>
                <a:lnTo>
                  <a:pt x="2893575" y="1966876"/>
                </a:lnTo>
                <a:lnTo>
                  <a:pt x="2936393" y="1917918"/>
                </a:lnTo>
                <a:close/>
                <a:moveTo>
                  <a:pt x="2139781" y="1911691"/>
                </a:moveTo>
                <a:lnTo>
                  <a:pt x="2139781" y="1952743"/>
                </a:lnTo>
                <a:cubicBezTo>
                  <a:pt x="2133346" y="1985745"/>
                  <a:pt x="2120476" y="2017942"/>
                  <a:pt x="2101171" y="2046920"/>
                </a:cubicBezTo>
                <a:cubicBezTo>
                  <a:pt x="2094736" y="2053359"/>
                  <a:pt x="2081866" y="2059798"/>
                  <a:pt x="2075431" y="2066238"/>
                </a:cubicBezTo>
                <a:cubicBezTo>
                  <a:pt x="2068996" y="2072677"/>
                  <a:pt x="2068996" y="2066238"/>
                  <a:pt x="2068996" y="2066238"/>
                </a:cubicBezTo>
                <a:cubicBezTo>
                  <a:pt x="2081866" y="2059798"/>
                  <a:pt x="2088301" y="2046920"/>
                  <a:pt x="2094736" y="2040480"/>
                </a:cubicBezTo>
                <a:cubicBezTo>
                  <a:pt x="2094736" y="2040480"/>
                  <a:pt x="2101171" y="2040480"/>
                  <a:pt x="2101171" y="2040480"/>
                </a:cubicBezTo>
                <a:cubicBezTo>
                  <a:pt x="2110823" y="2021162"/>
                  <a:pt x="2120476" y="2000234"/>
                  <a:pt x="2127715" y="1978501"/>
                </a:cubicBezTo>
                <a:close/>
                <a:moveTo>
                  <a:pt x="2593675" y="1911686"/>
                </a:moveTo>
                <a:lnTo>
                  <a:pt x="2602013" y="1917918"/>
                </a:lnTo>
                <a:cubicBezTo>
                  <a:pt x="2624519" y="1934002"/>
                  <a:pt x="2648633" y="1948477"/>
                  <a:pt x="2673551" y="1961344"/>
                </a:cubicBezTo>
                <a:lnTo>
                  <a:pt x="2736244" y="1989075"/>
                </a:lnTo>
                <a:lnTo>
                  <a:pt x="2730621" y="1988687"/>
                </a:lnTo>
                <a:lnTo>
                  <a:pt x="2730621" y="1990990"/>
                </a:lnTo>
                <a:lnTo>
                  <a:pt x="2682404" y="1971186"/>
                </a:lnTo>
                <a:lnTo>
                  <a:pt x="2678916" y="1969508"/>
                </a:lnTo>
                <a:lnTo>
                  <a:pt x="2614858" y="1928461"/>
                </a:lnTo>
                <a:lnTo>
                  <a:pt x="2595208" y="1913001"/>
                </a:lnTo>
                <a:close/>
                <a:moveTo>
                  <a:pt x="2030363" y="1908330"/>
                </a:moveTo>
                <a:lnTo>
                  <a:pt x="2037259" y="1910854"/>
                </a:lnTo>
                <a:cubicBezTo>
                  <a:pt x="2042468" y="1913659"/>
                  <a:pt x="2047076" y="1917067"/>
                  <a:pt x="2050382" y="1921376"/>
                </a:cubicBezTo>
                <a:lnTo>
                  <a:pt x="2052486" y="1927689"/>
                </a:lnTo>
                <a:lnTo>
                  <a:pt x="2036458" y="1911655"/>
                </a:lnTo>
                <a:close/>
                <a:moveTo>
                  <a:pt x="1996908" y="1904850"/>
                </a:moveTo>
                <a:lnTo>
                  <a:pt x="1997991" y="1905242"/>
                </a:lnTo>
                <a:cubicBezTo>
                  <a:pt x="2010814" y="1905242"/>
                  <a:pt x="2023636" y="1911655"/>
                  <a:pt x="2030047" y="1918069"/>
                </a:cubicBezTo>
                <a:lnTo>
                  <a:pt x="2034689" y="1919617"/>
                </a:lnTo>
                <a:lnTo>
                  <a:pt x="2042869" y="1924482"/>
                </a:lnTo>
                <a:lnTo>
                  <a:pt x="2045358" y="1933612"/>
                </a:lnTo>
                <a:lnTo>
                  <a:pt x="2042869" y="1930896"/>
                </a:lnTo>
                <a:cubicBezTo>
                  <a:pt x="2036458" y="1924482"/>
                  <a:pt x="2026841" y="1919672"/>
                  <a:pt x="2016423" y="1914862"/>
                </a:cubicBezTo>
                <a:close/>
                <a:moveTo>
                  <a:pt x="1982914" y="1899795"/>
                </a:moveTo>
                <a:lnTo>
                  <a:pt x="1990489" y="1901557"/>
                </a:lnTo>
                <a:lnTo>
                  <a:pt x="1996908" y="1904850"/>
                </a:lnTo>
                <a:close/>
                <a:moveTo>
                  <a:pt x="1996304" y="1895115"/>
                </a:moveTo>
                <a:lnTo>
                  <a:pt x="2010012" y="1897225"/>
                </a:lnTo>
                <a:lnTo>
                  <a:pt x="2030363" y="1908330"/>
                </a:lnTo>
                <a:lnTo>
                  <a:pt x="2004402" y="1898828"/>
                </a:lnTo>
                <a:lnTo>
                  <a:pt x="1999060" y="1896691"/>
                </a:lnTo>
                <a:close/>
                <a:moveTo>
                  <a:pt x="1965141" y="1894459"/>
                </a:moveTo>
                <a:lnTo>
                  <a:pt x="1969142" y="1894820"/>
                </a:lnTo>
                <a:lnTo>
                  <a:pt x="1982914" y="1899795"/>
                </a:lnTo>
                <a:lnTo>
                  <a:pt x="1978758" y="1898828"/>
                </a:lnTo>
                <a:cubicBezTo>
                  <a:pt x="1972347" y="1898828"/>
                  <a:pt x="1965936" y="1898828"/>
                  <a:pt x="1959525" y="1905242"/>
                </a:cubicBezTo>
                <a:cubicBezTo>
                  <a:pt x="1953114" y="1911655"/>
                  <a:pt x="1946703" y="1918069"/>
                  <a:pt x="1940292" y="1930896"/>
                </a:cubicBezTo>
                <a:cubicBezTo>
                  <a:pt x="1933881" y="1950136"/>
                  <a:pt x="1927470" y="1969377"/>
                  <a:pt x="1933881" y="1995031"/>
                </a:cubicBezTo>
                <a:cubicBezTo>
                  <a:pt x="1933881" y="2001445"/>
                  <a:pt x="1940292" y="2007858"/>
                  <a:pt x="1946703" y="2014272"/>
                </a:cubicBezTo>
                <a:cubicBezTo>
                  <a:pt x="1959525" y="2020685"/>
                  <a:pt x="1972347" y="2027099"/>
                  <a:pt x="1985169" y="2027099"/>
                </a:cubicBezTo>
                <a:lnTo>
                  <a:pt x="2001641" y="2026036"/>
                </a:lnTo>
                <a:lnTo>
                  <a:pt x="1995346" y="2030714"/>
                </a:lnTo>
                <a:lnTo>
                  <a:pt x="1993985" y="2031107"/>
                </a:lnTo>
                <a:cubicBezTo>
                  <a:pt x="1980361" y="2031909"/>
                  <a:pt x="1965936" y="2030306"/>
                  <a:pt x="1953114" y="2027099"/>
                </a:cubicBezTo>
                <a:cubicBezTo>
                  <a:pt x="1946703" y="2020685"/>
                  <a:pt x="1940292" y="2014272"/>
                  <a:pt x="1933881" y="2007858"/>
                </a:cubicBezTo>
                <a:cubicBezTo>
                  <a:pt x="1927470" y="2001445"/>
                  <a:pt x="1927470" y="1988618"/>
                  <a:pt x="1927470" y="1982204"/>
                </a:cubicBezTo>
                <a:cubicBezTo>
                  <a:pt x="1921058" y="1962963"/>
                  <a:pt x="1927470" y="1937309"/>
                  <a:pt x="1940292" y="1918069"/>
                </a:cubicBezTo>
                <a:cubicBezTo>
                  <a:pt x="1940292" y="1911655"/>
                  <a:pt x="1946703" y="1905242"/>
                  <a:pt x="1959525" y="1898828"/>
                </a:cubicBezTo>
                <a:close/>
                <a:moveTo>
                  <a:pt x="1988860" y="1893970"/>
                </a:moveTo>
                <a:lnTo>
                  <a:pt x="1994385" y="1894820"/>
                </a:lnTo>
                <a:lnTo>
                  <a:pt x="1999060" y="1896691"/>
                </a:lnTo>
                <a:lnTo>
                  <a:pt x="2019629" y="1908449"/>
                </a:lnTo>
                <a:lnTo>
                  <a:pt x="2036871" y="1920344"/>
                </a:lnTo>
                <a:lnTo>
                  <a:pt x="2034689" y="1919617"/>
                </a:lnTo>
                <a:lnTo>
                  <a:pt x="2013218" y="1906845"/>
                </a:lnTo>
                <a:lnTo>
                  <a:pt x="1990489" y="1901557"/>
                </a:lnTo>
                <a:lnTo>
                  <a:pt x="1985169" y="1898828"/>
                </a:lnTo>
                <a:cubicBezTo>
                  <a:pt x="1985169" y="1898828"/>
                  <a:pt x="1985169" y="1897225"/>
                  <a:pt x="1985971" y="1895621"/>
                </a:cubicBezTo>
                <a:close/>
                <a:moveTo>
                  <a:pt x="1991580" y="1892415"/>
                </a:moveTo>
                <a:lnTo>
                  <a:pt x="1996304" y="1895115"/>
                </a:lnTo>
                <a:lnTo>
                  <a:pt x="1994385" y="1894820"/>
                </a:lnTo>
                <a:lnTo>
                  <a:pt x="1990260" y="1893169"/>
                </a:lnTo>
                <a:close/>
                <a:moveTo>
                  <a:pt x="1322405" y="1890848"/>
                </a:moveTo>
                <a:lnTo>
                  <a:pt x="1323367" y="1893658"/>
                </a:lnTo>
                <a:lnTo>
                  <a:pt x="1322663" y="1892631"/>
                </a:lnTo>
                <a:close/>
                <a:moveTo>
                  <a:pt x="1972347" y="1886001"/>
                </a:moveTo>
                <a:cubicBezTo>
                  <a:pt x="1978758" y="1889208"/>
                  <a:pt x="1983567" y="1890811"/>
                  <a:pt x="1988375" y="1892415"/>
                </a:cubicBezTo>
                <a:lnTo>
                  <a:pt x="1990260" y="1893169"/>
                </a:lnTo>
                <a:lnTo>
                  <a:pt x="1988860" y="1893970"/>
                </a:lnTo>
                <a:lnTo>
                  <a:pt x="1978758" y="1892415"/>
                </a:lnTo>
                <a:cubicBezTo>
                  <a:pt x="1975553" y="1892415"/>
                  <a:pt x="1970744" y="1892415"/>
                  <a:pt x="1966737" y="1893216"/>
                </a:cubicBezTo>
                <a:lnTo>
                  <a:pt x="1965141" y="1894459"/>
                </a:lnTo>
                <a:lnTo>
                  <a:pt x="1954717" y="1893517"/>
                </a:lnTo>
                <a:cubicBezTo>
                  <a:pt x="1949908" y="1894018"/>
                  <a:pt x="1945100" y="1895621"/>
                  <a:pt x="1940292" y="1898828"/>
                </a:cubicBezTo>
                <a:cubicBezTo>
                  <a:pt x="1921058" y="1911655"/>
                  <a:pt x="1914647" y="1930896"/>
                  <a:pt x="1908236" y="1950136"/>
                </a:cubicBezTo>
                <a:cubicBezTo>
                  <a:pt x="1908236" y="1975791"/>
                  <a:pt x="1908236" y="2001445"/>
                  <a:pt x="1921058" y="2020685"/>
                </a:cubicBezTo>
                <a:cubicBezTo>
                  <a:pt x="1940292" y="2033512"/>
                  <a:pt x="1965936" y="2046339"/>
                  <a:pt x="1991580" y="2033512"/>
                </a:cubicBezTo>
                <a:lnTo>
                  <a:pt x="1995346" y="2030714"/>
                </a:lnTo>
                <a:lnTo>
                  <a:pt x="2008775" y="2026833"/>
                </a:lnTo>
                <a:lnTo>
                  <a:pt x="1990779" y="2039926"/>
                </a:lnTo>
                <a:cubicBezTo>
                  <a:pt x="1980361" y="2043133"/>
                  <a:pt x="1969142" y="2043133"/>
                  <a:pt x="1959525" y="2039926"/>
                </a:cubicBezTo>
                <a:cubicBezTo>
                  <a:pt x="1933881" y="2039926"/>
                  <a:pt x="1914647" y="2027099"/>
                  <a:pt x="1908236" y="2001445"/>
                </a:cubicBezTo>
                <a:cubicBezTo>
                  <a:pt x="1901825" y="1982204"/>
                  <a:pt x="1901825" y="1956550"/>
                  <a:pt x="1908236" y="1937309"/>
                </a:cubicBezTo>
                <a:cubicBezTo>
                  <a:pt x="1914647" y="1918069"/>
                  <a:pt x="1921058" y="1898828"/>
                  <a:pt x="1940292" y="1892415"/>
                </a:cubicBezTo>
                <a:cubicBezTo>
                  <a:pt x="1953114" y="1886001"/>
                  <a:pt x="1959525" y="1886001"/>
                  <a:pt x="1972347" y="1886001"/>
                </a:cubicBezTo>
                <a:close/>
                <a:moveTo>
                  <a:pt x="1904159" y="1879990"/>
                </a:moveTo>
                <a:lnTo>
                  <a:pt x="1874629" y="1917983"/>
                </a:lnTo>
                <a:lnTo>
                  <a:pt x="1889618" y="1896398"/>
                </a:lnTo>
                <a:close/>
                <a:moveTo>
                  <a:pt x="1920407" y="1879847"/>
                </a:moveTo>
                <a:cubicBezTo>
                  <a:pt x="1920407" y="1879847"/>
                  <a:pt x="1920407" y="1879847"/>
                  <a:pt x="1926824" y="1879847"/>
                </a:cubicBezTo>
                <a:cubicBezTo>
                  <a:pt x="1926824" y="1886276"/>
                  <a:pt x="1920407" y="1886276"/>
                  <a:pt x="1920407" y="1879847"/>
                </a:cubicBezTo>
                <a:close/>
                <a:moveTo>
                  <a:pt x="1836025" y="1866721"/>
                </a:moveTo>
                <a:lnTo>
                  <a:pt x="1824972" y="1886586"/>
                </a:lnTo>
                <a:lnTo>
                  <a:pt x="1810207" y="1902221"/>
                </a:lnTo>
                <a:lnTo>
                  <a:pt x="1792755" y="1918753"/>
                </a:lnTo>
                <a:cubicBezTo>
                  <a:pt x="1773425" y="1931620"/>
                  <a:pt x="1741208" y="1950921"/>
                  <a:pt x="1715434" y="1944488"/>
                </a:cubicBezTo>
                <a:lnTo>
                  <a:pt x="1684742" y="1930479"/>
                </a:lnTo>
                <a:lnTo>
                  <a:pt x="1677681" y="1908686"/>
                </a:lnTo>
                <a:lnTo>
                  <a:pt x="1695299" y="1930816"/>
                </a:lnTo>
                <a:cubicBezTo>
                  <a:pt x="1705769" y="1938054"/>
                  <a:pt x="1718656" y="1941271"/>
                  <a:pt x="1734764" y="1938054"/>
                </a:cubicBezTo>
                <a:cubicBezTo>
                  <a:pt x="1760538" y="1938054"/>
                  <a:pt x="1786311" y="1918753"/>
                  <a:pt x="1805641" y="1899453"/>
                </a:cubicBezTo>
                <a:close/>
                <a:moveTo>
                  <a:pt x="1843977" y="1863224"/>
                </a:moveTo>
                <a:lnTo>
                  <a:pt x="1843496" y="1864068"/>
                </a:lnTo>
                <a:cubicBezTo>
                  <a:pt x="1836248" y="1875327"/>
                  <a:pt x="1828193" y="1886585"/>
                  <a:pt x="1818528" y="1899453"/>
                </a:cubicBezTo>
                <a:cubicBezTo>
                  <a:pt x="1805641" y="1918753"/>
                  <a:pt x="1779868" y="1938054"/>
                  <a:pt x="1754094" y="1950921"/>
                </a:cubicBezTo>
                <a:cubicBezTo>
                  <a:pt x="1741208" y="1963788"/>
                  <a:pt x="1715434" y="1963788"/>
                  <a:pt x="1702547" y="1957355"/>
                </a:cubicBezTo>
                <a:cubicBezTo>
                  <a:pt x="1692882" y="1950921"/>
                  <a:pt x="1684828" y="1942879"/>
                  <a:pt x="1679190" y="1934033"/>
                </a:cubicBezTo>
                <a:lnTo>
                  <a:pt x="1672597" y="1913088"/>
                </a:lnTo>
                <a:lnTo>
                  <a:pt x="1683721" y="1930012"/>
                </a:lnTo>
                <a:lnTo>
                  <a:pt x="1684742" y="1930479"/>
                </a:lnTo>
                <a:lnTo>
                  <a:pt x="1685634" y="1933229"/>
                </a:lnTo>
                <a:cubicBezTo>
                  <a:pt x="1691272" y="1941271"/>
                  <a:pt x="1699326" y="1947705"/>
                  <a:pt x="1708991" y="1950921"/>
                </a:cubicBezTo>
                <a:cubicBezTo>
                  <a:pt x="1728321" y="1957355"/>
                  <a:pt x="1754094" y="1950921"/>
                  <a:pt x="1766981" y="1938054"/>
                </a:cubicBezTo>
                <a:cubicBezTo>
                  <a:pt x="1779868" y="1931620"/>
                  <a:pt x="1789533" y="1923578"/>
                  <a:pt x="1798393" y="1914732"/>
                </a:cubicBezTo>
                <a:lnTo>
                  <a:pt x="1810207" y="1902221"/>
                </a:lnTo>
                <a:lnTo>
                  <a:pt x="1824166" y="1888998"/>
                </a:lnTo>
                <a:close/>
                <a:moveTo>
                  <a:pt x="1924482" y="1857057"/>
                </a:moveTo>
                <a:lnTo>
                  <a:pt x="1920407" y="1861655"/>
                </a:lnTo>
                <a:lnTo>
                  <a:pt x="1920407" y="1869028"/>
                </a:lnTo>
                <a:lnTo>
                  <a:pt x="1924981" y="1861918"/>
                </a:lnTo>
                <a:close/>
                <a:moveTo>
                  <a:pt x="2971890" y="1856632"/>
                </a:moveTo>
                <a:lnTo>
                  <a:pt x="2973368" y="1860820"/>
                </a:lnTo>
                <a:cubicBezTo>
                  <a:pt x="2973368" y="1866449"/>
                  <a:pt x="2971760" y="1872883"/>
                  <a:pt x="2968545" y="1879316"/>
                </a:cubicBezTo>
                <a:cubicBezTo>
                  <a:pt x="2962114" y="1905051"/>
                  <a:pt x="2949254" y="1924351"/>
                  <a:pt x="2936393" y="1943652"/>
                </a:cubicBezTo>
                <a:lnTo>
                  <a:pt x="2930713" y="1948169"/>
                </a:lnTo>
                <a:lnTo>
                  <a:pt x="2936986" y="1932145"/>
                </a:lnTo>
                <a:lnTo>
                  <a:pt x="2941143" y="1926121"/>
                </a:lnTo>
                <a:lnTo>
                  <a:pt x="2942823" y="1924351"/>
                </a:lnTo>
                <a:cubicBezTo>
                  <a:pt x="2946038" y="1921135"/>
                  <a:pt x="2949254" y="1916309"/>
                  <a:pt x="2952469" y="1910680"/>
                </a:cubicBezTo>
                <a:lnTo>
                  <a:pt x="2954539" y="1906710"/>
                </a:lnTo>
                <a:lnTo>
                  <a:pt x="2955684" y="1905051"/>
                </a:lnTo>
                <a:lnTo>
                  <a:pt x="2956179" y="1903565"/>
                </a:lnTo>
                <a:lnTo>
                  <a:pt x="2962114" y="1892184"/>
                </a:lnTo>
                <a:cubicBezTo>
                  <a:pt x="2968545" y="1882533"/>
                  <a:pt x="2971760" y="1872883"/>
                  <a:pt x="2972564" y="1862428"/>
                </a:cubicBezTo>
                <a:close/>
                <a:moveTo>
                  <a:pt x="2111673" y="1855350"/>
                </a:moveTo>
                <a:lnTo>
                  <a:pt x="2112231" y="1856252"/>
                </a:lnTo>
                <a:cubicBezTo>
                  <a:pt x="2127313" y="1887946"/>
                  <a:pt x="2133346" y="1927790"/>
                  <a:pt x="2114041" y="1956767"/>
                </a:cubicBezTo>
                <a:cubicBezTo>
                  <a:pt x="2114041" y="1956767"/>
                  <a:pt x="2107606" y="1956767"/>
                  <a:pt x="2107606" y="1950328"/>
                </a:cubicBezTo>
                <a:cubicBezTo>
                  <a:pt x="2114041" y="1950328"/>
                  <a:pt x="2114041" y="1950328"/>
                  <a:pt x="2114041" y="1950328"/>
                </a:cubicBezTo>
                <a:lnTo>
                  <a:pt x="2113052" y="1938460"/>
                </a:lnTo>
                <a:lnTo>
                  <a:pt x="2120074" y="1923162"/>
                </a:lnTo>
                <a:cubicBezTo>
                  <a:pt x="2122085" y="1913301"/>
                  <a:pt x="2122085" y="1902837"/>
                  <a:pt x="2120476" y="1892373"/>
                </a:cubicBezTo>
                <a:lnTo>
                  <a:pt x="2113386" y="1868774"/>
                </a:lnTo>
                <a:lnTo>
                  <a:pt x="2113236" y="1863395"/>
                </a:lnTo>
                <a:close/>
                <a:moveTo>
                  <a:pt x="2966667" y="1855176"/>
                </a:moveTo>
                <a:lnTo>
                  <a:pt x="2968545" y="1866449"/>
                </a:lnTo>
                <a:lnTo>
                  <a:pt x="2956179" y="1903565"/>
                </a:lnTo>
                <a:lnTo>
                  <a:pt x="2954539" y="1906710"/>
                </a:lnTo>
                <a:lnTo>
                  <a:pt x="2941143" y="1926121"/>
                </a:lnTo>
                <a:lnTo>
                  <a:pt x="2938082" y="1929345"/>
                </a:lnTo>
                <a:lnTo>
                  <a:pt x="2945034" y="1911585"/>
                </a:lnTo>
                <a:lnTo>
                  <a:pt x="2944942" y="1905825"/>
                </a:lnTo>
                <a:lnTo>
                  <a:pt x="2959703" y="1884946"/>
                </a:lnTo>
                <a:close/>
                <a:moveTo>
                  <a:pt x="2106147" y="1853218"/>
                </a:moveTo>
                <a:lnTo>
                  <a:pt x="2111226" y="1861584"/>
                </a:lnTo>
                <a:lnTo>
                  <a:pt x="2113386" y="1868774"/>
                </a:lnTo>
                <a:lnTo>
                  <a:pt x="2114041" y="1892373"/>
                </a:lnTo>
                <a:cubicBezTo>
                  <a:pt x="2114041" y="1902032"/>
                  <a:pt x="2112432" y="1911691"/>
                  <a:pt x="2111628" y="1921351"/>
                </a:cubicBezTo>
                <a:lnTo>
                  <a:pt x="2113052" y="1938460"/>
                </a:lnTo>
                <a:lnTo>
                  <a:pt x="2107606" y="1950328"/>
                </a:lnTo>
                <a:cubicBezTo>
                  <a:pt x="2107606" y="1950328"/>
                  <a:pt x="2107606" y="1943889"/>
                  <a:pt x="2107606" y="1943889"/>
                </a:cubicBezTo>
                <a:cubicBezTo>
                  <a:pt x="2101171" y="1924570"/>
                  <a:pt x="2107606" y="1905252"/>
                  <a:pt x="2107606" y="1879494"/>
                </a:cubicBezTo>
                <a:close/>
                <a:moveTo>
                  <a:pt x="2926045" y="1843160"/>
                </a:moveTo>
                <a:lnTo>
                  <a:pt x="2933982" y="1854386"/>
                </a:lnTo>
                <a:lnTo>
                  <a:pt x="2936006" y="1863043"/>
                </a:lnTo>
                <a:lnTo>
                  <a:pt x="2931570" y="1897813"/>
                </a:lnTo>
                <a:cubicBezTo>
                  <a:pt x="2928355" y="1909876"/>
                  <a:pt x="2923532" y="1921134"/>
                  <a:pt x="2917102" y="1930785"/>
                </a:cubicBezTo>
                <a:lnTo>
                  <a:pt x="2893575" y="1966876"/>
                </a:lnTo>
                <a:lnTo>
                  <a:pt x="2892300" y="1968335"/>
                </a:lnTo>
                <a:lnTo>
                  <a:pt x="2867247" y="1988626"/>
                </a:lnTo>
                <a:lnTo>
                  <a:pt x="2833507" y="2001554"/>
                </a:lnTo>
                <a:lnTo>
                  <a:pt x="2807112" y="2008560"/>
                </a:lnTo>
                <a:lnTo>
                  <a:pt x="2780405" y="2008075"/>
                </a:lnTo>
                <a:lnTo>
                  <a:pt x="2756342" y="2001554"/>
                </a:lnTo>
                <a:lnTo>
                  <a:pt x="2746499" y="1997511"/>
                </a:lnTo>
                <a:lnTo>
                  <a:pt x="2770007" y="2001051"/>
                </a:lnTo>
                <a:lnTo>
                  <a:pt x="2782907" y="2000426"/>
                </a:lnTo>
                <a:lnTo>
                  <a:pt x="2794924" y="2002358"/>
                </a:lnTo>
                <a:cubicBezTo>
                  <a:pt x="2811000" y="2003162"/>
                  <a:pt x="2827077" y="2001554"/>
                  <a:pt x="2839937" y="1995120"/>
                </a:cubicBezTo>
                <a:cubicBezTo>
                  <a:pt x="2856013" y="1991903"/>
                  <a:pt x="2868874" y="1983862"/>
                  <a:pt x="2879323" y="1973407"/>
                </a:cubicBezTo>
                <a:lnTo>
                  <a:pt x="2894905" y="1950778"/>
                </a:lnTo>
                <a:lnTo>
                  <a:pt x="2908260" y="1935610"/>
                </a:lnTo>
                <a:lnTo>
                  <a:pt x="2916561" y="1912006"/>
                </a:lnTo>
                <a:lnTo>
                  <a:pt x="2921925" y="1901030"/>
                </a:lnTo>
                <a:cubicBezTo>
                  <a:pt x="2926747" y="1887358"/>
                  <a:pt x="2929963" y="1872883"/>
                  <a:pt x="2929963" y="1860016"/>
                </a:cubicBezTo>
                <a:close/>
                <a:moveTo>
                  <a:pt x="1928259" y="1840201"/>
                </a:moveTo>
                <a:lnTo>
                  <a:pt x="1925906" y="1842877"/>
                </a:lnTo>
                <a:lnTo>
                  <a:pt x="1927424" y="1840857"/>
                </a:lnTo>
                <a:close/>
                <a:moveTo>
                  <a:pt x="2930587" y="1835038"/>
                </a:moveTo>
                <a:lnTo>
                  <a:pt x="2931771" y="1836996"/>
                </a:lnTo>
                <a:cubicBezTo>
                  <a:pt x="2937599" y="1848958"/>
                  <a:pt x="2942019" y="1861222"/>
                  <a:pt x="2944431" y="1873687"/>
                </a:cubicBezTo>
                <a:lnTo>
                  <a:pt x="2944942" y="1905825"/>
                </a:lnTo>
                <a:lnTo>
                  <a:pt x="2937435" y="1916444"/>
                </a:lnTo>
                <a:lnTo>
                  <a:pt x="2942823" y="1892184"/>
                </a:lnTo>
                <a:lnTo>
                  <a:pt x="2936006" y="1863043"/>
                </a:lnTo>
                <a:lnTo>
                  <a:pt x="2936393" y="1860016"/>
                </a:lnTo>
                <a:close/>
                <a:moveTo>
                  <a:pt x="2963033" y="1833362"/>
                </a:moveTo>
                <a:lnTo>
                  <a:pt x="2968545" y="1847149"/>
                </a:lnTo>
                <a:lnTo>
                  <a:pt x="2966667" y="1855176"/>
                </a:lnTo>
                <a:close/>
                <a:moveTo>
                  <a:pt x="1863632" y="1828684"/>
                </a:moveTo>
                <a:cubicBezTo>
                  <a:pt x="1863632" y="1841551"/>
                  <a:pt x="1857188" y="1847984"/>
                  <a:pt x="1850745" y="1854418"/>
                </a:cubicBezTo>
                <a:lnTo>
                  <a:pt x="1843977" y="1863224"/>
                </a:lnTo>
                <a:close/>
                <a:moveTo>
                  <a:pt x="1857188" y="1828684"/>
                </a:moveTo>
                <a:cubicBezTo>
                  <a:pt x="1850745" y="1841551"/>
                  <a:pt x="1844302" y="1854418"/>
                  <a:pt x="1836247" y="1866481"/>
                </a:cubicBezTo>
                <a:lnTo>
                  <a:pt x="1836025" y="1866721"/>
                </a:lnTo>
                <a:close/>
                <a:moveTo>
                  <a:pt x="1862826" y="1826271"/>
                </a:moveTo>
                <a:cubicBezTo>
                  <a:pt x="1863632" y="1827075"/>
                  <a:pt x="1863632" y="1828684"/>
                  <a:pt x="1863632" y="1828684"/>
                </a:cubicBezTo>
                <a:cubicBezTo>
                  <a:pt x="1863632" y="1828684"/>
                  <a:pt x="1863632" y="1828684"/>
                  <a:pt x="1857188" y="1828684"/>
                </a:cubicBezTo>
                <a:cubicBezTo>
                  <a:pt x="1860410" y="1825467"/>
                  <a:pt x="1862021" y="1825467"/>
                  <a:pt x="1862826" y="1826271"/>
                </a:cubicBezTo>
                <a:close/>
                <a:moveTo>
                  <a:pt x="2959675" y="1824964"/>
                </a:moveTo>
                <a:lnTo>
                  <a:pt x="2962114" y="1827848"/>
                </a:lnTo>
                <a:lnTo>
                  <a:pt x="2963033" y="1833362"/>
                </a:lnTo>
                <a:close/>
                <a:moveTo>
                  <a:pt x="3032056" y="1811418"/>
                </a:moveTo>
                <a:lnTo>
                  <a:pt x="3032476" y="1814563"/>
                </a:lnTo>
                <a:lnTo>
                  <a:pt x="3030265" y="1812355"/>
                </a:lnTo>
                <a:close/>
                <a:moveTo>
                  <a:pt x="2956119" y="1809496"/>
                </a:moveTo>
                <a:lnTo>
                  <a:pt x="2968545" y="1827848"/>
                </a:lnTo>
                <a:lnTo>
                  <a:pt x="2971890" y="1856632"/>
                </a:lnTo>
                <a:lnTo>
                  <a:pt x="2968545" y="1847149"/>
                </a:lnTo>
                <a:cubicBezTo>
                  <a:pt x="2968545" y="1840715"/>
                  <a:pt x="2966937" y="1834282"/>
                  <a:pt x="2964526" y="1827848"/>
                </a:cubicBezTo>
                <a:close/>
                <a:moveTo>
                  <a:pt x="3026558" y="1808652"/>
                </a:moveTo>
                <a:lnTo>
                  <a:pt x="3029260" y="1811351"/>
                </a:lnTo>
                <a:lnTo>
                  <a:pt x="3030265" y="1812355"/>
                </a:lnTo>
                <a:lnTo>
                  <a:pt x="3026044" y="1814563"/>
                </a:lnTo>
                <a:close/>
                <a:moveTo>
                  <a:pt x="1863957" y="1808083"/>
                </a:moveTo>
                <a:lnTo>
                  <a:pt x="1865191" y="1808345"/>
                </a:lnTo>
                <a:lnTo>
                  <a:pt x="1863632" y="1809383"/>
                </a:lnTo>
                <a:close/>
                <a:moveTo>
                  <a:pt x="2955106" y="1808000"/>
                </a:moveTo>
                <a:lnTo>
                  <a:pt x="2955684" y="1808547"/>
                </a:lnTo>
                <a:lnTo>
                  <a:pt x="2956119" y="1809496"/>
                </a:lnTo>
                <a:close/>
                <a:moveTo>
                  <a:pt x="3026630" y="1807825"/>
                </a:moveTo>
                <a:lnTo>
                  <a:pt x="3026558" y="1808652"/>
                </a:lnTo>
                <a:lnTo>
                  <a:pt x="3026044" y="1808138"/>
                </a:lnTo>
                <a:close/>
                <a:moveTo>
                  <a:pt x="2046617" y="1803855"/>
                </a:moveTo>
                <a:lnTo>
                  <a:pt x="2070604" y="1807855"/>
                </a:lnTo>
                <a:cubicBezTo>
                  <a:pt x="2080257" y="1811880"/>
                  <a:pt x="2088301" y="1818320"/>
                  <a:pt x="2094736" y="1827979"/>
                </a:cubicBezTo>
                <a:lnTo>
                  <a:pt x="2101464" y="1838851"/>
                </a:lnTo>
                <a:lnTo>
                  <a:pt x="2105997" y="1850517"/>
                </a:lnTo>
                <a:lnTo>
                  <a:pt x="2106147" y="1853218"/>
                </a:lnTo>
                <a:lnTo>
                  <a:pt x="2094736" y="1834418"/>
                </a:lnTo>
                <a:cubicBezTo>
                  <a:pt x="2088301" y="1827979"/>
                  <a:pt x="2080257" y="1821539"/>
                  <a:pt x="2071409" y="1815905"/>
                </a:cubicBezTo>
                <a:close/>
                <a:moveTo>
                  <a:pt x="1870075" y="1802949"/>
                </a:moveTo>
                <a:cubicBezTo>
                  <a:pt x="1870075" y="1802949"/>
                  <a:pt x="1870075" y="1809383"/>
                  <a:pt x="1870075" y="1809383"/>
                </a:cubicBezTo>
                <a:lnTo>
                  <a:pt x="1865191" y="1808345"/>
                </a:lnTo>
                <a:lnTo>
                  <a:pt x="1868464" y="1806166"/>
                </a:lnTo>
                <a:lnTo>
                  <a:pt x="1866606" y="1804929"/>
                </a:lnTo>
                <a:close/>
                <a:moveTo>
                  <a:pt x="2043255" y="1802221"/>
                </a:moveTo>
                <a:lnTo>
                  <a:pt x="2046617" y="1803855"/>
                </a:lnTo>
                <a:lnTo>
                  <a:pt x="2039790" y="1802716"/>
                </a:lnTo>
                <a:close/>
                <a:moveTo>
                  <a:pt x="2461799" y="1802212"/>
                </a:moveTo>
                <a:lnTo>
                  <a:pt x="2472498" y="1808919"/>
                </a:lnTo>
                <a:lnTo>
                  <a:pt x="2474605" y="1810649"/>
                </a:lnTo>
                <a:lnTo>
                  <a:pt x="2481324" y="1818576"/>
                </a:lnTo>
                <a:lnTo>
                  <a:pt x="2517247" y="1866617"/>
                </a:lnTo>
                <a:lnTo>
                  <a:pt x="2518418" y="1866449"/>
                </a:lnTo>
                <a:cubicBezTo>
                  <a:pt x="2544140" y="1879316"/>
                  <a:pt x="2563431" y="1898617"/>
                  <a:pt x="2582722" y="1917918"/>
                </a:cubicBezTo>
                <a:cubicBezTo>
                  <a:pt x="2595583" y="1924351"/>
                  <a:pt x="2608444" y="1930785"/>
                  <a:pt x="2614874" y="1943652"/>
                </a:cubicBezTo>
                <a:cubicBezTo>
                  <a:pt x="2621304" y="1946869"/>
                  <a:pt x="2627735" y="1951694"/>
                  <a:pt x="2634165" y="1956519"/>
                </a:cubicBezTo>
                <a:lnTo>
                  <a:pt x="2639951" y="1960379"/>
                </a:lnTo>
                <a:lnTo>
                  <a:pt x="2633361" y="1956519"/>
                </a:lnTo>
                <a:cubicBezTo>
                  <a:pt x="2621304" y="1950086"/>
                  <a:pt x="2608443" y="1943652"/>
                  <a:pt x="2595583" y="1937218"/>
                </a:cubicBezTo>
                <a:cubicBezTo>
                  <a:pt x="2582722" y="1924351"/>
                  <a:pt x="2569861" y="1911484"/>
                  <a:pt x="2556197" y="1900225"/>
                </a:cubicBezTo>
                <a:lnTo>
                  <a:pt x="2522298" y="1879259"/>
                </a:lnTo>
                <a:lnTo>
                  <a:pt x="2518418" y="1872883"/>
                </a:lnTo>
                <a:lnTo>
                  <a:pt x="2517744" y="1872883"/>
                </a:lnTo>
                <a:lnTo>
                  <a:pt x="2517431" y="1873301"/>
                </a:lnTo>
                <a:lnTo>
                  <a:pt x="2517114" y="1872883"/>
                </a:lnTo>
                <a:lnTo>
                  <a:pt x="2511988" y="1872883"/>
                </a:lnTo>
                <a:cubicBezTo>
                  <a:pt x="2511988" y="1869666"/>
                  <a:pt x="2511988" y="1868058"/>
                  <a:pt x="2512792" y="1867254"/>
                </a:cubicBezTo>
                <a:lnTo>
                  <a:pt x="2512833" y="1867248"/>
                </a:lnTo>
                <a:lnTo>
                  <a:pt x="2478917" y="1822600"/>
                </a:lnTo>
                <a:close/>
                <a:moveTo>
                  <a:pt x="2937010" y="1798165"/>
                </a:moveTo>
                <a:lnTo>
                  <a:pt x="2917666" y="1807449"/>
                </a:lnTo>
                <a:lnTo>
                  <a:pt x="2920470" y="1812169"/>
                </a:lnTo>
                <a:lnTo>
                  <a:pt x="2939666" y="1801305"/>
                </a:lnTo>
                <a:close/>
                <a:moveTo>
                  <a:pt x="1837944" y="1795781"/>
                </a:moveTo>
                <a:lnTo>
                  <a:pt x="1845107" y="1798928"/>
                </a:lnTo>
                <a:lnTo>
                  <a:pt x="1857048" y="1800851"/>
                </a:lnTo>
                <a:lnTo>
                  <a:pt x="1863632" y="1802949"/>
                </a:lnTo>
                <a:lnTo>
                  <a:pt x="1866606" y="1804929"/>
                </a:lnTo>
                <a:lnTo>
                  <a:pt x="1864437" y="1806166"/>
                </a:lnTo>
                <a:lnTo>
                  <a:pt x="1863957" y="1808083"/>
                </a:lnTo>
                <a:lnTo>
                  <a:pt x="1859314" y="1807097"/>
                </a:lnTo>
                <a:close/>
                <a:moveTo>
                  <a:pt x="2942122" y="1795712"/>
                </a:moveTo>
                <a:lnTo>
                  <a:pt x="2938135" y="1797625"/>
                </a:lnTo>
                <a:lnTo>
                  <a:pt x="2940838" y="1800641"/>
                </a:lnTo>
                <a:lnTo>
                  <a:pt x="2944901" y="1798342"/>
                </a:lnTo>
                <a:close/>
                <a:moveTo>
                  <a:pt x="1829510" y="1792076"/>
                </a:moveTo>
                <a:lnTo>
                  <a:pt x="1833117" y="1793225"/>
                </a:lnTo>
                <a:lnTo>
                  <a:pt x="1837944" y="1795781"/>
                </a:lnTo>
                <a:close/>
                <a:moveTo>
                  <a:pt x="2457191" y="1790100"/>
                </a:moveTo>
                <a:lnTo>
                  <a:pt x="2470384" y="1797618"/>
                </a:lnTo>
                <a:lnTo>
                  <a:pt x="2491755" y="1815357"/>
                </a:lnTo>
                <a:lnTo>
                  <a:pt x="2516718" y="1838249"/>
                </a:lnTo>
                <a:lnTo>
                  <a:pt x="2543107" y="1866863"/>
                </a:lnTo>
                <a:cubicBezTo>
                  <a:pt x="2530269" y="1857206"/>
                  <a:pt x="2519036" y="1847548"/>
                  <a:pt x="2507802" y="1837891"/>
                </a:cubicBezTo>
                <a:lnTo>
                  <a:pt x="2503636" y="1834472"/>
                </a:lnTo>
                <a:lnTo>
                  <a:pt x="2593675" y="1911686"/>
                </a:lnTo>
                <a:lnTo>
                  <a:pt x="2590924" y="1909630"/>
                </a:lnTo>
                <a:lnTo>
                  <a:pt x="2551374" y="1878512"/>
                </a:lnTo>
                <a:lnTo>
                  <a:pt x="2487960" y="1821608"/>
                </a:lnTo>
                <a:lnTo>
                  <a:pt x="2481332" y="1816168"/>
                </a:lnTo>
                <a:lnTo>
                  <a:pt x="2535298" y="1868058"/>
                </a:lnTo>
                <a:lnTo>
                  <a:pt x="2590924" y="1909630"/>
                </a:lnTo>
                <a:lnTo>
                  <a:pt x="2595208" y="1913001"/>
                </a:lnTo>
                <a:lnTo>
                  <a:pt x="2608444" y="1924351"/>
                </a:lnTo>
                <a:lnTo>
                  <a:pt x="2614858" y="1928461"/>
                </a:lnTo>
                <a:lnTo>
                  <a:pt x="2634165" y="1943652"/>
                </a:lnTo>
                <a:lnTo>
                  <a:pt x="2655505" y="1957961"/>
                </a:lnTo>
                <a:lnTo>
                  <a:pt x="2658276" y="1959580"/>
                </a:lnTo>
                <a:lnTo>
                  <a:pt x="2678916" y="1969508"/>
                </a:lnTo>
                <a:lnTo>
                  <a:pt x="2679982" y="1970190"/>
                </a:lnTo>
                <a:lnTo>
                  <a:pt x="2682404" y="1971186"/>
                </a:lnTo>
                <a:lnTo>
                  <a:pt x="2692039" y="1975820"/>
                </a:lnTo>
                <a:lnTo>
                  <a:pt x="2730621" y="1992893"/>
                </a:lnTo>
                <a:lnTo>
                  <a:pt x="2730621" y="1995120"/>
                </a:lnTo>
                <a:lnTo>
                  <a:pt x="2741134" y="1996703"/>
                </a:lnTo>
                <a:lnTo>
                  <a:pt x="2775633" y="2007988"/>
                </a:lnTo>
                <a:lnTo>
                  <a:pt x="2780405" y="2008075"/>
                </a:lnTo>
                <a:lnTo>
                  <a:pt x="2794527" y="2011901"/>
                </a:lnTo>
                <a:lnTo>
                  <a:pt x="2794121" y="2012009"/>
                </a:lnTo>
                <a:cubicBezTo>
                  <a:pt x="2780456" y="2012813"/>
                  <a:pt x="2765988" y="2011204"/>
                  <a:pt x="2749912" y="2007988"/>
                </a:cubicBezTo>
                <a:lnTo>
                  <a:pt x="2716119" y="1996934"/>
                </a:lnTo>
                <a:lnTo>
                  <a:pt x="2709722" y="1994316"/>
                </a:lnTo>
                <a:lnTo>
                  <a:pt x="2703668" y="1990257"/>
                </a:lnTo>
                <a:lnTo>
                  <a:pt x="2708732" y="1994518"/>
                </a:lnTo>
                <a:lnTo>
                  <a:pt x="2716119" y="1996934"/>
                </a:lnTo>
                <a:lnTo>
                  <a:pt x="2740734" y="2007009"/>
                </a:lnTo>
                <a:lnTo>
                  <a:pt x="2710987" y="1996416"/>
                </a:lnTo>
                <a:lnTo>
                  <a:pt x="2717203" y="2001647"/>
                </a:lnTo>
                <a:lnTo>
                  <a:pt x="2720915" y="2004630"/>
                </a:lnTo>
                <a:lnTo>
                  <a:pt x="2753931" y="2015225"/>
                </a:lnTo>
                <a:lnTo>
                  <a:pt x="2767821" y="2014990"/>
                </a:lnTo>
                <a:lnTo>
                  <a:pt x="2775279" y="2016604"/>
                </a:lnTo>
                <a:lnTo>
                  <a:pt x="2782064" y="2018442"/>
                </a:lnTo>
                <a:lnTo>
                  <a:pt x="2783219" y="2018322"/>
                </a:lnTo>
                <a:lnTo>
                  <a:pt x="2794925" y="2020855"/>
                </a:lnTo>
                <a:cubicBezTo>
                  <a:pt x="2809393" y="2020855"/>
                  <a:pt x="2823460" y="2019246"/>
                  <a:pt x="2836823" y="2016130"/>
                </a:cubicBezTo>
                <a:lnTo>
                  <a:pt x="2859335" y="2007901"/>
                </a:lnTo>
                <a:lnTo>
                  <a:pt x="2859228" y="2007988"/>
                </a:lnTo>
                <a:cubicBezTo>
                  <a:pt x="2833507" y="2020855"/>
                  <a:pt x="2807785" y="2027288"/>
                  <a:pt x="2782064" y="2027288"/>
                </a:cubicBezTo>
                <a:cubicBezTo>
                  <a:pt x="2765988" y="2024072"/>
                  <a:pt x="2749912" y="2019246"/>
                  <a:pt x="2733836" y="2013617"/>
                </a:cubicBezTo>
                <a:lnTo>
                  <a:pt x="2729804" y="2012070"/>
                </a:lnTo>
                <a:lnTo>
                  <a:pt x="2736477" y="2021008"/>
                </a:lnTo>
                <a:cubicBezTo>
                  <a:pt x="2742901" y="2027461"/>
                  <a:pt x="2742901" y="2033915"/>
                  <a:pt x="2742901" y="2046822"/>
                </a:cubicBezTo>
                <a:cubicBezTo>
                  <a:pt x="2736477" y="2072636"/>
                  <a:pt x="2717203" y="2091997"/>
                  <a:pt x="2697928" y="2111358"/>
                </a:cubicBezTo>
                <a:cubicBezTo>
                  <a:pt x="2691504" y="2124265"/>
                  <a:pt x="2685079" y="2135558"/>
                  <a:pt x="2677048" y="2146045"/>
                </a:cubicBezTo>
                <a:lnTo>
                  <a:pt x="2668966" y="2153950"/>
                </a:lnTo>
                <a:lnTo>
                  <a:pt x="2661020" y="2157438"/>
                </a:lnTo>
                <a:lnTo>
                  <a:pt x="2667363" y="2147999"/>
                </a:lnTo>
                <a:lnTo>
                  <a:pt x="2672230" y="2143625"/>
                </a:lnTo>
                <a:cubicBezTo>
                  <a:pt x="2685079" y="2130718"/>
                  <a:pt x="2691504" y="2117811"/>
                  <a:pt x="2697928" y="2104904"/>
                </a:cubicBezTo>
                <a:cubicBezTo>
                  <a:pt x="2704353" y="2098450"/>
                  <a:pt x="2717203" y="2085543"/>
                  <a:pt x="2723627" y="2072636"/>
                </a:cubicBezTo>
                <a:cubicBezTo>
                  <a:pt x="2730052" y="2059729"/>
                  <a:pt x="2736477" y="2046822"/>
                  <a:pt x="2736477" y="2033915"/>
                </a:cubicBezTo>
                <a:cubicBezTo>
                  <a:pt x="2736477" y="2027461"/>
                  <a:pt x="2736477" y="2027461"/>
                  <a:pt x="2730052" y="2021008"/>
                </a:cubicBezTo>
                <a:cubicBezTo>
                  <a:pt x="2730052" y="2021008"/>
                  <a:pt x="2723627" y="2014554"/>
                  <a:pt x="2723627" y="2014554"/>
                </a:cubicBezTo>
                <a:lnTo>
                  <a:pt x="2708234" y="2003798"/>
                </a:lnTo>
                <a:lnTo>
                  <a:pt x="2685608" y="1995120"/>
                </a:lnTo>
                <a:lnTo>
                  <a:pt x="2666337" y="1983356"/>
                </a:lnTo>
                <a:lnTo>
                  <a:pt x="2675442" y="2001647"/>
                </a:lnTo>
                <a:cubicBezTo>
                  <a:pt x="2681867" y="2011328"/>
                  <a:pt x="2688291" y="2021008"/>
                  <a:pt x="2691504" y="2033915"/>
                </a:cubicBezTo>
                <a:cubicBezTo>
                  <a:pt x="2697928" y="2059729"/>
                  <a:pt x="2697928" y="2079090"/>
                  <a:pt x="2691504" y="2104904"/>
                </a:cubicBezTo>
                <a:cubicBezTo>
                  <a:pt x="2685079" y="2114584"/>
                  <a:pt x="2680260" y="2125878"/>
                  <a:pt x="2674639" y="2137172"/>
                </a:cubicBezTo>
                <a:lnTo>
                  <a:pt x="2667363" y="2147999"/>
                </a:lnTo>
                <a:lnTo>
                  <a:pt x="2655797" y="2158394"/>
                </a:lnTo>
                <a:lnTo>
                  <a:pt x="2671426" y="2133138"/>
                </a:lnTo>
                <a:cubicBezTo>
                  <a:pt x="2677048" y="2122651"/>
                  <a:pt x="2681867" y="2111357"/>
                  <a:pt x="2685079" y="2098450"/>
                </a:cubicBezTo>
                <a:cubicBezTo>
                  <a:pt x="2691504" y="2072636"/>
                  <a:pt x="2691504" y="2046822"/>
                  <a:pt x="2685079" y="2027461"/>
                </a:cubicBezTo>
                <a:cubicBezTo>
                  <a:pt x="2678655" y="2014554"/>
                  <a:pt x="2672230" y="2004874"/>
                  <a:pt x="2665805" y="1995194"/>
                </a:cubicBezTo>
                <a:lnTo>
                  <a:pt x="2654733" y="1976658"/>
                </a:lnTo>
                <a:lnTo>
                  <a:pt x="2608444" y="1950086"/>
                </a:lnTo>
                <a:cubicBezTo>
                  <a:pt x="2589152" y="1937218"/>
                  <a:pt x="2569861" y="1924351"/>
                  <a:pt x="2550570" y="1917918"/>
                </a:cubicBezTo>
                <a:cubicBezTo>
                  <a:pt x="2537709" y="1905051"/>
                  <a:pt x="2518418" y="1892184"/>
                  <a:pt x="2511988" y="1872883"/>
                </a:cubicBezTo>
                <a:lnTo>
                  <a:pt x="2522298" y="1879259"/>
                </a:lnTo>
                <a:lnTo>
                  <a:pt x="2529671" y="1891379"/>
                </a:lnTo>
                <a:cubicBezTo>
                  <a:pt x="2536102" y="1897009"/>
                  <a:pt x="2544140" y="1901834"/>
                  <a:pt x="2550570" y="1905051"/>
                </a:cubicBezTo>
                <a:cubicBezTo>
                  <a:pt x="2569861" y="1917918"/>
                  <a:pt x="2582722" y="1924351"/>
                  <a:pt x="2595583" y="1937218"/>
                </a:cubicBezTo>
                <a:cubicBezTo>
                  <a:pt x="2608443" y="1946869"/>
                  <a:pt x="2622912" y="1956519"/>
                  <a:pt x="2638184" y="1966169"/>
                </a:cubicBezTo>
                <a:lnTo>
                  <a:pt x="2654370" y="1976051"/>
                </a:lnTo>
                <a:lnTo>
                  <a:pt x="2648359" y="1965986"/>
                </a:lnTo>
                <a:lnTo>
                  <a:pt x="2639951" y="1960379"/>
                </a:lnTo>
                <a:lnTo>
                  <a:pt x="2647730" y="1964935"/>
                </a:lnTo>
                <a:lnTo>
                  <a:pt x="2646531" y="1962926"/>
                </a:lnTo>
                <a:cubicBezTo>
                  <a:pt x="2646531" y="1962926"/>
                  <a:pt x="2648137" y="1961313"/>
                  <a:pt x="2649743" y="1959699"/>
                </a:cubicBezTo>
                <a:lnTo>
                  <a:pt x="2652587" y="1956843"/>
                </a:lnTo>
                <a:lnTo>
                  <a:pt x="2650241" y="1955715"/>
                </a:lnTo>
                <a:cubicBezTo>
                  <a:pt x="2635773" y="1948477"/>
                  <a:pt x="2621304" y="1940435"/>
                  <a:pt x="2608444" y="1930785"/>
                </a:cubicBezTo>
                <a:cubicBezTo>
                  <a:pt x="2582722" y="1914701"/>
                  <a:pt x="2558608" y="1897009"/>
                  <a:pt x="2536102" y="1876904"/>
                </a:cubicBezTo>
                <a:lnTo>
                  <a:pt x="2477547" y="1813062"/>
                </a:lnTo>
                <a:lnTo>
                  <a:pt x="2474605" y="1810649"/>
                </a:lnTo>
                <a:close/>
                <a:moveTo>
                  <a:pt x="1303291" y="1789537"/>
                </a:moveTo>
                <a:lnTo>
                  <a:pt x="1299082" y="1797824"/>
                </a:lnTo>
                <a:lnTo>
                  <a:pt x="1284901" y="1804035"/>
                </a:lnTo>
                <a:cubicBezTo>
                  <a:pt x="1279304" y="1808867"/>
                  <a:pt x="1274506" y="1815311"/>
                  <a:pt x="1271308" y="1821754"/>
                </a:cubicBezTo>
                <a:lnTo>
                  <a:pt x="1263083" y="1828382"/>
                </a:lnTo>
                <a:lnTo>
                  <a:pt x="1250696" y="1829629"/>
                </a:lnTo>
                <a:lnTo>
                  <a:pt x="1261713" y="1818532"/>
                </a:lnTo>
                <a:cubicBezTo>
                  <a:pt x="1266510" y="1813700"/>
                  <a:pt x="1271308" y="1808867"/>
                  <a:pt x="1277704" y="1802424"/>
                </a:cubicBezTo>
                <a:cubicBezTo>
                  <a:pt x="1284101" y="1795981"/>
                  <a:pt x="1290498" y="1789537"/>
                  <a:pt x="1303291" y="1789537"/>
                </a:cubicBezTo>
                <a:close/>
                <a:moveTo>
                  <a:pt x="1303291" y="1789537"/>
                </a:moveTo>
                <a:cubicBezTo>
                  <a:pt x="1303291" y="1789537"/>
                  <a:pt x="1309688" y="1789537"/>
                  <a:pt x="1309688" y="1789537"/>
                </a:cubicBezTo>
                <a:cubicBezTo>
                  <a:pt x="1306490" y="1808867"/>
                  <a:pt x="1296895" y="1820143"/>
                  <a:pt x="1284101" y="1826587"/>
                </a:cubicBezTo>
                <a:lnTo>
                  <a:pt x="1259911" y="1830938"/>
                </a:lnTo>
                <a:lnTo>
                  <a:pt x="1263083" y="1828382"/>
                </a:lnTo>
                <a:lnTo>
                  <a:pt x="1264911" y="1828197"/>
                </a:lnTo>
                <a:cubicBezTo>
                  <a:pt x="1274506" y="1825781"/>
                  <a:pt x="1283301" y="1821754"/>
                  <a:pt x="1290098" y="1815512"/>
                </a:cubicBezTo>
                <a:lnTo>
                  <a:pt x="1299082" y="1797824"/>
                </a:lnTo>
                <a:lnTo>
                  <a:pt x="1303291" y="1795981"/>
                </a:lnTo>
                <a:cubicBezTo>
                  <a:pt x="1303291" y="1789537"/>
                  <a:pt x="1303291" y="1789537"/>
                  <a:pt x="1303291" y="1789537"/>
                </a:cubicBezTo>
                <a:close/>
                <a:moveTo>
                  <a:pt x="1823833" y="1789324"/>
                </a:moveTo>
                <a:lnTo>
                  <a:pt x="1824972" y="1790082"/>
                </a:lnTo>
                <a:lnTo>
                  <a:pt x="1829510" y="1792076"/>
                </a:lnTo>
                <a:lnTo>
                  <a:pt x="1825777" y="1790886"/>
                </a:lnTo>
                <a:close/>
                <a:moveTo>
                  <a:pt x="2038140" y="1789004"/>
                </a:moveTo>
                <a:lnTo>
                  <a:pt x="2068996" y="1795781"/>
                </a:lnTo>
                <a:cubicBezTo>
                  <a:pt x="2088301" y="1802221"/>
                  <a:pt x="2101171" y="1815100"/>
                  <a:pt x="2107606" y="1834418"/>
                </a:cubicBezTo>
                <a:lnTo>
                  <a:pt x="2111673" y="1855350"/>
                </a:lnTo>
                <a:lnTo>
                  <a:pt x="2101464" y="1838851"/>
                </a:lnTo>
                <a:lnTo>
                  <a:pt x="2094736" y="1821539"/>
                </a:lnTo>
                <a:cubicBezTo>
                  <a:pt x="2088301" y="1802221"/>
                  <a:pt x="2068996" y="1795781"/>
                  <a:pt x="2043255" y="1795781"/>
                </a:cubicBezTo>
                <a:cubicBezTo>
                  <a:pt x="2017515" y="1795781"/>
                  <a:pt x="1991775" y="1802221"/>
                  <a:pt x="1972470" y="1815100"/>
                </a:cubicBezTo>
                <a:lnTo>
                  <a:pt x="1954071" y="1827812"/>
                </a:lnTo>
                <a:lnTo>
                  <a:pt x="1956382" y="1825564"/>
                </a:lnTo>
                <a:cubicBezTo>
                  <a:pt x="1966035" y="1816710"/>
                  <a:pt x="1975687" y="1808660"/>
                  <a:pt x="1985340" y="1802221"/>
                </a:cubicBezTo>
                <a:lnTo>
                  <a:pt x="2005417" y="1794400"/>
                </a:lnTo>
                <a:lnTo>
                  <a:pt x="2031090" y="1789481"/>
                </a:lnTo>
                <a:close/>
                <a:moveTo>
                  <a:pt x="1816382" y="1784364"/>
                </a:moveTo>
                <a:lnTo>
                  <a:pt x="1820133" y="1786350"/>
                </a:lnTo>
                <a:lnTo>
                  <a:pt x="1823833" y="1789324"/>
                </a:lnTo>
                <a:close/>
                <a:moveTo>
                  <a:pt x="1799198" y="1783649"/>
                </a:moveTo>
                <a:cubicBezTo>
                  <a:pt x="1808863" y="1790082"/>
                  <a:pt x="1820139" y="1796516"/>
                  <a:pt x="1832220" y="1801341"/>
                </a:cubicBezTo>
                <a:lnTo>
                  <a:pt x="1859314" y="1807097"/>
                </a:lnTo>
                <a:lnTo>
                  <a:pt x="1863632" y="1809383"/>
                </a:lnTo>
                <a:cubicBezTo>
                  <a:pt x="1837858" y="1809383"/>
                  <a:pt x="1818528" y="1796516"/>
                  <a:pt x="1799198" y="1783649"/>
                </a:cubicBezTo>
                <a:close/>
                <a:moveTo>
                  <a:pt x="2417246" y="1779511"/>
                </a:moveTo>
                <a:lnTo>
                  <a:pt x="2441576" y="1808213"/>
                </a:lnTo>
                <a:cubicBezTo>
                  <a:pt x="2441576" y="1808213"/>
                  <a:pt x="2441576" y="1814563"/>
                  <a:pt x="2435147" y="1808213"/>
                </a:cubicBezTo>
                <a:lnTo>
                  <a:pt x="2413581" y="1781772"/>
                </a:lnTo>
                <a:lnTo>
                  <a:pt x="2416060" y="1781722"/>
                </a:lnTo>
                <a:close/>
                <a:moveTo>
                  <a:pt x="1615629" y="1778970"/>
                </a:moveTo>
                <a:lnTo>
                  <a:pt x="1603563" y="1793867"/>
                </a:lnTo>
                <a:lnTo>
                  <a:pt x="1584131" y="1824909"/>
                </a:lnTo>
                <a:lnTo>
                  <a:pt x="1611730" y="1788731"/>
                </a:lnTo>
                <a:close/>
                <a:moveTo>
                  <a:pt x="1807915" y="1778729"/>
                </a:moveTo>
                <a:lnTo>
                  <a:pt x="1816382" y="1784364"/>
                </a:lnTo>
                <a:lnTo>
                  <a:pt x="1810474" y="1781236"/>
                </a:lnTo>
                <a:close/>
                <a:moveTo>
                  <a:pt x="2440403" y="1776728"/>
                </a:moveTo>
                <a:lnTo>
                  <a:pt x="2453483" y="1785724"/>
                </a:lnTo>
                <a:lnTo>
                  <a:pt x="2457191" y="1790100"/>
                </a:lnTo>
                <a:lnTo>
                  <a:pt x="2446527" y="1784023"/>
                </a:lnTo>
                <a:close/>
                <a:moveTo>
                  <a:pt x="2049690" y="1776463"/>
                </a:moveTo>
                <a:cubicBezTo>
                  <a:pt x="2068996" y="1776463"/>
                  <a:pt x="2088301" y="1782903"/>
                  <a:pt x="2101171" y="1795781"/>
                </a:cubicBezTo>
                <a:cubicBezTo>
                  <a:pt x="2120476" y="1808660"/>
                  <a:pt x="2133346" y="1834418"/>
                  <a:pt x="2139781" y="1853736"/>
                </a:cubicBezTo>
                <a:lnTo>
                  <a:pt x="2139781" y="1911691"/>
                </a:lnTo>
                <a:lnTo>
                  <a:pt x="2133346" y="1855346"/>
                </a:lnTo>
                <a:cubicBezTo>
                  <a:pt x="2128520" y="1837638"/>
                  <a:pt x="2120476" y="1821539"/>
                  <a:pt x="2107606" y="1808660"/>
                </a:cubicBezTo>
                <a:cubicBezTo>
                  <a:pt x="2093127" y="1796586"/>
                  <a:pt x="2077743" y="1789946"/>
                  <a:pt x="2062133" y="1787380"/>
                </a:cubicBezTo>
                <a:lnTo>
                  <a:pt x="2038140" y="1789004"/>
                </a:lnTo>
                <a:lnTo>
                  <a:pt x="2036016" y="1788537"/>
                </a:lnTo>
                <a:lnTo>
                  <a:pt x="2031090" y="1789481"/>
                </a:lnTo>
                <a:lnTo>
                  <a:pt x="2015303" y="1790549"/>
                </a:lnTo>
                <a:lnTo>
                  <a:pt x="2005417" y="1794400"/>
                </a:lnTo>
                <a:lnTo>
                  <a:pt x="1998210" y="1795781"/>
                </a:lnTo>
                <a:lnTo>
                  <a:pt x="1968050" y="1808915"/>
                </a:lnTo>
                <a:lnTo>
                  <a:pt x="1983731" y="1796586"/>
                </a:lnTo>
                <a:cubicBezTo>
                  <a:pt x="2004645" y="1784512"/>
                  <a:pt x="2027168" y="1776463"/>
                  <a:pt x="2049690" y="1776463"/>
                </a:cubicBezTo>
                <a:close/>
                <a:moveTo>
                  <a:pt x="2440403" y="1770290"/>
                </a:moveTo>
                <a:cubicBezTo>
                  <a:pt x="2440403" y="1776728"/>
                  <a:pt x="2440403" y="1776728"/>
                  <a:pt x="2440403" y="1776728"/>
                </a:cubicBezTo>
                <a:cubicBezTo>
                  <a:pt x="2433983" y="1776728"/>
                  <a:pt x="2440403" y="1770290"/>
                  <a:pt x="2440403" y="1770290"/>
                </a:cubicBezTo>
                <a:close/>
                <a:moveTo>
                  <a:pt x="2440403" y="1770290"/>
                </a:moveTo>
                <a:cubicBezTo>
                  <a:pt x="2459660" y="1783166"/>
                  <a:pt x="2478917" y="1796042"/>
                  <a:pt x="2498174" y="1815357"/>
                </a:cubicBezTo>
                <a:cubicBezTo>
                  <a:pt x="2517431" y="1828234"/>
                  <a:pt x="2530269" y="1847548"/>
                  <a:pt x="2543107" y="1866863"/>
                </a:cubicBezTo>
                <a:cubicBezTo>
                  <a:pt x="2536688" y="1857206"/>
                  <a:pt x="2528664" y="1849158"/>
                  <a:pt x="2519838" y="1841110"/>
                </a:cubicBezTo>
                <a:lnTo>
                  <a:pt x="2516718" y="1838249"/>
                </a:lnTo>
                <a:lnTo>
                  <a:pt x="2513419" y="1834672"/>
                </a:lnTo>
                <a:cubicBezTo>
                  <a:pt x="2502988" y="1823405"/>
                  <a:pt x="2491755" y="1812138"/>
                  <a:pt x="2478917" y="1802481"/>
                </a:cubicBezTo>
                <a:lnTo>
                  <a:pt x="2470384" y="1797618"/>
                </a:lnTo>
                <a:lnTo>
                  <a:pt x="2468486" y="1796042"/>
                </a:lnTo>
                <a:lnTo>
                  <a:pt x="2453483" y="1785724"/>
                </a:lnTo>
                <a:close/>
                <a:moveTo>
                  <a:pt x="3025313" y="1763129"/>
                </a:moveTo>
                <a:cubicBezTo>
                  <a:pt x="3006065" y="1782417"/>
                  <a:pt x="2986816" y="1801705"/>
                  <a:pt x="2967568" y="1808135"/>
                </a:cubicBezTo>
                <a:cubicBezTo>
                  <a:pt x="2961151" y="1808135"/>
                  <a:pt x="2961151" y="1801705"/>
                  <a:pt x="2967568" y="1801705"/>
                </a:cubicBezTo>
                <a:cubicBezTo>
                  <a:pt x="2986816" y="1795276"/>
                  <a:pt x="3006065" y="1775988"/>
                  <a:pt x="3025313" y="1763129"/>
                </a:cubicBezTo>
                <a:close/>
                <a:moveTo>
                  <a:pt x="2408307" y="1757413"/>
                </a:moveTo>
                <a:cubicBezTo>
                  <a:pt x="2417936" y="1767070"/>
                  <a:pt x="2430774" y="1775118"/>
                  <a:pt x="2443612" y="1782361"/>
                </a:cubicBezTo>
                <a:lnTo>
                  <a:pt x="2446527" y="1784023"/>
                </a:lnTo>
                <a:lnTo>
                  <a:pt x="2461799" y="1802212"/>
                </a:lnTo>
                <a:lnTo>
                  <a:pt x="2440402" y="1788799"/>
                </a:lnTo>
                <a:lnTo>
                  <a:pt x="2420544" y="1773363"/>
                </a:lnTo>
                <a:lnTo>
                  <a:pt x="2417246" y="1779511"/>
                </a:lnTo>
                <a:lnTo>
                  <a:pt x="2412644" y="1774082"/>
                </a:lnTo>
                <a:lnTo>
                  <a:pt x="2411672" y="1773096"/>
                </a:lnTo>
                <a:lnTo>
                  <a:pt x="2415859" y="1770113"/>
                </a:lnTo>
                <a:lnTo>
                  <a:pt x="2416032" y="1769856"/>
                </a:lnTo>
                <a:lnTo>
                  <a:pt x="2408307" y="1763851"/>
                </a:lnTo>
                <a:cubicBezTo>
                  <a:pt x="2401888" y="1763851"/>
                  <a:pt x="2408307" y="1757413"/>
                  <a:pt x="2408307" y="1757413"/>
                </a:cubicBezTo>
                <a:close/>
                <a:moveTo>
                  <a:pt x="1765491" y="1755749"/>
                </a:moveTo>
                <a:lnTo>
                  <a:pt x="1769397" y="1757110"/>
                </a:lnTo>
                <a:cubicBezTo>
                  <a:pt x="1779868" y="1764348"/>
                  <a:pt x="1789533" y="1773998"/>
                  <a:pt x="1799198" y="1783649"/>
                </a:cubicBezTo>
                <a:cubicBezTo>
                  <a:pt x="1786311" y="1770782"/>
                  <a:pt x="1773425" y="1764348"/>
                  <a:pt x="1766981" y="1757914"/>
                </a:cubicBezTo>
                <a:close/>
                <a:moveTo>
                  <a:pt x="2858841" y="1755516"/>
                </a:moveTo>
                <a:lnTo>
                  <a:pt x="2881735" y="1773967"/>
                </a:lnTo>
                <a:lnTo>
                  <a:pt x="2904494" y="1796105"/>
                </a:lnTo>
                <a:lnTo>
                  <a:pt x="2921925" y="1825435"/>
                </a:lnTo>
                <a:lnTo>
                  <a:pt x="2926045" y="1843160"/>
                </a:lnTo>
                <a:lnTo>
                  <a:pt x="2910671" y="1821414"/>
                </a:lnTo>
                <a:lnTo>
                  <a:pt x="2895126" y="1804410"/>
                </a:lnTo>
                <a:lnTo>
                  <a:pt x="2874199" y="1772158"/>
                </a:lnTo>
                <a:close/>
                <a:moveTo>
                  <a:pt x="1772888" y="1750945"/>
                </a:moveTo>
                <a:lnTo>
                  <a:pt x="1792755" y="1764348"/>
                </a:lnTo>
                <a:lnTo>
                  <a:pt x="1795456" y="1766519"/>
                </a:lnTo>
                <a:lnTo>
                  <a:pt x="1807915" y="1778729"/>
                </a:lnTo>
                <a:lnTo>
                  <a:pt x="1805642" y="1777215"/>
                </a:lnTo>
                <a:cubicBezTo>
                  <a:pt x="1799198" y="1772390"/>
                  <a:pt x="1792755" y="1767565"/>
                  <a:pt x="1786311" y="1764348"/>
                </a:cubicBezTo>
                <a:close/>
                <a:moveTo>
                  <a:pt x="1715270" y="1748940"/>
                </a:moveTo>
                <a:lnTo>
                  <a:pt x="1703353" y="1767565"/>
                </a:lnTo>
                <a:cubicBezTo>
                  <a:pt x="1697715" y="1777215"/>
                  <a:pt x="1692882" y="1786866"/>
                  <a:pt x="1689661" y="1796516"/>
                </a:cubicBezTo>
                <a:cubicBezTo>
                  <a:pt x="1676774" y="1809383"/>
                  <a:pt x="1670330" y="1822250"/>
                  <a:pt x="1670330" y="1841551"/>
                </a:cubicBezTo>
                <a:cubicBezTo>
                  <a:pt x="1670330" y="1860851"/>
                  <a:pt x="1670330" y="1886586"/>
                  <a:pt x="1676774" y="1905886"/>
                </a:cubicBezTo>
                <a:lnTo>
                  <a:pt x="1677681" y="1908686"/>
                </a:lnTo>
                <a:lnTo>
                  <a:pt x="1670330" y="1899453"/>
                </a:lnTo>
                <a:cubicBezTo>
                  <a:pt x="1667109" y="1886585"/>
                  <a:pt x="1665498" y="1873718"/>
                  <a:pt x="1664693" y="1861655"/>
                </a:cubicBezTo>
                <a:lnTo>
                  <a:pt x="1664167" y="1840152"/>
                </a:lnTo>
                <a:lnTo>
                  <a:pt x="1667914" y="1821446"/>
                </a:lnTo>
                <a:cubicBezTo>
                  <a:pt x="1670330" y="1814208"/>
                  <a:pt x="1673552" y="1806166"/>
                  <a:pt x="1676774" y="1796516"/>
                </a:cubicBezTo>
                <a:cubicBezTo>
                  <a:pt x="1683217" y="1786866"/>
                  <a:pt x="1688050" y="1778823"/>
                  <a:pt x="1692882" y="1770782"/>
                </a:cubicBezTo>
                <a:lnTo>
                  <a:pt x="1704922" y="1751548"/>
                </a:lnTo>
                <a:lnTo>
                  <a:pt x="1705568" y="1750878"/>
                </a:lnTo>
                <a:close/>
                <a:moveTo>
                  <a:pt x="2836293" y="1744857"/>
                </a:moveTo>
                <a:lnTo>
                  <a:pt x="2850387" y="1755471"/>
                </a:lnTo>
                <a:lnTo>
                  <a:pt x="2895126" y="1804410"/>
                </a:lnTo>
                <a:lnTo>
                  <a:pt x="2897811" y="1808547"/>
                </a:lnTo>
                <a:cubicBezTo>
                  <a:pt x="2910671" y="1834282"/>
                  <a:pt x="2923532" y="1866449"/>
                  <a:pt x="2923532" y="1892184"/>
                </a:cubicBezTo>
                <a:lnTo>
                  <a:pt x="2916561" y="1912006"/>
                </a:lnTo>
                <a:lnTo>
                  <a:pt x="2904241" y="1937218"/>
                </a:lnTo>
                <a:lnTo>
                  <a:pt x="2894905" y="1950778"/>
                </a:lnTo>
                <a:lnTo>
                  <a:pt x="2878520" y="1969386"/>
                </a:lnTo>
                <a:cubicBezTo>
                  <a:pt x="2859229" y="1985470"/>
                  <a:pt x="2835115" y="1995121"/>
                  <a:pt x="2809393" y="1999142"/>
                </a:cubicBezTo>
                <a:lnTo>
                  <a:pt x="2782907" y="2000426"/>
                </a:lnTo>
                <a:lnTo>
                  <a:pt x="2749912" y="1995120"/>
                </a:lnTo>
                <a:lnTo>
                  <a:pt x="2736244" y="1989075"/>
                </a:lnTo>
                <a:lnTo>
                  <a:pt x="2800551" y="1993512"/>
                </a:lnTo>
                <a:cubicBezTo>
                  <a:pt x="2823861" y="1990295"/>
                  <a:pt x="2846368" y="1982253"/>
                  <a:pt x="2865659" y="1969386"/>
                </a:cubicBezTo>
                <a:cubicBezTo>
                  <a:pt x="2891380" y="1956519"/>
                  <a:pt x="2904241" y="1930785"/>
                  <a:pt x="2910671" y="1911484"/>
                </a:cubicBezTo>
                <a:cubicBezTo>
                  <a:pt x="2917102" y="1885750"/>
                  <a:pt x="2910671" y="1860016"/>
                  <a:pt x="2904241" y="1834282"/>
                </a:cubicBezTo>
                <a:cubicBezTo>
                  <a:pt x="2891380" y="1805331"/>
                  <a:pt x="2872089" y="1779596"/>
                  <a:pt x="2849583" y="1756275"/>
                </a:cubicBezTo>
                <a:close/>
                <a:moveTo>
                  <a:pt x="1117787" y="1744433"/>
                </a:moveTo>
                <a:cubicBezTo>
                  <a:pt x="1124183" y="1770207"/>
                  <a:pt x="1130580" y="1795981"/>
                  <a:pt x="1149770" y="1808867"/>
                </a:cubicBezTo>
                <a:cubicBezTo>
                  <a:pt x="1159365" y="1815311"/>
                  <a:pt x="1168960" y="1820143"/>
                  <a:pt x="1178555" y="1823365"/>
                </a:cubicBezTo>
                <a:lnTo>
                  <a:pt x="1184077" y="1824292"/>
                </a:lnTo>
                <a:lnTo>
                  <a:pt x="1186551" y="1825781"/>
                </a:lnTo>
                <a:cubicBezTo>
                  <a:pt x="1195347" y="1829406"/>
                  <a:pt x="1204542" y="1831620"/>
                  <a:pt x="1213537" y="1832124"/>
                </a:cubicBezTo>
                <a:lnTo>
                  <a:pt x="1225945" y="1830234"/>
                </a:lnTo>
                <a:lnTo>
                  <a:pt x="1234926" y="1831218"/>
                </a:lnTo>
                <a:lnTo>
                  <a:pt x="1250696" y="1829629"/>
                </a:lnTo>
                <a:lnTo>
                  <a:pt x="1247111" y="1833240"/>
                </a:lnTo>
                <a:lnTo>
                  <a:pt x="1239324" y="1834641"/>
                </a:lnTo>
                <a:cubicBezTo>
                  <a:pt x="1200944" y="1841084"/>
                  <a:pt x="1156167" y="1828197"/>
                  <a:pt x="1130580" y="1795981"/>
                </a:cubicBezTo>
                <a:cubicBezTo>
                  <a:pt x="1124183" y="1786316"/>
                  <a:pt x="1119386" y="1775040"/>
                  <a:pt x="1116187" y="1762958"/>
                </a:cubicBezTo>
                <a:lnTo>
                  <a:pt x="1115106" y="1754425"/>
                </a:lnTo>
                <a:close/>
                <a:moveTo>
                  <a:pt x="2852798" y="1744212"/>
                </a:moveTo>
                <a:lnTo>
                  <a:pt x="2869013" y="1752323"/>
                </a:lnTo>
                <a:lnTo>
                  <a:pt x="2887361" y="1767533"/>
                </a:lnTo>
                <a:cubicBezTo>
                  <a:pt x="2896203" y="1776380"/>
                  <a:pt x="2904241" y="1786030"/>
                  <a:pt x="2910671" y="1795680"/>
                </a:cubicBezTo>
                <a:lnTo>
                  <a:pt x="2917604" y="1807345"/>
                </a:lnTo>
                <a:lnTo>
                  <a:pt x="2935852" y="1796796"/>
                </a:lnTo>
                <a:lnTo>
                  <a:pt x="2935589" y="1796484"/>
                </a:lnTo>
                <a:lnTo>
                  <a:pt x="2923532" y="1786278"/>
                </a:lnTo>
                <a:lnTo>
                  <a:pt x="2936393" y="1795680"/>
                </a:lnTo>
                <a:lnTo>
                  <a:pt x="2936867" y="1796209"/>
                </a:lnTo>
                <a:lnTo>
                  <a:pt x="2940455" y="1794135"/>
                </a:lnTo>
                <a:lnTo>
                  <a:pt x="2925943" y="1780401"/>
                </a:lnTo>
                <a:cubicBezTo>
                  <a:pt x="2915494" y="1771554"/>
                  <a:pt x="2904241" y="1763512"/>
                  <a:pt x="2891380" y="1757079"/>
                </a:cubicBezTo>
                <a:lnTo>
                  <a:pt x="2889772" y="1755748"/>
                </a:lnTo>
                <a:lnTo>
                  <a:pt x="2929963" y="1782813"/>
                </a:lnTo>
                <a:lnTo>
                  <a:pt x="2941519" y="1793519"/>
                </a:lnTo>
                <a:lnTo>
                  <a:pt x="2978424" y="1772184"/>
                </a:lnTo>
                <a:lnTo>
                  <a:pt x="2959146" y="1787541"/>
                </a:lnTo>
                <a:lnTo>
                  <a:pt x="2943284" y="1795154"/>
                </a:lnTo>
                <a:lnTo>
                  <a:pt x="2946033" y="1797701"/>
                </a:lnTo>
                <a:lnTo>
                  <a:pt x="2985004" y="1775644"/>
                </a:lnTo>
                <a:lnTo>
                  <a:pt x="2959547" y="1794472"/>
                </a:lnTo>
                <a:lnTo>
                  <a:pt x="2948221" y="1799727"/>
                </a:lnTo>
                <a:lnTo>
                  <a:pt x="2951665" y="1802918"/>
                </a:lnTo>
                <a:lnTo>
                  <a:pt x="2955106" y="1808000"/>
                </a:lnTo>
                <a:lnTo>
                  <a:pt x="2946975" y="1800305"/>
                </a:lnTo>
                <a:lnTo>
                  <a:pt x="2942427" y="1802415"/>
                </a:lnTo>
                <a:lnTo>
                  <a:pt x="2957292" y="1819002"/>
                </a:lnTo>
                <a:lnTo>
                  <a:pt x="2959675" y="1824964"/>
                </a:lnTo>
                <a:lnTo>
                  <a:pt x="2941118" y="1803022"/>
                </a:lnTo>
                <a:lnTo>
                  <a:pt x="2920672" y="1812507"/>
                </a:lnTo>
                <a:lnTo>
                  <a:pt x="2928355" y="1825435"/>
                </a:lnTo>
                <a:lnTo>
                  <a:pt x="2930587" y="1835038"/>
                </a:lnTo>
                <a:lnTo>
                  <a:pt x="2917772" y="1813853"/>
                </a:lnTo>
                <a:lnTo>
                  <a:pt x="2916238" y="1814564"/>
                </a:lnTo>
                <a:lnTo>
                  <a:pt x="2917701" y="1813736"/>
                </a:lnTo>
                <a:lnTo>
                  <a:pt x="2910671" y="1802114"/>
                </a:lnTo>
                <a:lnTo>
                  <a:pt x="2904494" y="1796105"/>
                </a:lnTo>
                <a:lnTo>
                  <a:pt x="2904241" y="1795680"/>
                </a:lnTo>
                <a:cubicBezTo>
                  <a:pt x="2891380" y="1776380"/>
                  <a:pt x="2872089" y="1757079"/>
                  <a:pt x="2852798" y="1744212"/>
                </a:cubicBezTo>
                <a:close/>
                <a:moveTo>
                  <a:pt x="1709744" y="1744128"/>
                </a:moveTo>
                <a:lnTo>
                  <a:pt x="1708991" y="1745047"/>
                </a:lnTo>
                <a:lnTo>
                  <a:pt x="1704922" y="1751548"/>
                </a:lnTo>
                <a:lnTo>
                  <a:pt x="1684828" y="1772390"/>
                </a:lnTo>
                <a:cubicBezTo>
                  <a:pt x="1673552" y="1790082"/>
                  <a:pt x="1667109" y="1812600"/>
                  <a:pt x="1663887" y="1828684"/>
                </a:cubicBezTo>
                <a:lnTo>
                  <a:pt x="1664167" y="1840152"/>
                </a:lnTo>
                <a:lnTo>
                  <a:pt x="1663887" y="1841551"/>
                </a:lnTo>
                <a:cubicBezTo>
                  <a:pt x="1663887" y="1867285"/>
                  <a:pt x="1663887" y="1886586"/>
                  <a:pt x="1670330" y="1905886"/>
                </a:cubicBezTo>
                <a:lnTo>
                  <a:pt x="1672597" y="1913088"/>
                </a:lnTo>
                <a:lnTo>
                  <a:pt x="1664693" y="1901061"/>
                </a:lnTo>
                <a:cubicBezTo>
                  <a:pt x="1655833" y="1878544"/>
                  <a:pt x="1654222" y="1851201"/>
                  <a:pt x="1657444" y="1828684"/>
                </a:cubicBezTo>
                <a:cubicBezTo>
                  <a:pt x="1663887" y="1809383"/>
                  <a:pt x="1670330" y="1790082"/>
                  <a:pt x="1683217" y="1770782"/>
                </a:cubicBezTo>
                <a:cubicBezTo>
                  <a:pt x="1686439" y="1761131"/>
                  <a:pt x="1691272" y="1753089"/>
                  <a:pt x="1698520" y="1747460"/>
                </a:cubicBezTo>
                <a:close/>
                <a:moveTo>
                  <a:pt x="1618132" y="1744006"/>
                </a:moveTo>
                <a:lnTo>
                  <a:pt x="1580301" y="1789850"/>
                </a:lnTo>
                <a:cubicBezTo>
                  <a:pt x="1561049" y="1815563"/>
                  <a:pt x="1548215" y="1834848"/>
                  <a:pt x="1535381" y="1860562"/>
                </a:cubicBezTo>
                <a:cubicBezTo>
                  <a:pt x="1528964" y="1873419"/>
                  <a:pt x="1524151" y="1886276"/>
                  <a:pt x="1521745" y="1899132"/>
                </a:cubicBezTo>
                <a:lnTo>
                  <a:pt x="1522253" y="1923579"/>
                </a:lnTo>
                <a:lnTo>
                  <a:pt x="1521179" y="1927492"/>
                </a:lnTo>
                <a:lnTo>
                  <a:pt x="1522320" y="1926767"/>
                </a:lnTo>
                <a:lnTo>
                  <a:pt x="1522253" y="1923579"/>
                </a:lnTo>
                <a:lnTo>
                  <a:pt x="1528964" y="1899132"/>
                </a:lnTo>
                <a:cubicBezTo>
                  <a:pt x="1535381" y="1886275"/>
                  <a:pt x="1543403" y="1873419"/>
                  <a:pt x="1551424" y="1860562"/>
                </a:cubicBezTo>
                <a:lnTo>
                  <a:pt x="1551744" y="1860012"/>
                </a:lnTo>
                <a:lnTo>
                  <a:pt x="1548923" y="1859608"/>
                </a:lnTo>
                <a:cubicBezTo>
                  <a:pt x="1548118" y="1858803"/>
                  <a:pt x="1548118" y="1857192"/>
                  <a:pt x="1548118" y="1853970"/>
                </a:cubicBezTo>
                <a:lnTo>
                  <a:pt x="1561537" y="1843195"/>
                </a:lnTo>
                <a:lnTo>
                  <a:pt x="1573884" y="1821992"/>
                </a:lnTo>
                <a:cubicBezTo>
                  <a:pt x="1583510" y="1809135"/>
                  <a:pt x="1594740" y="1794671"/>
                  <a:pt x="1605970" y="1780207"/>
                </a:cubicBezTo>
                <a:lnTo>
                  <a:pt x="1623473" y="1757413"/>
                </a:lnTo>
                <a:lnTo>
                  <a:pt x="1622123" y="1757413"/>
                </a:lnTo>
                <a:cubicBezTo>
                  <a:pt x="1620514" y="1757413"/>
                  <a:pt x="1618905" y="1757413"/>
                  <a:pt x="1618905" y="1757413"/>
                </a:cubicBezTo>
                <a:close/>
                <a:moveTo>
                  <a:pt x="1529323" y="1743159"/>
                </a:moveTo>
                <a:lnTo>
                  <a:pt x="1529130" y="1750150"/>
                </a:lnTo>
                <a:lnTo>
                  <a:pt x="1515732" y="1777144"/>
                </a:lnTo>
                <a:cubicBezTo>
                  <a:pt x="1502900" y="1783607"/>
                  <a:pt x="1496483" y="1796534"/>
                  <a:pt x="1490067" y="1802998"/>
                </a:cubicBezTo>
                <a:lnTo>
                  <a:pt x="1487394" y="1805421"/>
                </a:lnTo>
                <a:lnTo>
                  <a:pt x="1477235" y="1809461"/>
                </a:lnTo>
                <a:lnTo>
                  <a:pt x="1470578" y="1808865"/>
                </a:lnTo>
                <a:lnTo>
                  <a:pt x="1477235" y="1802998"/>
                </a:lnTo>
                <a:cubicBezTo>
                  <a:pt x="1490067" y="1796534"/>
                  <a:pt x="1496483" y="1783607"/>
                  <a:pt x="1502900" y="1777144"/>
                </a:cubicBezTo>
                <a:cubicBezTo>
                  <a:pt x="1515732" y="1764217"/>
                  <a:pt x="1522148" y="1757754"/>
                  <a:pt x="1528564" y="1744827"/>
                </a:cubicBezTo>
                <a:close/>
                <a:moveTo>
                  <a:pt x="1629146" y="1740043"/>
                </a:moveTo>
                <a:lnTo>
                  <a:pt x="1626680" y="1751301"/>
                </a:lnTo>
                <a:lnTo>
                  <a:pt x="1628740" y="1746145"/>
                </a:lnTo>
                <a:close/>
                <a:moveTo>
                  <a:pt x="1113276" y="1739988"/>
                </a:moveTo>
                <a:lnTo>
                  <a:pt x="1115106" y="1754425"/>
                </a:lnTo>
                <a:lnTo>
                  <a:pt x="1109791" y="1774234"/>
                </a:lnTo>
                <a:cubicBezTo>
                  <a:pt x="1108192" y="1784705"/>
                  <a:pt x="1108192" y="1795981"/>
                  <a:pt x="1111390" y="1808867"/>
                </a:cubicBezTo>
                <a:cubicBezTo>
                  <a:pt x="1124183" y="1828197"/>
                  <a:pt x="1136977" y="1847528"/>
                  <a:pt x="1156167" y="1853971"/>
                </a:cubicBezTo>
                <a:cubicBezTo>
                  <a:pt x="1175357" y="1860414"/>
                  <a:pt x="1188150" y="1860414"/>
                  <a:pt x="1207340" y="1853971"/>
                </a:cubicBezTo>
                <a:cubicBezTo>
                  <a:pt x="1220134" y="1847528"/>
                  <a:pt x="1239324" y="1841084"/>
                  <a:pt x="1245721" y="1834641"/>
                </a:cubicBezTo>
                <a:lnTo>
                  <a:pt x="1247111" y="1833240"/>
                </a:lnTo>
                <a:lnTo>
                  <a:pt x="1259911" y="1830938"/>
                </a:lnTo>
                <a:lnTo>
                  <a:pt x="1255316" y="1834641"/>
                </a:lnTo>
                <a:cubicBezTo>
                  <a:pt x="1250518" y="1839473"/>
                  <a:pt x="1245721" y="1844306"/>
                  <a:pt x="1239324" y="1847528"/>
                </a:cubicBezTo>
                <a:cubicBezTo>
                  <a:pt x="1213737" y="1860414"/>
                  <a:pt x="1181754" y="1873301"/>
                  <a:pt x="1156167" y="1860414"/>
                </a:cubicBezTo>
                <a:cubicBezTo>
                  <a:pt x="1136977" y="1847528"/>
                  <a:pt x="1117787" y="1834641"/>
                  <a:pt x="1111390" y="1815311"/>
                </a:cubicBezTo>
                <a:cubicBezTo>
                  <a:pt x="1101795" y="1795981"/>
                  <a:pt x="1101795" y="1773429"/>
                  <a:pt x="1107392" y="1751682"/>
                </a:cubicBezTo>
                <a:close/>
                <a:moveTo>
                  <a:pt x="1534980" y="1738363"/>
                </a:moveTo>
                <a:lnTo>
                  <a:pt x="1538188" y="1744827"/>
                </a:lnTo>
                <a:cubicBezTo>
                  <a:pt x="1541397" y="1756138"/>
                  <a:pt x="1541397" y="1767449"/>
                  <a:pt x="1534980" y="1777144"/>
                </a:cubicBezTo>
                <a:cubicBezTo>
                  <a:pt x="1528564" y="1802998"/>
                  <a:pt x="1502900" y="1809461"/>
                  <a:pt x="1483651" y="1815924"/>
                </a:cubicBezTo>
                <a:lnTo>
                  <a:pt x="1476194" y="1815575"/>
                </a:lnTo>
                <a:lnTo>
                  <a:pt x="1487394" y="1805421"/>
                </a:lnTo>
                <a:lnTo>
                  <a:pt x="1507712" y="1797342"/>
                </a:lnTo>
                <a:cubicBezTo>
                  <a:pt x="1517336" y="1791687"/>
                  <a:pt x="1525356" y="1783607"/>
                  <a:pt x="1528564" y="1770681"/>
                </a:cubicBezTo>
                <a:lnTo>
                  <a:pt x="1529130" y="1750150"/>
                </a:lnTo>
                <a:lnTo>
                  <a:pt x="1534980" y="1738364"/>
                </a:lnTo>
                <a:close/>
                <a:moveTo>
                  <a:pt x="1746544" y="1738111"/>
                </a:moveTo>
                <a:lnTo>
                  <a:pt x="1757196" y="1742092"/>
                </a:lnTo>
                <a:lnTo>
                  <a:pt x="1758121" y="1745047"/>
                </a:lnTo>
                <a:lnTo>
                  <a:pt x="1765491" y="1755749"/>
                </a:lnTo>
                <a:lnTo>
                  <a:pt x="1734764" y="1745047"/>
                </a:lnTo>
                <a:lnTo>
                  <a:pt x="1715270" y="1748940"/>
                </a:lnTo>
                <a:lnTo>
                  <a:pt x="1720366" y="1740975"/>
                </a:lnTo>
                <a:lnTo>
                  <a:pt x="1728321" y="1738614"/>
                </a:lnTo>
                <a:cubicBezTo>
                  <a:pt x="1734764" y="1737005"/>
                  <a:pt x="1740805" y="1737005"/>
                  <a:pt x="1746544" y="1738111"/>
                </a:cubicBezTo>
                <a:close/>
                <a:moveTo>
                  <a:pt x="3031348" y="1734610"/>
                </a:moveTo>
                <a:lnTo>
                  <a:pt x="3002856" y="1765540"/>
                </a:lnTo>
                <a:lnTo>
                  <a:pt x="2985004" y="1775644"/>
                </a:lnTo>
                <a:lnTo>
                  <a:pt x="2993232" y="1769558"/>
                </a:lnTo>
                <a:cubicBezTo>
                  <a:pt x="3006065" y="1756700"/>
                  <a:pt x="3017293" y="1745448"/>
                  <a:pt x="3029323" y="1735804"/>
                </a:cubicBezTo>
                <a:close/>
                <a:moveTo>
                  <a:pt x="1627019" y="1733237"/>
                </a:moveTo>
                <a:lnTo>
                  <a:pt x="1623953" y="1736953"/>
                </a:lnTo>
                <a:lnTo>
                  <a:pt x="1624196" y="1739406"/>
                </a:lnTo>
                <a:lnTo>
                  <a:pt x="1618905" y="1750967"/>
                </a:lnTo>
                <a:cubicBezTo>
                  <a:pt x="1625341" y="1750967"/>
                  <a:pt x="1625341" y="1750967"/>
                  <a:pt x="1625341" y="1750967"/>
                </a:cubicBezTo>
                <a:lnTo>
                  <a:pt x="1624196" y="1739406"/>
                </a:lnTo>
                <a:close/>
                <a:moveTo>
                  <a:pt x="1766981" y="1732180"/>
                </a:moveTo>
                <a:cubicBezTo>
                  <a:pt x="1799198" y="1764348"/>
                  <a:pt x="1824972" y="1790082"/>
                  <a:pt x="1870075" y="1802949"/>
                </a:cubicBezTo>
                <a:lnTo>
                  <a:pt x="1857048" y="1800851"/>
                </a:lnTo>
                <a:lnTo>
                  <a:pt x="1833117" y="1793225"/>
                </a:lnTo>
                <a:lnTo>
                  <a:pt x="1820133" y="1786350"/>
                </a:lnTo>
                <a:lnTo>
                  <a:pt x="1795456" y="1766519"/>
                </a:lnTo>
                <a:lnTo>
                  <a:pt x="1766981" y="1738614"/>
                </a:lnTo>
                <a:cubicBezTo>
                  <a:pt x="1760538" y="1738614"/>
                  <a:pt x="1766981" y="1732180"/>
                  <a:pt x="1766981" y="1732180"/>
                </a:cubicBezTo>
                <a:close/>
                <a:moveTo>
                  <a:pt x="2842692" y="1729322"/>
                </a:moveTo>
                <a:lnTo>
                  <a:pt x="2846368" y="1731345"/>
                </a:lnTo>
                <a:lnTo>
                  <a:pt x="2868334" y="1743601"/>
                </a:lnTo>
                <a:lnTo>
                  <a:pt x="2904241" y="1769946"/>
                </a:lnTo>
                <a:lnTo>
                  <a:pt x="2923532" y="1786278"/>
                </a:lnTo>
                <a:lnTo>
                  <a:pt x="2894596" y="1765121"/>
                </a:lnTo>
                <a:lnTo>
                  <a:pt x="2869013" y="1752323"/>
                </a:lnTo>
                <a:lnTo>
                  <a:pt x="2859228" y="1744212"/>
                </a:lnTo>
                <a:close/>
                <a:moveTo>
                  <a:pt x="3029410" y="1728600"/>
                </a:moveTo>
                <a:lnTo>
                  <a:pt x="2999648" y="1759914"/>
                </a:lnTo>
                <a:lnTo>
                  <a:pt x="2978424" y="1772184"/>
                </a:lnTo>
                <a:lnTo>
                  <a:pt x="2994836" y="1759111"/>
                </a:lnTo>
                <a:cubicBezTo>
                  <a:pt x="3006065" y="1749065"/>
                  <a:pt x="3016892" y="1738818"/>
                  <a:pt x="3028120" y="1729475"/>
                </a:cubicBezTo>
                <a:close/>
                <a:moveTo>
                  <a:pt x="2814442" y="1721187"/>
                </a:moveTo>
                <a:lnTo>
                  <a:pt x="2842174" y="1737834"/>
                </a:lnTo>
                <a:lnTo>
                  <a:pt x="2843956" y="1739387"/>
                </a:lnTo>
                <a:lnTo>
                  <a:pt x="2858841" y="1755516"/>
                </a:lnTo>
                <a:lnTo>
                  <a:pt x="2852798" y="1750645"/>
                </a:lnTo>
                <a:cubicBezTo>
                  <a:pt x="2839938" y="1740995"/>
                  <a:pt x="2827077" y="1731345"/>
                  <a:pt x="2815020" y="1721694"/>
                </a:cubicBezTo>
                <a:close/>
                <a:moveTo>
                  <a:pt x="2312988" y="1719313"/>
                </a:moveTo>
                <a:lnTo>
                  <a:pt x="2324020" y="1722559"/>
                </a:lnTo>
                <a:lnTo>
                  <a:pt x="2326651" y="1728044"/>
                </a:lnTo>
                <a:cubicBezTo>
                  <a:pt x="2330669" y="1732013"/>
                  <a:pt x="2335491" y="1735188"/>
                  <a:pt x="2338706" y="1738363"/>
                </a:cubicBezTo>
                <a:cubicBezTo>
                  <a:pt x="2345135" y="1744713"/>
                  <a:pt x="2357994" y="1757413"/>
                  <a:pt x="2370853" y="1763763"/>
                </a:cubicBezTo>
                <a:cubicBezTo>
                  <a:pt x="2374068" y="1763763"/>
                  <a:pt x="2385319" y="1768526"/>
                  <a:pt x="2395767" y="1771701"/>
                </a:cubicBezTo>
                <a:lnTo>
                  <a:pt x="2406038" y="1773744"/>
                </a:lnTo>
                <a:lnTo>
                  <a:pt x="2411840" y="1779638"/>
                </a:lnTo>
                <a:lnTo>
                  <a:pt x="2413581" y="1781772"/>
                </a:lnTo>
                <a:lnTo>
                  <a:pt x="2401393" y="1782019"/>
                </a:lnTo>
                <a:cubicBezTo>
                  <a:pt x="2390141" y="1779638"/>
                  <a:pt x="2377282" y="1773288"/>
                  <a:pt x="2370853" y="1770113"/>
                </a:cubicBezTo>
                <a:cubicBezTo>
                  <a:pt x="2357994" y="1763763"/>
                  <a:pt x="2345135" y="1751063"/>
                  <a:pt x="2332276" y="1744713"/>
                </a:cubicBezTo>
                <a:cubicBezTo>
                  <a:pt x="2325847" y="1738363"/>
                  <a:pt x="2312988" y="1725663"/>
                  <a:pt x="2312988" y="1719313"/>
                </a:cubicBezTo>
                <a:close/>
                <a:moveTo>
                  <a:pt x="1747651" y="1719313"/>
                </a:moveTo>
                <a:cubicBezTo>
                  <a:pt x="1754094" y="1719313"/>
                  <a:pt x="1754094" y="1725747"/>
                  <a:pt x="1760538" y="1732180"/>
                </a:cubicBezTo>
                <a:cubicBezTo>
                  <a:pt x="1760538" y="1738614"/>
                  <a:pt x="1760538" y="1745047"/>
                  <a:pt x="1766981" y="1745047"/>
                </a:cubicBezTo>
                <a:lnTo>
                  <a:pt x="1772888" y="1750945"/>
                </a:lnTo>
                <a:lnTo>
                  <a:pt x="1762954" y="1744243"/>
                </a:lnTo>
                <a:lnTo>
                  <a:pt x="1757196" y="1742092"/>
                </a:lnTo>
                <a:lnTo>
                  <a:pt x="1754094" y="1732180"/>
                </a:lnTo>
                <a:cubicBezTo>
                  <a:pt x="1754094" y="1732180"/>
                  <a:pt x="1747651" y="1725747"/>
                  <a:pt x="1747651" y="1725747"/>
                </a:cubicBezTo>
                <a:cubicBezTo>
                  <a:pt x="1741208" y="1725747"/>
                  <a:pt x="1741208" y="1725747"/>
                  <a:pt x="1741208" y="1725747"/>
                </a:cubicBezTo>
                <a:cubicBezTo>
                  <a:pt x="1728321" y="1732180"/>
                  <a:pt x="1721877" y="1738614"/>
                  <a:pt x="1721877" y="1738614"/>
                </a:cubicBezTo>
                <a:lnTo>
                  <a:pt x="1720366" y="1740975"/>
                </a:lnTo>
                <a:lnTo>
                  <a:pt x="1709744" y="1744128"/>
                </a:lnTo>
                <a:lnTo>
                  <a:pt x="1723488" y="1727355"/>
                </a:lnTo>
                <a:cubicBezTo>
                  <a:pt x="1729932" y="1722530"/>
                  <a:pt x="1737986" y="1719313"/>
                  <a:pt x="1747651" y="1719313"/>
                </a:cubicBezTo>
                <a:close/>
                <a:moveTo>
                  <a:pt x="2320401" y="1715013"/>
                </a:moveTo>
                <a:lnTo>
                  <a:pt x="2353172" y="1724076"/>
                </a:lnTo>
                <a:cubicBezTo>
                  <a:pt x="2364423" y="1730426"/>
                  <a:pt x="2374068" y="1738363"/>
                  <a:pt x="2383712" y="1744713"/>
                </a:cubicBezTo>
                <a:lnTo>
                  <a:pt x="2411672" y="1773096"/>
                </a:lnTo>
                <a:lnTo>
                  <a:pt x="2409731" y="1774479"/>
                </a:lnTo>
                <a:lnTo>
                  <a:pt x="2406038" y="1773744"/>
                </a:lnTo>
                <a:lnTo>
                  <a:pt x="2383712" y="1751063"/>
                </a:lnTo>
                <a:cubicBezTo>
                  <a:pt x="2374068" y="1744713"/>
                  <a:pt x="2362816" y="1736776"/>
                  <a:pt x="2350761" y="1730426"/>
                </a:cubicBezTo>
                <a:lnTo>
                  <a:pt x="2324020" y="1722559"/>
                </a:lnTo>
                <a:close/>
                <a:moveTo>
                  <a:pt x="3065369" y="1714557"/>
                </a:moveTo>
                <a:lnTo>
                  <a:pt x="3052582" y="1739019"/>
                </a:lnTo>
                <a:cubicBezTo>
                  <a:pt x="3044562" y="1748663"/>
                  <a:pt x="3034937" y="1756700"/>
                  <a:pt x="3025313" y="1763129"/>
                </a:cubicBezTo>
                <a:cubicBezTo>
                  <a:pt x="3031729" y="1753485"/>
                  <a:pt x="3039749" y="1743841"/>
                  <a:pt x="3046968" y="1734197"/>
                </a:cubicBezTo>
                <a:lnTo>
                  <a:pt x="3054761" y="1720810"/>
                </a:lnTo>
                <a:close/>
                <a:moveTo>
                  <a:pt x="2814746" y="1713944"/>
                </a:moveTo>
                <a:lnTo>
                  <a:pt x="2818030" y="1715751"/>
                </a:lnTo>
                <a:lnTo>
                  <a:pt x="2852798" y="1744212"/>
                </a:lnTo>
                <a:lnTo>
                  <a:pt x="2842174" y="1737834"/>
                </a:lnTo>
                <a:close/>
                <a:moveTo>
                  <a:pt x="2319418" y="1712963"/>
                </a:moveTo>
                <a:lnTo>
                  <a:pt x="2320401" y="1715013"/>
                </a:lnTo>
                <a:lnTo>
                  <a:pt x="2319170" y="1714673"/>
                </a:lnTo>
                <a:close/>
                <a:moveTo>
                  <a:pt x="2312988" y="1712963"/>
                </a:moveTo>
                <a:lnTo>
                  <a:pt x="2319170" y="1714673"/>
                </a:lnTo>
                <a:lnTo>
                  <a:pt x="2318614" y="1718519"/>
                </a:lnTo>
                <a:cubicBezTo>
                  <a:pt x="2317810" y="1719313"/>
                  <a:pt x="2316203" y="1719313"/>
                  <a:pt x="2312988" y="1719313"/>
                </a:cubicBezTo>
                <a:cubicBezTo>
                  <a:pt x="2312988" y="1712963"/>
                  <a:pt x="2312988" y="1712963"/>
                  <a:pt x="2312988" y="1712963"/>
                </a:cubicBezTo>
                <a:close/>
                <a:moveTo>
                  <a:pt x="3068021" y="1709484"/>
                </a:moveTo>
                <a:lnTo>
                  <a:pt x="3070226" y="1711694"/>
                </a:lnTo>
                <a:lnTo>
                  <a:pt x="3065369" y="1714557"/>
                </a:lnTo>
                <a:close/>
                <a:moveTo>
                  <a:pt x="3063810" y="1705264"/>
                </a:moveTo>
                <a:lnTo>
                  <a:pt x="3054761" y="1720810"/>
                </a:lnTo>
                <a:lnTo>
                  <a:pt x="3031348" y="1734610"/>
                </a:lnTo>
                <a:lnTo>
                  <a:pt x="3049337" y="1715083"/>
                </a:lnTo>
                <a:close/>
                <a:moveTo>
                  <a:pt x="3063810" y="1705264"/>
                </a:moveTo>
                <a:cubicBezTo>
                  <a:pt x="3063810" y="1705264"/>
                  <a:pt x="3070226" y="1705264"/>
                  <a:pt x="3070226" y="1705264"/>
                </a:cubicBezTo>
                <a:lnTo>
                  <a:pt x="3068021" y="1709484"/>
                </a:lnTo>
                <a:lnTo>
                  <a:pt x="3064612" y="1706068"/>
                </a:lnTo>
                <a:cubicBezTo>
                  <a:pt x="3063810" y="1705264"/>
                  <a:pt x="3063810" y="1705264"/>
                  <a:pt x="3063810" y="1705264"/>
                </a:cubicBezTo>
                <a:close/>
                <a:moveTo>
                  <a:pt x="1139379" y="1704624"/>
                </a:moveTo>
                <a:lnTo>
                  <a:pt x="1137776" y="1721882"/>
                </a:lnTo>
                <a:cubicBezTo>
                  <a:pt x="1135378" y="1742823"/>
                  <a:pt x="1133778" y="1763764"/>
                  <a:pt x="1143373" y="1783094"/>
                </a:cubicBezTo>
                <a:cubicBezTo>
                  <a:pt x="1162564" y="1815311"/>
                  <a:pt x="1207340" y="1834641"/>
                  <a:pt x="1239324" y="1821754"/>
                </a:cubicBezTo>
                <a:cubicBezTo>
                  <a:pt x="1245721" y="1815311"/>
                  <a:pt x="1245721" y="1821754"/>
                  <a:pt x="1239324" y="1828197"/>
                </a:cubicBezTo>
                <a:lnTo>
                  <a:pt x="1225945" y="1830234"/>
                </a:lnTo>
                <a:lnTo>
                  <a:pt x="1207340" y="1828197"/>
                </a:lnTo>
                <a:lnTo>
                  <a:pt x="1184077" y="1824292"/>
                </a:lnTo>
                <a:lnTo>
                  <a:pt x="1161964" y="1810982"/>
                </a:lnTo>
                <a:cubicBezTo>
                  <a:pt x="1154568" y="1804840"/>
                  <a:pt x="1148171" y="1797591"/>
                  <a:pt x="1143373" y="1789537"/>
                </a:cubicBezTo>
                <a:cubicBezTo>
                  <a:pt x="1130580" y="1770207"/>
                  <a:pt x="1130580" y="1750877"/>
                  <a:pt x="1130580" y="1725103"/>
                </a:cubicBezTo>
                <a:lnTo>
                  <a:pt x="1131308" y="1715321"/>
                </a:lnTo>
                <a:close/>
                <a:moveTo>
                  <a:pt x="1132284" y="1702212"/>
                </a:moveTo>
                <a:lnTo>
                  <a:pt x="1131308" y="1715321"/>
                </a:lnTo>
                <a:lnTo>
                  <a:pt x="1128181" y="1719465"/>
                </a:lnTo>
                <a:cubicBezTo>
                  <a:pt x="1124183" y="1726714"/>
                  <a:pt x="1120985" y="1734768"/>
                  <a:pt x="1117787" y="1744433"/>
                </a:cubicBezTo>
                <a:lnTo>
                  <a:pt x="1118245" y="1730112"/>
                </a:lnTo>
                <a:close/>
                <a:moveTo>
                  <a:pt x="1504103" y="1699987"/>
                </a:moveTo>
                <a:lnTo>
                  <a:pt x="1514128" y="1703354"/>
                </a:lnTo>
                <a:lnTo>
                  <a:pt x="1522148" y="1712510"/>
                </a:lnTo>
                <a:lnTo>
                  <a:pt x="1533167" y="1734710"/>
                </a:lnTo>
                <a:lnTo>
                  <a:pt x="1529323" y="1743159"/>
                </a:lnTo>
                <a:lnTo>
                  <a:pt x="1529366" y="1741595"/>
                </a:lnTo>
                <a:cubicBezTo>
                  <a:pt x="1526960" y="1731900"/>
                  <a:pt x="1522148" y="1722205"/>
                  <a:pt x="1515732" y="1712510"/>
                </a:cubicBezTo>
                <a:close/>
                <a:moveTo>
                  <a:pt x="2772768" y="1696170"/>
                </a:moveTo>
                <a:lnTo>
                  <a:pt x="2795519" y="1709827"/>
                </a:lnTo>
                <a:lnTo>
                  <a:pt x="2836293" y="1744857"/>
                </a:lnTo>
                <a:lnTo>
                  <a:pt x="2775633" y="1699177"/>
                </a:lnTo>
                <a:close/>
                <a:moveTo>
                  <a:pt x="1140292" y="1694795"/>
                </a:moveTo>
                <a:lnTo>
                  <a:pt x="1142574" y="1696108"/>
                </a:lnTo>
                <a:cubicBezTo>
                  <a:pt x="1143373" y="1697719"/>
                  <a:pt x="1143373" y="1699330"/>
                  <a:pt x="1143373" y="1699330"/>
                </a:cubicBezTo>
                <a:lnTo>
                  <a:pt x="1139379" y="1704624"/>
                </a:lnTo>
                <a:close/>
                <a:moveTo>
                  <a:pt x="1505928" y="1693991"/>
                </a:moveTo>
                <a:lnTo>
                  <a:pt x="1525356" y="1699583"/>
                </a:lnTo>
                <a:cubicBezTo>
                  <a:pt x="1533376" y="1701199"/>
                  <a:pt x="1541397" y="1702815"/>
                  <a:pt x="1547813" y="1706047"/>
                </a:cubicBezTo>
                <a:cubicBezTo>
                  <a:pt x="1547813" y="1712510"/>
                  <a:pt x="1546209" y="1718973"/>
                  <a:pt x="1543803" y="1724629"/>
                </a:cubicBezTo>
                <a:lnTo>
                  <a:pt x="1534980" y="1738363"/>
                </a:lnTo>
                <a:lnTo>
                  <a:pt x="1533167" y="1734710"/>
                </a:lnTo>
                <a:lnTo>
                  <a:pt x="1537387" y="1725437"/>
                </a:lnTo>
                <a:lnTo>
                  <a:pt x="1540147" y="1712090"/>
                </a:lnTo>
                <a:lnTo>
                  <a:pt x="1541397" y="1712510"/>
                </a:lnTo>
                <a:cubicBezTo>
                  <a:pt x="1541397" y="1712510"/>
                  <a:pt x="1541397" y="1706047"/>
                  <a:pt x="1541397" y="1706047"/>
                </a:cubicBezTo>
                <a:lnTo>
                  <a:pt x="1540147" y="1712090"/>
                </a:lnTo>
                <a:lnTo>
                  <a:pt x="1522148" y="1706047"/>
                </a:lnTo>
                <a:lnTo>
                  <a:pt x="1514128" y="1703354"/>
                </a:lnTo>
                <a:close/>
                <a:moveTo>
                  <a:pt x="3067018" y="1689995"/>
                </a:moveTo>
                <a:cubicBezTo>
                  <a:pt x="3068622" y="1690798"/>
                  <a:pt x="3070226" y="1692406"/>
                  <a:pt x="3070226" y="1692406"/>
                </a:cubicBezTo>
                <a:lnTo>
                  <a:pt x="3049337" y="1715083"/>
                </a:lnTo>
                <a:lnTo>
                  <a:pt x="3029410" y="1728600"/>
                </a:lnTo>
                <a:lnTo>
                  <a:pt x="3063810" y="1692406"/>
                </a:lnTo>
                <a:cubicBezTo>
                  <a:pt x="3063810" y="1689191"/>
                  <a:pt x="3065414" y="1689191"/>
                  <a:pt x="3067018" y="1689995"/>
                </a:cubicBezTo>
                <a:close/>
                <a:moveTo>
                  <a:pt x="2754060" y="1676140"/>
                </a:moveTo>
                <a:lnTo>
                  <a:pt x="2789113" y="1698936"/>
                </a:lnTo>
                <a:lnTo>
                  <a:pt x="2814442" y="1721187"/>
                </a:lnTo>
                <a:lnTo>
                  <a:pt x="2795519" y="1709827"/>
                </a:lnTo>
                <a:lnTo>
                  <a:pt x="2775633" y="1692743"/>
                </a:lnTo>
                <a:close/>
                <a:moveTo>
                  <a:pt x="2752631" y="1675040"/>
                </a:moveTo>
                <a:lnTo>
                  <a:pt x="2754060" y="1676140"/>
                </a:lnTo>
                <a:lnTo>
                  <a:pt x="2753058" y="1675489"/>
                </a:lnTo>
                <a:close/>
                <a:moveTo>
                  <a:pt x="1478871" y="1674901"/>
                </a:moveTo>
                <a:lnTo>
                  <a:pt x="1498088" y="1685041"/>
                </a:lnTo>
                <a:lnTo>
                  <a:pt x="1505928" y="1693991"/>
                </a:lnTo>
                <a:lnTo>
                  <a:pt x="1502900" y="1693120"/>
                </a:lnTo>
                <a:cubicBezTo>
                  <a:pt x="1496484" y="1689888"/>
                  <a:pt x="1490067" y="1685041"/>
                  <a:pt x="1484453" y="1680193"/>
                </a:cubicBezTo>
                <a:close/>
                <a:moveTo>
                  <a:pt x="1188258" y="1672966"/>
                </a:moveTo>
                <a:lnTo>
                  <a:pt x="1217522" y="1701526"/>
                </a:lnTo>
                <a:lnTo>
                  <a:pt x="1219141" y="1702887"/>
                </a:lnTo>
                <a:lnTo>
                  <a:pt x="1219937" y="1703939"/>
                </a:lnTo>
                <a:cubicBezTo>
                  <a:pt x="1240064" y="1728059"/>
                  <a:pt x="1262607" y="1750571"/>
                  <a:pt x="1291590" y="1769868"/>
                </a:cubicBezTo>
                <a:lnTo>
                  <a:pt x="1291420" y="1770376"/>
                </a:lnTo>
                <a:lnTo>
                  <a:pt x="1270980" y="1757739"/>
                </a:lnTo>
                <a:lnTo>
                  <a:pt x="1234428" y="1726451"/>
                </a:lnTo>
                <a:cubicBezTo>
                  <a:pt x="1219132" y="1710371"/>
                  <a:pt x="1204640" y="1692682"/>
                  <a:pt x="1188538" y="1673386"/>
                </a:cubicBezTo>
                <a:close/>
                <a:moveTo>
                  <a:pt x="1622852" y="1669796"/>
                </a:moveTo>
                <a:lnTo>
                  <a:pt x="1622928" y="1671195"/>
                </a:lnTo>
                <a:cubicBezTo>
                  <a:pt x="1622525" y="1684490"/>
                  <a:pt x="1621520" y="1697987"/>
                  <a:pt x="1621419" y="1711383"/>
                </a:cubicBezTo>
                <a:lnTo>
                  <a:pt x="1622729" y="1724605"/>
                </a:lnTo>
                <a:lnTo>
                  <a:pt x="1630820" y="1714931"/>
                </a:lnTo>
                <a:lnTo>
                  <a:pt x="1631253" y="1708428"/>
                </a:lnTo>
                <a:lnTo>
                  <a:pt x="1628534" y="1688425"/>
                </a:lnTo>
                <a:close/>
                <a:moveTo>
                  <a:pt x="1464403" y="1667266"/>
                </a:moveTo>
                <a:cubicBezTo>
                  <a:pt x="1474027" y="1673730"/>
                  <a:pt x="1483651" y="1680193"/>
                  <a:pt x="1492473" y="1687464"/>
                </a:cubicBezTo>
                <a:lnTo>
                  <a:pt x="1504103" y="1699987"/>
                </a:lnTo>
                <a:lnTo>
                  <a:pt x="1502900" y="1699583"/>
                </a:lnTo>
                <a:cubicBezTo>
                  <a:pt x="1483651" y="1693120"/>
                  <a:pt x="1477235" y="1680193"/>
                  <a:pt x="1464403" y="1667266"/>
                </a:cubicBezTo>
                <a:close/>
                <a:moveTo>
                  <a:pt x="1467611" y="1664843"/>
                </a:moveTo>
                <a:cubicBezTo>
                  <a:pt x="1469215" y="1664035"/>
                  <a:pt x="1470819" y="1664035"/>
                  <a:pt x="1470819" y="1667266"/>
                </a:cubicBezTo>
                <a:lnTo>
                  <a:pt x="1478871" y="1674901"/>
                </a:lnTo>
                <a:lnTo>
                  <a:pt x="1464403" y="1667266"/>
                </a:lnTo>
                <a:cubicBezTo>
                  <a:pt x="1464403" y="1667266"/>
                  <a:pt x="1466007" y="1665650"/>
                  <a:pt x="1467611" y="1664843"/>
                </a:cubicBezTo>
                <a:close/>
                <a:moveTo>
                  <a:pt x="1136977" y="1660670"/>
                </a:moveTo>
                <a:cubicBezTo>
                  <a:pt x="1140175" y="1670335"/>
                  <a:pt x="1140975" y="1680402"/>
                  <a:pt x="1140675" y="1690672"/>
                </a:cubicBezTo>
                <a:lnTo>
                  <a:pt x="1140292" y="1694795"/>
                </a:lnTo>
                <a:lnTo>
                  <a:pt x="1136977" y="1692886"/>
                </a:lnTo>
                <a:lnTo>
                  <a:pt x="1132284" y="1702212"/>
                </a:lnTo>
                <a:lnTo>
                  <a:pt x="1132979" y="1692886"/>
                </a:lnTo>
                <a:lnTo>
                  <a:pt x="1131309" y="1670457"/>
                </a:lnTo>
                <a:close/>
                <a:moveTo>
                  <a:pt x="1459970" y="1657019"/>
                </a:moveTo>
                <a:lnTo>
                  <a:pt x="1447560" y="1682617"/>
                </a:lnTo>
                <a:cubicBezTo>
                  <a:pt x="1440342" y="1693120"/>
                  <a:pt x="1432322" y="1702815"/>
                  <a:pt x="1425906" y="1712510"/>
                </a:cubicBezTo>
                <a:cubicBezTo>
                  <a:pt x="1419489" y="1731900"/>
                  <a:pt x="1406657" y="1764217"/>
                  <a:pt x="1419489" y="1783607"/>
                </a:cubicBezTo>
                <a:cubicBezTo>
                  <a:pt x="1422698" y="1796534"/>
                  <a:pt x="1430718" y="1802997"/>
                  <a:pt x="1441144" y="1806229"/>
                </a:cubicBezTo>
                <a:lnTo>
                  <a:pt x="1470578" y="1808865"/>
                </a:lnTo>
                <a:lnTo>
                  <a:pt x="1464403" y="1814309"/>
                </a:lnTo>
                <a:lnTo>
                  <a:pt x="1460270" y="1814829"/>
                </a:lnTo>
                <a:lnTo>
                  <a:pt x="1449164" y="1814309"/>
                </a:lnTo>
                <a:lnTo>
                  <a:pt x="1425911" y="1805445"/>
                </a:lnTo>
                <a:lnTo>
                  <a:pt x="1421896" y="1803805"/>
                </a:lnTo>
                <a:lnTo>
                  <a:pt x="1408590" y="1780526"/>
                </a:lnTo>
                <a:lnTo>
                  <a:pt x="1406657" y="1767449"/>
                </a:lnTo>
                <a:cubicBezTo>
                  <a:pt x="1406657" y="1754522"/>
                  <a:pt x="1409865" y="1741595"/>
                  <a:pt x="1413073" y="1731900"/>
                </a:cubicBezTo>
                <a:cubicBezTo>
                  <a:pt x="1419490" y="1715742"/>
                  <a:pt x="1429114" y="1702815"/>
                  <a:pt x="1437936" y="1689888"/>
                </a:cubicBezTo>
                <a:lnTo>
                  <a:pt x="1451050" y="1662410"/>
                </a:lnTo>
                <a:close/>
                <a:moveTo>
                  <a:pt x="2741128" y="1655976"/>
                </a:moveTo>
                <a:lnTo>
                  <a:pt x="2769204" y="1675423"/>
                </a:lnTo>
                <a:lnTo>
                  <a:pt x="2782064" y="1686310"/>
                </a:lnTo>
                <a:lnTo>
                  <a:pt x="2797941" y="1699307"/>
                </a:lnTo>
                <a:lnTo>
                  <a:pt x="2814746" y="1713944"/>
                </a:lnTo>
                <a:lnTo>
                  <a:pt x="2798140" y="1704806"/>
                </a:lnTo>
                <a:lnTo>
                  <a:pt x="2789113" y="1698936"/>
                </a:lnTo>
                <a:lnTo>
                  <a:pt x="2782064" y="1692743"/>
                </a:lnTo>
                <a:close/>
                <a:moveTo>
                  <a:pt x="1130580" y="1654226"/>
                </a:moveTo>
                <a:cubicBezTo>
                  <a:pt x="1136977" y="1654226"/>
                  <a:pt x="1136977" y="1654226"/>
                  <a:pt x="1136977" y="1660670"/>
                </a:cubicBezTo>
                <a:cubicBezTo>
                  <a:pt x="1136977" y="1660670"/>
                  <a:pt x="1130580" y="1660670"/>
                  <a:pt x="1130580" y="1660670"/>
                </a:cubicBezTo>
                <a:lnTo>
                  <a:pt x="1131309" y="1670457"/>
                </a:lnTo>
                <a:lnTo>
                  <a:pt x="1125782" y="1680000"/>
                </a:lnTo>
                <a:cubicBezTo>
                  <a:pt x="1124183" y="1686443"/>
                  <a:pt x="1124183" y="1692886"/>
                  <a:pt x="1124183" y="1699330"/>
                </a:cubicBezTo>
                <a:cubicBezTo>
                  <a:pt x="1120985" y="1705773"/>
                  <a:pt x="1119386" y="1712217"/>
                  <a:pt x="1118586" y="1719465"/>
                </a:cubicBezTo>
                <a:lnTo>
                  <a:pt x="1118245" y="1730112"/>
                </a:lnTo>
                <a:lnTo>
                  <a:pt x="1113276" y="1739988"/>
                </a:lnTo>
                <a:lnTo>
                  <a:pt x="1111390" y="1725103"/>
                </a:lnTo>
                <a:cubicBezTo>
                  <a:pt x="1111390" y="1712217"/>
                  <a:pt x="1117787" y="1699330"/>
                  <a:pt x="1117787" y="1686443"/>
                </a:cubicBezTo>
                <a:cubicBezTo>
                  <a:pt x="1117787" y="1673556"/>
                  <a:pt x="1124183" y="1667113"/>
                  <a:pt x="1130580" y="1654226"/>
                </a:cubicBezTo>
                <a:close/>
                <a:moveTo>
                  <a:pt x="1462297" y="1652219"/>
                </a:moveTo>
                <a:lnTo>
                  <a:pt x="1464403" y="1654340"/>
                </a:lnTo>
                <a:lnTo>
                  <a:pt x="1459970" y="1657019"/>
                </a:lnTo>
                <a:close/>
                <a:moveTo>
                  <a:pt x="1457986" y="1647876"/>
                </a:moveTo>
                <a:lnTo>
                  <a:pt x="1451050" y="1662410"/>
                </a:lnTo>
                <a:lnTo>
                  <a:pt x="1428312" y="1676153"/>
                </a:lnTo>
                <a:cubicBezTo>
                  <a:pt x="1419489" y="1686656"/>
                  <a:pt x="1413073" y="1699583"/>
                  <a:pt x="1406657" y="1712510"/>
                </a:cubicBezTo>
                <a:cubicBezTo>
                  <a:pt x="1400241" y="1731900"/>
                  <a:pt x="1400241" y="1757754"/>
                  <a:pt x="1406657" y="1777144"/>
                </a:cubicBezTo>
                <a:lnTo>
                  <a:pt x="1408590" y="1780526"/>
                </a:lnTo>
                <a:lnTo>
                  <a:pt x="1409464" y="1786435"/>
                </a:lnTo>
                <a:cubicBezTo>
                  <a:pt x="1411469" y="1792495"/>
                  <a:pt x="1414677" y="1798150"/>
                  <a:pt x="1419489" y="1802998"/>
                </a:cubicBezTo>
                <a:lnTo>
                  <a:pt x="1425911" y="1805445"/>
                </a:lnTo>
                <a:lnTo>
                  <a:pt x="1451570" y="1815924"/>
                </a:lnTo>
                <a:lnTo>
                  <a:pt x="1460270" y="1814829"/>
                </a:lnTo>
                <a:lnTo>
                  <a:pt x="1476194" y="1815575"/>
                </a:lnTo>
                <a:lnTo>
                  <a:pt x="1474027" y="1817540"/>
                </a:lnTo>
                <a:cubicBezTo>
                  <a:pt x="1469215" y="1820772"/>
                  <a:pt x="1464403" y="1822388"/>
                  <a:pt x="1457986" y="1822388"/>
                </a:cubicBezTo>
                <a:cubicBezTo>
                  <a:pt x="1438738" y="1828851"/>
                  <a:pt x="1419489" y="1815924"/>
                  <a:pt x="1406657" y="1796534"/>
                </a:cubicBezTo>
                <a:cubicBezTo>
                  <a:pt x="1400241" y="1783607"/>
                  <a:pt x="1393825" y="1757754"/>
                  <a:pt x="1393825" y="1738364"/>
                </a:cubicBezTo>
                <a:cubicBezTo>
                  <a:pt x="1400241" y="1706047"/>
                  <a:pt x="1419489" y="1654340"/>
                  <a:pt x="1457986" y="1647876"/>
                </a:cubicBezTo>
                <a:close/>
                <a:moveTo>
                  <a:pt x="1457986" y="1647876"/>
                </a:moveTo>
                <a:cubicBezTo>
                  <a:pt x="1464403" y="1647876"/>
                  <a:pt x="1464403" y="1647876"/>
                  <a:pt x="1464403" y="1647876"/>
                </a:cubicBezTo>
                <a:lnTo>
                  <a:pt x="1462297" y="1652219"/>
                </a:lnTo>
                <a:lnTo>
                  <a:pt x="1458788" y="1648684"/>
                </a:lnTo>
                <a:cubicBezTo>
                  <a:pt x="1457986" y="1647876"/>
                  <a:pt x="1457986" y="1647876"/>
                  <a:pt x="1457986" y="1647876"/>
                </a:cubicBezTo>
                <a:close/>
                <a:moveTo>
                  <a:pt x="1857667" y="1619323"/>
                </a:moveTo>
                <a:lnTo>
                  <a:pt x="1881904" y="1622711"/>
                </a:lnTo>
                <a:lnTo>
                  <a:pt x="1888573" y="1628334"/>
                </a:lnTo>
                <a:lnTo>
                  <a:pt x="1881102" y="1624318"/>
                </a:lnTo>
                <a:close/>
                <a:moveTo>
                  <a:pt x="2700791" y="1617507"/>
                </a:moveTo>
                <a:lnTo>
                  <a:pt x="2707174" y="1622910"/>
                </a:lnTo>
                <a:lnTo>
                  <a:pt x="2711330" y="1629212"/>
                </a:lnTo>
                <a:lnTo>
                  <a:pt x="2741128" y="1655976"/>
                </a:lnTo>
                <a:lnTo>
                  <a:pt x="2733836" y="1650925"/>
                </a:lnTo>
                <a:lnTo>
                  <a:pt x="2721517" y="1642392"/>
                </a:lnTo>
                <a:lnTo>
                  <a:pt x="2709722" y="1630016"/>
                </a:lnTo>
                <a:close/>
                <a:moveTo>
                  <a:pt x="1876380" y="1616917"/>
                </a:moveTo>
                <a:lnTo>
                  <a:pt x="1888321" y="1621104"/>
                </a:lnTo>
                <a:cubicBezTo>
                  <a:pt x="1899551" y="1625925"/>
                  <a:pt x="1910781" y="1632354"/>
                  <a:pt x="1920407" y="1641996"/>
                </a:cubicBezTo>
                <a:cubicBezTo>
                  <a:pt x="1933241" y="1654853"/>
                  <a:pt x="1946075" y="1674138"/>
                  <a:pt x="1952492" y="1699852"/>
                </a:cubicBezTo>
                <a:cubicBezTo>
                  <a:pt x="1958909" y="1722352"/>
                  <a:pt x="1958909" y="1744851"/>
                  <a:pt x="1955701" y="1767350"/>
                </a:cubicBezTo>
                <a:lnTo>
                  <a:pt x="1941356" y="1827702"/>
                </a:lnTo>
                <a:lnTo>
                  <a:pt x="1965632" y="1809968"/>
                </a:lnTo>
                <a:lnTo>
                  <a:pt x="1968050" y="1808915"/>
                </a:lnTo>
                <a:lnTo>
                  <a:pt x="1940713" y="1830409"/>
                </a:lnTo>
                <a:lnTo>
                  <a:pt x="1939658" y="1834848"/>
                </a:lnTo>
                <a:lnTo>
                  <a:pt x="1935774" y="1834293"/>
                </a:lnTo>
                <a:lnTo>
                  <a:pt x="1928259" y="1840201"/>
                </a:lnTo>
                <a:lnTo>
                  <a:pt x="1933991" y="1833683"/>
                </a:lnTo>
                <a:lnTo>
                  <a:pt x="1933241" y="1828420"/>
                </a:lnTo>
                <a:cubicBezTo>
                  <a:pt x="1946075" y="1789850"/>
                  <a:pt x="1958909" y="1744851"/>
                  <a:pt x="1946075" y="1699852"/>
                </a:cubicBezTo>
                <a:cubicBezTo>
                  <a:pt x="1939658" y="1680567"/>
                  <a:pt x="1926824" y="1661282"/>
                  <a:pt x="1913990" y="1641996"/>
                </a:cubicBezTo>
                <a:lnTo>
                  <a:pt x="1903619" y="1636422"/>
                </a:lnTo>
                <a:lnTo>
                  <a:pt x="1903462" y="1636171"/>
                </a:lnTo>
                <a:close/>
                <a:moveTo>
                  <a:pt x="2702809" y="1616291"/>
                </a:moveTo>
                <a:lnTo>
                  <a:pt x="2711330" y="1621974"/>
                </a:lnTo>
                <a:cubicBezTo>
                  <a:pt x="2724191" y="1631625"/>
                  <a:pt x="2738659" y="1642883"/>
                  <a:pt x="2753127" y="1654142"/>
                </a:cubicBezTo>
                <a:lnTo>
                  <a:pt x="2772840" y="1669313"/>
                </a:lnTo>
                <a:lnTo>
                  <a:pt x="2807785" y="1699177"/>
                </a:lnTo>
                <a:lnTo>
                  <a:pt x="2815502" y="1704839"/>
                </a:lnTo>
                <a:lnTo>
                  <a:pt x="2827077" y="1715261"/>
                </a:lnTo>
                <a:lnTo>
                  <a:pt x="2842692" y="1729322"/>
                </a:lnTo>
                <a:lnTo>
                  <a:pt x="2818030" y="1715751"/>
                </a:lnTo>
                <a:lnTo>
                  <a:pt x="2817431" y="1715261"/>
                </a:lnTo>
                <a:lnTo>
                  <a:pt x="2797941" y="1699307"/>
                </a:lnTo>
                <a:lnTo>
                  <a:pt x="2775633" y="1679876"/>
                </a:lnTo>
                <a:lnTo>
                  <a:pt x="2769204" y="1675423"/>
                </a:lnTo>
                <a:lnTo>
                  <a:pt x="2740266" y="1650925"/>
                </a:lnTo>
                <a:lnTo>
                  <a:pt x="2707174" y="1622910"/>
                </a:lnTo>
                <a:close/>
                <a:moveTo>
                  <a:pt x="3147417" y="1616017"/>
                </a:moveTo>
                <a:cubicBezTo>
                  <a:pt x="3147417" y="1616017"/>
                  <a:pt x="3147417" y="1616017"/>
                  <a:pt x="3153867" y="1622476"/>
                </a:cubicBezTo>
                <a:cubicBezTo>
                  <a:pt x="3147417" y="1622476"/>
                  <a:pt x="3147417" y="1622476"/>
                  <a:pt x="3147417" y="1616017"/>
                </a:cubicBezTo>
                <a:close/>
                <a:moveTo>
                  <a:pt x="1873736" y="1615991"/>
                </a:moveTo>
                <a:lnTo>
                  <a:pt x="1875487" y="1616283"/>
                </a:lnTo>
                <a:lnTo>
                  <a:pt x="1876380" y="1616917"/>
                </a:lnTo>
                <a:close/>
                <a:moveTo>
                  <a:pt x="3127030" y="1607890"/>
                </a:moveTo>
                <a:lnTo>
                  <a:pt x="3121621" y="1616017"/>
                </a:lnTo>
                <a:cubicBezTo>
                  <a:pt x="3115171" y="1616017"/>
                  <a:pt x="3115171" y="1616017"/>
                  <a:pt x="3115171" y="1616017"/>
                </a:cubicBezTo>
                <a:close/>
                <a:moveTo>
                  <a:pt x="3125562" y="1602380"/>
                </a:moveTo>
                <a:lnTo>
                  <a:pt x="3115171" y="1616017"/>
                </a:lnTo>
                <a:lnTo>
                  <a:pt x="3123722" y="1603559"/>
                </a:lnTo>
                <a:close/>
                <a:moveTo>
                  <a:pt x="3108722" y="1596638"/>
                </a:moveTo>
                <a:lnTo>
                  <a:pt x="3113931" y="1599619"/>
                </a:lnTo>
                <a:lnTo>
                  <a:pt x="3111391" y="1601316"/>
                </a:lnTo>
                <a:close/>
                <a:moveTo>
                  <a:pt x="3120114" y="1595491"/>
                </a:moveTo>
                <a:lnTo>
                  <a:pt x="3115171" y="1603098"/>
                </a:lnTo>
                <a:cubicBezTo>
                  <a:pt x="3115171" y="1603098"/>
                  <a:pt x="3115171" y="1601483"/>
                  <a:pt x="3114365" y="1599868"/>
                </a:cubicBezTo>
                <a:lnTo>
                  <a:pt x="3113931" y="1599619"/>
                </a:lnTo>
                <a:close/>
                <a:moveTo>
                  <a:pt x="1578768" y="1583546"/>
                </a:moveTo>
                <a:lnTo>
                  <a:pt x="1581937" y="1585765"/>
                </a:lnTo>
                <a:lnTo>
                  <a:pt x="1597000" y="1606779"/>
                </a:lnTo>
                <a:lnTo>
                  <a:pt x="1599595" y="1609150"/>
                </a:lnTo>
                <a:lnTo>
                  <a:pt x="1606125" y="1619509"/>
                </a:lnTo>
                <a:lnTo>
                  <a:pt x="1610031" y="1624959"/>
                </a:lnTo>
                <a:lnTo>
                  <a:pt x="1593158" y="1589812"/>
                </a:lnTo>
                <a:close/>
                <a:moveTo>
                  <a:pt x="3431748" y="1582562"/>
                </a:moveTo>
                <a:lnTo>
                  <a:pt x="3431444" y="1583323"/>
                </a:lnTo>
                <a:lnTo>
                  <a:pt x="3429838" y="1584127"/>
                </a:lnTo>
                <a:close/>
                <a:moveTo>
                  <a:pt x="3402243" y="1578820"/>
                </a:moveTo>
                <a:lnTo>
                  <a:pt x="3411768" y="1581815"/>
                </a:lnTo>
                <a:lnTo>
                  <a:pt x="3416751" y="1580679"/>
                </a:lnTo>
                <a:lnTo>
                  <a:pt x="3429838" y="1584127"/>
                </a:lnTo>
                <a:lnTo>
                  <a:pt x="3419459" y="1589323"/>
                </a:lnTo>
                <a:lnTo>
                  <a:pt x="3410563" y="1586539"/>
                </a:lnTo>
                <a:lnTo>
                  <a:pt x="3404275" y="1582211"/>
                </a:lnTo>
                <a:close/>
                <a:moveTo>
                  <a:pt x="3431220" y="1576345"/>
                </a:moveTo>
                <a:lnTo>
                  <a:pt x="3429838" y="1577694"/>
                </a:lnTo>
                <a:lnTo>
                  <a:pt x="3416751" y="1580679"/>
                </a:lnTo>
                <a:lnTo>
                  <a:pt x="3414579" y="1580106"/>
                </a:lnTo>
                <a:lnTo>
                  <a:pt x="3411383" y="1577399"/>
                </a:lnTo>
                <a:lnTo>
                  <a:pt x="3416988" y="1577694"/>
                </a:lnTo>
                <a:close/>
                <a:moveTo>
                  <a:pt x="3407351" y="1573983"/>
                </a:moveTo>
                <a:lnTo>
                  <a:pt x="3416988" y="1577694"/>
                </a:lnTo>
                <a:lnTo>
                  <a:pt x="3407712" y="1574288"/>
                </a:lnTo>
                <a:close/>
                <a:moveTo>
                  <a:pt x="3394629" y="1573062"/>
                </a:moveTo>
                <a:lnTo>
                  <a:pt x="3400780" y="1576378"/>
                </a:lnTo>
                <a:lnTo>
                  <a:pt x="3402243" y="1578820"/>
                </a:lnTo>
                <a:lnTo>
                  <a:pt x="3397461" y="1577316"/>
                </a:lnTo>
                <a:close/>
                <a:moveTo>
                  <a:pt x="1515919" y="1572084"/>
                </a:moveTo>
                <a:lnTo>
                  <a:pt x="1535938" y="1575092"/>
                </a:lnTo>
                <a:lnTo>
                  <a:pt x="1509482" y="1576919"/>
                </a:lnTo>
                <a:cubicBezTo>
                  <a:pt x="1483736" y="1583365"/>
                  <a:pt x="1451553" y="1596258"/>
                  <a:pt x="1432243" y="1615596"/>
                </a:cubicBezTo>
                <a:lnTo>
                  <a:pt x="1448574" y="1598677"/>
                </a:lnTo>
                <a:lnTo>
                  <a:pt x="1451553" y="1596258"/>
                </a:lnTo>
                <a:cubicBezTo>
                  <a:pt x="1461208" y="1589812"/>
                  <a:pt x="1473276" y="1583365"/>
                  <a:pt x="1486552" y="1578128"/>
                </a:cubicBezTo>
                <a:lnTo>
                  <a:pt x="1501759" y="1574212"/>
                </a:lnTo>
                <a:close/>
                <a:moveTo>
                  <a:pt x="3436158" y="1571525"/>
                </a:moveTo>
                <a:lnTo>
                  <a:pt x="3434544" y="1575565"/>
                </a:lnTo>
                <a:lnTo>
                  <a:pt x="3433954" y="1576086"/>
                </a:lnTo>
                <a:lnTo>
                  <a:pt x="3431220" y="1576345"/>
                </a:lnTo>
                <a:close/>
                <a:moveTo>
                  <a:pt x="3172064" y="1571251"/>
                </a:moveTo>
                <a:lnTo>
                  <a:pt x="3170348" y="1581566"/>
                </a:lnTo>
                <a:lnTo>
                  <a:pt x="3147417" y="1616017"/>
                </a:lnTo>
                <a:cubicBezTo>
                  <a:pt x="3150642" y="1609557"/>
                  <a:pt x="3157091" y="1601483"/>
                  <a:pt x="3161928" y="1593408"/>
                </a:cubicBezTo>
                <a:lnTo>
                  <a:pt x="3166175" y="1573559"/>
                </a:lnTo>
                <a:close/>
                <a:moveTo>
                  <a:pt x="3172139" y="1570800"/>
                </a:moveTo>
                <a:lnTo>
                  <a:pt x="3173214" y="1570800"/>
                </a:lnTo>
                <a:lnTo>
                  <a:pt x="3172064" y="1571251"/>
                </a:lnTo>
                <a:close/>
                <a:moveTo>
                  <a:pt x="3395906" y="1569954"/>
                </a:moveTo>
                <a:lnTo>
                  <a:pt x="3407712" y="1574288"/>
                </a:lnTo>
                <a:lnTo>
                  <a:pt x="3411383" y="1577399"/>
                </a:lnTo>
                <a:lnTo>
                  <a:pt x="3401729" y="1576890"/>
                </a:lnTo>
                <a:lnTo>
                  <a:pt x="3400780" y="1576378"/>
                </a:lnTo>
                <a:lnTo>
                  <a:pt x="3397713" y="1571261"/>
                </a:lnTo>
                <a:close/>
                <a:moveTo>
                  <a:pt x="3441016" y="1569850"/>
                </a:moveTo>
                <a:lnTo>
                  <a:pt x="3438673" y="1576890"/>
                </a:lnTo>
                <a:lnTo>
                  <a:pt x="3431748" y="1582562"/>
                </a:lnTo>
                <a:lnTo>
                  <a:pt x="3434544" y="1575565"/>
                </a:lnTo>
                <a:close/>
                <a:moveTo>
                  <a:pt x="3136947" y="1569584"/>
                </a:moveTo>
                <a:lnTo>
                  <a:pt x="3135772" y="1571393"/>
                </a:lnTo>
                <a:lnTo>
                  <a:pt x="3108722" y="1596638"/>
                </a:lnTo>
                <a:lnTo>
                  <a:pt x="3125920" y="1575107"/>
                </a:lnTo>
                <a:close/>
                <a:moveTo>
                  <a:pt x="3172382" y="1569342"/>
                </a:moveTo>
                <a:lnTo>
                  <a:pt x="3173214" y="1570800"/>
                </a:lnTo>
                <a:lnTo>
                  <a:pt x="3172164" y="1570650"/>
                </a:lnTo>
                <a:close/>
                <a:moveTo>
                  <a:pt x="3391690" y="1566905"/>
                </a:moveTo>
                <a:lnTo>
                  <a:pt x="3395906" y="1569954"/>
                </a:lnTo>
                <a:lnTo>
                  <a:pt x="3392895" y="1568849"/>
                </a:lnTo>
                <a:close/>
                <a:moveTo>
                  <a:pt x="3166765" y="1564341"/>
                </a:moveTo>
                <a:cubicBezTo>
                  <a:pt x="3166765" y="1567571"/>
                  <a:pt x="3166765" y="1569186"/>
                  <a:pt x="3167571" y="1569993"/>
                </a:cubicBezTo>
                <a:lnTo>
                  <a:pt x="3172164" y="1570650"/>
                </a:lnTo>
                <a:lnTo>
                  <a:pt x="3172139" y="1570800"/>
                </a:lnTo>
                <a:lnTo>
                  <a:pt x="3166765" y="1570800"/>
                </a:lnTo>
                <a:lnTo>
                  <a:pt x="3166175" y="1573559"/>
                </a:lnTo>
                <a:lnTo>
                  <a:pt x="3154673" y="1578067"/>
                </a:lnTo>
                <a:cubicBezTo>
                  <a:pt x="3149030" y="1582104"/>
                  <a:pt x="3144193" y="1586949"/>
                  <a:pt x="3140968" y="1590179"/>
                </a:cubicBezTo>
                <a:cubicBezTo>
                  <a:pt x="3137744" y="1596638"/>
                  <a:pt x="3134519" y="1601483"/>
                  <a:pt x="3130488" y="1605520"/>
                </a:cubicBezTo>
                <a:lnTo>
                  <a:pt x="3127030" y="1607890"/>
                </a:lnTo>
                <a:lnTo>
                  <a:pt x="3134519" y="1596638"/>
                </a:lnTo>
                <a:lnTo>
                  <a:pt x="3125562" y="1602380"/>
                </a:lnTo>
                <a:lnTo>
                  <a:pt x="3133797" y="1591572"/>
                </a:lnTo>
                <a:lnTo>
                  <a:pt x="3138550" y="1585334"/>
                </a:lnTo>
                <a:cubicBezTo>
                  <a:pt x="3145805" y="1575645"/>
                  <a:pt x="3153867" y="1567571"/>
                  <a:pt x="3166765" y="1564341"/>
                </a:cubicBezTo>
                <a:close/>
                <a:moveTo>
                  <a:pt x="3166765" y="1564341"/>
                </a:moveTo>
                <a:cubicBezTo>
                  <a:pt x="3173214" y="1564341"/>
                  <a:pt x="3173214" y="1564341"/>
                  <a:pt x="3173214" y="1564341"/>
                </a:cubicBezTo>
                <a:lnTo>
                  <a:pt x="3172382" y="1569342"/>
                </a:lnTo>
                <a:lnTo>
                  <a:pt x="3169990" y="1565148"/>
                </a:lnTo>
                <a:cubicBezTo>
                  <a:pt x="3168377" y="1564341"/>
                  <a:pt x="3166765" y="1564341"/>
                  <a:pt x="3166765" y="1564341"/>
                </a:cubicBezTo>
                <a:close/>
                <a:moveTo>
                  <a:pt x="3438734" y="1563838"/>
                </a:moveTo>
                <a:lnTo>
                  <a:pt x="3437278" y="1568214"/>
                </a:lnTo>
                <a:lnTo>
                  <a:pt x="3416988" y="1577694"/>
                </a:lnTo>
                <a:cubicBezTo>
                  <a:pt x="3426626" y="1574478"/>
                  <a:pt x="3433051" y="1569653"/>
                  <a:pt x="3437869" y="1564828"/>
                </a:cubicBezTo>
                <a:close/>
                <a:moveTo>
                  <a:pt x="3443113" y="1563499"/>
                </a:moveTo>
                <a:lnTo>
                  <a:pt x="3442688" y="1564828"/>
                </a:lnTo>
                <a:lnTo>
                  <a:pt x="3442530" y="1565305"/>
                </a:lnTo>
                <a:lnTo>
                  <a:pt x="3436158" y="1571525"/>
                </a:lnTo>
                <a:lnTo>
                  <a:pt x="3436263" y="1571261"/>
                </a:lnTo>
                <a:lnTo>
                  <a:pt x="3437278" y="1568214"/>
                </a:lnTo>
                <a:lnTo>
                  <a:pt x="3441082" y="1566436"/>
                </a:lnTo>
                <a:close/>
                <a:moveTo>
                  <a:pt x="2613568" y="1561412"/>
                </a:moveTo>
                <a:lnTo>
                  <a:pt x="2651045" y="1589002"/>
                </a:lnTo>
                <a:lnTo>
                  <a:pt x="2653023" y="1590110"/>
                </a:lnTo>
                <a:lnTo>
                  <a:pt x="2692039" y="1621974"/>
                </a:lnTo>
                <a:lnTo>
                  <a:pt x="2721517" y="1642392"/>
                </a:lnTo>
                <a:lnTo>
                  <a:pt x="2752631" y="1675040"/>
                </a:lnTo>
                <a:lnTo>
                  <a:pt x="2733836" y="1660576"/>
                </a:lnTo>
                <a:cubicBezTo>
                  <a:pt x="2719368" y="1650925"/>
                  <a:pt x="2704900" y="1641275"/>
                  <a:pt x="2692039" y="1628408"/>
                </a:cubicBezTo>
                <a:lnTo>
                  <a:pt x="2650937" y="1595985"/>
                </a:lnTo>
                <a:close/>
                <a:moveTo>
                  <a:pt x="3448720" y="1559262"/>
                </a:moveTo>
                <a:lnTo>
                  <a:pt x="3445851" y="1565581"/>
                </a:lnTo>
                <a:lnTo>
                  <a:pt x="3441016" y="1569850"/>
                </a:lnTo>
                <a:lnTo>
                  <a:pt x="3442530" y="1565305"/>
                </a:lnTo>
                <a:close/>
                <a:moveTo>
                  <a:pt x="2608444" y="1557639"/>
                </a:moveTo>
                <a:lnTo>
                  <a:pt x="2613346" y="1561206"/>
                </a:lnTo>
                <a:lnTo>
                  <a:pt x="2613568" y="1561412"/>
                </a:lnTo>
                <a:close/>
                <a:moveTo>
                  <a:pt x="3456282" y="1551879"/>
                </a:moveTo>
                <a:lnTo>
                  <a:pt x="3455538" y="1558395"/>
                </a:lnTo>
                <a:cubicBezTo>
                  <a:pt x="3452326" y="1564828"/>
                  <a:pt x="3449113" y="1572869"/>
                  <a:pt x="3444295" y="1579302"/>
                </a:cubicBezTo>
                <a:lnTo>
                  <a:pt x="3438107" y="1582638"/>
                </a:lnTo>
                <a:lnTo>
                  <a:pt x="3445851" y="1565581"/>
                </a:lnTo>
                <a:lnTo>
                  <a:pt x="3446704" y="1564828"/>
                </a:lnTo>
                <a:lnTo>
                  <a:pt x="3449884" y="1558125"/>
                </a:lnTo>
                <a:close/>
                <a:moveTo>
                  <a:pt x="3380329" y="1551525"/>
                </a:moveTo>
                <a:lnTo>
                  <a:pt x="3380848" y="1551962"/>
                </a:lnTo>
                <a:lnTo>
                  <a:pt x="3387534" y="1560202"/>
                </a:lnTo>
                <a:lnTo>
                  <a:pt x="3391690" y="1566905"/>
                </a:lnTo>
                <a:lnTo>
                  <a:pt x="3389453" y="1565288"/>
                </a:lnTo>
                <a:lnTo>
                  <a:pt x="3384863" y="1558395"/>
                </a:lnTo>
                <a:lnTo>
                  <a:pt x="3381532" y="1555337"/>
                </a:lnTo>
                <a:close/>
                <a:moveTo>
                  <a:pt x="2659887" y="1551205"/>
                </a:moveTo>
                <a:cubicBezTo>
                  <a:pt x="2679178" y="1576939"/>
                  <a:pt x="2704899" y="1602674"/>
                  <a:pt x="2730621" y="1621974"/>
                </a:cubicBezTo>
                <a:cubicBezTo>
                  <a:pt x="2749912" y="1647709"/>
                  <a:pt x="2782064" y="1667009"/>
                  <a:pt x="2807785" y="1692743"/>
                </a:cubicBezTo>
                <a:cubicBezTo>
                  <a:pt x="2820646" y="1702394"/>
                  <a:pt x="2835114" y="1712044"/>
                  <a:pt x="2849583" y="1722499"/>
                </a:cubicBezTo>
                <a:lnTo>
                  <a:pt x="2889772" y="1755748"/>
                </a:lnTo>
                <a:lnTo>
                  <a:pt x="2888165" y="1754666"/>
                </a:lnTo>
                <a:lnTo>
                  <a:pt x="2868334" y="1743601"/>
                </a:lnTo>
                <a:lnTo>
                  <a:pt x="2856013" y="1734561"/>
                </a:lnTo>
                <a:lnTo>
                  <a:pt x="2815502" y="1704839"/>
                </a:lnTo>
                <a:lnTo>
                  <a:pt x="2794925" y="1686310"/>
                </a:lnTo>
                <a:lnTo>
                  <a:pt x="2772840" y="1669313"/>
                </a:lnTo>
                <a:lnTo>
                  <a:pt x="2769203" y="1666205"/>
                </a:lnTo>
                <a:cubicBezTo>
                  <a:pt x="2756342" y="1654142"/>
                  <a:pt x="2743481" y="1641275"/>
                  <a:pt x="2730621" y="1628408"/>
                </a:cubicBezTo>
                <a:cubicBezTo>
                  <a:pt x="2717760" y="1618757"/>
                  <a:pt x="2704899" y="1605890"/>
                  <a:pt x="2692039" y="1592219"/>
                </a:cubicBezTo>
                <a:lnTo>
                  <a:pt x="2674965" y="1574070"/>
                </a:lnTo>
                <a:close/>
                <a:moveTo>
                  <a:pt x="2653456" y="1551205"/>
                </a:moveTo>
                <a:lnTo>
                  <a:pt x="2674965" y="1574070"/>
                </a:lnTo>
                <a:lnTo>
                  <a:pt x="2702809" y="1616291"/>
                </a:lnTo>
                <a:lnTo>
                  <a:pt x="2697300" y="1612616"/>
                </a:lnTo>
                <a:close/>
                <a:moveTo>
                  <a:pt x="1509469" y="1551132"/>
                </a:moveTo>
                <a:cubicBezTo>
                  <a:pt x="1451494" y="1551132"/>
                  <a:pt x="1406403" y="1596235"/>
                  <a:pt x="1380637" y="1641339"/>
                </a:cubicBezTo>
                <a:cubicBezTo>
                  <a:pt x="1367754" y="1660669"/>
                  <a:pt x="1356481" y="1679999"/>
                  <a:pt x="1346819" y="1700135"/>
                </a:cubicBezTo>
                <a:lnTo>
                  <a:pt x="1333641" y="1734845"/>
                </a:lnTo>
                <a:lnTo>
                  <a:pt x="1342131" y="1718736"/>
                </a:lnTo>
                <a:cubicBezTo>
                  <a:pt x="1355004" y="1699397"/>
                  <a:pt x="1361440" y="1680059"/>
                  <a:pt x="1374314" y="1660720"/>
                </a:cubicBezTo>
                <a:cubicBezTo>
                  <a:pt x="1400060" y="1628489"/>
                  <a:pt x="1432243" y="1589812"/>
                  <a:pt x="1477299" y="1576919"/>
                </a:cubicBezTo>
                <a:cubicBezTo>
                  <a:pt x="1488563" y="1572084"/>
                  <a:pt x="1499827" y="1569264"/>
                  <a:pt x="1510890" y="1568358"/>
                </a:cubicBezTo>
                <a:lnTo>
                  <a:pt x="1520962" y="1569266"/>
                </a:lnTo>
                <a:lnTo>
                  <a:pt x="1501759" y="1574212"/>
                </a:lnTo>
                <a:lnTo>
                  <a:pt x="1483736" y="1576919"/>
                </a:lnTo>
                <a:cubicBezTo>
                  <a:pt x="1474081" y="1580142"/>
                  <a:pt x="1464426" y="1584977"/>
                  <a:pt x="1455576" y="1591423"/>
                </a:cubicBezTo>
                <a:lnTo>
                  <a:pt x="1448574" y="1598677"/>
                </a:lnTo>
                <a:lnTo>
                  <a:pt x="1416453" y="1624762"/>
                </a:lnTo>
                <a:lnTo>
                  <a:pt x="1393446" y="1653178"/>
                </a:lnTo>
                <a:lnTo>
                  <a:pt x="1383164" y="1663137"/>
                </a:lnTo>
                <a:cubicBezTo>
                  <a:pt x="1369486" y="1681670"/>
                  <a:pt x="1358222" y="1702620"/>
                  <a:pt x="1348567" y="1725182"/>
                </a:cubicBezTo>
                <a:lnTo>
                  <a:pt x="1322312" y="1773169"/>
                </a:lnTo>
                <a:lnTo>
                  <a:pt x="1331489" y="1779279"/>
                </a:lnTo>
                <a:lnTo>
                  <a:pt x="1348567" y="1738074"/>
                </a:lnTo>
                <a:cubicBezTo>
                  <a:pt x="1358222" y="1712290"/>
                  <a:pt x="1371095" y="1684893"/>
                  <a:pt x="1387991" y="1659914"/>
                </a:cubicBezTo>
                <a:lnTo>
                  <a:pt x="1393446" y="1653178"/>
                </a:lnTo>
                <a:lnTo>
                  <a:pt x="1432243" y="1615596"/>
                </a:lnTo>
                <a:cubicBezTo>
                  <a:pt x="1387187" y="1654274"/>
                  <a:pt x="1361440" y="1712290"/>
                  <a:pt x="1342131" y="1770306"/>
                </a:cubicBezTo>
                <a:cubicBezTo>
                  <a:pt x="1329257" y="1802537"/>
                  <a:pt x="1322821" y="1841214"/>
                  <a:pt x="1335694" y="1873445"/>
                </a:cubicBezTo>
                <a:cubicBezTo>
                  <a:pt x="1348567" y="1905676"/>
                  <a:pt x="1367877" y="1925015"/>
                  <a:pt x="1393623" y="1944353"/>
                </a:cubicBezTo>
                <a:cubicBezTo>
                  <a:pt x="1393623" y="1950800"/>
                  <a:pt x="1387187" y="1950800"/>
                  <a:pt x="1387187" y="1950800"/>
                </a:cubicBezTo>
                <a:cubicBezTo>
                  <a:pt x="1374314" y="1937907"/>
                  <a:pt x="1361440" y="1925015"/>
                  <a:pt x="1355004" y="1912122"/>
                </a:cubicBezTo>
                <a:cubicBezTo>
                  <a:pt x="1329257" y="1886337"/>
                  <a:pt x="1322821" y="1860553"/>
                  <a:pt x="1322821" y="1828321"/>
                </a:cubicBezTo>
                <a:lnTo>
                  <a:pt x="1329541" y="1788611"/>
                </a:lnTo>
                <a:lnTo>
                  <a:pt x="1328834" y="1788046"/>
                </a:lnTo>
                <a:lnTo>
                  <a:pt x="1329618" y="1788157"/>
                </a:lnTo>
                <a:lnTo>
                  <a:pt x="1330794" y="1781209"/>
                </a:lnTo>
                <a:lnTo>
                  <a:pt x="1320365" y="1778509"/>
                </a:lnTo>
                <a:lnTo>
                  <a:pt x="1319981" y="1780973"/>
                </a:lnTo>
                <a:lnTo>
                  <a:pt x="1328834" y="1788046"/>
                </a:lnTo>
                <a:lnTo>
                  <a:pt x="1319096" y="1786656"/>
                </a:lnTo>
                <a:lnTo>
                  <a:pt x="1313000" y="1825781"/>
                </a:lnTo>
                <a:lnTo>
                  <a:pt x="1322405" y="1890848"/>
                </a:lnTo>
                <a:lnTo>
                  <a:pt x="1309779" y="1853970"/>
                </a:lnTo>
                <a:lnTo>
                  <a:pt x="1311421" y="1808547"/>
                </a:lnTo>
                <a:lnTo>
                  <a:pt x="1303511" y="1847660"/>
                </a:lnTo>
                <a:cubicBezTo>
                  <a:pt x="1303511" y="1873445"/>
                  <a:pt x="1309948" y="1892784"/>
                  <a:pt x="1322821" y="1912122"/>
                </a:cubicBezTo>
                <a:cubicBezTo>
                  <a:pt x="1329257" y="1925015"/>
                  <a:pt x="1337303" y="1934684"/>
                  <a:pt x="1346958" y="1941936"/>
                </a:cubicBezTo>
                <a:lnTo>
                  <a:pt x="1369099" y="1951967"/>
                </a:lnTo>
                <a:lnTo>
                  <a:pt x="1329909" y="1912766"/>
                </a:lnTo>
                <a:lnTo>
                  <a:pt x="1323367" y="1893658"/>
                </a:lnTo>
                <a:lnTo>
                  <a:pt x="1341987" y="1920821"/>
                </a:lnTo>
                <a:cubicBezTo>
                  <a:pt x="1348429" y="1929680"/>
                  <a:pt x="1354871" y="1937734"/>
                  <a:pt x="1361312" y="1944178"/>
                </a:cubicBezTo>
                <a:lnTo>
                  <a:pt x="1387999" y="1957525"/>
                </a:lnTo>
                <a:lnTo>
                  <a:pt x="1422588" y="1958857"/>
                </a:lnTo>
                <a:cubicBezTo>
                  <a:pt x="1437071" y="1957246"/>
                  <a:pt x="1451553" y="1954023"/>
                  <a:pt x="1464426" y="1950800"/>
                </a:cubicBezTo>
                <a:cubicBezTo>
                  <a:pt x="1477299" y="1947577"/>
                  <a:pt x="1490172" y="1944353"/>
                  <a:pt x="1502241" y="1939519"/>
                </a:cubicBezTo>
                <a:lnTo>
                  <a:pt x="1516130" y="1930698"/>
                </a:lnTo>
                <a:lnTo>
                  <a:pt x="1516130" y="1905561"/>
                </a:lnTo>
                <a:cubicBezTo>
                  <a:pt x="1522547" y="1854134"/>
                  <a:pt x="1561049" y="1809135"/>
                  <a:pt x="1593135" y="1770564"/>
                </a:cubicBezTo>
                <a:cubicBezTo>
                  <a:pt x="1599553" y="1757708"/>
                  <a:pt x="1605970" y="1746458"/>
                  <a:pt x="1613189" y="1736012"/>
                </a:cubicBezTo>
                <a:lnTo>
                  <a:pt x="1617383" y="1730997"/>
                </a:lnTo>
                <a:lnTo>
                  <a:pt x="1616491" y="1715513"/>
                </a:lnTo>
                <a:cubicBezTo>
                  <a:pt x="1617296" y="1701009"/>
                  <a:pt x="1618905" y="1686505"/>
                  <a:pt x="1618905" y="1673612"/>
                </a:cubicBezTo>
                <a:lnTo>
                  <a:pt x="1615540" y="1648583"/>
                </a:lnTo>
                <a:lnTo>
                  <a:pt x="1595896" y="1613867"/>
                </a:lnTo>
                <a:lnTo>
                  <a:pt x="1584588" y="1600122"/>
                </a:lnTo>
                <a:lnTo>
                  <a:pt x="1582235" y="1597667"/>
                </a:lnTo>
                <a:lnTo>
                  <a:pt x="1548102" y="1576919"/>
                </a:lnTo>
                <a:lnTo>
                  <a:pt x="1535938" y="1575092"/>
                </a:lnTo>
                <a:lnTo>
                  <a:pt x="1549519" y="1574154"/>
                </a:lnTo>
                <a:lnTo>
                  <a:pt x="1567750" y="1582547"/>
                </a:lnTo>
                <a:lnTo>
                  <a:pt x="1561504" y="1576028"/>
                </a:lnTo>
                <a:lnTo>
                  <a:pt x="1556148" y="1573696"/>
                </a:lnTo>
                <a:lnTo>
                  <a:pt x="1549519" y="1574154"/>
                </a:lnTo>
                <a:lnTo>
                  <a:pt x="1543274" y="1571279"/>
                </a:lnTo>
                <a:lnTo>
                  <a:pt x="1520962" y="1569266"/>
                </a:lnTo>
                <a:lnTo>
                  <a:pt x="1528792" y="1567250"/>
                </a:lnTo>
                <a:lnTo>
                  <a:pt x="1554529" y="1569459"/>
                </a:lnTo>
                <a:lnTo>
                  <a:pt x="1533423" y="1556568"/>
                </a:lnTo>
                <a:cubicBezTo>
                  <a:pt x="1525573" y="1553145"/>
                  <a:pt x="1517521" y="1551132"/>
                  <a:pt x="1509469" y="1551132"/>
                </a:cubicBezTo>
                <a:close/>
                <a:moveTo>
                  <a:pt x="3375828" y="1550103"/>
                </a:moveTo>
                <a:lnTo>
                  <a:pt x="3381532" y="1555337"/>
                </a:lnTo>
                <a:lnTo>
                  <a:pt x="3383257" y="1560807"/>
                </a:lnTo>
                <a:lnTo>
                  <a:pt x="3389453" y="1565288"/>
                </a:lnTo>
                <a:lnTo>
                  <a:pt x="3394629" y="1573062"/>
                </a:lnTo>
                <a:lnTo>
                  <a:pt x="3391288" y="1571261"/>
                </a:lnTo>
                <a:cubicBezTo>
                  <a:pt x="3384863" y="1564828"/>
                  <a:pt x="3380045" y="1560003"/>
                  <a:pt x="3376029" y="1555983"/>
                </a:cubicBezTo>
                <a:lnTo>
                  <a:pt x="3372014" y="1551962"/>
                </a:lnTo>
                <a:lnTo>
                  <a:pt x="3396107" y="1576890"/>
                </a:lnTo>
                <a:lnTo>
                  <a:pt x="3397461" y="1577316"/>
                </a:lnTo>
                <a:lnTo>
                  <a:pt x="3397713" y="1577694"/>
                </a:lnTo>
                <a:lnTo>
                  <a:pt x="3404275" y="1582211"/>
                </a:lnTo>
                <a:lnTo>
                  <a:pt x="3404941" y="1583323"/>
                </a:lnTo>
                <a:cubicBezTo>
                  <a:pt x="3408957" y="1587344"/>
                  <a:pt x="3413776" y="1590560"/>
                  <a:pt x="3416988" y="1590560"/>
                </a:cubicBezTo>
                <a:lnTo>
                  <a:pt x="3419459" y="1589323"/>
                </a:lnTo>
                <a:lnTo>
                  <a:pt x="3423413" y="1590560"/>
                </a:lnTo>
                <a:lnTo>
                  <a:pt x="3438107" y="1582638"/>
                </a:lnTo>
                <a:lnTo>
                  <a:pt x="3437066" y="1584931"/>
                </a:lnTo>
                <a:cubicBezTo>
                  <a:pt x="3431444" y="1593777"/>
                  <a:pt x="3423413" y="1600210"/>
                  <a:pt x="3410563" y="1596993"/>
                </a:cubicBezTo>
                <a:cubicBezTo>
                  <a:pt x="3404138" y="1590560"/>
                  <a:pt x="3397713" y="1584127"/>
                  <a:pt x="3391288" y="1577694"/>
                </a:cubicBezTo>
                <a:cubicBezTo>
                  <a:pt x="3388076" y="1571261"/>
                  <a:pt x="3384863" y="1566436"/>
                  <a:pt x="3381651" y="1562416"/>
                </a:cubicBezTo>
                <a:lnTo>
                  <a:pt x="3372013" y="1551962"/>
                </a:lnTo>
                <a:cubicBezTo>
                  <a:pt x="3372013" y="1551962"/>
                  <a:pt x="3373619" y="1551962"/>
                  <a:pt x="3375226" y="1551158"/>
                </a:cubicBezTo>
                <a:close/>
                <a:moveTo>
                  <a:pt x="3520732" y="1549389"/>
                </a:moveTo>
                <a:lnTo>
                  <a:pt x="3512058" y="1554898"/>
                </a:lnTo>
                <a:lnTo>
                  <a:pt x="3516877" y="1550548"/>
                </a:lnTo>
                <a:close/>
                <a:moveTo>
                  <a:pt x="3257565" y="1548904"/>
                </a:moveTo>
                <a:lnTo>
                  <a:pt x="3256712" y="1551038"/>
                </a:lnTo>
                <a:lnTo>
                  <a:pt x="3256453" y="1549230"/>
                </a:lnTo>
                <a:close/>
                <a:moveTo>
                  <a:pt x="2654260" y="1548793"/>
                </a:moveTo>
                <a:cubicBezTo>
                  <a:pt x="2655064" y="1547988"/>
                  <a:pt x="2656671" y="1547988"/>
                  <a:pt x="2659887" y="1551205"/>
                </a:cubicBezTo>
                <a:cubicBezTo>
                  <a:pt x="2659887" y="1551205"/>
                  <a:pt x="2653456" y="1551205"/>
                  <a:pt x="2653456" y="1551205"/>
                </a:cubicBezTo>
                <a:cubicBezTo>
                  <a:pt x="2653456" y="1551205"/>
                  <a:pt x="2653456" y="1549597"/>
                  <a:pt x="2654260" y="1548793"/>
                </a:cubicBezTo>
                <a:close/>
                <a:moveTo>
                  <a:pt x="3380135" y="1548267"/>
                </a:moveTo>
                <a:lnTo>
                  <a:pt x="3387273" y="1552766"/>
                </a:lnTo>
                <a:cubicBezTo>
                  <a:pt x="3392895" y="1558395"/>
                  <a:pt x="3397713" y="1564828"/>
                  <a:pt x="3404138" y="1571261"/>
                </a:cubicBezTo>
                <a:lnTo>
                  <a:pt x="3407351" y="1573983"/>
                </a:lnTo>
                <a:lnTo>
                  <a:pt x="3406548" y="1573674"/>
                </a:lnTo>
                <a:cubicBezTo>
                  <a:pt x="3402532" y="1571261"/>
                  <a:pt x="3397713" y="1568045"/>
                  <a:pt x="3391288" y="1564828"/>
                </a:cubicBezTo>
                <a:lnTo>
                  <a:pt x="3387534" y="1560202"/>
                </a:lnTo>
                <a:close/>
                <a:moveTo>
                  <a:pt x="3374883" y="1546933"/>
                </a:moveTo>
                <a:lnTo>
                  <a:pt x="3376742" y="1548501"/>
                </a:lnTo>
                <a:lnTo>
                  <a:pt x="3375828" y="1550103"/>
                </a:lnTo>
                <a:lnTo>
                  <a:pt x="3375226" y="1549550"/>
                </a:lnTo>
                <a:lnTo>
                  <a:pt x="3373743" y="1548931"/>
                </a:lnTo>
                <a:close/>
                <a:moveTo>
                  <a:pt x="3377738" y="1546756"/>
                </a:moveTo>
                <a:lnTo>
                  <a:pt x="3379095" y="1547611"/>
                </a:lnTo>
                <a:lnTo>
                  <a:pt x="3380329" y="1551525"/>
                </a:lnTo>
                <a:lnTo>
                  <a:pt x="3376742" y="1548501"/>
                </a:lnTo>
                <a:close/>
                <a:moveTo>
                  <a:pt x="3378438" y="1545529"/>
                </a:moveTo>
                <a:lnTo>
                  <a:pt x="3377738" y="1546756"/>
                </a:lnTo>
                <a:lnTo>
                  <a:pt x="3376545" y="1546003"/>
                </a:lnTo>
                <a:close/>
                <a:moveTo>
                  <a:pt x="3378438" y="1545529"/>
                </a:moveTo>
                <a:lnTo>
                  <a:pt x="3380135" y="1548267"/>
                </a:lnTo>
                <a:lnTo>
                  <a:pt x="3379095" y="1547611"/>
                </a:lnTo>
                <a:close/>
                <a:moveTo>
                  <a:pt x="3365588" y="1545529"/>
                </a:moveTo>
                <a:lnTo>
                  <a:pt x="3373743" y="1548931"/>
                </a:lnTo>
                <a:lnTo>
                  <a:pt x="3372013" y="1551962"/>
                </a:lnTo>
                <a:close/>
                <a:moveTo>
                  <a:pt x="2592368" y="1542359"/>
                </a:moveTo>
                <a:cubicBezTo>
                  <a:pt x="2593975" y="1541555"/>
                  <a:pt x="2595583" y="1541555"/>
                  <a:pt x="2595583" y="1544772"/>
                </a:cubicBezTo>
                <a:lnTo>
                  <a:pt x="2609490" y="1557639"/>
                </a:lnTo>
                <a:lnTo>
                  <a:pt x="2608444" y="1557639"/>
                </a:lnTo>
                <a:cubicBezTo>
                  <a:pt x="2621304" y="1570506"/>
                  <a:pt x="2635773" y="1583373"/>
                  <a:pt x="2650241" y="1595436"/>
                </a:cubicBezTo>
                <a:lnTo>
                  <a:pt x="2650937" y="1595985"/>
                </a:lnTo>
                <a:lnTo>
                  <a:pt x="2670336" y="1613932"/>
                </a:lnTo>
                <a:cubicBezTo>
                  <a:pt x="2695254" y="1636450"/>
                  <a:pt x="2720975" y="1657359"/>
                  <a:pt x="2749912" y="1673443"/>
                </a:cubicBezTo>
                <a:lnTo>
                  <a:pt x="2753058" y="1675489"/>
                </a:lnTo>
                <a:lnTo>
                  <a:pt x="2772768" y="1696170"/>
                </a:lnTo>
                <a:lnTo>
                  <a:pt x="2756342" y="1686310"/>
                </a:lnTo>
                <a:cubicBezTo>
                  <a:pt x="2724190" y="1667009"/>
                  <a:pt x="2698469" y="1647709"/>
                  <a:pt x="2666317" y="1621974"/>
                </a:cubicBezTo>
                <a:cubicBezTo>
                  <a:pt x="2640595" y="1596240"/>
                  <a:pt x="2614874" y="1570506"/>
                  <a:pt x="2589152" y="1544772"/>
                </a:cubicBezTo>
                <a:cubicBezTo>
                  <a:pt x="2589152" y="1544772"/>
                  <a:pt x="2590760" y="1543163"/>
                  <a:pt x="2592368" y="1542359"/>
                </a:cubicBezTo>
                <a:close/>
                <a:moveTo>
                  <a:pt x="3453649" y="1541367"/>
                </a:moveTo>
                <a:lnTo>
                  <a:pt x="3450661" y="1552582"/>
                </a:lnTo>
                <a:lnTo>
                  <a:pt x="3443113" y="1563499"/>
                </a:lnTo>
                <a:lnTo>
                  <a:pt x="3445467" y="1556135"/>
                </a:lnTo>
                <a:lnTo>
                  <a:pt x="3449113" y="1551962"/>
                </a:lnTo>
                <a:close/>
                <a:moveTo>
                  <a:pt x="3260199" y="1541306"/>
                </a:moveTo>
                <a:lnTo>
                  <a:pt x="3258036" y="1542028"/>
                </a:lnTo>
                <a:lnTo>
                  <a:pt x="3259936" y="1542978"/>
                </a:lnTo>
                <a:lnTo>
                  <a:pt x="3260573" y="1541384"/>
                </a:lnTo>
                <a:close/>
                <a:moveTo>
                  <a:pt x="3342117" y="1539503"/>
                </a:moveTo>
                <a:lnTo>
                  <a:pt x="3334056" y="1544688"/>
                </a:lnTo>
                <a:lnTo>
                  <a:pt x="3332353" y="1543001"/>
                </a:lnTo>
                <a:close/>
                <a:moveTo>
                  <a:pt x="2982531" y="1539492"/>
                </a:moveTo>
                <a:lnTo>
                  <a:pt x="2984233" y="1540710"/>
                </a:lnTo>
                <a:lnTo>
                  <a:pt x="2994054" y="1546759"/>
                </a:lnTo>
                <a:lnTo>
                  <a:pt x="3045341" y="1583274"/>
                </a:lnTo>
                <a:cubicBezTo>
                  <a:pt x="3064639" y="1602548"/>
                  <a:pt x="3083936" y="1621822"/>
                  <a:pt x="3096801" y="1647521"/>
                </a:cubicBezTo>
                <a:cubicBezTo>
                  <a:pt x="3103233" y="1666795"/>
                  <a:pt x="3103233" y="1692494"/>
                  <a:pt x="3096801" y="1718193"/>
                </a:cubicBezTo>
                <a:cubicBezTo>
                  <a:pt x="3090368" y="1724617"/>
                  <a:pt x="3090368" y="1737467"/>
                  <a:pt x="3083936" y="1743891"/>
                </a:cubicBezTo>
                <a:cubicBezTo>
                  <a:pt x="3077503" y="1750316"/>
                  <a:pt x="3071071" y="1756741"/>
                  <a:pt x="3058206" y="1769590"/>
                </a:cubicBezTo>
                <a:cubicBezTo>
                  <a:pt x="3051774" y="1776015"/>
                  <a:pt x="3045341" y="1782440"/>
                  <a:pt x="3038909" y="1795289"/>
                </a:cubicBezTo>
                <a:cubicBezTo>
                  <a:pt x="3035692" y="1795289"/>
                  <a:pt x="3032476" y="1798501"/>
                  <a:pt x="3030868" y="1802517"/>
                </a:cubicBezTo>
                <a:lnTo>
                  <a:pt x="3031247" y="1805358"/>
                </a:lnTo>
                <a:lnTo>
                  <a:pt x="3026630" y="1807825"/>
                </a:lnTo>
                <a:lnTo>
                  <a:pt x="3027652" y="1796092"/>
                </a:lnTo>
                <a:cubicBezTo>
                  <a:pt x="3030868" y="1790471"/>
                  <a:pt x="3035692" y="1785652"/>
                  <a:pt x="3038909" y="1782440"/>
                </a:cubicBezTo>
                <a:cubicBezTo>
                  <a:pt x="3051774" y="1769590"/>
                  <a:pt x="3071071" y="1756741"/>
                  <a:pt x="3083936" y="1737467"/>
                </a:cubicBezTo>
                <a:cubicBezTo>
                  <a:pt x="3096801" y="1718193"/>
                  <a:pt x="3103233" y="1686069"/>
                  <a:pt x="3096801" y="1666795"/>
                </a:cubicBezTo>
                <a:cubicBezTo>
                  <a:pt x="3090368" y="1641096"/>
                  <a:pt x="3071071" y="1615397"/>
                  <a:pt x="3051774" y="1602548"/>
                </a:cubicBezTo>
                <a:cubicBezTo>
                  <a:pt x="3042125" y="1589698"/>
                  <a:pt x="3030868" y="1578455"/>
                  <a:pt x="3018807" y="1568015"/>
                </a:cubicBezTo>
                <a:close/>
                <a:moveTo>
                  <a:pt x="2610599" y="1539328"/>
                </a:moveTo>
                <a:lnTo>
                  <a:pt x="2610780" y="1539458"/>
                </a:lnTo>
                <a:lnTo>
                  <a:pt x="2659063" y="1577888"/>
                </a:lnTo>
                <a:cubicBezTo>
                  <a:pt x="2643051" y="1569778"/>
                  <a:pt x="2628641" y="1560046"/>
                  <a:pt x="2615131" y="1549402"/>
                </a:cubicBezTo>
                <a:lnTo>
                  <a:pt x="2604413" y="1539954"/>
                </a:lnTo>
                <a:close/>
                <a:moveTo>
                  <a:pt x="3365588" y="1539096"/>
                </a:moveTo>
                <a:lnTo>
                  <a:pt x="3376545" y="1546003"/>
                </a:lnTo>
                <a:lnTo>
                  <a:pt x="3375226" y="1546333"/>
                </a:lnTo>
                <a:lnTo>
                  <a:pt x="3374883" y="1546933"/>
                </a:lnTo>
                <a:close/>
                <a:moveTo>
                  <a:pt x="3327645" y="1538338"/>
                </a:moveTo>
                <a:cubicBezTo>
                  <a:pt x="3327645" y="1538338"/>
                  <a:pt x="3327645" y="1538338"/>
                  <a:pt x="3328446" y="1539132"/>
                </a:cubicBezTo>
                <a:lnTo>
                  <a:pt x="3332353" y="1543001"/>
                </a:lnTo>
                <a:lnTo>
                  <a:pt x="3327645" y="1544688"/>
                </a:lnTo>
                <a:cubicBezTo>
                  <a:pt x="3327645" y="1544688"/>
                  <a:pt x="3321233" y="1538338"/>
                  <a:pt x="3327645" y="1538338"/>
                </a:cubicBezTo>
                <a:close/>
                <a:moveTo>
                  <a:pt x="2979842" y="1537509"/>
                </a:moveTo>
                <a:lnTo>
                  <a:pt x="2981016" y="1538301"/>
                </a:lnTo>
                <a:lnTo>
                  <a:pt x="2982531" y="1539492"/>
                </a:lnTo>
                <a:lnTo>
                  <a:pt x="2980004" y="1537683"/>
                </a:lnTo>
                <a:close/>
                <a:moveTo>
                  <a:pt x="3203886" y="1537444"/>
                </a:moveTo>
                <a:lnTo>
                  <a:pt x="3187725" y="1555459"/>
                </a:lnTo>
                <a:lnTo>
                  <a:pt x="3183298" y="1562110"/>
                </a:lnTo>
                <a:lnTo>
                  <a:pt x="3173214" y="1570800"/>
                </a:lnTo>
                <a:lnTo>
                  <a:pt x="3179576" y="1555059"/>
                </a:lnTo>
                <a:close/>
                <a:moveTo>
                  <a:pt x="2608060" y="1537293"/>
                </a:moveTo>
                <a:lnTo>
                  <a:pt x="2610614" y="1539326"/>
                </a:lnTo>
                <a:lnTo>
                  <a:pt x="2610599" y="1539328"/>
                </a:lnTo>
                <a:lnTo>
                  <a:pt x="2608033" y="1537487"/>
                </a:lnTo>
                <a:close/>
                <a:moveTo>
                  <a:pt x="2591509" y="1537184"/>
                </a:moveTo>
                <a:lnTo>
                  <a:pt x="2598218" y="1540582"/>
                </a:lnTo>
                <a:lnTo>
                  <a:pt x="2601874" y="1540211"/>
                </a:lnTo>
                <a:lnTo>
                  <a:pt x="2645083" y="1577788"/>
                </a:lnTo>
                <a:lnTo>
                  <a:pt x="2653288" y="1583261"/>
                </a:lnTo>
                <a:lnTo>
                  <a:pt x="2655861" y="1578699"/>
                </a:lnTo>
                <a:cubicBezTo>
                  <a:pt x="2657462" y="1577888"/>
                  <a:pt x="2659063" y="1577888"/>
                  <a:pt x="2659063" y="1577888"/>
                </a:cubicBezTo>
                <a:cubicBezTo>
                  <a:pt x="2659063" y="1577888"/>
                  <a:pt x="2659063" y="1579510"/>
                  <a:pt x="2658263" y="1581132"/>
                </a:cubicBezTo>
                <a:lnTo>
                  <a:pt x="2653891" y="1583663"/>
                </a:lnTo>
                <a:lnTo>
                  <a:pt x="2663102" y="1589807"/>
                </a:lnTo>
                <a:lnTo>
                  <a:pt x="2697300" y="1612616"/>
                </a:lnTo>
                <a:lnTo>
                  <a:pt x="2700791" y="1617507"/>
                </a:lnTo>
                <a:lnTo>
                  <a:pt x="2698469" y="1615541"/>
                </a:lnTo>
                <a:lnTo>
                  <a:pt x="2653023" y="1590110"/>
                </a:lnTo>
                <a:lnTo>
                  <a:pt x="2652653" y="1589807"/>
                </a:lnTo>
                <a:lnTo>
                  <a:pt x="2613346" y="1561206"/>
                </a:lnTo>
                <a:lnTo>
                  <a:pt x="2609490" y="1557639"/>
                </a:lnTo>
                <a:lnTo>
                  <a:pt x="2613613" y="1557639"/>
                </a:lnTo>
                <a:lnTo>
                  <a:pt x="2609726" y="1554977"/>
                </a:lnTo>
                <a:close/>
                <a:moveTo>
                  <a:pt x="2605406" y="1535602"/>
                </a:moveTo>
                <a:lnTo>
                  <a:pt x="2608033" y="1537487"/>
                </a:lnTo>
                <a:lnTo>
                  <a:pt x="2607825" y="1538960"/>
                </a:lnTo>
                <a:close/>
                <a:moveTo>
                  <a:pt x="2614230" y="1534446"/>
                </a:moveTo>
                <a:lnTo>
                  <a:pt x="2646254" y="1558424"/>
                </a:lnTo>
                <a:cubicBezTo>
                  <a:pt x="2652658" y="1564912"/>
                  <a:pt x="2646254" y="1564912"/>
                  <a:pt x="2646254" y="1564912"/>
                </a:cubicBezTo>
                <a:lnTo>
                  <a:pt x="2610780" y="1539458"/>
                </a:lnTo>
                <a:lnTo>
                  <a:pt x="2610614" y="1539326"/>
                </a:lnTo>
                <a:lnTo>
                  <a:pt x="2614230" y="1538960"/>
                </a:lnTo>
                <a:cubicBezTo>
                  <a:pt x="2614230" y="1538960"/>
                  <a:pt x="2614230" y="1537338"/>
                  <a:pt x="2614230" y="1535716"/>
                </a:cubicBezTo>
                <a:close/>
                <a:moveTo>
                  <a:pt x="3566670" y="1534440"/>
                </a:moveTo>
                <a:lnTo>
                  <a:pt x="3558639" y="1539272"/>
                </a:lnTo>
                <a:lnTo>
                  <a:pt x="3517587" y="1560649"/>
                </a:lnTo>
                <a:lnTo>
                  <a:pt x="3513462" y="1562402"/>
                </a:lnTo>
                <a:lnTo>
                  <a:pt x="3507446" y="1564838"/>
                </a:lnTo>
                <a:lnTo>
                  <a:pt x="3513664" y="1558603"/>
                </a:lnTo>
                <a:cubicBezTo>
                  <a:pt x="3516876" y="1556992"/>
                  <a:pt x="3520089" y="1555381"/>
                  <a:pt x="3520089" y="1552159"/>
                </a:cubicBezTo>
                <a:cubicBezTo>
                  <a:pt x="3532939" y="1552159"/>
                  <a:pt x="3539364" y="1545716"/>
                  <a:pt x="3552214" y="1539272"/>
                </a:cubicBezTo>
                <a:close/>
                <a:moveTo>
                  <a:pt x="2603221" y="1533442"/>
                </a:moveTo>
                <a:lnTo>
                  <a:pt x="2604695" y="1534615"/>
                </a:lnTo>
                <a:lnTo>
                  <a:pt x="2605406" y="1535602"/>
                </a:lnTo>
                <a:lnTo>
                  <a:pt x="2602486" y="1533506"/>
                </a:lnTo>
                <a:close/>
                <a:moveTo>
                  <a:pt x="2611870" y="1532680"/>
                </a:moveTo>
                <a:lnTo>
                  <a:pt x="2612020" y="1532792"/>
                </a:lnTo>
                <a:lnTo>
                  <a:pt x="2608626" y="1533283"/>
                </a:lnTo>
                <a:lnTo>
                  <a:pt x="2608060" y="1537293"/>
                </a:lnTo>
                <a:lnTo>
                  <a:pt x="2604695" y="1534615"/>
                </a:lnTo>
                <a:lnTo>
                  <a:pt x="2603813" y="1533389"/>
                </a:lnTo>
                <a:close/>
                <a:moveTo>
                  <a:pt x="2614230" y="1532472"/>
                </a:moveTo>
                <a:lnTo>
                  <a:pt x="2614230" y="1534446"/>
                </a:lnTo>
                <a:lnTo>
                  <a:pt x="2612020" y="1532792"/>
                </a:lnTo>
                <a:close/>
                <a:moveTo>
                  <a:pt x="2592714" y="1532245"/>
                </a:moveTo>
                <a:lnTo>
                  <a:pt x="2595816" y="1534094"/>
                </a:lnTo>
                <a:lnTo>
                  <a:pt x="2597587" y="1533938"/>
                </a:lnTo>
                <a:lnTo>
                  <a:pt x="2604413" y="1539954"/>
                </a:lnTo>
                <a:lnTo>
                  <a:pt x="2601874" y="1540211"/>
                </a:lnTo>
                <a:close/>
                <a:moveTo>
                  <a:pt x="3458562" y="1531906"/>
                </a:moveTo>
                <a:lnTo>
                  <a:pt x="3457370" y="1542344"/>
                </a:lnTo>
                <a:lnTo>
                  <a:pt x="3449884" y="1558125"/>
                </a:lnTo>
                <a:lnTo>
                  <a:pt x="3448720" y="1559262"/>
                </a:lnTo>
                <a:lnTo>
                  <a:pt x="3449113" y="1558395"/>
                </a:lnTo>
                <a:lnTo>
                  <a:pt x="3450661" y="1552582"/>
                </a:lnTo>
                <a:lnTo>
                  <a:pt x="3455538" y="1545529"/>
                </a:lnTo>
                <a:close/>
                <a:moveTo>
                  <a:pt x="2974584" y="1531876"/>
                </a:moveTo>
                <a:cubicBezTo>
                  <a:pt x="3006746" y="1544725"/>
                  <a:pt x="3032476" y="1564000"/>
                  <a:pt x="3058206" y="1583274"/>
                </a:cubicBezTo>
                <a:cubicBezTo>
                  <a:pt x="3067855" y="1589698"/>
                  <a:pt x="3077503" y="1597729"/>
                  <a:pt x="3086348" y="1606563"/>
                </a:cubicBezTo>
                <a:lnTo>
                  <a:pt x="3092474" y="1613947"/>
                </a:lnTo>
                <a:lnTo>
                  <a:pt x="3108722" y="1603098"/>
                </a:lnTo>
                <a:lnTo>
                  <a:pt x="3111391" y="1601316"/>
                </a:lnTo>
                <a:lnTo>
                  <a:pt x="3111947" y="1602290"/>
                </a:lnTo>
                <a:cubicBezTo>
                  <a:pt x="3113559" y="1603098"/>
                  <a:pt x="3115171" y="1603098"/>
                  <a:pt x="3115171" y="1603098"/>
                </a:cubicBezTo>
                <a:lnTo>
                  <a:pt x="3125879" y="1591641"/>
                </a:lnTo>
                <a:lnTo>
                  <a:pt x="3128070" y="1590179"/>
                </a:lnTo>
                <a:cubicBezTo>
                  <a:pt x="3128070" y="1593408"/>
                  <a:pt x="3126458" y="1598253"/>
                  <a:pt x="3124039" y="1603098"/>
                </a:cubicBezTo>
                <a:lnTo>
                  <a:pt x="3123722" y="1603559"/>
                </a:lnTo>
                <a:lnTo>
                  <a:pt x="3114365" y="1609557"/>
                </a:lnTo>
                <a:lnTo>
                  <a:pt x="3096495" y="1618795"/>
                </a:lnTo>
                <a:lnTo>
                  <a:pt x="3109666" y="1634671"/>
                </a:lnTo>
                <a:cubicBezTo>
                  <a:pt x="3122531" y="1653945"/>
                  <a:pt x="3128963" y="1679644"/>
                  <a:pt x="3122531" y="1698918"/>
                </a:cubicBezTo>
                <a:cubicBezTo>
                  <a:pt x="3116098" y="1724617"/>
                  <a:pt x="3103233" y="1750316"/>
                  <a:pt x="3083936" y="1769590"/>
                </a:cubicBezTo>
                <a:cubicBezTo>
                  <a:pt x="3077504" y="1779227"/>
                  <a:pt x="3069463" y="1788864"/>
                  <a:pt x="3059814" y="1796895"/>
                </a:cubicBezTo>
                <a:lnTo>
                  <a:pt x="3032056" y="1811418"/>
                </a:lnTo>
                <a:lnTo>
                  <a:pt x="3031247" y="1805358"/>
                </a:lnTo>
                <a:lnTo>
                  <a:pt x="3060618" y="1789667"/>
                </a:lnTo>
                <a:cubicBezTo>
                  <a:pt x="3071071" y="1780833"/>
                  <a:pt x="3080720" y="1769590"/>
                  <a:pt x="3090368" y="1756741"/>
                </a:cubicBezTo>
                <a:cubicBezTo>
                  <a:pt x="3103233" y="1737467"/>
                  <a:pt x="3116098" y="1711768"/>
                  <a:pt x="3116098" y="1686069"/>
                </a:cubicBezTo>
                <a:cubicBezTo>
                  <a:pt x="3116098" y="1673220"/>
                  <a:pt x="3114490" y="1660370"/>
                  <a:pt x="3110470" y="1648324"/>
                </a:cubicBezTo>
                <a:lnTo>
                  <a:pt x="3093415" y="1620387"/>
                </a:lnTo>
                <a:lnTo>
                  <a:pt x="3089374" y="1622476"/>
                </a:lnTo>
                <a:cubicBezTo>
                  <a:pt x="3089374" y="1622476"/>
                  <a:pt x="3082925" y="1616017"/>
                  <a:pt x="3089374" y="1616017"/>
                </a:cubicBezTo>
                <a:lnTo>
                  <a:pt x="3090339" y="1615372"/>
                </a:lnTo>
                <a:lnTo>
                  <a:pt x="3063834" y="1592911"/>
                </a:lnTo>
                <a:cubicBezTo>
                  <a:pt x="3053382" y="1584880"/>
                  <a:pt x="3042125" y="1576849"/>
                  <a:pt x="3032476" y="1570424"/>
                </a:cubicBezTo>
                <a:lnTo>
                  <a:pt x="2994054" y="1546759"/>
                </a:lnTo>
                <a:lnTo>
                  <a:pt x="2977425" y="1534920"/>
                </a:lnTo>
                <a:close/>
                <a:moveTo>
                  <a:pt x="3459492" y="1527715"/>
                </a:moveTo>
                <a:lnTo>
                  <a:pt x="3458562" y="1531906"/>
                </a:lnTo>
                <a:lnTo>
                  <a:pt x="3458751" y="1530251"/>
                </a:lnTo>
                <a:lnTo>
                  <a:pt x="3458914" y="1529065"/>
                </a:lnTo>
                <a:close/>
                <a:moveTo>
                  <a:pt x="3243917" y="1525326"/>
                </a:moveTo>
                <a:cubicBezTo>
                  <a:pt x="3243917" y="1531754"/>
                  <a:pt x="3237490" y="1531754"/>
                  <a:pt x="3237490" y="1531754"/>
                </a:cubicBezTo>
                <a:cubicBezTo>
                  <a:pt x="3237490" y="1531754"/>
                  <a:pt x="3237490" y="1525326"/>
                  <a:pt x="3243917" y="1525326"/>
                </a:cubicBezTo>
                <a:close/>
                <a:moveTo>
                  <a:pt x="3194788" y="1517998"/>
                </a:moveTo>
                <a:lnTo>
                  <a:pt x="3180470" y="1536081"/>
                </a:lnTo>
                <a:lnTo>
                  <a:pt x="3179381" y="1538327"/>
                </a:lnTo>
                <a:lnTo>
                  <a:pt x="3150642" y="1565148"/>
                </a:lnTo>
                <a:lnTo>
                  <a:pt x="3125879" y="1591641"/>
                </a:lnTo>
                <a:lnTo>
                  <a:pt x="3120114" y="1595491"/>
                </a:lnTo>
                <a:lnTo>
                  <a:pt x="3135772" y="1571393"/>
                </a:lnTo>
                <a:lnTo>
                  <a:pt x="3138592" y="1568760"/>
                </a:lnTo>
                <a:lnTo>
                  <a:pt x="3147417" y="1564341"/>
                </a:lnTo>
                <a:cubicBezTo>
                  <a:pt x="3160316" y="1551422"/>
                  <a:pt x="3173214" y="1538503"/>
                  <a:pt x="3186113" y="1525584"/>
                </a:cubicBezTo>
                <a:close/>
                <a:moveTo>
                  <a:pt x="3176872" y="1517431"/>
                </a:moveTo>
                <a:lnTo>
                  <a:pt x="3150954" y="1548913"/>
                </a:lnTo>
                <a:lnTo>
                  <a:pt x="3147417" y="1551422"/>
                </a:lnTo>
                <a:lnTo>
                  <a:pt x="3140382" y="1557001"/>
                </a:lnTo>
                <a:lnTo>
                  <a:pt x="3165475" y="1525584"/>
                </a:lnTo>
                <a:lnTo>
                  <a:pt x="3169990" y="1522354"/>
                </a:lnTo>
                <a:close/>
                <a:moveTo>
                  <a:pt x="1051653" y="1514754"/>
                </a:moveTo>
                <a:lnTo>
                  <a:pt x="1063848" y="1523740"/>
                </a:lnTo>
                <a:lnTo>
                  <a:pt x="1123326" y="1586552"/>
                </a:lnTo>
                <a:lnTo>
                  <a:pt x="1153169" y="1620403"/>
                </a:lnTo>
                <a:lnTo>
                  <a:pt x="1188258" y="1672966"/>
                </a:lnTo>
                <a:lnTo>
                  <a:pt x="1182098" y="1666954"/>
                </a:lnTo>
                <a:cubicBezTo>
                  <a:pt x="1143453" y="1615497"/>
                  <a:pt x="1098368" y="1564040"/>
                  <a:pt x="1053283" y="1519015"/>
                </a:cubicBezTo>
                <a:cubicBezTo>
                  <a:pt x="1050063" y="1519015"/>
                  <a:pt x="1050063" y="1517407"/>
                  <a:pt x="1050868" y="1515799"/>
                </a:cubicBezTo>
                <a:close/>
                <a:moveTo>
                  <a:pt x="3461045" y="1513594"/>
                </a:moveTo>
                <a:lnTo>
                  <a:pt x="3458914" y="1529065"/>
                </a:lnTo>
                <a:lnTo>
                  <a:pt x="3458751" y="1529447"/>
                </a:lnTo>
                <a:lnTo>
                  <a:pt x="3453649" y="1541367"/>
                </a:lnTo>
                <a:close/>
                <a:moveTo>
                  <a:pt x="3175251" y="1513345"/>
                </a:moveTo>
                <a:lnTo>
                  <a:pt x="3165475" y="1525584"/>
                </a:lnTo>
                <a:lnTo>
                  <a:pt x="3147417" y="1538503"/>
                </a:lnTo>
                <a:cubicBezTo>
                  <a:pt x="3128070" y="1551422"/>
                  <a:pt x="3115171" y="1564341"/>
                  <a:pt x="3108722" y="1577260"/>
                </a:cubicBezTo>
                <a:cubicBezTo>
                  <a:pt x="3115171" y="1574030"/>
                  <a:pt x="3121621" y="1570800"/>
                  <a:pt x="3128070" y="1566763"/>
                </a:cubicBezTo>
                <a:lnTo>
                  <a:pt x="3140382" y="1557001"/>
                </a:lnTo>
                <a:lnTo>
                  <a:pt x="3125920" y="1575107"/>
                </a:lnTo>
                <a:lnTo>
                  <a:pt x="3108722" y="1583719"/>
                </a:lnTo>
                <a:cubicBezTo>
                  <a:pt x="3102273" y="1583719"/>
                  <a:pt x="3102273" y="1577260"/>
                  <a:pt x="3102273" y="1577260"/>
                </a:cubicBezTo>
                <a:cubicBezTo>
                  <a:pt x="3108722" y="1557881"/>
                  <a:pt x="3128070" y="1544962"/>
                  <a:pt x="3147417" y="1532043"/>
                </a:cubicBezTo>
                <a:cubicBezTo>
                  <a:pt x="3153867" y="1525584"/>
                  <a:pt x="3161928" y="1520739"/>
                  <a:pt x="3170796" y="1515895"/>
                </a:cubicBezTo>
                <a:close/>
                <a:moveTo>
                  <a:pt x="3398166" y="1512938"/>
                </a:moveTo>
                <a:cubicBezTo>
                  <a:pt x="3388550" y="1519288"/>
                  <a:pt x="3377330" y="1525638"/>
                  <a:pt x="3365310" y="1531194"/>
                </a:cubicBezTo>
                <a:lnTo>
                  <a:pt x="3342117" y="1539503"/>
                </a:lnTo>
                <a:lnTo>
                  <a:pt x="3361874" y="1526797"/>
                </a:lnTo>
                <a:lnTo>
                  <a:pt x="3365310" y="1525638"/>
                </a:lnTo>
                <a:cubicBezTo>
                  <a:pt x="3377330" y="1520876"/>
                  <a:pt x="3388550" y="1516113"/>
                  <a:pt x="3398166" y="1512938"/>
                </a:cubicBezTo>
                <a:close/>
                <a:moveTo>
                  <a:pt x="2573206" y="1512497"/>
                </a:moveTo>
                <a:lnTo>
                  <a:pt x="2602486" y="1533506"/>
                </a:lnTo>
                <a:lnTo>
                  <a:pt x="2597587" y="1533938"/>
                </a:lnTo>
                <a:lnTo>
                  <a:pt x="2576602" y="1515441"/>
                </a:lnTo>
                <a:close/>
                <a:moveTo>
                  <a:pt x="3456540" y="1510767"/>
                </a:moveTo>
                <a:lnTo>
                  <a:pt x="3455538" y="1519797"/>
                </a:lnTo>
                <a:cubicBezTo>
                  <a:pt x="3452326" y="1529447"/>
                  <a:pt x="3450720" y="1537488"/>
                  <a:pt x="3449113" y="1544725"/>
                </a:cubicBezTo>
                <a:lnTo>
                  <a:pt x="3445467" y="1556135"/>
                </a:lnTo>
                <a:lnTo>
                  <a:pt x="3438734" y="1563838"/>
                </a:lnTo>
                <a:lnTo>
                  <a:pt x="3449113" y="1532663"/>
                </a:lnTo>
                <a:close/>
                <a:moveTo>
                  <a:pt x="3635177" y="1509258"/>
                </a:moveTo>
                <a:lnTo>
                  <a:pt x="3626625" y="1514172"/>
                </a:lnTo>
                <a:lnTo>
                  <a:pt x="3610793" y="1519681"/>
                </a:lnTo>
                <a:lnTo>
                  <a:pt x="3626190" y="1512091"/>
                </a:lnTo>
                <a:close/>
                <a:moveTo>
                  <a:pt x="3392780" y="1506919"/>
                </a:moveTo>
                <a:lnTo>
                  <a:pt x="3361874" y="1526797"/>
                </a:lnTo>
                <a:lnTo>
                  <a:pt x="3327645" y="1538338"/>
                </a:lnTo>
                <a:lnTo>
                  <a:pt x="3373094" y="1510550"/>
                </a:lnTo>
                <a:lnTo>
                  <a:pt x="3373324" y="1512144"/>
                </a:lnTo>
                <a:lnTo>
                  <a:pt x="3372522" y="1512938"/>
                </a:lnTo>
                <a:lnTo>
                  <a:pt x="3374590" y="1512324"/>
                </a:lnTo>
                <a:lnTo>
                  <a:pt x="3378933" y="1512938"/>
                </a:lnTo>
                <a:lnTo>
                  <a:pt x="3381681" y="1510217"/>
                </a:lnTo>
                <a:close/>
                <a:moveTo>
                  <a:pt x="3237706" y="1506205"/>
                </a:moveTo>
                <a:cubicBezTo>
                  <a:pt x="3205460" y="1538503"/>
                  <a:pt x="3179664" y="1577260"/>
                  <a:pt x="3153867" y="1622476"/>
                </a:cubicBezTo>
                <a:cubicBezTo>
                  <a:pt x="3157091" y="1612787"/>
                  <a:pt x="3163541" y="1603098"/>
                  <a:pt x="3168377" y="1593408"/>
                </a:cubicBezTo>
                <a:lnTo>
                  <a:pt x="3170348" y="1581566"/>
                </a:lnTo>
                <a:lnTo>
                  <a:pt x="3183298" y="1562110"/>
                </a:lnTo>
                <a:lnTo>
                  <a:pt x="3207879" y="1540925"/>
                </a:lnTo>
                <a:cubicBezTo>
                  <a:pt x="3218359" y="1528814"/>
                  <a:pt x="3228032" y="1515895"/>
                  <a:pt x="3237706" y="1506205"/>
                </a:cubicBezTo>
                <a:close/>
                <a:moveTo>
                  <a:pt x="2936828" y="1504222"/>
                </a:moveTo>
                <a:lnTo>
                  <a:pt x="2974584" y="1531876"/>
                </a:lnTo>
                <a:cubicBezTo>
                  <a:pt x="2964935" y="1525451"/>
                  <a:pt x="2955287" y="1519027"/>
                  <a:pt x="2945638" y="1511799"/>
                </a:cubicBezTo>
                <a:close/>
                <a:moveTo>
                  <a:pt x="3381748" y="1503800"/>
                </a:moveTo>
                <a:lnTo>
                  <a:pt x="3377899" y="1507612"/>
                </a:lnTo>
                <a:lnTo>
                  <a:pt x="3373094" y="1510550"/>
                </a:lnTo>
                <a:lnTo>
                  <a:pt x="3372568" y="1506907"/>
                </a:lnTo>
                <a:lnTo>
                  <a:pt x="3374340" y="1506039"/>
                </a:lnTo>
                <a:close/>
                <a:moveTo>
                  <a:pt x="2556169" y="1502091"/>
                </a:moveTo>
                <a:lnTo>
                  <a:pt x="2567795" y="1510575"/>
                </a:lnTo>
                <a:lnTo>
                  <a:pt x="2592714" y="1532245"/>
                </a:lnTo>
                <a:lnTo>
                  <a:pt x="2582206" y="1525984"/>
                </a:lnTo>
                <a:lnTo>
                  <a:pt x="2575193" y="1521247"/>
                </a:lnTo>
                <a:lnTo>
                  <a:pt x="2573400" y="1519496"/>
                </a:lnTo>
                <a:close/>
                <a:moveTo>
                  <a:pt x="3390973" y="1501013"/>
                </a:moveTo>
                <a:lnTo>
                  <a:pt x="3381681" y="1510217"/>
                </a:lnTo>
                <a:lnTo>
                  <a:pt x="3374590" y="1512324"/>
                </a:lnTo>
                <a:lnTo>
                  <a:pt x="3373324" y="1512144"/>
                </a:lnTo>
                <a:lnTo>
                  <a:pt x="3377899" y="1507612"/>
                </a:lnTo>
                <a:lnTo>
                  <a:pt x="3386466" y="1502375"/>
                </a:lnTo>
                <a:close/>
                <a:moveTo>
                  <a:pt x="3237706" y="1499746"/>
                </a:moveTo>
                <a:cubicBezTo>
                  <a:pt x="3228032" y="1512665"/>
                  <a:pt x="3216746" y="1525584"/>
                  <a:pt x="3204654" y="1536888"/>
                </a:cubicBezTo>
                <a:lnTo>
                  <a:pt x="3203886" y="1537444"/>
                </a:lnTo>
                <a:close/>
                <a:moveTo>
                  <a:pt x="3237706" y="1499746"/>
                </a:moveTo>
                <a:cubicBezTo>
                  <a:pt x="3237706" y="1499746"/>
                  <a:pt x="3244156" y="1499746"/>
                  <a:pt x="3237706" y="1506205"/>
                </a:cubicBezTo>
                <a:cubicBezTo>
                  <a:pt x="3237706" y="1499746"/>
                  <a:pt x="3237706" y="1499746"/>
                  <a:pt x="3237706" y="1499746"/>
                </a:cubicBezTo>
                <a:close/>
                <a:moveTo>
                  <a:pt x="3393599" y="1498200"/>
                </a:moveTo>
                <a:lnTo>
                  <a:pt x="3392557" y="1498651"/>
                </a:lnTo>
                <a:lnTo>
                  <a:pt x="3386466" y="1502375"/>
                </a:lnTo>
                <a:lnTo>
                  <a:pt x="3381748" y="1503800"/>
                </a:lnTo>
                <a:lnTo>
                  <a:pt x="3384161" y="1501410"/>
                </a:lnTo>
                <a:close/>
                <a:moveTo>
                  <a:pt x="3393979" y="1498035"/>
                </a:moveTo>
                <a:lnTo>
                  <a:pt x="3393925" y="1498089"/>
                </a:lnTo>
                <a:lnTo>
                  <a:pt x="3393599" y="1498200"/>
                </a:lnTo>
                <a:close/>
                <a:moveTo>
                  <a:pt x="2556476" y="1496235"/>
                </a:moveTo>
                <a:lnTo>
                  <a:pt x="2572150" y="1502940"/>
                </a:lnTo>
                <a:lnTo>
                  <a:pt x="2572599" y="1503276"/>
                </a:lnTo>
                <a:lnTo>
                  <a:pt x="2593267" y="1518751"/>
                </a:lnTo>
                <a:lnTo>
                  <a:pt x="2603813" y="1533389"/>
                </a:lnTo>
                <a:lnTo>
                  <a:pt x="2603221" y="1533442"/>
                </a:lnTo>
                <a:lnTo>
                  <a:pt x="2569397" y="1506520"/>
                </a:lnTo>
                <a:close/>
                <a:moveTo>
                  <a:pt x="3289101" y="1493565"/>
                </a:moveTo>
                <a:lnTo>
                  <a:pt x="3275669" y="1503642"/>
                </a:lnTo>
                <a:lnTo>
                  <a:pt x="3263441" y="1534214"/>
                </a:lnTo>
                <a:lnTo>
                  <a:pt x="3274538" y="1536527"/>
                </a:lnTo>
                <a:lnTo>
                  <a:pt x="3278537" y="1535193"/>
                </a:lnTo>
                <a:lnTo>
                  <a:pt x="3282484" y="1525326"/>
                </a:lnTo>
                <a:close/>
                <a:moveTo>
                  <a:pt x="2550182" y="1491226"/>
                </a:moveTo>
                <a:lnTo>
                  <a:pt x="2556476" y="1496235"/>
                </a:lnTo>
                <a:lnTo>
                  <a:pt x="2552468" y="1494521"/>
                </a:lnTo>
                <a:lnTo>
                  <a:pt x="2550182" y="1492540"/>
                </a:lnTo>
                <a:close/>
                <a:moveTo>
                  <a:pt x="3219838" y="1489849"/>
                </a:moveTo>
                <a:lnTo>
                  <a:pt x="3206622" y="1504328"/>
                </a:lnTo>
                <a:lnTo>
                  <a:pt x="3179664" y="1525584"/>
                </a:lnTo>
                <a:cubicBezTo>
                  <a:pt x="3166765" y="1538503"/>
                  <a:pt x="3155479" y="1551422"/>
                  <a:pt x="3144193" y="1563533"/>
                </a:cubicBezTo>
                <a:lnTo>
                  <a:pt x="3138592" y="1568760"/>
                </a:lnTo>
                <a:lnTo>
                  <a:pt x="3136947" y="1569584"/>
                </a:lnTo>
                <a:lnTo>
                  <a:pt x="3148224" y="1552229"/>
                </a:lnTo>
                <a:lnTo>
                  <a:pt x="3150954" y="1548913"/>
                </a:lnTo>
                <a:lnTo>
                  <a:pt x="3166765" y="1537695"/>
                </a:lnTo>
                <a:cubicBezTo>
                  <a:pt x="3173214" y="1532043"/>
                  <a:pt x="3179663" y="1525584"/>
                  <a:pt x="3186113" y="1519124"/>
                </a:cubicBezTo>
                <a:close/>
                <a:moveTo>
                  <a:pt x="2551767" y="1487678"/>
                </a:moveTo>
                <a:lnTo>
                  <a:pt x="2589411" y="1502465"/>
                </a:lnTo>
                <a:cubicBezTo>
                  <a:pt x="2601420" y="1509764"/>
                  <a:pt x="2611027" y="1519496"/>
                  <a:pt x="2614230" y="1532472"/>
                </a:cubicBezTo>
                <a:lnTo>
                  <a:pt x="2611870" y="1532680"/>
                </a:lnTo>
                <a:lnTo>
                  <a:pt x="2593267" y="1518751"/>
                </a:lnTo>
                <a:lnTo>
                  <a:pt x="2586209" y="1508953"/>
                </a:lnTo>
                <a:lnTo>
                  <a:pt x="2572150" y="1502940"/>
                </a:lnTo>
                <a:close/>
                <a:moveTo>
                  <a:pt x="3443044" y="1487538"/>
                </a:moveTo>
                <a:lnTo>
                  <a:pt x="3435030" y="1495476"/>
                </a:lnTo>
                <a:cubicBezTo>
                  <a:pt x="3423811" y="1503413"/>
                  <a:pt x="3410989" y="1509763"/>
                  <a:pt x="3398166" y="1512938"/>
                </a:cubicBezTo>
                <a:cubicBezTo>
                  <a:pt x="3410989" y="1506588"/>
                  <a:pt x="3422208" y="1500238"/>
                  <a:pt x="3432626" y="1493094"/>
                </a:cubicBezTo>
                <a:lnTo>
                  <a:pt x="3433812" y="1492110"/>
                </a:lnTo>
                <a:close/>
                <a:moveTo>
                  <a:pt x="3313892" y="1485744"/>
                </a:moveTo>
                <a:lnTo>
                  <a:pt x="3300089" y="1521314"/>
                </a:lnTo>
                <a:lnTo>
                  <a:pt x="3285048" y="1536721"/>
                </a:lnTo>
                <a:lnTo>
                  <a:pt x="3298353" y="1529143"/>
                </a:lnTo>
                <a:cubicBezTo>
                  <a:pt x="3304681" y="1522815"/>
                  <a:pt x="3308748" y="1514227"/>
                  <a:pt x="3311234" y="1505414"/>
                </a:cubicBezTo>
                <a:close/>
                <a:moveTo>
                  <a:pt x="3433477" y="1484635"/>
                </a:moveTo>
                <a:lnTo>
                  <a:pt x="3419804" y="1492301"/>
                </a:lnTo>
                <a:lnTo>
                  <a:pt x="3390973" y="1501013"/>
                </a:lnTo>
                <a:lnTo>
                  <a:pt x="3393925" y="1498089"/>
                </a:lnTo>
                <a:close/>
                <a:moveTo>
                  <a:pt x="3226420" y="1484136"/>
                </a:moveTo>
                <a:lnTo>
                  <a:pt x="3219838" y="1489849"/>
                </a:lnTo>
                <a:lnTo>
                  <a:pt x="3224455" y="1484792"/>
                </a:lnTo>
                <a:close/>
                <a:moveTo>
                  <a:pt x="3445406" y="1482489"/>
                </a:moveTo>
                <a:lnTo>
                  <a:pt x="3433812" y="1492110"/>
                </a:lnTo>
                <a:lnTo>
                  <a:pt x="3420605" y="1498651"/>
                </a:lnTo>
                <a:lnTo>
                  <a:pt x="3392780" y="1506919"/>
                </a:lnTo>
                <a:lnTo>
                  <a:pt x="3395762" y="1505001"/>
                </a:lnTo>
                <a:close/>
                <a:moveTo>
                  <a:pt x="3236900" y="1481175"/>
                </a:moveTo>
                <a:lnTo>
                  <a:pt x="3231257" y="1486827"/>
                </a:lnTo>
                <a:cubicBezTo>
                  <a:pt x="3223196" y="1494901"/>
                  <a:pt x="3215134" y="1502976"/>
                  <a:pt x="3205460" y="1512665"/>
                </a:cubicBezTo>
                <a:cubicBezTo>
                  <a:pt x="3199011" y="1519124"/>
                  <a:pt x="3192562" y="1527199"/>
                  <a:pt x="3186919" y="1536888"/>
                </a:cubicBezTo>
                <a:lnTo>
                  <a:pt x="3179576" y="1555059"/>
                </a:lnTo>
                <a:lnTo>
                  <a:pt x="3166765" y="1564341"/>
                </a:lnTo>
                <a:lnTo>
                  <a:pt x="3179381" y="1538327"/>
                </a:lnTo>
                <a:lnTo>
                  <a:pt x="3186113" y="1532043"/>
                </a:lnTo>
                <a:lnTo>
                  <a:pt x="3218333" y="1497410"/>
                </a:lnTo>
                <a:close/>
                <a:moveTo>
                  <a:pt x="3236902" y="1481173"/>
                </a:moveTo>
                <a:lnTo>
                  <a:pt x="3236900" y="1481175"/>
                </a:lnTo>
                <a:lnTo>
                  <a:pt x="3236900" y="1481175"/>
                </a:lnTo>
                <a:close/>
                <a:moveTo>
                  <a:pt x="3235658" y="1481051"/>
                </a:moveTo>
                <a:lnTo>
                  <a:pt x="3219165" y="1496516"/>
                </a:lnTo>
                <a:lnTo>
                  <a:pt x="3218333" y="1497410"/>
                </a:lnTo>
                <a:lnTo>
                  <a:pt x="3194788" y="1517998"/>
                </a:lnTo>
                <a:lnTo>
                  <a:pt x="3199011" y="1512665"/>
                </a:lnTo>
                <a:lnTo>
                  <a:pt x="3206622" y="1504328"/>
                </a:lnTo>
                <a:lnTo>
                  <a:pt x="3217553" y="1495709"/>
                </a:lnTo>
                <a:lnTo>
                  <a:pt x="3229572" y="1483083"/>
                </a:lnTo>
                <a:close/>
                <a:moveTo>
                  <a:pt x="3472342" y="1480704"/>
                </a:moveTo>
                <a:lnTo>
                  <a:pt x="3474813" y="1500498"/>
                </a:lnTo>
                <a:cubicBezTo>
                  <a:pt x="3471601" y="1516581"/>
                  <a:pt x="3468388" y="1532663"/>
                  <a:pt x="3461963" y="1546333"/>
                </a:cubicBezTo>
                <a:lnTo>
                  <a:pt x="3456282" y="1551879"/>
                </a:lnTo>
                <a:lnTo>
                  <a:pt x="3457370" y="1542344"/>
                </a:lnTo>
                <a:lnTo>
                  <a:pt x="3461963" y="1532663"/>
                </a:lnTo>
                <a:lnTo>
                  <a:pt x="3465979" y="1512560"/>
                </a:lnTo>
                <a:lnTo>
                  <a:pt x="3468388" y="1506931"/>
                </a:lnTo>
                <a:lnTo>
                  <a:pt x="3469031" y="1497282"/>
                </a:lnTo>
                <a:close/>
                <a:moveTo>
                  <a:pt x="3237706" y="1480368"/>
                </a:moveTo>
                <a:lnTo>
                  <a:pt x="3237838" y="1480368"/>
                </a:lnTo>
                <a:lnTo>
                  <a:pt x="3236902" y="1481173"/>
                </a:lnTo>
                <a:close/>
                <a:moveTo>
                  <a:pt x="3238908" y="1479446"/>
                </a:moveTo>
                <a:lnTo>
                  <a:pt x="3238828" y="1480368"/>
                </a:lnTo>
                <a:lnTo>
                  <a:pt x="3237838" y="1480368"/>
                </a:lnTo>
                <a:close/>
                <a:moveTo>
                  <a:pt x="3470244" y="1479055"/>
                </a:moveTo>
                <a:lnTo>
                  <a:pt x="3469031" y="1497282"/>
                </a:lnTo>
                <a:lnTo>
                  <a:pt x="3465979" y="1512560"/>
                </a:lnTo>
                <a:lnTo>
                  <a:pt x="3459492" y="1527715"/>
                </a:lnTo>
                <a:lnTo>
                  <a:pt x="3468388" y="1487632"/>
                </a:lnTo>
                <a:lnTo>
                  <a:pt x="3468242" y="1486572"/>
                </a:lnTo>
                <a:close/>
                <a:moveTo>
                  <a:pt x="3410187" y="1478807"/>
                </a:moveTo>
                <a:cubicBezTo>
                  <a:pt x="3410989" y="1479601"/>
                  <a:pt x="3410989" y="1481188"/>
                  <a:pt x="3410989" y="1481188"/>
                </a:cubicBezTo>
                <a:lnTo>
                  <a:pt x="3404856" y="1487262"/>
                </a:lnTo>
                <a:lnTo>
                  <a:pt x="3395286" y="1490391"/>
                </a:lnTo>
                <a:lnTo>
                  <a:pt x="3404577" y="1481188"/>
                </a:lnTo>
                <a:cubicBezTo>
                  <a:pt x="3407783" y="1478013"/>
                  <a:pt x="3409386" y="1478013"/>
                  <a:pt x="3410187" y="1478807"/>
                </a:cubicBezTo>
                <a:close/>
                <a:moveTo>
                  <a:pt x="3452513" y="1478160"/>
                </a:moveTo>
                <a:lnTo>
                  <a:pt x="3450452" y="1480200"/>
                </a:lnTo>
                <a:lnTo>
                  <a:pt x="3445406" y="1482489"/>
                </a:lnTo>
                <a:lnTo>
                  <a:pt x="3449310" y="1479249"/>
                </a:lnTo>
                <a:close/>
                <a:moveTo>
                  <a:pt x="3239044" y="1477876"/>
                </a:moveTo>
                <a:lnTo>
                  <a:pt x="3238935" y="1479137"/>
                </a:lnTo>
                <a:lnTo>
                  <a:pt x="3237706" y="1480368"/>
                </a:lnTo>
                <a:lnTo>
                  <a:pt x="3235658" y="1481051"/>
                </a:lnTo>
                <a:close/>
                <a:moveTo>
                  <a:pt x="3238800" y="1473389"/>
                </a:moveTo>
                <a:lnTo>
                  <a:pt x="3229572" y="1483083"/>
                </a:lnTo>
                <a:lnTo>
                  <a:pt x="3228033" y="1483597"/>
                </a:lnTo>
                <a:lnTo>
                  <a:pt x="3226420" y="1484136"/>
                </a:lnTo>
                <a:lnTo>
                  <a:pt x="3234482" y="1477138"/>
                </a:lnTo>
                <a:close/>
                <a:moveTo>
                  <a:pt x="3245446" y="1472616"/>
                </a:moveTo>
                <a:lnTo>
                  <a:pt x="3246526" y="1472887"/>
                </a:lnTo>
                <a:lnTo>
                  <a:pt x="3238908" y="1479446"/>
                </a:lnTo>
                <a:lnTo>
                  <a:pt x="3238935" y="1479137"/>
                </a:lnTo>
                <a:close/>
                <a:moveTo>
                  <a:pt x="3238320" y="1472139"/>
                </a:moveTo>
                <a:lnTo>
                  <a:pt x="3224808" y="1484405"/>
                </a:lnTo>
                <a:lnTo>
                  <a:pt x="3224455" y="1484792"/>
                </a:lnTo>
                <a:lnTo>
                  <a:pt x="3218359" y="1486827"/>
                </a:lnTo>
                <a:cubicBezTo>
                  <a:pt x="3211910" y="1493286"/>
                  <a:pt x="3199011" y="1499746"/>
                  <a:pt x="3192562" y="1506205"/>
                </a:cubicBezTo>
                <a:lnTo>
                  <a:pt x="3176872" y="1517431"/>
                </a:lnTo>
                <a:lnTo>
                  <a:pt x="3184676" y="1507950"/>
                </a:lnTo>
                <a:lnTo>
                  <a:pt x="3199011" y="1499746"/>
                </a:lnTo>
                <a:cubicBezTo>
                  <a:pt x="3205460" y="1486827"/>
                  <a:pt x="3218359" y="1480368"/>
                  <a:pt x="3231257" y="1473908"/>
                </a:cubicBezTo>
                <a:close/>
                <a:moveTo>
                  <a:pt x="3241796" y="1471702"/>
                </a:moveTo>
                <a:lnTo>
                  <a:pt x="3244821" y="1472460"/>
                </a:lnTo>
                <a:lnTo>
                  <a:pt x="3239044" y="1477876"/>
                </a:lnTo>
                <a:lnTo>
                  <a:pt x="3239319" y="1474716"/>
                </a:lnTo>
                <a:close/>
                <a:moveTo>
                  <a:pt x="3240931" y="1471486"/>
                </a:moveTo>
                <a:lnTo>
                  <a:pt x="3240979" y="1471498"/>
                </a:lnTo>
                <a:lnTo>
                  <a:pt x="3238800" y="1473389"/>
                </a:lnTo>
                <a:lnTo>
                  <a:pt x="3240512" y="1471591"/>
                </a:lnTo>
                <a:close/>
                <a:moveTo>
                  <a:pt x="992455" y="1471132"/>
                </a:moveTo>
                <a:lnTo>
                  <a:pt x="1037094" y="1504025"/>
                </a:lnTo>
                <a:lnTo>
                  <a:pt x="1072605" y="1544744"/>
                </a:lnTo>
                <a:cubicBezTo>
                  <a:pt x="1111250" y="1596201"/>
                  <a:pt x="1137013" y="1654090"/>
                  <a:pt x="1188538" y="1699114"/>
                </a:cubicBezTo>
                <a:cubicBezTo>
                  <a:pt x="1207860" y="1718411"/>
                  <a:pt x="1233623" y="1737707"/>
                  <a:pt x="1259386" y="1750571"/>
                </a:cubicBezTo>
                <a:lnTo>
                  <a:pt x="1270980" y="1757739"/>
                </a:lnTo>
                <a:lnTo>
                  <a:pt x="1285149" y="1769868"/>
                </a:lnTo>
                <a:cubicBezTo>
                  <a:pt x="1288370" y="1773084"/>
                  <a:pt x="1289980" y="1773084"/>
                  <a:pt x="1290785" y="1772280"/>
                </a:cubicBezTo>
                <a:lnTo>
                  <a:pt x="1291420" y="1770376"/>
                </a:lnTo>
                <a:lnTo>
                  <a:pt x="1293200" y="1771476"/>
                </a:lnTo>
                <a:lnTo>
                  <a:pt x="1314927" y="1777101"/>
                </a:lnTo>
                <a:lnTo>
                  <a:pt x="1314964" y="1776964"/>
                </a:lnTo>
                <a:lnTo>
                  <a:pt x="1294005" y="1760220"/>
                </a:lnTo>
                <a:cubicBezTo>
                  <a:pt x="1280318" y="1750571"/>
                  <a:pt x="1265827" y="1740923"/>
                  <a:pt x="1252945" y="1731275"/>
                </a:cubicBezTo>
                <a:lnTo>
                  <a:pt x="1219141" y="1702887"/>
                </a:lnTo>
                <a:lnTo>
                  <a:pt x="1178411" y="1649035"/>
                </a:lnTo>
                <a:lnTo>
                  <a:pt x="1188538" y="1660522"/>
                </a:lnTo>
                <a:cubicBezTo>
                  <a:pt x="1207860" y="1686250"/>
                  <a:pt x="1233623" y="1711979"/>
                  <a:pt x="1259386" y="1731275"/>
                </a:cubicBezTo>
                <a:cubicBezTo>
                  <a:pt x="1272268" y="1740923"/>
                  <a:pt x="1285149" y="1748963"/>
                  <a:pt x="1298031" y="1757004"/>
                </a:cubicBezTo>
                <a:lnTo>
                  <a:pt x="1316969" y="1769612"/>
                </a:lnTo>
                <a:lnTo>
                  <a:pt x="1329104" y="1725103"/>
                </a:lnTo>
                <a:cubicBezTo>
                  <a:pt x="1348429" y="1679999"/>
                  <a:pt x="1367754" y="1641339"/>
                  <a:pt x="1393520" y="1609122"/>
                </a:cubicBezTo>
                <a:cubicBezTo>
                  <a:pt x="1412845" y="1589792"/>
                  <a:pt x="1432170" y="1570462"/>
                  <a:pt x="1457936" y="1557575"/>
                </a:cubicBezTo>
                <a:cubicBezTo>
                  <a:pt x="1470819" y="1551131"/>
                  <a:pt x="1485313" y="1547910"/>
                  <a:pt x="1499806" y="1547910"/>
                </a:cubicBezTo>
                <a:cubicBezTo>
                  <a:pt x="1514300" y="1547910"/>
                  <a:pt x="1528794" y="1551131"/>
                  <a:pt x="1541677" y="1557575"/>
                </a:cubicBezTo>
                <a:lnTo>
                  <a:pt x="1559225" y="1569862"/>
                </a:lnTo>
                <a:lnTo>
                  <a:pt x="1571033" y="1570876"/>
                </a:lnTo>
                <a:cubicBezTo>
                  <a:pt x="1584308" y="1575308"/>
                  <a:pt x="1596377" y="1583365"/>
                  <a:pt x="1606032" y="1596258"/>
                </a:cubicBezTo>
                <a:cubicBezTo>
                  <a:pt x="1614078" y="1607539"/>
                  <a:pt x="1618503" y="1619625"/>
                  <a:pt x="1620816" y="1632216"/>
                </a:cubicBezTo>
                <a:lnTo>
                  <a:pt x="1621598" y="1646651"/>
                </a:lnTo>
                <a:lnTo>
                  <a:pt x="1619911" y="1641381"/>
                </a:lnTo>
                <a:lnTo>
                  <a:pt x="1614448" y="1632714"/>
                </a:lnTo>
                <a:lnTo>
                  <a:pt x="1621721" y="1648917"/>
                </a:lnTo>
                <a:lnTo>
                  <a:pt x="1621598" y="1646651"/>
                </a:lnTo>
                <a:lnTo>
                  <a:pt x="1623823" y="1653602"/>
                </a:lnTo>
                <a:lnTo>
                  <a:pt x="1630249" y="1667918"/>
                </a:lnTo>
                <a:lnTo>
                  <a:pt x="1637371" y="1707098"/>
                </a:lnTo>
                <a:lnTo>
                  <a:pt x="1638055" y="1706280"/>
                </a:lnTo>
                <a:cubicBezTo>
                  <a:pt x="1657306" y="1686995"/>
                  <a:pt x="1676557" y="1667710"/>
                  <a:pt x="1702226" y="1654853"/>
                </a:cubicBezTo>
                <a:cubicBezTo>
                  <a:pt x="1735915" y="1630747"/>
                  <a:pt x="1773215" y="1613872"/>
                  <a:pt x="1814124" y="1609654"/>
                </a:cubicBezTo>
                <a:cubicBezTo>
                  <a:pt x="1827760" y="1608247"/>
                  <a:pt x="1841797" y="1608247"/>
                  <a:pt x="1856236" y="1609855"/>
                </a:cubicBezTo>
                <a:lnTo>
                  <a:pt x="1873736" y="1615991"/>
                </a:lnTo>
                <a:lnTo>
                  <a:pt x="1846610" y="1611462"/>
                </a:lnTo>
                <a:cubicBezTo>
                  <a:pt x="1836985" y="1611462"/>
                  <a:pt x="1827359" y="1613069"/>
                  <a:pt x="1817733" y="1616283"/>
                </a:cubicBezTo>
                <a:lnTo>
                  <a:pt x="1815819" y="1616863"/>
                </a:lnTo>
                <a:lnTo>
                  <a:pt x="1800387" y="1617187"/>
                </a:lnTo>
                <a:cubicBezTo>
                  <a:pt x="1757974" y="1623515"/>
                  <a:pt x="1718269" y="1645211"/>
                  <a:pt x="1689392" y="1674138"/>
                </a:cubicBezTo>
                <a:lnTo>
                  <a:pt x="1636616" y="1723435"/>
                </a:lnTo>
                <a:lnTo>
                  <a:pt x="1633469" y="1744395"/>
                </a:lnTo>
                <a:lnTo>
                  <a:pt x="1638055" y="1738422"/>
                </a:lnTo>
                <a:cubicBezTo>
                  <a:pt x="1670140" y="1699852"/>
                  <a:pt x="1708643" y="1667710"/>
                  <a:pt x="1753562" y="1641996"/>
                </a:cubicBezTo>
                <a:cubicBezTo>
                  <a:pt x="1763188" y="1635568"/>
                  <a:pt x="1772814" y="1630747"/>
                  <a:pt x="1783241" y="1626729"/>
                </a:cubicBezTo>
                <a:lnTo>
                  <a:pt x="1815819" y="1616863"/>
                </a:lnTo>
                <a:lnTo>
                  <a:pt x="1843402" y="1616283"/>
                </a:lnTo>
                <a:lnTo>
                  <a:pt x="1857667" y="1619323"/>
                </a:lnTo>
                <a:lnTo>
                  <a:pt x="1847412" y="1617890"/>
                </a:lnTo>
                <a:cubicBezTo>
                  <a:pt x="1836985" y="1617890"/>
                  <a:pt x="1827359" y="1619497"/>
                  <a:pt x="1817733" y="1622711"/>
                </a:cubicBezTo>
                <a:cubicBezTo>
                  <a:pt x="1792065" y="1629140"/>
                  <a:pt x="1772814" y="1641996"/>
                  <a:pt x="1747145" y="1654853"/>
                </a:cubicBezTo>
                <a:cubicBezTo>
                  <a:pt x="1702226" y="1680567"/>
                  <a:pt x="1670140" y="1712709"/>
                  <a:pt x="1638055" y="1751279"/>
                </a:cubicBezTo>
                <a:lnTo>
                  <a:pt x="1629128" y="1762301"/>
                </a:lnTo>
                <a:lnTo>
                  <a:pt x="1613340" y="1795980"/>
                </a:lnTo>
                <a:lnTo>
                  <a:pt x="1577965" y="1834757"/>
                </a:lnTo>
                <a:lnTo>
                  <a:pt x="1573884" y="1841277"/>
                </a:lnTo>
                <a:cubicBezTo>
                  <a:pt x="1554632" y="1860562"/>
                  <a:pt x="1541798" y="1886276"/>
                  <a:pt x="1528964" y="1911989"/>
                </a:cubicBezTo>
                <a:lnTo>
                  <a:pt x="1527120" y="1921021"/>
                </a:lnTo>
                <a:lnTo>
                  <a:pt x="1525441" y="1924784"/>
                </a:lnTo>
                <a:lnTo>
                  <a:pt x="1526487" y="1924120"/>
                </a:lnTo>
                <a:lnTo>
                  <a:pt x="1527120" y="1921021"/>
                </a:lnTo>
                <a:lnTo>
                  <a:pt x="1539392" y="1893508"/>
                </a:lnTo>
                <a:cubicBezTo>
                  <a:pt x="1546611" y="1881454"/>
                  <a:pt x="1554632" y="1870205"/>
                  <a:pt x="1561049" y="1860562"/>
                </a:cubicBezTo>
                <a:cubicBezTo>
                  <a:pt x="1605970" y="1809135"/>
                  <a:pt x="1644472" y="1757708"/>
                  <a:pt x="1695809" y="1706280"/>
                </a:cubicBezTo>
                <a:cubicBezTo>
                  <a:pt x="1708643" y="1686995"/>
                  <a:pt x="1727894" y="1674138"/>
                  <a:pt x="1747145" y="1661282"/>
                </a:cubicBezTo>
                <a:cubicBezTo>
                  <a:pt x="1766397" y="1648425"/>
                  <a:pt x="1785648" y="1635568"/>
                  <a:pt x="1811316" y="1629140"/>
                </a:cubicBezTo>
                <a:cubicBezTo>
                  <a:pt x="1820942" y="1625925"/>
                  <a:pt x="1832172" y="1624318"/>
                  <a:pt x="1843402" y="1624318"/>
                </a:cubicBezTo>
                <a:cubicBezTo>
                  <a:pt x="1854632" y="1624318"/>
                  <a:pt x="1865862" y="1625925"/>
                  <a:pt x="1875487" y="1629140"/>
                </a:cubicBezTo>
                <a:cubicBezTo>
                  <a:pt x="1901155" y="1641996"/>
                  <a:pt x="1913990" y="1667710"/>
                  <a:pt x="1920407" y="1686995"/>
                </a:cubicBezTo>
                <a:cubicBezTo>
                  <a:pt x="1926824" y="1719137"/>
                  <a:pt x="1920407" y="1744851"/>
                  <a:pt x="1920407" y="1770564"/>
                </a:cubicBezTo>
                <a:lnTo>
                  <a:pt x="1920805" y="1797705"/>
                </a:lnTo>
                <a:lnTo>
                  <a:pt x="1918803" y="1813153"/>
                </a:lnTo>
                <a:lnTo>
                  <a:pt x="1919688" y="1849948"/>
                </a:lnTo>
                <a:lnTo>
                  <a:pt x="1923326" y="1845811"/>
                </a:lnTo>
                <a:lnTo>
                  <a:pt x="1921209" y="1825206"/>
                </a:lnTo>
                <a:lnTo>
                  <a:pt x="1920805" y="1797705"/>
                </a:lnTo>
                <a:lnTo>
                  <a:pt x="1926824" y="1751279"/>
                </a:lnTo>
                <a:cubicBezTo>
                  <a:pt x="1926824" y="1717530"/>
                  <a:pt x="1926824" y="1672933"/>
                  <a:pt x="1907873" y="1644608"/>
                </a:cubicBezTo>
                <a:lnTo>
                  <a:pt x="1888573" y="1628334"/>
                </a:lnTo>
                <a:lnTo>
                  <a:pt x="1903619" y="1636422"/>
                </a:lnTo>
                <a:lnTo>
                  <a:pt x="1921209" y="1664496"/>
                </a:lnTo>
                <a:cubicBezTo>
                  <a:pt x="1930032" y="1685388"/>
                  <a:pt x="1933241" y="1709495"/>
                  <a:pt x="1933241" y="1731994"/>
                </a:cubicBezTo>
                <a:cubicBezTo>
                  <a:pt x="1933241" y="1757708"/>
                  <a:pt x="1926824" y="1783421"/>
                  <a:pt x="1926824" y="1809135"/>
                </a:cubicBezTo>
                <a:cubicBezTo>
                  <a:pt x="1926824" y="1821992"/>
                  <a:pt x="1925220" y="1833241"/>
                  <a:pt x="1924417" y="1844491"/>
                </a:cubicBezTo>
                <a:lnTo>
                  <a:pt x="1924422" y="1844564"/>
                </a:lnTo>
                <a:lnTo>
                  <a:pt x="1925906" y="1842877"/>
                </a:lnTo>
                <a:lnTo>
                  <a:pt x="1924440" y="1844827"/>
                </a:lnTo>
                <a:lnTo>
                  <a:pt x="1925086" y="1854319"/>
                </a:lnTo>
                <a:lnTo>
                  <a:pt x="1938686" y="1838443"/>
                </a:lnTo>
                <a:lnTo>
                  <a:pt x="1954071" y="1827812"/>
                </a:lnTo>
                <a:lnTo>
                  <a:pt x="1927424" y="1853736"/>
                </a:lnTo>
                <a:lnTo>
                  <a:pt x="1925216" y="1856228"/>
                </a:lnTo>
                <a:lnTo>
                  <a:pt x="1925544" y="1861043"/>
                </a:lnTo>
                <a:lnTo>
                  <a:pt x="1926620" y="1859371"/>
                </a:lnTo>
                <a:cubicBezTo>
                  <a:pt x="1941903" y="1840858"/>
                  <a:pt x="1959600" y="1824759"/>
                  <a:pt x="1978905" y="1815100"/>
                </a:cubicBezTo>
                <a:cubicBezTo>
                  <a:pt x="1988557" y="1808660"/>
                  <a:pt x="1998210" y="1803831"/>
                  <a:pt x="2007863" y="1801416"/>
                </a:cubicBezTo>
                <a:cubicBezTo>
                  <a:pt x="2017515" y="1799001"/>
                  <a:pt x="2027168" y="1799001"/>
                  <a:pt x="2036820" y="1802221"/>
                </a:cubicBezTo>
                <a:lnTo>
                  <a:pt x="2039790" y="1802716"/>
                </a:lnTo>
                <a:lnTo>
                  <a:pt x="2015102" y="1806246"/>
                </a:lnTo>
                <a:cubicBezTo>
                  <a:pt x="2006254" y="1808660"/>
                  <a:pt x="1998210" y="1811880"/>
                  <a:pt x="1991775" y="1815100"/>
                </a:cubicBezTo>
                <a:cubicBezTo>
                  <a:pt x="1969252" y="1824759"/>
                  <a:pt x="1949947" y="1839248"/>
                  <a:pt x="1933860" y="1856151"/>
                </a:cubicBezTo>
                <a:lnTo>
                  <a:pt x="1925982" y="1867482"/>
                </a:lnTo>
                <a:lnTo>
                  <a:pt x="1926824" y="1879847"/>
                </a:lnTo>
                <a:lnTo>
                  <a:pt x="1925608" y="1868020"/>
                </a:lnTo>
                <a:lnTo>
                  <a:pt x="1920407" y="1875503"/>
                </a:lnTo>
                <a:lnTo>
                  <a:pt x="1920407" y="1879847"/>
                </a:lnTo>
                <a:lnTo>
                  <a:pt x="1920306" y="1875648"/>
                </a:lnTo>
                <a:lnTo>
                  <a:pt x="1895249" y="1911691"/>
                </a:lnTo>
                <a:cubicBezTo>
                  <a:pt x="1869509" y="1950328"/>
                  <a:pt x="1850204" y="1995404"/>
                  <a:pt x="1837334" y="2034041"/>
                </a:cubicBezTo>
                <a:cubicBezTo>
                  <a:pt x="1827681" y="2053359"/>
                  <a:pt x="1818028" y="2076300"/>
                  <a:pt x="1821950" y="2097429"/>
                </a:cubicBezTo>
                <a:lnTo>
                  <a:pt x="1825368" y="2105192"/>
                </a:lnTo>
                <a:lnTo>
                  <a:pt x="1818028" y="2098435"/>
                </a:lnTo>
                <a:lnTo>
                  <a:pt x="1815349" y="2092601"/>
                </a:lnTo>
                <a:lnTo>
                  <a:pt x="1814811" y="2075092"/>
                </a:lnTo>
                <a:cubicBezTo>
                  <a:pt x="1816420" y="2061408"/>
                  <a:pt x="1821246" y="2046919"/>
                  <a:pt x="1824464" y="2034041"/>
                </a:cubicBezTo>
                <a:cubicBezTo>
                  <a:pt x="1843769" y="1995404"/>
                  <a:pt x="1863074" y="1950328"/>
                  <a:pt x="1888814" y="1918131"/>
                </a:cubicBezTo>
                <a:lnTo>
                  <a:pt x="1920156" y="1869418"/>
                </a:lnTo>
                <a:lnTo>
                  <a:pt x="1919981" y="1862136"/>
                </a:lnTo>
                <a:lnTo>
                  <a:pt x="1904159" y="1879990"/>
                </a:lnTo>
                <a:lnTo>
                  <a:pt x="1914554" y="1866615"/>
                </a:lnTo>
                <a:lnTo>
                  <a:pt x="1919937" y="1860331"/>
                </a:lnTo>
                <a:lnTo>
                  <a:pt x="1919820" y="1855436"/>
                </a:lnTo>
                <a:lnTo>
                  <a:pt x="1920328" y="1859875"/>
                </a:lnTo>
                <a:lnTo>
                  <a:pt x="1924295" y="1855243"/>
                </a:lnTo>
                <a:lnTo>
                  <a:pt x="1923371" y="1846249"/>
                </a:lnTo>
                <a:lnTo>
                  <a:pt x="1919716" y="1851111"/>
                </a:lnTo>
                <a:lnTo>
                  <a:pt x="1919820" y="1855436"/>
                </a:lnTo>
                <a:lnTo>
                  <a:pt x="1919376" y="1851563"/>
                </a:lnTo>
                <a:lnTo>
                  <a:pt x="1861465" y="1928595"/>
                </a:lnTo>
                <a:lnTo>
                  <a:pt x="1810183" y="2012901"/>
                </a:lnTo>
                <a:lnTo>
                  <a:pt x="1811593" y="2008283"/>
                </a:lnTo>
                <a:cubicBezTo>
                  <a:pt x="1824464" y="1982525"/>
                  <a:pt x="1837334" y="1963207"/>
                  <a:pt x="1850204" y="1943889"/>
                </a:cubicBezTo>
                <a:cubicBezTo>
                  <a:pt x="1863074" y="1924570"/>
                  <a:pt x="1869509" y="1911691"/>
                  <a:pt x="1882379" y="1892373"/>
                </a:cubicBezTo>
                <a:lnTo>
                  <a:pt x="1919248" y="1850448"/>
                </a:lnTo>
                <a:lnTo>
                  <a:pt x="1914792" y="1811545"/>
                </a:lnTo>
                <a:cubicBezTo>
                  <a:pt x="1913990" y="1794671"/>
                  <a:pt x="1913990" y="1776993"/>
                  <a:pt x="1913990" y="1757708"/>
                </a:cubicBezTo>
                <a:cubicBezTo>
                  <a:pt x="1920407" y="1731994"/>
                  <a:pt x="1920407" y="1699852"/>
                  <a:pt x="1907572" y="1674138"/>
                </a:cubicBezTo>
                <a:cubicBezTo>
                  <a:pt x="1894738" y="1654853"/>
                  <a:pt x="1875487" y="1635568"/>
                  <a:pt x="1856236" y="1629140"/>
                </a:cubicBezTo>
                <a:cubicBezTo>
                  <a:pt x="1830567" y="1629140"/>
                  <a:pt x="1804899" y="1635568"/>
                  <a:pt x="1785648" y="1648425"/>
                </a:cubicBezTo>
                <a:cubicBezTo>
                  <a:pt x="1759980" y="1654853"/>
                  <a:pt x="1740728" y="1674138"/>
                  <a:pt x="1721477" y="1686995"/>
                </a:cubicBezTo>
                <a:cubicBezTo>
                  <a:pt x="1695809" y="1706280"/>
                  <a:pt x="1682975" y="1731994"/>
                  <a:pt x="1663723" y="1751279"/>
                </a:cubicBezTo>
                <a:cubicBezTo>
                  <a:pt x="1638055" y="1776993"/>
                  <a:pt x="1612387" y="1809135"/>
                  <a:pt x="1593135" y="1841277"/>
                </a:cubicBezTo>
                <a:cubicBezTo>
                  <a:pt x="1573884" y="1860562"/>
                  <a:pt x="1554632" y="1879847"/>
                  <a:pt x="1541798" y="1905561"/>
                </a:cubicBezTo>
                <a:lnTo>
                  <a:pt x="1536257" y="1917539"/>
                </a:lnTo>
                <a:lnTo>
                  <a:pt x="1526558" y="1938506"/>
                </a:lnTo>
                <a:lnTo>
                  <a:pt x="1526506" y="1948059"/>
                </a:lnTo>
                <a:lnTo>
                  <a:pt x="1523307" y="1939692"/>
                </a:lnTo>
                <a:lnTo>
                  <a:pt x="1526456" y="1924272"/>
                </a:lnTo>
                <a:lnTo>
                  <a:pt x="1525349" y="1924991"/>
                </a:lnTo>
                <a:lnTo>
                  <a:pt x="1522547" y="1931274"/>
                </a:lnTo>
                <a:lnTo>
                  <a:pt x="1523094" y="1939135"/>
                </a:lnTo>
                <a:lnTo>
                  <a:pt x="1522547" y="1937703"/>
                </a:lnTo>
                <a:lnTo>
                  <a:pt x="1522323" y="1926958"/>
                </a:lnTo>
                <a:lnTo>
                  <a:pt x="1521108" y="1927748"/>
                </a:lnTo>
                <a:lnTo>
                  <a:pt x="1520140" y="1931274"/>
                </a:lnTo>
                <a:lnTo>
                  <a:pt x="1518195" y="1946862"/>
                </a:lnTo>
                <a:lnTo>
                  <a:pt x="1516130" y="1943327"/>
                </a:lnTo>
                <a:lnTo>
                  <a:pt x="1516130" y="1930985"/>
                </a:lnTo>
                <a:lnTo>
                  <a:pt x="1489368" y="1948382"/>
                </a:lnTo>
                <a:cubicBezTo>
                  <a:pt x="1472472" y="1955634"/>
                  <a:pt x="1454771" y="1960469"/>
                  <a:pt x="1438680" y="1963692"/>
                </a:cubicBezTo>
                <a:lnTo>
                  <a:pt x="1407254" y="1964926"/>
                </a:lnTo>
                <a:lnTo>
                  <a:pt x="1428949" y="1969146"/>
                </a:lnTo>
                <a:cubicBezTo>
                  <a:pt x="1438611" y="1969951"/>
                  <a:pt x="1448274" y="1969951"/>
                  <a:pt x="1457936" y="1969951"/>
                </a:cubicBezTo>
                <a:lnTo>
                  <a:pt x="1517162" y="1955141"/>
                </a:lnTo>
                <a:lnTo>
                  <a:pt x="1518195" y="1946862"/>
                </a:lnTo>
                <a:lnTo>
                  <a:pt x="1522284" y="1953860"/>
                </a:lnTo>
                <a:lnTo>
                  <a:pt x="1523037" y="1953672"/>
                </a:lnTo>
                <a:lnTo>
                  <a:pt x="1521745" y="1947345"/>
                </a:lnTo>
                <a:lnTo>
                  <a:pt x="1523177" y="1940329"/>
                </a:lnTo>
                <a:lnTo>
                  <a:pt x="1524088" y="1953409"/>
                </a:lnTo>
                <a:lnTo>
                  <a:pt x="1526480" y="1952811"/>
                </a:lnTo>
                <a:lnTo>
                  <a:pt x="1526506" y="1948059"/>
                </a:lnTo>
                <a:lnTo>
                  <a:pt x="1528162" y="1952390"/>
                </a:lnTo>
                <a:lnTo>
                  <a:pt x="1535235" y="1950621"/>
                </a:lnTo>
                <a:cubicBezTo>
                  <a:pt x="1541677" y="1944178"/>
                  <a:pt x="1554560" y="1937735"/>
                  <a:pt x="1567444" y="1937735"/>
                </a:cubicBezTo>
                <a:cubicBezTo>
                  <a:pt x="1573885" y="1937735"/>
                  <a:pt x="1580327" y="1931291"/>
                  <a:pt x="1586768" y="1931291"/>
                </a:cubicBezTo>
                <a:cubicBezTo>
                  <a:pt x="1586768" y="1931291"/>
                  <a:pt x="1586768" y="1937735"/>
                  <a:pt x="1586768" y="1937735"/>
                </a:cubicBezTo>
                <a:cubicBezTo>
                  <a:pt x="1580327" y="1937735"/>
                  <a:pt x="1573885" y="1937735"/>
                  <a:pt x="1573885" y="1944178"/>
                </a:cubicBezTo>
                <a:cubicBezTo>
                  <a:pt x="1561002" y="1944178"/>
                  <a:pt x="1554560" y="1944178"/>
                  <a:pt x="1548118" y="1950621"/>
                </a:cubicBezTo>
                <a:lnTo>
                  <a:pt x="1529008" y="1954604"/>
                </a:lnTo>
                <a:lnTo>
                  <a:pt x="1536985" y="1975469"/>
                </a:lnTo>
                <a:lnTo>
                  <a:pt x="1545166" y="1986669"/>
                </a:lnTo>
                <a:lnTo>
                  <a:pt x="1535381" y="1976273"/>
                </a:lnTo>
                <a:cubicBezTo>
                  <a:pt x="1530568" y="1969845"/>
                  <a:pt x="1527761" y="1963416"/>
                  <a:pt x="1526457" y="1957089"/>
                </a:cubicBezTo>
                <a:lnTo>
                  <a:pt x="1526465" y="1955716"/>
                </a:lnTo>
                <a:lnTo>
                  <a:pt x="1524318" y="1956701"/>
                </a:lnTo>
                <a:lnTo>
                  <a:pt x="1524368" y="1957426"/>
                </a:lnTo>
                <a:lnTo>
                  <a:pt x="1524023" y="1956836"/>
                </a:lnTo>
                <a:lnTo>
                  <a:pt x="1523712" y="1956978"/>
                </a:lnTo>
                <a:lnTo>
                  <a:pt x="1524661" y="1961626"/>
                </a:lnTo>
                <a:lnTo>
                  <a:pt x="1524953" y="1965827"/>
                </a:lnTo>
                <a:lnTo>
                  <a:pt x="1525837" y="1967387"/>
                </a:lnTo>
                <a:lnTo>
                  <a:pt x="1528964" y="1982702"/>
                </a:lnTo>
                <a:lnTo>
                  <a:pt x="1541798" y="1995558"/>
                </a:lnTo>
                <a:lnTo>
                  <a:pt x="1559445" y="2013236"/>
                </a:lnTo>
                <a:lnTo>
                  <a:pt x="1566923" y="2017132"/>
                </a:lnTo>
                <a:lnTo>
                  <a:pt x="1586718" y="2034129"/>
                </a:lnTo>
                <a:lnTo>
                  <a:pt x="1591891" y="2037782"/>
                </a:lnTo>
                <a:lnTo>
                  <a:pt x="1589125" y="2036539"/>
                </a:lnTo>
                <a:cubicBezTo>
                  <a:pt x="1580301" y="2032522"/>
                  <a:pt x="1570676" y="2027700"/>
                  <a:pt x="1561049" y="2021272"/>
                </a:cubicBezTo>
                <a:cubicBezTo>
                  <a:pt x="1541798" y="2008415"/>
                  <a:pt x="1522547" y="1995558"/>
                  <a:pt x="1516130" y="1963416"/>
                </a:cubicBezTo>
                <a:lnTo>
                  <a:pt x="1516522" y="1960275"/>
                </a:lnTo>
                <a:lnTo>
                  <a:pt x="1509469" y="1963508"/>
                </a:lnTo>
                <a:cubicBezTo>
                  <a:pt x="1475651" y="1973173"/>
                  <a:pt x="1438209" y="1979214"/>
                  <a:pt x="1405296" y="1970757"/>
                </a:cubicBezTo>
                <a:lnTo>
                  <a:pt x="1388067" y="1963172"/>
                </a:lnTo>
                <a:lnTo>
                  <a:pt x="1361440" y="1957246"/>
                </a:lnTo>
                <a:cubicBezTo>
                  <a:pt x="1342131" y="1944353"/>
                  <a:pt x="1322821" y="1931461"/>
                  <a:pt x="1309948" y="1905676"/>
                </a:cubicBezTo>
                <a:cubicBezTo>
                  <a:pt x="1300293" y="1886337"/>
                  <a:pt x="1297074" y="1863776"/>
                  <a:pt x="1298684" y="1841214"/>
                </a:cubicBezTo>
                <a:lnTo>
                  <a:pt x="1311992" y="1792749"/>
                </a:lnTo>
                <a:lnTo>
                  <a:pt x="1312195" y="1787120"/>
                </a:lnTo>
                <a:lnTo>
                  <a:pt x="1312575" y="1785726"/>
                </a:lnTo>
                <a:lnTo>
                  <a:pt x="1308497" y="1785144"/>
                </a:lnTo>
                <a:cubicBezTo>
                  <a:pt x="1299641" y="1782732"/>
                  <a:pt x="1291590" y="1779516"/>
                  <a:pt x="1285149" y="1776300"/>
                </a:cubicBezTo>
                <a:cubicBezTo>
                  <a:pt x="1265827" y="1763436"/>
                  <a:pt x="1246505" y="1750571"/>
                  <a:pt x="1227183" y="1737707"/>
                </a:cubicBezTo>
                <a:cubicBezTo>
                  <a:pt x="1214301" y="1731275"/>
                  <a:pt x="1194979" y="1718411"/>
                  <a:pt x="1175657" y="1699114"/>
                </a:cubicBezTo>
                <a:cubicBezTo>
                  <a:pt x="1162775" y="1686250"/>
                  <a:pt x="1149894" y="1666954"/>
                  <a:pt x="1137013" y="1654090"/>
                </a:cubicBezTo>
                <a:cubicBezTo>
                  <a:pt x="1117690" y="1621929"/>
                  <a:pt x="1104809" y="1596201"/>
                  <a:pt x="1085487" y="1570472"/>
                </a:cubicBezTo>
                <a:cubicBezTo>
                  <a:pt x="1066165" y="1544744"/>
                  <a:pt x="1040402" y="1519015"/>
                  <a:pt x="1021080" y="1493287"/>
                </a:cubicBezTo>
                <a:close/>
                <a:moveTo>
                  <a:pt x="2514499" y="1470372"/>
                </a:moveTo>
                <a:lnTo>
                  <a:pt x="2549953" y="1495812"/>
                </a:lnTo>
                <a:lnTo>
                  <a:pt x="2556169" y="1502091"/>
                </a:lnTo>
                <a:lnTo>
                  <a:pt x="2519129" y="1475063"/>
                </a:lnTo>
                <a:close/>
                <a:moveTo>
                  <a:pt x="3470902" y="1469172"/>
                </a:moveTo>
                <a:lnTo>
                  <a:pt x="3471532" y="1474219"/>
                </a:lnTo>
                <a:lnTo>
                  <a:pt x="3470244" y="1479055"/>
                </a:lnTo>
                <a:close/>
                <a:moveTo>
                  <a:pt x="3244421" y="1468511"/>
                </a:moveTo>
                <a:lnTo>
                  <a:pt x="3241796" y="1471702"/>
                </a:lnTo>
                <a:lnTo>
                  <a:pt x="3240979" y="1471498"/>
                </a:lnTo>
                <a:close/>
                <a:moveTo>
                  <a:pt x="1663700" y="1468488"/>
                </a:moveTo>
                <a:cubicBezTo>
                  <a:pt x="1670050" y="1468488"/>
                  <a:pt x="1670050" y="1474838"/>
                  <a:pt x="1663700" y="1474838"/>
                </a:cubicBezTo>
                <a:cubicBezTo>
                  <a:pt x="1663700" y="1474838"/>
                  <a:pt x="1663700" y="1468488"/>
                  <a:pt x="1663700" y="1468488"/>
                </a:cubicBezTo>
                <a:close/>
                <a:moveTo>
                  <a:pt x="3289755" y="1468423"/>
                </a:moveTo>
                <a:lnTo>
                  <a:pt x="3278870" y="1495638"/>
                </a:lnTo>
                <a:lnTo>
                  <a:pt x="3289794" y="1488022"/>
                </a:lnTo>
                <a:lnTo>
                  <a:pt x="3290492" y="1486111"/>
                </a:lnTo>
                <a:close/>
                <a:moveTo>
                  <a:pt x="987699" y="1467627"/>
                </a:moveTo>
                <a:lnTo>
                  <a:pt x="988876" y="1468362"/>
                </a:lnTo>
                <a:lnTo>
                  <a:pt x="992455" y="1471132"/>
                </a:lnTo>
                <a:close/>
                <a:moveTo>
                  <a:pt x="3256594" y="1464219"/>
                </a:moveTo>
                <a:lnTo>
                  <a:pt x="3257054" y="1467449"/>
                </a:lnTo>
                <a:lnTo>
                  <a:pt x="3250214" y="1473810"/>
                </a:lnTo>
                <a:lnTo>
                  <a:pt x="3246526" y="1472887"/>
                </a:lnTo>
                <a:close/>
                <a:moveTo>
                  <a:pt x="2882036" y="1464089"/>
                </a:moveTo>
                <a:lnTo>
                  <a:pt x="2916692" y="1486903"/>
                </a:lnTo>
                <a:lnTo>
                  <a:pt x="2936828" y="1504222"/>
                </a:lnTo>
                <a:lnTo>
                  <a:pt x="2926341" y="1496540"/>
                </a:lnTo>
                <a:close/>
                <a:moveTo>
                  <a:pt x="3474309" y="1463792"/>
                </a:moveTo>
                <a:lnTo>
                  <a:pt x="3474813" y="1468333"/>
                </a:lnTo>
                <a:lnTo>
                  <a:pt x="3472342" y="1480704"/>
                </a:lnTo>
                <a:lnTo>
                  <a:pt x="3471601" y="1474766"/>
                </a:lnTo>
                <a:lnTo>
                  <a:pt x="3471532" y="1474219"/>
                </a:lnTo>
                <a:close/>
                <a:moveTo>
                  <a:pt x="980664" y="1463236"/>
                </a:moveTo>
                <a:lnTo>
                  <a:pt x="983241" y="1464342"/>
                </a:lnTo>
                <a:lnTo>
                  <a:pt x="987699" y="1467627"/>
                </a:lnTo>
                <a:close/>
                <a:moveTo>
                  <a:pt x="2880449" y="1462927"/>
                </a:moveTo>
                <a:lnTo>
                  <a:pt x="2882036" y="1464089"/>
                </a:lnTo>
                <a:lnTo>
                  <a:pt x="2881313" y="1463614"/>
                </a:lnTo>
                <a:close/>
                <a:moveTo>
                  <a:pt x="3256200" y="1461790"/>
                </a:moveTo>
                <a:lnTo>
                  <a:pt x="3256248" y="1461797"/>
                </a:lnTo>
                <a:lnTo>
                  <a:pt x="3245446" y="1472616"/>
                </a:lnTo>
                <a:lnTo>
                  <a:pt x="3244821" y="1472460"/>
                </a:lnTo>
                <a:close/>
                <a:moveTo>
                  <a:pt x="3253085" y="1460989"/>
                </a:moveTo>
                <a:lnTo>
                  <a:pt x="3257054" y="1460989"/>
                </a:lnTo>
                <a:lnTo>
                  <a:pt x="3256200" y="1461790"/>
                </a:lnTo>
                <a:lnTo>
                  <a:pt x="3252734" y="1461294"/>
                </a:lnTo>
                <a:close/>
                <a:moveTo>
                  <a:pt x="3250605" y="1460989"/>
                </a:moveTo>
                <a:lnTo>
                  <a:pt x="3240512" y="1471591"/>
                </a:lnTo>
                <a:lnTo>
                  <a:pt x="3238320" y="1472139"/>
                </a:lnTo>
                <a:close/>
                <a:moveTo>
                  <a:pt x="3250605" y="1460989"/>
                </a:moveTo>
                <a:lnTo>
                  <a:pt x="3252734" y="1461294"/>
                </a:lnTo>
                <a:lnTo>
                  <a:pt x="3244421" y="1468511"/>
                </a:lnTo>
                <a:close/>
                <a:moveTo>
                  <a:pt x="2862188" y="1459386"/>
                </a:moveTo>
                <a:lnTo>
                  <a:pt x="2891728" y="1478115"/>
                </a:lnTo>
                <a:lnTo>
                  <a:pt x="2978459" y="1536577"/>
                </a:lnTo>
                <a:lnTo>
                  <a:pt x="2980004" y="1537683"/>
                </a:lnTo>
                <a:lnTo>
                  <a:pt x="3018807" y="1579258"/>
                </a:lnTo>
                <a:cubicBezTo>
                  <a:pt x="3030868" y="1597729"/>
                  <a:pt x="3038909" y="1618610"/>
                  <a:pt x="3038909" y="1641096"/>
                </a:cubicBezTo>
                <a:cubicBezTo>
                  <a:pt x="3038909" y="1647521"/>
                  <a:pt x="3032476" y="1647521"/>
                  <a:pt x="3032476" y="1641096"/>
                </a:cubicBezTo>
                <a:cubicBezTo>
                  <a:pt x="3038909" y="1583274"/>
                  <a:pt x="2974584" y="1538301"/>
                  <a:pt x="2935989" y="1512602"/>
                </a:cubicBezTo>
                <a:cubicBezTo>
                  <a:pt x="2916692" y="1499753"/>
                  <a:pt x="2897394" y="1486903"/>
                  <a:pt x="2878097" y="1474054"/>
                </a:cubicBezTo>
                <a:close/>
                <a:moveTo>
                  <a:pt x="981308" y="1458714"/>
                </a:moveTo>
                <a:lnTo>
                  <a:pt x="1027520" y="1486854"/>
                </a:lnTo>
                <a:cubicBezTo>
                  <a:pt x="1059724" y="1506151"/>
                  <a:pt x="1085487" y="1531879"/>
                  <a:pt x="1104809" y="1551176"/>
                </a:cubicBezTo>
                <a:cubicBezTo>
                  <a:pt x="1130572" y="1576904"/>
                  <a:pt x="1143453" y="1602633"/>
                  <a:pt x="1162775" y="1628361"/>
                </a:cubicBezTo>
                <a:lnTo>
                  <a:pt x="1178411" y="1649035"/>
                </a:lnTo>
                <a:lnTo>
                  <a:pt x="1153169" y="1620403"/>
                </a:lnTo>
                <a:lnTo>
                  <a:pt x="1137013" y="1596201"/>
                </a:lnTo>
                <a:cubicBezTo>
                  <a:pt x="1117690" y="1570472"/>
                  <a:pt x="1091928" y="1544744"/>
                  <a:pt x="1066165" y="1525447"/>
                </a:cubicBezTo>
                <a:lnTo>
                  <a:pt x="1063848" y="1523740"/>
                </a:lnTo>
                <a:lnTo>
                  <a:pt x="1053283" y="1512583"/>
                </a:lnTo>
                <a:lnTo>
                  <a:pt x="1051653" y="1514754"/>
                </a:lnTo>
                <a:lnTo>
                  <a:pt x="1037094" y="1504025"/>
                </a:lnTo>
                <a:lnTo>
                  <a:pt x="1029131" y="1494895"/>
                </a:lnTo>
                <a:close/>
                <a:moveTo>
                  <a:pt x="3253830" y="1458567"/>
                </a:moveTo>
                <a:lnTo>
                  <a:pt x="3254927" y="1459391"/>
                </a:lnTo>
                <a:lnTo>
                  <a:pt x="3253085" y="1460989"/>
                </a:lnTo>
                <a:lnTo>
                  <a:pt x="3250605" y="1460989"/>
                </a:lnTo>
                <a:cubicBezTo>
                  <a:pt x="3250605" y="1457759"/>
                  <a:pt x="3252217" y="1457759"/>
                  <a:pt x="3253830" y="1458567"/>
                </a:cubicBezTo>
                <a:close/>
                <a:moveTo>
                  <a:pt x="3478170" y="1451530"/>
                </a:moveTo>
                <a:lnTo>
                  <a:pt x="3480435" y="1461900"/>
                </a:lnTo>
                <a:cubicBezTo>
                  <a:pt x="3481238" y="1469941"/>
                  <a:pt x="3481238" y="1477983"/>
                  <a:pt x="3481238" y="1487632"/>
                </a:cubicBezTo>
                <a:cubicBezTo>
                  <a:pt x="3484451" y="1500498"/>
                  <a:pt x="3487663" y="1514972"/>
                  <a:pt x="3488466" y="1529447"/>
                </a:cubicBezTo>
                <a:lnTo>
                  <a:pt x="3481908" y="1567386"/>
                </a:lnTo>
                <a:lnTo>
                  <a:pt x="3502420" y="1561019"/>
                </a:lnTo>
                <a:lnTo>
                  <a:pt x="3512058" y="1554898"/>
                </a:lnTo>
                <a:lnTo>
                  <a:pt x="3500814" y="1565046"/>
                </a:lnTo>
                <a:lnTo>
                  <a:pt x="3502574" y="1566811"/>
                </a:lnTo>
                <a:lnTo>
                  <a:pt x="3475113" y="1577933"/>
                </a:lnTo>
                <a:cubicBezTo>
                  <a:pt x="3468688" y="1577933"/>
                  <a:pt x="3468688" y="1571489"/>
                  <a:pt x="3468688" y="1571489"/>
                </a:cubicBezTo>
                <a:lnTo>
                  <a:pt x="3475059" y="1569512"/>
                </a:lnTo>
                <a:lnTo>
                  <a:pt x="3482041" y="1519797"/>
                </a:lnTo>
                <a:cubicBezTo>
                  <a:pt x="3479632" y="1502106"/>
                  <a:pt x="3474813" y="1484416"/>
                  <a:pt x="3474813" y="1468333"/>
                </a:cubicBezTo>
                <a:close/>
                <a:moveTo>
                  <a:pt x="2494869" y="1450487"/>
                </a:moveTo>
                <a:lnTo>
                  <a:pt x="2494941" y="1450560"/>
                </a:lnTo>
                <a:lnTo>
                  <a:pt x="2498944" y="1454615"/>
                </a:lnTo>
                <a:lnTo>
                  <a:pt x="2498944" y="1454615"/>
                </a:lnTo>
                <a:lnTo>
                  <a:pt x="2498945" y="1454616"/>
                </a:lnTo>
                <a:lnTo>
                  <a:pt x="2505349" y="1461103"/>
                </a:lnTo>
                <a:lnTo>
                  <a:pt x="2514499" y="1470372"/>
                </a:lnTo>
                <a:lnTo>
                  <a:pt x="2492540" y="1454615"/>
                </a:lnTo>
                <a:close/>
                <a:moveTo>
                  <a:pt x="2498944" y="1450444"/>
                </a:moveTo>
                <a:lnTo>
                  <a:pt x="2531642" y="1476469"/>
                </a:lnTo>
                <a:lnTo>
                  <a:pt x="2550182" y="1492540"/>
                </a:lnTo>
                <a:lnTo>
                  <a:pt x="2550182" y="1493544"/>
                </a:lnTo>
                <a:lnTo>
                  <a:pt x="2552468" y="1494521"/>
                </a:lnTo>
                <a:lnTo>
                  <a:pt x="2573206" y="1512497"/>
                </a:lnTo>
                <a:lnTo>
                  <a:pt x="2569397" y="1509764"/>
                </a:lnTo>
                <a:lnTo>
                  <a:pt x="2549953" y="1495812"/>
                </a:lnTo>
                <a:lnTo>
                  <a:pt x="2538274" y="1484014"/>
                </a:lnTo>
                <a:lnTo>
                  <a:pt x="2498945" y="1454616"/>
                </a:lnTo>
                <a:lnTo>
                  <a:pt x="2498944" y="1454615"/>
                </a:lnTo>
                <a:close/>
                <a:moveTo>
                  <a:pt x="2498944" y="1448127"/>
                </a:moveTo>
                <a:cubicBezTo>
                  <a:pt x="2498944" y="1448127"/>
                  <a:pt x="2498944" y="1448127"/>
                  <a:pt x="2498944" y="1448938"/>
                </a:cubicBezTo>
                <a:lnTo>
                  <a:pt x="2498944" y="1450444"/>
                </a:lnTo>
                <a:lnTo>
                  <a:pt x="2496736" y="1448686"/>
                </a:lnTo>
                <a:close/>
                <a:moveTo>
                  <a:pt x="2498944" y="1448127"/>
                </a:moveTo>
                <a:lnTo>
                  <a:pt x="2551767" y="1487678"/>
                </a:lnTo>
                <a:lnTo>
                  <a:pt x="2550182" y="1487055"/>
                </a:lnTo>
                <a:cubicBezTo>
                  <a:pt x="2550182" y="1487055"/>
                  <a:pt x="2550182" y="1488677"/>
                  <a:pt x="2550182" y="1490299"/>
                </a:cubicBezTo>
                <a:lnTo>
                  <a:pt x="2550182" y="1491226"/>
                </a:lnTo>
                <a:lnTo>
                  <a:pt x="2531642" y="1476469"/>
                </a:lnTo>
                <a:close/>
                <a:moveTo>
                  <a:pt x="3308656" y="1444527"/>
                </a:moveTo>
                <a:lnTo>
                  <a:pt x="3308273" y="1455068"/>
                </a:lnTo>
                <a:lnTo>
                  <a:pt x="3296632" y="1485636"/>
                </a:lnTo>
                <a:lnTo>
                  <a:pt x="3296947" y="1493186"/>
                </a:lnTo>
                <a:lnTo>
                  <a:pt x="3288948" y="1531583"/>
                </a:lnTo>
                <a:lnTo>
                  <a:pt x="3308122" y="1499624"/>
                </a:lnTo>
                <a:lnTo>
                  <a:pt x="3313797" y="1475374"/>
                </a:lnTo>
                <a:close/>
                <a:moveTo>
                  <a:pt x="3468302" y="1443446"/>
                </a:moveTo>
                <a:lnTo>
                  <a:pt x="3468388" y="1449034"/>
                </a:lnTo>
                <a:lnTo>
                  <a:pt x="3466016" y="1470411"/>
                </a:lnTo>
                <a:lnTo>
                  <a:pt x="3465756" y="1468521"/>
                </a:lnTo>
                <a:close/>
                <a:moveTo>
                  <a:pt x="2473325" y="1441639"/>
                </a:moveTo>
                <a:lnTo>
                  <a:pt x="2519129" y="1475063"/>
                </a:lnTo>
                <a:lnTo>
                  <a:pt x="2543778" y="1500032"/>
                </a:lnTo>
                <a:cubicBezTo>
                  <a:pt x="2550182" y="1503276"/>
                  <a:pt x="2556587" y="1508142"/>
                  <a:pt x="2562992" y="1513008"/>
                </a:cubicBezTo>
                <a:lnTo>
                  <a:pt x="2575193" y="1521247"/>
                </a:lnTo>
                <a:lnTo>
                  <a:pt x="2591509" y="1537184"/>
                </a:lnTo>
                <a:lnTo>
                  <a:pt x="2582206" y="1532472"/>
                </a:lnTo>
                <a:cubicBezTo>
                  <a:pt x="2569397" y="1525984"/>
                  <a:pt x="2556587" y="1519496"/>
                  <a:pt x="2543778" y="1506520"/>
                </a:cubicBezTo>
                <a:cubicBezTo>
                  <a:pt x="2530968" y="1493544"/>
                  <a:pt x="2518159" y="1480567"/>
                  <a:pt x="2505349" y="1467591"/>
                </a:cubicBezTo>
                <a:cubicBezTo>
                  <a:pt x="2492540" y="1461103"/>
                  <a:pt x="2486135" y="1448127"/>
                  <a:pt x="2473325" y="1441639"/>
                </a:cubicBezTo>
                <a:close/>
                <a:moveTo>
                  <a:pt x="2836111" y="1435344"/>
                </a:moveTo>
                <a:lnTo>
                  <a:pt x="2857692" y="1448636"/>
                </a:lnTo>
                <a:lnTo>
                  <a:pt x="2888550" y="1471644"/>
                </a:lnTo>
                <a:lnTo>
                  <a:pt x="2977425" y="1534920"/>
                </a:lnTo>
                <a:lnTo>
                  <a:pt x="2979842" y="1537509"/>
                </a:lnTo>
                <a:lnTo>
                  <a:pt x="2978459" y="1536577"/>
                </a:lnTo>
                <a:lnTo>
                  <a:pt x="2935989" y="1506177"/>
                </a:lnTo>
                <a:lnTo>
                  <a:pt x="2891728" y="1478115"/>
                </a:lnTo>
                <a:lnTo>
                  <a:pt x="2857416" y="1454986"/>
                </a:lnTo>
                <a:close/>
                <a:moveTo>
                  <a:pt x="2479730" y="1435151"/>
                </a:moveTo>
                <a:cubicBezTo>
                  <a:pt x="2479730" y="1441639"/>
                  <a:pt x="2479730" y="1441639"/>
                  <a:pt x="2473325" y="1441639"/>
                </a:cubicBezTo>
                <a:cubicBezTo>
                  <a:pt x="2473325" y="1441639"/>
                  <a:pt x="2479730" y="1435151"/>
                  <a:pt x="2479730" y="1435151"/>
                </a:cubicBezTo>
                <a:close/>
                <a:moveTo>
                  <a:pt x="2479730" y="1435151"/>
                </a:moveTo>
                <a:lnTo>
                  <a:pt x="2496736" y="1448686"/>
                </a:lnTo>
                <a:lnTo>
                  <a:pt x="2495742" y="1448938"/>
                </a:lnTo>
                <a:lnTo>
                  <a:pt x="2494869" y="1450487"/>
                </a:lnTo>
                <a:close/>
                <a:moveTo>
                  <a:pt x="885825" y="1422533"/>
                </a:moveTo>
                <a:lnTo>
                  <a:pt x="903677" y="1423308"/>
                </a:lnTo>
                <a:lnTo>
                  <a:pt x="946368" y="1440543"/>
                </a:lnTo>
                <a:lnTo>
                  <a:pt x="956673" y="1448262"/>
                </a:lnTo>
                <a:lnTo>
                  <a:pt x="980664" y="1463236"/>
                </a:lnTo>
                <a:close/>
                <a:moveTo>
                  <a:pt x="815441" y="1422296"/>
                </a:moveTo>
                <a:lnTo>
                  <a:pt x="819252" y="1424914"/>
                </a:lnTo>
                <a:lnTo>
                  <a:pt x="815441" y="1428723"/>
                </a:lnTo>
                <a:cubicBezTo>
                  <a:pt x="815441" y="1428723"/>
                  <a:pt x="809010" y="1422296"/>
                  <a:pt x="815441" y="1422296"/>
                </a:cubicBezTo>
                <a:close/>
                <a:moveTo>
                  <a:pt x="817031" y="1420274"/>
                </a:moveTo>
                <a:lnTo>
                  <a:pt x="817204" y="1420403"/>
                </a:lnTo>
                <a:lnTo>
                  <a:pt x="815441" y="1422296"/>
                </a:lnTo>
                <a:close/>
                <a:moveTo>
                  <a:pt x="825248" y="1418921"/>
                </a:moveTo>
                <a:lnTo>
                  <a:pt x="828303" y="1422296"/>
                </a:lnTo>
                <a:lnTo>
                  <a:pt x="824092" y="1420077"/>
                </a:lnTo>
                <a:close/>
                <a:moveTo>
                  <a:pt x="819675" y="1417750"/>
                </a:moveTo>
                <a:lnTo>
                  <a:pt x="824092" y="1420077"/>
                </a:lnTo>
                <a:lnTo>
                  <a:pt x="820953" y="1423214"/>
                </a:lnTo>
                <a:lnTo>
                  <a:pt x="817204" y="1420403"/>
                </a:lnTo>
                <a:close/>
                <a:moveTo>
                  <a:pt x="818354" y="1417054"/>
                </a:moveTo>
                <a:lnTo>
                  <a:pt x="819210" y="1417505"/>
                </a:lnTo>
                <a:lnTo>
                  <a:pt x="817031" y="1420274"/>
                </a:lnTo>
                <a:lnTo>
                  <a:pt x="816702" y="1420027"/>
                </a:lnTo>
                <a:close/>
                <a:moveTo>
                  <a:pt x="885825" y="1416101"/>
                </a:moveTo>
                <a:cubicBezTo>
                  <a:pt x="898706" y="1416101"/>
                  <a:pt x="918028" y="1422533"/>
                  <a:pt x="930910" y="1422533"/>
                </a:cubicBezTo>
                <a:cubicBezTo>
                  <a:pt x="950232" y="1435397"/>
                  <a:pt x="963113" y="1441830"/>
                  <a:pt x="975995" y="1454694"/>
                </a:cubicBezTo>
                <a:lnTo>
                  <a:pt x="981308" y="1458714"/>
                </a:lnTo>
                <a:lnTo>
                  <a:pt x="961503" y="1446654"/>
                </a:lnTo>
                <a:lnTo>
                  <a:pt x="946368" y="1440543"/>
                </a:lnTo>
                <a:lnTo>
                  <a:pt x="937351" y="1433789"/>
                </a:lnTo>
                <a:cubicBezTo>
                  <a:pt x="930910" y="1430573"/>
                  <a:pt x="924469" y="1428965"/>
                  <a:pt x="918028" y="1428965"/>
                </a:cubicBezTo>
                <a:cubicBezTo>
                  <a:pt x="914808" y="1425749"/>
                  <a:pt x="909978" y="1424141"/>
                  <a:pt x="904342" y="1423337"/>
                </a:cubicBezTo>
                <a:lnTo>
                  <a:pt x="903677" y="1423308"/>
                </a:lnTo>
                <a:close/>
                <a:moveTo>
                  <a:pt x="828303" y="1415868"/>
                </a:moveTo>
                <a:cubicBezTo>
                  <a:pt x="834734" y="1415868"/>
                  <a:pt x="828303" y="1422296"/>
                  <a:pt x="828303" y="1422296"/>
                </a:cubicBezTo>
                <a:cubicBezTo>
                  <a:pt x="828303" y="1415868"/>
                  <a:pt x="828303" y="1415868"/>
                  <a:pt x="828303" y="1415868"/>
                </a:cubicBezTo>
                <a:close/>
                <a:moveTo>
                  <a:pt x="821422" y="1414694"/>
                </a:moveTo>
                <a:lnTo>
                  <a:pt x="821964" y="1415293"/>
                </a:lnTo>
                <a:lnTo>
                  <a:pt x="819675" y="1417750"/>
                </a:lnTo>
                <a:lnTo>
                  <a:pt x="819210" y="1417505"/>
                </a:lnTo>
                <a:close/>
                <a:moveTo>
                  <a:pt x="823869" y="1413248"/>
                </a:moveTo>
                <a:lnTo>
                  <a:pt x="828303" y="1415868"/>
                </a:lnTo>
                <a:lnTo>
                  <a:pt x="825248" y="1418921"/>
                </a:lnTo>
                <a:lnTo>
                  <a:pt x="821964" y="1415293"/>
                </a:lnTo>
                <a:close/>
                <a:moveTo>
                  <a:pt x="825629" y="1412834"/>
                </a:moveTo>
                <a:lnTo>
                  <a:pt x="829911" y="1414261"/>
                </a:lnTo>
                <a:lnTo>
                  <a:pt x="828303" y="1415868"/>
                </a:lnTo>
                <a:close/>
                <a:moveTo>
                  <a:pt x="3806007" y="1412386"/>
                </a:moveTo>
                <a:lnTo>
                  <a:pt x="3725692" y="1461952"/>
                </a:lnTo>
                <a:cubicBezTo>
                  <a:pt x="3699991" y="1474839"/>
                  <a:pt x="3667866" y="1494169"/>
                  <a:pt x="3642166" y="1507056"/>
                </a:cubicBezTo>
                <a:lnTo>
                  <a:pt x="3635177" y="1509258"/>
                </a:lnTo>
                <a:lnTo>
                  <a:pt x="3661441" y="1494169"/>
                </a:lnTo>
                <a:close/>
                <a:moveTo>
                  <a:pt x="2810964" y="1412160"/>
                </a:moveTo>
                <a:lnTo>
                  <a:pt x="2809973" y="1413057"/>
                </a:lnTo>
                <a:lnTo>
                  <a:pt x="2816379" y="1417833"/>
                </a:lnTo>
                <a:lnTo>
                  <a:pt x="2816669" y="1417419"/>
                </a:lnTo>
                <a:close/>
                <a:moveTo>
                  <a:pt x="823455" y="1412110"/>
                </a:moveTo>
                <a:lnTo>
                  <a:pt x="824580" y="1412485"/>
                </a:lnTo>
                <a:lnTo>
                  <a:pt x="823869" y="1413248"/>
                </a:lnTo>
                <a:lnTo>
                  <a:pt x="822975" y="1412720"/>
                </a:lnTo>
                <a:close/>
                <a:moveTo>
                  <a:pt x="824960" y="1412076"/>
                </a:moveTo>
                <a:lnTo>
                  <a:pt x="825629" y="1412834"/>
                </a:lnTo>
                <a:lnTo>
                  <a:pt x="824580" y="1412485"/>
                </a:lnTo>
                <a:close/>
                <a:moveTo>
                  <a:pt x="821310" y="1411736"/>
                </a:moveTo>
                <a:lnTo>
                  <a:pt x="822975" y="1412720"/>
                </a:lnTo>
                <a:lnTo>
                  <a:pt x="821422" y="1414694"/>
                </a:lnTo>
                <a:lnTo>
                  <a:pt x="820334" y="1413492"/>
                </a:lnTo>
                <a:close/>
                <a:moveTo>
                  <a:pt x="819992" y="1410956"/>
                </a:moveTo>
                <a:lnTo>
                  <a:pt x="821470" y="1411449"/>
                </a:lnTo>
                <a:lnTo>
                  <a:pt x="821310" y="1411736"/>
                </a:lnTo>
                <a:close/>
                <a:moveTo>
                  <a:pt x="3474813" y="1410436"/>
                </a:moveTo>
                <a:lnTo>
                  <a:pt x="3474813" y="1436168"/>
                </a:lnTo>
                <a:lnTo>
                  <a:pt x="3475557" y="1439571"/>
                </a:lnTo>
                <a:lnTo>
                  <a:pt x="3474813" y="1461900"/>
                </a:lnTo>
                <a:lnTo>
                  <a:pt x="3474309" y="1463792"/>
                </a:lnTo>
                <a:lnTo>
                  <a:pt x="3472404" y="1446622"/>
                </a:lnTo>
                <a:close/>
                <a:moveTo>
                  <a:pt x="2864772" y="1409592"/>
                </a:moveTo>
                <a:cubicBezTo>
                  <a:pt x="2864772" y="1409592"/>
                  <a:pt x="2864772" y="1409592"/>
                  <a:pt x="2871224" y="1409592"/>
                </a:cubicBezTo>
                <a:cubicBezTo>
                  <a:pt x="2864772" y="1416022"/>
                  <a:pt x="2858320" y="1409592"/>
                  <a:pt x="2864772" y="1409592"/>
                </a:cubicBezTo>
                <a:close/>
                <a:moveTo>
                  <a:pt x="822616" y="1409416"/>
                </a:moveTo>
                <a:lnTo>
                  <a:pt x="824179" y="1411190"/>
                </a:lnTo>
                <a:lnTo>
                  <a:pt x="823455" y="1412110"/>
                </a:lnTo>
                <a:lnTo>
                  <a:pt x="821470" y="1411449"/>
                </a:lnTo>
                <a:lnTo>
                  <a:pt x="822600" y="1409416"/>
                </a:lnTo>
                <a:close/>
                <a:moveTo>
                  <a:pt x="827590" y="1409253"/>
                </a:moveTo>
                <a:lnTo>
                  <a:pt x="824960" y="1412076"/>
                </a:lnTo>
                <a:lnTo>
                  <a:pt x="824179" y="1411190"/>
                </a:lnTo>
                <a:lnTo>
                  <a:pt x="825653" y="1409317"/>
                </a:lnTo>
                <a:close/>
                <a:moveTo>
                  <a:pt x="815790" y="1408473"/>
                </a:moveTo>
                <a:lnTo>
                  <a:pt x="819992" y="1410956"/>
                </a:lnTo>
                <a:lnTo>
                  <a:pt x="817195" y="1410024"/>
                </a:lnTo>
                <a:close/>
                <a:moveTo>
                  <a:pt x="3467700" y="1404233"/>
                </a:moveTo>
                <a:lnTo>
                  <a:pt x="3468388" y="1410436"/>
                </a:lnTo>
                <a:lnTo>
                  <a:pt x="3472404" y="1446622"/>
                </a:lnTo>
                <a:lnTo>
                  <a:pt x="3470902" y="1469172"/>
                </a:lnTo>
                <a:lnTo>
                  <a:pt x="3468388" y="1449034"/>
                </a:lnTo>
                <a:lnTo>
                  <a:pt x="3468388" y="1442601"/>
                </a:lnTo>
                <a:lnTo>
                  <a:pt x="3468302" y="1443446"/>
                </a:lnTo>
                <a:close/>
                <a:moveTo>
                  <a:pt x="1946363" y="1403545"/>
                </a:moveTo>
                <a:cubicBezTo>
                  <a:pt x="1965678" y="1413287"/>
                  <a:pt x="1983383" y="1423029"/>
                  <a:pt x="2001088" y="1431958"/>
                </a:cubicBezTo>
                <a:lnTo>
                  <a:pt x="2023775" y="1441718"/>
                </a:lnTo>
                <a:lnTo>
                  <a:pt x="2024063" y="1441501"/>
                </a:lnTo>
                <a:lnTo>
                  <a:pt x="2024166" y="1441886"/>
                </a:lnTo>
                <a:lnTo>
                  <a:pt x="2055813" y="1455500"/>
                </a:lnTo>
                <a:cubicBezTo>
                  <a:pt x="2055813" y="1461995"/>
                  <a:pt x="2055813" y="1468489"/>
                  <a:pt x="2049375" y="1461995"/>
                </a:cubicBezTo>
                <a:lnTo>
                  <a:pt x="2026332" y="1450010"/>
                </a:lnTo>
                <a:lnTo>
                  <a:pt x="2026445" y="1450431"/>
                </a:lnTo>
                <a:lnTo>
                  <a:pt x="2024865" y="1449247"/>
                </a:lnTo>
                <a:lnTo>
                  <a:pt x="1997869" y="1435205"/>
                </a:lnTo>
                <a:cubicBezTo>
                  <a:pt x="1980164" y="1426276"/>
                  <a:pt x="1962459" y="1416534"/>
                  <a:pt x="1946363" y="1403545"/>
                </a:cubicBezTo>
                <a:close/>
                <a:moveTo>
                  <a:pt x="2847717" y="1392884"/>
                </a:moveTo>
                <a:lnTo>
                  <a:pt x="2838429" y="1410943"/>
                </a:lnTo>
                <a:lnTo>
                  <a:pt x="2832510" y="1416022"/>
                </a:lnTo>
                <a:lnTo>
                  <a:pt x="2841469" y="1395278"/>
                </a:lnTo>
                <a:close/>
                <a:moveTo>
                  <a:pt x="1484313" y="1390701"/>
                </a:moveTo>
                <a:cubicBezTo>
                  <a:pt x="1490663" y="1390701"/>
                  <a:pt x="1490663" y="1397051"/>
                  <a:pt x="1484313" y="1397051"/>
                </a:cubicBezTo>
                <a:cubicBezTo>
                  <a:pt x="1477963" y="1397051"/>
                  <a:pt x="1484313" y="1390701"/>
                  <a:pt x="1484313" y="1390701"/>
                </a:cubicBezTo>
                <a:close/>
                <a:moveTo>
                  <a:pt x="3466772" y="1388507"/>
                </a:moveTo>
                <a:lnTo>
                  <a:pt x="3468388" y="1397570"/>
                </a:lnTo>
                <a:lnTo>
                  <a:pt x="3466862" y="1389417"/>
                </a:lnTo>
                <a:close/>
                <a:moveTo>
                  <a:pt x="2274292" y="1388320"/>
                </a:moveTo>
                <a:cubicBezTo>
                  <a:pt x="2275285" y="1387526"/>
                  <a:pt x="2277269" y="1387526"/>
                  <a:pt x="2281238" y="1390701"/>
                </a:cubicBezTo>
                <a:cubicBezTo>
                  <a:pt x="2281238" y="1390701"/>
                  <a:pt x="2281238" y="1397051"/>
                  <a:pt x="2273300" y="1390701"/>
                </a:cubicBezTo>
                <a:cubicBezTo>
                  <a:pt x="2273300" y="1390701"/>
                  <a:pt x="2273300" y="1389114"/>
                  <a:pt x="2274292" y="1388320"/>
                </a:cubicBezTo>
                <a:close/>
                <a:moveTo>
                  <a:pt x="1811418" y="1384351"/>
                </a:moveTo>
                <a:cubicBezTo>
                  <a:pt x="1894999" y="1422905"/>
                  <a:pt x="1978581" y="1461459"/>
                  <a:pt x="2055734" y="1512864"/>
                </a:cubicBezTo>
                <a:cubicBezTo>
                  <a:pt x="2062163" y="1512864"/>
                  <a:pt x="2055734" y="1519289"/>
                  <a:pt x="2055734" y="1519289"/>
                </a:cubicBezTo>
                <a:cubicBezTo>
                  <a:pt x="1978581" y="1467884"/>
                  <a:pt x="1888570" y="1429330"/>
                  <a:pt x="1811418" y="1390777"/>
                </a:cubicBezTo>
                <a:cubicBezTo>
                  <a:pt x="1804988" y="1384351"/>
                  <a:pt x="1804988" y="1384351"/>
                  <a:pt x="1811418" y="1384351"/>
                </a:cubicBezTo>
                <a:close/>
                <a:moveTo>
                  <a:pt x="3457653" y="1382988"/>
                </a:moveTo>
                <a:lnTo>
                  <a:pt x="3457948" y="1384704"/>
                </a:lnTo>
                <a:cubicBezTo>
                  <a:pt x="3460357" y="1402395"/>
                  <a:pt x="3461963" y="1420085"/>
                  <a:pt x="3461963" y="1436168"/>
                </a:cubicBezTo>
                <a:cubicBezTo>
                  <a:pt x="3461963" y="1445818"/>
                  <a:pt x="3463570" y="1455467"/>
                  <a:pt x="3465176" y="1464312"/>
                </a:cubicBezTo>
                <a:lnTo>
                  <a:pt x="3465756" y="1468521"/>
                </a:lnTo>
                <a:lnTo>
                  <a:pt x="3465570" y="1470352"/>
                </a:lnTo>
                <a:lnTo>
                  <a:pt x="3465996" y="1470593"/>
                </a:lnTo>
                <a:lnTo>
                  <a:pt x="3466016" y="1470411"/>
                </a:lnTo>
                <a:lnTo>
                  <a:pt x="3466045" y="1470621"/>
                </a:lnTo>
                <a:lnTo>
                  <a:pt x="3467887" y="1471663"/>
                </a:lnTo>
                <a:cubicBezTo>
                  <a:pt x="3468688" y="1473251"/>
                  <a:pt x="3468688" y="1474838"/>
                  <a:pt x="3468688" y="1474838"/>
                </a:cubicBezTo>
                <a:lnTo>
                  <a:pt x="3466757" y="1475794"/>
                </a:lnTo>
                <a:lnTo>
                  <a:pt x="3468242" y="1486572"/>
                </a:lnTo>
                <a:lnTo>
                  <a:pt x="3461045" y="1513594"/>
                </a:lnTo>
                <a:lnTo>
                  <a:pt x="3461963" y="1506931"/>
                </a:lnTo>
                <a:lnTo>
                  <a:pt x="3465341" y="1476496"/>
                </a:lnTo>
                <a:lnTo>
                  <a:pt x="3464925" y="1476702"/>
                </a:lnTo>
                <a:lnTo>
                  <a:pt x="3463570" y="1490044"/>
                </a:lnTo>
                <a:lnTo>
                  <a:pt x="3456540" y="1510767"/>
                </a:lnTo>
                <a:lnTo>
                  <a:pt x="3460053" y="1479115"/>
                </a:lnTo>
                <a:lnTo>
                  <a:pt x="3443044" y="1487538"/>
                </a:lnTo>
                <a:lnTo>
                  <a:pt x="3450452" y="1480200"/>
                </a:lnTo>
                <a:lnTo>
                  <a:pt x="3460435" y="1475674"/>
                </a:lnTo>
                <a:lnTo>
                  <a:pt x="3460459" y="1475457"/>
                </a:lnTo>
                <a:lnTo>
                  <a:pt x="3452513" y="1478160"/>
                </a:lnTo>
                <a:lnTo>
                  <a:pt x="3461103" y="1469651"/>
                </a:lnTo>
                <a:lnTo>
                  <a:pt x="3461126" y="1469443"/>
                </a:lnTo>
                <a:lnTo>
                  <a:pt x="3449310" y="1479249"/>
                </a:lnTo>
                <a:lnTo>
                  <a:pt x="3433477" y="1484635"/>
                </a:lnTo>
                <a:lnTo>
                  <a:pt x="3461163" y="1469113"/>
                </a:lnTo>
                <a:lnTo>
                  <a:pt x="3461179" y="1468963"/>
                </a:lnTo>
                <a:lnTo>
                  <a:pt x="3393979" y="1498035"/>
                </a:lnTo>
                <a:lnTo>
                  <a:pt x="3394961" y="1497063"/>
                </a:lnTo>
                <a:lnTo>
                  <a:pt x="3404856" y="1487262"/>
                </a:lnTo>
                <a:lnTo>
                  <a:pt x="3461193" y="1468843"/>
                </a:lnTo>
                <a:lnTo>
                  <a:pt x="3461963" y="1461900"/>
                </a:lnTo>
                <a:close/>
                <a:moveTo>
                  <a:pt x="2908380" y="1379555"/>
                </a:moveTo>
                <a:lnTo>
                  <a:pt x="2871224" y="1409592"/>
                </a:lnTo>
                <a:cubicBezTo>
                  <a:pt x="2879290" y="1399948"/>
                  <a:pt x="2888565" y="1391912"/>
                  <a:pt x="2898647" y="1384980"/>
                </a:cubicBezTo>
                <a:close/>
                <a:moveTo>
                  <a:pt x="3464884" y="1378856"/>
                </a:moveTo>
                <a:lnTo>
                  <a:pt x="3466862" y="1389417"/>
                </a:lnTo>
                <a:lnTo>
                  <a:pt x="3467585" y="1396766"/>
                </a:lnTo>
                <a:lnTo>
                  <a:pt x="3467700" y="1404233"/>
                </a:lnTo>
                <a:close/>
                <a:moveTo>
                  <a:pt x="3470530" y="1378271"/>
                </a:moveTo>
                <a:lnTo>
                  <a:pt x="3474813" y="1404003"/>
                </a:lnTo>
                <a:lnTo>
                  <a:pt x="3474813" y="1410436"/>
                </a:lnTo>
                <a:close/>
                <a:moveTo>
                  <a:pt x="765078" y="1377738"/>
                </a:moveTo>
                <a:lnTo>
                  <a:pt x="780070" y="1390157"/>
                </a:lnTo>
                <a:lnTo>
                  <a:pt x="796016" y="1403367"/>
                </a:lnTo>
                <a:lnTo>
                  <a:pt x="802579" y="1409440"/>
                </a:lnTo>
                <a:lnTo>
                  <a:pt x="816702" y="1420027"/>
                </a:lnTo>
                <a:lnTo>
                  <a:pt x="815441" y="1422296"/>
                </a:lnTo>
                <a:cubicBezTo>
                  <a:pt x="802579" y="1415868"/>
                  <a:pt x="789717" y="1409440"/>
                  <a:pt x="783286" y="1396585"/>
                </a:cubicBezTo>
                <a:cubicBezTo>
                  <a:pt x="776855" y="1393371"/>
                  <a:pt x="772032" y="1388550"/>
                  <a:pt x="768012" y="1382926"/>
                </a:cubicBezTo>
                <a:close/>
                <a:moveTo>
                  <a:pt x="2884268" y="1375385"/>
                </a:moveTo>
                <a:lnTo>
                  <a:pt x="2873272" y="1382993"/>
                </a:lnTo>
                <a:lnTo>
                  <a:pt x="2871224" y="1383875"/>
                </a:lnTo>
                <a:lnTo>
                  <a:pt x="2847717" y="1392884"/>
                </a:lnTo>
                <a:lnTo>
                  <a:pt x="2852834" y="1382936"/>
                </a:lnTo>
                <a:lnTo>
                  <a:pt x="2864772" y="1377445"/>
                </a:lnTo>
                <a:lnTo>
                  <a:pt x="2868752" y="1376371"/>
                </a:lnTo>
                <a:close/>
                <a:moveTo>
                  <a:pt x="2907299" y="1374651"/>
                </a:moveTo>
                <a:lnTo>
                  <a:pt x="2864772" y="1409592"/>
                </a:lnTo>
                <a:cubicBezTo>
                  <a:pt x="2872838" y="1398341"/>
                  <a:pt x="2882516" y="1389501"/>
                  <a:pt x="2893203" y="1382167"/>
                </a:cubicBezTo>
                <a:close/>
                <a:moveTo>
                  <a:pt x="3463989" y="1374076"/>
                </a:moveTo>
                <a:lnTo>
                  <a:pt x="3464373" y="1375054"/>
                </a:lnTo>
                <a:lnTo>
                  <a:pt x="3464609" y="1376379"/>
                </a:lnTo>
                <a:lnTo>
                  <a:pt x="3464884" y="1378856"/>
                </a:lnTo>
                <a:close/>
                <a:moveTo>
                  <a:pt x="2898970" y="1371936"/>
                </a:moveTo>
                <a:lnTo>
                  <a:pt x="2890582" y="1377445"/>
                </a:lnTo>
                <a:cubicBezTo>
                  <a:pt x="2871224" y="1390304"/>
                  <a:pt x="2851867" y="1403163"/>
                  <a:pt x="2832510" y="1422451"/>
                </a:cubicBezTo>
                <a:lnTo>
                  <a:pt x="2838429" y="1410943"/>
                </a:lnTo>
                <a:lnTo>
                  <a:pt x="2861546" y="1391108"/>
                </a:lnTo>
                <a:lnTo>
                  <a:pt x="2873272" y="1382993"/>
                </a:lnTo>
                <a:close/>
                <a:moveTo>
                  <a:pt x="764936" y="1368249"/>
                </a:moveTo>
                <a:lnTo>
                  <a:pt x="767771" y="1370020"/>
                </a:lnTo>
                <a:lnTo>
                  <a:pt x="768397" y="1370944"/>
                </a:lnTo>
                <a:lnTo>
                  <a:pt x="767474" y="1370390"/>
                </a:lnTo>
                <a:close/>
                <a:moveTo>
                  <a:pt x="716528" y="1366075"/>
                </a:moveTo>
                <a:lnTo>
                  <a:pt x="712307" y="1371149"/>
                </a:lnTo>
                <a:lnTo>
                  <a:pt x="698527" y="1368274"/>
                </a:lnTo>
                <a:close/>
                <a:moveTo>
                  <a:pt x="758848" y="1364446"/>
                </a:moveTo>
                <a:lnTo>
                  <a:pt x="760021" y="1364446"/>
                </a:lnTo>
                <a:lnTo>
                  <a:pt x="761380" y="1365250"/>
                </a:lnTo>
                <a:lnTo>
                  <a:pt x="764936" y="1368249"/>
                </a:lnTo>
                <a:lnTo>
                  <a:pt x="763993" y="1367660"/>
                </a:lnTo>
                <a:close/>
                <a:moveTo>
                  <a:pt x="757562" y="1364446"/>
                </a:moveTo>
                <a:lnTo>
                  <a:pt x="767474" y="1370390"/>
                </a:lnTo>
                <a:lnTo>
                  <a:pt x="768753" y="1371469"/>
                </a:lnTo>
                <a:lnTo>
                  <a:pt x="773875" y="1379026"/>
                </a:lnTo>
                <a:lnTo>
                  <a:pt x="762629" y="1373406"/>
                </a:lnTo>
                <a:close/>
                <a:moveTo>
                  <a:pt x="2911007" y="1364031"/>
                </a:moveTo>
                <a:lnTo>
                  <a:pt x="2909867" y="1364780"/>
                </a:lnTo>
                <a:lnTo>
                  <a:pt x="2889775" y="1375034"/>
                </a:lnTo>
                <a:lnTo>
                  <a:pt x="2884268" y="1375385"/>
                </a:lnTo>
                <a:lnTo>
                  <a:pt x="2890582" y="1371016"/>
                </a:lnTo>
                <a:lnTo>
                  <a:pt x="2892062" y="1370081"/>
                </a:lnTo>
                <a:lnTo>
                  <a:pt x="2903487" y="1366998"/>
                </a:lnTo>
                <a:close/>
                <a:moveTo>
                  <a:pt x="757736" y="1363751"/>
                </a:moveTo>
                <a:lnTo>
                  <a:pt x="758848" y="1364446"/>
                </a:lnTo>
                <a:lnTo>
                  <a:pt x="757562" y="1364446"/>
                </a:lnTo>
                <a:close/>
                <a:moveTo>
                  <a:pt x="2902680" y="1363371"/>
                </a:moveTo>
                <a:lnTo>
                  <a:pt x="2892062" y="1370081"/>
                </a:lnTo>
                <a:lnTo>
                  <a:pt x="2868752" y="1376371"/>
                </a:lnTo>
                <a:lnTo>
                  <a:pt x="2855786" y="1377196"/>
                </a:lnTo>
                <a:lnTo>
                  <a:pt x="2858955" y="1371036"/>
                </a:lnTo>
                <a:lnTo>
                  <a:pt x="2877576" y="1371619"/>
                </a:lnTo>
                <a:cubicBezTo>
                  <a:pt x="2883928" y="1370614"/>
                  <a:pt x="2890178" y="1368605"/>
                  <a:pt x="2896227" y="1366194"/>
                </a:cubicBezTo>
                <a:close/>
                <a:moveTo>
                  <a:pt x="724967" y="1363329"/>
                </a:moveTo>
                <a:lnTo>
                  <a:pt x="723724" y="1365196"/>
                </a:lnTo>
                <a:lnTo>
                  <a:pt x="716528" y="1366075"/>
                </a:lnTo>
                <a:lnTo>
                  <a:pt x="718332" y="1363907"/>
                </a:lnTo>
                <a:close/>
                <a:moveTo>
                  <a:pt x="721398" y="1360221"/>
                </a:moveTo>
                <a:lnTo>
                  <a:pt x="718332" y="1363907"/>
                </a:lnTo>
                <a:lnTo>
                  <a:pt x="706801" y="1364912"/>
                </a:lnTo>
                <a:lnTo>
                  <a:pt x="699254" y="1360926"/>
                </a:lnTo>
                <a:lnTo>
                  <a:pt x="719134" y="1360994"/>
                </a:lnTo>
                <a:close/>
                <a:moveTo>
                  <a:pt x="2937521" y="1359535"/>
                </a:moveTo>
                <a:lnTo>
                  <a:pt x="2927683" y="1363783"/>
                </a:lnTo>
                <a:lnTo>
                  <a:pt x="2907299" y="1374651"/>
                </a:lnTo>
                <a:lnTo>
                  <a:pt x="2910746" y="1371820"/>
                </a:lnTo>
                <a:lnTo>
                  <a:pt x="2923178" y="1363758"/>
                </a:lnTo>
                <a:close/>
                <a:moveTo>
                  <a:pt x="3289944" y="1358851"/>
                </a:moveTo>
                <a:lnTo>
                  <a:pt x="3294259" y="1386469"/>
                </a:lnTo>
                <a:lnTo>
                  <a:pt x="3295270" y="1428929"/>
                </a:lnTo>
                <a:lnTo>
                  <a:pt x="3296052" y="1429599"/>
                </a:lnTo>
                <a:lnTo>
                  <a:pt x="3295277" y="1454389"/>
                </a:lnTo>
                <a:lnTo>
                  <a:pt x="3295340" y="1454617"/>
                </a:lnTo>
                <a:lnTo>
                  <a:pt x="3296022" y="1470991"/>
                </a:lnTo>
                <a:lnTo>
                  <a:pt x="3301846" y="1455068"/>
                </a:lnTo>
                <a:cubicBezTo>
                  <a:pt x="3305059" y="1442208"/>
                  <a:pt x="3305059" y="1429348"/>
                  <a:pt x="3303453" y="1416487"/>
                </a:cubicBezTo>
                <a:lnTo>
                  <a:pt x="3301349" y="1406387"/>
                </a:lnTo>
                <a:lnTo>
                  <a:pt x="3301696" y="1428929"/>
                </a:lnTo>
                <a:cubicBezTo>
                  <a:pt x="3301696" y="1432142"/>
                  <a:pt x="3301696" y="1433749"/>
                  <a:pt x="3300892" y="1433749"/>
                </a:cubicBezTo>
                <a:lnTo>
                  <a:pt x="3296052" y="1429599"/>
                </a:lnTo>
                <a:lnTo>
                  <a:pt x="3296876" y="1403221"/>
                </a:lnTo>
                <a:lnTo>
                  <a:pt x="3294259" y="1386469"/>
                </a:lnTo>
                <a:lnTo>
                  <a:pt x="3293960" y="1373912"/>
                </a:lnTo>
                <a:close/>
                <a:moveTo>
                  <a:pt x="763993" y="1358019"/>
                </a:moveTo>
                <a:cubicBezTo>
                  <a:pt x="776855" y="1364446"/>
                  <a:pt x="788109" y="1372481"/>
                  <a:pt x="798559" y="1382123"/>
                </a:cubicBezTo>
                <a:lnTo>
                  <a:pt x="822606" y="1409405"/>
                </a:lnTo>
                <a:lnTo>
                  <a:pt x="822600" y="1409416"/>
                </a:lnTo>
                <a:lnTo>
                  <a:pt x="821872" y="1409440"/>
                </a:lnTo>
                <a:lnTo>
                  <a:pt x="807824" y="1399673"/>
                </a:lnTo>
                <a:lnTo>
                  <a:pt x="797756" y="1388550"/>
                </a:lnTo>
                <a:lnTo>
                  <a:pt x="789717" y="1383730"/>
                </a:lnTo>
                <a:lnTo>
                  <a:pt x="803383" y="1396585"/>
                </a:lnTo>
                <a:lnTo>
                  <a:pt x="807824" y="1399673"/>
                </a:lnTo>
                <a:lnTo>
                  <a:pt x="815790" y="1408473"/>
                </a:lnTo>
                <a:lnTo>
                  <a:pt x="805191" y="1402209"/>
                </a:lnTo>
                <a:lnTo>
                  <a:pt x="783286" y="1383730"/>
                </a:lnTo>
                <a:lnTo>
                  <a:pt x="799363" y="1398995"/>
                </a:lnTo>
                <a:cubicBezTo>
                  <a:pt x="804187" y="1403013"/>
                  <a:pt x="809010" y="1406226"/>
                  <a:pt x="815441" y="1409440"/>
                </a:cubicBezTo>
                <a:lnTo>
                  <a:pt x="817195" y="1410024"/>
                </a:lnTo>
                <a:lnTo>
                  <a:pt x="820334" y="1413492"/>
                </a:lnTo>
                <a:lnTo>
                  <a:pt x="818354" y="1417054"/>
                </a:lnTo>
                <a:lnTo>
                  <a:pt x="802378" y="1408637"/>
                </a:lnTo>
                <a:lnTo>
                  <a:pt x="796016" y="1403367"/>
                </a:lnTo>
                <a:lnTo>
                  <a:pt x="780874" y="1389354"/>
                </a:lnTo>
                <a:lnTo>
                  <a:pt x="773875" y="1379026"/>
                </a:lnTo>
                <a:lnTo>
                  <a:pt x="783286" y="1383729"/>
                </a:lnTo>
                <a:lnTo>
                  <a:pt x="768753" y="1371469"/>
                </a:lnTo>
                <a:lnTo>
                  <a:pt x="768397" y="1370944"/>
                </a:lnTo>
                <a:lnTo>
                  <a:pt x="789716" y="1383729"/>
                </a:lnTo>
                <a:lnTo>
                  <a:pt x="767771" y="1370020"/>
                </a:lnTo>
                <a:lnTo>
                  <a:pt x="763993" y="1364446"/>
                </a:lnTo>
                <a:lnTo>
                  <a:pt x="760021" y="1364446"/>
                </a:lnTo>
                <a:lnTo>
                  <a:pt x="757878" y="1363180"/>
                </a:lnTo>
                <a:lnTo>
                  <a:pt x="758366" y="1361232"/>
                </a:lnTo>
                <a:cubicBezTo>
                  <a:pt x="759170" y="1359626"/>
                  <a:pt x="760777" y="1358019"/>
                  <a:pt x="763993" y="1358019"/>
                </a:cubicBezTo>
                <a:close/>
                <a:moveTo>
                  <a:pt x="2941580" y="1357782"/>
                </a:moveTo>
                <a:lnTo>
                  <a:pt x="2939893" y="1358837"/>
                </a:lnTo>
                <a:lnTo>
                  <a:pt x="2937521" y="1359535"/>
                </a:lnTo>
                <a:close/>
                <a:moveTo>
                  <a:pt x="2942201" y="1357394"/>
                </a:moveTo>
                <a:lnTo>
                  <a:pt x="2942201" y="1357514"/>
                </a:lnTo>
                <a:lnTo>
                  <a:pt x="2941580" y="1357782"/>
                </a:lnTo>
                <a:close/>
                <a:moveTo>
                  <a:pt x="2119412" y="1352601"/>
                </a:moveTo>
                <a:cubicBezTo>
                  <a:pt x="2151659" y="1378001"/>
                  <a:pt x="2183905" y="1397051"/>
                  <a:pt x="2216151" y="1416101"/>
                </a:cubicBezTo>
                <a:cubicBezTo>
                  <a:pt x="2216151" y="1416101"/>
                  <a:pt x="2216151" y="1422451"/>
                  <a:pt x="2209702" y="1422451"/>
                </a:cubicBezTo>
                <a:cubicBezTo>
                  <a:pt x="2177456" y="1403401"/>
                  <a:pt x="2145209" y="1384351"/>
                  <a:pt x="2119412" y="1358951"/>
                </a:cubicBezTo>
                <a:cubicBezTo>
                  <a:pt x="2112963" y="1358951"/>
                  <a:pt x="2119412" y="1352601"/>
                  <a:pt x="2119412" y="1352601"/>
                </a:cubicBezTo>
                <a:close/>
                <a:moveTo>
                  <a:pt x="2940996" y="1352203"/>
                </a:moveTo>
                <a:lnTo>
                  <a:pt x="2923178" y="1363758"/>
                </a:lnTo>
                <a:lnTo>
                  <a:pt x="2906713" y="1368605"/>
                </a:lnTo>
                <a:lnTo>
                  <a:pt x="2898970" y="1371936"/>
                </a:lnTo>
                <a:lnTo>
                  <a:pt x="2909867" y="1364780"/>
                </a:lnTo>
                <a:lnTo>
                  <a:pt x="2912446" y="1363464"/>
                </a:lnTo>
                <a:close/>
                <a:moveTo>
                  <a:pt x="738269" y="1351591"/>
                </a:moveTo>
                <a:cubicBezTo>
                  <a:pt x="738269" y="1351591"/>
                  <a:pt x="738269" y="1351591"/>
                  <a:pt x="737465" y="1352394"/>
                </a:cubicBezTo>
                <a:lnTo>
                  <a:pt x="733910" y="1355947"/>
                </a:lnTo>
                <a:lnTo>
                  <a:pt x="734352" y="1355797"/>
                </a:lnTo>
                <a:lnTo>
                  <a:pt x="732686" y="1357171"/>
                </a:lnTo>
                <a:lnTo>
                  <a:pt x="731838" y="1358019"/>
                </a:lnTo>
                <a:lnTo>
                  <a:pt x="731862" y="1357851"/>
                </a:lnTo>
                <a:lnTo>
                  <a:pt x="725250" y="1363305"/>
                </a:lnTo>
                <a:lnTo>
                  <a:pt x="724967" y="1363329"/>
                </a:lnTo>
                <a:lnTo>
                  <a:pt x="728694" y="1357729"/>
                </a:lnTo>
                <a:lnTo>
                  <a:pt x="732043" y="1356585"/>
                </a:lnTo>
                <a:lnTo>
                  <a:pt x="732642" y="1352394"/>
                </a:lnTo>
                <a:cubicBezTo>
                  <a:pt x="733446" y="1351591"/>
                  <a:pt x="735053" y="1351591"/>
                  <a:pt x="738269" y="1351591"/>
                </a:cubicBezTo>
                <a:close/>
                <a:moveTo>
                  <a:pt x="2742512" y="1351023"/>
                </a:moveTo>
                <a:lnTo>
                  <a:pt x="2743200" y="1352500"/>
                </a:lnTo>
                <a:lnTo>
                  <a:pt x="2741442" y="1355590"/>
                </a:lnTo>
                <a:lnTo>
                  <a:pt x="2750252" y="1364031"/>
                </a:lnTo>
                <a:lnTo>
                  <a:pt x="2783473" y="1388765"/>
                </a:lnTo>
                <a:lnTo>
                  <a:pt x="2809250" y="1412517"/>
                </a:lnTo>
                <a:lnTo>
                  <a:pt x="2809432" y="1412653"/>
                </a:lnTo>
                <a:lnTo>
                  <a:pt x="2810317" y="1411563"/>
                </a:lnTo>
                <a:lnTo>
                  <a:pt x="2794475" y="1396957"/>
                </a:lnTo>
                <a:lnTo>
                  <a:pt x="2783473" y="1388765"/>
                </a:lnTo>
                <a:close/>
                <a:moveTo>
                  <a:pt x="2945459" y="1349309"/>
                </a:moveTo>
                <a:lnTo>
                  <a:pt x="2944011" y="1350248"/>
                </a:lnTo>
                <a:lnTo>
                  <a:pt x="2922844" y="1358157"/>
                </a:lnTo>
                <a:lnTo>
                  <a:pt x="2912446" y="1363464"/>
                </a:lnTo>
                <a:lnTo>
                  <a:pt x="2911007" y="1364031"/>
                </a:lnTo>
                <a:lnTo>
                  <a:pt x="2926070" y="1354139"/>
                </a:lnTo>
                <a:close/>
                <a:moveTo>
                  <a:pt x="2961558" y="1345298"/>
                </a:moveTo>
                <a:lnTo>
                  <a:pt x="2942201" y="1357394"/>
                </a:lnTo>
                <a:lnTo>
                  <a:pt x="2942201" y="1354942"/>
                </a:lnTo>
                <a:cubicBezTo>
                  <a:pt x="2942201" y="1353335"/>
                  <a:pt x="2942201" y="1351728"/>
                  <a:pt x="2942201" y="1351728"/>
                </a:cubicBezTo>
                <a:lnTo>
                  <a:pt x="2940996" y="1352203"/>
                </a:lnTo>
                <a:lnTo>
                  <a:pt x="2944011" y="1350248"/>
                </a:lnTo>
                <a:lnTo>
                  <a:pt x="2948653" y="1348513"/>
                </a:lnTo>
                <a:close/>
                <a:moveTo>
                  <a:pt x="627872" y="1344366"/>
                </a:moveTo>
                <a:lnTo>
                  <a:pt x="629793" y="1345628"/>
                </a:lnTo>
                <a:lnTo>
                  <a:pt x="671846" y="1356299"/>
                </a:lnTo>
                <a:lnTo>
                  <a:pt x="674714" y="1358484"/>
                </a:lnTo>
                <a:cubicBezTo>
                  <a:pt x="681132" y="1361698"/>
                  <a:pt x="687549" y="1364912"/>
                  <a:pt x="693966" y="1367322"/>
                </a:cubicBezTo>
                <a:lnTo>
                  <a:pt x="698527" y="1368274"/>
                </a:lnTo>
                <a:lnTo>
                  <a:pt x="693164" y="1368929"/>
                </a:lnTo>
                <a:cubicBezTo>
                  <a:pt x="681132" y="1368125"/>
                  <a:pt x="668297" y="1364912"/>
                  <a:pt x="655462" y="1358484"/>
                </a:cubicBezTo>
                <a:lnTo>
                  <a:pt x="629818" y="1346433"/>
                </a:lnTo>
                <a:close/>
                <a:moveTo>
                  <a:pt x="2944669" y="1343882"/>
                </a:moveTo>
                <a:lnTo>
                  <a:pt x="2929296" y="1351728"/>
                </a:lnTo>
                <a:lnTo>
                  <a:pt x="2902680" y="1363371"/>
                </a:lnTo>
                <a:lnTo>
                  <a:pt x="2923650" y="1350120"/>
                </a:lnTo>
                <a:close/>
                <a:moveTo>
                  <a:pt x="2963092" y="1343261"/>
                </a:moveTo>
                <a:lnTo>
                  <a:pt x="2961558" y="1345298"/>
                </a:lnTo>
                <a:lnTo>
                  <a:pt x="2961558" y="1343691"/>
                </a:lnTo>
                <a:close/>
                <a:moveTo>
                  <a:pt x="3460725" y="1341688"/>
                </a:moveTo>
                <a:lnTo>
                  <a:pt x="3462792" y="1348084"/>
                </a:lnTo>
                <a:lnTo>
                  <a:pt x="3466772" y="1388507"/>
                </a:lnTo>
                <a:lnTo>
                  <a:pt x="3464609" y="1376379"/>
                </a:lnTo>
                <a:lnTo>
                  <a:pt x="3461963" y="1352539"/>
                </a:lnTo>
                <a:close/>
                <a:moveTo>
                  <a:pt x="693665" y="1339822"/>
                </a:moveTo>
                <a:cubicBezTo>
                  <a:pt x="700088" y="1339822"/>
                  <a:pt x="693665" y="1346251"/>
                  <a:pt x="693665" y="1346251"/>
                </a:cubicBezTo>
                <a:cubicBezTo>
                  <a:pt x="693665" y="1339822"/>
                  <a:pt x="693665" y="1339822"/>
                  <a:pt x="693665" y="1339822"/>
                </a:cubicBezTo>
                <a:close/>
                <a:moveTo>
                  <a:pt x="2961558" y="1338869"/>
                </a:moveTo>
                <a:cubicBezTo>
                  <a:pt x="2961558" y="1338869"/>
                  <a:pt x="2961558" y="1340476"/>
                  <a:pt x="2961558" y="1342084"/>
                </a:cubicBezTo>
                <a:lnTo>
                  <a:pt x="2961558" y="1343691"/>
                </a:lnTo>
                <a:lnTo>
                  <a:pt x="2948653" y="1348513"/>
                </a:lnTo>
                <a:lnTo>
                  <a:pt x="2945459" y="1349309"/>
                </a:lnTo>
                <a:close/>
                <a:moveTo>
                  <a:pt x="2986384" y="1338436"/>
                </a:moveTo>
                <a:lnTo>
                  <a:pt x="3000273" y="1338869"/>
                </a:lnTo>
                <a:cubicBezTo>
                  <a:pt x="2977689" y="1348513"/>
                  <a:pt x="2953493" y="1356550"/>
                  <a:pt x="2930909" y="1366998"/>
                </a:cubicBezTo>
                <a:lnTo>
                  <a:pt x="2908380" y="1379555"/>
                </a:lnTo>
                <a:lnTo>
                  <a:pt x="2913972" y="1375034"/>
                </a:lnTo>
                <a:lnTo>
                  <a:pt x="2939893" y="1358837"/>
                </a:lnTo>
                <a:lnTo>
                  <a:pt x="2942201" y="1358157"/>
                </a:lnTo>
                <a:lnTo>
                  <a:pt x="2942201" y="1357514"/>
                </a:lnTo>
                <a:close/>
                <a:moveTo>
                  <a:pt x="611432" y="1337793"/>
                </a:moveTo>
                <a:lnTo>
                  <a:pt x="629818" y="1346433"/>
                </a:lnTo>
                <a:lnTo>
                  <a:pt x="643430" y="1360894"/>
                </a:lnTo>
                <a:cubicBezTo>
                  <a:pt x="652254" y="1369732"/>
                  <a:pt x="661880" y="1377767"/>
                  <a:pt x="674714" y="1384195"/>
                </a:cubicBezTo>
                <a:cubicBezTo>
                  <a:pt x="687549" y="1390623"/>
                  <a:pt x="700383" y="1384195"/>
                  <a:pt x="706801" y="1377767"/>
                </a:cubicBezTo>
                <a:lnTo>
                  <a:pt x="712307" y="1371149"/>
                </a:lnTo>
                <a:lnTo>
                  <a:pt x="713218" y="1371339"/>
                </a:lnTo>
                <a:lnTo>
                  <a:pt x="720919" y="1369411"/>
                </a:lnTo>
                <a:lnTo>
                  <a:pt x="719635" y="1371339"/>
                </a:lnTo>
                <a:cubicBezTo>
                  <a:pt x="713218" y="1377767"/>
                  <a:pt x="700383" y="1390623"/>
                  <a:pt x="693966" y="1390623"/>
                </a:cubicBezTo>
                <a:cubicBezTo>
                  <a:pt x="668297" y="1397051"/>
                  <a:pt x="649045" y="1371339"/>
                  <a:pt x="629793" y="1358484"/>
                </a:cubicBezTo>
                <a:close/>
                <a:moveTo>
                  <a:pt x="3000273" y="1332440"/>
                </a:moveTo>
                <a:lnTo>
                  <a:pt x="2986384" y="1338436"/>
                </a:lnTo>
                <a:lnTo>
                  <a:pt x="2980916" y="1338266"/>
                </a:lnTo>
                <a:lnTo>
                  <a:pt x="2963092" y="1343261"/>
                </a:lnTo>
                <a:lnTo>
                  <a:pt x="2963978" y="1342084"/>
                </a:lnTo>
                <a:cubicBezTo>
                  <a:pt x="2963171" y="1340476"/>
                  <a:pt x="2961558" y="1338869"/>
                  <a:pt x="2961558" y="1338869"/>
                </a:cubicBezTo>
                <a:lnTo>
                  <a:pt x="2944669" y="1343882"/>
                </a:lnTo>
                <a:lnTo>
                  <a:pt x="2962365" y="1334851"/>
                </a:lnTo>
                <a:cubicBezTo>
                  <a:pt x="2974463" y="1330832"/>
                  <a:pt x="2987368" y="1329225"/>
                  <a:pt x="3000273" y="1332440"/>
                </a:cubicBezTo>
                <a:close/>
                <a:moveTo>
                  <a:pt x="3000273" y="1332440"/>
                </a:moveTo>
                <a:cubicBezTo>
                  <a:pt x="3000273" y="1338869"/>
                  <a:pt x="3006725" y="1338869"/>
                  <a:pt x="3000273" y="1338869"/>
                </a:cubicBezTo>
                <a:cubicBezTo>
                  <a:pt x="3000273" y="1338869"/>
                  <a:pt x="3000273" y="1338869"/>
                  <a:pt x="3000273" y="1332440"/>
                </a:cubicBezTo>
                <a:close/>
                <a:moveTo>
                  <a:pt x="3448541" y="1330891"/>
                </a:moveTo>
                <a:lnTo>
                  <a:pt x="3454399" y="1349015"/>
                </a:lnTo>
                <a:lnTo>
                  <a:pt x="3456341" y="1358972"/>
                </a:lnTo>
                <a:lnTo>
                  <a:pt x="3457653" y="1382988"/>
                </a:lnTo>
                <a:lnTo>
                  <a:pt x="3449113" y="1333240"/>
                </a:lnTo>
                <a:close/>
                <a:moveTo>
                  <a:pt x="658472" y="1327959"/>
                </a:moveTo>
                <a:lnTo>
                  <a:pt x="693665" y="1346251"/>
                </a:lnTo>
                <a:lnTo>
                  <a:pt x="651848" y="1328374"/>
                </a:lnTo>
                <a:close/>
                <a:moveTo>
                  <a:pt x="669099" y="1327294"/>
                </a:moveTo>
                <a:lnTo>
                  <a:pt x="693665" y="1339822"/>
                </a:lnTo>
                <a:lnTo>
                  <a:pt x="665592" y="1327514"/>
                </a:lnTo>
                <a:close/>
                <a:moveTo>
                  <a:pt x="2100357" y="1327201"/>
                </a:moveTo>
                <a:cubicBezTo>
                  <a:pt x="2171234" y="1352601"/>
                  <a:pt x="2242111" y="1378001"/>
                  <a:pt x="2312988" y="1409751"/>
                </a:cubicBezTo>
                <a:cubicBezTo>
                  <a:pt x="2312988" y="1409751"/>
                  <a:pt x="2312988" y="1416101"/>
                  <a:pt x="2306545" y="1416101"/>
                </a:cubicBezTo>
                <a:cubicBezTo>
                  <a:pt x="2235668" y="1384351"/>
                  <a:pt x="2164790" y="1358951"/>
                  <a:pt x="2100357" y="1333551"/>
                </a:cubicBezTo>
                <a:cubicBezTo>
                  <a:pt x="2093913" y="1333551"/>
                  <a:pt x="2100357" y="1327201"/>
                  <a:pt x="2100357" y="1327201"/>
                </a:cubicBezTo>
                <a:close/>
                <a:moveTo>
                  <a:pt x="667715" y="1326588"/>
                </a:moveTo>
                <a:lnTo>
                  <a:pt x="668134" y="1326802"/>
                </a:lnTo>
                <a:lnTo>
                  <a:pt x="667974" y="1326963"/>
                </a:lnTo>
                <a:close/>
                <a:moveTo>
                  <a:pt x="3253188" y="1324468"/>
                </a:moveTo>
                <a:lnTo>
                  <a:pt x="3269629" y="1371052"/>
                </a:lnTo>
                <a:cubicBezTo>
                  <a:pt x="3269629" y="1396764"/>
                  <a:pt x="3263201" y="1422477"/>
                  <a:pt x="3256773" y="1441761"/>
                </a:cubicBezTo>
                <a:cubicBezTo>
                  <a:pt x="3250345" y="1448189"/>
                  <a:pt x="3250345" y="1448189"/>
                  <a:pt x="3250345" y="1441761"/>
                </a:cubicBezTo>
                <a:cubicBezTo>
                  <a:pt x="3263201" y="1416049"/>
                  <a:pt x="3263201" y="1390336"/>
                  <a:pt x="3256773" y="1364624"/>
                </a:cubicBezTo>
                <a:close/>
                <a:moveTo>
                  <a:pt x="665190" y="1322938"/>
                </a:moveTo>
                <a:lnTo>
                  <a:pt x="667715" y="1326588"/>
                </a:lnTo>
                <a:lnTo>
                  <a:pt x="662125" y="1323738"/>
                </a:lnTo>
                <a:close/>
                <a:moveTo>
                  <a:pt x="674396" y="1320534"/>
                </a:moveTo>
                <a:cubicBezTo>
                  <a:pt x="674396" y="1326963"/>
                  <a:pt x="674396" y="1326963"/>
                  <a:pt x="674396" y="1326963"/>
                </a:cubicBezTo>
                <a:lnTo>
                  <a:pt x="669099" y="1327294"/>
                </a:lnTo>
                <a:lnTo>
                  <a:pt x="668134" y="1326802"/>
                </a:lnTo>
                <a:lnTo>
                  <a:pt x="671185" y="1323748"/>
                </a:lnTo>
                <a:cubicBezTo>
                  <a:pt x="672791" y="1322141"/>
                  <a:pt x="674396" y="1320534"/>
                  <a:pt x="674396" y="1320534"/>
                </a:cubicBezTo>
                <a:close/>
                <a:moveTo>
                  <a:pt x="641651" y="1320402"/>
                </a:moveTo>
                <a:lnTo>
                  <a:pt x="642282" y="1320534"/>
                </a:lnTo>
                <a:cubicBezTo>
                  <a:pt x="645494" y="1323748"/>
                  <a:pt x="650311" y="1325356"/>
                  <a:pt x="655931" y="1325356"/>
                </a:cubicBezTo>
                <a:lnTo>
                  <a:pt x="658901" y="1324580"/>
                </a:lnTo>
                <a:lnTo>
                  <a:pt x="665592" y="1327514"/>
                </a:lnTo>
                <a:lnTo>
                  <a:pt x="658472" y="1327959"/>
                </a:lnTo>
                <a:lnTo>
                  <a:pt x="651917" y="1324552"/>
                </a:lnTo>
                <a:close/>
                <a:moveTo>
                  <a:pt x="1412988" y="1312913"/>
                </a:moveTo>
                <a:cubicBezTo>
                  <a:pt x="1438842" y="1326067"/>
                  <a:pt x="1464696" y="1339221"/>
                  <a:pt x="1490549" y="1352374"/>
                </a:cubicBezTo>
                <a:cubicBezTo>
                  <a:pt x="1497013" y="1352374"/>
                  <a:pt x="1490549" y="1358951"/>
                  <a:pt x="1490549" y="1358951"/>
                </a:cubicBezTo>
                <a:cubicBezTo>
                  <a:pt x="1464696" y="1345797"/>
                  <a:pt x="1432378" y="1332644"/>
                  <a:pt x="1406525" y="1319490"/>
                </a:cubicBezTo>
                <a:cubicBezTo>
                  <a:pt x="1406525" y="1319490"/>
                  <a:pt x="1406525" y="1312913"/>
                  <a:pt x="1412988" y="1312913"/>
                </a:cubicBezTo>
                <a:close/>
                <a:moveTo>
                  <a:pt x="1471613" y="1306695"/>
                </a:moveTo>
                <a:cubicBezTo>
                  <a:pt x="1561523" y="1358554"/>
                  <a:pt x="1657856" y="1403930"/>
                  <a:pt x="1754188" y="1442824"/>
                </a:cubicBezTo>
                <a:cubicBezTo>
                  <a:pt x="1754188" y="1449306"/>
                  <a:pt x="1754188" y="1455788"/>
                  <a:pt x="1747766" y="1449306"/>
                </a:cubicBezTo>
                <a:cubicBezTo>
                  <a:pt x="1651434" y="1410412"/>
                  <a:pt x="1561523" y="1365036"/>
                  <a:pt x="1471613" y="1306695"/>
                </a:cubicBezTo>
                <a:close/>
                <a:moveTo>
                  <a:pt x="614061" y="1304921"/>
                </a:moveTo>
                <a:lnTo>
                  <a:pt x="651114" y="1318123"/>
                </a:lnTo>
                <a:lnTo>
                  <a:pt x="662125" y="1323738"/>
                </a:lnTo>
                <a:lnTo>
                  <a:pt x="658901" y="1324580"/>
                </a:lnTo>
                <a:close/>
                <a:moveTo>
                  <a:pt x="1412952" y="1300213"/>
                </a:moveTo>
                <a:cubicBezTo>
                  <a:pt x="1502936" y="1338815"/>
                  <a:pt x="1580066" y="1377416"/>
                  <a:pt x="1663623" y="1416018"/>
                </a:cubicBezTo>
                <a:cubicBezTo>
                  <a:pt x="1580066" y="1377416"/>
                  <a:pt x="1496509" y="1338815"/>
                  <a:pt x="1412952" y="1306647"/>
                </a:cubicBezTo>
                <a:cubicBezTo>
                  <a:pt x="1406525" y="1306647"/>
                  <a:pt x="1412952" y="1300213"/>
                  <a:pt x="1412952" y="1300213"/>
                </a:cubicBezTo>
                <a:close/>
                <a:moveTo>
                  <a:pt x="2897034" y="1293863"/>
                </a:moveTo>
                <a:cubicBezTo>
                  <a:pt x="2897034" y="1293863"/>
                  <a:pt x="2903487" y="1293863"/>
                  <a:pt x="2903487" y="1293863"/>
                </a:cubicBezTo>
                <a:cubicBezTo>
                  <a:pt x="2890582" y="1316366"/>
                  <a:pt x="2877677" y="1337262"/>
                  <a:pt x="2865579" y="1358157"/>
                </a:cubicBezTo>
                <a:lnTo>
                  <a:pt x="2858955" y="1371036"/>
                </a:lnTo>
                <a:lnTo>
                  <a:pt x="2858320" y="1371016"/>
                </a:lnTo>
                <a:cubicBezTo>
                  <a:pt x="2851867" y="1371016"/>
                  <a:pt x="2851867" y="1377445"/>
                  <a:pt x="2851867" y="1377445"/>
                </a:cubicBezTo>
                <a:lnTo>
                  <a:pt x="2855786" y="1377196"/>
                </a:lnTo>
                <a:lnTo>
                  <a:pt x="2852834" y="1382936"/>
                </a:lnTo>
                <a:lnTo>
                  <a:pt x="2845305" y="1386398"/>
                </a:lnTo>
                <a:lnTo>
                  <a:pt x="2856577" y="1360301"/>
                </a:lnTo>
                <a:lnTo>
                  <a:pt x="2857513" y="1358961"/>
                </a:lnTo>
                <a:cubicBezTo>
                  <a:pt x="2869611" y="1337262"/>
                  <a:pt x="2880903" y="1316366"/>
                  <a:pt x="2897034" y="1300293"/>
                </a:cubicBezTo>
                <a:cubicBezTo>
                  <a:pt x="2897034" y="1293863"/>
                  <a:pt x="2897034" y="1293863"/>
                  <a:pt x="2897034" y="1293863"/>
                </a:cubicBezTo>
                <a:close/>
                <a:moveTo>
                  <a:pt x="3271532" y="1289805"/>
                </a:moveTo>
                <a:lnTo>
                  <a:pt x="3279204" y="1323690"/>
                </a:lnTo>
                <a:lnTo>
                  <a:pt x="3288615" y="1369966"/>
                </a:lnTo>
                <a:lnTo>
                  <a:pt x="3286386" y="1421787"/>
                </a:lnTo>
                <a:lnTo>
                  <a:pt x="3290140" y="1435552"/>
                </a:lnTo>
                <a:lnTo>
                  <a:pt x="3291253" y="1413665"/>
                </a:lnTo>
                <a:cubicBezTo>
                  <a:pt x="3290450" y="1398401"/>
                  <a:pt x="3288843" y="1383941"/>
                  <a:pt x="3288843" y="1371087"/>
                </a:cubicBezTo>
                <a:lnTo>
                  <a:pt x="3288615" y="1369966"/>
                </a:lnTo>
                <a:lnTo>
                  <a:pt x="3288843" y="1364661"/>
                </a:lnTo>
                <a:lnTo>
                  <a:pt x="3284428" y="1338164"/>
                </a:lnTo>
                <a:close/>
                <a:moveTo>
                  <a:pt x="615802" y="1288966"/>
                </a:moveTo>
                <a:lnTo>
                  <a:pt x="629437" y="1294816"/>
                </a:lnTo>
                <a:cubicBezTo>
                  <a:pt x="639071" y="1298031"/>
                  <a:pt x="647100" y="1301245"/>
                  <a:pt x="653522" y="1306067"/>
                </a:cubicBezTo>
                <a:lnTo>
                  <a:pt x="654100" y="1306903"/>
                </a:lnTo>
                <a:lnTo>
                  <a:pt x="648705" y="1307675"/>
                </a:lnTo>
                <a:close/>
                <a:moveTo>
                  <a:pt x="2685123" y="1287737"/>
                </a:moveTo>
                <a:lnTo>
                  <a:pt x="2687866" y="1291705"/>
                </a:lnTo>
                <a:lnTo>
                  <a:pt x="2683391" y="1288726"/>
                </a:lnTo>
                <a:close/>
                <a:moveTo>
                  <a:pt x="564337" y="1287322"/>
                </a:moveTo>
                <a:lnTo>
                  <a:pt x="571044" y="1293646"/>
                </a:lnTo>
                <a:lnTo>
                  <a:pt x="590567" y="1302021"/>
                </a:lnTo>
                <a:lnTo>
                  <a:pt x="589464" y="1301703"/>
                </a:lnTo>
                <a:lnTo>
                  <a:pt x="571399" y="1293980"/>
                </a:lnTo>
                <a:lnTo>
                  <a:pt x="575239" y="1297600"/>
                </a:lnTo>
                <a:lnTo>
                  <a:pt x="589464" y="1301703"/>
                </a:lnTo>
                <a:lnTo>
                  <a:pt x="608024" y="1309638"/>
                </a:lnTo>
                <a:lnTo>
                  <a:pt x="614465" y="1312593"/>
                </a:lnTo>
                <a:lnTo>
                  <a:pt x="613863" y="1312134"/>
                </a:lnTo>
                <a:lnTo>
                  <a:pt x="608024" y="1309638"/>
                </a:lnTo>
                <a:lnTo>
                  <a:pt x="603745" y="1307675"/>
                </a:lnTo>
                <a:lnTo>
                  <a:pt x="590567" y="1302021"/>
                </a:lnTo>
                <a:lnTo>
                  <a:pt x="606692" y="1306672"/>
                </a:lnTo>
                <a:lnTo>
                  <a:pt x="597707" y="1299829"/>
                </a:lnTo>
                <a:lnTo>
                  <a:pt x="596186" y="1298575"/>
                </a:lnTo>
                <a:close/>
                <a:moveTo>
                  <a:pt x="628320" y="1286989"/>
                </a:moveTo>
                <a:lnTo>
                  <a:pt x="650311" y="1296423"/>
                </a:lnTo>
                <a:cubicBezTo>
                  <a:pt x="661551" y="1302853"/>
                  <a:pt x="671185" y="1310890"/>
                  <a:pt x="674396" y="1320534"/>
                </a:cubicBezTo>
                <a:lnTo>
                  <a:pt x="665190" y="1322938"/>
                </a:lnTo>
                <a:lnTo>
                  <a:pt x="654100" y="1306903"/>
                </a:lnTo>
                <a:lnTo>
                  <a:pt x="654325" y="1306871"/>
                </a:lnTo>
                <a:cubicBezTo>
                  <a:pt x="655128" y="1306067"/>
                  <a:pt x="655128" y="1304460"/>
                  <a:pt x="655128" y="1301245"/>
                </a:cubicBezTo>
                <a:close/>
                <a:moveTo>
                  <a:pt x="527117" y="1281349"/>
                </a:moveTo>
                <a:cubicBezTo>
                  <a:pt x="546369" y="1290991"/>
                  <a:pt x="564017" y="1302239"/>
                  <a:pt x="580862" y="1313488"/>
                </a:cubicBezTo>
                <a:lnTo>
                  <a:pt x="593209" y="1321598"/>
                </a:lnTo>
                <a:lnTo>
                  <a:pt x="610542" y="1336789"/>
                </a:lnTo>
                <a:lnTo>
                  <a:pt x="611432" y="1337793"/>
                </a:lnTo>
                <a:lnTo>
                  <a:pt x="590488" y="1327951"/>
                </a:lnTo>
                <a:cubicBezTo>
                  <a:pt x="568829" y="1315095"/>
                  <a:pt x="546369" y="1300632"/>
                  <a:pt x="520700" y="1287777"/>
                </a:cubicBezTo>
                <a:cubicBezTo>
                  <a:pt x="520700" y="1281349"/>
                  <a:pt x="520700" y="1281349"/>
                  <a:pt x="527117" y="1281349"/>
                </a:cubicBezTo>
                <a:close/>
                <a:moveTo>
                  <a:pt x="3441157" y="1281130"/>
                </a:moveTo>
                <a:lnTo>
                  <a:pt x="3454062" y="1321069"/>
                </a:lnTo>
                <a:lnTo>
                  <a:pt x="3458751" y="1346106"/>
                </a:lnTo>
                <a:lnTo>
                  <a:pt x="3463989" y="1374076"/>
                </a:lnTo>
                <a:lnTo>
                  <a:pt x="3455538" y="1352539"/>
                </a:lnTo>
                <a:lnTo>
                  <a:pt x="3454399" y="1349015"/>
                </a:lnTo>
                <a:close/>
                <a:moveTo>
                  <a:pt x="3967186" y="1279197"/>
                </a:moveTo>
                <a:lnTo>
                  <a:pt x="3905594" y="1320197"/>
                </a:lnTo>
                <a:lnTo>
                  <a:pt x="3898814" y="1324617"/>
                </a:lnTo>
                <a:lnTo>
                  <a:pt x="3900277" y="1330979"/>
                </a:lnTo>
                <a:lnTo>
                  <a:pt x="3913187" y="1322541"/>
                </a:lnTo>
                <a:lnTo>
                  <a:pt x="3900527" y="1332063"/>
                </a:lnTo>
                <a:lnTo>
                  <a:pt x="3904434" y="1349052"/>
                </a:lnTo>
                <a:lnTo>
                  <a:pt x="3973737" y="1300214"/>
                </a:lnTo>
                <a:lnTo>
                  <a:pt x="3970263" y="1300214"/>
                </a:lnTo>
                <a:lnTo>
                  <a:pt x="3968044" y="1285055"/>
                </a:lnTo>
                <a:lnTo>
                  <a:pt x="3937720" y="1306505"/>
                </a:lnTo>
                <a:lnTo>
                  <a:pt x="3913187" y="1322541"/>
                </a:lnTo>
                <a:lnTo>
                  <a:pt x="3967546" y="1281656"/>
                </a:lnTo>
                <a:close/>
                <a:moveTo>
                  <a:pt x="2633663" y="1274888"/>
                </a:moveTo>
                <a:lnTo>
                  <a:pt x="2650356" y="1282916"/>
                </a:lnTo>
                <a:lnTo>
                  <a:pt x="2671454" y="1312633"/>
                </a:lnTo>
                <a:cubicBezTo>
                  <a:pt x="2685123" y="1326285"/>
                  <a:pt x="2701204" y="1339135"/>
                  <a:pt x="2717285" y="1351984"/>
                </a:cubicBezTo>
                <a:cubicBezTo>
                  <a:pt x="2726934" y="1358409"/>
                  <a:pt x="2738191" y="1366440"/>
                  <a:pt x="2749448" y="1374471"/>
                </a:cubicBezTo>
                <a:lnTo>
                  <a:pt x="2774249" y="1391810"/>
                </a:lnTo>
                <a:lnTo>
                  <a:pt x="2817793" y="1428278"/>
                </a:lnTo>
                <a:lnTo>
                  <a:pt x="2857416" y="1454986"/>
                </a:lnTo>
                <a:lnTo>
                  <a:pt x="2862188" y="1459386"/>
                </a:lnTo>
                <a:lnTo>
                  <a:pt x="2843523" y="1447552"/>
                </a:lnTo>
                <a:cubicBezTo>
                  <a:pt x="2813772" y="1427475"/>
                  <a:pt x="2784826" y="1406594"/>
                  <a:pt x="2755880" y="1384108"/>
                </a:cubicBezTo>
                <a:cubicBezTo>
                  <a:pt x="2730150" y="1371258"/>
                  <a:pt x="2704420" y="1351984"/>
                  <a:pt x="2685123" y="1332710"/>
                </a:cubicBezTo>
                <a:cubicBezTo>
                  <a:pt x="2665826" y="1319861"/>
                  <a:pt x="2646528" y="1294162"/>
                  <a:pt x="2633663" y="1274888"/>
                </a:cubicBezTo>
                <a:close/>
                <a:moveTo>
                  <a:pt x="1290724" y="1274813"/>
                </a:moveTo>
                <a:cubicBezTo>
                  <a:pt x="1335778" y="1294121"/>
                  <a:pt x="1387268" y="1319864"/>
                  <a:pt x="1438759" y="1339171"/>
                </a:cubicBezTo>
                <a:cubicBezTo>
                  <a:pt x="1509558" y="1364914"/>
                  <a:pt x="1586794" y="1397094"/>
                  <a:pt x="1657593" y="1422837"/>
                </a:cubicBezTo>
                <a:cubicBezTo>
                  <a:pt x="1728392" y="1455016"/>
                  <a:pt x="1799191" y="1487195"/>
                  <a:pt x="1876426" y="1506502"/>
                </a:cubicBezTo>
                <a:cubicBezTo>
                  <a:pt x="1876426" y="1506502"/>
                  <a:pt x="1876426" y="1512938"/>
                  <a:pt x="1869990" y="1506502"/>
                </a:cubicBezTo>
                <a:cubicBezTo>
                  <a:pt x="1818500" y="1493631"/>
                  <a:pt x="1767009" y="1480759"/>
                  <a:pt x="1721955" y="1455016"/>
                </a:cubicBezTo>
                <a:cubicBezTo>
                  <a:pt x="1644720" y="1429273"/>
                  <a:pt x="1573921" y="1397094"/>
                  <a:pt x="1503121" y="1371350"/>
                </a:cubicBezTo>
                <a:cubicBezTo>
                  <a:pt x="1432322" y="1339171"/>
                  <a:pt x="1361523" y="1313428"/>
                  <a:pt x="1284288" y="1281249"/>
                </a:cubicBezTo>
                <a:cubicBezTo>
                  <a:pt x="1284288" y="1281249"/>
                  <a:pt x="1284288" y="1274813"/>
                  <a:pt x="1290724" y="1274813"/>
                </a:cubicBezTo>
                <a:close/>
                <a:moveTo>
                  <a:pt x="3445363" y="1272546"/>
                </a:moveTo>
                <a:lnTo>
                  <a:pt x="3449113" y="1281776"/>
                </a:lnTo>
                <a:lnTo>
                  <a:pt x="3457541" y="1299356"/>
                </a:lnTo>
                <a:lnTo>
                  <a:pt x="3461963" y="1313941"/>
                </a:lnTo>
                <a:lnTo>
                  <a:pt x="3470530" y="1378271"/>
                </a:lnTo>
                <a:lnTo>
                  <a:pt x="3468388" y="1365405"/>
                </a:lnTo>
                <a:lnTo>
                  <a:pt x="3462792" y="1348084"/>
                </a:lnTo>
                <a:lnTo>
                  <a:pt x="3461963" y="1339673"/>
                </a:lnTo>
                <a:lnTo>
                  <a:pt x="3459236" y="1328643"/>
                </a:lnTo>
                <a:lnTo>
                  <a:pt x="3458751" y="1324395"/>
                </a:lnTo>
                <a:cubicBezTo>
                  <a:pt x="3457145" y="1315549"/>
                  <a:pt x="3455538" y="1307508"/>
                  <a:pt x="3455538" y="1301075"/>
                </a:cubicBezTo>
                <a:lnTo>
                  <a:pt x="3447921" y="1282887"/>
                </a:lnTo>
                <a:close/>
                <a:moveTo>
                  <a:pt x="518820" y="1271241"/>
                </a:moveTo>
                <a:lnTo>
                  <a:pt x="526384" y="1273914"/>
                </a:lnTo>
                <a:lnTo>
                  <a:pt x="535761" y="1278509"/>
                </a:lnTo>
                <a:close/>
                <a:moveTo>
                  <a:pt x="3440936" y="1270664"/>
                </a:moveTo>
                <a:lnTo>
                  <a:pt x="3445098" y="1276147"/>
                </a:lnTo>
                <a:lnTo>
                  <a:pt x="3447921" y="1282887"/>
                </a:lnTo>
                <a:lnTo>
                  <a:pt x="3459236" y="1328643"/>
                </a:lnTo>
                <a:lnTo>
                  <a:pt x="3460725" y="1341688"/>
                </a:lnTo>
                <a:lnTo>
                  <a:pt x="3454062" y="1321069"/>
                </a:lnTo>
                <a:lnTo>
                  <a:pt x="3449113" y="1294642"/>
                </a:lnTo>
                <a:close/>
                <a:moveTo>
                  <a:pt x="2641525" y="1270477"/>
                </a:moveTo>
                <a:lnTo>
                  <a:pt x="2665022" y="1276494"/>
                </a:lnTo>
                <a:lnTo>
                  <a:pt x="2683391" y="1288726"/>
                </a:lnTo>
                <a:lnTo>
                  <a:pt x="2679495" y="1290949"/>
                </a:lnTo>
                <a:cubicBezTo>
                  <a:pt x="2678691" y="1292556"/>
                  <a:pt x="2678691" y="1294162"/>
                  <a:pt x="2678691" y="1294162"/>
                </a:cubicBezTo>
                <a:lnTo>
                  <a:pt x="2693450" y="1310559"/>
                </a:lnTo>
                <a:lnTo>
                  <a:pt x="2677082" y="1295768"/>
                </a:lnTo>
                <a:lnTo>
                  <a:pt x="2650356" y="1282916"/>
                </a:lnTo>
                <a:close/>
                <a:moveTo>
                  <a:pt x="2640096" y="1268463"/>
                </a:moveTo>
                <a:lnTo>
                  <a:pt x="2641525" y="1270477"/>
                </a:lnTo>
                <a:lnTo>
                  <a:pt x="2638783" y="1269774"/>
                </a:lnTo>
                <a:close/>
                <a:moveTo>
                  <a:pt x="2633663" y="1268463"/>
                </a:moveTo>
                <a:lnTo>
                  <a:pt x="2638783" y="1269774"/>
                </a:lnTo>
                <a:lnTo>
                  <a:pt x="2636879" y="1271676"/>
                </a:lnTo>
                <a:cubicBezTo>
                  <a:pt x="2635271" y="1273282"/>
                  <a:pt x="2633663" y="1274888"/>
                  <a:pt x="2633663" y="1274888"/>
                </a:cubicBezTo>
                <a:cubicBezTo>
                  <a:pt x="2633663" y="1268463"/>
                  <a:pt x="2633663" y="1268463"/>
                  <a:pt x="2633663" y="1268463"/>
                </a:cubicBezTo>
                <a:close/>
                <a:moveTo>
                  <a:pt x="3435432" y="1263413"/>
                </a:moveTo>
                <a:lnTo>
                  <a:pt x="3438486" y="1267436"/>
                </a:lnTo>
                <a:lnTo>
                  <a:pt x="3441157" y="1281130"/>
                </a:lnTo>
                <a:close/>
                <a:moveTo>
                  <a:pt x="3436682" y="1258191"/>
                </a:moveTo>
                <a:lnTo>
                  <a:pt x="3440936" y="1270664"/>
                </a:lnTo>
                <a:lnTo>
                  <a:pt x="3438486" y="1267436"/>
                </a:lnTo>
                <a:close/>
                <a:moveTo>
                  <a:pt x="1664032" y="1255976"/>
                </a:moveTo>
                <a:lnTo>
                  <a:pt x="1682503" y="1262019"/>
                </a:lnTo>
                <a:lnTo>
                  <a:pt x="1701062" y="1264525"/>
                </a:lnTo>
                <a:lnTo>
                  <a:pt x="1676078" y="1262019"/>
                </a:lnTo>
                <a:close/>
                <a:moveTo>
                  <a:pt x="535261" y="1251725"/>
                </a:moveTo>
                <a:lnTo>
                  <a:pt x="551182" y="1274921"/>
                </a:lnTo>
                <a:lnTo>
                  <a:pt x="556004" y="1279467"/>
                </a:lnTo>
                <a:lnTo>
                  <a:pt x="592322" y="1295390"/>
                </a:lnTo>
                <a:lnTo>
                  <a:pt x="545153" y="1256509"/>
                </a:lnTo>
                <a:lnTo>
                  <a:pt x="545105" y="1256486"/>
                </a:lnTo>
                <a:lnTo>
                  <a:pt x="542958" y="1258098"/>
                </a:lnTo>
                <a:cubicBezTo>
                  <a:pt x="541354" y="1257295"/>
                  <a:pt x="539750" y="1255689"/>
                  <a:pt x="539750" y="1255689"/>
                </a:cubicBezTo>
                <a:lnTo>
                  <a:pt x="540561" y="1254288"/>
                </a:lnTo>
                <a:close/>
                <a:moveTo>
                  <a:pt x="3434121" y="1250682"/>
                </a:moveTo>
                <a:lnTo>
                  <a:pt x="3436263" y="1256044"/>
                </a:lnTo>
                <a:lnTo>
                  <a:pt x="3436682" y="1258191"/>
                </a:lnTo>
                <a:close/>
                <a:moveTo>
                  <a:pt x="1843113" y="1249128"/>
                </a:moveTo>
                <a:cubicBezTo>
                  <a:pt x="1817416" y="1262019"/>
                  <a:pt x="1791718" y="1268464"/>
                  <a:pt x="1766020" y="1268464"/>
                </a:cubicBezTo>
                <a:cubicBezTo>
                  <a:pt x="1753172" y="1268464"/>
                  <a:pt x="1738717" y="1268464"/>
                  <a:pt x="1724262" y="1267658"/>
                </a:cubicBezTo>
                <a:lnTo>
                  <a:pt x="1701062" y="1264525"/>
                </a:lnTo>
                <a:lnTo>
                  <a:pt x="1724262" y="1266853"/>
                </a:lnTo>
                <a:cubicBezTo>
                  <a:pt x="1740323" y="1266853"/>
                  <a:pt x="1756384" y="1265241"/>
                  <a:pt x="1772445" y="1262019"/>
                </a:cubicBezTo>
                <a:lnTo>
                  <a:pt x="1778569" y="1260189"/>
                </a:lnTo>
                <a:lnTo>
                  <a:pt x="1801355" y="1257991"/>
                </a:lnTo>
                <a:cubicBezTo>
                  <a:pt x="1815810" y="1255574"/>
                  <a:pt x="1830264" y="1252351"/>
                  <a:pt x="1843113" y="1249128"/>
                </a:cubicBezTo>
                <a:close/>
                <a:moveTo>
                  <a:pt x="454949" y="1248836"/>
                </a:moveTo>
                <a:lnTo>
                  <a:pt x="520249" y="1275528"/>
                </a:lnTo>
                <a:lnTo>
                  <a:pt x="559835" y="1292724"/>
                </a:lnTo>
                <a:lnTo>
                  <a:pt x="480516" y="1261846"/>
                </a:lnTo>
                <a:close/>
                <a:moveTo>
                  <a:pt x="1638737" y="1243288"/>
                </a:moveTo>
                <a:lnTo>
                  <a:pt x="1664032" y="1255976"/>
                </a:lnTo>
                <a:lnTo>
                  <a:pt x="1645562" y="1249934"/>
                </a:lnTo>
                <a:close/>
                <a:moveTo>
                  <a:pt x="1836013" y="1243022"/>
                </a:moveTo>
                <a:lnTo>
                  <a:pt x="1817416" y="1249128"/>
                </a:lnTo>
                <a:lnTo>
                  <a:pt x="1814005" y="1249599"/>
                </a:lnTo>
                <a:close/>
                <a:moveTo>
                  <a:pt x="1641979" y="1241444"/>
                </a:moveTo>
                <a:lnTo>
                  <a:pt x="1672866" y="1250740"/>
                </a:lnTo>
                <a:cubicBezTo>
                  <a:pt x="1688927" y="1253962"/>
                  <a:pt x="1704988" y="1255574"/>
                  <a:pt x="1721049" y="1255574"/>
                </a:cubicBezTo>
                <a:cubicBezTo>
                  <a:pt x="1735504" y="1257185"/>
                  <a:pt x="1749558" y="1257185"/>
                  <a:pt x="1763310" y="1255775"/>
                </a:cubicBezTo>
                <a:lnTo>
                  <a:pt x="1763394" y="1255758"/>
                </a:lnTo>
                <a:lnTo>
                  <a:pt x="1768530" y="1255876"/>
                </a:lnTo>
                <a:lnTo>
                  <a:pt x="1814005" y="1249599"/>
                </a:lnTo>
                <a:lnTo>
                  <a:pt x="1778569" y="1260189"/>
                </a:lnTo>
                <a:lnTo>
                  <a:pt x="1759596" y="1262019"/>
                </a:lnTo>
                <a:cubicBezTo>
                  <a:pt x="1733898" y="1268464"/>
                  <a:pt x="1701776" y="1262019"/>
                  <a:pt x="1676078" y="1255574"/>
                </a:cubicBezTo>
                <a:close/>
                <a:moveTo>
                  <a:pt x="1849074" y="1238734"/>
                </a:moveTo>
                <a:lnTo>
                  <a:pt x="1847932" y="1239460"/>
                </a:lnTo>
                <a:lnTo>
                  <a:pt x="1836013" y="1243022"/>
                </a:lnTo>
                <a:close/>
                <a:moveTo>
                  <a:pt x="3263044" y="1232523"/>
                </a:moveTo>
                <a:lnTo>
                  <a:pt x="3266762" y="1244265"/>
                </a:lnTo>
                <a:lnTo>
                  <a:pt x="3268677" y="1248993"/>
                </a:lnTo>
                <a:lnTo>
                  <a:pt x="3264745" y="1236124"/>
                </a:lnTo>
                <a:close/>
                <a:moveTo>
                  <a:pt x="2478551" y="1227187"/>
                </a:moveTo>
                <a:lnTo>
                  <a:pt x="2483194" y="1228838"/>
                </a:lnTo>
                <a:lnTo>
                  <a:pt x="2483035" y="1229118"/>
                </a:lnTo>
                <a:cubicBezTo>
                  <a:pt x="2481429" y="1229924"/>
                  <a:pt x="2479823" y="1229924"/>
                  <a:pt x="2479823" y="1229924"/>
                </a:cubicBezTo>
                <a:close/>
                <a:moveTo>
                  <a:pt x="2484481" y="1226576"/>
                </a:moveTo>
                <a:lnTo>
                  <a:pt x="2486247" y="1229924"/>
                </a:lnTo>
                <a:lnTo>
                  <a:pt x="2483194" y="1228838"/>
                </a:lnTo>
                <a:close/>
                <a:moveTo>
                  <a:pt x="2482040" y="1221945"/>
                </a:moveTo>
                <a:lnTo>
                  <a:pt x="2486247" y="1223473"/>
                </a:lnTo>
                <a:lnTo>
                  <a:pt x="2484481" y="1226576"/>
                </a:lnTo>
                <a:close/>
                <a:moveTo>
                  <a:pt x="2540652" y="1213104"/>
                </a:moveTo>
                <a:lnTo>
                  <a:pt x="2621147" y="1236376"/>
                </a:lnTo>
                <a:cubicBezTo>
                  <a:pt x="2633995" y="1242827"/>
                  <a:pt x="2646843" y="1242827"/>
                  <a:pt x="2659690" y="1255730"/>
                </a:cubicBezTo>
                <a:cubicBezTo>
                  <a:pt x="2672538" y="1262181"/>
                  <a:pt x="2685386" y="1268632"/>
                  <a:pt x="2698233" y="1281535"/>
                </a:cubicBezTo>
                <a:cubicBezTo>
                  <a:pt x="2707869" y="1291212"/>
                  <a:pt x="2717505" y="1302502"/>
                  <a:pt x="2725535" y="1314598"/>
                </a:cubicBezTo>
                <a:lnTo>
                  <a:pt x="2737242" y="1339715"/>
                </a:lnTo>
                <a:lnTo>
                  <a:pt x="2813839" y="1407220"/>
                </a:lnTo>
                <a:lnTo>
                  <a:pt x="2854287" y="1357353"/>
                </a:lnTo>
                <a:cubicBezTo>
                  <a:pt x="2867998" y="1335654"/>
                  <a:pt x="2880903" y="1313151"/>
                  <a:pt x="2897034" y="1293863"/>
                </a:cubicBezTo>
                <a:cubicBezTo>
                  <a:pt x="2884129" y="1313151"/>
                  <a:pt x="2871224" y="1332440"/>
                  <a:pt x="2859933" y="1352531"/>
                </a:cubicBezTo>
                <a:lnTo>
                  <a:pt x="2856577" y="1360301"/>
                </a:lnTo>
                <a:lnTo>
                  <a:pt x="2835047" y="1391116"/>
                </a:lnTo>
                <a:lnTo>
                  <a:pt x="2833317" y="1391911"/>
                </a:lnTo>
                <a:lnTo>
                  <a:pt x="2815146" y="1408371"/>
                </a:lnTo>
                <a:lnTo>
                  <a:pt x="2820001" y="1412650"/>
                </a:lnTo>
                <a:lnTo>
                  <a:pt x="2835047" y="1391116"/>
                </a:lnTo>
                <a:lnTo>
                  <a:pt x="2845305" y="1386398"/>
                </a:lnTo>
                <a:lnTo>
                  <a:pt x="2841469" y="1395278"/>
                </a:lnTo>
                <a:lnTo>
                  <a:pt x="2839769" y="1395930"/>
                </a:lnTo>
                <a:lnTo>
                  <a:pt x="2821586" y="1414048"/>
                </a:lnTo>
                <a:lnTo>
                  <a:pt x="2830123" y="1421571"/>
                </a:lnTo>
                <a:lnTo>
                  <a:pt x="2832510" y="1416022"/>
                </a:lnTo>
                <a:cubicBezTo>
                  <a:pt x="2832510" y="1416022"/>
                  <a:pt x="2832510" y="1416022"/>
                  <a:pt x="2832510" y="1422451"/>
                </a:cubicBezTo>
                <a:lnTo>
                  <a:pt x="2830283" y="1421711"/>
                </a:lnTo>
                <a:lnTo>
                  <a:pt x="2845935" y="1435505"/>
                </a:lnTo>
                <a:lnTo>
                  <a:pt x="2880449" y="1462927"/>
                </a:lnTo>
                <a:lnTo>
                  <a:pt x="2878097" y="1461204"/>
                </a:lnTo>
                <a:lnTo>
                  <a:pt x="2857692" y="1448636"/>
                </a:lnTo>
                <a:lnTo>
                  <a:pt x="2820240" y="1420712"/>
                </a:lnTo>
                <a:lnTo>
                  <a:pt x="2817465" y="1418154"/>
                </a:lnTo>
                <a:lnTo>
                  <a:pt x="2817185" y="1418434"/>
                </a:lnTo>
                <a:lnTo>
                  <a:pt x="2820240" y="1420712"/>
                </a:lnTo>
                <a:lnTo>
                  <a:pt x="2836111" y="1435344"/>
                </a:lnTo>
                <a:lnTo>
                  <a:pt x="2829854" y="1431490"/>
                </a:lnTo>
                <a:lnTo>
                  <a:pt x="2814856" y="1420754"/>
                </a:lnTo>
                <a:lnTo>
                  <a:pt x="2813153" y="1422451"/>
                </a:lnTo>
                <a:lnTo>
                  <a:pt x="2814511" y="1420508"/>
                </a:lnTo>
                <a:lnTo>
                  <a:pt x="2812687" y="1419202"/>
                </a:lnTo>
                <a:lnTo>
                  <a:pt x="2813153" y="1422451"/>
                </a:lnTo>
                <a:cubicBezTo>
                  <a:pt x="2813153" y="1422451"/>
                  <a:pt x="2806700" y="1422451"/>
                  <a:pt x="2806700" y="1416022"/>
                </a:cubicBezTo>
                <a:lnTo>
                  <a:pt x="2808627" y="1416296"/>
                </a:lnTo>
                <a:lnTo>
                  <a:pt x="2807382" y="1415404"/>
                </a:lnTo>
                <a:lnTo>
                  <a:pt x="2806700" y="1416022"/>
                </a:lnTo>
                <a:lnTo>
                  <a:pt x="2807267" y="1415323"/>
                </a:lnTo>
                <a:lnTo>
                  <a:pt x="2781610" y="1396957"/>
                </a:lnTo>
                <a:lnTo>
                  <a:pt x="2774249" y="1391810"/>
                </a:lnTo>
                <a:lnTo>
                  <a:pt x="2743116" y="1365737"/>
                </a:lnTo>
                <a:lnTo>
                  <a:pt x="2736965" y="1358904"/>
                </a:lnTo>
                <a:lnTo>
                  <a:pt x="2736776" y="1358951"/>
                </a:lnTo>
                <a:lnTo>
                  <a:pt x="2736522" y="1358412"/>
                </a:lnTo>
                <a:lnTo>
                  <a:pt x="2693450" y="1310559"/>
                </a:lnTo>
                <a:lnTo>
                  <a:pt x="2710853" y="1326285"/>
                </a:lnTo>
                <a:lnTo>
                  <a:pt x="2730063" y="1344689"/>
                </a:lnTo>
                <a:lnTo>
                  <a:pt x="2726349" y="1336798"/>
                </a:lnTo>
                <a:lnTo>
                  <a:pt x="2708441" y="1321467"/>
                </a:lnTo>
                <a:lnTo>
                  <a:pt x="2687866" y="1291705"/>
                </a:lnTo>
                <a:lnTo>
                  <a:pt x="2691555" y="1294162"/>
                </a:lnTo>
                <a:cubicBezTo>
                  <a:pt x="2697988" y="1300587"/>
                  <a:pt x="2704420" y="1308617"/>
                  <a:pt x="2711657" y="1316648"/>
                </a:cubicBezTo>
                <a:lnTo>
                  <a:pt x="2720707" y="1324813"/>
                </a:lnTo>
                <a:lnTo>
                  <a:pt x="2715899" y="1314598"/>
                </a:lnTo>
                <a:cubicBezTo>
                  <a:pt x="2706263" y="1300889"/>
                  <a:pt x="2695022" y="1287986"/>
                  <a:pt x="2685386" y="1275084"/>
                </a:cubicBezTo>
                <a:cubicBezTo>
                  <a:pt x="2672538" y="1268632"/>
                  <a:pt x="2659690" y="1255730"/>
                  <a:pt x="2640419" y="1249278"/>
                </a:cubicBezTo>
                <a:cubicBezTo>
                  <a:pt x="2627571" y="1249278"/>
                  <a:pt x="2608300" y="1242827"/>
                  <a:pt x="2595452" y="1236376"/>
                </a:cubicBezTo>
                <a:lnTo>
                  <a:pt x="2549993" y="1220572"/>
                </a:lnTo>
                <a:close/>
                <a:moveTo>
                  <a:pt x="2525431" y="1212034"/>
                </a:moveTo>
                <a:lnTo>
                  <a:pt x="2549993" y="1220572"/>
                </a:lnTo>
                <a:lnTo>
                  <a:pt x="2569757" y="1236376"/>
                </a:lnTo>
                <a:cubicBezTo>
                  <a:pt x="2569757" y="1236376"/>
                  <a:pt x="2569757" y="1242827"/>
                  <a:pt x="2563333" y="1242827"/>
                </a:cubicBezTo>
                <a:cubicBezTo>
                  <a:pt x="2563333" y="1236376"/>
                  <a:pt x="2563333" y="1236376"/>
                  <a:pt x="2563333" y="1236376"/>
                </a:cubicBezTo>
                <a:lnTo>
                  <a:pt x="2555512" y="1234973"/>
                </a:lnTo>
                <a:lnTo>
                  <a:pt x="2544061" y="1223473"/>
                </a:lnTo>
                <a:close/>
                <a:moveTo>
                  <a:pt x="2470257" y="1209337"/>
                </a:moveTo>
                <a:lnTo>
                  <a:pt x="2473399" y="1210570"/>
                </a:lnTo>
                <a:lnTo>
                  <a:pt x="2476820" y="1212043"/>
                </a:lnTo>
                <a:lnTo>
                  <a:pt x="2482040" y="1221945"/>
                </a:lnTo>
                <a:lnTo>
                  <a:pt x="2474912" y="1219355"/>
                </a:lnTo>
                <a:close/>
                <a:moveTo>
                  <a:pt x="3416519" y="1204883"/>
                </a:moveTo>
                <a:lnTo>
                  <a:pt x="3424581" y="1222709"/>
                </a:lnTo>
                <a:lnTo>
                  <a:pt x="3434121" y="1250682"/>
                </a:lnTo>
                <a:lnTo>
                  <a:pt x="3419459" y="1213982"/>
                </a:lnTo>
                <a:close/>
                <a:moveTo>
                  <a:pt x="3418122" y="1203769"/>
                </a:moveTo>
                <a:lnTo>
                  <a:pt x="3429004" y="1222447"/>
                </a:lnTo>
                <a:lnTo>
                  <a:pt x="3438673" y="1245490"/>
                </a:lnTo>
                <a:lnTo>
                  <a:pt x="3445363" y="1272546"/>
                </a:lnTo>
                <a:lnTo>
                  <a:pt x="3429838" y="1234332"/>
                </a:lnTo>
                <a:lnTo>
                  <a:pt x="3424581" y="1222709"/>
                </a:lnTo>
                <a:close/>
                <a:moveTo>
                  <a:pt x="2472446" y="1203745"/>
                </a:moveTo>
                <a:lnTo>
                  <a:pt x="2473399" y="1204119"/>
                </a:lnTo>
                <a:cubicBezTo>
                  <a:pt x="2486247" y="1210570"/>
                  <a:pt x="2505518" y="1217022"/>
                  <a:pt x="2518366" y="1223473"/>
                </a:cubicBezTo>
                <a:cubicBezTo>
                  <a:pt x="2524790" y="1226699"/>
                  <a:pt x="2532820" y="1229924"/>
                  <a:pt x="2540849" y="1232344"/>
                </a:cubicBezTo>
                <a:lnTo>
                  <a:pt x="2555512" y="1234973"/>
                </a:lnTo>
                <a:lnTo>
                  <a:pt x="2563333" y="1242827"/>
                </a:lnTo>
                <a:cubicBezTo>
                  <a:pt x="2550485" y="1242827"/>
                  <a:pt x="2537637" y="1236376"/>
                  <a:pt x="2518366" y="1229924"/>
                </a:cubicBezTo>
                <a:lnTo>
                  <a:pt x="2476820" y="1212043"/>
                </a:lnTo>
                <a:close/>
                <a:moveTo>
                  <a:pt x="363116" y="1202862"/>
                </a:moveTo>
                <a:lnTo>
                  <a:pt x="393479" y="1216677"/>
                </a:lnTo>
                <a:lnTo>
                  <a:pt x="411061" y="1226504"/>
                </a:lnTo>
                <a:lnTo>
                  <a:pt x="454949" y="1248836"/>
                </a:lnTo>
                <a:lnTo>
                  <a:pt x="450182" y="1246888"/>
                </a:lnTo>
                <a:lnTo>
                  <a:pt x="391792" y="1217663"/>
                </a:lnTo>
                <a:close/>
                <a:moveTo>
                  <a:pt x="342695" y="1198888"/>
                </a:moveTo>
                <a:lnTo>
                  <a:pt x="423906" y="1236148"/>
                </a:lnTo>
                <a:lnTo>
                  <a:pt x="450182" y="1246888"/>
                </a:lnTo>
                <a:lnTo>
                  <a:pt x="478500" y="1261062"/>
                </a:lnTo>
                <a:lnTo>
                  <a:pt x="480516" y="1261846"/>
                </a:lnTo>
                <a:lnTo>
                  <a:pt x="507403" y="1275528"/>
                </a:lnTo>
                <a:cubicBezTo>
                  <a:pt x="513826" y="1275528"/>
                  <a:pt x="507403" y="1281957"/>
                  <a:pt x="507403" y="1281957"/>
                </a:cubicBezTo>
                <a:cubicBezTo>
                  <a:pt x="488135" y="1269099"/>
                  <a:pt x="462443" y="1256240"/>
                  <a:pt x="443175" y="1249810"/>
                </a:cubicBezTo>
                <a:cubicBezTo>
                  <a:pt x="411061" y="1233737"/>
                  <a:pt x="377341" y="1217663"/>
                  <a:pt x="344424" y="1199983"/>
                </a:cubicBezTo>
                <a:close/>
                <a:moveTo>
                  <a:pt x="1913782" y="1197567"/>
                </a:moveTo>
                <a:lnTo>
                  <a:pt x="1911727" y="1199628"/>
                </a:lnTo>
                <a:lnTo>
                  <a:pt x="1872560" y="1227884"/>
                </a:lnTo>
                <a:lnTo>
                  <a:pt x="1861584" y="1234627"/>
                </a:lnTo>
                <a:lnTo>
                  <a:pt x="1849074" y="1238734"/>
                </a:lnTo>
                <a:close/>
                <a:moveTo>
                  <a:pt x="3404917" y="1195937"/>
                </a:moveTo>
                <a:lnTo>
                  <a:pt x="3410563" y="1211013"/>
                </a:lnTo>
                <a:cubicBezTo>
                  <a:pt x="3416988" y="1223879"/>
                  <a:pt x="3423413" y="1236745"/>
                  <a:pt x="3429838" y="1256044"/>
                </a:cubicBezTo>
                <a:lnTo>
                  <a:pt x="3430509" y="1256927"/>
                </a:lnTo>
                <a:lnTo>
                  <a:pt x="3448541" y="1330891"/>
                </a:lnTo>
                <a:close/>
                <a:moveTo>
                  <a:pt x="1909650" y="1194131"/>
                </a:moveTo>
                <a:lnTo>
                  <a:pt x="1890493" y="1212068"/>
                </a:lnTo>
                <a:cubicBezTo>
                  <a:pt x="1876842" y="1221736"/>
                  <a:pt x="1862387" y="1229793"/>
                  <a:pt x="1849538" y="1236238"/>
                </a:cubicBezTo>
                <a:lnTo>
                  <a:pt x="1814927" y="1242206"/>
                </a:lnTo>
                <a:lnTo>
                  <a:pt x="1881660" y="1210457"/>
                </a:lnTo>
                <a:close/>
                <a:moveTo>
                  <a:pt x="1917939" y="1193396"/>
                </a:moveTo>
                <a:lnTo>
                  <a:pt x="1916080" y="1195707"/>
                </a:lnTo>
                <a:lnTo>
                  <a:pt x="1913782" y="1197566"/>
                </a:lnTo>
                <a:lnTo>
                  <a:pt x="1916994" y="1194344"/>
                </a:lnTo>
                <a:close/>
                <a:moveTo>
                  <a:pt x="2517908" y="1190676"/>
                </a:moveTo>
                <a:cubicBezTo>
                  <a:pt x="2537355" y="1190676"/>
                  <a:pt x="2563284" y="1190676"/>
                  <a:pt x="2582731" y="1190676"/>
                </a:cubicBezTo>
                <a:cubicBezTo>
                  <a:pt x="2589213" y="1190676"/>
                  <a:pt x="2589213" y="1198614"/>
                  <a:pt x="2589213" y="1198614"/>
                </a:cubicBezTo>
                <a:cubicBezTo>
                  <a:pt x="2563284" y="1198614"/>
                  <a:pt x="2543837" y="1198614"/>
                  <a:pt x="2517908" y="1198614"/>
                </a:cubicBezTo>
                <a:cubicBezTo>
                  <a:pt x="2511425" y="1198614"/>
                  <a:pt x="2511425" y="1190676"/>
                  <a:pt x="2517908" y="1190676"/>
                </a:cubicBezTo>
                <a:close/>
                <a:moveTo>
                  <a:pt x="3409395" y="1188789"/>
                </a:moveTo>
                <a:lnTo>
                  <a:pt x="3413715" y="1196205"/>
                </a:lnTo>
                <a:lnTo>
                  <a:pt x="3416519" y="1204883"/>
                </a:lnTo>
                <a:lnTo>
                  <a:pt x="3410563" y="1191714"/>
                </a:lnTo>
                <a:close/>
                <a:moveTo>
                  <a:pt x="4092230" y="1182825"/>
                </a:moveTo>
                <a:lnTo>
                  <a:pt x="4053371" y="1217103"/>
                </a:lnTo>
                <a:lnTo>
                  <a:pt x="3998760" y="1258178"/>
                </a:lnTo>
                <a:lnTo>
                  <a:pt x="3998756" y="1258181"/>
                </a:lnTo>
                <a:lnTo>
                  <a:pt x="3972557" y="1275621"/>
                </a:lnTo>
                <a:lnTo>
                  <a:pt x="3972895" y="1277632"/>
                </a:lnTo>
                <a:lnTo>
                  <a:pt x="3998756" y="1258181"/>
                </a:lnTo>
                <a:lnTo>
                  <a:pt x="3998758" y="1258180"/>
                </a:lnTo>
                <a:lnTo>
                  <a:pt x="3998760" y="1258178"/>
                </a:lnTo>
                <a:lnTo>
                  <a:pt x="4091922" y="1191330"/>
                </a:lnTo>
                <a:lnTo>
                  <a:pt x="4095332" y="1188521"/>
                </a:lnTo>
                <a:lnTo>
                  <a:pt x="4092473" y="1184250"/>
                </a:lnTo>
                <a:close/>
                <a:moveTo>
                  <a:pt x="3409299" y="1182539"/>
                </a:moveTo>
                <a:lnTo>
                  <a:pt x="3415382" y="1195734"/>
                </a:lnTo>
                <a:lnTo>
                  <a:pt x="3418122" y="1203769"/>
                </a:lnTo>
                <a:lnTo>
                  <a:pt x="3413715" y="1196205"/>
                </a:lnTo>
                <a:close/>
                <a:moveTo>
                  <a:pt x="2429030" y="1178521"/>
                </a:moveTo>
                <a:lnTo>
                  <a:pt x="2448342" y="1185235"/>
                </a:lnTo>
                <a:lnTo>
                  <a:pt x="2471793" y="1202506"/>
                </a:lnTo>
                <a:lnTo>
                  <a:pt x="2472446" y="1203745"/>
                </a:lnTo>
                <a:lnTo>
                  <a:pt x="2457019" y="1197693"/>
                </a:lnTo>
                <a:lnTo>
                  <a:pt x="2447704" y="1191216"/>
                </a:lnTo>
                <a:close/>
                <a:moveTo>
                  <a:pt x="2437426" y="1176163"/>
                </a:moveTo>
                <a:lnTo>
                  <a:pt x="2515154" y="1205732"/>
                </a:lnTo>
                <a:lnTo>
                  <a:pt x="2515179" y="1205739"/>
                </a:lnTo>
                <a:lnTo>
                  <a:pt x="2525431" y="1212034"/>
                </a:lnTo>
                <a:lnTo>
                  <a:pt x="2448342" y="1185235"/>
                </a:lnTo>
                <a:lnTo>
                  <a:pt x="2447704" y="1184765"/>
                </a:lnTo>
                <a:close/>
                <a:moveTo>
                  <a:pt x="3401881" y="1175892"/>
                </a:moveTo>
                <a:lnTo>
                  <a:pt x="3408067" y="1186510"/>
                </a:lnTo>
                <a:lnTo>
                  <a:pt x="3410563" y="1191714"/>
                </a:lnTo>
                <a:lnTo>
                  <a:pt x="3419459" y="1213982"/>
                </a:lnTo>
                <a:lnTo>
                  <a:pt x="3435432" y="1263413"/>
                </a:lnTo>
                <a:lnTo>
                  <a:pt x="3430509" y="1256927"/>
                </a:lnTo>
                <a:lnTo>
                  <a:pt x="3424216" y="1231116"/>
                </a:lnTo>
                <a:close/>
                <a:moveTo>
                  <a:pt x="1934848" y="1174633"/>
                </a:moveTo>
                <a:lnTo>
                  <a:pt x="1933055" y="1178230"/>
                </a:lnTo>
                <a:lnTo>
                  <a:pt x="1917939" y="1193396"/>
                </a:lnTo>
                <a:lnTo>
                  <a:pt x="1929231" y="1179355"/>
                </a:lnTo>
                <a:close/>
                <a:moveTo>
                  <a:pt x="2871217" y="1165202"/>
                </a:moveTo>
                <a:cubicBezTo>
                  <a:pt x="2871217" y="1165202"/>
                  <a:pt x="2871217" y="1165202"/>
                  <a:pt x="2877639" y="1165202"/>
                </a:cubicBezTo>
                <a:cubicBezTo>
                  <a:pt x="2877639" y="1165202"/>
                  <a:pt x="2871217" y="1171626"/>
                  <a:pt x="2871217" y="1165202"/>
                </a:cubicBezTo>
                <a:close/>
                <a:moveTo>
                  <a:pt x="3404112" y="1163121"/>
                </a:moveTo>
                <a:lnTo>
                  <a:pt x="3411366" y="1174827"/>
                </a:lnTo>
                <a:cubicBezTo>
                  <a:pt x="3441082" y="1228703"/>
                  <a:pt x="3465176" y="1284992"/>
                  <a:pt x="3474813" y="1346106"/>
                </a:cubicBezTo>
                <a:cubicBezTo>
                  <a:pt x="3481238" y="1378271"/>
                  <a:pt x="3481238" y="1410436"/>
                  <a:pt x="3481238" y="1436168"/>
                </a:cubicBezTo>
                <a:lnTo>
                  <a:pt x="3478170" y="1451530"/>
                </a:lnTo>
                <a:lnTo>
                  <a:pt x="3475557" y="1439571"/>
                </a:lnTo>
                <a:lnTo>
                  <a:pt x="3476419" y="1413652"/>
                </a:lnTo>
                <a:lnTo>
                  <a:pt x="3474813" y="1404003"/>
                </a:lnTo>
                <a:lnTo>
                  <a:pt x="3474813" y="1378271"/>
                </a:lnTo>
                <a:cubicBezTo>
                  <a:pt x="3468388" y="1358972"/>
                  <a:pt x="3468388" y="1346106"/>
                  <a:pt x="3468388" y="1326807"/>
                </a:cubicBezTo>
                <a:cubicBezTo>
                  <a:pt x="3465176" y="1317157"/>
                  <a:pt x="3461963" y="1309116"/>
                  <a:pt x="3458751" y="1301879"/>
                </a:cubicBezTo>
                <a:lnTo>
                  <a:pt x="3457541" y="1299356"/>
                </a:lnTo>
                <a:lnTo>
                  <a:pt x="3448310" y="1268910"/>
                </a:lnTo>
                <a:cubicBezTo>
                  <a:pt x="3442688" y="1254435"/>
                  <a:pt x="3436263" y="1239961"/>
                  <a:pt x="3429838" y="1223879"/>
                </a:cubicBezTo>
                <a:lnTo>
                  <a:pt x="3429004" y="1222447"/>
                </a:lnTo>
                <a:close/>
                <a:moveTo>
                  <a:pt x="1612135" y="1162061"/>
                </a:moveTo>
                <a:lnTo>
                  <a:pt x="1612628" y="1167261"/>
                </a:lnTo>
                <a:lnTo>
                  <a:pt x="1611031" y="1171785"/>
                </a:lnTo>
                <a:cubicBezTo>
                  <a:pt x="1608622" y="1184676"/>
                  <a:pt x="1608622" y="1197566"/>
                  <a:pt x="1611834" y="1210457"/>
                </a:cubicBezTo>
                <a:cubicBezTo>
                  <a:pt x="1618259" y="1223347"/>
                  <a:pt x="1627895" y="1233015"/>
                  <a:pt x="1639138" y="1240266"/>
                </a:cubicBezTo>
                <a:lnTo>
                  <a:pt x="1641979" y="1241444"/>
                </a:lnTo>
                <a:lnTo>
                  <a:pt x="1634545" y="1239206"/>
                </a:lnTo>
                <a:lnTo>
                  <a:pt x="1618259" y="1223347"/>
                </a:lnTo>
                <a:cubicBezTo>
                  <a:pt x="1608622" y="1213679"/>
                  <a:pt x="1603804" y="1203206"/>
                  <a:pt x="1602499" y="1192329"/>
                </a:cubicBezTo>
                <a:lnTo>
                  <a:pt x="1605499" y="1173472"/>
                </a:lnTo>
                <a:close/>
                <a:moveTo>
                  <a:pt x="2496283" y="1160392"/>
                </a:moveTo>
                <a:lnTo>
                  <a:pt x="2476500" y="1163689"/>
                </a:lnTo>
                <a:lnTo>
                  <a:pt x="2473325" y="1163159"/>
                </a:lnTo>
                <a:lnTo>
                  <a:pt x="2456540" y="1168755"/>
                </a:lnTo>
                <a:lnTo>
                  <a:pt x="2469133" y="1174067"/>
                </a:lnTo>
                <a:lnTo>
                  <a:pt x="2471478" y="1175274"/>
                </a:lnTo>
                <a:close/>
                <a:moveTo>
                  <a:pt x="2346658" y="1157390"/>
                </a:moveTo>
                <a:lnTo>
                  <a:pt x="2365111" y="1163568"/>
                </a:lnTo>
                <a:lnTo>
                  <a:pt x="2415585" y="1191216"/>
                </a:lnTo>
                <a:cubicBezTo>
                  <a:pt x="2425220" y="1197668"/>
                  <a:pt x="2436462" y="1204119"/>
                  <a:pt x="2448507" y="1209764"/>
                </a:cubicBezTo>
                <a:lnTo>
                  <a:pt x="2474912" y="1219355"/>
                </a:lnTo>
                <a:lnTo>
                  <a:pt x="2478551" y="1227187"/>
                </a:lnTo>
                <a:lnTo>
                  <a:pt x="2447704" y="1216215"/>
                </a:lnTo>
                <a:cubicBezTo>
                  <a:pt x="2434856" y="1210570"/>
                  <a:pt x="2422009" y="1204119"/>
                  <a:pt x="2409161" y="1197668"/>
                </a:cubicBezTo>
                <a:cubicBezTo>
                  <a:pt x="2399525" y="1191216"/>
                  <a:pt x="2388283" y="1183152"/>
                  <a:pt x="2376239" y="1175088"/>
                </a:cubicBezTo>
                <a:close/>
                <a:moveTo>
                  <a:pt x="276551" y="1157010"/>
                </a:moveTo>
                <a:lnTo>
                  <a:pt x="289027" y="1164621"/>
                </a:lnTo>
                <a:lnTo>
                  <a:pt x="363116" y="1202862"/>
                </a:lnTo>
                <a:lnTo>
                  <a:pt x="312839" y="1179986"/>
                </a:lnTo>
                <a:close/>
                <a:moveTo>
                  <a:pt x="1609720" y="1155472"/>
                </a:moveTo>
                <a:lnTo>
                  <a:pt x="1607819" y="1158895"/>
                </a:lnTo>
                <a:lnTo>
                  <a:pt x="1605499" y="1173472"/>
                </a:lnTo>
                <a:lnTo>
                  <a:pt x="1598985" y="1184676"/>
                </a:lnTo>
                <a:cubicBezTo>
                  <a:pt x="1592561" y="1191121"/>
                  <a:pt x="1592561" y="1204012"/>
                  <a:pt x="1598985" y="1210457"/>
                </a:cubicBezTo>
                <a:cubicBezTo>
                  <a:pt x="1605410" y="1223347"/>
                  <a:pt x="1618259" y="1229793"/>
                  <a:pt x="1624683" y="1236238"/>
                </a:cubicBezTo>
                <a:lnTo>
                  <a:pt x="1634545" y="1239206"/>
                </a:lnTo>
                <a:lnTo>
                  <a:pt x="1638737" y="1243288"/>
                </a:lnTo>
                <a:lnTo>
                  <a:pt x="1637532" y="1242683"/>
                </a:lnTo>
                <a:cubicBezTo>
                  <a:pt x="1624683" y="1242683"/>
                  <a:pt x="1611834" y="1236238"/>
                  <a:pt x="1598985" y="1223347"/>
                </a:cubicBezTo>
                <a:cubicBezTo>
                  <a:pt x="1582924" y="1204012"/>
                  <a:pt x="1587743" y="1184676"/>
                  <a:pt x="1599788" y="1166951"/>
                </a:cubicBezTo>
                <a:close/>
                <a:moveTo>
                  <a:pt x="1976263" y="1148694"/>
                </a:moveTo>
                <a:lnTo>
                  <a:pt x="1985823" y="1151154"/>
                </a:lnTo>
                <a:lnTo>
                  <a:pt x="1992970" y="1150486"/>
                </a:lnTo>
                <a:lnTo>
                  <a:pt x="1985468" y="1152757"/>
                </a:lnTo>
                <a:lnTo>
                  <a:pt x="1965435" y="1152364"/>
                </a:lnTo>
                <a:close/>
                <a:moveTo>
                  <a:pt x="2337956" y="1147738"/>
                </a:moveTo>
                <a:lnTo>
                  <a:pt x="2370618" y="1158960"/>
                </a:lnTo>
                <a:cubicBezTo>
                  <a:pt x="2386677" y="1168637"/>
                  <a:pt x="2404343" y="1176701"/>
                  <a:pt x="2422008" y="1183959"/>
                </a:cubicBezTo>
                <a:lnTo>
                  <a:pt x="2457019" y="1197693"/>
                </a:lnTo>
                <a:lnTo>
                  <a:pt x="2468581" y="1205732"/>
                </a:lnTo>
                <a:lnTo>
                  <a:pt x="2470257" y="1209337"/>
                </a:lnTo>
                <a:lnTo>
                  <a:pt x="2422008" y="1190410"/>
                </a:lnTo>
                <a:cubicBezTo>
                  <a:pt x="2404343" y="1183152"/>
                  <a:pt x="2386677" y="1175088"/>
                  <a:pt x="2370618" y="1165411"/>
                </a:cubicBezTo>
                <a:lnTo>
                  <a:pt x="2365111" y="1163568"/>
                </a:lnTo>
                <a:lnTo>
                  <a:pt x="2344922" y="1152508"/>
                </a:lnTo>
                <a:close/>
                <a:moveTo>
                  <a:pt x="1965435" y="1145909"/>
                </a:moveTo>
                <a:cubicBezTo>
                  <a:pt x="1965435" y="1152364"/>
                  <a:pt x="1965435" y="1152364"/>
                  <a:pt x="1965435" y="1152364"/>
                </a:cubicBezTo>
                <a:cubicBezTo>
                  <a:pt x="1958975" y="1152364"/>
                  <a:pt x="1958975" y="1152364"/>
                  <a:pt x="1965435" y="1145909"/>
                </a:cubicBezTo>
                <a:close/>
                <a:moveTo>
                  <a:pt x="1670283" y="1145231"/>
                </a:moveTo>
                <a:lnTo>
                  <a:pt x="1670283" y="1145431"/>
                </a:lnTo>
                <a:lnTo>
                  <a:pt x="1657428" y="1146045"/>
                </a:lnTo>
                <a:close/>
                <a:moveTo>
                  <a:pt x="2027764" y="1145186"/>
                </a:moveTo>
                <a:lnTo>
                  <a:pt x="2013073" y="1151557"/>
                </a:lnTo>
                <a:cubicBezTo>
                  <a:pt x="1997732" y="1157206"/>
                  <a:pt x="1981584" y="1162048"/>
                  <a:pt x="1965435" y="1165276"/>
                </a:cubicBezTo>
                <a:cubicBezTo>
                  <a:pt x="1958975" y="1165276"/>
                  <a:pt x="1958975" y="1158820"/>
                  <a:pt x="1965435" y="1158820"/>
                </a:cubicBezTo>
                <a:lnTo>
                  <a:pt x="1985468" y="1152757"/>
                </a:lnTo>
                <a:lnTo>
                  <a:pt x="2006614" y="1153171"/>
                </a:lnTo>
                <a:close/>
                <a:moveTo>
                  <a:pt x="269381" y="1144671"/>
                </a:moveTo>
                <a:lnTo>
                  <a:pt x="308295" y="1166228"/>
                </a:lnTo>
                <a:cubicBezTo>
                  <a:pt x="372524" y="1204805"/>
                  <a:pt x="443175" y="1236952"/>
                  <a:pt x="513826" y="1269099"/>
                </a:cubicBezTo>
                <a:lnTo>
                  <a:pt x="518820" y="1271241"/>
                </a:lnTo>
                <a:lnTo>
                  <a:pt x="494557" y="1262669"/>
                </a:lnTo>
                <a:lnTo>
                  <a:pt x="393479" y="1216677"/>
                </a:lnTo>
                <a:lnTo>
                  <a:pt x="314718" y="1172658"/>
                </a:lnTo>
                <a:close/>
                <a:moveTo>
                  <a:pt x="3389181" y="1144492"/>
                </a:moveTo>
                <a:lnTo>
                  <a:pt x="3399319" y="1163569"/>
                </a:lnTo>
                <a:lnTo>
                  <a:pt x="3409395" y="1188789"/>
                </a:lnTo>
                <a:lnTo>
                  <a:pt x="3408067" y="1186510"/>
                </a:lnTo>
                <a:lnTo>
                  <a:pt x="3396010" y="1161377"/>
                </a:lnTo>
                <a:close/>
                <a:moveTo>
                  <a:pt x="3393928" y="1143606"/>
                </a:moveTo>
                <a:lnTo>
                  <a:pt x="3400926" y="1155528"/>
                </a:lnTo>
                <a:lnTo>
                  <a:pt x="3404112" y="1163121"/>
                </a:lnTo>
                <a:lnTo>
                  <a:pt x="3397798" y="1152933"/>
                </a:lnTo>
                <a:close/>
                <a:moveTo>
                  <a:pt x="1625260" y="1143084"/>
                </a:moveTo>
                <a:lnTo>
                  <a:pt x="1622575" y="1147112"/>
                </a:lnTo>
                <a:cubicBezTo>
                  <a:pt x="1619865" y="1152852"/>
                  <a:pt x="1618259" y="1158895"/>
                  <a:pt x="1618259" y="1165340"/>
                </a:cubicBezTo>
                <a:cubicBezTo>
                  <a:pt x="1611834" y="1191121"/>
                  <a:pt x="1631107" y="1210457"/>
                  <a:pt x="1656805" y="1223347"/>
                </a:cubicBezTo>
                <a:cubicBezTo>
                  <a:pt x="1682503" y="1242683"/>
                  <a:pt x="1714625" y="1249128"/>
                  <a:pt x="1746747" y="1249128"/>
                </a:cubicBezTo>
                <a:cubicBezTo>
                  <a:pt x="1762808" y="1249128"/>
                  <a:pt x="1780475" y="1247517"/>
                  <a:pt x="1798143" y="1245100"/>
                </a:cubicBezTo>
                <a:lnTo>
                  <a:pt x="1814927" y="1242206"/>
                </a:lnTo>
                <a:lnTo>
                  <a:pt x="1803764" y="1247517"/>
                </a:lnTo>
                <a:lnTo>
                  <a:pt x="1763394" y="1255758"/>
                </a:lnTo>
                <a:lnTo>
                  <a:pt x="1720246" y="1254768"/>
                </a:lnTo>
                <a:cubicBezTo>
                  <a:pt x="1688927" y="1250740"/>
                  <a:pt x="1660017" y="1239460"/>
                  <a:pt x="1637532" y="1216902"/>
                </a:cubicBezTo>
                <a:cubicBezTo>
                  <a:pt x="1627895" y="1210457"/>
                  <a:pt x="1619865" y="1202400"/>
                  <a:pt x="1615046" y="1192732"/>
                </a:cubicBezTo>
                <a:lnTo>
                  <a:pt x="1612628" y="1167261"/>
                </a:lnTo>
                <a:lnTo>
                  <a:pt x="1617498" y="1153467"/>
                </a:lnTo>
                <a:close/>
                <a:moveTo>
                  <a:pt x="1738859" y="1142159"/>
                </a:moveTo>
                <a:lnTo>
                  <a:pt x="1745232" y="1142614"/>
                </a:lnTo>
                <a:lnTo>
                  <a:pt x="1740985" y="1143629"/>
                </a:lnTo>
                <a:cubicBezTo>
                  <a:pt x="1716882" y="1146045"/>
                  <a:pt x="1692779" y="1146045"/>
                  <a:pt x="1670283" y="1146045"/>
                </a:cubicBezTo>
                <a:lnTo>
                  <a:pt x="1670283" y="1145431"/>
                </a:lnTo>
                <a:lnTo>
                  <a:pt x="1724916" y="1142824"/>
                </a:lnTo>
                <a:close/>
                <a:moveTo>
                  <a:pt x="1621654" y="1141695"/>
                </a:moveTo>
                <a:lnTo>
                  <a:pt x="1617498" y="1153467"/>
                </a:lnTo>
                <a:lnTo>
                  <a:pt x="1615850" y="1155672"/>
                </a:lnTo>
                <a:lnTo>
                  <a:pt x="1612135" y="1162061"/>
                </a:lnTo>
                <a:lnTo>
                  <a:pt x="1611834" y="1158895"/>
                </a:lnTo>
                <a:lnTo>
                  <a:pt x="1620127" y="1143443"/>
                </a:lnTo>
                <a:lnTo>
                  <a:pt x="1621571" y="1141774"/>
                </a:lnTo>
                <a:close/>
                <a:moveTo>
                  <a:pt x="1729444" y="1141487"/>
                </a:moveTo>
                <a:lnTo>
                  <a:pt x="1731434" y="1141629"/>
                </a:lnTo>
                <a:lnTo>
                  <a:pt x="1727728" y="1142422"/>
                </a:lnTo>
                <a:lnTo>
                  <a:pt x="1725026" y="1141766"/>
                </a:lnTo>
                <a:close/>
                <a:moveTo>
                  <a:pt x="1778832" y="1140252"/>
                </a:moveTo>
                <a:lnTo>
                  <a:pt x="1759463" y="1143629"/>
                </a:lnTo>
                <a:lnTo>
                  <a:pt x="1745232" y="1142614"/>
                </a:lnTo>
                <a:lnTo>
                  <a:pt x="1749197" y="1141666"/>
                </a:lnTo>
                <a:close/>
                <a:moveTo>
                  <a:pt x="3380977" y="1140012"/>
                </a:moveTo>
                <a:lnTo>
                  <a:pt x="3394146" y="1162615"/>
                </a:lnTo>
                <a:lnTo>
                  <a:pt x="3404917" y="1195937"/>
                </a:lnTo>
                <a:lnTo>
                  <a:pt x="3400926" y="1185281"/>
                </a:lnTo>
                <a:cubicBezTo>
                  <a:pt x="3397713" y="1177239"/>
                  <a:pt x="3394501" y="1169198"/>
                  <a:pt x="3391288" y="1159549"/>
                </a:cubicBezTo>
                <a:close/>
                <a:moveTo>
                  <a:pt x="1657428" y="1139604"/>
                </a:moveTo>
                <a:cubicBezTo>
                  <a:pt x="1657428" y="1139604"/>
                  <a:pt x="1657428" y="1139604"/>
                  <a:pt x="1657428" y="1146045"/>
                </a:cubicBezTo>
                <a:cubicBezTo>
                  <a:pt x="1651000" y="1146045"/>
                  <a:pt x="1651000" y="1139604"/>
                  <a:pt x="1657428" y="1139604"/>
                </a:cubicBezTo>
                <a:close/>
                <a:moveTo>
                  <a:pt x="1715710" y="1139506"/>
                </a:moveTo>
                <a:lnTo>
                  <a:pt x="1725026" y="1141766"/>
                </a:lnTo>
                <a:lnTo>
                  <a:pt x="1670283" y="1145231"/>
                </a:lnTo>
                <a:lnTo>
                  <a:pt x="1670283" y="1142824"/>
                </a:lnTo>
                <a:cubicBezTo>
                  <a:pt x="1670283" y="1141214"/>
                  <a:pt x="1670283" y="1139604"/>
                  <a:pt x="1670283" y="1139604"/>
                </a:cubicBezTo>
                <a:lnTo>
                  <a:pt x="1676710" y="1139604"/>
                </a:lnTo>
                <a:close/>
                <a:moveTo>
                  <a:pt x="3389423" y="1139420"/>
                </a:moveTo>
                <a:lnTo>
                  <a:pt x="3397798" y="1152933"/>
                </a:lnTo>
                <a:lnTo>
                  <a:pt x="3406548" y="1174023"/>
                </a:lnTo>
                <a:lnTo>
                  <a:pt x="3409299" y="1182539"/>
                </a:lnTo>
                <a:close/>
                <a:moveTo>
                  <a:pt x="1714736" y="1138939"/>
                </a:moveTo>
                <a:lnTo>
                  <a:pt x="1717029" y="1139465"/>
                </a:lnTo>
                <a:lnTo>
                  <a:pt x="1716882" y="1139503"/>
                </a:lnTo>
                <a:lnTo>
                  <a:pt x="1715710" y="1139506"/>
                </a:lnTo>
                <a:lnTo>
                  <a:pt x="1713451" y="1138958"/>
                </a:lnTo>
                <a:close/>
                <a:moveTo>
                  <a:pt x="1706836" y="1137353"/>
                </a:moveTo>
                <a:lnTo>
                  <a:pt x="1713451" y="1138958"/>
                </a:lnTo>
                <a:lnTo>
                  <a:pt x="1670283" y="1139604"/>
                </a:lnTo>
                <a:lnTo>
                  <a:pt x="1657428" y="1139604"/>
                </a:lnTo>
                <a:close/>
                <a:moveTo>
                  <a:pt x="1743600" y="1136558"/>
                </a:moveTo>
                <a:lnTo>
                  <a:pt x="1734068" y="1141066"/>
                </a:lnTo>
                <a:lnTo>
                  <a:pt x="1733214" y="1141248"/>
                </a:lnTo>
                <a:lnTo>
                  <a:pt x="1729444" y="1141487"/>
                </a:lnTo>
                <a:lnTo>
                  <a:pt x="1724213" y="1141114"/>
                </a:lnTo>
                <a:lnTo>
                  <a:pt x="1717029" y="1139465"/>
                </a:lnTo>
                <a:lnTo>
                  <a:pt x="1719335" y="1138870"/>
                </a:lnTo>
                <a:lnTo>
                  <a:pt x="1724112" y="1138799"/>
                </a:lnTo>
                <a:close/>
                <a:moveTo>
                  <a:pt x="1729153" y="1136337"/>
                </a:moveTo>
                <a:lnTo>
                  <a:pt x="1719335" y="1138870"/>
                </a:lnTo>
                <a:lnTo>
                  <a:pt x="1714736" y="1138939"/>
                </a:lnTo>
                <a:lnTo>
                  <a:pt x="1707662" y="1137316"/>
                </a:lnTo>
                <a:lnTo>
                  <a:pt x="1713989" y="1137028"/>
                </a:lnTo>
                <a:lnTo>
                  <a:pt x="1718488" y="1137994"/>
                </a:lnTo>
                <a:lnTo>
                  <a:pt x="1725410" y="1136508"/>
                </a:lnTo>
                <a:lnTo>
                  <a:pt x="1728130" y="1136384"/>
                </a:lnTo>
                <a:close/>
                <a:moveTo>
                  <a:pt x="1964358" y="1135676"/>
                </a:moveTo>
                <a:lnTo>
                  <a:pt x="1963571" y="1138753"/>
                </a:lnTo>
                <a:cubicBezTo>
                  <a:pt x="1958753" y="1149227"/>
                  <a:pt x="1952329" y="1158895"/>
                  <a:pt x="1945904" y="1165340"/>
                </a:cubicBezTo>
                <a:lnTo>
                  <a:pt x="1934848" y="1174633"/>
                </a:lnTo>
                <a:lnTo>
                  <a:pt x="1937814" y="1168682"/>
                </a:lnTo>
                <a:close/>
                <a:moveTo>
                  <a:pt x="1750755" y="1135353"/>
                </a:moveTo>
                <a:lnTo>
                  <a:pt x="1753290" y="1135444"/>
                </a:lnTo>
                <a:lnTo>
                  <a:pt x="1743600" y="1136558"/>
                </a:lnTo>
                <a:lnTo>
                  <a:pt x="1745657" y="1135585"/>
                </a:lnTo>
                <a:close/>
                <a:moveTo>
                  <a:pt x="1760473" y="1134910"/>
                </a:moveTo>
                <a:lnTo>
                  <a:pt x="1757053" y="1135578"/>
                </a:lnTo>
                <a:lnTo>
                  <a:pt x="1753290" y="1135444"/>
                </a:lnTo>
                <a:lnTo>
                  <a:pt x="1756258" y="1135102"/>
                </a:lnTo>
                <a:close/>
                <a:moveTo>
                  <a:pt x="1735132" y="1134794"/>
                </a:moveTo>
                <a:lnTo>
                  <a:pt x="1746472" y="1135200"/>
                </a:lnTo>
                <a:lnTo>
                  <a:pt x="1745657" y="1135585"/>
                </a:lnTo>
                <a:lnTo>
                  <a:pt x="1729153" y="1136337"/>
                </a:lnTo>
                <a:close/>
                <a:moveTo>
                  <a:pt x="1764440" y="1134162"/>
                </a:moveTo>
                <a:lnTo>
                  <a:pt x="1763480" y="1134774"/>
                </a:lnTo>
                <a:lnTo>
                  <a:pt x="1760473" y="1134910"/>
                </a:lnTo>
                <a:lnTo>
                  <a:pt x="1764116" y="1134199"/>
                </a:lnTo>
                <a:close/>
                <a:moveTo>
                  <a:pt x="1781439" y="1133956"/>
                </a:moveTo>
                <a:lnTo>
                  <a:pt x="1749197" y="1141666"/>
                </a:lnTo>
                <a:lnTo>
                  <a:pt x="1738859" y="1142159"/>
                </a:lnTo>
                <a:lnTo>
                  <a:pt x="1731434" y="1141629"/>
                </a:lnTo>
                <a:lnTo>
                  <a:pt x="1733214" y="1141248"/>
                </a:lnTo>
                <a:lnTo>
                  <a:pt x="1733754" y="1141214"/>
                </a:lnTo>
                <a:lnTo>
                  <a:pt x="1734068" y="1141066"/>
                </a:lnTo>
                <a:lnTo>
                  <a:pt x="1763480" y="1134774"/>
                </a:lnTo>
                <a:close/>
                <a:moveTo>
                  <a:pt x="1781696" y="1133894"/>
                </a:moveTo>
                <a:lnTo>
                  <a:pt x="1782438" y="1133910"/>
                </a:lnTo>
                <a:lnTo>
                  <a:pt x="1781439" y="1133956"/>
                </a:lnTo>
                <a:close/>
                <a:moveTo>
                  <a:pt x="1785668" y="1133763"/>
                </a:moveTo>
                <a:lnTo>
                  <a:pt x="1785173" y="1133968"/>
                </a:lnTo>
                <a:lnTo>
                  <a:pt x="1782438" y="1133910"/>
                </a:lnTo>
                <a:close/>
                <a:moveTo>
                  <a:pt x="1767253" y="1133586"/>
                </a:moveTo>
                <a:lnTo>
                  <a:pt x="1769101" y="1133626"/>
                </a:lnTo>
                <a:lnTo>
                  <a:pt x="1764440" y="1134162"/>
                </a:lnTo>
                <a:lnTo>
                  <a:pt x="1764498" y="1134124"/>
                </a:lnTo>
                <a:close/>
                <a:moveTo>
                  <a:pt x="2479675" y="1133526"/>
                </a:moveTo>
                <a:cubicBezTo>
                  <a:pt x="2486025" y="1133526"/>
                  <a:pt x="2486025" y="1139876"/>
                  <a:pt x="2479675" y="1139876"/>
                </a:cubicBezTo>
                <a:cubicBezTo>
                  <a:pt x="2460625" y="1146226"/>
                  <a:pt x="2447925" y="1146226"/>
                  <a:pt x="2422525" y="1152576"/>
                </a:cubicBezTo>
                <a:cubicBezTo>
                  <a:pt x="2422525" y="1152576"/>
                  <a:pt x="2422525" y="1146226"/>
                  <a:pt x="2422525" y="1146226"/>
                </a:cubicBezTo>
                <a:cubicBezTo>
                  <a:pt x="2441575" y="1139876"/>
                  <a:pt x="2460625" y="1139876"/>
                  <a:pt x="2479675" y="1133526"/>
                </a:cubicBezTo>
                <a:close/>
                <a:moveTo>
                  <a:pt x="1697278" y="1133439"/>
                </a:moveTo>
                <a:lnTo>
                  <a:pt x="1733639" y="1134741"/>
                </a:lnTo>
                <a:lnTo>
                  <a:pt x="1725410" y="1136508"/>
                </a:lnTo>
                <a:lnTo>
                  <a:pt x="1713989" y="1137028"/>
                </a:lnTo>
                <a:close/>
                <a:moveTo>
                  <a:pt x="1750633" y="1133232"/>
                </a:moveTo>
                <a:lnTo>
                  <a:pt x="1765404" y="1133547"/>
                </a:lnTo>
                <a:lnTo>
                  <a:pt x="1764498" y="1134124"/>
                </a:lnTo>
                <a:lnTo>
                  <a:pt x="1764116" y="1134199"/>
                </a:lnTo>
                <a:lnTo>
                  <a:pt x="1756258" y="1135102"/>
                </a:lnTo>
                <a:lnTo>
                  <a:pt x="1750755" y="1135353"/>
                </a:lnTo>
                <a:lnTo>
                  <a:pt x="1746472" y="1135200"/>
                </a:lnTo>
                <a:close/>
                <a:moveTo>
                  <a:pt x="1689565" y="1133163"/>
                </a:moveTo>
                <a:lnTo>
                  <a:pt x="1707662" y="1137316"/>
                </a:lnTo>
                <a:lnTo>
                  <a:pt x="1706836" y="1137353"/>
                </a:lnTo>
                <a:close/>
                <a:moveTo>
                  <a:pt x="1741410" y="1132996"/>
                </a:moveTo>
                <a:lnTo>
                  <a:pt x="1742032" y="1133014"/>
                </a:lnTo>
                <a:lnTo>
                  <a:pt x="1735132" y="1134794"/>
                </a:lnTo>
                <a:lnTo>
                  <a:pt x="1733639" y="1134741"/>
                </a:lnTo>
                <a:lnTo>
                  <a:pt x="1740984" y="1133163"/>
                </a:lnTo>
                <a:close/>
                <a:moveTo>
                  <a:pt x="1724273" y="1132519"/>
                </a:moveTo>
                <a:lnTo>
                  <a:pt x="1733120" y="1132766"/>
                </a:lnTo>
                <a:lnTo>
                  <a:pt x="1728130" y="1133163"/>
                </a:lnTo>
                <a:close/>
                <a:moveTo>
                  <a:pt x="1744264" y="1131877"/>
                </a:moveTo>
                <a:lnTo>
                  <a:pt x="1741410" y="1132996"/>
                </a:lnTo>
                <a:lnTo>
                  <a:pt x="1733120" y="1132766"/>
                </a:lnTo>
                <a:close/>
                <a:moveTo>
                  <a:pt x="1755370" y="1130992"/>
                </a:moveTo>
                <a:lnTo>
                  <a:pt x="1750633" y="1133232"/>
                </a:lnTo>
                <a:lnTo>
                  <a:pt x="1747412" y="1133163"/>
                </a:lnTo>
                <a:lnTo>
                  <a:pt x="1742032" y="1133014"/>
                </a:lnTo>
                <a:lnTo>
                  <a:pt x="1747407" y="1131627"/>
                </a:lnTo>
                <a:close/>
                <a:moveTo>
                  <a:pt x="1690368" y="1130748"/>
                </a:moveTo>
                <a:cubicBezTo>
                  <a:pt x="1691172" y="1129943"/>
                  <a:pt x="1692779" y="1129943"/>
                  <a:pt x="1695992" y="1133163"/>
                </a:cubicBezTo>
                <a:lnTo>
                  <a:pt x="1697278" y="1133439"/>
                </a:lnTo>
                <a:lnTo>
                  <a:pt x="1689565" y="1133163"/>
                </a:lnTo>
                <a:cubicBezTo>
                  <a:pt x="1689565" y="1133163"/>
                  <a:pt x="1689565" y="1131553"/>
                  <a:pt x="1690368" y="1130748"/>
                </a:cubicBezTo>
                <a:close/>
                <a:moveTo>
                  <a:pt x="1689565" y="1126723"/>
                </a:moveTo>
                <a:cubicBezTo>
                  <a:pt x="1689565" y="1126723"/>
                  <a:pt x="1689565" y="1126723"/>
                  <a:pt x="1689565" y="1133163"/>
                </a:cubicBezTo>
                <a:cubicBezTo>
                  <a:pt x="1683137" y="1133163"/>
                  <a:pt x="1683137" y="1126723"/>
                  <a:pt x="1689565" y="1126723"/>
                </a:cubicBezTo>
                <a:close/>
                <a:moveTo>
                  <a:pt x="1689565" y="1126723"/>
                </a:moveTo>
                <a:cubicBezTo>
                  <a:pt x="1695992" y="1126723"/>
                  <a:pt x="1702420" y="1128333"/>
                  <a:pt x="1708847" y="1129943"/>
                </a:cubicBezTo>
                <a:lnTo>
                  <a:pt x="1724273" y="1132519"/>
                </a:lnTo>
                <a:lnTo>
                  <a:pt x="1718488" y="1132358"/>
                </a:lnTo>
                <a:cubicBezTo>
                  <a:pt x="1708847" y="1131553"/>
                  <a:pt x="1699206" y="1129943"/>
                  <a:pt x="1689565" y="1126723"/>
                </a:cubicBezTo>
                <a:close/>
                <a:moveTo>
                  <a:pt x="1637531" y="1126669"/>
                </a:moveTo>
                <a:lnTo>
                  <a:pt x="1625260" y="1143084"/>
                </a:lnTo>
                <a:lnTo>
                  <a:pt x="1633517" y="1130697"/>
                </a:lnTo>
                <a:close/>
                <a:moveTo>
                  <a:pt x="1973896" y="1126668"/>
                </a:moveTo>
                <a:lnTo>
                  <a:pt x="1974814" y="1126668"/>
                </a:lnTo>
                <a:cubicBezTo>
                  <a:pt x="1976420" y="1126668"/>
                  <a:pt x="1978026" y="1126668"/>
                  <a:pt x="1978026" y="1126668"/>
                </a:cubicBezTo>
                <a:cubicBezTo>
                  <a:pt x="1958753" y="1158895"/>
                  <a:pt x="1939480" y="1178230"/>
                  <a:pt x="1920206" y="1204012"/>
                </a:cubicBezTo>
                <a:cubicBezTo>
                  <a:pt x="1894509" y="1223347"/>
                  <a:pt x="1868811" y="1242683"/>
                  <a:pt x="1843113" y="1249128"/>
                </a:cubicBezTo>
                <a:lnTo>
                  <a:pt x="1872560" y="1227884"/>
                </a:lnTo>
                <a:lnTo>
                  <a:pt x="1900933" y="1210457"/>
                </a:lnTo>
                <a:lnTo>
                  <a:pt x="1911727" y="1199628"/>
                </a:lnTo>
                <a:lnTo>
                  <a:pt x="1914585" y="1197566"/>
                </a:lnTo>
                <a:lnTo>
                  <a:pt x="1916080" y="1195707"/>
                </a:lnTo>
                <a:lnTo>
                  <a:pt x="1938677" y="1177425"/>
                </a:lnTo>
                <a:cubicBezTo>
                  <a:pt x="1945904" y="1170174"/>
                  <a:pt x="1952329" y="1162117"/>
                  <a:pt x="1958753" y="1152449"/>
                </a:cubicBezTo>
                <a:cubicBezTo>
                  <a:pt x="1965177" y="1146004"/>
                  <a:pt x="1969996" y="1137948"/>
                  <a:pt x="1973208" y="1129891"/>
                </a:cubicBezTo>
                <a:close/>
                <a:moveTo>
                  <a:pt x="1637537" y="1126663"/>
                </a:moveTo>
                <a:lnTo>
                  <a:pt x="1637531" y="1126669"/>
                </a:lnTo>
                <a:lnTo>
                  <a:pt x="1637532" y="1126668"/>
                </a:lnTo>
                <a:close/>
                <a:moveTo>
                  <a:pt x="1767963" y="1122585"/>
                </a:moveTo>
                <a:lnTo>
                  <a:pt x="1757053" y="1129138"/>
                </a:lnTo>
                <a:lnTo>
                  <a:pt x="1747407" y="1131627"/>
                </a:lnTo>
                <a:lnTo>
                  <a:pt x="1744264" y="1131877"/>
                </a:lnTo>
                <a:close/>
                <a:moveTo>
                  <a:pt x="1824614" y="1120199"/>
                </a:moveTo>
                <a:lnTo>
                  <a:pt x="1824541" y="1120282"/>
                </a:lnTo>
                <a:lnTo>
                  <a:pt x="1805385" y="1131029"/>
                </a:lnTo>
                <a:lnTo>
                  <a:pt x="1798831" y="1133163"/>
                </a:lnTo>
                <a:lnTo>
                  <a:pt x="1785668" y="1133763"/>
                </a:lnTo>
                <a:lnTo>
                  <a:pt x="1790309" y="1131835"/>
                </a:lnTo>
                <a:lnTo>
                  <a:pt x="1811686" y="1126723"/>
                </a:lnTo>
                <a:close/>
                <a:moveTo>
                  <a:pt x="3375688" y="1119103"/>
                </a:moveTo>
                <a:lnTo>
                  <a:pt x="3376126" y="1119928"/>
                </a:lnTo>
                <a:lnTo>
                  <a:pt x="3396010" y="1161377"/>
                </a:lnTo>
                <a:lnTo>
                  <a:pt x="3401881" y="1175892"/>
                </a:lnTo>
                <a:lnTo>
                  <a:pt x="3394146" y="1162615"/>
                </a:lnTo>
                <a:lnTo>
                  <a:pt x="3392895" y="1158745"/>
                </a:lnTo>
                <a:close/>
                <a:moveTo>
                  <a:pt x="2071942" y="1118921"/>
                </a:moveTo>
                <a:lnTo>
                  <a:pt x="2049408" y="1132997"/>
                </a:lnTo>
                <a:cubicBezTo>
                  <a:pt x="2036489" y="1139453"/>
                  <a:pt x="2021955" y="1145909"/>
                  <a:pt x="2007421" y="1149137"/>
                </a:cubicBezTo>
                <a:lnTo>
                  <a:pt x="1992970" y="1150486"/>
                </a:lnTo>
                <a:lnTo>
                  <a:pt x="2011761" y="1144799"/>
                </a:lnTo>
                <a:lnTo>
                  <a:pt x="2051482" y="1125829"/>
                </a:lnTo>
                <a:lnTo>
                  <a:pt x="2060712" y="1123313"/>
                </a:lnTo>
                <a:close/>
                <a:moveTo>
                  <a:pt x="3374747" y="1116935"/>
                </a:moveTo>
                <a:lnTo>
                  <a:pt x="3384863" y="1133817"/>
                </a:lnTo>
                <a:lnTo>
                  <a:pt x="3389181" y="1144492"/>
                </a:lnTo>
                <a:lnTo>
                  <a:pt x="3376126" y="1119928"/>
                </a:lnTo>
                <a:lnTo>
                  <a:pt x="3375282" y="1118168"/>
                </a:lnTo>
                <a:close/>
                <a:moveTo>
                  <a:pt x="1823872" y="1114151"/>
                </a:moveTo>
                <a:lnTo>
                  <a:pt x="1818114" y="1120282"/>
                </a:lnTo>
                <a:lnTo>
                  <a:pt x="1790309" y="1131835"/>
                </a:lnTo>
                <a:lnTo>
                  <a:pt x="1781696" y="1133894"/>
                </a:lnTo>
                <a:lnTo>
                  <a:pt x="1769101" y="1133626"/>
                </a:lnTo>
                <a:lnTo>
                  <a:pt x="1773122" y="1133163"/>
                </a:lnTo>
                <a:lnTo>
                  <a:pt x="1778647" y="1131361"/>
                </a:lnTo>
                <a:lnTo>
                  <a:pt x="1792605" y="1128635"/>
                </a:lnTo>
                <a:lnTo>
                  <a:pt x="1805950" y="1122453"/>
                </a:lnTo>
                <a:lnTo>
                  <a:pt x="1807669" y="1121892"/>
                </a:lnTo>
                <a:lnTo>
                  <a:pt x="1808646" y="1121204"/>
                </a:lnTo>
                <a:close/>
                <a:moveTo>
                  <a:pt x="3372881" y="1113822"/>
                </a:moveTo>
                <a:lnTo>
                  <a:pt x="3374465" y="1116464"/>
                </a:lnTo>
                <a:lnTo>
                  <a:pt x="3375282" y="1118168"/>
                </a:lnTo>
                <a:lnTo>
                  <a:pt x="3375688" y="1119103"/>
                </a:lnTo>
                <a:close/>
                <a:moveTo>
                  <a:pt x="1785283" y="1112181"/>
                </a:moveTo>
                <a:lnTo>
                  <a:pt x="1777942" y="1118672"/>
                </a:lnTo>
                <a:lnTo>
                  <a:pt x="1767963" y="1122585"/>
                </a:lnTo>
                <a:close/>
                <a:moveTo>
                  <a:pt x="3371958" y="1111238"/>
                </a:moveTo>
                <a:lnTo>
                  <a:pt x="3373014" y="1112942"/>
                </a:lnTo>
                <a:lnTo>
                  <a:pt x="3374747" y="1116935"/>
                </a:lnTo>
                <a:lnTo>
                  <a:pt x="3374465" y="1116464"/>
                </a:lnTo>
                <a:close/>
                <a:moveTo>
                  <a:pt x="1798201" y="1110738"/>
                </a:moveTo>
                <a:lnTo>
                  <a:pt x="1794412" y="1115049"/>
                </a:lnTo>
                <a:lnTo>
                  <a:pt x="1776024" y="1126775"/>
                </a:lnTo>
                <a:lnTo>
                  <a:pt x="1763481" y="1130346"/>
                </a:lnTo>
                <a:lnTo>
                  <a:pt x="1755370" y="1130992"/>
                </a:lnTo>
                <a:close/>
                <a:moveTo>
                  <a:pt x="2081160" y="1108965"/>
                </a:moveTo>
                <a:lnTo>
                  <a:pt x="2055060" y="1124120"/>
                </a:lnTo>
                <a:lnTo>
                  <a:pt x="2051482" y="1125829"/>
                </a:lnTo>
                <a:lnTo>
                  <a:pt x="2011862" y="1136628"/>
                </a:lnTo>
                <a:lnTo>
                  <a:pt x="1976263" y="1148694"/>
                </a:lnTo>
                <a:lnTo>
                  <a:pt x="1965435" y="1145909"/>
                </a:lnTo>
                <a:cubicBezTo>
                  <a:pt x="1994503" y="1132997"/>
                  <a:pt x="2026800" y="1126541"/>
                  <a:pt x="2057482" y="1117664"/>
                </a:cubicBezTo>
                <a:close/>
                <a:moveTo>
                  <a:pt x="1978026" y="1107333"/>
                </a:moveTo>
                <a:lnTo>
                  <a:pt x="1973896" y="1126668"/>
                </a:lnTo>
                <a:lnTo>
                  <a:pt x="1971602" y="1126668"/>
                </a:lnTo>
                <a:lnTo>
                  <a:pt x="1964358" y="1135676"/>
                </a:lnTo>
                <a:lnTo>
                  <a:pt x="1969689" y="1114816"/>
                </a:lnTo>
                <a:close/>
                <a:moveTo>
                  <a:pt x="2104063" y="1106359"/>
                </a:moveTo>
                <a:lnTo>
                  <a:pt x="2086550" y="1119278"/>
                </a:lnTo>
                <a:cubicBezTo>
                  <a:pt x="2073631" y="1126541"/>
                  <a:pt x="2059097" y="1132997"/>
                  <a:pt x="2042949" y="1139453"/>
                </a:cubicBezTo>
                <a:lnTo>
                  <a:pt x="2027764" y="1145186"/>
                </a:lnTo>
                <a:lnTo>
                  <a:pt x="2055867" y="1132997"/>
                </a:lnTo>
                <a:lnTo>
                  <a:pt x="2089216" y="1112165"/>
                </a:lnTo>
                <a:close/>
                <a:moveTo>
                  <a:pt x="1835064" y="1102602"/>
                </a:moveTo>
                <a:lnTo>
                  <a:pt x="1824541" y="1113841"/>
                </a:lnTo>
                <a:lnTo>
                  <a:pt x="1823872" y="1114151"/>
                </a:lnTo>
                <a:lnTo>
                  <a:pt x="1830969" y="1106595"/>
                </a:lnTo>
                <a:lnTo>
                  <a:pt x="1832476" y="1104424"/>
                </a:lnTo>
                <a:close/>
                <a:moveTo>
                  <a:pt x="2016640" y="1101578"/>
                </a:moveTo>
                <a:cubicBezTo>
                  <a:pt x="2016640" y="1101578"/>
                  <a:pt x="2016640" y="1101578"/>
                  <a:pt x="2016640" y="1108027"/>
                </a:cubicBezTo>
                <a:cubicBezTo>
                  <a:pt x="2010204" y="1108027"/>
                  <a:pt x="2010204" y="1101578"/>
                  <a:pt x="2016640" y="1101578"/>
                </a:cubicBezTo>
                <a:close/>
                <a:moveTo>
                  <a:pt x="1997333" y="1101578"/>
                </a:moveTo>
                <a:cubicBezTo>
                  <a:pt x="1997333" y="1101578"/>
                  <a:pt x="1997333" y="1101578"/>
                  <a:pt x="1997333" y="1108027"/>
                </a:cubicBezTo>
                <a:cubicBezTo>
                  <a:pt x="1997333" y="1108027"/>
                  <a:pt x="1990897" y="1101578"/>
                  <a:pt x="1997333" y="1101578"/>
                </a:cubicBezTo>
                <a:close/>
                <a:moveTo>
                  <a:pt x="1797607" y="1101284"/>
                </a:moveTo>
                <a:lnTo>
                  <a:pt x="1792404" y="1107904"/>
                </a:lnTo>
                <a:lnTo>
                  <a:pt x="1785283" y="1112181"/>
                </a:lnTo>
                <a:close/>
                <a:moveTo>
                  <a:pt x="2319232" y="1100901"/>
                </a:moveTo>
                <a:lnTo>
                  <a:pt x="2358573" y="1125896"/>
                </a:lnTo>
                <a:lnTo>
                  <a:pt x="2389195" y="1139875"/>
                </a:lnTo>
                <a:lnTo>
                  <a:pt x="2442395" y="1131939"/>
                </a:lnTo>
                <a:cubicBezTo>
                  <a:pt x="2458518" y="1127176"/>
                  <a:pt x="2473029" y="1120826"/>
                  <a:pt x="2485927" y="1114476"/>
                </a:cubicBezTo>
                <a:cubicBezTo>
                  <a:pt x="2492376" y="1114476"/>
                  <a:pt x="2492376" y="1120826"/>
                  <a:pt x="2492376" y="1120826"/>
                </a:cubicBezTo>
                <a:cubicBezTo>
                  <a:pt x="2476253" y="1127176"/>
                  <a:pt x="2460130" y="1133526"/>
                  <a:pt x="2443201" y="1138289"/>
                </a:cubicBezTo>
                <a:lnTo>
                  <a:pt x="2399718" y="1144679"/>
                </a:lnTo>
                <a:lnTo>
                  <a:pt x="2402737" y="1146057"/>
                </a:lnTo>
                <a:lnTo>
                  <a:pt x="2448147" y="1165214"/>
                </a:lnTo>
                <a:lnTo>
                  <a:pt x="2462102" y="1161289"/>
                </a:lnTo>
                <a:lnTo>
                  <a:pt x="2447925" y="1158926"/>
                </a:lnTo>
                <a:cubicBezTo>
                  <a:pt x="2441575" y="1158926"/>
                  <a:pt x="2441575" y="1152576"/>
                  <a:pt x="2447925" y="1152576"/>
                </a:cubicBezTo>
                <a:lnTo>
                  <a:pt x="2474256" y="1157696"/>
                </a:lnTo>
                <a:lnTo>
                  <a:pt x="2498725" y="1146226"/>
                </a:lnTo>
                <a:cubicBezTo>
                  <a:pt x="2505075" y="1146226"/>
                  <a:pt x="2505075" y="1152576"/>
                  <a:pt x="2505075" y="1152576"/>
                </a:cubicBezTo>
                <a:lnTo>
                  <a:pt x="2487491" y="1158438"/>
                </a:lnTo>
                <a:lnTo>
                  <a:pt x="2505075" y="1158926"/>
                </a:lnTo>
                <a:lnTo>
                  <a:pt x="2500159" y="1159746"/>
                </a:lnTo>
                <a:lnTo>
                  <a:pt x="2504282" y="1162101"/>
                </a:lnTo>
                <a:cubicBezTo>
                  <a:pt x="2505075" y="1163689"/>
                  <a:pt x="2505075" y="1165276"/>
                  <a:pt x="2505075" y="1165276"/>
                </a:cubicBezTo>
                <a:lnTo>
                  <a:pt x="2480594" y="1179965"/>
                </a:lnTo>
                <a:lnTo>
                  <a:pt x="2532820" y="1206841"/>
                </a:lnTo>
                <a:lnTo>
                  <a:pt x="2540652" y="1213104"/>
                </a:lnTo>
                <a:lnTo>
                  <a:pt x="2515179" y="1205739"/>
                </a:lnTo>
                <a:lnTo>
                  <a:pt x="2503511" y="1198575"/>
                </a:lnTo>
                <a:lnTo>
                  <a:pt x="2472542" y="1184550"/>
                </a:lnTo>
                <a:lnTo>
                  <a:pt x="2467769" y="1185914"/>
                </a:lnTo>
                <a:lnTo>
                  <a:pt x="2467400" y="1182221"/>
                </a:lnTo>
                <a:lnTo>
                  <a:pt x="2460552" y="1179120"/>
                </a:lnTo>
                <a:lnTo>
                  <a:pt x="2390596" y="1146019"/>
                </a:lnTo>
                <a:lnTo>
                  <a:pt x="2389991" y="1146108"/>
                </a:lnTo>
                <a:lnTo>
                  <a:pt x="2418797" y="1160572"/>
                </a:lnTo>
                <a:lnTo>
                  <a:pt x="2437426" y="1176163"/>
                </a:lnTo>
                <a:lnTo>
                  <a:pt x="2410487" y="1165915"/>
                </a:lnTo>
                <a:lnTo>
                  <a:pt x="2395510" y="1155734"/>
                </a:lnTo>
                <a:cubicBezTo>
                  <a:pt x="2377042" y="1144444"/>
                  <a:pt x="2357770" y="1133154"/>
                  <a:pt x="2338498" y="1120252"/>
                </a:cubicBezTo>
                <a:lnTo>
                  <a:pt x="2338497" y="1120251"/>
                </a:lnTo>
                <a:lnTo>
                  <a:pt x="2377042" y="1139606"/>
                </a:lnTo>
                <a:lnTo>
                  <a:pt x="2387480" y="1144545"/>
                </a:lnTo>
                <a:lnTo>
                  <a:pt x="2389188" y="1145617"/>
                </a:lnTo>
                <a:lnTo>
                  <a:pt x="2389188" y="1145353"/>
                </a:lnTo>
                <a:lnTo>
                  <a:pt x="2387480" y="1144545"/>
                </a:lnTo>
                <a:lnTo>
                  <a:pt x="2364194" y="1129929"/>
                </a:lnTo>
                <a:cubicBezTo>
                  <a:pt x="2356164" y="1125090"/>
                  <a:pt x="2348134" y="1120251"/>
                  <a:pt x="2338498" y="1113800"/>
                </a:cubicBezTo>
                <a:close/>
                <a:moveTo>
                  <a:pt x="1663230" y="1100887"/>
                </a:moveTo>
                <a:cubicBezTo>
                  <a:pt x="1663230" y="1100887"/>
                  <a:pt x="1663230" y="1100887"/>
                  <a:pt x="1664033" y="1100887"/>
                </a:cubicBezTo>
                <a:lnTo>
                  <a:pt x="1664372" y="1100887"/>
                </a:lnTo>
                <a:lnTo>
                  <a:pt x="1637537" y="1126663"/>
                </a:lnTo>
                <a:lnTo>
                  <a:pt x="1643956" y="1120223"/>
                </a:lnTo>
                <a:close/>
                <a:moveTo>
                  <a:pt x="2061856" y="1100384"/>
                </a:moveTo>
                <a:lnTo>
                  <a:pt x="2029512" y="1114476"/>
                </a:lnTo>
                <a:cubicBezTo>
                  <a:pt x="2023076" y="1114476"/>
                  <a:pt x="2023076" y="1114476"/>
                  <a:pt x="2023076" y="1108027"/>
                </a:cubicBezTo>
                <a:lnTo>
                  <a:pt x="2027556" y="1106182"/>
                </a:lnTo>
                <a:close/>
                <a:moveTo>
                  <a:pt x="1666006" y="1099317"/>
                </a:moveTo>
                <a:lnTo>
                  <a:pt x="1666442" y="1100082"/>
                </a:lnTo>
                <a:cubicBezTo>
                  <a:pt x="1668048" y="1100887"/>
                  <a:pt x="1669654" y="1100887"/>
                  <a:pt x="1669654" y="1100887"/>
                </a:cubicBezTo>
                <a:lnTo>
                  <a:pt x="1664372" y="1100887"/>
                </a:lnTo>
                <a:close/>
                <a:moveTo>
                  <a:pt x="1665330" y="1098130"/>
                </a:moveTo>
                <a:lnTo>
                  <a:pt x="1665656" y="1098702"/>
                </a:lnTo>
                <a:lnTo>
                  <a:pt x="1663230" y="1100887"/>
                </a:lnTo>
                <a:close/>
                <a:moveTo>
                  <a:pt x="2049176" y="1097278"/>
                </a:moveTo>
                <a:lnTo>
                  <a:pt x="2027556" y="1106182"/>
                </a:lnTo>
                <a:lnTo>
                  <a:pt x="2016640" y="1108027"/>
                </a:lnTo>
                <a:close/>
                <a:moveTo>
                  <a:pt x="2103223" y="1096155"/>
                </a:moveTo>
                <a:lnTo>
                  <a:pt x="2091669" y="1105105"/>
                </a:lnTo>
                <a:lnTo>
                  <a:pt x="2081160" y="1108965"/>
                </a:lnTo>
                <a:close/>
                <a:moveTo>
                  <a:pt x="2422367" y="1095426"/>
                </a:moveTo>
                <a:cubicBezTo>
                  <a:pt x="2428876" y="1095426"/>
                  <a:pt x="2428876" y="1101776"/>
                  <a:pt x="2422367" y="1101776"/>
                </a:cubicBezTo>
                <a:lnTo>
                  <a:pt x="2411457" y="1104141"/>
                </a:lnTo>
                <a:lnTo>
                  <a:pt x="2412083" y="1104951"/>
                </a:lnTo>
                <a:cubicBezTo>
                  <a:pt x="2412902" y="1106539"/>
                  <a:pt x="2412902" y="1108126"/>
                  <a:pt x="2409628" y="1108126"/>
                </a:cubicBezTo>
                <a:cubicBezTo>
                  <a:pt x="2403079" y="1111301"/>
                  <a:pt x="2396531" y="1112889"/>
                  <a:pt x="2389164" y="1114476"/>
                </a:cubicBezTo>
                <a:lnTo>
                  <a:pt x="2428717" y="1114476"/>
                </a:lnTo>
                <a:cubicBezTo>
                  <a:pt x="2409191" y="1120826"/>
                  <a:pt x="2396173" y="1120826"/>
                  <a:pt x="2376647" y="1120826"/>
                </a:cubicBezTo>
                <a:lnTo>
                  <a:pt x="2373074" y="1118502"/>
                </a:lnTo>
                <a:lnTo>
                  <a:pt x="2363788" y="1120826"/>
                </a:lnTo>
                <a:cubicBezTo>
                  <a:pt x="2363788" y="1120826"/>
                  <a:pt x="2363788" y="1114476"/>
                  <a:pt x="2363788" y="1114476"/>
                </a:cubicBezTo>
                <a:cubicBezTo>
                  <a:pt x="2363788" y="1114476"/>
                  <a:pt x="2363788" y="1108126"/>
                  <a:pt x="2363788" y="1108126"/>
                </a:cubicBezTo>
                <a:cubicBezTo>
                  <a:pt x="2383315" y="1101776"/>
                  <a:pt x="2402841" y="1101776"/>
                  <a:pt x="2422367" y="1095426"/>
                </a:cubicBezTo>
                <a:close/>
                <a:moveTo>
                  <a:pt x="2056616" y="1094821"/>
                </a:moveTo>
                <a:lnTo>
                  <a:pt x="2049176" y="1097278"/>
                </a:lnTo>
                <a:lnTo>
                  <a:pt x="2054120" y="1095243"/>
                </a:lnTo>
                <a:close/>
                <a:moveTo>
                  <a:pt x="2121002" y="1094443"/>
                </a:moveTo>
                <a:lnTo>
                  <a:pt x="2107140" y="1105156"/>
                </a:lnTo>
                <a:lnTo>
                  <a:pt x="2104063" y="1106359"/>
                </a:lnTo>
                <a:lnTo>
                  <a:pt x="2118367" y="1095807"/>
                </a:lnTo>
                <a:close/>
                <a:moveTo>
                  <a:pt x="2248536" y="1093888"/>
                </a:moveTo>
                <a:lnTo>
                  <a:pt x="2288312" y="1118437"/>
                </a:lnTo>
                <a:lnTo>
                  <a:pt x="2309296" y="1128114"/>
                </a:lnTo>
                <a:lnTo>
                  <a:pt x="2337956" y="1147738"/>
                </a:lnTo>
                <a:lnTo>
                  <a:pt x="2322697" y="1142495"/>
                </a:lnTo>
                <a:lnTo>
                  <a:pt x="2271048" y="1109768"/>
                </a:lnTo>
                <a:close/>
                <a:moveTo>
                  <a:pt x="3364735" y="1093868"/>
                </a:moveTo>
                <a:lnTo>
                  <a:pt x="3381929" y="1123163"/>
                </a:lnTo>
                <a:lnTo>
                  <a:pt x="3389423" y="1139420"/>
                </a:lnTo>
                <a:lnTo>
                  <a:pt x="3373014" y="1112942"/>
                </a:lnTo>
                <a:close/>
                <a:moveTo>
                  <a:pt x="1676356" y="1089065"/>
                </a:moveTo>
                <a:lnTo>
                  <a:pt x="1675275" y="1090414"/>
                </a:lnTo>
                <a:lnTo>
                  <a:pt x="1666006" y="1099317"/>
                </a:lnTo>
                <a:lnTo>
                  <a:pt x="1665656" y="1098702"/>
                </a:lnTo>
                <a:close/>
                <a:moveTo>
                  <a:pt x="2119696" y="1088902"/>
                </a:moveTo>
                <a:lnTo>
                  <a:pt x="2120462" y="1094262"/>
                </a:lnTo>
                <a:lnTo>
                  <a:pt x="2118367" y="1095807"/>
                </a:lnTo>
                <a:lnTo>
                  <a:pt x="2101084" y="1104752"/>
                </a:lnTo>
                <a:lnTo>
                  <a:pt x="2089216" y="1112165"/>
                </a:lnTo>
                <a:lnTo>
                  <a:pt x="2071942" y="1118921"/>
                </a:lnTo>
                <a:lnTo>
                  <a:pt x="2081705" y="1112822"/>
                </a:lnTo>
                <a:lnTo>
                  <a:pt x="2091669" y="1105105"/>
                </a:lnTo>
                <a:lnTo>
                  <a:pt x="2101689" y="1101424"/>
                </a:lnTo>
                <a:close/>
                <a:moveTo>
                  <a:pt x="2114003" y="1087806"/>
                </a:moveTo>
                <a:lnTo>
                  <a:pt x="2116893" y="1088218"/>
                </a:lnTo>
                <a:lnTo>
                  <a:pt x="2103223" y="1096155"/>
                </a:lnTo>
                <a:close/>
                <a:moveTo>
                  <a:pt x="1673364" y="1087587"/>
                </a:moveTo>
                <a:lnTo>
                  <a:pt x="1665330" y="1098130"/>
                </a:lnTo>
                <a:lnTo>
                  <a:pt x="1663805" y="1095453"/>
                </a:lnTo>
                <a:lnTo>
                  <a:pt x="1666255" y="1092396"/>
                </a:lnTo>
                <a:close/>
                <a:moveTo>
                  <a:pt x="2261593" y="1087317"/>
                </a:moveTo>
                <a:lnTo>
                  <a:pt x="2254356" y="1089076"/>
                </a:lnTo>
                <a:lnTo>
                  <a:pt x="2254298" y="1089056"/>
                </a:lnTo>
                <a:lnTo>
                  <a:pt x="2275929" y="1099394"/>
                </a:lnTo>
                <a:lnTo>
                  <a:pt x="2290558" y="1111718"/>
                </a:lnTo>
                <a:lnTo>
                  <a:pt x="2293832" y="1113681"/>
                </a:lnTo>
                <a:lnTo>
                  <a:pt x="2293832" y="1111213"/>
                </a:lnTo>
                <a:cubicBezTo>
                  <a:pt x="2293832" y="1109581"/>
                  <a:pt x="2293832" y="1107950"/>
                  <a:pt x="2293832" y="1107950"/>
                </a:cubicBezTo>
                <a:lnTo>
                  <a:pt x="2275929" y="1099394"/>
                </a:lnTo>
                <a:lnTo>
                  <a:pt x="2274465" y="1098160"/>
                </a:lnTo>
                <a:close/>
                <a:moveTo>
                  <a:pt x="2074036" y="1087041"/>
                </a:moveTo>
                <a:lnTo>
                  <a:pt x="2054120" y="1095243"/>
                </a:lnTo>
                <a:lnTo>
                  <a:pt x="2016640" y="1101578"/>
                </a:lnTo>
                <a:close/>
                <a:moveTo>
                  <a:pt x="1096241" y="1085161"/>
                </a:moveTo>
                <a:lnTo>
                  <a:pt x="1041330" y="1174829"/>
                </a:lnTo>
                <a:cubicBezTo>
                  <a:pt x="1022841" y="1205360"/>
                  <a:pt x="1005155" y="1235892"/>
                  <a:pt x="989078" y="1268031"/>
                </a:cubicBezTo>
                <a:cubicBezTo>
                  <a:pt x="956923" y="1319452"/>
                  <a:pt x="924768" y="1377302"/>
                  <a:pt x="879751" y="1415868"/>
                </a:cubicBezTo>
                <a:cubicBezTo>
                  <a:pt x="866889" y="1422296"/>
                  <a:pt x="854027" y="1428723"/>
                  <a:pt x="841165" y="1435151"/>
                </a:cubicBezTo>
                <a:cubicBezTo>
                  <a:pt x="837949" y="1435151"/>
                  <a:pt x="833126" y="1433544"/>
                  <a:pt x="828303" y="1431134"/>
                </a:cubicBezTo>
                <a:lnTo>
                  <a:pt x="819252" y="1424914"/>
                </a:lnTo>
                <a:lnTo>
                  <a:pt x="820953" y="1423214"/>
                </a:lnTo>
                <a:lnTo>
                  <a:pt x="828303" y="1428723"/>
                </a:lnTo>
                <a:cubicBezTo>
                  <a:pt x="834734" y="1428723"/>
                  <a:pt x="841165" y="1428723"/>
                  <a:pt x="847596" y="1422296"/>
                </a:cubicBezTo>
                <a:cubicBezTo>
                  <a:pt x="866889" y="1415868"/>
                  <a:pt x="886182" y="1396585"/>
                  <a:pt x="899044" y="1383729"/>
                </a:cubicBezTo>
                <a:cubicBezTo>
                  <a:pt x="918337" y="1370874"/>
                  <a:pt x="931199" y="1351591"/>
                  <a:pt x="944061" y="1332308"/>
                </a:cubicBezTo>
                <a:cubicBezTo>
                  <a:pt x="956923" y="1306597"/>
                  <a:pt x="976216" y="1280886"/>
                  <a:pt x="989078" y="1255175"/>
                </a:cubicBezTo>
                <a:cubicBezTo>
                  <a:pt x="1008371" y="1223037"/>
                  <a:pt x="1027664" y="1190898"/>
                  <a:pt x="1046957" y="1165187"/>
                </a:cubicBezTo>
                <a:lnTo>
                  <a:pt x="1089401" y="1094482"/>
                </a:lnTo>
                <a:close/>
                <a:moveTo>
                  <a:pt x="1851868" y="1084652"/>
                </a:moveTo>
                <a:lnTo>
                  <a:pt x="1851012" y="1086845"/>
                </a:lnTo>
                <a:lnTo>
                  <a:pt x="1837396" y="1100960"/>
                </a:lnTo>
                <a:lnTo>
                  <a:pt x="1835064" y="1102602"/>
                </a:lnTo>
                <a:close/>
                <a:moveTo>
                  <a:pt x="2325688" y="1082726"/>
                </a:moveTo>
                <a:cubicBezTo>
                  <a:pt x="2351088" y="1082726"/>
                  <a:pt x="2370138" y="1089076"/>
                  <a:pt x="2395538" y="1082726"/>
                </a:cubicBezTo>
                <a:cubicBezTo>
                  <a:pt x="2395538" y="1082726"/>
                  <a:pt x="2401888" y="1089076"/>
                  <a:pt x="2395538" y="1089076"/>
                </a:cubicBezTo>
                <a:cubicBezTo>
                  <a:pt x="2370138" y="1095426"/>
                  <a:pt x="2351088" y="1089076"/>
                  <a:pt x="2325688" y="1089076"/>
                </a:cubicBezTo>
                <a:cubicBezTo>
                  <a:pt x="2319338" y="1089076"/>
                  <a:pt x="2319338" y="1082726"/>
                  <a:pt x="2325688" y="1082726"/>
                </a:cubicBezTo>
                <a:close/>
                <a:moveTo>
                  <a:pt x="1674229" y="1082445"/>
                </a:moveTo>
                <a:lnTo>
                  <a:pt x="1666255" y="1092396"/>
                </a:lnTo>
                <a:lnTo>
                  <a:pt x="1663230" y="1094442"/>
                </a:lnTo>
                <a:lnTo>
                  <a:pt x="1663805" y="1095453"/>
                </a:lnTo>
                <a:lnTo>
                  <a:pt x="1643956" y="1120223"/>
                </a:lnTo>
                <a:lnTo>
                  <a:pt x="1621654" y="1141695"/>
                </a:lnTo>
                <a:lnTo>
                  <a:pt x="1622784" y="1138493"/>
                </a:lnTo>
                <a:lnTo>
                  <a:pt x="1627664" y="1129402"/>
                </a:lnTo>
                <a:lnTo>
                  <a:pt x="1647972" y="1104110"/>
                </a:lnTo>
                <a:lnTo>
                  <a:pt x="1653229" y="1098685"/>
                </a:lnTo>
                <a:close/>
                <a:moveTo>
                  <a:pt x="2093889" y="1081083"/>
                </a:moveTo>
                <a:lnTo>
                  <a:pt x="2089848" y="1083036"/>
                </a:lnTo>
                <a:lnTo>
                  <a:pt x="2074036" y="1087041"/>
                </a:lnTo>
                <a:lnTo>
                  <a:pt x="2081803" y="1083842"/>
                </a:lnTo>
                <a:close/>
                <a:moveTo>
                  <a:pt x="3353060" y="1080745"/>
                </a:moveTo>
                <a:lnTo>
                  <a:pt x="3368802" y="1106147"/>
                </a:lnTo>
                <a:lnTo>
                  <a:pt x="3372881" y="1113822"/>
                </a:lnTo>
                <a:close/>
                <a:moveTo>
                  <a:pt x="1853469" y="1080552"/>
                </a:moveTo>
                <a:lnTo>
                  <a:pt x="1851958" y="1084556"/>
                </a:lnTo>
                <a:lnTo>
                  <a:pt x="1851868" y="1084652"/>
                </a:lnTo>
                <a:close/>
                <a:moveTo>
                  <a:pt x="1686718" y="1078553"/>
                </a:moveTo>
                <a:lnTo>
                  <a:pt x="1683827" y="1082337"/>
                </a:lnTo>
                <a:lnTo>
                  <a:pt x="1676356" y="1089065"/>
                </a:lnTo>
                <a:lnTo>
                  <a:pt x="1682486" y="1081416"/>
                </a:lnTo>
                <a:close/>
                <a:moveTo>
                  <a:pt x="2142657" y="1077709"/>
                </a:moveTo>
                <a:lnTo>
                  <a:pt x="2146300" y="1081350"/>
                </a:lnTo>
                <a:lnTo>
                  <a:pt x="2121002" y="1094443"/>
                </a:lnTo>
                <a:close/>
                <a:moveTo>
                  <a:pt x="2219833" y="1076174"/>
                </a:moveTo>
                <a:lnTo>
                  <a:pt x="2225702" y="1079796"/>
                </a:lnTo>
                <a:lnTo>
                  <a:pt x="2248565" y="1107349"/>
                </a:lnTo>
                <a:cubicBezTo>
                  <a:pt x="2267836" y="1120251"/>
                  <a:pt x="2288714" y="1129929"/>
                  <a:pt x="2309591" y="1137993"/>
                </a:cubicBezTo>
                <a:lnTo>
                  <a:pt x="2322697" y="1142495"/>
                </a:lnTo>
                <a:lnTo>
                  <a:pt x="2338498" y="1152508"/>
                </a:lnTo>
                <a:lnTo>
                  <a:pt x="2346658" y="1157390"/>
                </a:lnTo>
                <a:lnTo>
                  <a:pt x="2312803" y="1146057"/>
                </a:lnTo>
                <a:cubicBezTo>
                  <a:pt x="2293532" y="1133154"/>
                  <a:pt x="2267836" y="1126703"/>
                  <a:pt x="2248565" y="1113800"/>
                </a:cubicBezTo>
                <a:cubicBezTo>
                  <a:pt x="2242141" y="1107349"/>
                  <a:pt x="2234111" y="1100898"/>
                  <a:pt x="2227687" y="1093640"/>
                </a:cubicBezTo>
                <a:close/>
                <a:moveTo>
                  <a:pt x="2221671" y="1074938"/>
                </a:moveTo>
                <a:lnTo>
                  <a:pt x="2248536" y="1093888"/>
                </a:lnTo>
                <a:lnTo>
                  <a:pt x="2225702" y="1079796"/>
                </a:lnTo>
                <a:close/>
                <a:moveTo>
                  <a:pt x="2022827" y="1074407"/>
                </a:moveTo>
                <a:lnTo>
                  <a:pt x="1984461" y="1095128"/>
                </a:lnTo>
                <a:lnTo>
                  <a:pt x="1982429" y="1093092"/>
                </a:lnTo>
                <a:close/>
                <a:moveTo>
                  <a:pt x="2218957" y="1074224"/>
                </a:moveTo>
                <a:lnTo>
                  <a:pt x="2219833" y="1076174"/>
                </a:lnTo>
                <a:lnTo>
                  <a:pt x="2217494" y="1074730"/>
                </a:lnTo>
                <a:close/>
                <a:moveTo>
                  <a:pt x="2216446" y="1074083"/>
                </a:moveTo>
                <a:lnTo>
                  <a:pt x="2217494" y="1074730"/>
                </a:lnTo>
                <a:lnTo>
                  <a:pt x="2216446" y="1075092"/>
                </a:lnTo>
                <a:close/>
                <a:moveTo>
                  <a:pt x="2220606" y="1073654"/>
                </a:moveTo>
                <a:lnTo>
                  <a:pt x="2221671" y="1074938"/>
                </a:lnTo>
                <a:lnTo>
                  <a:pt x="2220099" y="1073829"/>
                </a:lnTo>
                <a:close/>
                <a:moveTo>
                  <a:pt x="1829880" y="1073035"/>
                </a:moveTo>
                <a:lnTo>
                  <a:pt x="1829362" y="1074392"/>
                </a:lnTo>
                <a:cubicBezTo>
                  <a:pt x="1822934" y="1086468"/>
                  <a:pt x="1814900" y="1097739"/>
                  <a:pt x="1805259" y="1107400"/>
                </a:cubicBezTo>
                <a:lnTo>
                  <a:pt x="1798201" y="1110738"/>
                </a:lnTo>
                <a:lnTo>
                  <a:pt x="1818114" y="1088078"/>
                </a:lnTo>
                <a:close/>
                <a:moveTo>
                  <a:pt x="2218166" y="1072465"/>
                </a:moveTo>
                <a:lnTo>
                  <a:pt x="2220099" y="1073829"/>
                </a:lnTo>
                <a:lnTo>
                  <a:pt x="2218957" y="1074224"/>
                </a:lnTo>
                <a:close/>
                <a:moveTo>
                  <a:pt x="2224616" y="1070130"/>
                </a:moveTo>
                <a:lnTo>
                  <a:pt x="2227983" y="1071105"/>
                </a:lnTo>
                <a:lnTo>
                  <a:pt x="2226691" y="1071551"/>
                </a:lnTo>
                <a:close/>
                <a:moveTo>
                  <a:pt x="2145356" y="1069332"/>
                </a:moveTo>
                <a:cubicBezTo>
                  <a:pt x="2126049" y="1079005"/>
                  <a:pt x="2105132" y="1085455"/>
                  <a:pt x="2083412" y="1090291"/>
                </a:cubicBezTo>
                <a:lnTo>
                  <a:pt x="2056616" y="1094821"/>
                </a:lnTo>
                <a:lnTo>
                  <a:pt x="2089848" y="1083842"/>
                </a:lnTo>
                <a:lnTo>
                  <a:pt x="2096731" y="1080434"/>
                </a:lnTo>
                <a:close/>
                <a:moveTo>
                  <a:pt x="2145356" y="1069332"/>
                </a:moveTo>
                <a:cubicBezTo>
                  <a:pt x="2145356" y="1069332"/>
                  <a:pt x="2146965" y="1069332"/>
                  <a:pt x="2147770" y="1070138"/>
                </a:cubicBezTo>
                <a:lnTo>
                  <a:pt x="2146053" y="1074152"/>
                </a:lnTo>
                <a:lnTo>
                  <a:pt x="2146300" y="1074894"/>
                </a:lnTo>
                <a:lnTo>
                  <a:pt x="2145457" y="1075546"/>
                </a:lnTo>
                <a:lnTo>
                  <a:pt x="2145356" y="1075781"/>
                </a:lnTo>
                <a:lnTo>
                  <a:pt x="2145356" y="1075623"/>
                </a:lnTo>
                <a:lnTo>
                  <a:pt x="2145060" y="1075852"/>
                </a:lnTo>
                <a:lnTo>
                  <a:pt x="2145356" y="1075781"/>
                </a:lnTo>
                <a:lnTo>
                  <a:pt x="2144994" y="1075904"/>
                </a:lnTo>
                <a:lnTo>
                  <a:pt x="2142657" y="1077709"/>
                </a:lnTo>
                <a:lnTo>
                  <a:pt x="2141899" y="1076951"/>
                </a:lnTo>
                <a:lnTo>
                  <a:pt x="2132129" y="1080256"/>
                </a:lnTo>
                <a:lnTo>
                  <a:pt x="2119696" y="1088902"/>
                </a:lnTo>
                <a:lnTo>
                  <a:pt x="2119655" y="1088613"/>
                </a:lnTo>
                <a:lnTo>
                  <a:pt x="2116893" y="1088218"/>
                </a:lnTo>
                <a:lnTo>
                  <a:pt x="2128476" y="1081493"/>
                </a:lnTo>
                <a:lnTo>
                  <a:pt x="2083412" y="1096741"/>
                </a:lnTo>
                <a:lnTo>
                  <a:pt x="2061856" y="1100384"/>
                </a:lnTo>
                <a:lnTo>
                  <a:pt x="2085021" y="1090292"/>
                </a:lnTo>
                <a:lnTo>
                  <a:pt x="2133333" y="1078672"/>
                </a:lnTo>
                <a:lnTo>
                  <a:pt x="2139841" y="1074894"/>
                </a:lnTo>
                <a:lnTo>
                  <a:pt x="2134975" y="1078278"/>
                </a:lnTo>
                <a:lnTo>
                  <a:pt x="2141626" y="1076678"/>
                </a:lnTo>
                <a:lnTo>
                  <a:pt x="2140648" y="1075701"/>
                </a:lnTo>
                <a:cubicBezTo>
                  <a:pt x="2139841" y="1074894"/>
                  <a:pt x="2139841" y="1074894"/>
                  <a:pt x="2139841" y="1074894"/>
                </a:cubicBezTo>
                <a:lnTo>
                  <a:pt x="2145356" y="1072531"/>
                </a:lnTo>
                <a:lnTo>
                  <a:pt x="2145356" y="1070138"/>
                </a:lnTo>
                <a:cubicBezTo>
                  <a:pt x="2145356" y="1069332"/>
                  <a:pt x="2145356" y="1069332"/>
                  <a:pt x="2145356" y="1069332"/>
                </a:cubicBezTo>
                <a:close/>
                <a:moveTo>
                  <a:pt x="1850251" y="1068756"/>
                </a:moveTo>
                <a:lnTo>
                  <a:pt x="1843823" y="1088078"/>
                </a:lnTo>
                <a:lnTo>
                  <a:pt x="1832476" y="1104424"/>
                </a:lnTo>
                <a:lnTo>
                  <a:pt x="1808646" y="1121204"/>
                </a:lnTo>
                <a:lnTo>
                  <a:pt x="1805950" y="1122453"/>
                </a:lnTo>
                <a:lnTo>
                  <a:pt x="1778647" y="1131361"/>
                </a:lnTo>
                <a:lnTo>
                  <a:pt x="1767253" y="1133586"/>
                </a:lnTo>
                <a:lnTo>
                  <a:pt x="1765404" y="1133547"/>
                </a:lnTo>
                <a:lnTo>
                  <a:pt x="1776024" y="1126775"/>
                </a:lnTo>
                <a:lnTo>
                  <a:pt x="1798832" y="1120282"/>
                </a:lnTo>
                <a:cubicBezTo>
                  <a:pt x="1810080" y="1115451"/>
                  <a:pt x="1820524" y="1109011"/>
                  <a:pt x="1829362" y="1100557"/>
                </a:cubicBezTo>
                <a:close/>
                <a:moveTo>
                  <a:pt x="168763" y="1068297"/>
                </a:moveTo>
                <a:lnTo>
                  <a:pt x="179839" y="1076217"/>
                </a:lnTo>
                <a:lnTo>
                  <a:pt x="203046" y="1089215"/>
                </a:lnTo>
                <a:lnTo>
                  <a:pt x="289027" y="1143725"/>
                </a:lnTo>
                <a:lnTo>
                  <a:pt x="296702" y="1148591"/>
                </a:lnTo>
                <a:lnTo>
                  <a:pt x="231222" y="1114793"/>
                </a:lnTo>
                <a:lnTo>
                  <a:pt x="192684" y="1088086"/>
                </a:lnTo>
                <a:lnTo>
                  <a:pt x="176628" y="1075413"/>
                </a:lnTo>
                <a:close/>
                <a:moveTo>
                  <a:pt x="164486" y="1065239"/>
                </a:moveTo>
                <a:lnTo>
                  <a:pt x="167309" y="1066982"/>
                </a:lnTo>
                <a:lnTo>
                  <a:pt x="168763" y="1068297"/>
                </a:lnTo>
                <a:close/>
                <a:moveTo>
                  <a:pt x="1695512" y="1065160"/>
                </a:moveTo>
                <a:lnTo>
                  <a:pt x="1682486" y="1081416"/>
                </a:lnTo>
                <a:lnTo>
                  <a:pt x="1673364" y="1087587"/>
                </a:lnTo>
                <a:lnTo>
                  <a:pt x="1681660" y="1076698"/>
                </a:lnTo>
                <a:lnTo>
                  <a:pt x="1688927" y="1071078"/>
                </a:lnTo>
                <a:close/>
                <a:moveTo>
                  <a:pt x="2044577" y="1064348"/>
                </a:moveTo>
                <a:lnTo>
                  <a:pt x="2022827" y="1074407"/>
                </a:lnTo>
                <a:lnTo>
                  <a:pt x="2030920" y="1070037"/>
                </a:lnTo>
                <a:close/>
                <a:moveTo>
                  <a:pt x="2140750" y="1058638"/>
                </a:moveTo>
                <a:lnTo>
                  <a:pt x="2096731" y="1080434"/>
                </a:lnTo>
                <a:lnTo>
                  <a:pt x="2093889" y="1081083"/>
                </a:lnTo>
                <a:lnTo>
                  <a:pt x="2140173" y="1058711"/>
                </a:lnTo>
                <a:close/>
                <a:moveTo>
                  <a:pt x="3344264" y="1058292"/>
                </a:moveTo>
                <a:lnTo>
                  <a:pt x="3359892" y="1082712"/>
                </a:lnTo>
                <a:lnTo>
                  <a:pt x="3364735" y="1093868"/>
                </a:lnTo>
                <a:lnTo>
                  <a:pt x="3350960" y="1070399"/>
                </a:lnTo>
                <a:close/>
                <a:moveTo>
                  <a:pt x="2206076" y="1057842"/>
                </a:moveTo>
                <a:lnTo>
                  <a:pt x="2212049" y="1062627"/>
                </a:lnTo>
                <a:lnTo>
                  <a:pt x="2208410" y="1062474"/>
                </a:lnTo>
                <a:lnTo>
                  <a:pt x="2217587" y="1067974"/>
                </a:lnTo>
                <a:lnTo>
                  <a:pt x="2218532" y="1067920"/>
                </a:lnTo>
                <a:lnTo>
                  <a:pt x="2218619" y="1067890"/>
                </a:lnTo>
                <a:lnTo>
                  <a:pt x="2212049" y="1062627"/>
                </a:lnTo>
                <a:lnTo>
                  <a:pt x="2213764" y="1062699"/>
                </a:lnTo>
                <a:lnTo>
                  <a:pt x="2206983" y="1058056"/>
                </a:lnTo>
                <a:lnTo>
                  <a:pt x="2208155" y="1058333"/>
                </a:lnTo>
                <a:lnTo>
                  <a:pt x="2206953" y="1058035"/>
                </a:lnTo>
                <a:lnTo>
                  <a:pt x="2206983" y="1058056"/>
                </a:lnTo>
                <a:close/>
                <a:moveTo>
                  <a:pt x="2197174" y="1055738"/>
                </a:moveTo>
                <a:cubicBezTo>
                  <a:pt x="2197174" y="1055738"/>
                  <a:pt x="2197174" y="1062189"/>
                  <a:pt x="2197174" y="1062189"/>
                </a:cubicBezTo>
                <a:cubicBezTo>
                  <a:pt x="2190750" y="1062189"/>
                  <a:pt x="2190750" y="1055738"/>
                  <a:pt x="2197174" y="1055738"/>
                </a:cubicBezTo>
                <a:close/>
                <a:moveTo>
                  <a:pt x="2197174" y="1055738"/>
                </a:moveTo>
                <a:lnTo>
                  <a:pt x="2201256" y="1056703"/>
                </a:lnTo>
                <a:lnTo>
                  <a:pt x="2202107" y="1058695"/>
                </a:lnTo>
                <a:close/>
                <a:moveTo>
                  <a:pt x="1863005" y="1055284"/>
                </a:moveTo>
                <a:lnTo>
                  <a:pt x="1863106" y="1055875"/>
                </a:lnTo>
                <a:lnTo>
                  <a:pt x="1853469" y="1080552"/>
                </a:lnTo>
                <a:close/>
                <a:moveTo>
                  <a:pt x="2069301" y="1054050"/>
                </a:moveTo>
                <a:lnTo>
                  <a:pt x="2044577" y="1064348"/>
                </a:lnTo>
                <a:lnTo>
                  <a:pt x="2061691" y="1056433"/>
                </a:lnTo>
                <a:close/>
                <a:moveTo>
                  <a:pt x="151671" y="1052834"/>
                </a:moveTo>
                <a:lnTo>
                  <a:pt x="218376" y="1092291"/>
                </a:lnTo>
                <a:cubicBezTo>
                  <a:pt x="242462" y="1106757"/>
                  <a:pt x="266547" y="1121223"/>
                  <a:pt x="289027" y="1134081"/>
                </a:cubicBezTo>
                <a:lnTo>
                  <a:pt x="292309" y="1135991"/>
                </a:lnTo>
                <a:lnTo>
                  <a:pt x="247279" y="1113990"/>
                </a:lnTo>
                <a:lnTo>
                  <a:pt x="203046" y="1089215"/>
                </a:lnTo>
                <a:lnTo>
                  <a:pt x="192685" y="1082646"/>
                </a:lnTo>
                <a:lnTo>
                  <a:pt x="167309" y="1066982"/>
                </a:lnTo>
                <a:close/>
                <a:moveTo>
                  <a:pt x="2186990" y="1051860"/>
                </a:moveTo>
                <a:lnTo>
                  <a:pt x="2189655" y="1052960"/>
                </a:lnTo>
                <a:lnTo>
                  <a:pt x="2178431" y="1055738"/>
                </a:lnTo>
                <a:close/>
                <a:moveTo>
                  <a:pt x="139283" y="1051535"/>
                </a:moveTo>
                <a:lnTo>
                  <a:pt x="147725" y="1056929"/>
                </a:lnTo>
                <a:lnTo>
                  <a:pt x="192684" y="1088086"/>
                </a:lnTo>
                <a:lnTo>
                  <a:pt x="218376" y="1108364"/>
                </a:lnTo>
                <a:cubicBezTo>
                  <a:pt x="234433" y="1121223"/>
                  <a:pt x="250490" y="1132474"/>
                  <a:pt x="266547" y="1142922"/>
                </a:cubicBezTo>
                <a:lnTo>
                  <a:pt x="269381" y="1144671"/>
                </a:lnTo>
                <a:lnTo>
                  <a:pt x="225602" y="1120419"/>
                </a:lnTo>
                <a:lnTo>
                  <a:pt x="222089" y="1118136"/>
                </a:lnTo>
                <a:lnTo>
                  <a:pt x="163782" y="1072199"/>
                </a:lnTo>
                <a:close/>
                <a:moveTo>
                  <a:pt x="2211922" y="1050797"/>
                </a:moveTo>
                <a:lnTo>
                  <a:pt x="2208276" y="1052013"/>
                </a:lnTo>
                <a:lnTo>
                  <a:pt x="2214774" y="1053621"/>
                </a:lnTo>
                <a:lnTo>
                  <a:pt x="2216767" y="1055595"/>
                </a:lnTo>
                <a:lnTo>
                  <a:pt x="2219489" y="1054788"/>
                </a:lnTo>
                <a:lnTo>
                  <a:pt x="2214774" y="1053621"/>
                </a:lnTo>
                <a:lnTo>
                  <a:pt x="2213706" y="1052563"/>
                </a:lnTo>
                <a:close/>
                <a:moveTo>
                  <a:pt x="1116412" y="1049488"/>
                </a:moveTo>
                <a:lnTo>
                  <a:pt x="1089401" y="1094482"/>
                </a:lnTo>
                <a:lnTo>
                  <a:pt x="1046957" y="1152332"/>
                </a:lnTo>
                <a:cubicBezTo>
                  <a:pt x="1027664" y="1178043"/>
                  <a:pt x="1001940" y="1210181"/>
                  <a:pt x="982647" y="1242320"/>
                </a:cubicBezTo>
                <a:cubicBezTo>
                  <a:pt x="963354" y="1268031"/>
                  <a:pt x="944061" y="1300169"/>
                  <a:pt x="924768" y="1332308"/>
                </a:cubicBezTo>
                <a:cubicBezTo>
                  <a:pt x="911906" y="1345163"/>
                  <a:pt x="905475" y="1351591"/>
                  <a:pt x="899044" y="1364446"/>
                </a:cubicBezTo>
                <a:cubicBezTo>
                  <a:pt x="892613" y="1377302"/>
                  <a:pt x="879751" y="1383729"/>
                  <a:pt x="873320" y="1390157"/>
                </a:cubicBezTo>
                <a:cubicBezTo>
                  <a:pt x="863673" y="1404619"/>
                  <a:pt x="846792" y="1415466"/>
                  <a:pt x="830815" y="1414562"/>
                </a:cubicBezTo>
                <a:lnTo>
                  <a:pt x="829911" y="1414261"/>
                </a:lnTo>
                <a:lnTo>
                  <a:pt x="831518" y="1412654"/>
                </a:lnTo>
                <a:lnTo>
                  <a:pt x="835168" y="1409006"/>
                </a:lnTo>
                <a:lnTo>
                  <a:pt x="837246" y="1408938"/>
                </a:lnTo>
                <a:cubicBezTo>
                  <a:pt x="853223" y="1403816"/>
                  <a:pt x="870104" y="1386943"/>
                  <a:pt x="879751" y="1377302"/>
                </a:cubicBezTo>
                <a:cubicBezTo>
                  <a:pt x="924768" y="1325880"/>
                  <a:pt x="956923" y="1268031"/>
                  <a:pt x="995509" y="1216609"/>
                </a:cubicBezTo>
                <a:cubicBezTo>
                  <a:pt x="1014802" y="1184470"/>
                  <a:pt x="1040526" y="1152332"/>
                  <a:pt x="1059819" y="1126621"/>
                </a:cubicBezTo>
                <a:close/>
                <a:moveTo>
                  <a:pt x="2178431" y="1049388"/>
                </a:moveTo>
                <a:cubicBezTo>
                  <a:pt x="2178431" y="1049388"/>
                  <a:pt x="2178431" y="1055738"/>
                  <a:pt x="2178431" y="1055738"/>
                </a:cubicBezTo>
                <a:cubicBezTo>
                  <a:pt x="2172018" y="1055738"/>
                  <a:pt x="2172018" y="1049388"/>
                  <a:pt x="2178431" y="1049388"/>
                </a:cubicBezTo>
                <a:close/>
                <a:moveTo>
                  <a:pt x="2179746" y="1048872"/>
                </a:moveTo>
                <a:lnTo>
                  <a:pt x="2180035" y="1048991"/>
                </a:lnTo>
                <a:lnTo>
                  <a:pt x="2178431" y="1049388"/>
                </a:lnTo>
                <a:close/>
                <a:moveTo>
                  <a:pt x="2189655" y="1046610"/>
                </a:moveTo>
                <a:lnTo>
                  <a:pt x="2194325" y="1048537"/>
                </a:lnTo>
                <a:lnTo>
                  <a:pt x="2186990" y="1051860"/>
                </a:lnTo>
                <a:lnTo>
                  <a:pt x="2180035" y="1048991"/>
                </a:lnTo>
                <a:close/>
                <a:moveTo>
                  <a:pt x="3163272" y="1046172"/>
                </a:moveTo>
                <a:lnTo>
                  <a:pt x="3172354" y="1059280"/>
                </a:lnTo>
                <a:lnTo>
                  <a:pt x="3171563" y="1057780"/>
                </a:lnTo>
                <a:close/>
                <a:moveTo>
                  <a:pt x="2108887" y="1045684"/>
                </a:moveTo>
                <a:lnTo>
                  <a:pt x="2113177" y="1046759"/>
                </a:lnTo>
                <a:lnTo>
                  <a:pt x="2114809" y="1047168"/>
                </a:lnTo>
                <a:lnTo>
                  <a:pt x="2112272" y="1049077"/>
                </a:lnTo>
                <a:cubicBezTo>
                  <a:pt x="2100104" y="1056232"/>
                  <a:pt x="2087032" y="1062479"/>
                  <a:pt x="2073758" y="1068525"/>
                </a:cubicBezTo>
                <a:lnTo>
                  <a:pt x="2066453" y="1072301"/>
                </a:lnTo>
                <a:lnTo>
                  <a:pt x="1997333" y="1101578"/>
                </a:lnTo>
                <a:cubicBezTo>
                  <a:pt x="2019858" y="1085455"/>
                  <a:pt x="2045601" y="1075781"/>
                  <a:pt x="2071345" y="1064495"/>
                </a:cubicBezTo>
                <a:close/>
                <a:moveTo>
                  <a:pt x="1726046" y="1044313"/>
                </a:moveTo>
                <a:lnTo>
                  <a:pt x="1669654" y="1100887"/>
                </a:lnTo>
                <a:lnTo>
                  <a:pt x="1683827" y="1082337"/>
                </a:lnTo>
                <a:lnTo>
                  <a:pt x="1691982" y="1074992"/>
                </a:lnTo>
                <a:lnTo>
                  <a:pt x="1698363" y="1070675"/>
                </a:lnTo>
                <a:lnTo>
                  <a:pt x="1707039" y="1061431"/>
                </a:lnTo>
                <a:close/>
                <a:moveTo>
                  <a:pt x="2096711" y="1044202"/>
                </a:moveTo>
                <a:lnTo>
                  <a:pt x="2090652" y="1047364"/>
                </a:lnTo>
                <a:lnTo>
                  <a:pt x="2069301" y="1054050"/>
                </a:lnTo>
                <a:lnTo>
                  <a:pt x="2080998" y="1049178"/>
                </a:lnTo>
                <a:lnTo>
                  <a:pt x="2089074" y="1045619"/>
                </a:lnTo>
                <a:close/>
                <a:moveTo>
                  <a:pt x="1855166" y="1044130"/>
                </a:moveTo>
                <a:lnTo>
                  <a:pt x="1856678" y="1049434"/>
                </a:lnTo>
                <a:lnTo>
                  <a:pt x="1850251" y="1068756"/>
                </a:lnTo>
                <a:close/>
                <a:moveTo>
                  <a:pt x="2183171" y="1043935"/>
                </a:moveTo>
                <a:lnTo>
                  <a:pt x="2187636" y="1045777"/>
                </a:lnTo>
                <a:lnTo>
                  <a:pt x="2179746" y="1048872"/>
                </a:lnTo>
                <a:lnTo>
                  <a:pt x="2174438" y="1046682"/>
                </a:lnTo>
                <a:lnTo>
                  <a:pt x="2181137" y="1044923"/>
                </a:lnTo>
                <a:close/>
                <a:moveTo>
                  <a:pt x="2216912" y="1043038"/>
                </a:moveTo>
                <a:lnTo>
                  <a:pt x="2216377" y="1043341"/>
                </a:lnTo>
                <a:lnTo>
                  <a:pt x="2217019" y="1044196"/>
                </a:lnTo>
                <a:close/>
                <a:moveTo>
                  <a:pt x="2165604" y="1042652"/>
                </a:moveTo>
                <a:lnTo>
                  <a:pt x="2165604" y="1043038"/>
                </a:lnTo>
                <a:lnTo>
                  <a:pt x="2165186" y="1042762"/>
                </a:lnTo>
                <a:close/>
                <a:moveTo>
                  <a:pt x="3328568" y="1041225"/>
                </a:moveTo>
                <a:lnTo>
                  <a:pt x="3331857" y="1045363"/>
                </a:lnTo>
                <a:lnTo>
                  <a:pt x="3353060" y="1080745"/>
                </a:lnTo>
                <a:close/>
                <a:moveTo>
                  <a:pt x="2106680" y="1038999"/>
                </a:moveTo>
                <a:lnTo>
                  <a:pt x="2114317" y="1041677"/>
                </a:lnTo>
                <a:lnTo>
                  <a:pt x="2109557" y="1045349"/>
                </a:lnTo>
                <a:lnTo>
                  <a:pt x="2108887" y="1045684"/>
                </a:lnTo>
                <a:lnTo>
                  <a:pt x="2100306" y="1043535"/>
                </a:lnTo>
                <a:lnTo>
                  <a:pt x="2096711" y="1044202"/>
                </a:lnTo>
                <a:close/>
                <a:moveTo>
                  <a:pt x="2193883" y="1038729"/>
                </a:moveTo>
                <a:lnTo>
                  <a:pt x="2183171" y="1043935"/>
                </a:lnTo>
                <a:lnTo>
                  <a:pt x="2180248" y="1042729"/>
                </a:lnTo>
                <a:lnTo>
                  <a:pt x="2185647" y="1040657"/>
                </a:lnTo>
                <a:close/>
                <a:moveTo>
                  <a:pt x="2183279" y="1038266"/>
                </a:moveTo>
                <a:lnTo>
                  <a:pt x="2177741" y="1039761"/>
                </a:lnTo>
                <a:lnTo>
                  <a:pt x="2176711" y="1041270"/>
                </a:lnTo>
                <a:lnTo>
                  <a:pt x="2179241" y="1042314"/>
                </a:lnTo>
                <a:lnTo>
                  <a:pt x="2183167" y="1039504"/>
                </a:lnTo>
                <a:close/>
                <a:moveTo>
                  <a:pt x="2097161" y="1037573"/>
                </a:moveTo>
                <a:lnTo>
                  <a:pt x="2103524" y="1037892"/>
                </a:lnTo>
                <a:lnTo>
                  <a:pt x="2105242" y="1038494"/>
                </a:lnTo>
                <a:lnTo>
                  <a:pt x="2089074" y="1045619"/>
                </a:lnTo>
                <a:lnTo>
                  <a:pt x="2078585" y="1047565"/>
                </a:lnTo>
                <a:cubicBezTo>
                  <a:pt x="2071345" y="1049984"/>
                  <a:pt x="2064909" y="1053209"/>
                  <a:pt x="2061691" y="1056433"/>
                </a:cubicBezTo>
                <a:close/>
                <a:moveTo>
                  <a:pt x="2093006" y="1037365"/>
                </a:moveTo>
                <a:lnTo>
                  <a:pt x="2096355" y="1037533"/>
                </a:lnTo>
                <a:lnTo>
                  <a:pt x="2061691" y="1056433"/>
                </a:lnTo>
                <a:cubicBezTo>
                  <a:pt x="2055255" y="1062882"/>
                  <a:pt x="2055255" y="1056433"/>
                  <a:pt x="2055255" y="1056433"/>
                </a:cubicBezTo>
                <a:lnTo>
                  <a:pt x="2065981" y="1049984"/>
                </a:lnTo>
                <a:lnTo>
                  <a:pt x="2076976" y="1045147"/>
                </a:lnTo>
                <a:close/>
                <a:moveTo>
                  <a:pt x="822242" y="1036791"/>
                </a:moveTo>
                <a:cubicBezTo>
                  <a:pt x="777207" y="1094862"/>
                  <a:pt x="745039" y="1165839"/>
                  <a:pt x="712871" y="1230363"/>
                </a:cubicBezTo>
                <a:cubicBezTo>
                  <a:pt x="706438" y="1230363"/>
                  <a:pt x="706438" y="1230363"/>
                  <a:pt x="706438" y="1223911"/>
                </a:cubicBezTo>
                <a:cubicBezTo>
                  <a:pt x="745039" y="1159387"/>
                  <a:pt x="777207" y="1094862"/>
                  <a:pt x="822242" y="1036791"/>
                </a:cubicBezTo>
                <a:close/>
                <a:moveTo>
                  <a:pt x="4292246" y="1035419"/>
                </a:moveTo>
                <a:lnTo>
                  <a:pt x="4262187" y="1064878"/>
                </a:lnTo>
                <a:cubicBezTo>
                  <a:pt x="4250943" y="1075349"/>
                  <a:pt x="4239699" y="1085014"/>
                  <a:pt x="4226849" y="1094679"/>
                </a:cubicBezTo>
                <a:lnTo>
                  <a:pt x="4194242" y="1123835"/>
                </a:lnTo>
                <a:lnTo>
                  <a:pt x="4175448" y="1139783"/>
                </a:lnTo>
                <a:cubicBezTo>
                  <a:pt x="4148141" y="1163945"/>
                  <a:pt x="4120835" y="1188108"/>
                  <a:pt x="4091922" y="1210660"/>
                </a:cubicBezTo>
                <a:lnTo>
                  <a:pt x="4068946" y="1228097"/>
                </a:lnTo>
                <a:lnTo>
                  <a:pt x="4114409" y="1190524"/>
                </a:lnTo>
                <a:cubicBezTo>
                  <a:pt x="4143322" y="1165556"/>
                  <a:pt x="4172235" y="1139783"/>
                  <a:pt x="4201148" y="1114009"/>
                </a:cubicBezTo>
                <a:lnTo>
                  <a:pt x="4233426" y="1084337"/>
                </a:lnTo>
                <a:lnTo>
                  <a:pt x="4266202" y="1056019"/>
                </a:lnTo>
                <a:close/>
                <a:moveTo>
                  <a:pt x="2183625" y="1034450"/>
                </a:moveTo>
                <a:lnTo>
                  <a:pt x="2180679" y="1035457"/>
                </a:lnTo>
                <a:lnTo>
                  <a:pt x="2177987" y="1039400"/>
                </a:lnTo>
                <a:lnTo>
                  <a:pt x="2181137" y="1038573"/>
                </a:lnTo>
                <a:lnTo>
                  <a:pt x="2183349" y="1037499"/>
                </a:lnTo>
                <a:close/>
                <a:moveTo>
                  <a:pt x="789772" y="1034369"/>
                </a:moveTo>
                <a:cubicBezTo>
                  <a:pt x="790576" y="1035175"/>
                  <a:pt x="790576" y="1036787"/>
                  <a:pt x="790576" y="1036787"/>
                </a:cubicBezTo>
                <a:cubicBezTo>
                  <a:pt x="745541" y="1101280"/>
                  <a:pt x="713373" y="1165772"/>
                  <a:pt x="674771" y="1230264"/>
                </a:cubicBezTo>
                <a:cubicBezTo>
                  <a:pt x="674771" y="1236713"/>
                  <a:pt x="668338" y="1230264"/>
                  <a:pt x="668338" y="1230264"/>
                </a:cubicBezTo>
                <a:cubicBezTo>
                  <a:pt x="706939" y="1165772"/>
                  <a:pt x="745541" y="1101280"/>
                  <a:pt x="784142" y="1036787"/>
                </a:cubicBezTo>
                <a:cubicBezTo>
                  <a:pt x="787359" y="1033563"/>
                  <a:pt x="788967" y="1033563"/>
                  <a:pt x="789772" y="1034369"/>
                </a:cubicBezTo>
                <a:close/>
                <a:moveTo>
                  <a:pt x="2120221" y="1031893"/>
                </a:moveTo>
                <a:lnTo>
                  <a:pt x="2119613" y="1032249"/>
                </a:lnTo>
                <a:lnTo>
                  <a:pt x="2106680" y="1038999"/>
                </a:lnTo>
                <a:lnTo>
                  <a:pt x="2105242" y="1038494"/>
                </a:lnTo>
                <a:close/>
                <a:moveTo>
                  <a:pt x="2127197" y="1028819"/>
                </a:moveTo>
                <a:lnTo>
                  <a:pt x="2120221" y="1031893"/>
                </a:lnTo>
                <a:lnTo>
                  <a:pt x="2124151" y="1029596"/>
                </a:lnTo>
                <a:close/>
                <a:moveTo>
                  <a:pt x="1734904" y="1027412"/>
                </a:moveTo>
                <a:lnTo>
                  <a:pt x="1727474" y="1039657"/>
                </a:lnTo>
                <a:lnTo>
                  <a:pt x="1707039" y="1061431"/>
                </a:lnTo>
                <a:lnTo>
                  <a:pt x="1691982" y="1074992"/>
                </a:lnTo>
                <a:lnTo>
                  <a:pt x="1686718" y="1078553"/>
                </a:lnTo>
                <a:lnTo>
                  <a:pt x="1697661" y="1064230"/>
                </a:lnTo>
                <a:lnTo>
                  <a:pt x="1703768" y="1057740"/>
                </a:lnTo>
                <a:lnTo>
                  <a:pt x="1727474" y="1036435"/>
                </a:lnTo>
                <a:close/>
                <a:moveTo>
                  <a:pt x="2249544" y="1024965"/>
                </a:moveTo>
                <a:lnTo>
                  <a:pt x="2242567" y="1030338"/>
                </a:lnTo>
                <a:lnTo>
                  <a:pt x="2217048" y="1044235"/>
                </a:lnTo>
                <a:lnTo>
                  <a:pt x="2218531" y="1046213"/>
                </a:lnTo>
                <a:lnTo>
                  <a:pt x="2217349" y="1047790"/>
                </a:lnTo>
                <a:lnTo>
                  <a:pt x="2217714" y="1051769"/>
                </a:lnTo>
                <a:lnTo>
                  <a:pt x="2221247" y="1054268"/>
                </a:lnTo>
                <a:lnTo>
                  <a:pt x="2251125" y="1045419"/>
                </a:lnTo>
                <a:lnTo>
                  <a:pt x="2255859" y="1043038"/>
                </a:lnTo>
                <a:lnTo>
                  <a:pt x="2241672" y="1043038"/>
                </a:lnTo>
                <a:cubicBezTo>
                  <a:pt x="2235200" y="1043038"/>
                  <a:pt x="2235200" y="1036688"/>
                  <a:pt x="2241672" y="1036688"/>
                </a:cubicBezTo>
                <a:lnTo>
                  <a:pt x="2268482" y="1036688"/>
                </a:lnTo>
                <a:lnTo>
                  <a:pt x="2281106" y="1030338"/>
                </a:lnTo>
                <a:cubicBezTo>
                  <a:pt x="2281106" y="1030338"/>
                  <a:pt x="2287588" y="1030338"/>
                  <a:pt x="2281106" y="1036688"/>
                </a:cubicBezTo>
                <a:lnTo>
                  <a:pt x="2319338" y="1036688"/>
                </a:lnTo>
                <a:cubicBezTo>
                  <a:pt x="2319338" y="1036688"/>
                  <a:pt x="2319338" y="1043038"/>
                  <a:pt x="2319338" y="1043038"/>
                </a:cubicBezTo>
                <a:lnTo>
                  <a:pt x="2268482" y="1043038"/>
                </a:lnTo>
                <a:lnTo>
                  <a:pt x="2251125" y="1051769"/>
                </a:lnTo>
                <a:lnTo>
                  <a:pt x="2228907" y="1058349"/>
                </a:lnTo>
                <a:lnTo>
                  <a:pt x="2242185" y="1062265"/>
                </a:lnTo>
                <a:lnTo>
                  <a:pt x="2242952" y="1064848"/>
                </a:lnTo>
                <a:lnTo>
                  <a:pt x="2256971" y="1066814"/>
                </a:lnTo>
                <a:cubicBezTo>
                  <a:pt x="2265327" y="1069346"/>
                  <a:pt x="2273457" y="1072673"/>
                  <a:pt x="2280684" y="1075092"/>
                </a:cubicBezTo>
                <a:lnTo>
                  <a:pt x="2280797" y="1075168"/>
                </a:lnTo>
                <a:lnTo>
                  <a:pt x="2296319" y="1070886"/>
                </a:lnTo>
                <a:lnTo>
                  <a:pt x="2313492" y="1062088"/>
                </a:lnTo>
                <a:lnTo>
                  <a:pt x="2281238" y="1062088"/>
                </a:lnTo>
                <a:cubicBezTo>
                  <a:pt x="2290763" y="1058913"/>
                  <a:pt x="2300288" y="1057326"/>
                  <a:pt x="2309020" y="1056532"/>
                </a:cubicBezTo>
                <a:lnTo>
                  <a:pt x="2325443" y="1055966"/>
                </a:lnTo>
                <a:lnTo>
                  <a:pt x="2338282" y="1049388"/>
                </a:lnTo>
                <a:cubicBezTo>
                  <a:pt x="2338282" y="1049388"/>
                  <a:pt x="2344738" y="1056003"/>
                  <a:pt x="2344738" y="1056003"/>
                </a:cubicBezTo>
                <a:cubicBezTo>
                  <a:pt x="2331827" y="1065925"/>
                  <a:pt x="2317301" y="1072540"/>
                  <a:pt x="2301968" y="1077500"/>
                </a:cubicBezTo>
                <a:lnTo>
                  <a:pt x="2288993" y="1080655"/>
                </a:lnTo>
                <a:lnTo>
                  <a:pt x="2293319" y="1083552"/>
                </a:lnTo>
                <a:lnTo>
                  <a:pt x="2293938" y="1082726"/>
                </a:lnTo>
                <a:cubicBezTo>
                  <a:pt x="2297113" y="1082726"/>
                  <a:pt x="2298701" y="1084314"/>
                  <a:pt x="2298701" y="1085901"/>
                </a:cubicBezTo>
                <a:lnTo>
                  <a:pt x="2297763" y="1086527"/>
                </a:lnTo>
                <a:lnTo>
                  <a:pt x="2319232" y="1100901"/>
                </a:lnTo>
                <a:lnTo>
                  <a:pt x="2319227" y="1100898"/>
                </a:lnTo>
                <a:lnTo>
                  <a:pt x="2292247" y="1089285"/>
                </a:lnTo>
                <a:lnTo>
                  <a:pt x="2281924" y="1082374"/>
                </a:lnTo>
                <a:lnTo>
                  <a:pt x="2278259" y="1083265"/>
                </a:lnTo>
                <a:lnTo>
                  <a:pt x="2292247" y="1089285"/>
                </a:lnTo>
                <a:lnTo>
                  <a:pt x="2338497" y="1120251"/>
                </a:lnTo>
                <a:lnTo>
                  <a:pt x="2332075" y="1117026"/>
                </a:lnTo>
                <a:cubicBezTo>
                  <a:pt x="2317621" y="1108962"/>
                  <a:pt x="2303167" y="1100897"/>
                  <a:pt x="2287108" y="1094446"/>
                </a:cubicBezTo>
                <a:lnTo>
                  <a:pt x="2268982" y="1086547"/>
                </a:lnTo>
                <a:lnTo>
                  <a:pt x="2275272" y="1091634"/>
                </a:lnTo>
                <a:cubicBezTo>
                  <a:pt x="2282535" y="1096528"/>
                  <a:pt x="2290605" y="1101423"/>
                  <a:pt x="2300288" y="1107950"/>
                </a:cubicBezTo>
                <a:cubicBezTo>
                  <a:pt x="2300288" y="1111213"/>
                  <a:pt x="2300288" y="1112845"/>
                  <a:pt x="2299481" y="1113660"/>
                </a:cubicBezTo>
                <a:lnTo>
                  <a:pt x="2294902" y="1114322"/>
                </a:lnTo>
                <a:lnTo>
                  <a:pt x="2300758" y="1117832"/>
                </a:lnTo>
                <a:cubicBezTo>
                  <a:pt x="2336892" y="1136380"/>
                  <a:pt x="2373830" y="1152508"/>
                  <a:pt x="2409161" y="1165411"/>
                </a:cubicBezTo>
                <a:lnTo>
                  <a:pt x="2410487" y="1165915"/>
                </a:lnTo>
                <a:lnTo>
                  <a:pt x="2429030" y="1178521"/>
                </a:lnTo>
                <a:lnTo>
                  <a:pt x="2386677" y="1163798"/>
                </a:lnTo>
                <a:lnTo>
                  <a:pt x="2309296" y="1128114"/>
                </a:lnTo>
                <a:lnTo>
                  <a:pt x="2275971" y="1105295"/>
                </a:lnTo>
                <a:lnTo>
                  <a:pt x="2246220" y="1090002"/>
                </a:lnTo>
                <a:lnTo>
                  <a:pt x="2225525" y="1073423"/>
                </a:lnTo>
                <a:lnTo>
                  <a:pt x="2229274" y="1075317"/>
                </a:lnTo>
                <a:lnTo>
                  <a:pt x="2230443" y="1075681"/>
                </a:lnTo>
                <a:lnTo>
                  <a:pt x="2224701" y="1072239"/>
                </a:lnTo>
                <a:lnTo>
                  <a:pt x="2226691" y="1071551"/>
                </a:lnTo>
                <a:lnTo>
                  <a:pt x="2234621" y="1076981"/>
                </a:lnTo>
                <a:lnTo>
                  <a:pt x="2238568" y="1078208"/>
                </a:lnTo>
                <a:lnTo>
                  <a:pt x="2249448" y="1086739"/>
                </a:lnTo>
                <a:lnTo>
                  <a:pt x="2252048" y="1087981"/>
                </a:lnTo>
                <a:lnTo>
                  <a:pt x="2254356" y="1082461"/>
                </a:lnTo>
                <a:lnTo>
                  <a:pt x="2255467" y="1082155"/>
                </a:lnTo>
                <a:lnTo>
                  <a:pt x="2255097" y="1081844"/>
                </a:lnTo>
                <a:cubicBezTo>
                  <a:pt x="2248641" y="1081844"/>
                  <a:pt x="2243799" y="1080212"/>
                  <a:pt x="2239764" y="1078581"/>
                </a:cubicBezTo>
                <a:lnTo>
                  <a:pt x="2238568" y="1078208"/>
                </a:lnTo>
                <a:lnTo>
                  <a:pt x="2230398" y="1071804"/>
                </a:lnTo>
                <a:lnTo>
                  <a:pt x="2227983" y="1071105"/>
                </a:lnTo>
                <a:lnTo>
                  <a:pt x="2229040" y="1070739"/>
                </a:lnTo>
                <a:lnTo>
                  <a:pt x="2224970" y="1067548"/>
                </a:lnTo>
                <a:lnTo>
                  <a:pt x="2231695" y="1067159"/>
                </a:lnTo>
                <a:lnTo>
                  <a:pt x="2241229" y="1070483"/>
                </a:lnTo>
                <a:lnTo>
                  <a:pt x="2248565" y="1071060"/>
                </a:lnTo>
                <a:lnTo>
                  <a:pt x="2254102" y="1072867"/>
                </a:lnTo>
                <a:lnTo>
                  <a:pt x="2267786" y="1078757"/>
                </a:lnTo>
                <a:lnTo>
                  <a:pt x="2270149" y="1078105"/>
                </a:lnTo>
                <a:lnTo>
                  <a:pt x="2254102" y="1072867"/>
                </a:lnTo>
                <a:lnTo>
                  <a:pt x="2244047" y="1068540"/>
                </a:lnTo>
                <a:lnTo>
                  <a:pt x="2244606" y="1070423"/>
                </a:lnTo>
                <a:cubicBezTo>
                  <a:pt x="2243799" y="1072054"/>
                  <a:pt x="2242185" y="1072054"/>
                  <a:pt x="2242185" y="1068791"/>
                </a:cubicBezTo>
                <a:lnTo>
                  <a:pt x="2228061" y="1064626"/>
                </a:lnTo>
                <a:lnTo>
                  <a:pt x="2223329" y="1066262"/>
                </a:lnTo>
                <a:lnTo>
                  <a:pt x="2224970" y="1067548"/>
                </a:lnTo>
                <a:lnTo>
                  <a:pt x="2221166" y="1067768"/>
                </a:lnTo>
                <a:lnTo>
                  <a:pt x="2224616" y="1070130"/>
                </a:lnTo>
                <a:lnTo>
                  <a:pt x="2219605" y="1068680"/>
                </a:lnTo>
                <a:lnTo>
                  <a:pt x="2222106" y="1070683"/>
                </a:lnTo>
                <a:lnTo>
                  <a:pt x="2224701" y="1072239"/>
                </a:lnTo>
                <a:lnTo>
                  <a:pt x="2224244" y="1072397"/>
                </a:lnTo>
                <a:lnTo>
                  <a:pt x="2225525" y="1073423"/>
                </a:lnTo>
                <a:lnTo>
                  <a:pt x="2223799" y="1072550"/>
                </a:lnTo>
                <a:lnTo>
                  <a:pt x="2220606" y="1073654"/>
                </a:lnTo>
                <a:lnTo>
                  <a:pt x="2218416" y="1071016"/>
                </a:lnTo>
                <a:lnTo>
                  <a:pt x="2217681" y="1071388"/>
                </a:lnTo>
                <a:lnTo>
                  <a:pt x="2218166" y="1072465"/>
                </a:lnTo>
                <a:lnTo>
                  <a:pt x="2217073" y="1071695"/>
                </a:lnTo>
                <a:lnTo>
                  <a:pt x="2216446" y="1072012"/>
                </a:lnTo>
                <a:lnTo>
                  <a:pt x="2216446" y="1074083"/>
                </a:lnTo>
                <a:lnTo>
                  <a:pt x="2214601" y="1072944"/>
                </a:lnTo>
                <a:lnTo>
                  <a:pt x="2209906" y="1075317"/>
                </a:lnTo>
                <a:cubicBezTo>
                  <a:pt x="2203450" y="1075317"/>
                  <a:pt x="2203450" y="1068791"/>
                  <a:pt x="2203450" y="1068791"/>
                </a:cubicBezTo>
                <a:lnTo>
                  <a:pt x="2207493" y="1068558"/>
                </a:lnTo>
                <a:lnTo>
                  <a:pt x="2197174" y="1062189"/>
                </a:lnTo>
                <a:lnTo>
                  <a:pt x="2208066" y="1065341"/>
                </a:lnTo>
                <a:lnTo>
                  <a:pt x="2212237" y="1068284"/>
                </a:lnTo>
                <a:lnTo>
                  <a:pt x="2217236" y="1067995"/>
                </a:lnTo>
                <a:lnTo>
                  <a:pt x="2208066" y="1065341"/>
                </a:lnTo>
                <a:lnTo>
                  <a:pt x="2203721" y="1062276"/>
                </a:lnTo>
                <a:lnTo>
                  <a:pt x="2203450" y="1062265"/>
                </a:lnTo>
                <a:lnTo>
                  <a:pt x="2203495" y="1061948"/>
                </a:lnTo>
                <a:lnTo>
                  <a:pt x="2202107" y="1058695"/>
                </a:lnTo>
                <a:lnTo>
                  <a:pt x="2203810" y="1059716"/>
                </a:lnTo>
                <a:lnTo>
                  <a:pt x="2204140" y="1057384"/>
                </a:lnTo>
                <a:lnTo>
                  <a:pt x="2201256" y="1056703"/>
                </a:lnTo>
                <a:lnTo>
                  <a:pt x="2201219" y="1056616"/>
                </a:lnTo>
                <a:lnTo>
                  <a:pt x="2197344" y="1055657"/>
                </a:lnTo>
                <a:lnTo>
                  <a:pt x="2197100" y="1055738"/>
                </a:lnTo>
                <a:lnTo>
                  <a:pt x="2197100" y="1055597"/>
                </a:lnTo>
                <a:lnTo>
                  <a:pt x="2194465" y="1054944"/>
                </a:lnTo>
                <a:lnTo>
                  <a:pt x="2189655" y="1052960"/>
                </a:lnTo>
                <a:lnTo>
                  <a:pt x="2197100" y="1051117"/>
                </a:lnTo>
                <a:lnTo>
                  <a:pt x="2197100" y="1049388"/>
                </a:lnTo>
                <a:lnTo>
                  <a:pt x="2197528" y="1049353"/>
                </a:lnTo>
                <a:lnTo>
                  <a:pt x="2194465" y="1048594"/>
                </a:lnTo>
                <a:lnTo>
                  <a:pt x="2194325" y="1048537"/>
                </a:lnTo>
                <a:lnTo>
                  <a:pt x="2209321" y="1041742"/>
                </a:lnTo>
                <a:lnTo>
                  <a:pt x="2210499" y="1041451"/>
                </a:lnTo>
                <a:lnTo>
                  <a:pt x="2213147" y="1040009"/>
                </a:lnTo>
                <a:lnTo>
                  <a:pt x="2225731" y="1034307"/>
                </a:lnTo>
                <a:close/>
                <a:moveTo>
                  <a:pt x="2145356" y="1024187"/>
                </a:moveTo>
                <a:lnTo>
                  <a:pt x="2119633" y="1043539"/>
                </a:lnTo>
                <a:lnTo>
                  <a:pt x="2119613" y="1043535"/>
                </a:lnTo>
                <a:lnTo>
                  <a:pt x="2114317" y="1041677"/>
                </a:lnTo>
                <a:lnTo>
                  <a:pt x="2132862" y="1027374"/>
                </a:lnTo>
                <a:close/>
                <a:moveTo>
                  <a:pt x="2120923" y="1023736"/>
                </a:moveTo>
                <a:lnTo>
                  <a:pt x="2120416" y="1024058"/>
                </a:lnTo>
                <a:lnTo>
                  <a:pt x="2093006" y="1037365"/>
                </a:lnTo>
                <a:lnTo>
                  <a:pt x="2087434" y="1037086"/>
                </a:lnTo>
                <a:lnTo>
                  <a:pt x="2065981" y="1049984"/>
                </a:lnTo>
                <a:lnTo>
                  <a:pt x="1979745" y="1087923"/>
                </a:lnTo>
                <a:lnTo>
                  <a:pt x="1979004" y="1089660"/>
                </a:lnTo>
                <a:lnTo>
                  <a:pt x="1982429" y="1093092"/>
                </a:lnTo>
                <a:lnTo>
                  <a:pt x="1978025" y="1095128"/>
                </a:lnTo>
                <a:lnTo>
                  <a:pt x="1978025" y="1091953"/>
                </a:lnTo>
                <a:lnTo>
                  <a:pt x="1973961" y="1101479"/>
                </a:lnTo>
                <a:lnTo>
                  <a:pt x="1974814" y="1101693"/>
                </a:lnTo>
                <a:cubicBezTo>
                  <a:pt x="1976420" y="1102499"/>
                  <a:pt x="1978026" y="1104110"/>
                  <a:pt x="1978026" y="1107333"/>
                </a:cubicBezTo>
                <a:cubicBezTo>
                  <a:pt x="1971602" y="1107333"/>
                  <a:pt x="1971602" y="1107333"/>
                  <a:pt x="1971602" y="1107333"/>
                </a:cubicBezTo>
                <a:lnTo>
                  <a:pt x="1969689" y="1114816"/>
                </a:lnTo>
                <a:lnTo>
                  <a:pt x="1964561" y="1119420"/>
                </a:lnTo>
                <a:lnTo>
                  <a:pt x="1955383" y="1134138"/>
                </a:lnTo>
                <a:lnTo>
                  <a:pt x="1952329" y="1139559"/>
                </a:lnTo>
                <a:lnTo>
                  <a:pt x="1937814" y="1168682"/>
                </a:lnTo>
                <a:lnTo>
                  <a:pt x="1929231" y="1179355"/>
                </a:lnTo>
                <a:lnTo>
                  <a:pt x="1916191" y="1190315"/>
                </a:lnTo>
                <a:lnTo>
                  <a:pt x="1909650" y="1194131"/>
                </a:lnTo>
                <a:lnTo>
                  <a:pt x="1926631" y="1178230"/>
                </a:lnTo>
                <a:lnTo>
                  <a:pt x="1935929" y="1156607"/>
                </a:lnTo>
                <a:lnTo>
                  <a:pt x="1934369" y="1155702"/>
                </a:lnTo>
                <a:cubicBezTo>
                  <a:pt x="1933575" y="1154089"/>
                  <a:pt x="1933575" y="1152477"/>
                  <a:pt x="1933575" y="1152477"/>
                </a:cubicBezTo>
                <a:lnTo>
                  <a:pt x="1943732" y="1138458"/>
                </a:lnTo>
                <a:lnTo>
                  <a:pt x="1944298" y="1137142"/>
                </a:lnTo>
                <a:lnTo>
                  <a:pt x="1954513" y="1123578"/>
                </a:lnTo>
                <a:lnTo>
                  <a:pt x="1964531" y="1109751"/>
                </a:lnTo>
                <a:cubicBezTo>
                  <a:pt x="1973263" y="1094434"/>
                  <a:pt x="1981200" y="1078311"/>
                  <a:pt x="1990725" y="1062187"/>
                </a:cubicBezTo>
                <a:lnTo>
                  <a:pt x="1979746" y="1087919"/>
                </a:lnTo>
                <a:lnTo>
                  <a:pt x="2019556" y="1070339"/>
                </a:lnTo>
                <a:cubicBezTo>
                  <a:pt x="2046305" y="1056232"/>
                  <a:pt x="2071847" y="1039706"/>
                  <a:pt x="2100205" y="1028822"/>
                </a:cubicBezTo>
                <a:close/>
                <a:moveTo>
                  <a:pt x="2244094" y="1022779"/>
                </a:moveTo>
                <a:lnTo>
                  <a:pt x="2242567" y="1023988"/>
                </a:lnTo>
                <a:lnTo>
                  <a:pt x="2213147" y="1040009"/>
                </a:lnTo>
                <a:lnTo>
                  <a:pt x="2209321" y="1041742"/>
                </a:lnTo>
                <a:lnTo>
                  <a:pt x="2189655" y="1046610"/>
                </a:lnTo>
                <a:lnTo>
                  <a:pt x="2187636" y="1045777"/>
                </a:lnTo>
                <a:lnTo>
                  <a:pt x="2220921" y="1032719"/>
                </a:lnTo>
                <a:lnTo>
                  <a:pt x="2222370" y="1032063"/>
                </a:lnTo>
                <a:lnTo>
                  <a:pt x="2229740" y="1030338"/>
                </a:lnTo>
                <a:close/>
                <a:moveTo>
                  <a:pt x="2170403" y="1020950"/>
                </a:moveTo>
                <a:lnTo>
                  <a:pt x="2167077" y="1036279"/>
                </a:lnTo>
                <a:lnTo>
                  <a:pt x="2166986" y="1036421"/>
                </a:lnTo>
                <a:lnTo>
                  <a:pt x="2179488" y="1034006"/>
                </a:lnTo>
                <a:lnTo>
                  <a:pt x="2183971" y="1030636"/>
                </a:lnTo>
                <a:lnTo>
                  <a:pt x="2182002" y="1033520"/>
                </a:lnTo>
                <a:lnTo>
                  <a:pt x="2183740" y="1033184"/>
                </a:lnTo>
                <a:lnTo>
                  <a:pt x="2183971" y="1030636"/>
                </a:lnTo>
                <a:cubicBezTo>
                  <a:pt x="2183971" y="1030636"/>
                  <a:pt x="2185580" y="1030636"/>
                  <a:pt x="2186385" y="1031443"/>
                </a:cubicBezTo>
                <a:lnTo>
                  <a:pt x="2185811" y="1032784"/>
                </a:lnTo>
                <a:lnTo>
                  <a:pt x="2197826" y="1030463"/>
                </a:lnTo>
                <a:lnTo>
                  <a:pt x="2196826" y="1030949"/>
                </a:lnTo>
                <a:lnTo>
                  <a:pt x="2185301" y="1033976"/>
                </a:lnTo>
                <a:lnTo>
                  <a:pt x="2183971" y="1037086"/>
                </a:lnTo>
                <a:lnTo>
                  <a:pt x="2183940" y="1037211"/>
                </a:lnTo>
                <a:lnTo>
                  <a:pt x="2196826" y="1030949"/>
                </a:lnTo>
                <a:lnTo>
                  <a:pt x="2200366" y="1030019"/>
                </a:lnTo>
                <a:lnTo>
                  <a:pt x="2217881" y="1027067"/>
                </a:lnTo>
                <a:lnTo>
                  <a:pt x="2209292" y="1031241"/>
                </a:lnTo>
                <a:lnTo>
                  <a:pt x="2183706" y="1038150"/>
                </a:lnTo>
                <a:lnTo>
                  <a:pt x="2183167" y="1040310"/>
                </a:lnTo>
                <a:lnTo>
                  <a:pt x="2179489" y="1042416"/>
                </a:lnTo>
                <a:lnTo>
                  <a:pt x="2180248" y="1042729"/>
                </a:lnTo>
                <a:lnTo>
                  <a:pt x="2176893" y="1044018"/>
                </a:lnTo>
                <a:lnTo>
                  <a:pt x="2174318" y="1045953"/>
                </a:lnTo>
                <a:lnTo>
                  <a:pt x="2173786" y="1045554"/>
                </a:lnTo>
                <a:lnTo>
                  <a:pt x="2174103" y="1045088"/>
                </a:lnTo>
                <a:lnTo>
                  <a:pt x="2173484" y="1045326"/>
                </a:lnTo>
                <a:lnTo>
                  <a:pt x="2173786" y="1045554"/>
                </a:lnTo>
                <a:lnTo>
                  <a:pt x="2173513" y="1045953"/>
                </a:lnTo>
                <a:lnTo>
                  <a:pt x="2173197" y="1046170"/>
                </a:lnTo>
                <a:lnTo>
                  <a:pt x="2174438" y="1046682"/>
                </a:lnTo>
                <a:lnTo>
                  <a:pt x="2171216" y="1047528"/>
                </a:lnTo>
                <a:lnTo>
                  <a:pt x="2158228" y="1056433"/>
                </a:lnTo>
                <a:lnTo>
                  <a:pt x="2158228" y="1051183"/>
                </a:lnTo>
                <a:lnTo>
                  <a:pt x="2156968" y="1051667"/>
                </a:lnTo>
                <a:lnTo>
                  <a:pt x="2155814" y="1053209"/>
                </a:lnTo>
                <a:cubicBezTo>
                  <a:pt x="2156619" y="1054821"/>
                  <a:pt x="2158228" y="1056433"/>
                  <a:pt x="2158228" y="1056433"/>
                </a:cubicBezTo>
                <a:lnTo>
                  <a:pt x="2140750" y="1058638"/>
                </a:lnTo>
                <a:lnTo>
                  <a:pt x="2147445" y="1055323"/>
                </a:lnTo>
                <a:lnTo>
                  <a:pt x="2146364" y="1055738"/>
                </a:lnTo>
                <a:lnTo>
                  <a:pt x="2146350" y="1055725"/>
                </a:lnTo>
                <a:lnTo>
                  <a:pt x="2140173" y="1058711"/>
                </a:lnTo>
                <a:lnTo>
                  <a:pt x="2115892" y="1061774"/>
                </a:lnTo>
                <a:cubicBezTo>
                  <a:pt x="2074563" y="1071750"/>
                  <a:pt x="2035948" y="1093516"/>
                  <a:pt x="1997333" y="1108027"/>
                </a:cubicBezTo>
                <a:lnTo>
                  <a:pt x="2066453" y="1072301"/>
                </a:lnTo>
                <a:lnTo>
                  <a:pt x="2075367" y="1068525"/>
                </a:lnTo>
                <a:cubicBezTo>
                  <a:pt x="2088641" y="1063285"/>
                  <a:pt x="2102116" y="1058650"/>
                  <a:pt x="2115892" y="1055325"/>
                </a:cubicBezTo>
                <a:lnTo>
                  <a:pt x="2139950" y="1052290"/>
                </a:lnTo>
                <a:lnTo>
                  <a:pt x="2139950" y="1049388"/>
                </a:lnTo>
                <a:cubicBezTo>
                  <a:pt x="2139950" y="1049388"/>
                  <a:pt x="2139950" y="1049388"/>
                  <a:pt x="2140752" y="1050182"/>
                </a:cubicBezTo>
                <a:lnTo>
                  <a:pt x="2142550" y="1051962"/>
                </a:lnTo>
                <a:lnTo>
                  <a:pt x="2158228" y="1049984"/>
                </a:lnTo>
                <a:lnTo>
                  <a:pt x="2153903" y="1052075"/>
                </a:lnTo>
                <a:lnTo>
                  <a:pt x="2154122" y="1052017"/>
                </a:lnTo>
                <a:lnTo>
                  <a:pt x="2158228" y="1049984"/>
                </a:lnTo>
                <a:lnTo>
                  <a:pt x="2157338" y="1051172"/>
                </a:lnTo>
                <a:lnTo>
                  <a:pt x="2158228" y="1050939"/>
                </a:lnTo>
                <a:lnTo>
                  <a:pt x="2158228" y="1050790"/>
                </a:lnTo>
                <a:cubicBezTo>
                  <a:pt x="2158228" y="1049984"/>
                  <a:pt x="2158228" y="1049984"/>
                  <a:pt x="2158228" y="1049984"/>
                </a:cubicBezTo>
                <a:lnTo>
                  <a:pt x="2166809" y="1043535"/>
                </a:lnTo>
                <a:lnTo>
                  <a:pt x="2165604" y="1043038"/>
                </a:lnTo>
                <a:lnTo>
                  <a:pt x="2168516" y="1042252"/>
                </a:lnTo>
                <a:lnTo>
                  <a:pt x="2169261" y="1041692"/>
                </a:lnTo>
                <a:lnTo>
                  <a:pt x="2165604" y="1042652"/>
                </a:lnTo>
                <a:lnTo>
                  <a:pt x="2165604" y="1042244"/>
                </a:lnTo>
                <a:lnTo>
                  <a:pt x="2165604" y="1040614"/>
                </a:lnTo>
                <a:lnTo>
                  <a:pt x="2170806" y="1038834"/>
                </a:lnTo>
                <a:lnTo>
                  <a:pt x="2172263" y="1039435"/>
                </a:lnTo>
                <a:lnTo>
                  <a:pt x="2174948" y="1037418"/>
                </a:lnTo>
                <a:lnTo>
                  <a:pt x="2170806" y="1038834"/>
                </a:lnTo>
                <a:lnTo>
                  <a:pt x="2166559" y="1037082"/>
                </a:lnTo>
                <a:lnTo>
                  <a:pt x="2165604" y="1038561"/>
                </a:lnTo>
                <a:lnTo>
                  <a:pt x="2165604" y="1040614"/>
                </a:lnTo>
                <a:lnTo>
                  <a:pt x="2163903" y="1041196"/>
                </a:lnTo>
                <a:lnTo>
                  <a:pt x="2163577" y="1041700"/>
                </a:lnTo>
                <a:lnTo>
                  <a:pt x="2165186" y="1042762"/>
                </a:lnTo>
                <a:lnTo>
                  <a:pt x="2162423" y="1043487"/>
                </a:lnTo>
                <a:lnTo>
                  <a:pt x="2158228" y="1049984"/>
                </a:lnTo>
                <a:lnTo>
                  <a:pt x="2159166" y="1044342"/>
                </a:lnTo>
                <a:lnTo>
                  <a:pt x="2139950" y="1049388"/>
                </a:lnTo>
                <a:lnTo>
                  <a:pt x="2159435" y="1042724"/>
                </a:lnTo>
                <a:lnTo>
                  <a:pt x="2160927" y="1033757"/>
                </a:lnTo>
                <a:lnTo>
                  <a:pt x="2164664" y="1030636"/>
                </a:lnTo>
                <a:close/>
                <a:moveTo>
                  <a:pt x="2141801" y="1020480"/>
                </a:moveTo>
                <a:lnTo>
                  <a:pt x="2132862" y="1027374"/>
                </a:lnTo>
                <a:lnTo>
                  <a:pt x="2127197" y="1028819"/>
                </a:lnTo>
                <a:lnTo>
                  <a:pt x="2131077" y="1027109"/>
                </a:lnTo>
                <a:close/>
                <a:moveTo>
                  <a:pt x="2247148" y="1020360"/>
                </a:moveTo>
                <a:lnTo>
                  <a:pt x="2245742" y="1021473"/>
                </a:lnTo>
                <a:lnTo>
                  <a:pt x="2222370" y="1032063"/>
                </a:lnTo>
                <a:lnTo>
                  <a:pt x="2193883" y="1038729"/>
                </a:lnTo>
                <a:lnTo>
                  <a:pt x="2209292" y="1031241"/>
                </a:lnTo>
                <a:lnTo>
                  <a:pt x="2236153" y="1023988"/>
                </a:lnTo>
                <a:close/>
                <a:moveTo>
                  <a:pt x="761957" y="1019251"/>
                </a:moveTo>
                <a:cubicBezTo>
                  <a:pt x="763566" y="1019251"/>
                  <a:pt x="765176" y="1020864"/>
                  <a:pt x="765176" y="1024091"/>
                </a:cubicBezTo>
                <a:cubicBezTo>
                  <a:pt x="758738" y="1043448"/>
                  <a:pt x="745861" y="1056353"/>
                  <a:pt x="739423" y="1069257"/>
                </a:cubicBezTo>
                <a:cubicBezTo>
                  <a:pt x="726546" y="1082162"/>
                  <a:pt x="720108" y="1101520"/>
                  <a:pt x="707232" y="1114424"/>
                </a:cubicBezTo>
                <a:cubicBezTo>
                  <a:pt x="694355" y="1146687"/>
                  <a:pt x="675041" y="1178949"/>
                  <a:pt x="655726" y="1211211"/>
                </a:cubicBezTo>
                <a:cubicBezTo>
                  <a:pt x="655726" y="1217663"/>
                  <a:pt x="649288" y="1211211"/>
                  <a:pt x="649288" y="1211211"/>
                </a:cubicBezTo>
                <a:cubicBezTo>
                  <a:pt x="668602" y="1178949"/>
                  <a:pt x="687917" y="1146687"/>
                  <a:pt x="700794" y="1114424"/>
                </a:cubicBezTo>
                <a:cubicBezTo>
                  <a:pt x="713670" y="1101520"/>
                  <a:pt x="720108" y="1082162"/>
                  <a:pt x="732985" y="1069257"/>
                </a:cubicBezTo>
                <a:cubicBezTo>
                  <a:pt x="739423" y="1049900"/>
                  <a:pt x="752299" y="1036995"/>
                  <a:pt x="758738" y="1024091"/>
                </a:cubicBezTo>
                <a:cubicBezTo>
                  <a:pt x="758738" y="1020864"/>
                  <a:pt x="760347" y="1019251"/>
                  <a:pt x="761957" y="1019251"/>
                </a:cubicBezTo>
                <a:close/>
                <a:moveTo>
                  <a:pt x="850870" y="1019243"/>
                </a:moveTo>
                <a:cubicBezTo>
                  <a:pt x="852473" y="1019243"/>
                  <a:pt x="854076" y="1020847"/>
                  <a:pt x="854076" y="1024056"/>
                </a:cubicBezTo>
                <a:cubicBezTo>
                  <a:pt x="815609" y="1133154"/>
                  <a:pt x="757910" y="1229417"/>
                  <a:pt x="693799" y="1312846"/>
                </a:cubicBezTo>
                <a:cubicBezTo>
                  <a:pt x="687388" y="1319263"/>
                  <a:pt x="687388" y="1312846"/>
                  <a:pt x="687388" y="1312846"/>
                </a:cubicBezTo>
                <a:cubicBezTo>
                  <a:pt x="751499" y="1223000"/>
                  <a:pt x="815609" y="1126737"/>
                  <a:pt x="847665" y="1024056"/>
                </a:cubicBezTo>
                <a:cubicBezTo>
                  <a:pt x="847665" y="1020847"/>
                  <a:pt x="849268" y="1019243"/>
                  <a:pt x="850870" y="1019243"/>
                </a:cubicBezTo>
                <a:close/>
                <a:moveTo>
                  <a:pt x="2251271" y="1018999"/>
                </a:moveTo>
                <a:lnTo>
                  <a:pt x="2244094" y="1022779"/>
                </a:lnTo>
                <a:lnTo>
                  <a:pt x="2245742" y="1021473"/>
                </a:lnTo>
                <a:lnTo>
                  <a:pt x="2251021" y="1019081"/>
                </a:lnTo>
                <a:close/>
                <a:moveTo>
                  <a:pt x="2143771" y="1018127"/>
                </a:moveTo>
                <a:lnTo>
                  <a:pt x="2124151" y="1029596"/>
                </a:lnTo>
                <a:lnTo>
                  <a:pt x="2101110" y="1035473"/>
                </a:lnTo>
                <a:lnTo>
                  <a:pt x="2097161" y="1037573"/>
                </a:lnTo>
                <a:lnTo>
                  <a:pt x="2096355" y="1037533"/>
                </a:lnTo>
                <a:lnTo>
                  <a:pt x="2116395" y="1026605"/>
                </a:lnTo>
                <a:lnTo>
                  <a:pt x="2120416" y="1024058"/>
                </a:lnTo>
                <a:lnTo>
                  <a:pt x="2121237" y="1023659"/>
                </a:lnTo>
                <a:close/>
                <a:moveTo>
                  <a:pt x="2145635" y="1018110"/>
                </a:moveTo>
                <a:lnTo>
                  <a:pt x="2147770" y="1020962"/>
                </a:lnTo>
                <a:cubicBezTo>
                  <a:pt x="2148574" y="1022575"/>
                  <a:pt x="2148574" y="1024187"/>
                  <a:pt x="2145356" y="1024187"/>
                </a:cubicBezTo>
                <a:cubicBezTo>
                  <a:pt x="2145356" y="1024187"/>
                  <a:pt x="2145356" y="1024187"/>
                  <a:pt x="2145356" y="1023381"/>
                </a:cubicBezTo>
                <a:lnTo>
                  <a:pt x="2145356" y="1018282"/>
                </a:lnTo>
                <a:close/>
                <a:moveTo>
                  <a:pt x="2145356" y="1017738"/>
                </a:moveTo>
                <a:lnTo>
                  <a:pt x="2145356" y="1018282"/>
                </a:lnTo>
                <a:lnTo>
                  <a:pt x="2141801" y="1020480"/>
                </a:lnTo>
                <a:close/>
                <a:moveTo>
                  <a:pt x="95183" y="1017634"/>
                </a:moveTo>
                <a:lnTo>
                  <a:pt x="96342" y="1018353"/>
                </a:lnTo>
                <a:lnTo>
                  <a:pt x="120429" y="1035632"/>
                </a:lnTo>
                <a:lnTo>
                  <a:pt x="139283" y="1051535"/>
                </a:lnTo>
                <a:lnTo>
                  <a:pt x="109991" y="1032819"/>
                </a:lnTo>
                <a:close/>
                <a:moveTo>
                  <a:pt x="2163824" y="1016336"/>
                </a:moveTo>
                <a:lnTo>
                  <a:pt x="2160927" y="1033757"/>
                </a:lnTo>
                <a:lnTo>
                  <a:pt x="2150183" y="1042729"/>
                </a:lnTo>
                <a:cubicBezTo>
                  <a:pt x="2143747" y="1046759"/>
                  <a:pt x="2135703" y="1049984"/>
                  <a:pt x="2126049" y="1049984"/>
                </a:cubicBezTo>
                <a:lnTo>
                  <a:pt x="2114809" y="1047168"/>
                </a:lnTo>
                <a:lnTo>
                  <a:pt x="2119633" y="1043539"/>
                </a:lnTo>
                <a:lnTo>
                  <a:pt x="2130071" y="1045953"/>
                </a:lnTo>
                <a:cubicBezTo>
                  <a:pt x="2134094" y="1045147"/>
                  <a:pt x="2138921" y="1043535"/>
                  <a:pt x="2145356" y="1043535"/>
                </a:cubicBezTo>
                <a:cubicBezTo>
                  <a:pt x="2151792" y="1037086"/>
                  <a:pt x="2158228" y="1030636"/>
                  <a:pt x="2158228" y="1024187"/>
                </a:cubicBezTo>
                <a:close/>
                <a:moveTo>
                  <a:pt x="1843123" y="1013963"/>
                </a:moveTo>
                <a:lnTo>
                  <a:pt x="1848644" y="1021256"/>
                </a:lnTo>
                <a:lnTo>
                  <a:pt x="1849817" y="1025370"/>
                </a:lnTo>
                <a:lnTo>
                  <a:pt x="1841413" y="1058290"/>
                </a:lnTo>
                <a:lnTo>
                  <a:pt x="1829880" y="1073035"/>
                </a:lnTo>
                <a:lnTo>
                  <a:pt x="1843823" y="1036553"/>
                </a:lnTo>
                <a:lnTo>
                  <a:pt x="1843168" y="1031863"/>
                </a:lnTo>
                <a:lnTo>
                  <a:pt x="1843823" y="1030112"/>
                </a:lnTo>
                <a:close/>
                <a:moveTo>
                  <a:pt x="3306470" y="1013427"/>
                </a:moveTo>
                <a:lnTo>
                  <a:pt x="3323304" y="1034604"/>
                </a:lnTo>
                <a:lnTo>
                  <a:pt x="3339085" y="1060641"/>
                </a:lnTo>
                <a:lnTo>
                  <a:pt x="3380977" y="1140012"/>
                </a:lnTo>
                <a:lnTo>
                  <a:pt x="3339888" y="1069487"/>
                </a:lnTo>
                <a:cubicBezTo>
                  <a:pt x="3330251" y="1053404"/>
                  <a:pt x="3322220" y="1038930"/>
                  <a:pt x="3314188" y="1025260"/>
                </a:cubicBezTo>
                <a:close/>
                <a:moveTo>
                  <a:pt x="2270359" y="1012699"/>
                </a:moveTo>
                <a:lnTo>
                  <a:pt x="2268221" y="1017638"/>
                </a:lnTo>
                <a:lnTo>
                  <a:pt x="2249544" y="1024965"/>
                </a:lnTo>
                <a:lnTo>
                  <a:pt x="2261807" y="1015521"/>
                </a:lnTo>
                <a:close/>
                <a:moveTo>
                  <a:pt x="2265995" y="1012297"/>
                </a:moveTo>
                <a:lnTo>
                  <a:pt x="2261807" y="1015521"/>
                </a:lnTo>
                <a:lnTo>
                  <a:pt x="2251271" y="1018999"/>
                </a:lnTo>
                <a:lnTo>
                  <a:pt x="2251689" y="1018778"/>
                </a:lnTo>
                <a:close/>
                <a:moveTo>
                  <a:pt x="2164511" y="1012210"/>
                </a:moveTo>
                <a:lnTo>
                  <a:pt x="2164595" y="1015255"/>
                </a:lnTo>
                <a:lnTo>
                  <a:pt x="2163824" y="1016336"/>
                </a:lnTo>
                <a:close/>
                <a:moveTo>
                  <a:pt x="3648790" y="1011169"/>
                </a:moveTo>
                <a:cubicBezTo>
                  <a:pt x="3674508" y="1075469"/>
                  <a:pt x="3693796" y="1139769"/>
                  <a:pt x="3700225" y="1204070"/>
                </a:cubicBezTo>
                <a:cubicBezTo>
                  <a:pt x="3713084" y="1268370"/>
                  <a:pt x="3719513" y="1332671"/>
                  <a:pt x="3719513" y="1403401"/>
                </a:cubicBezTo>
                <a:cubicBezTo>
                  <a:pt x="3719513" y="1403401"/>
                  <a:pt x="3713084" y="1403401"/>
                  <a:pt x="3713084" y="1403401"/>
                </a:cubicBezTo>
                <a:cubicBezTo>
                  <a:pt x="3713084" y="1332671"/>
                  <a:pt x="3706654" y="1268370"/>
                  <a:pt x="3693796" y="1204070"/>
                </a:cubicBezTo>
                <a:cubicBezTo>
                  <a:pt x="3687366" y="1139769"/>
                  <a:pt x="3668078" y="1075469"/>
                  <a:pt x="3648790" y="1011169"/>
                </a:cubicBezTo>
                <a:close/>
                <a:moveTo>
                  <a:pt x="1847082" y="1009610"/>
                </a:moveTo>
                <a:lnTo>
                  <a:pt x="1858285" y="1027697"/>
                </a:lnTo>
                <a:lnTo>
                  <a:pt x="1858359" y="1028130"/>
                </a:lnTo>
                <a:lnTo>
                  <a:pt x="1855166" y="1044130"/>
                </a:lnTo>
                <a:lnTo>
                  <a:pt x="1849817" y="1025370"/>
                </a:lnTo>
                <a:lnTo>
                  <a:pt x="1850251" y="1023671"/>
                </a:lnTo>
                <a:close/>
                <a:moveTo>
                  <a:pt x="3311495" y="1009473"/>
                </a:moveTo>
                <a:lnTo>
                  <a:pt x="3319007" y="1018827"/>
                </a:lnTo>
                <a:lnTo>
                  <a:pt x="3339309" y="1050549"/>
                </a:lnTo>
                <a:lnTo>
                  <a:pt x="3350960" y="1070399"/>
                </a:lnTo>
                <a:lnTo>
                  <a:pt x="3361573" y="1089590"/>
                </a:lnTo>
                <a:lnTo>
                  <a:pt x="3371958" y="1111238"/>
                </a:lnTo>
                <a:lnTo>
                  <a:pt x="3368802" y="1106147"/>
                </a:lnTo>
                <a:lnTo>
                  <a:pt x="3352738" y="1075920"/>
                </a:lnTo>
                <a:cubicBezTo>
                  <a:pt x="3343101" y="1059837"/>
                  <a:pt x="3333463" y="1045363"/>
                  <a:pt x="3324629" y="1031693"/>
                </a:cubicBezTo>
                <a:close/>
                <a:moveTo>
                  <a:pt x="88779" y="1008937"/>
                </a:moveTo>
                <a:lnTo>
                  <a:pt x="109866" y="1022682"/>
                </a:lnTo>
                <a:lnTo>
                  <a:pt x="129259" y="1040052"/>
                </a:lnTo>
                <a:lnTo>
                  <a:pt x="164486" y="1065239"/>
                </a:lnTo>
                <a:lnTo>
                  <a:pt x="144514" y="1052911"/>
                </a:lnTo>
                <a:lnTo>
                  <a:pt x="120429" y="1035632"/>
                </a:lnTo>
                <a:close/>
                <a:moveTo>
                  <a:pt x="4289357" y="1006923"/>
                </a:moveTo>
                <a:lnTo>
                  <a:pt x="4284674" y="1010915"/>
                </a:lnTo>
                <a:cubicBezTo>
                  <a:pt x="4265399" y="1030245"/>
                  <a:pt x="4246124" y="1049575"/>
                  <a:pt x="4226849" y="1068906"/>
                </a:cubicBezTo>
                <a:cubicBezTo>
                  <a:pt x="4197936" y="1091457"/>
                  <a:pt x="4169023" y="1115620"/>
                  <a:pt x="4140110" y="1140588"/>
                </a:cubicBezTo>
                <a:lnTo>
                  <a:pt x="4097648" y="1178045"/>
                </a:lnTo>
                <a:lnTo>
                  <a:pt x="4098925" y="1184250"/>
                </a:lnTo>
                <a:lnTo>
                  <a:pt x="4096969" y="1187172"/>
                </a:lnTo>
                <a:lnTo>
                  <a:pt x="4181873" y="1117231"/>
                </a:lnTo>
                <a:cubicBezTo>
                  <a:pt x="4212392" y="1093068"/>
                  <a:pt x="4242911" y="1068906"/>
                  <a:pt x="4271824" y="1043132"/>
                </a:cubicBezTo>
                <a:lnTo>
                  <a:pt x="4295053" y="1023543"/>
                </a:lnTo>
                <a:close/>
                <a:moveTo>
                  <a:pt x="2164341" y="1006103"/>
                </a:moveTo>
                <a:lnTo>
                  <a:pt x="2164353" y="1006539"/>
                </a:lnTo>
                <a:lnTo>
                  <a:pt x="2145635" y="1018110"/>
                </a:lnTo>
                <a:lnTo>
                  <a:pt x="2145356" y="1017738"/>
                </a:lnTo>
                <a:lnTo>
                  <a:pt x="2143771" y="1018127"/>
                </a:lnTo>
                <a:close/>
                <a:moveTo>
                  <a:pt x="2169361" y="1003443"/>
                </a:moveTo>
                <a:lnTo>
                  <a:pt x="2164664" y="1011289"/>
                </a:lnTo>
                <a:lnTo>
                  <a:pt x="2164511" y="1012210"/>
                </a:lnTo>
                <a:lnTo>
                  <a:pt x="2164353" y="1006539"/>
                </a:lnTo>
                <a:close/>
                <a:moveTo>
                  <a:pt x="2169902" y="1002852"/>
                </a:moveTo>
                <a:lnTo>
                  <a:pt x="2169644" y="1003268"/>
                </a:lnTo>
                <a:lnTo>
                  <a:pt x="2169361" y="1003443"/>
                </a:lnTo>
                <a:lnTo>
                  <a:pt x="2169614" y="1003020"/>
                </a:lnTo>
                <a:close/>
                <a:moveTo>
                  <a:pt x="2171678" y="1002011"/>
                </a:moveTo>
                <a:lnTo>
                  <a:pt x="2171452" y="1005634"/>
                </a:lnTo>
                <a:lnTo>
                  <a:pt x="2167422" y="1011289"/>
                </a:lnTo>
                <a:lnTo>
                  <a:pt x="2164664" y="1011289"/>
                </a:lnTo>
                <a:lnTo>
                  <a:pt x="2169644" y="1003268"/>
                </a:lnTo>
                <a:close/>
                <a:moveTo>
                  <a:pt x="2771290" y="1001895"/>
                </a:moveTo>
                <a:lnTo>
                  <a:pt x="2777305" y="1005394"/>
                </a:lnTo>
                <a:cubicBezTo>
                  <a:pt x="2787740" y="1012622"/>
                  <a:pt x="2797372" y="1020652"/>
                  <a:pt x="2807004" y="1030289"/>
                </a:cubicBezTo>
                <a:cubicBezTo>
                  <a:pt x="2845532" y="1062411"/>
                  <a:pt x="2877639" y="1113806"/>
                  <a:pt x="2877639" y="1165202"/>
                </a:cubicBezTo>
                <a:lnTo>
                  <a:pt x="2868075" y="1148226"/>
                </a:lnTo>
                <a:lnTo>
                  <a:pt x="2861184" y="1110996"/>
                </a:lnTo>
                <a:cubicBezTo>
                  <a:pt x="2848341" y="1077267"/>
                  <a:pt x="2824261" y="1048358"/>
                  <a:pt x="2795365" y="1024266"/>
                </a:cubicBezTo>
                <a:lnTo>
                  <a:pt x="2780004" y="1013441"/>
                </a:lnTo>
                <a:close/>
                <a:moveTo>
                  <a:pt x="1838954" y="1001701"/>
                </a:moveTo>
                <a:lnTo>
                  <a:pt x="1843020" y="1011595"/>
                </a:lnTo>
                <a:lnTo>
                  <a:pt x="1843123" y="1013963"/>
                </a:lnTo>
                <a:lnTo>
                  <a:pt x="1840112" y="1009985"/>
                </a:lnTo>
                <a:close/>
                <a:moveTo>
                  <a:pt x="2271715" y="1000722"/>
                </a:moveTo>
                <a:lnTo>
                  <a:pt x="2270626" y="1001763"/>
                </a:lnTo>
                <a:lnTo>
                  <a:pt x="2251877" y="1016614"/>
                </a:lnTo>
                <a:lnTo>
                  <a:pt x="2236153" y="1023988"/>
                </a:lnTo>
                <a:lnTo>
                  <a:pt x="2217881" y="1027067"/>
                </a:lnTo>
                <a:lnTo>
                  <a:pt x="2219318" y="1026369"/>
                </a:lnTo>
                <a:lnTo>
                  <a:pt x="2256287" y="1006630"/>
                </a:lnTo>
                <a:lnTo>
                  <a:pt x="2256296" y="1006625"/>
                </a:lnTo>
                <a:close/>
                <a:moveTo>
                  <a:pt x="1838270" y="1000036"/>
                </a:moveTo>
                <a:lnTo>
                  <a:pt x="1838777" y="1000430"/>
                </a:lnTo>
                <a:lnTo>
                  <a:pt x="1838954" y="1001701"/>
                </a:lnTo>
                <a:close/>
                <a:moveTo>
                  <a:pt x="2171818" y="999766"/>
                </a:moveTo>
                <a:lnTo>
                  <a:pt x="2171691" y="1001806"/>
                </a:lnTo>
                <a:lnTo>
                  <a:pt x="2169902" y="1002852"/>
                </a:lnTo>
                <a:close/>
                <a:moveTo>
                  <a:pt x="2282651" y="999470"/>
                </a:moveTo>
                <a:lnTo>
                  <a:pt x="2272229" y="1012082"/>
                </a:lnTo>
                <a:lnTo>
                  <a:pt x="2270359" y="1012699"/>
                </a:lnTo>
                <a:lnTo>
                  <a:pt x="2270626" y="1012082"/>
                </a:lnTo>
                <a:cubicBezTo>
                  <a:pt x="2269824" y="1011288"/>
                  <a:pt x="2268221" y="1011288"/>
                  <a:pt x="2268221" y="1011288"/>
                </a:cubicBezTo>
                <a:lnTo>
                  <a:pt x="2265995" y="1012297"/>
                </a:lnTo>
                <a:lnTo>
                  <a:pt x="2271428" y="1008113"/>
                </a:lnTo>
                <a:close/>
                <a:moveTo>
                  <a:pt x="2175960" y="999311"/>
                </a:moveTo>
                <a:lnTo>
                  <a:pt x="2175892" y="999406"/>
                </a:lnTo>
                <a:lnTo>
                  <a:pt x="2171678" y="1002011"/>
                </a:lnTo>
                <a:lnTo>
                  <a:pt x="2171691" y="1001806"/>
                </a:lnTo>
                <a:close/>
                <a:moveTo>
                  <a:pt x="1832021" y="999298"/>
                </a:moveTo>
                <a:lnTo>
                  <a:pt x="1840112" y="1009985"/>
                </a:lnTo>
                <a:lnTo>
                  <a:pt x="1843168" y="1031863"/>
                </a:lnTo>
                <a:lnTo>
                  <a:pt x="1831772" y="1062315"/>
                </a:lnTo>
                <a:cubicBezTo>
                  <a:pt x="1824541" y="1073587"/>
                  <a:pt x="1814900" y="1084858"/>
                  <a:pt x="1805259" y="1094519"/>
                </a:cubicBezTo>
                <a:lnTo>
                  <a:pt x="1797607" y="1101284"/>
                </a:lnTo>
                <a:lnTo>
                  <a:pt x="1818114" y="1075197"/>
                </a:lnTo>
                <a:cubicBezTo>
                  <a:pt x="1827755" y="1062315"/>
                  <a:pt x="1834182" y="1047824"/>
                  <a:pt x="1836592" y="1033332"/>
                </a:cubicBezTo>
                <a:close/>
                <a:moveTo>
                  <a:pt x="83497" y="999064"/>
                </a:moveTo>
                <a:cubicBezTo>
                  <a:pt x="102765" y="1011923"/>
                  <a:pt x="115611" y="1024782"/>
                  <a:pt x="134879" y="1037641"/>
                </a:cubicBezTo>
                <a:lnTo>
                  <a:pt x="151671" y="1052834"/>
                </a:lnTo>
                <a:lnTo>
                  <a:pt x="147725" y="1050499"/>
                </a:lnTo>
                <a:cubicBezTo>
                  <a:pt x="138091" y="1044070"/>
                  <a:pt x="128456" y="1036033"/>
                  <a:pt x="118019" y="1027997"/>
                </a:cubicBezTo>
                <a:lnTo>
                  <a:pt x="109866" y="1022682"/>
                </a:lnTo>
                <a:close/>
                <a:moveTo>
                  <a:pt x="77074" y="999064"/>
                </a:moveTo>
                <a:lnTo>
                  <a:pt x="88779" y="1008937"/>
                </a:lnTo>
                <a:lnTo>
                  <a:pt x="83497" y="1005494"/>
                </a:lnTo>
                <a:lnTo>
                  <a:pt x="83059" y="1005202"/>
                </a:lnTo>
                <a:close/>
                <a:moveTo>
                  <a:pt x="1758353" y="998561"/>
                </a:moveTo>
                <a:lnTo>
                  <a:pt x="1757990" y="999374"/>
                </a:lnTo>
                <a:lnTo>
                  <a:pt x="1734904" y="1027412"/>
                </a:lnTo>
                <a:lnTo>
                  <a:pt x="1740350" y="1018435"/>
                </a:lnTo>
                <a:close/>
                <a:moveTo>
                  <a:pt x="3301382" y="998432"/>
                </a:moveTo>
                <a:lnTo>
                  <a:pt x="3314188" y="1018023"/>
                </a:lnTo>
                <a:lnTo>
                  <a:pt x="3328568" y="1041225"/>
                </a:lnTo>
                <a:lnTo>
                  <a:pt x="3323304" y="1034604"/>
                </a:lnTo>
                <a:close/>
                <a:moveTo>
                  <a:pt x="1848899" y="998144"/>
                </a:moveTo>
                <a:lnTo>
                  <a:pt x="1860695" y="1011595"/>
                </a:lnTo>
                <a:lnTo>
                  <a:pt x="1864100" y="1023689"/>
                </a:lnTo>
                <a:lnTo>
                  <a:pt x="1865516" y="1048629"/>
                </a:lnTo>
                <a:lnTo>
                  <a:pt x="1863005" y="1055284"/>
                </a:lnTo>
                <a:lnTo>
                  <a:pt x="1858359" y="1028130"/>
                </a:lnTo>
                <a:lnTo>
                  <a:pt x="1859089" y="1024476"/>
                </a:lnTo>
                <a:close/>
                <a:moveTo>
                  <a:pt x="2176999" y="997853"/>
                </a:moveTo>
                <a:lnTo>
                  <a:pt x="2177535" y="998390"/>
                </a:lnTo>
                <a:lnTo>
                  <a:pt x="2175960" y="999311"/>
                </a:lnTo>
                <a:close/>
                <a:moveTo>
                  <a:pt x="2183025" y="997252"/>
                </a:moveTo>
                <a:lnTo>
                  <a:pt x="2179949" y="1004839"/>
                </a:lnTo>
                <a:lnTo>
                  <a:pt x="2170403" y="1020950"/>
                </a:lnTo>
                <a:lnTo>
                  <a:pt x="2171100" y="1017738"/>
                </a:lnTo>
                <a:close/>
                <a:moveTo>
                  <a:pt x="80285" y="996653"/>
                </a:moveTo>
                <a:cubicBezTo>
                  <a:pt x="81891" y="995850"/>
                  <a:pt x="83497" y="995850"/>
                  <a:pt x="83497" y="999064"/>
                </a:cubicBezTo>
                <a:cubicBezTo>
                  <a:pt x="83497" y="999064"/>
                  <a:pt x="83497" y="999064"/>
                  <a:pt x="77074" y="999064"/>
                </a:cubicBezTo>
                <a:cubicBezTo>
                  <a:pt x="77074" y="999064"/>
                  <a:pt x="78680" y="997457"/>
                  <a:pt x="80285" y="996653"/>
                </a:cubicBezTo>
                <a:close/>
                <a:moveTo>
                  <a:pt x="2164072" y="996394"/>
                </a:moveTo>
                <a:lnTo>
                  <a:pt x="2164075" y="996509"/>
                </a:lnTo>
                <a:lnTo>
                  <a:pt x="2125546" y="1021567"/>
                </a:lnTo>
                <a:lnTo>
                  <a:pt x="2121237" y="1023659"/>
                </a:lnTo>
                <a:lnTo>
                  <a:pt x="2120923" y="1023736"/>
                </a:lnTo>
                <a:close/>
                <a:moveTo>
                  <a:pt x="2286199" y="995177"/>
                </a:moveTo>
                <a:lnTo>
                  <a:pt x="2283471" y="998477"/>
                </a:lnTo>
                <a:lnTo>
                  <a:pt x="2267419" y="1010494"/>
                </a:lnTo>
                <a:lnTo>
                  <a:pt x="2251689" y="1018778"/>
                </a:lnTo>
                <a:lnTo>
                  <a:pt x="2251021" y="1019081"/>
                </a:lnTo>
                <a:lnTo>
                  <a:pt x="2247148" y="1020360"/>
                </a:lnTo>
                <a:lnTo>
                  <a:pt x="2251877" y="1016614"/>
                </a:lnTo>
                <a:lnTo>
                  <a:pt x="2266617" y="1009701"/>
                </a:lnTo>
                <a:lnTo>
                  <a:pt x="2275869" y="999131"/>
                </a:lnTo>
                <a:close/>
                <a:moveTo>
                  <a:pt x="2174318" y="995166"/>
                </a:moveTo>
                <a:lnTo>
                  <a:pt x="2174538" y="995386"/>
                </a:lnTo>
                <a:lnTo>
                  <a:pt x="2171818" y="999766"/>
                </a:lnTo>
                <a:lnTo>
                  <a:pt x="2171848" y="999290"/>
                </a:lnTo>
                <a:close/>
                <a:moveTo>
                  <a:pt x="2175214" y="994297"/>
                </a:moveTo>
                <a:lnTo>
                  <a:pt x="2176731" y="995165"/>
                </a:lnTo>
                <a:lnTo>
                  <a:pt x="2177297" y="997435"/>
                </a:lnTo>
                <a:lnTo>
                  <a:pt x="2176999" y="997853"/>
                </a:lnTo>
                <a:lnTo>
                  <a:pt x="2174538" y="995386"/>
                </a:lnTo>
                <a:close/>
                <a:moveTo>
                  <a:pt x="2290231" y="993633"/>
                </a:moveTo>
                <a:lnTo>
                  <a:pt x="2282651" y="999470"/>
                </a:lnTo>
                <a:lnTo>
                  <a:pt x="2283471" y="998477"/>
                </a:lnTo>
                <a:lnTo>
                  <a:pt x="2289641" y="993859"/>
                </a:lnTo>
                <a:close/>
                <a:moveTo>
                  <a:pt x="2172265" y="992608"/>
                </a:moveTo>
                <a:lnTo>
                  <a:pt x="2174934" y="994136"/>
                </a:lnTo>
                <a:lnTo>
                  <a:pt x="2174318" y="995166"/>
                </a:lnTo>
                <a:lnTo>
                  <a:pt x="2174318" y="995165"/>
                </a:lnTo>
                <a:lnTo>
                  <a:pt x="2172235" y="993079"/>
                </a:lnTo>
                <a:close/>
                <a:moveTo>
                  <a:pt x="2276514" y="992534"/>
                </a:moveTo>
                <a:lnTo>
                  <a:pt x="2261006" y="1004144"/>
                </a:lnTo>
                <a:lnTo>
                  <a:pt x="2256296" y="1006625"/>
                </a:lnTo>
                <a:lnTo>
                  <a:pt x="2256296" y="1006625"/>
                </a:lnTo>
                <a:lnTo>
                  <a:pt x="2256287" y="1006630"/>
                </a:lnTo>
                <a:lnTo>
                  <a:pt x="2223326" y="1023988"/>
                </a:lnTo>
                <a:lnTo>
                  <a:pt x="2200366" y="1030019"/>
                </a:lnTo>
                <a:lnTo>
                  <a:pt x="2198473" y="1030338"/>
                </a:lnTo>
                <a:lnTo>
                  <a:pt x="2197826" y="1030463"/>
                </a:lnTo>
                <a:lnTo>
                  <a:pt x="2219318" y="1020019"/>
                </a:lnTo>
                <a:cubicBezTo>
                  <a:pt x="2231744" y="1013273"/>
                  <a:pt x="2243970" y="1006327"/>
                  <a:pt x="2256296" y="1000275"/>
                </a:cubicBezTo>
                <a:close/>
                <a:moveTo>
                  <a:pt x="526952" y="992307"/>
                </a:moveTo>
                <a:cubicBezTo>
                  <a:pt x="494705" y="1037240"/>
                  <a:pt x="468908" y="1088593"/>
                  <a:pt x="436662" y="1133526"/>
                </a:cubicBezTo>
                <a:cubicBezTo>
                  <a:pt x="436662" y="1133526"/>
                  <a:pt x="430213" y="1133526"/>
                  <a:pt x="430213" y="1127107"/>
                </a:cubicBezTo>
                <a:cubicBezTo>
                  <a:pt x="462459" y="1082174"/>
                  <a:pt x="488256" y="1037240"/>
                  <a:pt x="526952" y="992307"/>
                </a:cubicBezTo>
                <a:close/>
                <a:moveTo>
                  <a:pt x="565075" y="992238"/>
                </a:moveTo>
                <a:cubicBezTo>
                  <a:pt x="565075" y="992238"/>
                  <a:pt x="571501" y="992238"/>
                  <a:pt x="565075" y="998639"/>
                </a:cubicBezTo>
                <a:cubicBezTo>
                  <a:pt x="532947" y="1069053"/>
                  <a:pt x="487968" y="1126664"/>
                  <a:pt x="442988" y="1184275"/>
                </a:cubicBezTo>
                <a:cubicBezTo>
                  <a:pt x="481542" y="1120263"/>
                  <a:pt x="532947" y="1062652"/>
                  <a:pt x="565075" y="992238"/>
                </a:cubicBezTo>
                <a:close/>
                <a:moveTo>
                  <a:pt x="2171100" y="991941"/>
                </a:moveTo>
                <a:lnTo>
                  <a:pt x="2172235" y="993079"/>
                </a:lnTo>
                <a:lnTo>
                  <a:pt x="2171848" y="999290"/>
                </a:lnTo>
                <a:lnTo>
                  <a:pt x="2169614" y="1003020"/>
                </a:lnTo>
                <a:lnTo>
                  <a:pt x="2164341" y="1006103"/>
                </a:lnTo>
                <a:lnTo>
                  <a:pt x="2164075" y="996509"/>
                </a:lnTo>
                <a:close/>
                <a:moveTo>
                  <a:pt x="1830969" y="991468"/>
                </a:moveTo>
                <a:lnTo>
                  <a:pt x="1837396" y="997908"/>
                </a:lnTo>
                <a:lnTo>
                  <a:pt x="1838270" y="1000036"/>
                </a:lnTo>
                <a:lnTo>
                  <a:pt x="1831403" y="994704"/>
                </a:lnTo>
                <a:close/>
                <a:moveTo>
                  <a:pt x="2293692" y="990968"/>
                </a:moveTo>
                <a:lnTo>
                  <a:pt x="2293875" y="992238"/>
                </a:lnTo>
                <a:lnTo>
                  <a:pt x="2290231" y="993633"/>
                </a:lnTo>
                <a:close/>
                <a:moveTo>
                  <a:pt x="3295928" y="990089"/>
                </a:moveTo>
                <a:lnTo>
                  <a:pt x="3297548" y="992107"/>
                </a:lnTo>
                <a:lnTo>
                  <a:pt x="3301382" y="998432"/>
                </a:lnTo>
                <a:close/>
                <a:moveTo>
                  <a:pt x="2182684" y="989878"/>
                </a:moveTo>
                <a:lnTo>
                  <a:pt x="2179949" y="999196"/>
                </a:lnTo>
                <a:cubicBezTo>
                  <a:pt x="2177535" y="1004839"/>
                  <a:pt x="2174318" y="1011289"/>
                  <a:pt x="2171100" y="1017738"/>
                </a:cubicBezTo>
                <a:cubicBezTo>
                  <a:pt x="2171100" y="1017738"/>
                  <a:pt x="2164664" y="1017738"/>
                  <a:pt x="2164664" y="1017738"/>
                </a:cubicBezTo>
                <a:lnTo>
                  <a:pt x="2164595" y="1015255"/>
                </a:lnTo>
                <a:lnTo>
                  <a:pt x="2167422" y="1011289"/>
                </a:lnTo>
                <a:lnTo>
                  <a:pt x="2171100" y="1011289"/>
                </a:lnTo>
                <a:lnTo>
                  <a:pt x="2171452" y="1005634"/>
                </a:lnTo>
                <a:lnTo>
                  <a:pt x="2174318" y="1001615"/>
                </a:lnTo>
                <a:lnTo>
                  <a:pt x="2175892" y="999406"/>
                </a:lnTo>
                <a:lnTo>
                  <a:pt x="2177535" y="998390"/>
                </a:lnTo>
                <a:lnTo>
                  <a:pt x="2177297" y="997435"/>
                </a:lnTo>
                <a:close/>
                <a:moveTo>
                  <a:pt x="2284229" y="989581"/>
                </a:moveTo>
                <a:lnTo>
                  <a:pt x="2275869" y="999131"/>
                </a:lnTo>
                <a:lnTo>
                  <a:pt x="2271715" y="1000722"/>
                </a:lnTo>
                <a:lnTo>
                  <a:pt x="2282795" y="990130"/>
                </a:lnTo>
                <a:close/>
                <a:moveTo>
                  <a:pt x="8404" y="989360"/>
                </a:moveTo>
                <a:lnTo>
                  <a:pt x="38537" y="1000672"/>
                </a:lnTo>
                <a:cubicBezTo>
                  <a:pt x="51382" y="1007101"/>
                  <a:pt x="64228" y="1015138"/>
                  <a:pt x="77074" y="1024782"/>
                </a:cubicBezTo>
                <a:cubicBezTo>
                  <a:pt x="96342" y="1044070"/>
                  <a:pt x="122034" y="1056929"/>
                  <a:pt x="147725" y="1069788"/>
                </a:cubicBezTo>
                <a:lnTo>
                  <a:pt x="222089" y="1118136"/>
                </a:lnTo>
                <a:lnTo>
                  <a:pt x="250490" y="1140511"/>
                </a:lnTo>
                <a:lnTo>
                  <a:pt x="276551" y="1157010"/>
                </a:lnTo>
                <a:lnTo>
                  <a:pt x="186262" y="1101935"/>
                </a:lnTo>
                <a:cubicBezTo>
                  <a:pt x="154148" y="1082646"/>
                  <a:pt x="122034" y="1063358"/>
                  <a:pt x="89919" y="1044070"/>
                </a:cubicBezTo>
                <a:cubicBezTo>
                  <a:pt x="77074" y="1034426"/>
                  <a:pt x="62622" y="1023175"/>
                  <a:pt x="47368" y="1012727"/>
                </a:cubicBezTo>
                <a:lnTo>
                  <a:pt x="9905" y="991751"/>
                </a:lnTo>
                <a:close/>
                <a:moveTo>
                  <a:pt x="1850009" y="988980"/>
                </a:moveTo>
                <a:lnTo>
                  <a:pt x="1858285" y="996298"/>
                </a:lnTo>
                <a:cubicBezTo>
                  <a:pt x="1866320" y="1005959"/>
                  <a:pt x="1872747" y="1017230"/>
                  <a:pt x="1875961" y="1030112"/>
                </a:cubicBezTo>
                <a:cubicBezTo>
                  <a:pt x="1885602" y="1063926"/>
                  <a:pt x="1866319" y="1094116"/>
                  <a:pt x="1839806" y="1112533"/>
                </a:cubicBezTo>
                <a:lnTo>
                  <a:pt x="1824614" y="1120199"/>
                </a:lnTo>
                <a:lnTo>
                  <a:pt x="1848644" y="1092909"/>
                </a:lnTo>
                <a:lnTo>
                  <a:pt x="1851012" y="1086845"/>
                </a:lnTo>
                <a:lnTo>
                  <a:pt x="1860695" y="1076807"/>
                </a:lnTo>
                <a:cubicBezTo>
                  <a:pt x="1866320" y="1067146"/>
                  <a:pt x="1869533" y="1055875"/>
                  <a:pt x="1869533" y="1042993"/>
                </a:cubicBezTo>
                <a:lnTo>
                  <a:pt x="1864100" y="1023689"/>
                </a:lnTo>
                <a:lnTo>
                  <a:pt x="1863407" y="1011494"/>
                </a:lnTo>
                <a:close/>
                <a:moveTo>
                  <a:pt x="2293095" y="986832"/>
                </a:moveTo>
                <a:lnTo>
                  <a:pt x="2293673" y="990840"/>
                </a:lnTo>
                <a:lnTo>
                  <a:pt x="2289641" y="993859"/>
                </a:lnTo>
                <a:lnTo>
                  <a:pt x="2286199" y="995177"/>
                </a:lnTo>
                <a:close/>
                <a:moveTo>
                  <a:pt x="0" y="986206"/>
                </a:moveTo>
                <a:lnTo>
                  <a:pt x="9905" y="991751"/>
                </a:lnTo>
                <a:lnTo>
                  <a:pt x="24086" y="1014334"/>
                </a:lnTo>
                <a:cubicBezTo>
                  <a:pt x="32114" y="1023175"/>
                  <a:pt x="41748" y="1031211"/>
                  <a:pt x="51382" y="1037641"/>
                </a:cubicBezTo>
                <a:cubicBezTo>
                  <a:pt x="77074" y="1050499"/>
                  <a:pt x="96342" y="1063358"/>
                  <a:pt x="115611" y="1076217"/>
                </a:cubicBezTo>
                <a:cubicBezTo>
                  <a:pt x="166993" y="1108364"/>
                  <a:pt x="224799" y="1140511"/>
                  <a:pt x="282604" y="1166228"/>
                </a:cubicBezTo>
                <a:lnTo>
                  <a:pt x="312839" y="1179986"/>
                </a:lnTo>
                <a:lnTo>
                  <a:pt x="342695" y="1198888"/>
                </a:lnTo>
                <a:lnTo>
                  <a:pt x="327564" y="1191946"/>
                </a:lnTo>
                <a:cubicBezTo>
                  <a:pt x="263336" y="1166228"/>
                  <a:pt x="192685" y="1134081"/>
                  <a:pt x="128456" y="1095505"/>
                </a:cubicBezTo>
                <a:cubicBezTo>
                  <a:pt x="102765" y="1076217"/>
                  <a:pt x="77074" y="1063358"/>
                  <a:pt x="57805" y="1044070"/>
                </a:cubicBezTo>
                <a:cubicBezTo>
                  <a:pt x="32114" y="1031211"/>
                  <a:pt x="12846" y="1011923"/>
                  <a:pt x="0" y="986206"/>
                </a:cubicBezTo>
                <a:close/>
                <a:moveTo>
                  <a:pt x="0" y="986206"/>
                </a:moveTo>
                <a:cubicBezTo>
                  <a:pt x="0" y="986206"/>
                  <a:pt x="0" y="986206"/>
                  <a:pt x="6423" y="986206"/>
                </a:cubicBezTo>
                <a:lnTo>
                  <a:pt x="8404" y="989360"/>
                </a:lnTo>
                <a:close/>
                <a:moveTo>
                  <a:pt x="2300288" y="985888"/>
                </a:moveTo>
                <a:lnTo>
                  <a:pt x="2293692" y="990968"/>
                </a:lnTo>
                <a:lnTo>
                  <a:pt x="2293673" y="990840"/>
                </a:lnTo>
                <a:close/>
                <a:moveTo>
                  <a:pt x="2293875" y="985888"/>
                </a:moveTo>
                <a:lnTo>
                  <a:pt x="2293095" y="986832"/>
                </a:lnTo>
                <a:lnTo>
                  <a:pt x="2293073" y="986682"/>
                </a:lnTo>
                <a:lnTo>
                  <a:pt x="2292144" y="986551"/>
                </a:lnTo>
                <a:close/>
                <a:moveTo>
                  <a:pt x="2287461" y="985888"/>
                </a:moveTo>
                <a:lnTo>
                  <a:pt x="2292144" y="986551"/>
                </a:lnTo>
                <a:lnTo>
                  <a:pt x="2284229" y="989581"/>
                </a:lnTo>
                <a:close/>
                <a:moveTo>
                  <a:pt x="649216" y="985888"/>
                </a:moveTo>
                <a:cubicBezTo>
                  <a:pt x="649216" y="985888"/>
                  <a:pt x="655638" y="985888"/>
                  <a:pt x="655638" y="992326"/>
                </a:cubicBezTo>
                <a:cubicBezTo>
                  <a:pt x="617105" y="1069585"/>
                  <a:pt x="565727" y="1140405"/>
                  <a:pt x="520772" y="1217663"/>
                </a:cubicBezTo>
                <a:cubicBezTo>
                  <a:pt x="514350" y="1217663"/>
                  <a:pt x="514350" y="1217663"/>
                  <a:pt x="514350" y="1211225"/>
                </a:cubicBezTo>
                <a:cubicBezTo>
                  <a:pt x="559305" y="1140405"/>
                  <a:pt x="617105" y="1069585"/>
                  <a:pt x="649216" y="985888"/>
                </a:cubicBezTo>
                <a:close/>
                <a:moveTo>
                  <a:pt x="3896497" y="985470"/>
                </a:moveTo>
                <a:lnTo>
                  <a:pt x="3899581" y="991642"/>
                </a:lnTo>
                <a:lnTo>
                  <a:pt x="3902580" y="1001101"/>
                </a:lnTo>
                <a:close/>
                <a:moveTo>
                  <a:pt x="1156285" y="985210"/>
                </a:moveTo>
                <a:lnTo>
                  <a:pt x="1123486" y="1039847"/>
                </a:lnTo>
                <a:lnTo>
                  <a:pt x="1116412" y="1049488"/>
                </a:lnTo>
                <a:lnTo>
                  <a:pt x="1149210" y="994852"/>
                </a:lnTo>
                <a:lnTo>
                  <a:pt x="1156284" y="985211"/>
                </a:lnTo>
                <a:close/>
                <a:moveTo>
                  <a:pt x="1830474" y="984531"/>
                </a:moveTo>
                <a:lnTo>
                  <a:pt x="1844627" y="998713"/>
                </a:lnTo>
                <a:lnTo>
                  <a:pt x="1847082" y="1009610"/>
                </a:lnTo>
                <a:lnTo>
                  <a:pt x="1843823" y="1004349"/>
                </a:lnTo>
                <a:lnTo>
                  <a:pt x="1838777" y="1000430"/>
                </a:lnTo>
                <a:lnTo>
                  <a:pt x="1838199" y="996298"/>
                </a:lnTo>
                <a:close/>
                <a:moveTo>
                  <a:pt x="1744131" y="981965"/>
                </a:moveTo>
                <a:lnTo>
                  <a:pt x="1709807" y="1038046"/>
                </a:lnTo>
                <a:lnTo>
                  <a:pt x="1696637" y="1054481"/>
                </a:lnTo>
                <a:lnTo>
                  <a:pt x="1676078" y="1075106"/>
                </a:lnTo>
                <a:lnTo>
                  <a:pt x="1653229" y="1098685"/>
                </a:lnTo>
                <a:lnTo>
                  <a:pt x="1650381" y="1100887"/>
                </a:lnTo>
                <a:cubicBezTo>
                  <a:pt x="1643956" y="1110555"/>
                  <a:pt x="1635926" y="1118612"/>
                  <a:pt x="1628698" y="1127474"/>
                </a:cubicBezTo>
                <a:lnTo>
                  <a:pt x="1627664" y="1129402"/>
                </a:lnTo>
                <a:lnTo>
                  <a:pt x="1624683" y="1133114"/>
                </a:lnTo>
                <a:lnTo>
                  <a:pt x="1622784" y="1138493"/>
                </a:lnTo>
                <a:lnTo>
                  <a:pt x="1620127" y="1143443"/>
                </a:lnTo>
                <a:lnTo>
                  <a:pt x="1609720" y="1155472"/>
                </a:lnTo>
                <a:lnTo>
                  <a:pt x="1626390" y="1125460"/>
                </a:lnTo>
                <a:cubicBezTo>
                  <a:pt x="1633918" y="1114584"/>
                  <a:pt x="1642350" y="1104110"/>
                  <a:pt x="1650381" y="1094442"/>
                </a:cubicBezTo>
                <a:cubicBezTo>
                  <a:pt x="1669654" y="1068661"/>
                  <a:pt x="1688927" y="1049325"/>
                  <a:pt x="1714625" y="1023544"/>
                </a:cubicBezTo>
                <a:cubicBezTo>
                  <a:pt x="1717837" y="1017099"/>
                  <a:pt x="1722655" y="1010654"/>
                  <a:pt x="1728277" y="1003403"/>
                </a:cubicBezTo>
                <a:close/>
                <a:moveTo>
                  <a:pt x="2293875" y="979538"/>
                </a:moveTo>
                <a:lnTo>
                  <a:pt x="2282795" y="990130"/>
                </a:lnTo>
                <a:lnTo>
                  <a:pt x="2276514" y="992534"/>
                </a:lnTo>
                <a:close/>
                <a:moveTo>
                  <a:pt x="980560" y="978129"/>
                </a:moveTo>
                <a:lnTo>
                  <a:pt x="976326" y="984861"/>
                </a:lnTo>
                <a:cubicBezTo>
                  <a:pt x="955470" y="1017804"/>
                  <a:pt x="934614" y="1049944"/>
                  <a:pt x="912153" y="1082083"/>
                </a:cubicBezTo>
                <a:cubicBezTo>
                  <a:pt x="873650" y="1146363"/>
                  <a:pt x="828729" y="1210642"/>
                  <a:pt x="790225" y="1281349"/>
                </a:cubicBezTo>
                <a:cubicBezTo>
                  <a:pt x="777391" y="1294205"/>
                  <a:pt x="770973" y="1313488"/>
                  <a:pt x="764556" y="1326344"/>
                </a:cubicBezTo>
                <a:lnTo>
                  <a:pt x="756964" y="1340920"/>
                </a:lnTo>
                <a:lnTo>
                  <a:pt x="745304" y="1352056"/>
                </a:lnTo>
                <a:lnTo>
                  <a:pt x="741344" y="1353408"/>
                </a:lnTo>
                <a:lnTo>
                  <a:pt x="743803" y="1354862"/>
                </a:lnTo>
                <a:lnTo>
                  <a:pt x="750547" y="1351044"/>
                </a:lnTo>
                <a:lnTo>
                  <a:pt x="746665" y="1356553"/>
                </a:lnTo>
                <a:lnTo>
                  <a:pt x="757878" y="1363180"/>
                </a:lnTo>
                <a:lnTo>
                  <a:pt x="757736" y="1363751"/>
                </a:lnTo>
                <a:lnTo>
                  <a:pt x="746527" y="1356749"/>
                </a:lnTo>
                <a:lnTo>
                  <a:pt x="745304" y="1358484"/>
                </a:lnTo>
                <a:lnTo>
                  <a:pt x="739342" y="1361769"/>
                </a:lnTo>
                <a:lnTo>
                  <a:pt x="757562" y="1370874"/>
                </a:lnTo>
                <a:lnTo>
                  <a:pt x="762629" y="1373406"/>
                </a:lnTo>
                <a:lnTo>
                  <a:pt x="765078" y="1377738"/>
                </a:lnTo>
                <a:lnTo>
                  <a:pt x="757763" y="1371678"/>
                </a:lnTo>
                <a:lnTo>
                  <a:pt x="739153" y="1361873"/>
                </a:lnTo>
                <a:lnTo>
                  <a:pt x="729261" y="1367322"/>
                </a:lnTo>
                <a:lnTo>
                  <a:pt x="720919" y="1369411"/>
                </a:lnTo>
                <a:lnTo>
                  <a:pt x="723724" y="1365196"/>
                </a:lnTo>
                <a:lnTo>
                  <a:pt x="726052" y="1364912"/>
                </a:lnTo>
                <a:lnTo>
                  <a:pt x="735147" y="1359762"/>
                </a:lnTo>
                <a:lnTo>
                  <a:pt x="731838" y="1358019"/>
                </a:lnTo>
                <a:lnTo>
                  <a:pt x="735232" y="1359715"/>
                </a:lnTo>
                <a:lnTo>
                  <a:pt x="743647" y="1354950"/>
                </a:lnTo>
                <a:lnTo>
                  <a:pt x="741237" y="1353445"/>
                </a:lnTo>
                <a:lnTo>
                  <a:pt x="734352" y="1355797"/>
                </a:lnTo>
                <a:lnTo>
                  <a:pt x="738887" y="1352056"/>
                </a:lnTo>
                <a:lnTo>
                  <a:pt x="738921" y="1351998"/>
                </a:lnTo>
                <a:lnTo>
                  <a:pt x="738269" y="1351591"/>
                </a:lnTo>
                <a:lnTo>
                  <a:pt x="738931" y="1351982"/>
                </a:lnTo>
                <a:lnTo>
                  <a:pt x="748513" y="1335986"/>
                </a:lnTo>
                <a:cubicBezTo>
                  <a:pt x="751722" y="1331165"/>
                  <a:pt x="754930" y="1326344"/>
                  <a:pt x="758139" y="1319916"/>
                </a:cubicBezTo>
                <a:cubicBezTo>
                  <a:pt x="777391" y="1287777"/>
                  <a:pt x="796642" y="1249209"/>
                  <a:pt x="822312" y="1217070"/>
                </a:cubicBezTo>
                <a:lnTo>
                  <a:pt x="927983" y="1049944"/>
                </a:lnTo>
                <a:close/>
                <a:moveTo>
                  <a:pt x="2299487" y="977951"/>
                </a:moveTo>
                <a:cubicBezTo>
                  <a:pt x="2300288" y="979538"/>
                  <a:pt x="2300288" y="982713"/>
                  <a:pt x="2300288" y="985888"/>
                </a:cubicBezTo>
                <a:cubicBezTo>
                  <a:pt x="2300288" y="979538"/>
                  <a:pt x="2293875" y="979538"/>
                  <a:pt x="2293875" y="979538"/>
                </a:cubicBezTo>
                <a:cubicBezTo>
                  <a:pt x="2297082" y="976363"/>
                  <a:pt x="2298685" y="976363"/>
                  <a:pt x="2299487" y="977951"/>
                </a:cubicBezTo>
                <a:close/>
                <a:moveTo>
                  <a:pt x="46002" y="976383"/>
                </a:moveTo>
                <a:lnTo>
                  <a:pt x="53794" y="979552"/>
                </a:lnTo>
                <a:lnTo>
                  <a:pt x="61820" y="991028"/>
                </a:lnTo>
                <a:lnTo>
                  <a:pt x="83059" y="1005202"/>
                </a:lnTo>
                <a:lnTo>
                  <a:pt x="95183" y="1017634"/>
                </a:lnTo>
                <a:lnTo>
                  <a:pt x="62623" y="997457"/>
                </a:lnTo>
                <a:close/>
                <a:moveTo>
                  <a:pt x="1747984" y="975669"/>
                </a:moveTo>
                <a:lnTo>
                  <a:pt x="1746747" y="978427"/>
                </a:lnTo>
                <a:lnTo>
                  <a:pt x="1744131" y="981965"/>
                </a:lnTo>
                <a:close/>
                <a:moveTo>
                  <a:pt x="1748980" y="974756"/>
                </a:moveTo>
                <a:lnTo>
                  <a:pt x="1749524" y="975572"/>
                </a:lnTo>
                <a:lnTo>
                  <a:pt x="1747838" y="979466"/>
                </a:lnTo>
                <a:close/>
                <a:moveTo>
                  <a:pt x="974968" y="974752"/>
                </a:moveTo>
                <a:lnTo>
                  <a:pt x="944240" y="1024232"/>
                </a:lnTo>
                <a:lnTo>
                  <a:pt x="927983" y="1049944"/>
                </a:lnTo>
                <a:lnTo>
                  <a:pt x="918571" y="1062800"/>
                </a:lnTo>
                <a:cubicBezTo>
                  <a:pt x="899319" y="1094939"/>
                  <a:pt x="873650" y="1127079"/>
                  <a:pt x="854398" y="1159218"/>
                </a:cubicBezTo>
                <a:cubicBezTo>
                  <a:pt x="835146" y="1191358"/>
                  <a:pt x="809477" y="1217070"/>
                  <a:pt x="790225" y="1249209"/>
                </a:cubicBezTo>
                <a:cubicBezTo>
                  <a:pt x="777391" y="1281349"/>
                  <a:pt x="764556" y="1307060"/>
                  <a:pt x="745304" y="1332772"/>
                </a:cubicBezTo>
                <a:lnTo>
                  <a:pt x="728694" y="1357729"/>
                </a:lnTo>
                <a:lnTo>
                  <a:pt x="721398" y="1360221"/>
                </a:lnTo>
                <a:lnTo>
                  <a:pt x="738887" y="1339200"/>
                </a:lnTo>
                <a:cubicBezTo>
                  <a:pt x="751722" y="1313488"/>
                  <a:pt x="770973" y="1281349"/>
                  <a:pt x="783808" y="1255637"/>
                </a:cubicBezTo>
                <a:cubicBezTo>
                  <a:pt x="803060" y="1223497"/>
                  <a:pt x="822312" y="1197786"/>
                  <a:pt x="841563" y="1165646"/>
                </a:cubicBezTo>
                <a:close/>
                <a:moveTo>
                  <a:pt x="1817892" y="972590"/>
                </a:moveTo>
                <a:lnTo>
                  <a:pt x="1826049" y="977791"/>
                </a:lnTo>
                <a:lnTo>
                  <a:pt x="1830474" y="984531"/>
                </a:lnTo>
                <a:lnTo>
                  <a:pt x="1824541" y="978586"/>
                </a:lnTo>
                <a:lnTo>
                  <a:pt x="1820898" y="975943"/>
                </a:lnTo>
                <a:lnTo>
                  <a:pt x="1820524" y="975366"/>
                </a:lnTo>
                <a:close/>
                <a:moveTo>
                  <a:pt x="1778496" y="972501"/>
                </a:moveTo>
                <a:lnTo>
                  <a:pt x="1764414" y="1000281"/>
                </a:lnTo>
                <a:cubicBezTo>
                  <a:pt x="1755581" y="1013272"/>
                  <a:pt x="1745141" y="1025558"/>
                  <a:pt x="1733898" y="1037240"/>
                </a:cubicBezTo>
                <a:lnTo>
                  <a:pt x="1726046" y="1044313"/>
                </a:lnTo>
                <a:lnTo>
                  <a:pt x="1729080" y="1041269"/>
                </a:lnTo>
                <a:close/>
                <a:moveTo>
                  <a:pt x="1778811" y="971880"/>
                </a:moveTo>
                <a:lnTo>
                  <a:pt x="1778869" y="971982"/>
                </a:lnTo>
                <a:lnTo>
                  <a:pt x="1778496" y="972501"/>
                </a:lnTo>
                <a:close/>
                <a:moveTo>
                  <a:pt x="40666" y="969617"/>
                </a:moveTo>
                <a:lnTo>
                  <a:pt x="46002" y="976383"/>
                </a:lnTo>
                <a:lnTo>
                  <a:pt x="38537" y="973347"/>
                </a:lnTo>
                <a:close/>
                <a:moveTo>
                  <a:pt x="1797140" y="967061"/>
                </a:moveTo>
                <a:lnTo>
                  <a:pt x="1810027" y="968054"/>
                </a:lnTo>
                <a:lnTo>
                  <a:pt x="1820898" y="975943"/>
                </a:lnTo>
                <a:lnTo>
                  <a:pt x="1830969" y="991468"/>
                </a:lnTo>
                <a:lnTo>
                  <a:pt x="1830969" y="991468"/>
                </a:lnTo>
                <a:lnTo>
                  <a:pt x="1818114" y="978586"/>
                </a:lnTo>
                <a:close/>
                <a:moveTo>
                  <a:pt x="1822005" y="967055"/>
                </a:moveTo>
                <a:lnTo>
                  <a:pt x="1828330" y="967256"/>
                </a:lnTo>
                <a:lnTo>
                  <a:pt x="1843823" y="978586"/>
                </a:lnTo>
                <a:lnTo>
                  <a:pt x="1850009" y="988980"/>
                </a:lnTo>
                <a:lnTo>
                  <a:pt x="1830969" y="972145"/>
                </a:lnTo>
                <a:close/>
                <a:moveTo>
                  <a:pt x="1818936" y="966958"/>
                </a:moveTo>
                <a:lnTo>
                  <a:pt x="1819967" y="966990"/>
                </a:lnTo>
                <a:lnTo>
                  <a:pt x="1828558" y="972950"/>
                </a:lnTo>
                <a:cubicBezTo>
                  <a:pt x="1832576" y="976976"/>
                  <a:pt x="1837396" y="981807"/>
                  <a:pt x="1843823" y="985027"/>
                </a:cubicBezTo>
                <a:lnTo>
                  <a:pt x="1848899" y="998144"/>
                </a:lnTo>
                <a:lnTo>
                  <a:pt x="1837396" y="985027"/>
                </a:lnTo>
                <a:lnTo>
                  <a:pt x="1826049" y="977791"/>
                </a:lnTo>
                <a:close/>
                <a:moveTo>
                  <a:pt x="44960" y="966918"/>
                </a:moveTo>
                <a:lnTo>
                  <a:pt x="47216" y="970145"/>
                </a:lnTo>
                <a:lnTo>
                  <a:pt x="41564" y="968043"/>
                </a:lnTo>
                <a:lnTo>
                  <a:pt x="41748" y="967721"/>
                </a:lnTo>
                <a:cubicBezTo>
                  <a:pt x="43354" y="966918"/>
                  <a:pt x="44960" y="966918"/>
                  <a:pt x="44960" y="966918"/>
                </a:cubicBezTo>
                <a:close/>
                <a:moveTo>
                  <a:pt x="38537" y="966918"/>
                </a:moveTo>
                <a:lnTo>
                  <a:pt x="41564" y="968043"/>
                </a:lnTo>
                <a:lnTo>
                  <a:pt x="40666" y="969617"/>
                </a:lnTo>
                <a:close/>
                <a:moveTo>
                  <a:pt x="1808038" y="966611"/>
                </a:moveTo>
                <a:lnTo>
                  <a:pt x="1812354" y="966748"/>
                </a:lnTo>
                <a:lnTo>
                  <a:pt x="1817892" y="972590"/>
                </a:lnTo>
                <a:lnTo>
                  <a:pt x="1810883" y="968120"/>
                </a:lnTo>
                <a:lnTo>
                  <a:pt x="1810027" y="968054"/>
                </a:lnTo>
                <a:close/>
                <a:moveTo>
                  <a:pt x="1790383" y="966049"/>
                </a:moveTo>
                <a:lnTo>
                  <a:pt x="1795602" y="966215"/>
                </a:lnTo>
                <a:lnTo>
                  <a:pt x="1797140" y="967061"/>
                </a:lnTo>
                <a:lnTo>
                  <a:pt x="1791277" y="966609"/>
                </a:lnTo>
                <a:close/>
                <a:moveTo>
                  <a:pt x="1779549" y="965705"/>
                </a:moveTo>
                <a:lnTo>
                  <a:pt x="1780828" y="965803"/>
                </a:lnTo>
                <a:lnTo>
                  <a:pt x="1780865" y="965747"/>
                </a:lnTo>
                <a:close/>
                <a:moveTo>
                  <a:pt x="1816136" y="963723"/>
                </a:moveTo>
                <a:lnTo>
                  <a:pt x="1822005" y="967055"/>
                </a:lnTo>
                <a:lnTo>
                  <a:pt x="1819967" y="966990"/>
                </a:lnTo>
                <a:lnTo>
                  <a:pt x="1818114" y="965705"/>
                </a:lnTo>
                <a:close/>
                <a:moveTo>
                  <a:pt x="1807372" y="961493"/>
                </a:moveTo>
                <a:lnTo>
                  <a:pt x="1818114" y="965705"/>
                </a:lnTo>
                <a:lnTo>
                  <a:pt x="1818936" y="966958"/>
                </a:lnTo>
                <a:lnTo>
                  <a:pt x="1812354" y="966748"/>
                </a:lnTo>
                <a:close/>
                <a:moveTo>
                  <a:pt x="1812129" y="961448"/>
                </a:moveTo>
                <a:lnTo>
                  <a:pt x="1814024" y="961606"/>
                </a:lnTo>
                <a:lnTo>
                  <a:pt x="1816136" y="963723"/>
                </a:lnTo>
                <a:close/>
                <a:moveTo>
                  <a:pt x="1805939" y="960931"/>
                </a:moveTo>
                <a:lnTo>
                  <a:pt x="1806917" y="961013"/>
                </a:lnTo>
                <a:lnTo>
                  <a:pt x="1807372" y="961493"/>
                </a:lnTo>
                <a:close/>
                <a:moveTo>
                  <a:pt x="1796466" y="960140"/>
                </a:moveTo>
                <a:lnTo>
                  <a:pt x="1799587" y="960400"/>
                </a:lnTo>
                <a:lnTo>
                  <a:pt x="1801242" y="961679"/>
                </a:lnTo>
                <a:lnTo>
                  <a:pt x="1808038" y="966611"/>
                </a:lnTo>
                <a:lnTo>
                  <a:pt x="1795602" y="966215"/>
                </a:lnTo>
                <a:lnTo>
                  <a:pt x="1793207" y="964900"/>
                </a:lnTo>
                <a:lnTo>
                  <a:pt x="1791120" y="962976"/>
                </a:lnTo>
                <a:close/>
                <a:moveTo>
                  <a:pt x="2195998" y="959744"/>
                </a:moveTo>
                <a:lnTo>
                  <a:pt x="2190407" y="979043"/>
                </a:lnTo>
                <a:lnTo>
                  <a:pt x="2182684" y="989878"/>
                </a:lnTo>
                <a:lnTo>
                  <a:pt x="2183971" y="985492"/>
                </a:lnTo>
                <a:close/>
                <a:moveTo>
                  <a:pt x="4348925" y="959368"/>
                </a:moveTo>
                <a:cubicBezTo>
                  <a:pt x="4355350" y="959368"/>
                  <a:pt x="4355350" y="959368"/>
                  <a:pt x="4355350" y="965811"/>
                </a:cubicBezTo>
                <a:lnTo>
                  <a:pt x="4347023" y="975090"/>
                </a:lnTo>
                <a:lnTo>
                  <a:pt x="4342500" y="978698"/>
                </a:lnTo>
                <a:cubicBezTo>
                  <a:pt x="4329650" y="991585"/>
                  <a:pt x="4318406" y="1002861"/>
                  <a:pt x="4307162" y="1013331"/>
                </a:cubicBezTo>
                <a:lnTo>
                  <a:pt x="4305044" y="1015118"/>
                </a:lnTo>
                <a:lnTo>
                  <a:pt x="4315997" y="1003666"/>
                </a:lnTo>
                <a:lnTo>
                  <a:pt x="4340807" y="970289"/>
                </a:lnTo>
                <a:lnTo>
                  <a:pt x="4348925" y="965811"/>
                </a:lnTo>
                <a:cubicBezTo>
                  <a:pt x="4348925" y="965811"/>
                  <a:pt x="4348925" y="959368"/>
                  <a:pt x="4348925" y="959368"/>
                </a:cubicBezTo>
                <a:close/>
                <a:moveTo>
                  <a:pt x="1843823" y="959264"/>
                </a:moveTo>
                <a:cubicBezTo>
                  <a:pt x="1863106" y="965705"/>
                  <a:pt x="1882388" y="965705"/>
                  <a:pt x="1895243" y="978586"/>
                </a:cubicBezTo>
                <a:cubicBezTo>
                  <a:pt x="1914525" y="1004349"/>
                  <a:pt x="1914525" y="1036553"/>
                  <a:pt x="1901670" y="1062315"/>
                </a:cubicBezTo>
                <a:cubicBezTo>
                  <a:pt x="1888815" y="1081638"/>
                  <a:pt x="1875961" y="1100960"/>
                  <a:pt x="1856678" y="1120282"/>
                </a:cubicBezTo>
                <a:cubicBezTo>
                  <a:pt x="1837396" y="1133163"/>
                  <a:pt x="1818114" y="1139604"/>
                  <a:pt x="1792404" y="1139604"/>
                </a:cubicBezTo>
                <a:lnTo>
                  <a:pt x="1778832" y="1140252"/>
                </a:lnTo>
                <a:lnTo>
                  <a:pt x="1793509" y="1137692"/>
                </a:lnTo>
                <a:lnTo>
                  <a:pt x="1805385" y="1131029"/>
                </a:lnTo>
                <a:lnTo>
                  <a:pt x="1830969" y="1122697"/>
                </a:lnTo>
                <a:cubicBezTo>
                  <a:pt x="1842217" y="1118672"/>
                  <a:pt x="1853465" y="1113841"/>
                  <a:pt x="1863106" y="1107400"/>
                </a:cubicBezTo>
                <a:cubicBezTo>
                  <a:pt x="1882388" y="1088078"/>
                  <a:pt x="1895243" y="1068756"/>
                  <a:pt x="1901670" y="1042993"/>
                </a:cubicBezTo>
                <a:cubicBezTo>
                  <a:pt x="1908098" y="1017230"/>
                  <a:pt x="1901670" y="991468"/>
                  <a:pt x="1875961" y="978586"/>
                </a:cubicBezTo>
                <a:cubicBezTo>
                  <a:pt x="1863106" y="968925"/>
                  <a:pt x="1847037" y="967315"/>
                  <a:pt x="1830165" y="967315"/>
                </a:cubicBezTo>
                <a:lnTo>
                  <a:pt x="1828330" y="967256"/>
                </a:lnTo>
                <a:lnTo>
                  <a:pt x="1820108" y="961244"/>
                </a:lnTo>
                <a:close/>
                <a:moveTo>
                  <a:pt x="1785976" y="959264"/>
                </a:moveTo>
                <a:lnTo>
                  <a:pt x="1787206" y="959367"/>
                </a:lnTo>
                <a:lnTo>
                  <a:pt x="1791120" y="962976"/>
                </a:lnTo>
                <a:lnTo>
                  <a:pt x="1788064" y="964597"/>
                </a:lnTo>
                <a:lnTo>
                  <a:pt x="1785976" y="963289"/>
                </a:lnTo>
                <a:lnTo>
                  <a:pt x="1785976" y="960069"/>
                </a:lnTo>
                <a:cubicBezTo>
                  <a:pt x="1785976" y="959264"/>
                  <a:pt x="1785976" y="959264"/>
                  <a:pt x="1785976" y="959264"/>
                </a:cubicBezTo>
                <a:close/>
                <a:moveTo>
                  <a:pt x="1797369" y="958685"/>
                </a:moveTo>
                <a:lnTo>
                  <a:pt x="1798117" y="959264"/>
                </a:lnTo>
                <a:lnTo>
                  <a:pt x="1796466" y="960140"/>
                </a:lnTo>
                <a:lnTo>
                  <a:pt x="1787206" y="959367"/>
                </a:lnTo>
                <a:lnTo>
                  <a:pt x="1786742" y="958939"/>
                </a:lnTo>
                <a:close/>
                <a:moveTo>
                  <a:pt x="1800049" y="958621"/>
                </a:moveTo>
                <a:lnTo>
                  <a:pt x="1805939" y="960931"/>
                </a:lnTo>
                <a:lnTo>
                  <a:pt x="1799587" y="960400"/>
                </a:lnTo>
                <a:lnTo>
                  <a:pt x="1798117" y="959264"/>
                </a:lnTo>
                <a:lnTo>
                  <a:pt x="1799294" y="958640"/>
                </a:lnTo>
                <a:close/>
                <a:moveTo>
                  <a:pt x="1806866" y="958459"/>
                </a:moveTo>
                <a:lnTo>
                  <a:pt x="1812129" y="961448"/>
                </a:lnTo>
                <a:lnTo>
                  <a:pt x="1806917" y="961013"/>
                </a:lnTo>
                <a:lnTo>
                  <a:pt x="1805259" y="959264"/>
                </a:lnTo>
                <a:lnTo>
                  <a:pt x="1804118" y="958524"/>
                </a:lnTo>
                <a:close/>
                <a:moveTo>
                  <a:pt x="498423" y="958152"/>
                </a:moveTo>
                <a:cubicBezTo>
                  <a:pt x="500037" y="958955"/>
                  <a:pt x="501651" y="960560"/>
                  <a:pt x="501651" y="960560"/>
                </a:cubicBezTo>
                <a:cubicBezTo>
                  <a:pt x="475827" y="1005516"/>
                  <a:pt x="443548" y="1050471"/>
                  <a:pt x="411269" y="1095426"/>
                </a:cubicBezTo>
                <a:cubicBezTo>
                  <a:pt x="411269" y="1095426"/>
                  <a:pt x="404813" y="1095426"/>
                  <a:pt x="404813" y="1089004"/>
                </a:cubicBezTo>
                <a:cubicBezTo>
                  <a:pt x="437092" y="1044049"/>
                  <a:pt x="469371" y="1005516"/>
                  <a:pt x="495195" y="960560"/>
                </a:cubicBezTo>
                <a:cubicBezTo>
                  <a:pt x="495195" y="957349"/>
                  <a:pt x="496809" y="957349"/>
                  <a:pt x="498423" y="958152"/>
                </a:cubicBezTo>
                <a:close/>
                <a:moveTo>
                  <a:pt x="1807681" y="955250"/>
                </a:moveTo>
                <a:lnTo>
                  <a:pt x="1814097" y="956849"/>
                </a:lnTo>
                <a:lnTo>
                  <a:pt x="1820108" y="961244"/>
                </a:lnTo>
                <a:lnTo>
                  <a:pt x="1814900" y="961679"/>
                </a:lnTo>
                <a:lnTo>
                  <a:pt x="1814024" y="961606"/>
                </a:lnTo>
                <a:close/>
                <a:moveTo>
                  <a:pt x="3031787" y="955046"/>
                </a:moveTo>
                <a:lnTo>
                  <a:pt x="3070348" y="998332"/>
                </a:lnTo>
                <a:cubicBezTo>
                  <a:pt x="3115332" y="1043320"/>
                  <a:pt x="3160317" y="1094734"/>
                  <a:pt x="3198875" y="1152576"/>
                </a:cubicBezTo>
                <a:lnTo>
                  <a:pt x="3213070" y="1174434"/>
                </a:lnTo>
                <a:lnTo>
                  <a:pt x="3192495" y="1121964"/>
                </a:lnTo>
                <a:cubicBezTo>
                  <a:pt x="3178032" y="1096252"/>
                  <a:pt x="3160356" y="1072147"/>
                  <a:pt x="3141072" y="1049648"/>
                </a:cubicBezTo>
                <a:cubicBezTo>
                  <a:pt x="3118575" y="1027150"/>
                  <a:pt x="3094470" y="1004652"/>
                  <a:pt x="3068759" y="982957"/>
                </a:cubicBezTo>
                <a:close/>
                <a:moveTo>
                  <a:pt x="2198568" y="954244"/>
                </a:moveTo>
                <a:lnTo>
                  <a:pt x="2195998" y="959744"/>
                </a:lnTo>
                <a:lnTo>
                  <a:pt x="2196497" y="958023"/>
                </a:lnTo>
                <a:close/>
                <a:moveTo>
                  <a:pt x="1795091" y="952671"/>
                </a:moveTo>
                <a:lnTo>
                  <a:pt x="1804118" y="958524"/>
                </a:lnTo>
                <a:lnTo>
                  <a:pt x="1800049" y="958621"/>
                </a:lnTo>
                <a:lnTo>
                  <a:pt x="1799635" y="958459"/>
                </a:lnTo>
                <a:lnTo>
                  <a:pt x="1799294" y="958640"/>
                </a:lnTo>
                <a:lnTo>
                  <a:pt x="1797369" y="958685"/>
                </a:lnTo>
                <a:lnTo>
                  <a:pt x="1791538" y="954178"/>
                </a:lnTo>
                <a:close/>
                <a:moveTo>
                  <a:pt x="1778869" y="952646"/>
                </a:moveTo>
                <a:lnTo>
                  <a:pt x="1775942" y="959197"/>
                </a:lnTo>
                <a:lnTo>
                  <a:pt x="1779932" y="959101"/>
                </a:lnTo>
                <a:lnTo>
                  <a:pt x="1779549" y="959264"/>
                </a:lnTo>
                <a:lnTo>
                  <a:pt x="1783523" y="961753"/>
                </a:lnTo>
                <a:lnTo>
                  <a:pt x="1785294" y="959092"/>
                </a:lnTo>
                <a:lnTo>
                  <a:pt x="1783843" y="961953"/>
                </a:lnTo>
                <a:lnTo>
                  <a:pt x="1785976" y="963289"/>
                </a:lnTo>
                <a:lnTo>
                  <a:pt x="1785976" y="965705"/>
                </a:lnTo>
                <a:lnTo>
                  <a:pt x="1788064" y="964597"/>
                </a:lnTo>
                <a:lnTo>
                  <a:pt x="1790383" y="966049"/>
                </a:lnTo>
                <a:lnTo>
                  <a:pt x="1781904" y="965780"/>
                </a:lnTo>
                <a:lnTo>
                  <a:pt x="1781852" y="965882"/>
                </a:lnTo>
                <a:lnTo>
                  <a:pt x="1791277" y="966609"/>
                </a:lnTo>
                <a:lnTo>
                  <a:pt x="1811686" y="979391"/>
                </a:lnTo>
                <a:lnTo>
                  <a:pt x="1831403" y="994704"/>
                </a:lnTo>
                <a:lnTo>
                  <a:pt x="1832021" y="999298"/>
                </a:lnTo>
                <a:lnTo>
                  <a:pt x="1830969" y="997908"/>
                </a:lnTo>
                <a:cubicBezTo>
                  <a:pt x="1821328" y="991468"/>
                  <a:pt x="1811686" y="985027"/>
                  <a:pt x="1802045" y="979391"/>
                </a:cubicBezTo>
                <a:lnTo>
                  <a:pt x="1780235" y="969071"/>
                </a:lnTo>
                <a:lnTo>
                  <a:pt x="1778811" y="971880"/>
                </a:lnTo>
                <a:lnTo>
                  <a:pt x="1777876" y="970239"/>
                </a:lnTo>
                <a:lnTo>
                  <a:pt x="1779032" y="968501"/>
                </a:lnTo>
                <a:lnTo>
                  <a:pt x="1776095" y="967112"/>
                </a:lnTo>
                <a:lnTo>
                  <a:pt x="1777876" y="970239"/>
                </a:lnTo>
                <a:lnTo>
                  <a:pt x="1760901" y="995749"/>
                </a:lnTo>
                <a:lnTo>
                  <a:pt x="1758353" y="998561"/>
                </a:lnTo>
                <a:lnTo>
                  <a:pt x="1773042" y="965687"/>
                </a:lnTo>
                <a:lnTo>
                  <a:pt x="1773132" y="965709"/>
                </a:lnTo>
                <a:lnTo>
                  <a:pt x="1773122" y="965705"/>
                </a:lnTo>
                <a:lnTo>
                  <a:pt x="1773122" y="965509"/>
                </a:lnTo>
                <a:lnTo>
                  <a:pt x="1773042" y="965687"/>
                </a:lnTo>
                <a:lnTo>
                  <a:pt x="1772445" y="965537"/>
                </a:lnTo>
                <a:lnTo>
                  <a:pt x="1740350" y="1018435"/>
                </a:lnTo>
                <a:lnTo>
                  <a:pt x="1729883" y="1029990"/>
                </a:lnTo>
                <a:lnTo>
                  <a:pt x="1703768" y="1057740"/>
                </a:lnTo>
                <a:lnTo>
                  <a:pt x="1695512" y="1065160"/>
                </a:lnTo>
                <a:lnTo>
                  <a:pt x="1708201" y="1049325"/>
                </a:lnTo>
                <a:lnTo>
                  <a:pt x="1719598" y="1033371"/>
                </a:lnTo>
                <a:lnTo>
                  <a:pt x="1723459" y="1029184"/>
                </a:lnTo>
                <a:cubicBezTo>
                  <a:pt x="1734300" y="1017502"/>
                  <a:pt x="1744940" y="1005618"/>
                  <a:pt x="1754476" y="993030"/>
                </a:cubicBezTo>
                <a:lnTo>
                  <a:pt x="1773122" y="962162"/>
                </a:lnTo>
                <a:lnTo>
                  <a:pt x="1773122" y="960069"/>
                </a:lnTo>
                <a:cubicBezTo>
                  <a:pt x="1773122" y="959264"/>
                  <a:pt x="1773122" y="959264"/>
                  <a:pt x="1773122" y="959264"/>
                </a:cubicBezTo>
                <a:lnTo>
                  <a:pt x="1774898" y="959222"/>
                </a:lnTo>
                <a:close/>
                <a:moveTo>
                  <a:pt x="1772445" y="952646"/>
                </a:moveTo>
                <a:cubicBezTo>
                  <a:pt x="1762808" y="968760"/>
                  <a:pt x="1753171" y="984873"/>
                  <a:pt x="1742732" y="1000986"/>
                </a:cubicBezTo>
                <a:lnTo>
                  <a:pt x="1719598" y="1033371"/>
                </a:lnTo>
                <a:lnTo>
                  <a:pt x="1691236" y="1064129"/>
                </a:lnTo>
                <a:lnTo>
                  <a:pt x="1681660" y="1076698"/>
                </a:lnTo>
                <a:lnTo>
                  <a:pt x="1674229" y="1082445"/>
                </a:lnTo>
                <a:lnTo>
                  <a:pt x="1696637" y="1054481"/>
                </a:lnTo>
                <a:lnTo>
                  <a:pt x="1714625" y="1036435"/>
                </a:lnTo>
                <a:cubicBezTo>
                  <a:pt x="1721049" y="1023544"/>
                  <a:pt x="1733898" y="1004208"/>
                  <a:pt x="1746747" y="991318"/>
                </a:cubicBezTo>
                <a:lnTo>
                  <a:pt x="1752435" y="979466"/>
                </a:lnTo>
                <a:lnTo>
                  <a:pt x="1748641" y="979466"/>
                </a:lnTo>
                <a:cubicBezTo>
                  <a:pt x="1747838" y="979466"/>
                  <a:pt x="1747838" y="979466"/>
                  <a:pt x="1747838" y="979466"/>
                </a:cubicBezTo>
                <a:lnTo>
                  <a:pt x="1750051" y="976361"/>
                </a:lnTo>
                <a:lnTo>
                  <a:pt x="1751051" y="977860"/>
                </a:lnTo>
                <a:cubicBezTo>
                  <a:pt x="1752657" y="977860"/>
                  <a:pt x="1754263" y="976255"/>
                  <a:pt x="1754263" y="973044"/>
                </a:cubicBezTo>
                <a:lnTo>
                  <a:pt x="1755397" y="968857"/>
                </a:lnTo>
                <a:lnTo>
                  <a:pt x="1757018" y="966583"/>
                </a:lnTo>
                <a:lnTo>
                  <a:pt x="1755732" y="972597"/>
                </a:lnTo>
                <a:lnTo>
                  <a:pt x="1757187" y="969565"/>
                </a:lnTo>
                <a:cubicBezTo>
                  <a:pt x="1761202" y="962314"/>
                  <a:pt x="1766020" y="955869"/>
                  <a:pt x="1772445" y="952646"/>
                </a:cubicBezTo>
                <a:close/>
                <a:moveTo>
                  <a:pt x="2680855" y="950709"/>
                </a:moveTo>
                <a:lnTo>
                  <a:pt x="2701052" y="960423"/>
                </a:lnTo>
                <a:cubicBezTo>
                  <a:pt x="2715500" y="967651"/>
                  <a:pt x="2729948" y="975681"/>
                  <a:pt x="2742790" y="985318"/>
                </a:cubicBezTo>
                <a:lnTo>
                  <a:pt x="2750448" y="992614"/>
                </a:lnTo>
                <a:lnTo>
                  <a:pt x="2749212" y="991742"/>
                </a:lnTo>
                <a:lnTo>
                  <a:pt x="2726651" y="980022"/>
                </a:lnTo>
                <a:lnTo>
                  <a:pt x="2723526" y="977287"/>
                </a:lnTo>
                <a:cubicBezTo>
                  <a:pt x="2710684" y="967651"/>
                  <a:pt x="2697841" y="959620"/>
                  <a:pt x="2684998" y="953196"/>
                </a:cubicBezTo>
                <a:close/>
                <a:moveTo>
                  <a:pt x="1011738" y="950384"/>
                </a:moveTo>
                <a:lnTo>
                  <a:pt x="1014413" y="954139"/>
                </a:lnTo>
                <a:cubicBezTo>
                  <a:pt x="1014413" y="954139"/>
                  <a:pt x="1014413" y="954139"/>
                  <a:pt x="1007994" y="954139"/>
                </a:cubicBezTo>
                <a:cubicBezTo>
                  <a:pt x="1007994" y="954139"/>
                  <a:pt x="1007994" y="954139"/>
                  <a:pt x="1008796" y="953334"/>
                </a:cubicBezTo>
                <a:close/>
                <a:moveTo>
                  <a:pt x="1760779" y="948992"/>
                </a:moveTo>
                <a:lnTo>
                  <a:pt x="1760531" y="950151"/>
                </a:lnTo>
                <a:lnTo>
                  <a:pt x="1760355" y="950559"/>
                </a:lnTo>
                <a:close/>
                <a:moveTo>
                  <a:pt x="1174031" y="948808"/>
                </a:moveTo>
                <a:lnTo>
                  <a:pt x="1162715" y="972356"/>
                </a:lnTo>
                <a:lnTo>
                  <a:pt x="1149210" y="994852"/>
                </a:lnTo>
                <a:lnTo>
                  <a:pt x="1085543" y="1081627"/>
                </a:lnTo>
                <a:cubicBezTo>
                  <a:pt x="1040526" y="1139476"/>
                  <a:pt x="995509" y="1203753"/>
                  <a:pt x="950492" y="1268031"/>
                </a:cubicBezTo>
                <a:cubicBezTo>
                  <a:pt x="924768" y="1293741"/>
                  <a:pt x="899044" y="1325880"/>
                  <a:pt x="873320" y="1351591"/>
                </a:cubicBezTo>
                <a:cubicBezTo>
                  <a:pt x="866889" y="1364446"/>
                  <a:pt x="854027" y="1377302"/>
                  <a:pt x="847596" y="1396585"/>
                </a:cubicBezTo>
                <a:lnTo>
                  <a:pt x="835168" y="1409006"/>
                </a:lnTo>
                <a:lnTo>
                  <a:pt x="827590" y="1409253"/>
                </a:lnTo>
                <a:lnTo>
                  <a:pt x="837145" y="1398995"/>
                </a:lnTo>
                <a:lnTo>
                  <a:pt x="847998" y="1380917"/>
                </a:lnTo>
                <a:lnTo>
                  <a:pt x="880555" y="1339539"/>
                </a:lnTo>
                <a:cubicBezTo>
                  <a:pt x="903867" y="1313025"/>
                  <a:pt x="927983" y="1287314"/>
                  <a:pt x="950492" y="1261603"/>
                </a:cubicBezTo>
                <a:lnTo>
                  <a:pt x="1000805" y="1182202"/>
                </a:lnTo>
                <a:lnTo>
                  <a:pt x="1040526" y="1126621"/>
                </a:lnTo>
                <a:cubicBezTo>
                  <a:pt x="1066250" y="1100910"/>
                  <a:pt x="1085543" y="1068771"/>
                  <a:pt x="1111267" y="1036633"/>
                </a:cubicBezTo>
                <a:cubicBezTo>
                  <a:pt x="1120913" y="1020564"/>
                  <a:pt x="1132168" y="1006101"/>
                  <a:pt x="1143422" y="991639"/>
                </a:cubicBezTo>
                <a:close/>
                <a:moveTo>
                  <a:pt x="1773122" y="946383"/>
                </a:moveTo>
                <a:lnTo>
                  <a:pt x="1784723" y="948910"/>
                </a:lnTo>
                <a:lnTo>
                  <a:pt x="1791538" y="954178"/>
                </a:lnTo>
                <a:lnTo>
                  <a:pt x="1784990" y="956956"/>
                </a:lnTo>
                <a:lnTo>
                  <a:pt x="1785050" y="957379"/>
                </a:lnTo>
                <a:lnTo>
                  <a:pt x="1786742" y="958939"/>
                </a:lnTo>
                <a:lnTo>
                  <a:pt x="1785277" y="958974"/>
                </a:lnTo>
                <a:lnTo>
                  <a:pt x="1785294" y="959092"/>
                </a:lnTo>
                <a:lnTo>
                  <a:pt x="1785265" y="958974"/>
                </a:lnTo>
                <a:lnTo>
                  <a:pt x="1779932" y="959101"/>
                </a:lnTo>
                <a:lnTo>
                  <a:pt x="1784717" y="957072"/>
                </a:lnTo>
                <a:lnTo>
                  <a:pt x="1784813" y="957160"/>
                </a:lnTo>
                <a:lnTo>
                  <a:pt x="1784783" y="957044"/>
                </a:lnTo>
                <a:lnTo>
                  <a:pt x="1784717" y="957072"/>
                </a:lnTo>
                <a:lnTo>
                  <a:pt x="1781638" y="954233"/>
                </a:lnTo>
                <a:lnTo>
                  <a:pt x="1778869" y="952646"/>
                </a:lnTo>
                <a:lnTo>
                  <a:pt x="1780109" y="952824"/>
                </a:lnTo>
                <a:close/>
                <a:moveTo>
                  <a:pt x="442819" y="946201"/>
                </a:moveTo>
                <a:cubicBezTo>
                  <a:pt x="442819" y="946201"/>
                  <a:pt x="449263" y="946201"/>
                  <a:pt x="449263" y="952669"/>
                </a:cubicBezTo>
                <a:cubicBezTo>
                  <a:pt x="442819" y="985007"/>
                  <a:pt x="423489" y="1010877"/>
                  <a:pt x="404159" y="1036747"/>
                </a:cubicBezTo>
                <a:cubicBezTo>
                  <a:pt x="384829" y="1062618"/>
                  <a:pt x="365498" y="1088488"/>
                  <a:pt x="346168" y="1120826"/>
                </a:cubicBezTo>
                <a:cubicBezTo>
                  <a:pt x="346168" y="1120826"/>
                  <a:pt x="339725" y="1120826"/>
                  <a:pt x="339725" y="1114359"/>
                </a:cubicBezTo>
                <a:cubicBezTo>
                  <a:pt x="359055" y="1088488"/>
                  <a:pt x="378385" y="1062618"/>
                  <a:pt x="397715" y="1036747"/>
                </a:cubicBezTo>
                <a:cubicBezTo>
                  <a:pt x="417046" y="1010877"/>
                  <a:pt x="436376" y="985007"/>
                  <a:pt x="442819" y="946201"/>
                </a:cubicBezTo>
                <a:close/>
                <a:moveTo>
                  <a:pt x="1008355" y="945632"/>
                </a:moveTo>
                <a:lnTo>
                  <a:pt x="1014413" y="947701"/>
                </a:lnTo>
                <a:lnTo>
                  <a:pt x="1011738" y="950384"/>
                </a:lnTo>
                <a:close/>
                <a:moveTo>
                  <a:pt x="2657482" y="944387"/>
                </a:moveTo>
                <a:lnTo>
                  <a:pt x="2672156" y="953196"/>
                </a:lnTo>
                <a:lnTo>
                  <a:pt x="2685376" y="961132"/>
                </a:lnTo>
                <a:lnTo>
                  <a:pt x="2665734" y="953196"/>
                </a:lnTo>
                <a:lnTo>
                  <a:pt x="2661617" y="951397"/>
                </a:lnTo>
                <a:lnTo>
                  <a:pt x="2704235" y="978885"/>
                </a:lnTo>
                <a:lnTo>
                  <a:pt x="2734095" y="993864"/>
                </a:lnTo>
                <a:lnTo>
                  <a:pt x="2716302" y="979697"/>
                </a:lnTo>
                <a:lnTo>
                  <a:pt x="2685376" y="961132"/>
                </a:lnTo>
                <a:lnTo>
                  <a:pt x="2693956" y="964599"/>
                </a:lnTo>
                <a:lnTo>
                  <a:pt x="2684969" y="959555"/>
                </a:lnTo>
                <a:close/>
                <a:moveTo>
                  <a:pt x="998428" y="940707"/>
                </a:moveTo>
                <a:lnTo>
                  <a:pt x="997572" y="941951"/>
                </a:lnTo>
                <a:lnTo>
                  <a:pt x="999873" y="942736"/>
                </a:lnTo>
                <a:lnTo>
                  <a:pt x="1001437" y="944932"/>
                </a:lnTo>
                <a:lnTo>
                  <a:pt x="1002297" y="943564"/>
                </a:lnTo>
                <a:lnTo>
                  <a:pt x="999873" y="942736"/>
                </a:lnTo>
                <a:close/>
                <a:moveTo>
                  <a:pt x="2216150" y="940347"/>
                </a:moveTo>
                <a:cubicBezTo>
                  <a:pt x="2206497" y="953246"/>
                  <a:pt x="2200061" y="966144"/>
                  <a:pt x="2193625" y="979043"/>
                </a:cubicBezTo>
                <a:lnTo>
                  <a:pt x="2183025" y="997252"/>
                </a:lnTo>
                <a:lnTo>
                  <a:pt x="2190407" y="979043"/>
                </a:lnTo>
                <a:cubicBezTo>
                  <a:pt x="2196843" y="966144"/>
                  <a:pt x="2203279" y="953246"/>
                  <a:pt x="2216150" y="940347"/>
                </a:cubicBezTo>
                <a:close/>
                <a:moveTo>
                  <a:pt x="1786479" y="939438"/>
                </a:moveTo>
                <a:cubicBezTo>
                  <a:pt x="1790596" y="940545"/>
                  <a:pt x="1794412" y="942759"/>
                  <a:pt x="1798028" y="945577"/>
                </a:cubicBezTo>
                <a:lnTo>
                  <a:pt x="1807681" y="955250"/>
                </a:lnTo>
                <a:lnTo>
                  <a:pt x="1795919" y="952320"/>
                </a:lnTo>
                <a:lnTo>
                  <a:pt x="1795091" y="952671"/>
                </a:lnTo>
                <a:lnTo>
                  <a:pt x="1791600" y="950408"/>
                </a:lnTo>
                <a:lnTo>
                  <a:pt x="1784723" y="948910"/>
                </a:lnTo>
                <a:lnTo>
                  <a:pt x="1773122" y="939942"/>
                </a:lnTo>
                <a:cubicBezTo>
                  <a:pt x="1777942" y="938331"/>
                  <a:pt x="1782361" y="938331"/>
                  <a:pt x="1786479" y="939438"/>
                </a:cubicBezTo>
                <a:close/>
                <a:moveTo>
                  <a:pt x="1764025" y="937011"/>
                </a:moveTo>
                <a:lnTo>
                  <a:pt x="1760779" y="948992"/>
                </a:lnTo>
                <a:lnTo>
                  <a:pt x="1762996" y="938625"/>
                </a:lnTo>
                <a:close/>
                <a:moveTo>
                  <a:pt x="3259617" y="934366"/>
                </a:moveTo>
                <a:lnTo>
                  <a:pt x="3271623" y="948064"/>
                </a:lnTo>
                <a:cubicBezTo>
                  <a:pt x="3282063" y="961734"/>
                  <a:pt x="3291701" y="976208"/>
                  <a:pt x="3301338" y="992291"/>
                </a:cubicBezTo>
                <a:lnTo>
                  <a:pt x="3311495" y="1009473"/>
                </a:lnTo>
                <a:lnTo>
                  <a:pt x="3297548" y="992107"/>
                </a:lnTo>
                <a:lnTo>
                  <a:pt x="3282063" y="966558"/>
                </a:lnTo>
                <a:close/>
                <a:moveTo>
                  <a:pt x="962215" y="934135"/>
                </a:moveTo>
                <a:lnTo>
                  <a:pt x="967554" y="936756"/>
                </a:lnTo>
                <a:lnTo>
                  <a:pt x="963060" y="934824"/>
                </a:lnTo>
                <a:close/>
                <a:moveTo>
                  <a:pt x="2209714" y="933898"/>
                </a:moveTo>
                <a:lnTo>
                  <a:pt x="2198568" y="954244"/>
                </a:lnTo>
                <a:lnTo>
                  <a:pt x="2201670" y="947603"/>
                </a:lnTo>
                <a:lnTo>
                  <a:pt x="2201780" y="947150"/>
                </a:lnTo>
                <a:close/>
                <a:moveTo>
                  <a:pt x="2209714" y="933898"/>
                </a:moveTo>
                <a:cubicBezTo>
                  <a:pt x="2209714" y="933898"/>
                  <a:pt x="2216150" y="933898"/>
                  <a:pt x="2216150" y="940347"/>
                </a:cubicBezTo>
                <a:cubicBezTo>
                  <a:pt x="2209714" y="933898"/>
                  <a:pt x="2209714" y="933898"/>
                  <a:pt x="2209714" y="933898"/>
                </a:cubicBezTo>
                <a:close/>
                <a:moveTo>
                  <a:pt x="4419601" y="933594"/>
                </a:moveTo>
                <a:cubicBezTo>
                  <a:pt x="4381051" y="978698"/>
                  <a:pt x="4336075" y="1017358"/>
                  <a:pt x="4284674" y="1056019"/>
                </a:cubicBezTo>
                <a:cubicBezTo>
                  <a:pt x="4239699" y="1094679"/>
                  <a:pt x="4188298" y="1133339"/>
                  <a:pt x="4143322" y="1178443"/>
                </a:cubicBezTo>
                <a:cubicBezTo>
                  <a:pt x="4034096" y="1268650"/>
                  <a:pt x="3912019" y="1365301"/>
                  <a:pt x="3783518" y="1436178"/>
                </a:cubicBezTo>
                <a:cubicBezTo>
                  <a:pt x="3757817" y="1455509"/>
                  <a:pt x="3725692" y="1468395"/>
                  <a:pt x="3693566" y="1487725"/>
                </a:cubicBezTo>
                <a:lnTo>
                  <a:pt x="3676551" y="1494861"/>
                </a:lnTo>
                <a:lnTo>
                  <a:pt x="3699188" y="1482893"/>
                </a:lnTo>
                <a:cubicBezTo>
                  <a:pt x="3762636" y="1447454"/>
                  <a:pt x="3825280" y="1410405"/>
                  <a:pt x="3886319" y="1371745"/>
                </a:cubicBezTo>
                <a:cubicBezTo>
                  <a:pt x="3947357" y="1329863"/>
                  <a:pt x="4006789" y="1286370"/>
                  <a:pt x="4063812" y="1240461"/>
                </a:cubicBezTo>
                <a:lnTo>
                  <a:pt x="4194242" y="1123835"/>
                </a:lnTo>
                <a:lnTo>
                  <a:pt x="4258974" y="1068906"/>
                </a:lnTo>
                <a:cubicBezTo>
                  <a:pt x="4287887" y="1046354"/>
                  <a:pt x="4315194" y="1025413"/>
                  <a:pt x="4340894" y="1002861"/>
                </a:cubicBezTo>
                <a:lnTo>
                  <a:pt x="4387412" y="954137"/>
                </a:lnTo>
                <a:close/>
                <a:moveTo>
                  <a:pt x="1187633" y="932989"/>
                </a:moveTo>
                <a:lnTo>
                  <a:pt x="1162483" y="975828"/>
                </a:lnTo>
                <a:lnTo>
                  <a:pt x="1156285" y="985210"/>
                </a:lnTo>
                <a:close/>
                <a:moveTo>
                  <a:pt x="4413176" y="927151"/>
                </a:moveTo>
                <a:cubicBezTo>
                  <a:pt x="4419601" y="927151"/>
                  <a:pt x="4419601" y="927151"/>
                  <a:pt x="4419601" y="933594"/>
                </a:cubicBezTo>
                <a:cubicBezTo>
                  <a:pt x="4419601" y="933594"/>
                  <a:pt x="4413176" y="927151"/>
                  <a:pt x="4413176" y="927151"/>
                </a:cubicBezTo>
                <a:close/>
                <a:moveTo>
                  <a:pt x="1761434" y="925475"/>
                </a:moveTo>
                <a:lnTo>
                  <a:pt x="1758117" y="937080"/>
                </a:lnTo>
                <a:lnTo>
                  <a:pt x="1760687" y="926483"/>
                </a:lnTo>
                <a:close/>
                <a:moveTo>
                  <a:pt x="182563" y="924841"/>
                </a:moveTo>
                <a:cubicBezTo>
                  <a:pt x="184150" y="925649"/>
                  <a:pt x="185738" y="927264"/>
                  <a:pt x="185738" y="927264"/>
                </a:cubicBezTo>
                <a:cubicBezTo>
                  <a:pt x="160338" y="953118"/>
                  <a:pt x="147638" y="978972"/>
                  <a:pt x="134938" y="1004826"/>
                </a:cubicBezTo>
                <a:cubicBezTo>
                  <a:pt x="128588" y="1011289"/>
                  <a:pt x="122238" y="1004826"/>
                  <a:pt x="128588" y="1004826"/>
                </a:cubicBezTo>
                <a:cubicBezTo>
                  <a:pt x="141288" y="978972"/>
                  <a:pt x="160338" y="946655"/>
                  <a:pt x="179388" y="927264"/>
                </a:cubicBezTo>
                <a:cubicBezTo>
                  <a:pt x="179388" y="924033"/>
                  <a:pt x="180975" y="924033"/>
                  <a:pt x="182563" y="924841"/>
                </a:cubicBezTo>
                <a:close/>
                <a:moveTo>
                  <a:pt x="3034989" y="923362"/>
                </a:moveTo>
                <a:lnTo>
                  <a:pt x="3055086" y="938884"/>
                </a:lnTo>
                <a:lnTo>
                  <a:pt x="3108937" y="997281"/>
                </a:lnTo>
                <a:lnTo>
                  <a:pt x="3056692" y="942097"/>
                </a:lnTo>
                <a:close/>
                <a:moveTo>
                  <a:pt x="2209714" y="914550"/>
                </a:moveTo>
                <a:lnTo>
                  <a:pt x="2201780" y="947150"/>
                </a:lnTo>
                <a:lnTo>
                  <a:pt x="2197647" y="954052"/>
                </a:lnTo>
                <a:lnTo>
                  <a:pt x="2196497" y="958023"/>
                </a:lnTo>
                <a:lnTo>
                  <a:pt x="2187189" y="975012"/>
                </a:lnTo>
                <a:lnTo>
                  <a:pt x="2175214" y="994297"/>
                </a:lnTo>
                <a:lnTo>
                  <a:pt x="2174934" y="994136"/>
                </a:lnTo>
                <a:lnTo>
                  <a:pt x="2183971" y="979043"/>
                </a:lnTo>
                <a:cubicBezTo>
                  <a:pt x="2187189" y="969369"/>
                  <a:pt x="2192016" y="958083"/>
                  <a:pt x="2196039" y="945990"/>
                </a:cubicBezTo>
                <a:lnTo>
                  <a:pt x="2198182" y="934775"/>
                </a:lnTo>
                <a:close/>
                <a:moveTo>
                  <a:pt x="995156" y="909071"/>
                </a:moveTo>
                <a:cubicBezTo>
                  <a:pt x="1001575" y="915510"/>
                  <a:pt x="995156" y="915510"/>
                  <a:pt x="995156" y="915510"/>
                </a:cubicBezTo>
                <a:cubicBezTo>
                  <a:pt x="995156" y="915510"/>
                  <a:pt x="995156" y="915510"/>
                  <a:pt x="995156" y="909071"/>
                </a:cubicBezTo>
                <a:close/>
                <a:moveTo>
                  <a:pt x="2203279" y="908101"/>
                </a:moveTo>
                <a:lnTo>
                  <a:pt x="2198182" y="934775"/>
                </a:lnTo>
                <a:lnTo>
                  <a:pt x="2196843" y="937122"/>
                </a:lnTo>
                <a:cubicBezTo>
                  <a:pt x="2192016" y="945184"/>
                  <a:pt x="2187189" y="953246"/>
                  <a:pt x="2183971" y="959695"/>
                </a:cubicBezTo>
                <a:cubicBezTo>
                  <a:pt x="2180753" y="966144"/>
                  <a:pt x="2175926" y="975818"/>
                  <a:pt x="2172709" y="985492"/>
                </a:cubicBezTo>
                <a:lnTo>
                  <a:pt x="2172265" y="992608"/>
                </a:lnTo>
                <a:lnTo>
                  <a:pt x="2171100" y="991941"/>
                </a:lnTo>
                <a:lnTo>
                  <a:pt x="2164072" y="996394"/>
                </a:lnTo>
                <a:lnTo>
                  <a:pt x="2163859" y="988716"/>
                </a:lnTo>
                <a:cubicBezTo>
                  <a:pt x="2166273" y="979043"/>
                  <a:pt x="2171100" y="969369"/>
                  <a:pt x="2177535" y="959695"/>
                </a:cubicBezTo>
                <a:cubicBezTo>
                  <a:pt x="2183971" y="946796"/>
                  <a:pt x="2196843" y="927449"/>
                  <a:pt x="2203279" y="908101"/>
                </a:cubicBezTo>
                <a:close/>
                <a:moveTo>
                  <a:pt x="2203279" y="908101"/>
                </a:moveTo>
                <a:cubicBezTo>
                  <a:pt x="2209714" y="908101"/>
                  <a:pt x="2209714" y="908101"/>
                  <a:pt x="2209714" y="914550"/>
                </a:cubicBezTo>
                <a:cubicBezTo>
                  <a:pt x="2209714" y="914550"/>
                  <a:pt x="2209714" y="908101"/>
                  <a:pt x="2203279" y="908101"/>
                </a:cubicBezTo>
                <a:close/>
                <a:moveTo>
                  <a:pt x="423779" y="908101"/>
                </a:moveTo>
                <a:cubicBezTo>
                  <a:pt x="430213" y="908101"/>
                  <a:pt x="430213" y="908101"/>
                  <a:pt x="430213" y="914553"/>
                </a:cubicBezTo>
                <a:cubicBezTo>
                  <a:pt x="398045" y="979078"/>
                  <a:pt x="353010" y="1043602"/>
                  <a:pt x="314408" y="1101674"/>
                </a:cubicBezTo>
                <a:cubicBezTo>
                  <a:pt x="307975" y="1108126"/>
                  <a:pt x="307975" y="1101674"/>
                  <a:pt x="307975" y="1101674"/>
                </a:cubicBezTo>
                <a:cubicBezTo>
                  <a:pt x="346576" y="1037150"/>
                  <a:pt x="391611" y="979078"/>
                  <a:pt x="423779" y="908101"/>
                </a:cubicBezTo>
                <a:close/>
                <a:moveTo>
                  <a:pt x="1206445" y="901652"/>
                </a:moveTo>
                <a:lnTo>
                  <a:pt x="1175577" y="959500"/>
                </a:lnTo>
                <a:cubicBezTo>
                  <a:pt x="1156284" y="991639"/>
                  <a:pt x="1136991" y="1023777"/>
                  <a:pt x="1117698" y="1055916"/>
                </a:cubicBezTo>
                <a:lnTo>
                  <a:pt x="1096241" y="1085161"/>
                </a:lnTo>
                <a:lnTo>
                  <a:pt x="1098405" y="1081627"/>
                </a:lnTo>
                <a:lnTo>
                  <a:pt x="1123486" y="1039847"/>
                </a:lnTo>
                <a:lnTo>
                  <a:pt x="1130560" y="1030205"/>
                </a:lnTo>
                <a:lnTo>
                  <a:pt x="1162483" y="975828"/>
                </a:lnTo>
                <a:lnTo>
                  <a:pt x="1184419" y="942627"/>
                </a:lnTo>
                <a:lnTo>
                  <a:pt x="1196075" y="918926"/>
                </a:lnTo>
                <a:close/>
                <a:moveTo>
                  <a:pt x="1787546" y="901341"/>
                </a:moveTo>
                <a:lnTo>
                  <a:pt x="1772733" y="934511"/>
                </a:lnTo>
                <a:lnTo>
                  <a:pt x="1767820" y="946459"/>
                </a:lnTo>
                <a:lnTo>
                  <a:pt x="1771642" y="947007"/>
                </a:lnTo>
                <a:cubicBezTo>
                  <a:pt x="1772445" y="947812"/>
                  <a:pt x="1772445" y="949424"/>
                  <a:pt x="1772445" y="952646"/>
                </a:cubicBezTo>
                <a:cubicBezTo>
                  <a:pt x="1772445" y="949424"/>
                  <a:pt x="1770839" y="947812"/>
                  <a:pt x="1769233" y="947007"/>
                </a:cubicBezTo>
                <a:lnTo>
                  <a:pt x="1767748" y="946634"/>
                </a:lnTo>
                <a:lnTo>
                  <a:pt x="1762996" y="958193"/>
                </a:lnTo>
                <a:lnTo>
                  <a:pt x="1757018" y="966583"/>
                </a:lnTo>
                <a:lnTo>
                  <a:pt x="1758882" y="957864"/>
                </a:lnTo>
                <a:lnTo>
                  <a:pt x="1757973" y="959349"/>
                </a:lnTo>
                <a:lnTo>
                  <a:pt x="1755397" y="968857"/>
                </a:lnTo>
                <a:lnTo>
                  <a:pt x="1750051" y="976361"/>
                </a:lnTo>
                <a:lnTo>
                  <a:pt x="1749524" y="975572"/>
                </a:lnTo>
                <a:lnTo>
                  <a:pt x="1753104" y="967304"/>
                </a:lnTo>
                <a:lnTo>
                  <a:pt x="1749267" y="973573"/>
                </a:lnTo>
                <a:lnTo>
                  <a:pt x="1748980" y="974756"/>
                </a:lnTo>
                <a:lnTo>
                  <a:pt x="1748752" y="974414"/>
                </a:lnTo>
                <a:lnTo>
                  <a:pt x="1747984" y="975669"/>
                </a:lnTo>
                <a:lnTo>
                  <a:pt x="1748630" y="974230"/>
                </a:lnTo>
                <a:lnTo>
                  <a:pt x="1747838" y="973044"/>
                </a:lnTo>
                <a:lnTo>
                  <a:pt x="1758117" y="937080"/>
                </a:lnTo>
                <a:lnTo>
                  <a:pt x="1749671" y="971908"/>
                </a:lnTo>
                <a:lnTo>
                  <a:pt x="1753974" y="962314"/>
                </a:lnTo>
                <a:lnTo>
                  <a:pt x="1757041" y="958213"/>
                </a:lnTo>
                <a:lnTo>
                  <a:pt x="1760355" y="950559"/>
                </a:lnTo>
                <a:lnTo>
                  <a:pt x="1758986" y="955610"/>
                </a:lnTo>
                <a:lnTo>
                  <a:pt x="1759515" y="954902"/>
                </a:lnTo>
                <a:lnTo>
                  <a:pt x="1760531" y="950151"/>
                </a:lnTo>
                <a:lnTo>
                  <a:pt x="1770867" y="926281"/>
                </a:lnTo>
                <a:lnTo>
                  <a:pt x="1785582" y="903203"/>
                </a:lnTo>
                <a:close/>
                <a:moveTo>
                  <a:pt x="3009039" y="897006"/>
                </a:moveTo>
                <a:lnTo>
                  <a:pt x="3025364" y="908356"/>
                </a:lnTo>
                <a:cubicBezTo>
                  <a:pt x="3051069" y="927637"/>
                  <a:pt x="3075168" y="950131"/>
                  <a:pt x="3097660" y="974232"/>
                </a:cubicBezTo>
                <a:lnTo>
                  <a:pt x="3149665" y="1036909"/>
                </a:lnTo>
                <a:lnTo>
                  <a:pt x="3102480" y="985478"/>
                </a:lnTo>
                <a:cubicBezTo>
                  <a:pt x="3079988" y="959771"/>
                  <a:pt x="3055889" y="935670"/>
                  <a:pt x="3030184" y="913176"/>
                </a:cubicBezTo>
                <a:close/>
                <a:moveTo>
                  <a:pt x="398264" y="895401"/>
                </a:moveTo>
                <a:cubicBezTo>
                  <a:pt x="404714" y="895401"/>
                  <a:pt x="411163" y="895401"/>
                  <a:pt x="404714" y="901814"/>
                </a:cubicBezTo>
                <a:cubicBezTo>
                  <a:pt x="378917" y="953123"/>
                  <a:pt x="346670" y="998017"/>
                  <a:pt x="314424" y="1049326"/>
                </a:cubicBezTo>
                <a:cubicBezTo>
                  <a:pt x="314424" y="1055739"/>
                  <a:pt x="307975" y="1049326"/>
                  <a:pt x="307975" y="1049326"/>
                </a:cubicBezTo>
                <a:cubicBezTo>
                  <a:pt x="340221" y="998017"/>
                  <a:pt x="372467" y="946709"/>
                  <a:pt x="398264" y="895401"/>
                </a:cubicBezTo>
                <a:close/>
                <a:moveTo>
                  <a:pt x="3018336" y="885557"/>
                </a:moveTo>
                <a:lnTo>
                  <a:pt x="3063213" y="926197"/>
                </a:lnTo>
                <a:lnTo>
                  <a:pt x="3130587" y="1000410"/>
                </a:lnTo>
                <a:lnTo>
                  <a:pt x="3115332" y="979052"/>
                </a:lnTo>
                <a:cubicBezTo>
                  <a:pt x="3092840" y="953344"/>
                  <a:pt x="3068742" y="927637"/>
                  <a:pt x="3042233" y="903536"/>
                </a:cubicBezTo>
                <a:close/>
                <a:moveTo>
                  <a:pt x="1217700" y="880559"/>
                </a:moveTo>
                <a:lnTo>
                  <a:pt x="1214163" y="888795"/>
                </a:lnTo>
                <a:lnTo>
                  <a:pt x="1206445" y="901652"/>
                </a:lnTo>
                <a:close/>
                <a:moveTo>
                  <a:pt x="1797406" y="879896"/>
                </a:moveTo>
                <a:lnTo>
                  <a:pt x="1771127" y="925680"/>
                </a:lnTo>
                <a:lnTo>
                  <a:pt x="1770867" y="926281"/>
                </a:lnTo>
                <a:lnTo>
                  <a:pt x="1764025" y="937011"/>
                </a:lnTo>
                <a:lnTo>
                  <a:pt x="1764703" y="934511"/>
                </a:lnTo>
                <a:lnTo>
                  <a:pt x="1776137" y="905633"/>
                </a:lnTo>
                <a:lnTo>
                  <a:pt x="1792809" y="883133"/>
                </a:lnTo>
                <a:close/>
                <a:moveTo>
                  <a:pt x="897925" y="878467"/>
                </a:moveTo>
                <a:lnTo>
                  <a:pt x="930163" y="900219"/>
                </a:lnTo>
                <a:lnTo>
                  <a:pt x="963696" y="929734"/>
                </a:lnTo>
                <a:lnTo>
                  <a:pt x="950454" y="924551"/>
                </a:lnTo>
                <a:lnTo>
                  <a:pt x="924546" y="903438"/>
                </a:lnTo>
                <a:lnTo>
                  <a:pt x="906445" y="890956"/>
                </a:lnTo>
                <a:close/>
                <a:moveTo>
                  <a:pt x="886032" y="876880"/>
                </a:moveTo>
                <a:lnTo>
                  <a:pt x="906445" y="890956"/>
                </a:lnTo>
                <a:lnTo>
                  <a:pt x="913313" y="901024"/>
                </a:lnTo>
                <a:cubicBezTo>
                  <a:pt x="922941" y="909071"/>
                  <a:pt x="934175" y="915510"/>
                  <a:pt x="943803" y="921948"/>
                </a:cubicBezTo>
                <a:lnTo>
                  <a:pt x="950454" y="924551"/>
                </a:lnTo>
                <a:lnTo>
                  <a:pt x="962215" y="934135"/>
                </a:lnTo>
                <a:lnTo>
                  <a:pt x="937384" y="921948"/>
                </a:lnTo>
                <a:cubicBezTo>
                  <a:pt x="918127" y="909071"/>
                  <a:pt x="892451" y="896195"/>
                  <a:pt x="886032" y="876880"/>
                </a:cubicBezTo>
                <a:close/>
                <a:moveTo>
                  <a:pt x="777052" y="876845"/>
                </a:moveTo>
                <a:lnTo>
                  <a:pt x="777414" y="877075"/>
                </a:lnTo>
                <a:lnTo>
                  <a:pt x="764467" y="877722"/>
                </a:lnTo>
                <a:lnTo>
                  <a:pt x="764118" y="877271"/>
                </a:lnTo>
                <a:close/>
                <a:moveTo>
                  <a:pt x="2633496" y="876351"/>
                </a:moveTo>
                <a:cubicBezTo>
                  <a:pt x="2633496" y="876351"/>
                  <a:pt x="2633496" y="882701"/>
                  <a:pt x="2633496" y="882701"/>
                </a:cubicBezTo>
                <a:cubicBezTo>
                  <a:pt x="2627062" y="882701"/>
                  <a:pt x="2627062" y="876351"/>
                  <a:pt x="2633496" y="876351"/>
                </a:cubicBezTo>
                <a:close/>
                <a:moveTo>
                  <a:pt x="307172" y="874002"/>
                </a:moveTo>
                <a:cubicBezTo>
                  <a:pt x="307976" y="874802"/>
                  <a:pt x="307976" y="876402"/>
                  <a:pt x="307976" y="876402"/>
                </a:cubicBezTo>
                <a:cubicBezTo>
                  <a:pt x="291902" y="911609"/>
                  <a:pt x="271007" y="942015"/>
                  <a:pt x="249308" y="971621"/>
                </a:cubicBezTo>
                <a:lnTo>
                  <a:pt x="191952" y="1053302"/>
                </a:lnTo>
                <a:lnTo>
                  <a:pt x="215190" y="1066386"/>
                </a:lnTo>
                <a:lnTo>
                  <a:pt x="347591" y="876351"/>
                </a:lnTo>
                <a:cubicBezTo>
                  <a:pt x="347591" y="876351"/>
                  <a:pt x="354013" y="876351"/>
                  <a:pt x="354013" y="882803"/>
                </a:cubicBezTo>
                <a:cubicBezTo>
                  <a:pt x="331535" y="911839"/>
                  <a:pt x="309057" y="942488"/>
                  <a:pt x="286580" y="973944"/>
                </a:cubicBezTo>
                <a:lnTo>
                  <a:pt x="219806" y="1068986"/>
                </a:lnTo>
                <a:lnTo>
                  <a:pt x="244067" y="1082646"/>
                </a:lnTo>
                <a:cubicBezTo>
                  <a:pt x="279393" y="1101935"/>
                  <a:pt x="313113" y="1121223"/>
                  <a:pt x="346832" y="1139707"/>
                </a:cubicBezTo>
                <a:lnTo>
                  <a:pt x="441264" y="1187710"/>
                </a:lnTo>
                <a:lnTo>
                  <a:pt x="449598" y="1191946"/>
                </a:lnTo>
                <a:lnTo>
                  <a:pt x="473061" y="1204423"/>
                </a:lnTo>
                <a:lnTo>
                  <a:pt x="546911" y="1098601"/>
                </a:lnTo>
                <a:cubicBezTo>
                  <a:pt x="572576" y="1061595"/>
                  <a:pt x="596636" y="1024589"/>
                  <a:pt x="615885" y="985974"/>
                </a:cubicBezTo>
                <a:cubicBezTo>
                  <a:pt x="622301" y="979538"/>
                  <a:pt x="622301" y="985974"/>
                  <a:pt x="622301" y="985974"/>
                </a:cubicBezTo>
                <a:cubicBezTo>
                  <a:pt x="599844" y="1027807"/>
                  <a:pt x="575784" y="1066422"/>
                  <a:pt x="550921" y="1104232"/>
                </a:cubicBezTo>
                <a:lnTo>
                  <a:pt x="480842" y="1208562"/>
                </a:lnTo>
                <a:lnTo>
                  <a:pt x="521016" y="1229925"/>
                </a:lnTo>
                <a:lnTo>
                  <a:pt x="527117" y="1229925"/>
                </a:lnTo>
                <a:lnTo>
                  <a:pt x="541903" y="1241033"/>
                </a:lnTo>
                <a:lnTo>
                  <a:pt x="546741" y="1243606"/>
                </a:lnTo>
                <a:lnTo>
                  <a:pt x="615942" y="1124001"/>
                </a:lnTo>
                <a:cubicBezTo>
                  <a:pt x="640804" y="1080640"/>
                  <a:pt x="664865" y="1037279"/>
                  <a:pt x="687322" y="992312"/>
                </a:cubicBezTo>
                <a:cubicBezTo>
                  <a:pt x="687322" y="985888"/>
                  <a:pt x="693738" y="992312"/>
                  <a:pt x="693738" y="992312"/>
                </a:cubicBezTo>
                <a:cubicBezTo>
                  <a:pt x="671281" y="1040491"/>
                  <a:pt x="645617" y="1085458"/>
                  <a:pt x="619952" y="1128819"/>
                </a:cubicBezTo>
                <a:lnTo>
                  <a:pt x="551669" y="1246227"/>
                </a:lnTo>
                <a:lnTo>
                  <a:pt x="552363" y="1246596"/>
                </a:lnTo>
                <a:lnTo>
                  <a:pt x="584430" y="1263649"/>
                </a:lnTo>
                <a:lnTo>
                  <a:pt x="584200" y="1262036"/>
                </a:lnTo>
                <a:cubicBezTo>
                  <a:pt x="622733" y="1178479"/>
                  <a:pt x="661266" y="1088495"/>
                  <a:pt x="719066" y="1011366"/>
                </a:cubicBezTo>
                <a:cubicBezTo>
                  <a:pt x="719066" y="1004938"/>
                  <a:pt x="725488" y="1011366"/>
                  <a:pt x="725488" y="1011366"/>
                </a:cubicBezTo>
                <a:cubicBezTo>
                  <a:pt x="696588" y="1049930"/>
                  <a:pt x="672505" y="1091709"/>
                  <a:pt x="650830" y="1135094"/>
                </a:cubicBezTo>
                <a:lnTo>
                  <a:pt x="591176" y="1267236"/>
                </a:lnTo>
                <a:lnTo>
                  <a:pt x="628320" y="1286989"/>
                </a:lnTo>
                <a:lnTo>
                  <a:pt x="616591" y="1281957"/>
                </a:lnTo>
                <a:lnTo>
                  <a:pt x="563157" y="1259034"/>
                </a:lnTo>
                <a:lnTo>
                  <a:pt x="562399" y="1258603"/>
                </a:lnTo>
                <a:lnTo>
                  <a:pt x="562592" y="1258791"/>
                </a:lnTo>
                <a:lnTo>
                  <a:pt x="563157" y="1259034"/>
                </a:lnTo>
                <a:lnTo>
                  <a:pt x="615802" y="1288966"/>
                </a:lnTo>
                <a:lnTo>
                  <a:pt x="584477" y="1275528"/>
                </a:lnTo>
                <a:lnTo>
                  <a:pt x="575056" y="1270971"/>
                </a:lnTo>
                <a:lnTo>
                  <a:pt x="585675" y="1281349"/>
                </a:lnTo>
                <a:lnTo>
                  <a:pt x="612548" y="1304258"/>
                </a:lnTo>
                <a:lnTo>
                  <a:pt x="614061" y="1304921"/>
                </a:lnTo>
                <a:lnTo>
                  <a:pt x="612799" y="1304471"/>
                </a:lnTo>
                <a:lnTo>
                  <a:pt x="622319" y="1312587"/>
                </a:lnTo>
                <a:lnTo>
                  <a:pt x="641651" y="1320402"/>
                </a:lnTo>
                <a:lnTo>
                  <a:pt x="629497" y="1317867"/>
                </a:lnTo>
                <a:lnTo>
                  <a:pt x="632799" y="1320230"/>
                </a:lnTo>
                <a:lnTo>
                  <a:pt x="651848" y="1328374"/>
                </a:lnTo>
                <a:lnTo>
                  <a:pt x="648705" y="1328570"/>
                </a:lnTo>
                <a:lnTo>
                  <a:pt x="641155" y="1326208"/>
                </a:lnTo>
                <a:lnTo>
                  <a:pt x="662682" y="1341610"/>
                </a:lnTo>
                <a:lnTo>
                  <a:pt x="699254" y="1360926"/>
                </a:lnTo>
                <a:lnTo>
                  <a:pt x="689955" y="1360894"/>
                </a:lnTo>
                <a:lnTo>
                  <a:pt x="671846" y="1356299"/>
                </a:lnTo>
                <a:lnTo>
                  <a:pt x="626198" y="1321530"/>
                </a:lnTo>
                <a:lnTo>
                  <a:pt x="623014" y="1320534"/>
                </a:lnTo>
                <a:cubicBezTo>
                  <a:pt x="613380" y="1317319"/>
                  <a:pt x="603745" y="1314104"/>
                  <a:pt x="594111" y="1310086"/>
                </a:cubicBezTo>
                <a:lnTo>
                  <a:pt x="582314" y="1303853"/>
                </a:lnTo>
                <a:lnTo>
                  <a:pt x="597707" y="1316702"/>
                </a:lnTo>
                <a:cubicBezTo>
                  <a:pt x="604124" y="1321523"/>
                  <a:pt x="610542" y="1326344"/>
                  <a:pt x="616959" y="1332772"/>
                </a:cubicBezTo>
                <a:lnTo>
                  <a:pt x="627872" y="1344366"/>
                </a:lnTo>
                <a:lnTo>
                  <a:pt x="593209" y="1321598"/>
                </a:lnTo>
                <a:lnTo>
                  <a:pt x="591290" y="1319916"/>
                </a:lnTo>
                <a:cubicBezTo>
                  <a:pt x="581664" y="1313488"/>
                  <a:pt x="573642" y="1305453"/>
                  <a:pt x="565621" y="1297418"/>
                </a:cubicBezTo>
                <a:lnTo>
                  <a:pt x="560687" y="1293095"/>
                </a:lnTo>
                <a:lnTo>
                  <a:pt x="559835" y="1292724"/>
                </a:lnTo>
                <a:lnTo>
                  <a:pt x="560608" y="1293025"/>
                </a:lnTo>
                <a:lnTo>
                  <a:pt x="552459" y="1285883"/>
                </a:lnTo>
                <a:lnTo>
                  <a:pt x="539517" y="1280350"/>
                </a:lnTo>
                <a:lnTo>
                  <a:pt x="535761" y="1278509"/>
                </a:lnTo>
                <a:lnTo>
                  <a:pt x="551989" y="1285471"/>
                </a:lnTo>
                <a:lnTo>
                  <a:pt x="547189" y="1281264"/>
                </a:lnTo>
                <a:lnTo>
                  <a:pt x="526384" y="1273914"/>
                </a:lnTo>
                <a:lnTo>
                  <a:pt x="385369" y="1204805"/>
                </a:lnTo>
                <a:lnTo>
                  <a:pt x="296702" y="1148591"/>
                </a:lnTo>
                <a:lnTo>
                  <a:pt x="333987" y="1167836"/>
                </a:lnTo>
                <a:lnTo>
                  <a:pt x="381563" y="1187927"/>
                </a:lnTo>
                <a:lnTo>
                  <a:pt x="486529" y="1249007"/>
                </a:lnTo>
                <a:lnTo>
                  <a:pt x="537928" y="1271542"/>
                </a:lnTo>
                <a:lnTo>
                  <a:pt x="527919" y="1254834"/>
                </a:lnTo>
                <a:lnTo>
                  <a:pt x="525675" y="1247089"/>
                </a:lnTo>
                <a:lnTo>
                  <a:pt x="513023" y="1240970"/>
                </a:lnTo>
                <a:cubicBezTo>
                  <a:pt x="488135" y="1230522"/>
                  <a:pt x="462443" y="1220878"/>
                  <a:pt x="436752" y="1211234"/>
                </a:cubicBezTo>
                <a:lnTo>
                  <a:pt x="381563" y="1187927"/>
                </a:lnTo>
                <a:lnTo>
                  <a:pt x="292309" y="1135991"/>
                </a:lnTo>
                <a:lnTo>
                  <a:pt x="314718" y="1146940"/>
                </a:lnTo>
                <a:cubicBezTo>
                  <a:pt x="346832" y="1166228"/>
                  <a:pt x="382158" y="1182302"/>
                  <a:pt x="418286" y="1197572"/>
                </a:cubicBezTo>
                <a:lnTo>
                  <a:pt x="524311" y="1242383"/>
                </a:lnTo>
                <a:lnTo>
                  <a:pt x="523148" y="1238371"/>
                </a:lnTo>
                <a:lnTo>
                  <a:pt x="527636" y="1242071"/>
                </a:lnTo>
                <a:lnTo>
                  <a:pt x="527799" y="1243865"/>
                </a:lnTo>
                <a:lnTo>
                  <a:pt x="531999" y="1245667"/>
                </a:lnTo>
                <a:lnTo>
                  <a:pt x="527636" y="1242071"/>
                </a:lnTo>
                <a:lnTo>
                  <a:pt x="527471" y="1240244"/>
                </a:lnTo>
                <a:lnTo>
                  <a:pt x="523055" y="1238051"/>
                </a:lnTo>
                <a:lnTo>
                  <a:pt x="523148" y="1238371"/>
                </a:lnTo>
                <a:lnTo>
                  <a:pt x="522312" y="1237682"/>
                </a:lnTo>
                <a:lnTo>
                  <a:pt x="476550" y="1214952"/>
                </a:lnTo>
                <a:lnTo>
                  <a:pt x="474729" y="1217663"/>
                </a:lnTo>
                <a:cubicBezTo>
                  <a:pt x="474729" y="1217663"/>
                  <a:pt x="468313" y="1217663"/>
                  <a:pt x="468313" y="1211227"/>
                </a:cubicBezTo>
                <a:lnTo>
                  <a:pt x="468503" y="1210955"/>
                </a:lnTo>
                <a:lnTo>
                  <a:pt x="443175" y="1198375"/>
                </a:lnTo>
                <a:cubicBezTo>
                  <a:pt x="372524" y="1159799"/>
                  <a:pt x="301873" y="1121223"/>
                  <a:pt x="237644" y="1082646"/>
                </a:cubicBezTo>
                <a:lnTo>
                  <a:pt x="217395" y="1071244"/>
                </a:lnTo>
                <a:lnTo>
                  <a:pt x="215936" y="1072343"/>
                </a:lnTo>
                <a:cubicBezTo>
                  <a:pt x="214330" y="1071537"/>
                  <a:pt x="212725" y="1069924"/>
                  <a:pt x="212725" y="1069924"/>
                </a:cubicBezTo>
                <a:lnTo>
                  <a:pt x="213380" y="1068984"/>
                </a:lnTo>
                <a:lnTo>
                  <a:pt x="190132" y="1055893"/>
                </a:lnTo>
                <a:lnTo>
                  <a:pt x="185817" y="1062038"/>
                </a:lnTo>
                <a:cubicBezTo>
                  <a:pt x="179388" y="1068439"/>
                  <a:pt x="179388" y="1062038"/>
                  <a:pt x="179388" y="1062038"/>
                </a:cubicBezTo>
                <a:lnTo>
                  <a:pt x="185573" y="1053326"/>
                </a:lnTo>
                <a:lnTo>
                  <a:pt x="134879" y="1024782"/>
                </a:lnTo>
                <a:cubicBezTo>
                  <a:pt x="122034" y="1018353"/>
                  <a:pt x="102765" y="1005494"/>
                  <a:pt x="89919" y="999064"/>
                </a:cubicBezTo>
                <a:cubicBezTo>
                  <a:pt x="80285" y="992635"/>
                  <a:pt x="72257" y="987813"/>
                  <a:pt x="64228" y="983795"/>
                </a:cubicBezTo>
                <a:lnTo>
                  <a:pt x="53794" y="979552"/>
                </a:lnTo>
                <a:lnTo>
                  <a:pt x="47216" y="970145"/>
                </a:lnTo>
                <a:lnTo>
                  <a:pt x="66637" y="977365"/>
                </a:lnTo>
                <a:cubicBezTo>
                  <a:pt x="75468" y="981384"/>
                  <a:pt x="83497" y="986206"/>
                  <a:pt x="89919" y="992635"/>
                </a:cubicBezTo>
                <a:cubicBezTo>
                  <a:pt x="109188" y="1005494"/>
                  <a:pt x="122034" y="1011923"/>
                  <a:pt x="141302" y="1024782"/>
                </a:cubicBezTo>
                <a:lnTo>
                  <a:pt x="187408" y="1050743"/>
                </a:lnTo>
                <a:lnTo>
                  <a:pt x="245289" y="969220"/>
                </a:lnTo>
                <a:cubicBezTo>
                  <a:pt x="267792" y="938814"/>
                  <a:pt x="288688" y="908408"/>
                  <a:pt x="301546" y="876402"/>
                </a:cubicBezTo>
                <a:cubicBezTo>
                  <a:pt x="304761" y="873202"/>
                  <a:pt x="306369" y="873202"/>
                  <a:pt x="307172" y="874002"/>
                </a:cubicBezTo>
                <a:close/>
                <a:moveTo>
                  <a:pt x="747531" y="873593"/>
                </a:moveTo>
                <a:lnTo>
                  <a:pt x="761727" y="877142"/>
                </a:lnTo>
                <a:lnTo>
                  <a:pt x="762016" y="877340"/>
                </a:lnTo>
                <a:lnTo>
                  <a:pt x="762458" y="877325"/>
                </a:lnTo>
                <a:lnTo>
                  <a:pt x="764117" y="877740"/>
                </a:lnTo>
                <a:lnTo>
                  <a:pt x="764467" y="877722"/>
                </a:lnTo>
                <a:lnTo>
                  <a:pt x="765718" y="879341"/>
                </a:lnTo>
                <a:lnTo>
                  <a:pt x="771146" y="882878"/>
                </a:lnTo>
                <a:lnTo>
                  <a:pt x="757714" y="882542"/>
                </a:lnTo>
                <a:close/>
                <a:moveTo>
                  <a:pt x="271401" y="871604"/>
                </a:moveTo>
                <a:cubicBezTo>
                  <a:pt x="273009" y="871604"/>
                  <a:pt x="273009" y="873208"/>
                  <a:pt x="269792" y="876414"/>
                </a:cubicBezTo>
                <a:cubicBezTo>
                  <a:pt x="269792" y="889241"/>
                  <a:pt x="256925" y="902068"/>
                  <a:pt x="250492" y="908482"/>
                </a:cubicBezTo>
                <a:cubicBezTo>
                  <a:pt x="237624" y="921309"/>
                  <a:pt x="231191" y="934136"/>
                  <a:pt x="218324" y="946963"/>
                </a:cubicBezTo>
                <a:cubicBezTo>
                  <a:pt x="199023" y="979031"/>
                  <a:pt x="179722" y="1004685"/>
                  <a:pt x="160421" y="1030339"/>
                </a:cubicBezTo>
                <a:cubicBezTo>
                  <a:pt x="160421" y="1030339"/>
                  <a:pt x="153988" y="1030339"/>
                  <a:pt x="153988" y="1030339"/>
                </a:cubicBezTo>
                <a:cubicBezTo>
                  <a:pt x="173289" y="998272"/>
                  <a:pt x="192589" y="972617"/>
                  <a:pt x="211890" y="946963"/>
                </a:cubicBezTo>
                <a:cubicBezTo>
                  <a:pt x="224757" y="934136"/>
                  <a:pt x="231191" y="921309"/>
                  <a:pt x="237624" y="914896"/>
                </a:cubicBezTo>
                <a:cubicBezTo>
                  <a:pt x="250492" y="902068"/>
                  <a:pt x="263359" y="889241"/>
                  <a:pt x="263359" y="876414"/>
                </a:cubicBezTo>
                <a:cubicBezTo>
                  <a:pt x="266576" y="873208"/>
                  <a:pt x="269792" y="871604"/>
                  <a:pt x="271401" y="871604"/>
                </a:cubicBezTo>
                <a:close/>
                <a:moveTo>
                  <a:pt x="891916" y="870978"/>
                </a:moveTo>
                <a:lnTo>
                  <a:pt x="893678" y="872241"/>
                </a:lnTo>
                <a:lnTo>
                  <a:pt x="897925" y="878467"/>
                </a:lnTo>
                <a:lnTo>
                  <a:pt x="889869" y="873031"/>
                </a:lnTo>
                <a:close/>
                <a:moveTo>
                  <a:pt x="886032" y="870442"/>
                </a:moveTo>
                <a:lnTo>
                  <a:pt x="889869" y="873031"/>
                </a:lnTo>
                <a:lnTo>
                  <a:pt x="886834" y="876075"/>
                </a:lnTo>
                <a:cubicBezTo>
                  <a:pt x="886032" y="876880"/>
                  <a:pt x="886032" y="876880"/>
                  <a:pt x="886032" y="876880"/>
                </a:cubicBezTo>
                <a:cubicBezTo>
                  <a:pt x="886032" y="870442"/>
                  <a:pt x="886032" y="870442"/>
                  <a:pt x="886032" y="870442"/>
                </a:cubicBezTo>
                <a:close/>
                <a:moveTo>
                  <a:pt x="2556571" y="869678"/>
                </a:moveTo>
                <a:cubicBezTo>
                  <a:pt x="2588678" y="882527"/>
                  <a:pt x="2627206" y="901800"/>
                  <a:pt x="2659313" y="921073"/>
                </a:cubicBezTo>
                <a:lnTo>
                  <a:pt x="2699064" y="940296"/>
                </a:lnTo>
                <a:lnTo>
                  <a:pt x="2729948" y="966045"/>
                </a:lnTo>
                <a:cubicBezTo>
                  <a:pt x="2742790" y="977287"/>
                  <a:pt x="2755633" y="988530"/>
                  <a:pt x="2768476" y="998167"/>
                </a:cubicBezTo>
                <a:lnTo>
                  <a:pt x="2771290" y="1001895"/>
                </a:lnTo>
                <a:lnTo>
                  <a:pt x="2742790" y="985318"/>
                </a:lnTo>
                <a:cubicBezTo>
                  <a:pt x="2684998" y="933922"/>
                  <a:pt x="2620785" y="901800"/>
                  <a:pt x="2556571" y="869678"/>
                </a:cubicBezTo>
                <a:close/>
                <a:moveTo>
                  <a:pt x="921490" y="867989"/>
                </a:moveTo>
                <a:lnTo>
                  <a:pt x="936582" y="875271"/>
                </a:lnTo>
                <a:cubicBezTo>
                  <a:pt x="956641" y="888147"/>
                  <a:pt x="975899" y="902633"/>
                  <a:pt x="995156" y="915510"/>
                </a:cubicBezTo>
                <a:cubicBezTo>
                  <a:pt x="975898" y="909071"/>
                  <a:pt x="956641" y="889757"/>
                  <a:pt x="943803" y="883318"/>
                </a:cubicBezTo>
                <a:lnTo>
                  <a:pt x="933299" y="877465"/>
                </a:lnTo>
                <a:lnTo>
                  <a:pt x="924546" y="870442"/>
                </a:lnTo>
                <a:close/>
                <a:moveTo>
                  <a:pt x="395255" y="867680"/>
                </a:moveTo>
                <a:cubicBezTo>
                  <a:pt x="396859" y="868486"/>
                  <a:pt x="398463" y="870097"/>
                  <a:pt x="398463" y="870097"/>
                </a:cubicBezTo>
                <a:cubicBezTo>
                  <a:pt x="347133" y="934559"/>
                  <a:pt x="302220" y="1005468"/>
                  <a:pt x="250891" y="1076376"/>
                </a:cubicBezTo>
                <a:cubicBezTo>
                  <a:pt x="250891" y="1076376"/>
                  <a:pt x="244475" y="1076376"/>
                  <a:pt x="250891" y="1069930"/>
                </a:cubicBezTo>
                <a:cubicBezTo>
                  <a:pt x="295804" y="1005468"/>
                  <a:pt x="340717" y="934559"/>
                  <a:pt x="392047" y="870097"/>
                </a:cubicBezTo>
                <a:cubicBezTo>
                  <a:pt x="392047" y="866874"/>
                  <a:pt x="393651" y="866874"/>
                  <a:pt x="395255" y="867680"/>
                </a:cubicBezTo>
                <a:close/>
                <a:moveTo>
                  <a:pt x="745147" y="865831"/>
                </a:moveTo>
                <a:lnTo>
                  <a:pt x="757195" y="868311"/>
                </a:lnTo>
                <a:lnTo>
                  <a:pt x="764118" y="877271"/>
                </a:lnTo>
                <a:lnTo>
                  <a:pt x="762458" y="877325"/>
                </a:lnTo>
                <a:lnTo>
                  <a:pt x="761727" y="877142"/>
                </a:lnTo>
                <a:close/>
                <a:moveTo>
                  <a:pt x="2633794" y="865290"/>
                </a:moveTo>
                <a:lnTo>
                  <a:pt x="2635723" y="865452"/>
                </a:lnTo>
                <a:lnTo>
                  <a:pt x="2607761" y="870001"/>
                </a:lnTo>
                <a:close/>
                <a:moveTo>
                  <a:pt x="2611497" y="863036"/>
                </a:moveTo>
                <a:lnTo>
                  <a:pt x="2611514" y="863040"/>
                </a:lnTo>
                <a:lnTo>
                  <a:pt x="2607761" y="863651"/>
                </a:lnTo>
                <a:close/>
                <a:moveTo>
                  <a:pt x="2666965" y="860369"/>
                </a:moveTo>
                <a:lnTo>
                  <a:pt x="2657605" y="861892"/>
                </a:lnTo>
                <a:lnTo>
                  <a:pt x="2654431" y="861556"/>
                </a:lnTo>
                <a:lnTo>
                  <a:pt x="2656013" y="861270"/>
                </a:lnTo>
                <a:close/>
                <a:moveTo>
                  <a:pt x="2497837" y="859791"/>
                </a:moveTo>
                <a:lnTo>
                  <a:pt x="2524415" y="875791"/>
                </a:lnTo>
                <a:lnTo>
                  <a:pt x="2559431" y="900136"/>
                </a:lnTo>
                <a:lnTo>
                  <a:pt x="2582257" y="908225"/>
                </a:lnTo>
                <a:lnTo>
                  <a:pt x="2599943" y="916703"/>
                </a:lnTo>
                <a:lnTo>
                  <a:pt x="2579538" y="899953"/>
                </a:lnTo>
                <a:lnTo>
                  <a:pt x="2614325" y="920895"/>
                </a:lnTo>
                <a:lnTo>
                  <a:pt x="2626406" y="928687"/>
                </a:lnTo>
                <a:lnTo>
                  <a:pt x="2634770" y="931650"/>
                </a:lnTo>
                <a:lnTo>
                  <a:pt x="2617475" y="920371"/>
                </a:lnTo>
                <a:lnTo>
                  <a:pt x="2575835" y="895376"/>
                </a:lnTo>
                <a:lnTo>
                  <a:pt x="2571617" y="893451"/>
                </a:lnTo>
                <a:lnTo>
                  <a:pt x="2579538" y="899953"/>
                </a:lnTo>
                <a:lnTo>
                  <a:pt x="2559723" y="888025"/>
                </a:lnTo>
                <a:close/>
                <a:moveTo>
                  <a:pt x="2633950" y="859390"/>
                </a:moveTo>
                <a:lnTo>
                  <a:pt x="2654431" y="861556"/>
                </a:lnTo>
                <a:lnTo>
                  <a:pt x="2633794" y="865290"/>
                </a:lnTo>
                <a:lnTo>
                  <a:pt x="2614195" y="863651"/>
                </a:lnTo>
                <a:lnTo>
                  <a:pt x="2611514" y="863040"/>
                </a:lnTo>
                <a:close/>
                <a:moveTo>
                  <a:pt x="2546786" y="858359"/>
                </a:moveTo>
                <a:lnTo>
                  <a:pt x="2595099" y="876102"/>
                </a:lnTo>
                <a:cubicBezTo>
                  <a:pt x="2659313" y="908225"/>
                  <a:pt x="2723526" y="946771"/>
                  <a:pt x="2787740" y="991742"/>
                </a:cubicBezTo>
                <a:cubicBezTo>
                  <a:pt x="2813425" y="1011016"/>
                  <a:pt x="2845532" y="1030289"/>
                  <a:pt x="2864796" y="1049562"/>
                </a:cubicBezTo>
                <a:cubicBezTo>
                  <a:pt x="2890481" y="1075260"/>
                  <a:pt x="2903324" y="1100958"/>
                  <a:pt x="2922588" y="1126655"/>
                </a:cubicBezTo>
                <a:cubicBezTo>
                  <a:pt x="2922588" y="1126655"/>
                  <a:pt x="2916167" y="1133080"/>
                  <a:pt x="2916167" y="1126655"/>
                </a:cubicBezTo>
                <a:cubicBezTo>
                  <a:pt x="2896903" y="1100958"/>
                  <a:pt x="2877639" y="1068835"/>
                  <a:pt x="2851953" y="1043138"/>
                </a:cubicBezTo>
                <a:cubicBezTo>
                  <a:pt x="2826268" y="1017440"/>
                  <a:pt x="2787740" y="998167"/>
                  <a:pt x="2755633" y="972469"/>
                </a:cubicBezTo>
                <a:cubicBezTo>
                  <a:pt x="2739580" y="962833"/>
                  <a:pt x="2723526" y="953196"/>
                  <a:pt x="2707473" y="944362"/>
                </a:cubicBezTo>
                <a:lnTo>
                  <a:pt x="2699064" y="940296"/>
                </a:lnTo>
                <a:lnTo>
                  <a:pt x="2691420" y="933922"/>
                </a:lnTo>
                <a:cubicBezTo>
                  <a:pt x="2659313" y="914649"/>
                  <a:pt x="2627206" y="901800"/>
                  <a:pt x="2595099" y="882527"/>
                </a:cubicBezTo>
                <a:close/>
                <a:moveTo>
                  <a:pt x="2762167" y="857301"/>
                </a:moveTo>
                <a:lnTo>
                  <a:pt x="2754167" y="864539"/>
                </a:lnTo>
                <a:lnTo>
                  <a:pt x="2697831" y="870795"/>
                </a:lnTo>
                <a:cubicBezTo>
                  <a:pt x="2676922" y="874763"/>
                  <a:pt x="2656013" y="879526"/>
                  <a:pt x="2633496" y="882701"/>
                </a:cubicBezTo>
                <a:cubicBezTo>
                  <a:pt x="2652796" y="879526"/>
                  <a:pt x="2672097" y="873176"/>
                  <a:pt x="2691398" y="866826"/>
                </a:cubicBezTo>
                <a:lnTo>
                  <a:pt x="2701616" y="864024"/>
                </a:lnTo>
                <a:close/>
                <a:moveTo>
                  <a:pt x="2762167" y="857301"/>
                </a:moveTo>
                <a:cubicBezTo>
                  <a:pt x="2768600" y="857301"/>
                  <a:pt x="2768600" y="857301"/>
                  <a:pt x="2768600" y="863651"/>
                </a:cubicBezTo>
                <a:cubicBezTo>
                  <a:pt x="2762167" y="870001"/>
                  <a:pt x="2755733" y="876351"/>
                  <a:pt x="2742866" y="876351"/>
                </a:cubicBezTo>
                <a:cubicBezTo>
                  <a:pt x="2742866" y="876351"/>
                  <a:pt x="2736432" y="870001"/>
                  <a:pt x="2742866" y="870001"/>
                </a:cubicBezTo>
                <a:cubicBezTo>
                  <a:pt x="2746083" y="870001"/>
                  <a:pt x="2749300" y="868413"/>
                  <a:pt x="2752517" y="866032"/>
                </a:cubicBezTo>
                <a:lnTo>
                  <a:pt x="2754167" y="864539"/>
                </a:lnTo>
                <a:lnTo>
                  <a:pt x="2762167" y="863651"/>
                </a:lnTo>
                <a:cubicBezTo>
                  <a:pt x="2762167" y="863651"/>
                  <a:pt x="2762167" y="857301"/>
                  <a:pt x="2762167" y="857301"/>
                </a:cubicBezTo>
                <a:close/>
                <a:moveTo>
                  <a:pt x="2704265" y="857301"/>
                </a:moveTo>
                <a:cubicBezTo>
                  <a:pt x="2691398" y="863651"/>
                  <a:pt x="2676922" y="866826"/>
                  <a:pt x="2661643" y="867620"/>
                </a:cubicBezTo>
                <a:lnTo>
                  <a:pt x="2635723" y="865452"/>
                </a:lnTo>
                <a:lnTo>
                  <a:pt x="2657605" y="861892"/>
                </a:lnTo>
                <a:lnTo>
                  <a:pt x="2659230" y="862063"/>
                </a:lnTo>
                <a:cubicBezTo>
                  <a:pt x="2673705" y="862063"/>
                  <a:pt x="2688181" y="860476"/>
                  <a:pt x="2704265" y="857301"/>
                </a:cubicBezTo>
                <a:close/>
                <a:moveTo>
                  <a:pt x="912202" y="857070"/>
                </a:moveTo>
                <a:lnTo>
                  <a:pt x="936582" y="868832"/>
                </a:lnTo>
                <a:cubicBezTo>
                  <a:pt x="956641" y="881709"/>
                  <a:pt x="975899" y="896195"/>
                  <a:pt x="995156" y="909071"/>
                </a:cubicBezTo>
                <a:cubicBezTo>
                  <a:pt x="975898" y="902633"/>
                  <a:pt x="963060" y="889757"/>
                  <a:pt x="943803" y="876880"/>
                </a:cubicBezTo>
                <a:cubicBezTo>
                  <a:pt x="937384" y="870442"/>
                  <a:pt x="927756" y="865613"/>
                  <a:pt x="918127" y="860785"/>
                </a:cubicBezTo>
                <a:close/>
                <a:moveTo>
                  <a:pt x="2692304" y="856907"/>
                </a:moveTo>
                <a:lnTo>
                  <a:pt x="2704265" y="857301"/>
                </a:lnTo>
                <a:lnTo>
                  <a:pt x="2666965" y="860369"/>
                </a:lnTo>
                <a:lnTo>
                  <a:pt x="2680943" y="858095"/>
                </a:lnTo>
                <a:close/>
                <a:moveTo>
                  <a:pt x="2656013" y="855713"/>
                </a:moveTo>
                <a:lnTo>
                  <a:pt x="2656459" y="855728"/>
                </a:lnTo>
                <a:lnTo>
                  <a:pt x="2633950" y="859390"/>
                </a:lnTo>
                <a:lnTo>
                  <a:pt x="2633775" y="859372"/>
                </a:lnTo>
                <a:close/>
                <a:moveTo>
                  <a:pt x="2749300" y="850951"/>
                </a:moveTo>
                <a:lnTo>
                  <a:pt x="2701616" y="864024"/>
                </a:lnTo>
                <a:lnTo>
                  <a:pt x="2697831" y="864445"/>
                </a:lnTo>
                <a:cubicBezTo>
                  <a:pt x="2676922" y="868413"/>
                  <a:pt x="2656013" y="873176"/>
                  <a:pt x="2633496" y="876351"/>
                </a:cubicBezTo>
                <a:cubicBezTo>
                  <a:pt x="2652796" y="873176"/>
                  <a:pt x="2672097" y="868413"/>
                  <a:pt x="2691398" y="862857"/>
                </a:cubicBezTo>
                <a:lnTo>
                  <a:pt x="2719175" y="854099"/>
                </a:lnTo>
                <a:close/>
                <a:moveTo>
                  <a:pt x="886064" y="850899"/>
                </a:moveTo>
                <a:lnTo>
                  <a:pt x="886086" y="850909"/>
                </a:lnTo>
                <a:lnTo>
                  <a:pt x="886032" y="851127"/>
                </a:lnTo>
                <a:close/>
                <a:moveTo>
                  <a:pt x="1833801" y="848649"/>
                </a:moveTo>
                <a:lnTo>
                  <a:pt x="1832159" y="849417"/>
                </a:lnTo>
                <a:lnTo>
                  <a:pt x="1816683" y="862246"/>
                </a:lnTo>
                <a:lnTo>
                  <a:pt x="1810476" y="865472"/>
                </a:lnTo>
                <a:cubicBezTo>
                  <a:pt x="1797628" y="873500"/>
                  <a:pt x="1786385" y="883133"/>
                  <a:pt x="1779960" y="895978"/>
                </a:cubicBezTo>
                <a:lnTo>
                  <a:pt x="1776137" y="905633"/>
                </a:lnTo>
                <a:lnTo>
                  <a:pt x="1761434" y="925475"/>
                </a:lnTo>
                <a:lnTo>
                  <a:pt x="1762293" y="922469"/>
                </a:lnTo>
                <a:cubicBezTo>
                  <a:pt x="1767112" y="905611"/>
                  <a:pt x="1773536" y="889556"/>
                  <a:pt x="1786385" y="876711"/>
                </a:cubicBezTo>
                <a:cubicBezTo>
                  <a:pt x="1796022" y="867078"/>
                  <a:pt x="1808870" y="859050"/>
                  <a:pt x="1822522" y="852628"/>
                </a:cubicBezTo>
                <a:close/>
                <a:moveTo>
                  <a:pt x="848796" y="847575"/>
                </a:moveTo>
                <a:lnTo>
                  <a:pt x="847355" y="850527"/>
                </a:lnTo>
                <a:lnTo>
                  <a:pt x="845167" y="853305"/>
                </a:lnTo>
                <a:lnTo>
                  <a:pt x="821743" y="869736"/>
                </a:lnTo>
                <a:cubicBezTo>
                  <a:pt x="812139" y="876139"/>
                  <a:pt x="800934" y="880941"/>
                  <a:pt x="789729" y="883343"/>
                </a:cubicBezTo>
                <a:lnTo>
                  <a:pt x="787197" y="883279"/>
                </a:lnTo>
                <a:lnTo>
                  <a:pt x="777414" y="877075"/>
                </a:lnTo>
                <a:lnTo>
                  <a:pt x="791522" y="876370"/>
                </a:lnTo>
                <a:lnTo>
                  <a:pt x="798533" y="876139"/>
                </a:lnTo>
                <a:cubicBezTo>
                  <a:pt x="810939" y="872938"/>
                  <a:pt x="823144" y="867335"/>
                  <a:pt x="833849" y="860532"/>
                </a:cubicBezTo>
                <a:close/>
                <a:moveTo>
                  <a:pt x="889749" y="846238"/>
                </a:moveTo>
                <a:lnTo>
                  <a:pt x="901366" y="851843"/>
                </a:lnTo>
                <a:lnTo>
                  <a:pt x="921490" y="867989"/>
                </a:lnTo>
                <a:lnTo>
                  <a:pt x="886086" y="850909"/>
                </a:lnTo>
                <a:lnTo>
                  <a:pt x="886834" y="847908"/>
                </a:lnTo>
                <a:close/>
                <a:moveTo>
                  <a:pt x="892451" y="844689"/>
                </a:moveTo>
                <a:lnTo>
                  <a:pt x="889749" y="846238"/>
                </a:lnTo>
                <a:lnTo>
                  <a:pt x="887893" y="845342"/>
                </a:lnTo>
                <a:close/>
                <a:moveTo>
                  <a:pt x="892451" y="844689"/>
                </a:moveTo>
                <a:lnTo>
                  <a:pt x="912202" y="857070"/>
                </a:lnTo>
                <a:lnTo>
                  <a:pt x="901366" y="851843"/>
                </a:lnTo>
                <a:close/>
                <a:moveTo>
                  <a:pt x="2749300" y="844601"/>
                </a:moveTo>
                <a:lnTo>
                  <a:pt x="2719175" y="854099"/>
                </a:lnTo>
                <a:lnTo>
                  <a:pt x="2692304" y="856907"/>
                </a:lnTo>
                <a:lnTo>
                  <a:pt x="2656459" y="855728"/>
                </a:lnTo>
                <a:lnTo>
                  <a:pt x="2680943" y="851745"/>
                </a:lnTo>
                <a:cubicBezTo>
                  <a:pt x="2704265" y="847776"/>
                  <a:pt x="2726782" y="844601"/>
                  <a:pt x="2749300" y="844601"/>
                </a:cubicBezTo>
                <a:close/>
                <a:moveTo>
                  <a:pt x="2749300" y="844601"/>
                </a:moveTo>
                <a:cubicBezTo>
                  <a:pt x="2749300" y="844601"/>
                  <a:pt x="2755733" y="844601"/>
                  <a:pt x="2749300" y="850951"/>
                </a:cubicBezTo>
                <a:cubicBezTo>
                  <a:pt x="2749300" y="844601"/>
                  <a:pt x="2749300" y="844601"/>
                  <a:pt x="2749300" y="844601"/>
                </a:cubicBezTo>
                <a:close/>
                <a:moveTo>
                  <a:pt x="1853757" y="843700"/>
                </a:moveTo>
                <a:lnTo>
                  <a:pt x="1828144" y="858248"/>
                </a:lnTo>
                <a:lnTo>
                  <a:pt x="1828010" y="858341"/>
                </a:lnTo>
                <a:lnTo>
                  <a:pt x="1826537" y="859050"/>
                </a:lnTo>
                <a:lnTo>
                  <a:pt x="1824896" y="860535"/>
                </a:lnTo>
                <a:lnTo>
                  <a:pt x="1797406" y="879896"/>
                </a:lnTo>
                <a:lnTo>
                  <a:pt x="1799234" y="876711"/>
                </a:lnTo>
                <a:lnTo>
                  <a:pt x="1816683" y="862246"/>
                </a:lnTo>
                <a:lnTo>
                  <a:pt x="1850629" y="844600"/>
                </a:lnTo>
                <a:close/>
                <a:moveTo>
                  <a:pt x="1234440" y="841582"/>
                </a:moveTo>
                <a:lnTo>
                  <a:pt x="1231220" y="849080"/>
                </a:lnTo>
                <a:lnTo>
                  <a:pt x="1207732" y="895223"/>
                </a:lnTo>
                <a:lnTo>
                  <a:pt x="1196075" y="918926"/>
                </a:lnTo>
                <a:lnTo>
                  <a:pt x="1187633" y="932989"/>
                </a:lnTo>
                <a:lnTo>
                  <a:pt x="1187635" y="932986"/>
                </a:lnTo>
                <a:close/>
                <a:moveTo>
                  <a:pt x="2530559" y="838251"/>
                </a:moveTo>
                <a:cubicBezTo>
                  <a:pt x="2556293" y="844601"/>
                  <a:pt x="2588461" y="850951"/>
                  <a:pt x="2614195" y="857301"/>
                </a:cubicBezTo>
                <a:lnTo>
                  <a:pt x="2633775" y="859372"/>
                </a:lnTo>
                <a:lnTo>
                  <a:pt x="2611497" y="863036"/>
                </a:lnTo>
                <a:lnTo>
                  <a:pt x="2530559" y="844601"/>
                </a:lnTo>
                <a:cubicBezTo>
                  <a:pt x="2524125" y="844601"/>
                  <a:pt x="2524125" y="838251"/>
                  <a:pt x="2530559" y="838251"/>
                </a:cubicBezTo>
                <a:close/>
                <a:moveTo>
                  <a:pt x="873194" y="838251"/>
                </a:moveTo>
                <a:cubicBezTo>
                  <a:pt x="873194" y="838251"/>
                  <a:pt x="873194" y="844689"/>
                  <a:pt x="873194" y="844689"/>
                </a:cubicBezTo>
                <a:lnTo>
                  <a:pt x="882037" y="848956"/>
                </a:lnTo>
                <a:lnTo>
                  <a:pt x="896463" y="866418"/>
                </a:lnTo>
                <a:cubicBezTo>
                  <a:pt x="905289" y="875271"/>
                  <a:pt x="914918" y="883318"/>
                  <a:pt x="924546" y="889757"/>
                </a:cubicBezTo>
                <a:cubicBezTo>
                  <a:pt x="934175" y="896195"/>
                  <a:pt x="943803" y="901024"/>
                  <a:pt x="954234" y="905852"/>
                </a:cubicBezTo>
                <a:lnTo>
                  <a:pt x="981376" y="918514"/>
                </a:lnTo>
                <a:lnTo>
                  <a:pt x="983922" y="920338"/>
                </a:lnTo>
                <a:lnTo>
                  <a:pt x="988125" y="926240"/>
                </a:lnTo>
                <a:lnTo>
                  <a:pt x="987934" y="927581"/>
                </a:lnTo>
                <a:cubicBezTo>
                  <a:pt x="987132" y="928386"/>
                  <a:pt x="985527" y="928386"/>
                  <a:pt x="982318" y="928386"/>
                </a:cubicBezTo>
                <a:cubicBezTo>
                  <a:pt x="963060" y="915510"/>
                  <a:pt x="937384" y="902633"/>
                  <a:pt x="918127" y="889757"/>
                </a:cubicBezTo>
                <a:lnTo>
                  <a:pt x="893678" y="872241"/>
                </a:lnTo>
                <a:lnTo>
                  <a:pt x="892451" y="870442"/>
                </a:lnTo>
                <a:lnTo>
                  <a:pt x="891916" y="870978"/>
                </a:lnTo>
                <a:lnTo>
                  <a:pt x="890044" y="869637"/>
                </a:lnTo>
                <a:cubicBezTo>
                  <a:pt x="881218" y="862394"/>
                  <a:pt x="873194" y="854347"/>
                  <a:pt x="866775" y="844689"/>
                </a:cubicBezTo>
                <a:cubicBezTo>
                  <a:pt x="866775" y="838251"/>
                  <a:pt x="873194" y="838251"/>
                  <a:pt x="873194" y="838251"/>
                </a:cubicBezTo>
                <a:close/>
                <a:moveTo>
                  <a:pt x="873194" y="838251"/>
                </a:moveTo>
                <a:lnTo>
                  <a:pt x="887893" y="845342"/>
                </a:lnTo>
                <a:lnTo>
                  <a:pt x="886834" y="845494"/>
                </a:lnTo>
                <a:lnTo>
                  <a:pt x="886064" y="850899"/>
                </a:lnTo>
                <a:lnTo>
                  <a:pt x="882037" y="848956"/>
                </a:lnTo>
                <a:close/>
                <a:moveTo>
                  <a:pt x="744908" y="837722"/>
                </a:moveTo>
                <a:cubicBezTo>
                  <a:pt x="748110" y="847326"/>
                  <a:pt x="754513" y="858531"/>
                  <a:pt x="763317" y="868136"/>
                </a:cubicBezTo>
                <a:lnTo>
                  <a:pt x="765552" y="869553"/>
                </a:lnTo>
                <a:lnTo>
                  <a:pt x="764117" y="869736"/>
                </a:lnTo>
                <a:lnTo>
                  <a:pt x="757195" y="868311"/>
                </a:lnTo>
                <a:lnTo>
                  <a:pt x="738505" y="844124"/>
                </a:lnTo>
                <a:cubicBezTo>
                  <a:pt x="738505" y="837722"/>
                  <a:pt x="738505" y="837722"/>
                  <a:pt x="744908" y="837722"/>
                </a:cubicBezTo>
                <a:close/>
                <a:moveTo>
                  <a:pt x="2665490" y="837661"/>
                </a:moveTo>
                <a:cubicBezTo>
                  <a:pt x="2665490" y="837661"/>
                  <a:pt x="2671916" y="837661"/>
                  <a:pt x="2671916" y="837661"/>
                </a:cubicBezTo>
                <a:cubicBezTo>
                  <a:pt x="2671916" y="837661"/>
                  <a:pt x="2665490" y="844088"/>
                  <a:pt x="2665490" y="837661"/>
                </a:cubicBezTo>
                <a:close/>
                <a:moveTo>
                  <a:pt x="3189834" y="836404"/>
                </a:moveTo>
                <a:lnTo>
                  <a:pt x="3254757" y="906249"/>
                </a:lnTo>
                <a:cubicBezTo>
                  <a:pt x="3278851" y="934393"/>
                  <a:pt x="3301338" y="963342"/>
                  <a:pt x="3320613" y="992291"/>
                </a:cubicBezTo>
                <a:cubicBezTo>
                  <a:pt x="3338282" y="1021239"/>
                  <a:pt x="3353943" y="1050992"/>
                  <a:pt x="3368098" y="1081348"/>
                </a:cubicBezTo>
                <a:lnTo>
                  <a:pt x="3393928" y="1143606"/>
                </a:lnTo>
                <a:lnTo>
                  <a:pt x="3381929" y="1123163"/>
                </a:lnTo>
                <a:lnTo>
                  <a:pt x="3372013" y="1101652"/>
                </a:lnTo>
                <a:lnTo>
                  <a:pt x="3359892" y="1082712"/>
                </a:lnTo>
                <a:lnTo>
                  <a:pt x="3352537" y="1065768"/>
                </a:lnTo>
                <a:cubicBezTo>
                  <a:pt x="3337479" y="1035713"/>
                  <a:pt x="3320613" y="1006765"/>
                  <a:pt x="3301338" y="979425"/>
                </a:cubicBezTo>
                <a:lnTo>
                  <a:pt x="3277418" y="948172"/>
                </a:lnTo>
                <a:lnTo>
                  <a:pt x="3249135" y="907053"/>
                </a:lnTo>
                <a:close/>
                <a:moveTo>
                  <a:pt x="3166709" y="835292"/>
                </a:moveTo>
                <a:lnTo>
                  <a:pt x="3174444" y="841919"/>
                </a:lnTo>
                <a:lnTo>
                  <a:pt x="3228448" y="899456"/>
                </a:lnTo>
                <a:lnTo>
                  <a:pt x="3256363" y="934393"/>
                </a:lnTo>
                <a:cubicBezTo>
                  <a:pt x="3266001" y="947259"/>
                  <a:pt x="3275638" y="960125"/>
                  <a:pt x="3285276" y="973796"/>
                </a:cubicBezTo>
                <a:lnTo>
                  <a:pt x="3295928" y="990089"/>
                </a:lnTo>
                <a:lnTo>
                  <a:pt x="3256363" y="940826"/>
                </a:lnTo>
                <a:lnTo>
                  <a:pt x="3252794" y="937252"/>
                </a:lnTo>
                <a:lnTo>
                  <a:pt x="3224238" y="902228"/>
                </a:lnTo>
                <a:cubicBezTo>
                  <a:pt x="3211388" y="889362"/>
                  <a:pt x="3198538" y="874888"/>
                  <a:pt x="3186491" y="860414"/>
                </a:cubicBezTo>
                <a:close/>
                <a:moveTo>
                  <a:pt x="1884259" y="834914"/>
                </a:moveTo>
                <a:lnTo>
                  <a:pt x="1850629" y="851023"/>
                </a:lnTo>
                <a:cubicBezTo>
                  <a:pt x="1839387" y="857445"/>
                  <a:pt x="1827742" y="865071"/>
                  <a:pt x="1816600" y="873801"/>
                </a:cubicBezTo>
                <a:lnTo>
                  <a:pt x="1787546" y="901341"/>
                </a:lnTo>
                <a:lnTo>
                  <a:pt x="1792809" y="889555"/>
                </a:lnTo>
                <a:lnTo>
                  <a:pt x="1824896" y="860535"/>
                </a:lnTo>
                <a:lnTo>
                  <a:pt x="1828010" y="858341"/>
                </a:lnTo>
                <a:lnTo>
                  <a:pt x="1865396" y="840347"/>
                </a:lnTo>
                <a:close/>
                <a:moveTo>
                  <a:pt x="3183982" y="830108"/>
                </a:moveTo>
                <a:lnTo>
                  <a:pt x="3185688" y="831465"/>
                </a:lnTo>
                <a:lnTo>
                  <a:pt x="3189834" y="836404"/>
                </a:lnTo>
                <a:close/>
                <a:moveTo>
                  <a:pt x="866499" y="827125"/>
                </a:moveTo>
                <a:lnTo>
                  <a:pt x="860161" y="850527"/>
                </a:lnTo>
                <a:cubicBezTo>
                  <a:pt x="847355" y="869736"/>
                  <a:pt x="828146" y="888945"/>
                  <a:pt x="802535" y="895348"/>
                </a:cubicBezTo>
                <a:cubicBezTo>
                  <a:pt x="796132" y="895348"/>
                  <a:pt x="789729" y="893747"/>
                  <a:pt x="783526" y="890946"/>
                </a:cubicBezTo>
                <a:lnTo>
                  <a:pt x="771146" y="882878"/>
                </a:lnTo>
                <a:lnTo>
                  <a:pt x="787197" y="883279"/>
                </a:lnTo>
                <a:lnTo>
                  <a:pt x="796132" y="888945"/>
                </a:lnTo>
                <a:cubicBezTo>
                  <a:pt x="805736" y="888945"/>
                  <a:pt x="816941" y="884143"/>
                  <a:pt x="826546" y="876940"/>
                </a:cubicBezTo>
                <a:lnTo>
                  <a:pt x="845167" y="853305"/>
                </a:lnTo>
                <a:lnTo>
                  <a:pt x="848556" y="850928"/>
                </a:lnTo>
                <a:lnTo>
                  <a:pt x="855399" y="841851"/>
                </a:lnTo>
                <a:lnTo>
                  <a:pt x="860161" y="837722"/>
                </a:lnTo>
                <a:lnTo>
                  <a:pt x="861359" y="833944"/>
                </a:lnTo>
                <a:close/>
                <a:moveTo>
                  <a:pt x="2833293" y="823153"/>
                </a:moveTo>
                <a:lnTo>
                  <a:pt x="2851820" y="831094"/>
                </a:lnTo>
                <a:cubicBezTo>
                  <a:pt x="2858248" y="834308"/>
                  <a:pt x="2866283" y="839129"/>
                  <a:pt x="2874317" y="843950"/>
                </a:cubicBezTo>
                <a:lnTo>
                  <a:pt x="2886315" y="850806"/>
                </a:lnTo>
                <a:lnTo>
                  <a:pt x="2910474" y="869662"/>
                </a:lnTo>
                <a:cubicBezTo>
                  <a:pt x="2922526" y="877697"/>
                  <a:pt x="2935382" y="885732"/>
                  <a:pt x="2948237" y="895374"/>
                </a:cubicBezTo>
                <a:cubicBezTo>
                  <a:pt x="2973949" y="914659"/>
                  <a:pt x="2993232" y="940371"/>
                  <a:pt x="3018944" y="966083"/>
                </a:cubicBezTo>
                <a:cubicBezTo>
                  <a:pt x="3044655" y="991796"/>
                  <a:pt x="3063938" y="1017508"/>
                  <a:pt x="3089650" y="1043220"/>
                </a:cubicBezTo>
                <a:cubicBezTo>
                  <a:pt x="3108933" y="1068933"/>
                  <a:pt x="3134644" y="1088217"/>
                  <a:pt x="3153928" y="1120357"/>
                </a:cubicBezTo>
                <a:cubicBezTo>
                  <a:pt x="3192495" y="1171782"/>
                  <a:pt x="3224634" y="1229634"/>
                  <a:pt x="3243917" y="1287487"/>
                </a:cubicBezTo>
                <a:lnTo>
                  <a:pt x="3250066" y="1305934"/>
                </a:lnTo>
                <a:lnTo>
                  <a:pt x="3252756" y="1319628"/>
                </a:lnTo>
                <a:lnTo>
                  <a:pt x="3253188" y="1324468"/>
                </a:lnTo>
                <a:lnTo>
                  <a:pt x="3235883" y="1275435"/>
                </a:lnTo>
                <a:cubicBezTo>
                  <a:pt x="3223027" y="1244098"/>
                  <a:pt x="3208564" y="1213564"/>
                  <a:pt x="3192495" y="1184638"/>
                </a:cubicBezTo>
                <a:cubicBezTo>
                  <a:pt x="3173211" y="1158926"/>
                  <a:pt x="3153928" y="1126785"/>
                  <a:pt x="3134644" y="1101073"/>
                </a:cubicBezTo>
                <a:cubicBezTo>
                  <a:pt x="3108933" y="1075361"/>
                  <a:pt x="3089650" y="1049648"/>
                  <a:pt x="3063938" y="1023936"/>
                </a:cubicBezTo>
                <a:cubicBezTo>
                  <a:pt x="3018944" y="972511"/>
                  <a:pt x="2973949" y="927515"/>
                  <a:pt x="2922526" y="882518"/>
                </a:cubicBezTo>
                <a:cubicBezTo>
                  <a:pt x="2903243" y="869662"/>
                  <a:pt x="2877531" y="856806"/>
                  <a:pt x="2858248" y="843950"/>
                </a:cubicBezTo>
                <a:close/>
                <a:moveTo>
                  <a:pt x="1917089" y="822676"/>
                </a:moveTo>
                <a:lnTo>
                  <a:pt x="1898009" y="830953"/>
                </a:lnTo>
                <a:lnTo>
                  <a:pt x="1884259" y="834914"/>
                </a:lnTo>
                <a:lnTo>
                  <a:pt x="1889176" y="832559"/>
                </a:lnTo>
                <a:close/>
                <a:moveTo>
                  <a:pt x="865403" y="821189"/>
                </a:moveTo>
                <a:lnTo>
                  <a:pt x="861359" y="833944"/>
                </a:lnTo>
                <a:lnTo>
                  <a:pt x="855399" y="841851"/>
                </a:lnTo>
                <a:lnTo>
                  <a:pt x="848796" y="847575"/>
                </a:lnTo>
                <a:lnTo>
                  <a:pt x="850571" y="843936"/>
                </a:lnTo>
                <a:lnTo>
                  <a:pt x="852958" y="842524"/>
                </a:lnTo>
                <a:close/>
                <a:moveTo>
                  <a:pt x="2454091" y="818426"/>
                </a:moveTo>
                <a:lnTo>
                  <a:pt x="2464207" y="826660"/>
                </a:lnTo>
                <a:cubicBezTo>
                  <a:pt x="2479460" y="837130"/>
                  <a:pt x="2495515" y="846796"/>
                  <a:pt x="2511570" y="856461"/>
                </a:cubicBezTo>
                <a:lnTo>
                  <a:pt x="2533190" y="868662"/>
                </a:lnTo>
                <a:lnTo>
                  <a:pt x="2553089" y="878242"/>
                </a:lnTo>
                <a:lnTo>
                  <a:pt x="2550103" y="875791"/>
                </a:lnTo>
                <a:cubicBezTo>
                  <a:pt x="2537259" y="869348"/>
                  <a:pt x="2526020" y="861293"/>
                  <a:pt x="2515584" y="852434"/>
                </a:cubicBezTo>
                <a:lnTo>
                  <a:pt x="2512888" y="849874"/>
                </a:lnTo>
                <a:lnTo>
                  <a:pt x="2505201" y="846389"/>
                </a:lnTo>
                <a:close/>
                <a:moveTo>
                  <a:pt x="3154446" y="816639"/>
                </a:moveTo>
                <a:lnTo>
                  <a:pt x="3179263" y="837898"/>
                </a:lnTo>
                <a:lnTo>
                  <a:pt x="3233809" y="897351"/>
                </a:lnTo>
                <a:lnTo>
                  <a:pt x="3259617" y="934366"/>
                </a:lnTo>
                <a:lnTo>
                  <a:pt x="3237088" y="908661"/>
                </a:lnTo>
                <a:lnTo>
                  <a:pt x="3228448" y="899456"/>
                </a:lnTo>
                <a:lnTo>
                  <a:pt x="3221026" y="890166"/>
                </a:lnTo>
                <a:cubicBezTo>
                  <a:pt x="3209782" y="876496"/>
                  <a:pt x="3198538" y="863630"/>
                  <a:pt x="3185688" y="850764"/>
                </a:cubicBezTo>
                <a:close/>
                <a:moveTo>
                  <a:pt x="1912402" y="816583"/>
                </a:moveTo>
                <a:lnTo>
                  <a:pt x="1907646" y="818912"/>
                </a:lnTo>
                <a:cubicBezTo>
                  <a:pt x="1893994" y="825334"/>
                  <a:pt x="1879539" y="831756"/>
                  <a:pt x="1863478" y="838178"/>
                </a:cubicBezTo>
                <a:lnTo>
                  <a:pt x="1833801" y="848649"/>
                </a:lnTo>
                <a:lnTo>
                  <a:pt x="1869902" y="831756"/>
                </a:lnTo>
                <a:close/>
                <a:moveTo>
                  <a:pt x="2677816" y="816246"/>
                </a:moveTo>
                <a:lnTo>
                  <a:pt x="2678269" y="818237"/>
                </a:lnTo>
                <a:lnTo>
                  <a:pt x="2676662" y="816630"/>
                </a:lnTo>
                <a:close/>
                <a:moveTo>
                  <a:pt x="1937383" y="814443"/>
                </a:moveTo>
                <a:lnTo>
                  <a:pt x="1927722" y="818912"/>
                </a:lnTo>
                <a:lnTo>
                  <a:pt x="1917089" y="822676"/>
                </a:lnTo>
                <a:lnTo>
                  <a:pt x="1930429" y="816889"/>
                </a:lnTo>
                <a:close/>
                <a:moveTo>
                  <a:pt x="1580854" y="811217"/>
                </a:moveTo>
                <a:cubicBezTo>
                  <a:pt x="1587303" y="811217"/>
                  <a:pt x="1587303" y="817614"/>
                  <a:pt x="1580854" y="817614"/>
                </a:cubicBezTo>
                <a:cubicBezTo>
                  <a:pt x="1580854" y="811217"/>
                  <a:pt x="1580854" y="811217"/>
                  <a:pt x="1580854" y="811217"/>
                </a:cubicBezTo>
                <a:close/>
                <a:moveTo>
                  <a:pt x="868757" y="810613"/>
                </a:moveTo>
                <a:lnTo>
                  <a:pt x="869065" y="814911"/>
                </a:lnTo>
                <a:lnTo>
                  <a:pt x="865403" y="821189"/>
                </a:lnTo>
                <a:close/>
                <a:moveTo>
                  <a:pt x="3157214" y="809729"/>
                </a:moveTo>
                <a:lnTo>
                  <a:pt x="3159988" y="812166"/>
                </a:lnTo>
                <a:cubicBezTo>
                  <a:pt x="3185688" y="837898"/>
                  <a:pt x="3211388" y="865238"/>
                  <a:pt x="3235482" y="893383"/>
                </a:cubicBezTo>
                <a:lnTo>
                  <a:pt x="3277418" y="948172"/>
                </a:lnTo>
                <a:lnTo>
                  <a:pt x="3307763" y="992291"/>
                </a:lnTo>
                <a:lnTo>
                  <a:pt x="3344264" y="1058292"/>
                </a:lnTo>
                <a:lnTo>
                  <a:pt x="3339309" y="1050549"/>
                </a:lnTo>
                <a:lnTo>
                  <a:pt x="3301338" y="985858"/>
                </a:lnTo>
                <a:cubicBezTo>
                  <a:pt x="3282063" y="956909"/>
                  <a:pt x="3262788" y="931177"/>
                  <a:pt x="3242710" y="907053"/>
                </a:cubicBezTo>
                <a:lnTo>
                  <a:pt x="3233809" y="897351"/>
                </a:lnTo>
                <a:lnTo>
                  <a:pt x="3222632" y="881321"/>
                </a:lnTo>
                <a:close/>
                <a:moveTo>
                  <a:pt x="862631" y="809114"/>
                </a:moveTo>
                <a:lnTo>
                  <a:pt x="863363" y="817712"/>
                </a:lnTo>
                <a:lnTo>
                  <a:pt x="850571" y="843936"/>
                </a:lnTo>
                <a:lnTo>
                  <a:pt x="796132" y="876139"/>
                </a:lnTo>
                <a:lnTo>
                  <a:pt x="791522" y="876370"/>
                </a:lnTo>
                <a:lnTo>
                  <a:pt x="777052" y="876845"/>
                </a:lnTo>
                <a:lnTo>
                  <a:pt x="765552" y="869553"/>
                </a:lnTo>
                <a:lnTo>
                  <a:pt x="801734" y="864934"/>
                </a:lnTo>
                <a:cubicBezTo>
                  <a:pt x="813740" y="861733"/>
                  <a:pt x="824945" y="856930"/>
                  <a:pt x="834549" y="850527"/>
                </a:cubicBezTo>
                <a:cubicBezTo>
                  <a:pt x="844154" y="844125"/>
                  <a:pt x="853758" y="834520"/>
                  <a:pt x="860161" y="823315"/>
                </a:cubicBezTo>
                <a:close/>
                <a:moveTo>
                  <a:pt x="3150334" y="803683"/>
                </a:moveTo>
                <a:lnTo>
                  <a:pt x="3152384" y="804984"/>
                </a:lnTo>
                <a:lnTo>
                  <a:pt x="3154195" y="806425"/>
                </a:lnTo>
                <a:lnTo>
                  <a:pt x="3157214" y="809729"/>
                </a:lnTo>
                <a:close/>
                <a:moveTo>
                  <a:pt x="2826784" y="803265"/>
                </a:moveTo>
                <a:lnTo>
                  <a:pt x="2870779" y="819677"/>
                </a:lnTo>
                <a:lnTo>
                  <a:pt x="2909690" y="850515"/>
                </a:lnTo>
                <a:cubicBezTo>
                  <a:pt x="2922543" y="860155"/>
                  <a:pt x="2935395" y="871402"/>
                  <a:pt x="2948248" y="882649"/>
                </a:cubicBezTo>
                <a:lnTo>
                  <a:pt x="2954637" y="887973"/>
                </a:lnTo>
                <a:lnTo>
                  <a:pt x="3015730" y="931532"/>
                </a:lnTo>
                <a:cubicBezTo>
                  <a:pt x="3044655" y="953227"/>
                  <a:pt x="3073580" y="975726"/>
                  <a:pt x="3102505" y="998224"/>
                </a:cubicBezTo>
                <a:lnTo>
                  <a:pt x="3158297" y="1060394"/>
                </a:lnTo>
                <a:lnTo>
                  <a:pt x="3121759" y="1011186"/>
                </a:lnTo>
                <a:lnTo>
                  <a:pt x="3108937" y="997281"/>
                </a:lnTo>
                <a:lnTo>
                  <a:pt x="3128185" y="1017613"/>
                </a:lnTo>
                <a:cubicBezTo>
                  <a:pt x="3153890" y="1043320"/>
                  <a:pt x="3173169" y="1069027"/>
                  <a:pt x="3192448" y="1101161"/>
                </a:cubicBezTo>
                <a:lnTo>
                  <a:pt x="3202303" y="1116086"/>
                </a:lnTo>
                <a:lnTo>
                  <a:pt x="3218154" y="1146149"/>
                </a:lnTo>
                <a:lnTo>
                  <a:pt x="3220700" y="1152333"/>
                </a:lnTo>
                <a:lnTo>
                  <a:pt x="3182006" y="1092324"/>
                </a:lnTo>
                <a:lnTo>
                  <a:pt x="3159261" y="1061693"/>
                </a:lnTo>
                <a:lnTo>
                  <a:pt x="3205350" y="1133213"/>
                </a:lnTo>
                <a:cubicBezTo>
                  <a:pt x="3211778" y="1146070"/>
                  <a:pt x="3218206" y="1158926"/>
                  <a:pt x="3223830" y="1172585"/>
                </a:cubicBezTo>
                <a:lnTo>
                  <a:pt x="3234692" y="1207728"/>
                </a:lnTo>
                <a:lnTo>
                  <a:pt x="3249482" y="1230501"/>
                </a:lnTo>
                <a:lnTo>
                  <a:pt x="3255286" y="1240990"/>
                </a:lnTo>
                <a:lnTo>
                  <a:pt x="3258344" y="1252608"/>
                </a:lnTo>
                <a:lnTo>
                  <a:pt x="3256712" y="1248978"/>
                </a:lnTo>
                <a:lnTo>
                  <a:pt x="3239510" y="1224691"/>
                </a:lnTo>
                <a:lnTo>
                  <a:pt x="3247131" y="1254543"/>
                </a:lnTo>
                <a:cubicBezTo>
                  <a:pt x="3250345" y="1266596"/>
                  <a:pt x="3253559" y="1277845"/>
                  <a:pt x="3256773" y="1287487"/>
                </a:cubicBezTo>
                <a:cubicBezTo>
                  <a:pt x="3259987" y="1303557"/>
                  <a:pt x="3261594" y="1318021"/>
                  <a:pt x="3263201" y="1331680"/>
                </a:cubicBezTo>
                <a:lnTo>
                  <a:pt x="3267572" y="1358454"/>
                </a:lnTo>
                <a:lnTo>
                  <a:pt x="3250066" y="1305934"/>
                </a:lnTo>
                <a:lnTo>
                  <a:pt x="3243917" y="1274631"/>
                </a:lnTo>
                <a:cubicBezTo>
                  <a:pt x="3237490" y="1248919"/>
                  <a:pt x="3231062" y="1223206"/>
                  <a:pt x="3224634" y="1203922"/>
                </a:cubicBezTo>
                <a:lnTo>
                  <a:pt x="3224428" y="1203397"/>
                </a:lnTo>
                <a:lnTo>
                  <a:pt x="3147464" y="1094734"/>
                </a:lnTo>
                <a:cubicBezTo>
                  <a:pt x="3128185" y="1069027"/>
                  <a:pt x="3102480" y="1043320"/>
                  <a:pt x="3076774" y="1017613"/>
                </a:cubicBezTo>
                <a:cubicBezTo>
                  <a:pt x="3051069" y="985478"/>
                  <a:pt x="3025364" y="959771"/>
                  <a:pt x="2999659" y="934064"/>
                </a:cubicBezTo>
                <a:lnTo>
                  <a:pt x="2961212" y="900322"/>
                </a:lnTo>
                <a:lnTo>
                  <a:pt x="2944220" y="886536"/>
                </a:lnTo>
                <a:cubicBezTo>
                  <a:pt x="2928954" y="876090"/>
                  <a:pt x="2912885" y="866448"/>
                  <a:pt x="2896815" y="856806"/>
                </a:cubicBezTo>
                <a:lnTo>
                  <a:pt x="2886315" y="850806"/>
                </a:lnTo>
                <a:lnTo>
                  <a:pt x="2877531" y="843950"/>
                </a:lnTo>
                <a:lnTo>
                  <a:pt x="2850529" y="826934"/>
                </a:lnTo>
                <a:lnTo>
                  <a:pt x="2880745" y="841539"/>
                </a:lnTo>
                <a:lnTo>
                  <a:pt x="2920968" y="865003"/>
                </a:lnTo>
                <a:lnTo>
                  <a:pt x="2920936" y="864975"/>
                </a:lnTo>
                <a:cubicBezTo>
                  <a:pt x="2893624" y="842482"/>
                  <a:pt x="2864706" y="821594"/>
                  <a:pt x="2832574" y="805527"/>
                </a:cubicBezTo>
                <a:close/>
                <a:moveTo>
                  <a:pt x="2803133" y="800212"/>
                </a:moveTo>
                <a:lnTo>
                  <a:pt x="2818877" y="806988"/>
                </a:lnTo>
                <a:lnTo>
                  <a:pt x="2850529" y="826934"/>
                </a:lnTo>
                <a:lnTo>
                  <a:pt x="2832537" y="818237"/>
                </a:lnTo>
                <a:cubicBezTo>
                  <a:pt x="2826109" y="811809"/>
                  <a:pt x="2819681" y="805381"/>
                  <a:pt x="2806825" y="805381"/>
                </a:cubicBezTo>
                <a:close/>
                <a:moveTo>
                  <a:pt x="2801879" y="799672"/>
                </a:moveTo>
                <a:lnTo>
                  <a:pt x="2802808" y="799757"/>
                </a:lnTo>
                <a:lnTo>
                  <a:pt x="2803133" y="800212"/>
                </a:lnTo>
                <a:close/>
                <a:moveTo>
                  <a:pt x="2430659" y="799352"/>
                </a:moveTo>
                <a:lnTo>
                  <a:pt x="2442551" y="809032"/>
                </a:lnTo>
                <a:lnTo>
                  <a:pt x="2460251" y="818283"/>
                </a:lnTo>
                <a:cubicBezTo>
                  <a:pt x="2476304" y="827919"/>
                  <a:pt x="2492358" y="837556"/>
                  <a:pt x="2508411" y="846389"/>
                </a:cubicBezTo>
                <a:lnTo>
                  <a:pt x="2510052" y="847183"/>
                </a:lnTo>
                <a:lnTo>
                  <a:pt x="2499937" y="837584"/>
                </a:lnTo>
                <a:lnTo>
                  <a:pt x="2473094" y="824707"/>
                </a:lnTo>
                <a:close/>
                <a:moveTo>
                  <a:pt x="3885384" y="793798"/>
                </a:moveTo>
                <a:lnTo>
                  <a:pt x="3892599" y="805651"/>
                </a:lnTo>
                <a:lnTo>
                  <a:pt x="3896278" y="814489"/>
                </a:lnTo>
                <a:close/>
                <a:moveTo>
                  <a:pt x="1987155" y="793547"/>
                </a:moveTo>
                <a:lnTo>
                  <a:pt x="1956632" y="807673"/>
                </a:lnTo>
                <a:lnTo>
                  <a:pt x="1937383" y="814443"/>
                </a:lnTo>
                <a:lnTo>
                  <a:pt x="1949147" y="809002"/>
                </a:lnTo>
                <a:close/>
                <a:moveTo>
                  <a:pt x="2699245" y="789999"/>
                </a:moveTo>
                <a:lnTo>
                  <a:pt x="2684868" y="800542"/>
                </a:lnTo>
                <a:lnTo>
                  <a:pt x="2688773" y="804036"/>
                </a:lnTo>
                <a:lnTo>
                  <a:pt x="2695533" y="800122"/>
                </a:lnTo>
                <a:close/>
                <a:moveTo>
                  <a:pt x="3127075" y="788920"/>
                </a:moveTo>
                <a:lnTo>
                  <a:pt x="3131835" y="791942"/>
                </a:lnTo>
                <a:lnTo>
                  <a:pt x="3154446" y="816639"/>
                </a:lnTo>
                <a:lnTo>
                  <a:pt x="3143268" y="807064"/>
                </a:lnTo>
                <a:close/>
                <a:moveTo>
                  <a:pt x="2703007" y="786006"/>
                </a:moveTo>
                <a:lnTo>
                  <a:pt x="2699800" y="786060"/>
                </a:lnTo>
                <a:lnTo>
                  <a:pt x="2689798" y="790461"/>
                </a:lnTo>
                <a:lnTo>
                  <a:pt x="2689001" y="791492"/>
                </a:lnTo>
                <a:lnTo>
                  <a:pt x="2688730" y="791557"/>
                </a:lnTo>
                <a:lnTo>
                  <a:pt x="2683113" y="798972"/>
                </a:lnTo>
                <a:lnTo>
                  <a:pt x="2682359" y="798297"/>
                </a:lnTo>
                <a:lnTo>
                  <a:pt x="2685122" y="792518"/>
                </a:lnTo>
                <a:lnTo>
                  <a:pt x="2685599" y="792309"/>
                </a:lnTo>
                <a:lnTo>
                  <a:pt x="2685174" y="792411"/>
                </a:lnTo>
                <a:lnTo>
                  <a:pt x="2685122" y="792518"/>
                </a:lnTo>
                <a:lnTo>
                  <a:pt x="2684769" y="792674"/>
                </a:lnTo>
                <a:lnTo>
                  <a:pt x="2678742" y="800208"/>
                </a:lnTo>
                <a:lnTo>
                  <a:pt x="2677600" y="797984"/>
                </a:lnTo>
                <a:lnTo>
                  <a:pt x="2675674" y="799466"/>
                </a:lnTo>
                <a:lnTo>
                  <a:pt x="2674615" y="802161"/>
                </a:lnTo>
                <a:lnTo>
                  <a:pt x="2675183" y="804657"/>
                </a:lnTo>
                <a:lnTo>
                  <a:pt x="2678742" y="800208"/>
                </a:lnTo>
                <a:lnTo>
                  <a:pt x="2680129" y="802912"/>
                </a:lnTo>
                <a:lnTo>
                  <a:pt x="2677539" y="806331"/>
                </a:lnTo>
                <a:lnTo>
                  <a:pt x="2676905" y="809862"/>
                </a:lnTo>
                <a:lnTo>
                  <a:pt x="2682286" y="807792"/>
                </a:lnTo>
                <a:lnTo>
                  <a:pt x="2682554" y="807637"/>
                </a:lnTo>
                <a:lnTo>
                  <a:pt x="2680541" y="803715"/>
                </a:lnTo>
                <a:lnTo>
                  <a:pt x="2678269" y="805381"/>
                </a:lnTo>
                <a:lnTo>
                  <a:pt x="2680148" y="802949"/>
                </a:lnTo>
                <a:lnTo>
                  <a:pt x="2680129" y="802912"/>
                </a:lnTo>
                <a:lnTo>
                  <a:pt x="2683113" y="798972"/>
                </a:lnTo>
                <a:lnTo>
                  <a:pt x="2683177" y="799029"/>
                </a:lnTo>
                <a:lnTo>
                  <a:pt x="2689001" y="791492"/>
                </a:lnTo>
                <a:lnTo>
                  <a:pt x="2699633" y="788940"/>
                </a:lnTo>
                <a:lnTo>
                  <a:pt x="2700031" y="787854"/>
                </a:lnTo>
                <a:close/>
                <a:moveTo>
                  <a:pt x="2869863" y="785922"/>
                </a:moveTo>
                <a:lnTo>
                  <a:pt x="2904928" y="801615"/>
                </a:lnTo>
                <a:lnTo>
                  <a:pt x="2929180" y="818026"/>
                </a:lnTo>
                <a:lnTo>
                  <a:pt x="2937002" y="821594"/>
                </a:lnTo>
                <a:lnTo>
                  <a:pt x="2962202" y="840372"/>
                </a:lnTo>
                <a:lnTo>
                  <a:pt x="2986882" y="857074"/>
                </a:lnTo>
                <a:lnTo>
                  <a:pt x="2997412" y="866609"/>
                </a:lnTo>
                <a:lnTo>
                  <a:pt x="3018938" y="882649"/>
                </a:lnTo>
                <a:cubicBezTo>
                  <a:pt x="3070348" y="921210"/>
                  <a:pt x="3121759" y="972625"/>
                  <a:pt x="3160317" y="1030466"/>
                </a:cubicBezTo>
                <a:cubicBezTo>
                  <a:pt x="3179596" y="1056173"/>
                  <a:pt x="3195662" y="1081881"/>
                  <a:pt x="3209318" y="1109195"/>
                </a:cubicBezTo>
                <a:lnTo>
                  <a:pt x="3214273" y="1121872"/>
                </a:lnTo>
                <a:lnTo>
                  <a:pt x="3195814" y="1095092"/>
                </a:lnTo>
                <a:lnTo>
                  <a:pt x="3211910" y="1124796"/>
                </a:lnTo>
                <a:lnTo>
                  <a:pt x="3218154" y="1133295"/>
                </a:lnTo>
                <a:lnTo>
                  <a:pt x="3221468" y="1140280"/>
                </a:lnTo>
                <a:lnTo>
                  <a:pt x="3224492" y="1148017"/>
                </a:lnTo>
                <a:lnTo>
                  <a:pt x="3228670" y="1155726"/>
                </a:lnTo>
                <a:lnTo>
                  <a:pt x="3228015" y="1154076"/>
                </a:lnTo>
                <a:lnTo>
                  <a:pt x="3221468" y="1140280"/>
                </a:lnTo>
                <a:lnTo>
                  <a:pt x="3214273" y="1121872"/>
                </a:lnTo>
                <a:lnTo>
                  <a:pt x="3216543" y="1125165"/>
                </a:lnTo>
                <a:lnTo>
                  <a:pt x="3210171" y="1109108"/>
                </a:lnTo>
                <a:cubicBezTo>
                  <a:pt x="3195709" y="1076968"/>
                  <a:pt x="3179639" y="1046434"/>
                  <a:pt x="3160356" y="1017508"/>
                </a:cubicBezTo>
                <a:cubicBezTo>
                  <a:pt x="3128217" y="966083"/>
                  <a:pt x="3089650" y="914659"/>
                  <a:pt x="3038227" y="876090"/>
                </a:cubicBezTo>
                <a:cubicBezTo>
                  <a:pt x="3018944" y="856806"/>
                  <a:pt x="2993232" y="843950"/>
                  <a:pt x="2961093" y="824666"/>
                </a:cubicBezTo>
                <a:cubicBezTo>
                  <a:pt x="2935382" y="811809"/>
                  <a:pt x="2903243" y="798953"/>
                  <a:pt x="2871104" y="786097"/>
                </a:cubicBezTo>
                <a:close/>
                <a:moveTo>
                  <a:pt x="2746371" y="785467"/>
                </a:moveTo>
                <a:lnTo>
                  <a:pt x="2783123" y="795880"/>
                </a:lnTo>
                <a:lnTo>
                  <a:pt x="2800398" y="805381"/>
                </a:lnTo>
                <a:cubicBezTo>
                  <a:pt x="2810039" y="808595"/>
                  <a:pt x="2819681" y="813416"/>
                  <a:pt x="2829323" y="819845"/>
                </a:cubicBezTo>
                <a:lnTo>
                  <a:pt x="2833293" y="823153"/>
                </a:lnTo>
                <a:lnTo>
                  <a:pt x="2806825" y="811809"/>
                </a:lnTo>
                <a:cubicBezTo>
                  <a:pt x="2800398" y="805381"/>
                  <a:pt x="2787542" y="798953"/>
                  <a:pt x="2781114" y="798953"/>
                </a:cubicBezTo>
                <a:cubicBezTo>
                  <a:pt x="2761831" y="792525"/>
                  <a:pt x="2742547" y="792525"/>
                  <a:pt x="2729691" y="792525"/>
                </a:cubicBezTo>
                <a:lnTo>
                  <a:pt x="2728278" y="792252"/>
                </a:lnTo>
                <a:close/>
                <a:moveTo>
                  <a:pt x="2853864" y="783669"/>
                </a:moveTo>
                <a:lnTo>
                  <a:pt x="2907257" y="808026"/>
                </a:lnTo>
                <a:lnTo>
                  <a:pt x="2879618" y="792271"/>
                </a:lnTo>
                <a:lnTo>
                  <a:pt x="2860401" y="784590"/>
                </a:lnTo>
                <a:close/>
                <a:moveTo>
                  <a:pt x="3120743" y="779827"/>
                </a:moveTo>
                <a:lnTo>
                  <a:pt x="3146399" y="800226"/>
                </a:lnTo>
                <a:lnTo>
                  <a:pt x="3150334" y="803683"/>
                </a:lnTo>
                <a:lnTo>
                  <a:pt x="3131835" y="791942"/>
                </a:lnTo>
                <a:close/>
                <a:moveTo>
                  <a:pt x="2781163" y="779820"/>
                </a:moveTo>
                <a:cubicBezTo>
                  <a:pt x="2800442" y="786247"/>
                  <a:pt x="2826148" y="792674"/>
                  <a:pt x="2851853" y="805527"/>
                </a:cubicBezTo>
                <a:lnTo>
                  <a:pt x="2930932" y="844714"/>
                </a:lnTo>
                <a:lnTo>
                  <a:pt x="2965625" y="866820"/>
                </a:lnTo>
                <a:lnTo>
                  <a:pt x="2985483" y="880627"/>
                </a:lnTo>
                <a:lnTo>
                  <a:pt x="3034989" y="923362"/>
                </a:lnTo>
                <a:lnTo>
                  <a:pt x="2973953" y="876222"/>
                </a:lnTo>
                <a:cubicBezTo>
                  <a:pt x="2945035" y="856942"/>
                  <a:pt x="2914510" y="839268"/>
                  <a:pt x="2882378" y="824004"/>
                </a:cubicBezTo>
                <a:lnTo>
                  <a:pt x="2870779" y="819677"/>
                </a:lnTo>
                <a:lnTo>
                  <a:pt x="2867116" y="816774"/>
                </a:lnTo>
                <a:cubicBezTo>
                  <a:pt x="2851853" y="807134"/>
                  <a:pt x="2835787" y="799101"/>
                  <a:pt x="2819721" y="792674"/>
                </a:cubicBezTo>
                <a:cubicBezTo>
                  <a:pt x="2806869" y="786247"/>
                  <a:pt x="2794016" y="786247"/>
                  <a:pt x="2781163" y="779820"/>
                </a:cubicBezTo>
                <a:close/>
                <a:moveTo>
                  <a:pt x="2736119" y="779669"/>
                </a:moveTo>
                <a:lnTo>
                  <a:pt x="2735485" y="779820"/>
                </a:lnTo>
                <a:lnTo>
                  <a:pt x="2736179" y="779820"/>
                </a:lnTo>
                <a:lnTo>
                  <a:pt x="2737449" y="780002"/>
                </a:lnTo>
                <a:close/>
                <a:moveTo>
                  <a:pt x="2665413" y="779408"/>
                </a:moveTo>
                <a:cubicBezTo>
                  <a:pt x="2665413" y="779408"/>
                  <a:pt x="2665413" y="779408"/>
                  <a:pt x="2666220" y="780215"/>
                </a:cubicBezTo>
                <a:lnTo>
                  <a:pt x="2669839" y="783836"/>
                </a:lnTo>
                <a:lnTo>
                  <a:pt x="2665413" y="785864"/>
                </a:lnTo>
                <a:cubicBezTo>
                  <a:pt x="2665413" y="785864"/>
                  <a:pt x="2665413" y="779408"/>
                  <a:pt x="2665413" y="779408"/>
                </a:cubicBezTo>
                <a:close/>
                <a:moveTo>
                  <a:pt x="1593752" y="779234"/>
                </a:moveTo>
                <a:cubicBezTo>
                  <a:pt x="1600201" y="779234"/>
                  <a:pt x="1600201" y="785630"/>
                  <a:pt x="1593752" y="785630"/>
                </a:cubicBezTo>
                <a:cubicBezTo>
                  <a:pt x="1593752" y="785630"/>
                  <a:pt x="1593752" y="779234"/>
                  <a:pt x="1593752" y="779234"/>
                </a:cubicBezTo>
                <a:close/>
                <a:moveTo>
                  <a:pt x="858248" y="776230"/>
                </a:moveTo>
                <a:lnTo>
                  <a:pt x="866564" y="786498"/>
                </a:lnTo>
                <a:lnTo>
                  <a:pt x="862631" y="809114"/>
                </a:lnTo>
                <a:lnTo>
                  <a:pt x="860161" y="780095"/>
                </a:lnTo>
                <a:close/>
                <a:moveTo>
                  <a:pt x="2030513" y="773957"/>
                </a:moveTo>
                <a:cubicBezTo>
                  <a:pt x="2017664" y="780379"/>
                  <a:pt x="2003209" y="786801"/>
                  <a:pt x="1987951" y="793223"/>
                </a:cubicBezTo>
                <a:lnTo>
                  <a:pt x="1987155" y="793547"/>
                </a:lnTo>
                <a:lnTo>
                  <a:pt x="2021555" y="777627"/>
                </a:lnTo>
                <a:close/>
                <a:moveTo>
                  <a:pt x="2725801" y="772912"/>
                </a:moveTo>
                <a:lnTo>
                  <a:pt x="2723327" y="773393"/>
                </a:lnTo>
                <a:lnTo>
                  <a:pt x="2716479" y="777644"/>
                </a:lnTo>
                <a:lnTo>
                  <a:pt x="2697621" y="779820"/>
                </a:lnTo>
                <a:lnTo>
                  <a:pt x="2688927" y="784563"/>
                </a:lnTo>
                <a:lnTo>
                  <a:pt x="2689706" y="782932"/>
                </a:lnTo>
                <a:lnTo>
                  <a:pt x="2695211" y="778213"/>
                </a:lnTo>
                <a:cubicBezTo>
                  <a:pt x="2700834" y="775000"/>
                  <a:pt x="2707261" y="773393"/>
                  <a:pt x="2716900" y="773393"/>
                </a:cubicBezTo>
                <a:close/>
                <a:moveTo>
                  <a:pt x="1520267" y="768783"/>
                </a:moveTo>
                <a:lnTo>
                  <a:pt x="1529259" y="772837"/>
                </a:lnTo>
                <a:lnTo>
                  <a:pt x="1539903" y="776532"/>
                </a:lnTo>
                <a:lnTo>
                  <a:pt x="1556668" y="786430"/>
                </a:lnTo>
                <a:cubicBezTo>
                  <a:pt x="1566342" y="793626"/>
                  <a:pt x="1574405" y="801622"/>
                  <a:pt x="1580854" y="811217"/>
                </a:cubicBezTo>
                <a:lnTo>
                  <a:pt x="1573779" y="810408"/>
                </a:lnTo>
                <a:lnTo>
                  <a:pt x="1551025" y="787230"/>
                </a:lnTo>
                <a:close/>
                <a:moveTo>
                  <a:pt x="2760100" y="767552"/>
                </a:moveTo>
                <a:lnTo>
                  <a:pt x="2775717" y="773201"/>
                </a:lnTo>
                <a:lnTo>
                  <a:pt x="2765399" y="773092"/>
                </a:lnTo>
                <a:lnTo>
                  <a:pt x="2755780" y="773917"/>
                </a:lnTo>
                <a:lnTo>
                  <a:pt x="2746622" y="771787"/>
                </a:lnTo>
                <a:lnTo>
                  <a:pt x="2725801" y="772912"/>
                </a:lnTo>
                <a:lnTo>
                  <a:pt x="2752245" y="767770"/>
                </a:lnTo>
                <a:close/>
                <a:moveTo>
                  <a:pt x="700088" y="766813"/>
                </a:moveTo>
                <a:cubicBezTo>
                  <a:pt x="706438" y="766813"/>
                  <a:pt x="700088" y="773163"/>
                  <a:pt x="700088" y="773163"/>
                </a:cubicBezTo>
                <a:cubicBezTo>
                  <a:pt x="700088" y="766813"/>
                  <a:pt x="700088" y="766813"/>
                  <a:pt x="700088" y="766813"/>
                </a:cubicBezTo>
                <a:close/>
                <a:moveTo>
                  <a:pt x="1522810" y="766440"/>
                </a:moveTo>
                <a:cubicBezTo>
                  <a:pt x="1535708" y="769639"/>
                  <a:pt x="1546995" y="774436"/>
                  <a:pt x="1558281" y="777634"/>
                </a:cubicBezTo>
                <a:lnTo>
                  <a:pt x="1580239" y="778624"/>
                </a:lnTo>
                <a:lnTo>
                  <a:pt x="1593752" y="785630"/>
                </a:lnTo>
                <a:cubicBezTo>
                  <a:pt x="1584078" y="788829"/>
                  <a:pt x="1572792" y="787230"/>
                  <a:pt x="1561505" y="784031"/>
                </a:cubicBezTo>
                <a:lnTo>
                  <a:pt x="1539903" y="776532"/>
                </a:lnTo>
                <a:close/>
                <a:moveTo>
                  <a:pt x="2029929" y="766104"/>
                </a:moveTo>
                <a:lnTo>
                  <a:pt x="2011937" y="775502"/>
                </a:lnTo>
                <a:lnTo>
                  <a:pt x="1959844" y="799645"/>
                </a:lnTo>
                <a:cubicBezTo>
                  <a:pt x="1943783" y="806068"/>
                  <a:pt x="1929328" y="810884"/>
                  <a:pt x="1914873" y="815701"/>
                </a:cubicBezTo>
                <a:lnTo>
                  <a:pt x="1912402" y="816583"/>
                </a:lnTo>
                <a:lnTo>
                  <a:pt x="1946995" y="799645"/>
                </a:lnTo>
                <a:close/>
                <a:moveTo>
                  <a:pt x="2691562" y="762419"/>
                </a:moveTo>
                <a:lnTo>
                  <a:pt x="2692029" y="765689"/>
                </a:lnTo>
                <a:lnTo>
                  <a:pt x="2694564" y="766052"/>
                </a:lnTo>
                <a:lnTo>
                  <a:pt x="2665413" y="779408"/>
                </a:lnTo>
                <a:cubicBezTo>
                  <a:pt x="2671866" y="772952"/>
                  <a:pt x="2679931" y="768110"/>
                  <a:pt x="2687997" y="764075"/>
                </a:cubicBezTo>
                <a:close/>
                <a:moveTo>
                  <a:pt x="636125" y="761154"/>
                </a:moveTo>
                <a:lnTo>
                  <a:pt x="629510" y="766530"/>
                </a:lnTo>
                <a:lnTo>
                  <a:pt x="622344" y="766978"/>
                </a:lnTo>
                <a:close/>
                <a:moveTo>
                  <a:pt x="2357510" y="760463"/>
                </a:moveTo>
                <a:cubicBezTo>
                  <a:pt x="2357510" y="766887"/>
                  <a:pt x="2357510" y="766887"/>
                  <a:pt x="2357510" y="766887"/>
                </a:cubicBezTo>
                <a:cubicBezTo>
                  <a:pt x="2351088" y="766887"/>
                  <a:pt x="2351088" y="760463"/>
                  <a:pt x="2357510" y="760463"/>
                </a:cubicBezTo>
                <a:close/>
                <a:moveTo>
                  <a:pt x="2691223" y="760040"/>
                </a:moveTo>
                <a:lnTo>
                  <a:pt x="2693670" y="761440"/>
                </a:lnTo>
                <a:lnTo>
                  <a:pt x="2691562" y="762419"/>
                </a:lnTo>
                <a:close/>
                <a:moveTo>
                  <a:pt x="3100622" y="759800"/>
                </a:moveTo>
                <a:lnTo>
                  <a:pt x="3102163" y="760702"/>
                </a:lnTo>
                <a:cubicBezTo>
                  <a:pt x="3127863" y="780001"/>
                  <a:pt x="3153563" y="799300"/>
                  <a:pt x="3179263" y="825032"/>
                </a:cubicBezTo>
                <a:lnTo>
                  <a:pt x="3183982" y="830108"/>
                </a:lnTo>
                <a:lnTo>
                  <a:pt x="3154195" y="806425"/>
                </a:lnTo>
                <a:lnTo>
                  <a:pt x="3153563" y="805733"/>
                </a:lnTo>
                <a:lnTo>
                  <a:pt x="3152384" y="804984"/>
                </a:lnTo>
                <a:lnTo>
                  <a:pt x="3146399" y="800226"/>
                </a:lnTo>
                <a:lnTo>
                  <a:pt x="3120635" y="777589"/>
                </a:lnTo>
                <a:lnTo>
                  <a:pt x="3115572" y="774178"/>
                </a:lnTo>
                <a:lnTo>
                  <a:pt x="3115013" y="773568"/>
                </a:lnTo>
                <a:close/>
                <a:moveTo>
                  <a:pt x="630321" y="758052"/>
                </a:moveTo>
                <a:lnTo>
                  <a:pt x="613470" y="764128"/>
                </a:lnTo>
                <a:cubicBezTo>
                  <a:pt x="603845" y="764929"/>
                  <a:pt x="594221" y="763327"/>
                  <a:pt x="584597" y="760124"/>
                </a:cubicBezTo>
                <a:cubicBezTo>
                  <a:pt x="591013" y="760124"/>
                  <a:pt x="597429" y="760124"/>
                  <a:pt x="610261" y="760124"/>
                </a:cubicBezTo>
                <a:close/>
                <a:moveTo>
                  <a:pt x="693462" y="756874"/>
                </a:moveTo>
                <a:lnTo>
                  <a:pt x="700088" y="766813"/>
                </a:lnTo>
                <a:lnTo>
                  <a:pt x="692722" y="761987"/>
                </a:lnTo>
                <a:lnTo>
                  <a:pt x="692944" y="762050"/>
                </a:lnTo>
                <a:close/>
                <a:moveTo>
                  <a:pt x="636051" y="755985"/>
                </a:moveTo>
                <a:lnTo>
                  <a:pt x="633520" y="757721"/>
                </a:lnTo>
                <a:lnTo>
                  <a:pt x="630321" y="758052"/>
                </a:lnTo>
                <a:close/>
                <a:moveTo>
                  <a:pt x="691366" y="753730"/>
                </a:moveTo>
                <a:lnTo>
                  <a:pt x="693738" y="754113"/>
                </a:lnTo>
                <a:lnTo>
                  <a:pt x="693462" y="756874"/>
                </a:lnTo>
                <a:close/>
                <a:moveTo>
                  <a:pt x="647241" y="752119"/>
                </a:moveTo>
                <a:lnTo>
                  <a:pt x="646854" y="756620"/>
                </a:lnTo>
                <a:lnTo>
                  <a:pt x="636125" y="761154"/>
                </a:lnTo>
                <a:close/>
                <a:moveTo>
                  <a:pt x="3064870" y="751591"/>
                </a:moveTo>
                <a:lnTo>
                  <a:pt x="3103623" y="774035"/>
                </a:lnTo>
                <a:lnTo>
                  <a:pt x="3107823" y="776701"/>
                </a:lnTo>
                <a:lnTo>
                  <a:pt x="3143268" y="807064"/>
                </a:lnTo>
                <a:lnTo>
                  <a:pt x="3153563" y="818599"/>
                </a:lnTo>
                <a:lnTo>
                  <a:pt x="3166709" y="835292"/>
                </a:lnTo>
                <a:lnTo>
                  <a:pt x="3102163" y="780001"/>
                </a:lnTo>
                <a:lnTo>
                  <a:pt x="3083842" y="768741"/>
                </a:lnTo>
                <a:lnTo>
                  <a:pt x="3076463" y="761506"/>
                </a:lnTo>
                <a:close/>
                <a:moveTo>
                  <a:pt x="2728177" y="750650"/>
                </a:moveTo>
                <a:lnTo>
                  <a:pt x="2715090" y="757449"/>
                </a:lnTo>
                <a:lnTo>
                  <a:pt x="2714643" y="756852"/>
                </a:lnTo>
                <a:close/>
                <a:moveTo>
                  <a:pt x="3412482" y="749422"/>
                </a:moveTo>
                <a:lnTo>
                  <a:pt x="3458034" y="872597"/>
                </a:lnTo>
                <a:cubicBezTo>
                  <a:pt x="3483597" y="930567"/>
                  <a:pt x="3510757" y="988537"/>
                  <a:pt x="3533125" y="1049727"/>
                </a:cubicBezTo>
                <a:cubicBezTo>
                  <a:pt x="3558688" y="1120579"/>
                  <a:pt x="3577860" y="1191431"/>
                  <a:pt x="3590641" y="1262283"/>
                </a:cubicBezTo>
                <a:lnTo>
                  <a:pt x="3607208" y="1349776"/>
                </a:lnTo>
                <a:lnTo>
                  <a:pt x="3603398" y="1223811"/>
                </a:lnTo>
                <a:cubicBezTo>
                  <a:pt x="3603398" y="1152983"/>
                  <a:pt x="3590547" y="1088594"/>
                  <a:pt x="3564845" y="1017766"/>
                </a:cubicBezTo>
                <a:cubicBezTo>
                  <a:pt x="3542355" y="956596"/>
                  <a:pt x="3513440" y="895426"/>
                  <a:pt x="3478099" y="836671"/>
                </a:cubicBezTo>
                <a:close/>
                <a:moveTo>
                  <a:pt x="3076463" y="747836"/>
                </a:moveTo>
                <a:lnTo>
                  <a:pt x="3115572" y="774178"/>
                </a:lnTo>
                <a:lnTo>
                  <a:pt x="3120743" y="779827"/>
                </a:lnTo>
                <a:lnTo>
                  <a:pt x="3103770" y="766331"/>
                </a:lnTo>
                <a:lnTo>
                  <a:pt x="3092829" y="760277"/>
                </a:lnTo>
                <a:close/>
                <a:moveTo>
                  <a:pt x="1274920" y="747331"/>
                </a:moveTo>
                <a:lnTo>
                  <a:pt x="1261834" y="783156"/>
                </a:lnTo>
                <a:lnTo>
                  <a:pt x="1239887" y="830946"/>
                </a:lnTo>
                <a:lnTo>
                  <a:pt x="1234440" y="841582"/>
                </a:lnTo>
                <a:close/>
                <a:moveTo>
                  <a:pt x="779470" y="746676"/>
                </a:moveTo>
                <a:lnTo>
                  <a:pt x="754613" y="758785"/>
                </a:lnTo>
                <a:cubicBezTo>
                  <a:pt x="723699" y="782496"/>
                  <a:pt x="708091" y="823315"/>
                  <a:pt x="732102" y="856930"/>
                </a:cubicBezTo>
                <a:lnTo>
                  <a:pt x="745147" y="865831"/>
                </a:lnTo>
                <a:lnTo>
                  <a:pt x="736905" y="864134"/>
                </a:lnTo>
                <a:lnTo>
                  <a:pt x="729995" y="856282"/>
                </a:lnTo>
                <a:lnTo>
                  <a:pt x="719297" y="831319"/>
                </a:lnTo>
                <a:lnTo>
                  <a:pt x="721767" y="804305"/>
                </a:lnTo>
                <a:lnTo>
                  <a:pt x="725699" y="792901"/>
                </a:lnTo>
                <a:lnTo>
                  <a:pt x="732083" y="779696"/>
                </a:lnTo>
                <a:lnTo>
                  <a:pt x="739306" y="766489"/>
                </a:lnTo>
                <a:lnTo>
                  <a:pt x="756341" y="752652"/>
                </a:lnTo>
                <a:lnTo>
                  <a:pt x="757714" y="754483"/>
                </a:lnTo>
                <a:close/>
                <a:moveTo>
                  <a:pt x="2742459" y="743559"/>
                </a:moveTo>
                <a:lnTo>
                  <a:pt x="2732317" y="748753"/>
                </a:lnTo>
                <a:lnTo>
                  <a:pt x="2728177" y="750650"/>
                </a:lnTo>
                <a:lnTo>
                  <a:pt x="2739616" y="744708"/>
                </a:lnTo>
                <a:close/>
                <a:moveTo>
                  <a:pt x="2083546" y="742306"/>
                </a:moveTo>
                <a:lnTo>
                  <a:pt x="2034063" y="771838"/>
                </a:lnTo>
                <a:lnTo>
                  <a:pt x="2021555" y="777627"/>
                </a:lnTo>
                <a:lnTo>
                  <a:pt x="1981527" y="794026"/>
                </a:lnTo>
                <a:lnTo>
                  <a:pt x="1949147" y="809002"/>
                </a:lnTo>
                <a:lnTo>
                  <a:pt x="1940571" y="812490"/>
                </a:lnTo>
                <a:lnTo>
                  <a:pt x="1930429" y="816889"/>
                </a:lnTo>
                <a:lnTo>
                  <a:pt x="1869902" y="838178"/>
                </a:lnTo>
                <a:lnTo>
                  <a:pt x="1865396" y="840347"/>
                </a:lnTo>
                <a:lnTo>
                  <a:pt x="1853757" y="843700"/>
                </a:lnTo>
                <a:lnTo>
                  <a:pt x="1863478" y="838178"/>
                </a:lnTo>
                <a:cubicBezTo>
                  <a:pt x="1889176" y="825334"/>
                  <a:pt x="1921298" y="818912"/>
                  <a:pt x="1953420" y="806067"/>
                </a:cubicBezTo>
                <a:lnTo>
                  <a:pt x="2011937" y="775502"/>
                </a:lnTo>
                <a:lnTo>
                  <a:pt x="2047867" y="758849"/>
                </a:lnTo>
                <a:lnTo>
                  <a:pt x="2052195" y="757099"/>
                </a:lnTo>
                <a:close/>
                <a:moveTo>
                  <a:pt x="789729" y="741678"/>
                </a:moveTo>
                <a:lnTo>
                  <a:pt x="822537" y="745392"/>
                </a:lnTo>
                <a:lnTo>
                  <a:pt x="846955" y="758785"/>
                </a:lnTo>
                <a:lnTo>
                  <a:pt x="852704" y="765032"/>
                </a:lnTo>
                <a:lnTo>
                  <a:pt x="858248" y="776230"/>
                </a:lnTo>
                <a:lnTo>
                  <a:pt x="848656" y="764388"/>
                </a:lnTo>
                <a:cubicBezTo>
                  <a:pt x="832048" y="751382"/>
                  <a:pt x="807837" y="742778"/>
                  <a:pt x="786427" y="744179"/>
                </a:cubicBezTo>
                <a:lnTo>
                  <a:pt x="779470" y="746676"/>
                </a:lnTo>
                <a:close/>
                <a:moveTo>
                  <a:pt x="1277473" y="741386"/>
                </a:moveTo>
                <a:lnTo>
                  <a:pt x="1274920" y="747331"/>
                </a:lnTo>
                <a:lnTo>
                  <a:pt x="1277021" y="741580"/>
                </a:lnTo>
                <a:close/>
                <a:moveTo>
                  <a:pt x="2752045" y="739686"/>
                </a:moveTo>
                <a:lnTo>
                  <a:pt x="2751714" y="739866"/>
                </a:lnTo>
                <a:lnTo>
                  <a:pt x="2749691" y="740793"/>
                </a:lnTo>
                <a:lnTo>
                  <a:pt x="2750534" y="740296"/>
                </a:lnTo>
                <a:close/>
                <a:moveTo>
                  <a:pt x="790930" y="737776"/>
                </a:moveTo>
                <a:lnTo>
                  <a:pt x="791674" y="737936"/>
                </a:lnTo>
                <a:lnTo>
                  <a:pt x="767019" y="743979"/>
                </a:lnTo>
                <a:lnTo>
                  <a:pt x="756341" y="752652"/>
                </a:lnTo>
                <a:lnTo>
                  <a:pt x="755313" y="751282"/>
                </a:lnTo>
                <a:lnTo>
                  <a:pt x="757378" y="748528"/>
                </a:lnTo>
                <a:lnTo>
                  <a:pt x="757914" y="748030"/>
                </a:lnTo>
                <a:lnTo>
                  <a:pt x="760916" y="747280"/>
                </a:lnTo>
                <a:lnTo>
                  <a:pt x="763401" y="742932"/>
                </a:lnTo>
                <a:lnTo>
                  <a:pt x="764868" y="741568"/>
                </a:lnTo>
                <a:close/>
                <a:moveTo>
                  <a:pt x="3046402" y="735796"/>
                </a:moveTo>
                <a:lnTo>
                  <a:pt x="3054309" y="738963"/>
                </a:lnTo>
                <a:lnTo>
                  <a:pt x="3092829" y="760277"/>
                </a:lnTo>
                <a:lnTo>
                  <a:pt x="3119832" y="780805"/>
                </a:lnTo>
                <a:lnTo>
                  <a:pt x="3127075" y="788920"/>
                </a:lnTo>
                <a:lnTo>
                  <a:pt x="3107823" y="776701"/>
                </a:lnTo>
                <a:lnTo>
                  <a:pt x="3106982" y="775981"/>
                </a:lnTo>
                <a:lnTo>
                  <a:pt x="3103623" y="774035"/>
                </a:lnTo>
                <a:lnTo>
                  <a:pt x="3063613" y="748640"/>
                </a:lnTo>
                <a:lnTo>
                  <a:pt x="3056769" y="744663"/>
                </a:lnTo>
                <a:close/>
                <a:moveTo>
                  <a:pt x="802535" y="735275"/>
                </a:moveTo>
                <a:cubicBezTo>
                  <a:pt x="828146" y="735275"/>
                  <a:pt x="853758" y="748080"/>
                  <a:pt x="866564" y="773692"/>
                </a:cubicBezTo>
                <a:lnTo>
                  <a:pt x="870001" y="806688"/>
                </a:lnTo>
                <a:lnTo>
                  <a:pt x="868757" y="810613"/>
                </a:lnTo>
                <a:lnTo>
                  <a:pt x="866564" y="780095"/>
                </a:lnTo>
                <a:lnTo>
                  <a:pt x="852704" y="765032"/>
                </a:lnTo>
                <a:lnTo>
                  <a:pt x="850057" y="759686"/>
                </a:lnTo>
                <a:cubicBezTo>
                  <a:pt x="845154" y="754083"/>
                  <a:pt x="838952" y="749681"/>
                  <a:pt x="832148" y="746480"/>
                </a:cubicBezTo>
                <a:lnTo>
                  <a:pt x="822537" y="745392"/>
                </a:lnTo>
                <a:lnTo>
                  <a:pt x="820143" y="744079"/>
                </a:lnTo>
                <a:lnTo>
                  <a:pt x="791674" y="737936"/>
                </a:lnTo>
                <a:close/>
                <a:moveTo>
                  <a:pt x="2761845" y="733630"/>
                </a:moveTo>
                <a:lnTo>
                  <a:pt x="2750534" y="740296"/>
                </a:lnTo>
                <a:lnTo>
                  <a:pt x="2742459" y="743559"/>
                </a:lnTo>
                <a:close/>
                <a:moveTo>
                  <a:pt x="556009" y="732219"/>
                </a:moveTo>
                <a:lnTo>
                  <a:pt x="558130" y="742505"/>
                </a:lnTo>
                <a:cubicBezTo>
                  <a:pt x="562140" y="750514"/>
                  <a:pt x="568557" y="756920"/>
                  <a:pt x="578181" y="760124"/>
                </a:cubicBezTo>
                <a:cubicBezTo>
                  <a:pt x="584597" y="763327"/>
                  <a:pt x="594221" y="766530"/>
                  <a:pt x="603845" y="768132"/>
                </a:cubicBezTo>
                <a:lnTo>
                  <a:pt x="622344" y="766978"/>
                </a:lnTo>
                <a:lnTo>
                  <a:pt x="616740" y="769346"/>
                </a:lnTo>
                <a:cubicBezTo>
                  <a:pt x="604447" y="770434"/>
                  <a:pt x="591815" y="768933"/>
                  <a:pt x="584597" y="766530"/>
                </a:cubicBezTo>
                <a:cubicBezTo>
                  <a:pt x="578181" y="763327"/>
                  <a:pt x="570160" y="758522"/>
                  <a:pt x="563744" y="752916"/>
                </a:cubicBezTo>
                <a:lnTo>
                  <a:pt x="555177" y="738863"/>
                </a:lnTo>
                <a:close/>
                <a:moveTo>
                  <a:pt x="1275226" y="729768"/>
                </a:moveTo>
                <a:lnTo>
                  <a:pt x="1267219" y="755420"/>
                </a:lnTo>
                <a:cubicBezTo>
                  <a:pt x="1241495" y="821304"/>
                  <a:pt x="1210947" y="885581"/>
                  <a:pt x="1175577" y="946645"/>
                </a:cubicBezTo>
                <a:lnTo>
                  <a:pt x="1174031" y="948808"/>
                </a:lnTo>
                <a:lnTo>
                  <a:pt x="1260788" y="768276"/>
                </a:lnTo>
                <a:close/>
                <a:moveTo>
                  <a:pt x="2769124" y="727919"/>
                </a:moveTo>
                <a:lnTo>
                  <a:pt x="2755747" y="734217"/>
                </a:lnTo>
                <a:lnTo>
                  <a:pt x="2734266" y="743428"/>
                </a:lnTo>
                <a:lnTo>
                  <a:pt x="2748075" y="735290"/>
                </a:lnTo>
                <a:close/>
                <a:moveTo>
                  <a:pt x="3018513" y="724627"/>
                </a:moveTo>
                <a:lnTo>
                  <a:pt x="3030661" y="729493"/>
                </a:lnTo>
                <a:lnTo>
                  <a:pt x="3056769" y="744663"/>
                </a:lnTo>
                <a:lnTo>
                  <a:pt x="3064870" y="751591"/>
                </a:lnTo>
                <a:lnTo>
                  <a:pt x="3025063" y="728537"/>
                </a:lnTo>
                <a:close/>
                <a:moveTo>
                  <a:pt x="2256613" y="724282"/>
                </a:moveTo>
                <a:lnTo>
                  <a:pt x="2278741" y="727366"/>
                </a:lnTo>
                <a:lnTo>
                  <a:pt x="2331750" y="753366"/>
                </a:lnTo>
                <a:cubicBezTo>
                  <a:pt x="2363861" y="772697"/>
                  <a:pt x="2395971" y="792027"/>
                  <a:pt x="2428082" y="817800"/>
                </a:cubicBezTo>
                <a:lnTo>
                  <a:pt x="2462083" y="838268"/>
                </a:lnTo>
                <a:lnTo>
                  <a:pt x="2481923" y="843980"/>
                </a:lnTo>
                <a:lnTo>
                  <a:pt x="2503797" y="854511"/>
                </a:lnTo>
                <a:lnTo>
                  <a:pt x="2473038" y="836325"/>
                </a:lnTo>
                <a:cubicBezTo>
                  <a:pt x="2458588" y="827465"/>
                  <a:pt x="2444138" y="817800"/>
                  <a:pt x="2428082" y="804914"/>
                </a:cubicBezTo>
                <a:lnTo>
                  <a:pt x="2419085" y="798005"/>
                </a:lnTo>
                <a:lnTo>
                  <a:pt x="2405670" y="790176"/>
                </a:lnTo>
                <a:cubicBezTo>
                  <a:pt x="2389616" y="781342"/>
                  <a:pt x="2373563" y="773312"/>
                  <a:pt x="2357510" y="766887"/>
                </a:cubicBezTo>
                <a:cubicBezTo>
                  <a:pt x="2373563" y="773312"/>
                  <a:pt x="2389616" y="781342"/>
                  <a:pt x="2406472" y="790176"/>
                </a:cubicBezTo>
                <a:lnTo>
                  <a:pt x="2414038" y="794130"/>
                </a:lnTo>
                <a:lnTo>
                  <a:pt x="2395891" y="780196"/>
                </a:lnTo>
                <a:lnTo>
                  <a:pt x="2357510" y="760463"/>
                </a:lnTo>
                <a:lnTo>
                  <a:pt x="2394854" y="779400"/>
                </a:lnTo>
                <a:lnTo>
                  <a:pt x="2381078" y="768822"/>
                </a:lnTo>
                <a:lnTo>
                  <a:pt x="2389549" y="772697"/>
                </a:lnTo>
                <a:lnTo>
                  <a:pt x="2402258" y="777478"/>
                </a:lnTo>
                <a:lnTo>
                  <a:pt x="2421660" y="792027"/>
                </a:lnTo>
                <a:lnTo>
                  <a:pt x="2426019" y="795575"/>
                </a:lnTo>
                <a:lnTo>
                  <a:pt x="2479515" y="824707"/>
                </a:lnTo>
                <a:lnTo>
                  <a:pt x="2494010" y="831958"/>
                </a:lnTo>
                <a:lnTo>
                  <a:pt x="2485882" y="824244"/>
                </a:lnTo>
                <a:cubicBezTo>
                  <a:pt x="2473037" y="811357"/>
                  <a:pt x="2453771" y="804914"/>
                  <a:pt x="2440927" y="792027"/>
                </a:cubicBezTo>
                <a:lnTo>
                  <a:pt x="2402258" y="777478"/>
                </a:lnTo>
                <a:lnTo>
                  <a:pt x="2375358" y="757307"/>
                </a:lnTo>
                <a:lnTo>
                  <a:pt x="2415238" y="772697"/>
                </a:lnTo>
                <a:cubicBezTo>
                  <a:pt x="2434504" y="785583"/>
                  <a:pt x="2447349" y="792027"/>
                  <a:pt x="2460193" y="798470"/>
                </a:cubicBezTo>
                <a:cubicBezTo>
                  <a:pt x="2479460" y="811357"/>
                  <a:pt x="2485882" y="824244"/>
                  <a:pt x="2498726" y="830687"/>
                </a:cubicBezTo>
                <a:lnTo>
                  <a:pt x="2510867" y="840390"/>
                </a:lnTo>
                <a:lnTo>
                  <a:pt x="2546786" y="858359"/>
                </a:lnTo>
                <a:lnTo>
                  <a:pt x="2531689" y="852814"/>
                </a:lnTo>
                <a:lnTo>
                  <a:pt x="2518488" y="846482"/>
                </a:lnTo>
                <a:lnTo>
                  <a:pt x="2533631" y="858585"/>
                </a:lnTo>
                <a:lnTo>
                  <a:pt x="2556571" y="869678"/>
                </a:lnTo>
                <a:lnTo>
                  <a:pt x="2535636" y="860187"/>
                </a:lnTo>
                <a:lnTo>
                  <a:pt x="2546089" y="868542"/>
                </a:lnTo>
                <a:lnTo>
                  <a:pt x="2567568" y="885212"/>
                </a:lnTo>
                <a:lnTo>
                  <a:pt x="2588678" y="895376"/>
                </a:lnTo>
                <a:lnTo>
                  <a:pt x="2680855" y="950709"/>
                </a:lnTo>
                <a:lnTo>
                  <a:pt x="2659313" y="940347"/>
                </a:lnTo>
                <a:lnTo>
                  <a:pt x="2654522" y="938649"/>
                </a:lnTo>
                <a:lnTo>
                  <a:pt x="2705122" y="969110"/>
                </a:lnTo>
                <a:lnTo>
                  <a:pt x="2707473" y="970060"/>
                </a:lnTo>
                <a:lnTo>
                  <a:pt x="2726651" y="980022"/>
                </a:lnTo>
                <a:lnTo>
                  <a:pt x="2730229" y="983155"/>
                </a:lnTo>
                <a:lnTo>
                  <a:pt x="2749190" y="998216"/>
                </a:lnTo>
                <a:lnTo>
                  <a:pt x="2759032" y="1000791"/>
                </a:lnTo>
                <a:lnTo>
                  <a:pt x="2750448" y="992614"/>
                </a:lnTo>
                <a:lnTo>
                  <a:pt x="2763838" y="1002049"/>
                </a:lnTo>
                <a:lnTo>
                  <a:pt x="2767654" y="1003048"/>
                </a:lnTo>
                <a:lnTo>
                  <a:pt x="2772381" y="1008069"/>
                </a:lnTo>
                <a:lnTo>
                  <a:pt x="2780004" y="1013441"/>
                </a:lnTo>
                <a:lnTo>
                  <a:pt x="2827873" y="1076866"/>
                </a:lnTo>
                <a:lnTo>
                  <a:pt x="2868075" y="1148226"/>
                </a:lnTo>
                <a:lnTo>
                  <a:pt x="2871217" y="1165202"/>
                </a:lnTo>
                <a:lnTo>
                  <a:pt x="2834576" y="1099971"/>
                </a:lnTo>
                <a:lnTo>
                  <a:pt x="2826268" y="1081684"/>
                </a:lnTo>
                <a:lnTo>
                  <a:pt x="2817468" y="1069513"/>
                </a:lnTo>
                <a:lnTo>
                  <a:pt x="2816636" y="1068032"/>
                </a:lnTo>
                <a:lnTo>
                  <a:pt x="2811615" y="1061419"/>
                </a:lnTo>
                <a:lnTo>
                  <a:pt x="2798977" y="1043941"/>
                </a:lnTo>
                <a:lnTo>
                  <a:pt x="2797023" y="1042198"/>
                </a:lnTo>
                <a:lnTo>
                  <a:pt x="2782723" y="1023363"/>
                </a:lnTo>
                <a:lnTo>
                  <a:pt x="2778684" y="1019515"/>
                </a:lnTo>
                <a:lnTo>
                  <a:pt x="2778090" y="1019962"/>
                </a:lnTo>
                <a:cubicBezTo>
                  <a:pt x="2776485" y="1020767"/>
                  <a:pt x="2774879" y="1020767"/>
                  <a:pt x="2774879" y="1017546"/>
                </a:cubicBezTo>
                <a:lnTo>
                  <a:pt x="2740631" y="992261"/>
                </a:lnTo>
                <a:lnTo>
                  <a:pt x="2757703" y="1007206"/>
                </a:lnTo>
                <a:lnTo>
                  <a:pt x="2774879" y="1017546"/>
                </a:lnTo>
                <a:lnTo>
                  <a:pt x="2762302" y="1011236"/>
                </a:lnTo>
                <a:lnTo>
                  <a:pt x="2797023" y="1042198"/>
                </a:lnTo>
                <a:lnTo>
                  <a:pt x="2811615" y="1061419"/>
                </a:lnTo>
                <a:lnTo>
                  <a:pt x="2817468" y="1069513"/>
                </a:lnTo>
                <a:lnTo>
                  <a:pt x="2834576" y="1099971"/>
                </a:lnTo>
                <a:lnTo>
                  <a:pt x="2846335" y="1125852"/>
                </a:lnTo>
                <a:cubicBezTo>
                  <a:pt x="2853559" y="1139504"/>
                  <a:pt x="2861585" y="1152353"/>
                  <a:pt x="2871217" y="1165202"/>
                </a:cubicBezTo>
                <a:cubicBezTo>
                  <a:pt x="2877639" y="1171626"/>
                  <a:pt x="2871217" y="1171626"/>
                  <a:pt x="2864796" y="1171626"/>
                </a:cubicBezTo>
                <a:cubicBezTo>
                  <a:pt x="2845532" y="1145928"/>
                  <a:pt x="2839111" y="1113806"/>
                  <a:pt x="2819847" y="1088109"/>
                </a:cubicBezTo>
                <a:cubicBezTo>
                  <a:pt x="2807004" y="1055987"/>
                  <a:pt x="2781319" y="1030289"/>
                  <a:pt x="2755633" y="1011016"/>
                </a:cubicBezTo>
                <a:lnTo>
                  <a:pt x="2745028" y="1002571"/>
                </a:lnTo>
                <a:lnTo>
                  <a:pt x="2697813" y="978885"/>
                </a:lnTo>
                <a:cubicBezTo>
                  <a:pt x="2672124" y="959555"/>
                  <a:pt x="2646436" y="946668"/>
                  <a:pt x="2620747" y="933781"/>
                </a:cubicBezTo>
                <a:lnTo>
                  <a:pt x="2620129" y="933274"/>
                </a:lnTo>
                <a:lnTo>
                  <a:pt x="2608745" y="928301"/>
                </a:lnTo>
                <a:lnTo>
                  <a:pt x="2589025" y="920713"/>
                </a:lnTo>
                <a:lnTo>
                  <a:pt x="2615931" y="939419"/>
                </a:lnTo>
                <a:cubicBezTo>
                  <a:pt x="2648041" y="959555"/>
                  <a:pt x="2681758" y="978885"/>
                  <a:pt x="2717080" y="998216"/>
                </a:cubicBezTo>
                <a:cubicBezTo>
                  <a:pt x="2717080" y="998216"/>
                  <a:pt x="2717080" y="1004659"/>
                  <a:pt x="2710657" y="998216"/>
                </a:cubicBezTo>
                <a:cubicBezTo>
                  <a:pt x="2662491" y="972442"/>
                  <a:pt x="2615931" y="943447"/>
                  <a:pt x="2569370" y="913646"/>
                </a:cubicBezTo>
                <a:lnTo>
                  <a:pt x="2567368" y="912379"/>
                </a:lnTo>
                <a:lnTo>
                  <a:pt x="2556571" y="908225"/>
                </a:lnTo>
                <a:cubicBezTo>
                  <a:pt x="2524465" y="895376"/>
                  <a:pt x="2492358" y="876102"/>
                  <a:pt x="2460251" y="863254"/>
                </a:cubicBezTo>
                <a:cubicBezTo>
                  <a:pt x="2428144" y="850405"/>
                  <a:pt x="2396038" y="837556"/>
                  <a:pt x="2363931" y="818283"/>
                </a:cubicBezTo>
                <a:cubicBezTo>
                  <a:pt x="2363931" y="811858"/>
                  <a:pt x="2363931" y="811858"/>
                  <a:pt x="2370352" y="811858"/>
                </a:cubicBezTo>
                <a:cubicBezTo>
                  <a:pt x="2370352" y="811858"/>
                  <a:pt x="2370352" y="811858"/>
                  <a:pt x="2370352" y="818283"/>
                </a:cubicBezTo>
                <a:lnTo>
                  <a:pt x="2397893" y="826486"/>
                </a:lnTo>
                <a:lnTo>
                  <a:pt x="2435368" y="846389"/>
                </a:lnTo>
                <a:cubicBezTo>
                  <a:pt x="2458646" y="856829"/>
                  <a:pt x="2482726" y="866466"/>
                  <a:pt x="2505201" y="876102"/>
                </a:cubicBezTo>
                <a:lnTo>
                  <a:pt x="2525157" y="885670"/>
                </a:lnTo>
                <a:lnTo>
                  <a:pt x="2461625" y="845469"/>
                </a:lnTo>
                <a:lnTo>
                  <a:pt x="2397893" y="826486"/>
                </a:lnTo>
                <a:lnTo>
                  <a:pt x="2370352" y="811858"/>
                </a:lnTo>
                <a:lnTo>
                  <a:pt x="2440364" y="832015"/>
                </a:lnTo>
                <a:lnTo>
                  <a:pt x="2428082" y="824244"/>
                </a:lnTo>
                <a:cubicBezTo>
                  <a:pt x="2379916" y="790416"/>
                  <a:pt x="2335362" y="756588"/>
                  <a:pt x="2283584" y="733634"/>
                </a:cubicBezTo>
                <a:close/>
                <a:moveTo>
                  <a:pt x="2781771" y="723490"/>
                </a:moveTo>
                <a:lnTo>
                  <a:pt x="2771181" y="729260"/>
                </a:lnTo>
                <a:lnTo>
                  <a:pt x="2765426" y="731796"/>
                </a:lnTo>
                <a:lnTo>
                  <a:pt x="2761845" y="733630"/>
                </a:lnTo>
                <a:lnTo>
                  <a:pt x="2775068" y="725837"/>
                </a:lnTo>
                <a:close/>
                <a:moveTo>
                  <a:pt x="790930" y="723069"/>
                </a:moveTo>
                <a:cubicBezTo>
                  <a:pt x="819743" y="717667"/>
                  <a:pt x="852158" y="732073"/>
                  <a:pt x="866564" y="760886"/>
                </a:cubicBezTo>
                <a:cubicBezTo>
                  <a:pt x="879370" y="783297"/>
                  <a:pt x="877769" y="805707"/>
                  <a:pt x="868165" y="824916"/>
                </a:cubicBezTo>
                <a:lnTo>
                  <a:pt x="866499" y="827125"/>
                </a:lnTo>
                <a:lnTo>
                  <a:pt x="870566" y="812110"/>
                </a:lnTo>
                <a:lnTo>
                  <a:pt x="870001" y="806688"/>
                </a:lnTo>
                <a:lnTo>
                  <a:pt x="870566" y="804907"/>
                </a:lnTo>
                <a:cubicBezTo>
                  <a:pt x="871366" y="792901"/>
                  <a:pt x="869766" y="780095"/>
                  <a:pt x="866564" y="767289"/>
                </a:cubicBezTo>
                <a:cubicBezTo>
                  <a:pt x="853758" y="748080"/>
                  <a:pt x="834549" y="735275"/>
                  <a:pt x="815341" y="728872"/>
                </a:cubicBezTo>
                <a:cubicBezTo>
                  <a:pt x="798533" y="726471"/>
                  <a:pt x="783526" y="729472"/>
                  <a:pt x="770658" y="736187"/>
                </a:cubicBezTo>
                <a:lnTo>
                  <a:pt x="764868" y="741568"/>
                </a:lnTo>
                <a:lnTo>
                  <a:pt x="764117" y="741678"/>
                </a:lnTo>
                <a:lnTo>
                  <a:pt x="763401" y="742932"/>
                </a:lnTo>
                <a:lnTo>
                  <a:pt x="757914" y="748030"/>
                </a:lnTo>
                <a:lnTo>
                  <a:pt x="757714" y="748080"/>
                </a:lnTo>
                <a:lnTo>
                  <a:pt x="757378" y="748528"/>
                </a:lnTo>
                <a:lnTo>
                  <a:pt x="738805" y="765789"/>
                </a:lnTo>
                <a:lnTo>
                  <a:pt x="732083" y="779696"/>
                </a:lnTo>
                <a:lnTo>
                  <a:pt x="722398" y="797403"/>
                </a:lnTo>
                <a:lnTo>
                  <a:pt x="721767" y="804305"/>
                </a:lnTo>
                <a:lnTo>
                  <a:pt x="717696" y="816112"/>
                </a:lnTo>
                <a:cubicBezTo>
                  <a:pt x="716095" y="824916"/>
                  <a:pt x="716095" y="834520"/>
                  <a:pt x="719297" y="844124"/>
                </a:cubicBezTo>
                <a:lnTo>
                  <a:pt x="729995" y="856282"/>
                </a:lnTo>
                <a:lnTo>
                  <a:pt x="731302" y="859331"/>
                </a:lnTo>
                <a:lnTo>
                  <a:pt x="747531" y="873593"/>
                </a:lnTo>
                <a:lnTo>
                  <a:pt x="732102" y="869736"/>
                </a:lnTo>
                <a:cubicBezTo>
                  <a:pt x="719297" y="856930"/>
                  <a:pt x="712894" y="844124"/>
                  <a:pt x="706491" y="831319"/>
                </a:cubicBezTo>
                <a:cubicBezTo>
                  <a:pt x="706491" y="812110"/>
                  <a:pt x="719297" y="792901"/>
                  <a:pt x="725699" y="773692"/>
                </a:cubicBezTo>
                <a:cubicBezTo>
                  <a:pt x="732102" y="760886"/>
                  <a:pt x="744908" y="748080"/>
                  <a:pt x="764117" y="735275"/>
                </a:cubicBezTo>
                <a:cubicBezTo>
                  <a:pt x="772121" y="728872"/>
                  <a:pt x="781325" y="724870"/>
                  <a:pt x="790930" y="723069"/>
                </a:cubicBezTo>
                <a:close/>
                <a:moveTo>
                  <a:pt x="3289366" y="722363"/>
                </a:moveTo>
                <a:cubicBezTo>
                  <a:pt x="3302199" y="735220"/>
                  <a:pt x="3315031" y="748078"/>
                  <a:pt x="3327863" y="760935"/>
                </a:cubicBezTo>
                <a:cubicBezTo>
                  <a:pt x="3411273" y="857366"/>
                  <a:pt x="3469018" y="973083"/>
                  <a:pt x="3507515" y="1095229"/>
                </a:cubicBezTo>
                <a:cubicBezTo>
                  <a:pt x="3552428" y="1223803"/>
                  <a:pt x="3590925" y="1358806"/>
                  <a:pt x="3590925" y="1493809"/>
                </a:cubicBezTo>
                <a:cubicBezTo>
                  <a:pt x="3590925" y="1500238"/>
                  <a:pt x="3584509" y="1500238"/>
                  <a:pt x="3584509" y="1493809"/>
                </a:cubicBezTo>
                <a:cubicBezTo>
                  <a:pt x="3584509" y="1480952"/>
                  <a:pt x="3584509" y="1461666"/>
                  <a:pt x="3584509" y="1448808"/>
                </a:cubicBezTo>
                <a:cubicBezTo>
                  <a:pt x="3578093" y="1378092"/>
                  <a:pt x="3565261" y="1307377"/>
                  <a:pt x="3546012" y="1243089"/>
                </a:cubicBezTo>
                <a:cubicBezTo>
                  <a:pt x="3533180" y="1178802"/>
                  <a:pt x="3507515" y="1114515"/>
                  <a:pt x="3488267" y="1050228"/>
                </a:cubicBezTo>
                <a:cubicBezTo>
                  <a:pt x="3462602" y="992369"/>
                  <a:pt x="3436938" y="934511"/>
                  <a:pt x="3404857" y="876652"/>
                </a:cubicBezTo>
                <a:cubicBezTo>
                  <a:pt x="3372776" y="818794"/>
                  <a:pt x="3334279" y="767364"/>
                  <a:pt x="3282950" y="728792"/>
                </a:cubicBezTo>
                <a:cubicBezTo>
                  <a:pt x="3282950" y="728792"/>
                  <a:pt x="3282950" y="722363"/>
                  <a:pt x="3289366" y="722363"/>
                </a:cubicBezTo>
                <a:close/>
                <a:moveTo>
                  <a:pt x="2266873" y="721544"/>
                </a:moveTo>
                <a:lnTo>
                  <a:pt x="2283583" y="725177"/>
                </a:lnTo>
                <a:cubicBezTo>
                  <a:pt x="2299639" y="729204"/>
                  <a:pt x="2315694" y="734036"/>
                  <a:pt x="2331750" y="740480"/>
                </a:cubicBezTo>
                <a:lnTo>
                  <a:pt x="2356710" y="750112"/>
                </a:lnTo>
                <a:lnTo>
                  <a:pt x="2381078" y="768822"/>
                </a:lnTo>
                <a:lnTo>
                  <a:pt x="2334961" y="747728"/>
                </a:lnTo>
                <a:cubicBezTo>
                  <a:pt x="2317300" y="740480"/>
                  <a:pt x="2299639" y="734036"/>
                  <a:pt x="2280372" y="727593"/>
                </a:cubicBezTo>
                <a:lnTo>
                  <a:pt x="2278741" y="727366"/>
                </a:lnTo>
                <a:close/>
                <a:moveTo>
                  <a:pt x="2709077" y="720506"/>
                </a:moveTo>
                <a:lnTo>
                  <a:pt x="2710138" y="724717"/>
                </a:lnTo>
                <a:cubicBezTo>
                  <a:pt x="2711443" y="732156"/>
                  <a:pt x="2711844" y="739795"/>
                  <a:pt x="2710238" y="747836"/>
                </a:cubicBezTo>
                <a:close/>
                <a:moveTo>
                  <a:pt x="2703034" y="718985"/>
                </a:moveTo>
                <a:lnTo>
                  <a:pt x="2703813" y="722104"/>
                </a:lnTo>
                <a:lnTo>
                  <a:pt x="2703813" y="727733"/>
                </a:lnTo>
                <a:cubicBezTo>
                  <a:pt x="2703813" y="734970"/>
                  <a:pt x="2703813" y="741403"/>
                  <a:pt x="2703813" y="747836"/>
                </a:cubicBezTo>
                <a:close/>
                <a:moveTo>
                  <a:pt x="2777635" y="718077"/>
                </a:moveTo>
                <a:lnTo>
                  <a:pt x="2775911" y="718884"/>
                </a:lnTo>
                <a:lnTo>
                  <a:pt x="2748075" y="735290"/>
                </a:lnTo>
                <a:lnTo>
                  <a:pt x="2739616" y="738252"/>
                </a:lnTo>
                <a:lnTo>
                  <a:pt x="2709583" y="751774"/>
                </a:lnTo>
                <a:lnTo>
                  <a:pt x="2709435" y="752661"/>
                </a:lnTo>
                <a:lnTo>
                  <a:pt x="2708808" y="752123"/>
                </a:lnTo>
                <a:lnTo>
                  <a:pt x="2691223" y="760040"/>
                </a:lnTo>
                <a:lnTo>
                  <a:pt x="2706717" y="752198"/>
                </a:lnTo>
                <a:lnTo>
                  <a:pt x="2703813" y="747836"/>
                </a:lnTo>
                <a:lnTo>
                  <a:pt x="2707902" y="751345"/>
                </a:lnTo>
                <a:lnTo>
                  <a:pt x="2707648" y="751727"/>
                </a:lnTo>
                <a:lnTo>
                  <a:pt x="2708087" y="751504"/>
                </a:lnTo>
                <a:lnTo>
                  <a:pt x="2707902" y="751345"/>
                </a:lnTo>
                <a:lnTo>
                  <a:pt x="2710238" y="747836"/>
                </a:lnTo>
                <a:lnTo>
                  <a:pt x="2709769" y="750653"/>
                </a:lnTo>
                <a:lnTo>
                  <a:pt x="2759780" y="725340"/>
                </a:lnTo>
                <a:close/>
                <a:moveTo>
                  <a:pt x="1438537" y="717957"/>
                </a:moveTo>
                <a:lnTo>
                  <a:pt x="1456108" y="726399"/>
                </a:lnTo>
                <a:lnTo>
                  <a:pt x="1458318" y="728060"/>
                </a:lnTo>
                <a:cubicBezTo>
                  <a:pt x="1477665" y="740853"/>
                  <a:pt x="1503462" y="753647"/>
                  <a:pt x="1522810" y="766440"/>
                </a:cubicBezTo>
                <a:cubicBezTo>
                  <a:pt x="1503462" y="753647"/>
                  <a:pt x="1484115" y="747250"/>
                  <a:pt x="1464767" y="734457"/>
                </a:cubicBezTo>
                <a:lnTo>
                  <a:pt x="1457315" y="731706"/>
                </a:lnTo>
                <a:lnTo>
                  <a:pt x="1451868" y="728060"/>
                </a:lnTo>
                <a:close/>
                <a:moveTo>
                  <a:pt x="2699278" y="716049"/>
                </a:moveTo>
                <a:lnTo>
                  <a:pt x="2699798" y="718083"/>
                </a:lnTo>
                <a:cubicBezTo>
                  <a:pt x="2702207" y="728537"/>
                  <a:pt x="2703813" y="738187"/>
                  <a:pt x="2703813" y="747836"/>
                </a:cubicBezTo>
                <a:cubicBezTo>
                  <a:pt x="2703813" y="741403"/>
                  <a:pt x="2702207" y="733362"/>
                  <a:pt x="2700601" y="725320"/>
                </a:cubicBezTo>
                <a:close/>
                <a:moveTo>
                  <a:pt x="3012213" y="715671"/>
                </a:moveTo>
                <a:lnTo>
                  <a:pt x="3059361" y="735674"/>
                </a:lnTo>
                <a:lnTo>
                  <a:pt x="3076463" y="747836"/>
                </a:lnTo>
                <a:lnTo>
                  <a:pt x="3054309" y="738963"/>
                </a:lnTo>
                <a:lnTo>
                  <a:pt x="3042399" y="732374"/>
                </a:lnTo>
                <a:lnTo>
                  <a:pt x="3037913" y="728537"/>
                </a:lnTo>
                <a:lnTo>
                  <a:pt x="3015676" y="717587"/>
                </a:lnTo>
                <a:close/>
                <a:moveTo>
                  <a:pt x="2124714" y="715568"/>
                </a:moveTo>
                <a:lnTo>
                  <a:pt x="2112182" y="724077"/>
                </a:lnTo>
                <a:lnTo>
                  <a:pt x="2124635" y="722660"/>
                </a:lnTo>
                <a:lnTo>
                  <a:pt x="2125750" y="722393"/>
                </a:lnTo>
                <a:lnTo>
                  <a:pt x="2126628" y="721978"/>
                </a:lnTo>
                <a:lnTo>
                  <a:pt x="2126490" y="718075"/>
                </a:lnTo>
                <a:close/>
                <a:moveTo>
                  <a:pt x="2171196" y="714706"/>
                </a:moveTo>
                <a:lnTo>
                  <a:pt x="2188680" y="714706"/>
                </a:lnTo>
                <a:lnTo>
                  <a:pt x="2168787" y="718733"/>
                </a:lnTo>
                <a:lnTo>
                  <a:pt x="2136257" y="726391"/>
                </a:lnTo>
                <a:close/>
                <a:moveTo>
                  <a:pt x="2110993" y="713900"/>
                </a:moveTo>
                <a:lnTo>
                  <a:pt x="2110988" y="713901"/>
                </a:lnTo>
                <a:lnTo>
                  <a:pt x="2110751" y="714061"/>
                </a:lnTo>
                <a:close/>
                <a:moveTo>
                  <a:pt x="1287226" y="713640"/>
                </a:moveTo>
                <a:lnTo>
                  <a:pt x="1277021" y="741580"/>
                </a:lnTo>
                <a:lnTo>
                  <a:pt x="1272846" y="743368"/>
                </a:lnTo>
                <a:cubicBezTo>
                  <a:pt x="1272042" y="742565"/>
                  <a:pt x="1272042" y="740958"/>
                  <a:pt x="1272042" y="740958"/>
                </a:cubicBezTo>
                <a:close/>
                <a:moveTo>
                  <a:pt x="2703813" y="712454"/>
                </a:moveTo>
                <a:cubicBezTo>
                  <a:pt x="2707026" y="723712"/>
                  <a:pt x="2710238" y="734970"/>
                  <a:pt x="2710238" y="747836"/>
                </a:cubicBezTo>
                <a:lnTo>
                  <a:pt x="2703813" y="722104"/>
                </a:lnTo>
                <a:close/>
                <a:moveTo>
                  <a:pt x="2122232" y="712064"/>
                </a:moveTo>
                <a:lnTo>
                  <a:pt x="2112093" y="713720"/>
                </a:lnTo>
                <a:lnTo>
                  <a:pt x="2096186" y="724916"/>
                </a:lnTo>
                <a:lnTo>
                  <a:pt x="2098405" y="725645"/>
                </a:lnTo>
                <a:lnTo>
                  <a:pt x="2111266" y="724181"/>
                </a:lnTo>
                <a:lnTo>
                  <a:pt x="2124616" y="715430"/>
                </a:lnTo>
                <a:close/>
                <a:moveTo>
                  <a:pt x="2205392" y="711323"/>
                </a:moveTo>
                <a:lnTo>
                  <a:pt x="2228995" y="714706"/>
                </a:lnTo>
                <a:lnTo>
                  <a:pt x="2256613" y="724282"/>
                </a:lnTo>
                <a:lnTo>
                  <a:pt x="2251473" y="723566"/>
                </a:lnTo>
                <a:cubicBezTo>
                  <a:pt x="2241840" y="721149"/>
                  <a:pt x="2232206" y="717928"/>
                  <a:pt x="2222573" y="714706"/>
                </a:cubicBezTo>
                <a:lnTo>
                  <a:pt x="2188680" y="714706"/>
                </a:lnTo>
                <a:close/>
                <a:moveTo>
                  <a:pt x="2132246" y="710429"/>
                </a:moveTo>
                <a:lnTo>
                  <a:pt x="2127859" y="711145"/>
                </a:lnTo>
                <a:lnTo>
                  <a:pt x="2129105" y="712488"/>
                </a:lnTo>
                <a:close/>
                <a:moveTo>
                  <a:pt x="553906" y="710032"/>
                </a:moveTo>
                <a:lnTo>
                  <a:pt x="556939" y="724793"/>
                </a:lnTo>
                <a:lnTo>
                  <a:pt x="556009" y="732219"/>
                </a:lnTo>
                <a:lnTo>
                  <a:pt x="552516" y="715277"/>
                </a:lnTo>
                <a:close/>
                <a:moveTo>
                  <a:pt x="2996976" y="709919"/>
                </a:moveTo>
                <a:lnTo>
                  <a:pt x="3010378" y="714978"/>
                </a:lnTo>
                <a:lnTo>
                  <a:pt x="3015676" y="717587"/>
                </a:lnTo>
                <a:lnTo>
                  <a:pt x="3042399" y="732374"/>
                </a:lnTo>
                <a:lnTo>
                  <a:pt x="3046402" y="735796"/>
                </a:lnTo>
                <a:lnTo>
                  <a:pt x="3030661" y="729493"/>
                </a:lnTo>
                <a:close/>
                <a:moveTo>
                  <a:pt x="2196884" y="709874"/>
                </a:moveTo>
                <a:lnTo>
                  <a:pt x="2206558" y="711087"/>
                </a:lnTo>
                <a:lnTo>
                  <a:pt x="2205392" y="711323"/>
                </a:lnTo>
                <a:lnTo>
                  <a:pt x="2196028" y="709981"/>
                </a:lnTo>
                <a:close/>
                <a:moveTo>
                  <a:pt x="2229596" y="709139"/>
                </a:moveTo>
                <a:lnTo>
                  <a:pt x="2259500" y="717928"/>
                </a:lnTo>
                <a:lnTo>
                  <a:pt x="2266873" y="721544"/>
                </a:lnTo>
                <a:lnTo>
                  <a:pt x="2235417" y="714706"/>
                </a:lnTo>
                <a:lnTo>
                  <a:pt x="2206558" y="711087"/>
                </a:lnTo>
                <a:lnTo>
                  <a:pt x="2214044" y="709571"/>
                </a:lnTo>
                <a:close/>
                <a:moveTo>
                  <a:pt x="2816997" y="709068"/>
                </a:moveTo>
                <a:lnTo>
                  <a:pt x="2807367" y="714849"/>
                </a:lnTo>
                <a:lnTo>
                  <a:pt x="2798763" y="719153"/>
                </a:lnTo>
                <a:lnTo>
                  <a:pt x="2762200" y="734217"/>
                </a:lnTo>
                <a:lnTo>
                  <a:pt x="2754055" y="738874"/>
                </a:lnTo>
                <a:lnTo>
                  <a:pt x="2752045" y="739686"/>
                </a:lnTo>
                <a:lnTo>
                  <a:pt x="2771181" y="729260"/>
                </a:lnTo>
                <a:close/>
                <a:moveTo>
                  <a:pt x="1596978" y="707944"/>
                </a:moveTo>
                <a:lnTo>
                  <a:pt x="1580652" y="709320"/>
                </a:lnTo>
                <a:lnTo>
                  <a:pt x="1517470" y="719857"/>
                </a:lnTo>
                <a:lnTo>
                  <a:pt x="1503610" y="715812"/>
                </a:lnTo>
                <a:lnTo>
                  <a:pt x="1503442" y="715826"/>
                </a:lnTo>
                <a:lnTo>
                  <a:pt x="1503442" y="718909"/>
                </a:lnTo>
                <a:lnTo>
                  <a:pt x="1507529" y="721515"/>
                </a:lnTo>
                <a:lnTo>
                  <a:pt x="1517470" y="719857"/>
                </a:lnTo>
                <a:lnTo>
                  <a:pt x="1522730" y="721392"/>
                </a:lnTo>
                <a:cubicBezTo>
                  <a:pt x="1529160" y="722197"/>
                  <a:pt x="1535589" y="722197"/>
                  <a:pt x="1542018" y="722197"/>
                </a:cubicBezTo>
                <a:cubicBezTo>
                  <a:pt x="1561307" y="715763"/>
                  <a:pt x="1580595" y="715763"/>
                  <a:pt x="1593454" y="709330"/>
                </a:cubicBezTo>
                <a:close/>
                <a:moveTo>
                  <a:pt x="2700588" y="705263"/>
                </a:moveTo>
                <a:lnTo>
                  <a:pt x="2703010" y="718083"/>
                </a:lnTo>
                <a:lnTo>
                  <a:pt x="2703034" y="718985"/>
                </a:lnTo>
                <a:lnTo>
                  <a:pt x="2701404" y="712454"/>
                </a:lnTo>
                <a:close/>
                <a:moveTo>
                  <a:pt x="552863" y="702550"/>
                </a:moveTo>
                <a:lnTo>
                  <a:pt x="555702" y="703258"/>
                </a:lnTo>
                <a:lnTo>
                  <a:pt x="553906" y="710032"/>
                </a:lnTo>
                <a:lnTo>
                  <a:pt x="552516" y="703264"/>
                </a:lnTo>
                <a:close/>
                <a:moveTo>
                  <a:pt x="2979967" y="702004"/>
                </a:moveTo>
                <a:lnTo>
                  <a:pt x="2986277" y="703701"/>
                </a:lnTo>
                <a:lnTo>
                  <a:pt x="2996976" y="709919"/>
                </a:lnTo>
                <a:lnTo>
                  <a:pt x="2988529" y="706730"/>
                </a:lnTo>
                <a:lnTo>
                  <a:pt x="2983301" y="703609"/>
                </a:lnTo>
                <a:close/>
                <a:moveTo>
                  <a:pt x="2858986" y="701938"/>
                </a:moveTo>
                <a:cubicBezTo>
                  <a:pt x="2865438" y="701938"/>
                  <a:pt x="2865438" y="701938"/>
                  <a:pt x="2865438" y="708393"/>
                </a:cubicBezTo>
                <a:cubicBezTo>
                  <a:pt x="2846081" y="721305"/>
                  <a:pt x="2826724" y="734217"/>
                  <a:pt x="2807366" y="740673"/>
                </a:cubicBezTo>
                <a:lnTo>
                  <a:pt x="2779017" y="754146"/>
                </a:lnTo>
                <a:lnTo>
                  <a:pt x="2813331" y="760623"/>
                </a:lnTo>
                <a:lnTo>
                  <a:pt x="2867949" y="785066"/>
                </a:lnTo>
                <a:lnTo>
                  <a:pt x="2898033" y="792575"/>
                </a:lnTo>
                <a:cubicBezTo>
                  <a:pt x="2922325" y="801464"/>
                  <a:pt x="2945827" y="812613"/>
                  <a:pt x="2967521" y="824666"/>
                </a:cubicBezTo>
                <a:cubicBezTo>
                  <a:pt x="3018944" y="850378"/>
                  <a:pt x="3070366" y="888946"/>
                  <a:pt x="3108933" y="933943"/>
                </a:cubicBezTo>
                <a:cubicBezTo>
                  <a:pt x="3153928" y="985368"/>
                  <a:pt x="3186067" y="1043220"/>
                  <a:pt x="3211778" y="1101073"/>
                </a:cubicBezTo>
                <a:lnTo>
                  <a:pt x="3229876" y="1144509"/>
                </a:lnTo>
                <a:lnTo>
                  <a:pt x="3231006" y="1146149"/>
                </a:lnTo>
                <a:lnTo>
                  <a:pt x="3235261" y="1157433"/>
                </a:lnTo>
                <a:lnTo>
                  <a:pt x="3251952" y="1197494"/>
                </a:lnTo>
                <a:lnTo>
                  <a:pt x="3255589" y="1208981"/>
                </a:lnTo>
                <a:lnTo>
                  <a:pt x="3263138" y="1223271"/>
                </a:lnTo>
                <a:cubicBezTo>
                  <a:pt x="3272777" y="1239338"/>
                  <a:pt x="3279204" y="1255405"/>
                  <a:pt x="3284023" y="1271472"/>
                </a:cubicBezTo>
                <a:lnTo>
                  <a:pt x="3292677" y="1308561"/>
                </a:lnTo>
                <a:lnTo>
                  <a:pt x="3281616" y="1288571"/>
                </a:lnTo>
                <a:lnTo>
                  <a:pt x="3290054" y="1323154"/>
                </a:lnTo>
                <a:lnTo>
                  <a:pt x="3296073" y="1336543"/>
                </a:lnTo>
                <a:lnTo>
                  <a:pt x="3297429" y="1341573"/>
                </a:lnTo>
                <a:lnTo>
                  <a:pt x="3299381" y="1361374"/>
                </a:lnTo>
                <a:lnTo>
                  <a:pt x="3301846" y="1371477"/>
                </a:lnTo>
                <a:cubicBezTo>
                  <a:pt x="3305059" y="1384337"/>
                  <a:pt x="3308273" y="1397197"/>
                  <a:pt x="3309880" y="1410861"/>
                </a:cubicBezTo>
                <a:lnTo>
                  <a:pt x="3309298" y="1426886"/>
                </a:lnTo>
                <a:lnTo>
                  <a:pt x="3310606" y="1432119"/>
                </a:lnTo>
                <a:cubicBezTo>
                  <a:pt x="3313016" y="1443368"/>
                  <a:pt x="3314623" y="1454617"/>
                  <a:pt x="3314623" y="1467473"/>
                </a:cubicBezTo>
                <a:lnTo>
                  <a:pt x="3314979" y="1470323"/>
                </a:lnTo>
                <a:lnTo>
                  <a:pt x="3316958" y="1461866"/>
                </a:lnTo>
                <a:cubicBezTo>
                  <a:pt x="3319368" y="1449816"/>
                  <a:pt x="3320975" y="1438569"/>
                  <a:pt x="3320975" y="1428929"/>
                </a:cubicBezTo>
                <a:lnTo>
                  <a:pt x="3297429" y="1341573"/>
                </a:lnTo>
                <a:lnTo>
                  <a:pt x="3295270" y="1319673"/>
                </a:lnTo>
                <a:lnTo>
                  <a:pt x="3292677" y="1308561"/>
                </a:lnTo>
                <a:lnTo>
                  <a:pt x="3295270" y="1313246"/>
                </a:lnTo>
                <a:cubicBezTo>
                  <a:pt x="3301696" y="1345380"/>
                  <a:pt x="3314549" y="1371087"/>
                  <a:pt x="3320975" y="1403221"/>
                </a:cubicBezTo>
                <a:cubicBezTo>
                  <a:pt x="3327401" y="1422502"/>
                  <a:pt x="3327401" y="1441782"/>
                  <a:pt x="3320975" y="1467490"/>
                </a:cubicBezTo>
                <a:lnTo>
                  <a:pt x="3316172" y="1479866"/>
                </a:lnTo>
                <a:lnTo>
                  <a:pt x="3318641" y="1499613"/>
                </a:lnTo>
                <a:lnTo>
                  <a:pt x="3309222" y="1528596"/>
                </a:lnTo>
                <a:lnTo>
                  <a:pt x="3379734" y="1495476"/>
                </a:lnTo>
                <a:lnTo>
                  <a:pt x="3395286" y="1490391"/>
                </a:lnTo>
                <a:lnTo>
                  <a:pt x="3388550" y="1497063"/>
                </a:lnTo>
                <a:lnTo>
                  <a:pt x="3384161" y="1501410"/>
                </a:lnTo>
                <a:lnTo>
                  <a:pt x="3382940" y="1501826"/>
                </a:lnTo>
                <a:lnTo>
                  <a:pt x="3374340" y="1506039"/>
                </a:lnTo>
                <a:lnTo>
                  <a:pt x="3372522" y="1506588"/>
                </a:lnTo>
                <a:lnTo>
                  <a:pt x="3372568" y="1506907"/>
                </a:lnTo>
                <a:lnTo>
                  <a:pt x="3308411" y="1538338"/>
                </a:lnTo>
                <a:cubicBezTo>
                  <a:pt x="3305206" y="1538338"/>
                  <a:pt x="3303603" y="1538338"/>
                  <a:pt x="3302802" y="1537544"/>
                </a:cubicBezTo>
                <a:lnTo>
                  <a:pt x="3302424" y="1534928"/>
                </a:lnTo>
                <a:lnTo>
                  <a:pt x="3292126" y="1540593"/>
                </a:lnTo>
                <a:lnTo>
                  <a:pt x="3277569" y="1544232"/>
                </a:lnTo>
                <a:lnTo>
                  <a:pt x="3278467" y="1543807"/>
                </a:lnTo>
                <a:lnTo>
                  <a:pt x="3281117" y="1540748"/>
                </a:lnTo>
                <a:lnTo>
                  <a:pt x="3279405" y="1542503"/>
                </a:lnTo>
                <a:lnTo>
                  <a:pt x="3273811" y="1544142"/>
                </a:lnTo>
                <a:lnTo>
                  <a:pt x="3276056" y="1544610"/>
                </a:lnTo>
                <a:lnTo>
                  <a:pt x="3277569" y="1544232"/>
                </a:lnTo>
                <a:lnTo>
                  <a:pt x="3263201" y="1551038"/>
                </a:lnTo>
                <a:lnTo>
                  <a:pt x="3258264" y="1548699"/>
                </a:lnTo>
                <a:lnTo>
                  <a:pt x="3257565" y="1548904"/>
                </a:lnTo>
                <a:lnTo>
                  <a:pt x="3257745" y="1548454"/>
                </a:lnTo>
                <a:lnTo>
                  <a:pt x="3256241" y="1547741"/>
                </a:lnTo>
                <a:lnTo>
                  <a:pt x="3256453" y="1549230"/>
                </a:lnTo>
                <a:lnTo>
                  <a:pt x="3250285" y="1551038"/>
                </a:lnTo>
                <a:cubicBezTo>
                  <a:pt x="3250285" y="1551038"/>
                  <a:pt x="3250285" y="1549431"/>
                  <a:pt x="3250285" y="1547825"/>
                </a:cubicBezTo>
                <a:lnTo>
                  <a:pt x="3250285" y="1544920"/>
                </a:lnTo>
                <a:lnTo>
                  <a:pt x="3247935" y="1543807"/>
                </a:lnTo>
                <a:cubicBezTo>
                  <a:pt x="3243917" y="1539789"/>
                  <a:pt x="3240703" y="1534968"/>
                  <a:pt x="3237490" y="1531754"/>
                </a:cubicBezTo>
                <a:lnTo>
                  <a:pt x="3252916" y="1538825"/>
                </a:lnTo>
                <a:lnTo>
                  <a:pt x="3253391" y="1539538"/>
                </a:lnTo>
                <a:lnTo>
                  <a:pt x="3253628" y="1539151"/>
                </a:lnTo>
                <a:lnTo>
                  <a:pt x="3252916" y="1538825"/>
                </a:lnTo>
                <a:lnTo>
                  <a:pt x="3243917" y="1525326"/>
                </a:lnTo>
                <a:lnTo>
                  <a:pt x="3258109" y="1531831"/>
                </a:lnTo>
                <a:lnTo>
                  <a:pt x="3274384" y="1505247"/>
                </a:lnTo>
                <a:lnTo>
                  <a:pt x="3274662" y="1504398"/>
                </a:lnTo>
                <a:lnTo>
                  <a:pt x="3263279" y="1512938"/>
                </a:lnTo>
                <a:cubicBezTo>
                  <a:pt x="3263279" y="1512938"/>
                  <a:pt x="3256851" y="1512938"/>
                  <a:pt x="3263279" y="1506508"/>
                </a:cubicBezTo>
                <a:lnTo>
                  <a:pt x="3277132" y="1496850"/>
                </a:lnTo>
                <a:lnTo>
                  <a:pt x="3288843" y="1461063"/>
                </a:lnTo>
                <a:lnTo>
                  <a:pt x="3289176" y="1454519"/>
                </a:lnTo>
                <a:lnTo>
                  <a:pt x="3288912" y="1448189"/>
                </a:lnTo>
                <a:lnTo>
                  <a:pt x="3285788" y="1435693"/>
                </a:lnTo>
                <a:lnTo>
                  <a:pt x="3285630" y="1439372"/>
                </a:lnTo>
                <a:cubicBezTo>
                  <a:pt x="3282417" y="1451824"/>
                  <a:pt x="3277597" y="1463674"/>
                  <a:pt x="3270769" y="1474017"/>
                </a:cubicBezTo>
                <a:lnTo>
                  <a:pt x="3244777" y="1498750"/>
                </a:lnTo>
                <a:lnTo>
                  <a:pt x="3244156" y="1499746"/>
                </a:lnTo>
                <a:lnTo>
                  <a:pt x="3243413" y="1499560"/>
                </a:lnTo>
                <a:lnTo>
                  <a:pt x="3238236" y="1498820"/>
                </a:lnTo>
                <a:cubicBezTo>
                  <a:pt x="3237433" y="1498017"/>
                  <a:pt x="3237433" y="1496410"/>
                  <a:pt x="3237433" y="1493197"/>
                </a:cubicBezTo>
                <a:lnTo>
                  <a:pt x="3237734" y="1492971"/>
                </a:lnTo>
                <a:lnTo>
                  <a:pt x="3238828" y="1480368"/>
                </a:lnTo>
                <a:lnTo>
                  <a:pt x="3244156" y="1480368"/>
                </a:lnTo>
                <a:lnTo>
                  <a:pt x="3245111" y="1484195"/>
                </a:lnTo>
                <a:lnTo>
                  <a:pt x="3244749" y="1487644"/>
                </a:lnTo>
                <a:lnTo>
                  <a:pt x="3243462" y="1488675"/>
                </a:lnTo>
                <a:lnTo>
                  <a:pt x="3244741" y="1487715"/>
                </a:lnTo>
                <a:lnTo>
                  <a:pt x="3244749" y="1487644"/>
                </a:lnTo>
                <a:lnTo>
                  <a:pt x="3245768" y="1486827"/>
                </a:lnTo>
                <a:lnTo>
                  <a:pt x="3245111" y="1484195"/>
                </a:lnTo>
                <a:lnTo>
                  <a:pt x="3245768" y="1477945"/>
                </a:lnTo>
                <a:lnTo>
                  <a:pt x="3250214" y="1473810"/>
                </a:lnTo>
                <a:lnTo>
                  <a:pt x="3250605" y="1473908"/>
                </a:lnTo>
                <a:lnTo>
                  <a:pt x="3251679" y="1482512"/>
                </a:lnTo>
                <a:lnTo>
                  <a:pt x="3263138" y="1473916"/>
                </a:lnTo>
                <a:lnTo>
                  <a:pt x="3273550" y="1449619"/>
                </a:lnTo>
                <a:lnTo>
                  <a:pt x="3256594" y="1464219"/>
                </a:lnTo>
                <a:lnTo>
                  <a:pt x="3256248" y="1461797"/>
                </a:lnTo>
                <a:lnTo>
                  <a:pt x="3257054" y="1460989"/>
                </a:lnTo>
                <a:lnTo>
                  <a:pt x="3254927" y="1459391"/>
                </a:lnTo>
                <a:lnTo>
                  <a:pt x="3264504" y="1451077"/>
                </a:lnTo>
                <a:lnTo>
                  <a:pt x="3275316" y="1445499"/>
                </a:lnTo>
                <a:lnTo>
                  <a:pt x="3277597" y="1440176"/>
                </a:lnTo>
                <a:lnTo>
                  <a:pt x="3277654" y="1439662"/>
                </a:lnTo>
                <a:lnTo>
                  <a:pt x="3264504" y="1451077"/>
                </a:lnTo>
                <a:lnTo>
                  <a:pt x="3229645" y="1469063"/>
                </a:lnTo>
                <a:cubicBezTo>
                  <a:pt x="3213522" y="1480368"/>
                  <a:pt x="3199011" y="1493286"/>
                  <a:pt x="3186113" y="1506205"/>
                </a:cubicBezTo>
                <a:lnTo>
                  <a:pt x="3184676" y="1507950"/>
                </a:lnTo>
                <a:lnTo>
                  <a:pt x="3175251" y="1513345"/>
                </a:lnTo>
                <a:lnTo>
                  <a:pt x="3186113" y="1499746"/>
                </a:lnTo>
                <a:cubicBezTo>
                  <a:pt x="3199011" y="1486827"/>
                  <a:pt x="3213522" y="1473908"/>
                  <a:pt x="3229645" y="1462604"/>
                </a:cubicBezTo>
                <a:lnTo>
                  <a:pt x="3277870" y="1437721"/>
                </a:lnTo>
                <a:lnTo>
                  <a:pt x="3280462" y="1414387"/>
                </a:lnTo>
                <a:lnTo>
                  <a:pt x="3269629" y="1371052"/>
                </a:lnTo>
                <a:lnTo>
                  <a:pt x="3267572" y="1358454"/>
                </a:lnTo>
                <a:lnTo>
                  <a:pt x="3276056" y="1383908"/>
                </a:lnTo>
                <a:lnTo>
                  <a:pt x="3281593" y="1404210"/>
                </a:lnTo>
                <a:lnTo>
                  <a:pt x="3282417" y="1396795"/>
                </a:lnTo>
                <a:cubicBezTo>
                  <a:pt x="3282417" y="1371087"/>
                  <a:pt x="3282417" y="1345380"/>
                  <a:pt x="3275991" y="1319673"/>
                </a:cubicBezTo>
                <a:lnTo>
                  <a:pt x="3258344" y="1252608"/>
                </a:lnTo>
                <a:lnTo>
                  <a:pt x="3266382" y="1270492"/>
                </a:lnTo>
                <a:lnTo>
                  <a:pt x="3264311" y="1262725"/>
                </a:lnTo>
                <a:lnTo>
                  <a:pt x="3261107" y="1251509"/>
                </a:lnTo>
                <a:lnTo>
                  <a:pt x="3261519" y="1252253"/>
                </a:lnTo>
                <a:lnTo>
                  <a:pt x="3251840" y="1215955"/>
                </a:lnTo>
                <a:lnTo>
                  <a:pt x="3249234" y="1209949"/>
                </a:lnTo>
                <a:lnTo>
                  <a:pt x="3247927" y="1205375"/>
                </a:lnTo>
                <a:lnTo>
                  <a:pt x="3241670" y="1191964"/>
                </a:lnTo>
                <a:lnTo>
                  <a:pt x="3243859" y="1197563"/>
                </a:lnTo>
                <a:lnTo>
                  <a:pt x="3249234" y="1209949"/>
                </a:lnTo>
                <a:lnTo>
                  <a:pt x="3256712" y="1236124"/>
                </a:lnTo>
                <a:lnTo>
                  <a:pt x="3261107" y="1251509"/>
                </a:lnTo>
                <a:lnTo>
                  <a:pt x="3255286" y="1240990"/>
                </a:lnTo>
                <a:lnTo>
                  <a:pt x="3251892" y="1228091"/>
                </a:lnTo>
                <a:lnTo>
                  <a:pt x="3220700" y="1152333"/>
                </a:lnTo>
                <a:lnTo>
                  <a:pt x="3229678" y="1166256"/>
                </a:lnTo>
                <a:lnTo>
                  <a:pt x="3215827" y="1136566"/>
                </a:lnTo>
                <a:lnTo>
                  <a:pt x="3202303" y="1116086"/>
                </a:lnTo>
                <a:lnTo>
                  <a:pt x="3194149" y="1100620"/>
                </a:lnTo>
                <a:lnTo>
                  <a:pt x="3207598" y="1118926"/>
                </a:lnTo>
                <a:lnTo>
                  <a:pt x="3205428" y="1114276"/>
                </a:lnTo>
                <a:lnTo>
                  <a:pt x="3184425" y="1082177"/>
                </a:lnTo>
                <a:lnTo>
                  <a:pt x="3194149" y="1100620"/>
                </a:lnTo>
                <a:lnTo>
                  <a:pt x="3189235" y="1093931"/>
                </a:lnTo>
                <a:cubicBezTo>
                  <a:pt x="3179596" y="1080274"/>
                  <a:pt x="3169956" y="1065814"/>
                  <a:pt x="3160317" y="1049747"/>
                </a:cubicBezTo>
                <a:lnTo>
                  <a:pt x="3149665" y="1036909"/>
                </a:lnTo>
                <a:lnTo>
                  <a:pt x="3162117" y="1050482"/>
                </a:lnTo>
                <a:lnTo>
                  <a:pt x="3147578" y="1030685"/>
                </a:lnTo>
                <a:cubicBezTo>
                  <a:pt x="3125081" y="1001750"/>
                  <a:pt x="3102583" y="974422"/>
                  <a:pt x="3079282" y="948702"/>
                </a:cubicBezTo>
                <a:lnTo>
                  <a:pt x="3006324" y="876520"/>
                </a:lnTo>
                <a:lnTo>
                  <a:pt x="3005138" y="875628"/>
                </a:lnTo>
                <a:lnTo>
                  <a:pt x="2944878" y="832485"/>
                </a:lnTo>
                <a:lnTo>
                  <a:pt x="2912100" y="815168"/>
                </a:lnTo>
                <a:cubicBezTo>
                  <a:pt x="2896837" y="807134"/>
                  <a:pt x="2880771" y="799101"/>
                  <a:pt x="2864706" y="792674"/>
                </a:cubicBezTo>
                <a:lnTo>
                  <a:pt x="2811430" y="778143"/>
                </a:lnTo>
                <a:lnTo>
                  <a:pt x="2806978" y="778280"/>
                </a:lnTo>
                <a:lnTo>
                  <a:pt x="2866312" y="799101"/>
                </a:lnTo>
                <a:cubicBezTo>
                  <a:pt x="2895231" y="813561"/>
                  <a:pt x="2922542" y="831235"/>
                  <a:pt x="2948248" y="850515"/>
                </a:cubicBezTo>
                <a:lnTo>
                  <a:pt x="3009039" y="897006"/>
                </a:lnTo>
                <a:lnTo>
                  <a:pt x="2985483" y="880627"/>
                </a:lnTo>
                <a:lnTo>
                  <a:pt x="2980380" y="876222"/>
                </a:lnTo>
                <a:lnTo>
                  <a:pt x="2965625" y="866820"/>
                </a:lnTo>
                <a:lnTo>
                  <a:pt x="2941018" y="849712"/>
                </a:lnTo>
                <a:lnTo>
                  <a:pt x="2930932" y="844714"/>
                </a:lnTo>
                <a:lnTo>
                  <a:pt x="2889608" y="818381"/>
                </a:lnTo>
                <a:cubicBezTo>
                  <a:pt x="2858279" y="802314"/>
                  <a:pt x="2826148" y="789460"/>
                  <a:pt x="2794016" y="779820"/>
                </a:cubicBezTo>
                <a:lnTo>
                  <a:pt x="2791108" y="778768"/>
                </a:lnTo>
                <a:lnTo>
                  <a:pt x="2778331" y="779161"/>
                </a:lnTo>
                <a:lnTo>
                  <a:pt x="2781163" y="779820"/>
                </a:lnTo>
                <a:lnTo>
                  <a:pt x="2776060" y="779231"/>
                </a:lnTo>
                <a:lnTo>
                  <a:pt x="2761831" y="779669"/>
                </a:lnTo>
                <a:lnTo>
                  <a:pt x="2758396" y="780957"/>
                </a:lnTo>
                <a:lnTo>
                  <a:pt x="2755403" y="779669"/>
                </a:lnTo>
                <a:lnTo>
                  <a:pt x="2750767" y="778557"/>
                </a:lnTo>
                <a:lnTo>
                  <a:pt x="2757413" y="777080"/>
                </a:lnTo>
                <a:lnTo>
                  <a:pt x="2740990" y="775184"/>
                </a:lnTo>
                <a:lnTo>
                  <a:pt x="2755780" y="773917"/>
                </a:lnTo>
                <a:lnTo>
                  <a:pt x="2763533" y="775720"/>
                </a:lnTo>
                <a:lnTo>
                  <a:pt x="2774686" y="773241"/>
                </a:lnTo>
                <a:lnTo>
                  <a:pt x="2775882" y="773260"/>
                </a:lnTo>
                <a:lnTo>
                  <a:pt x="2775717" y="773201"/>
                </a:lnTo>
                <a:lnTo>
                  <a:pt x="2793022" y="773383"/>
                </a:lnTo>
                <a:lnTo>
                  <a:pt x="2793494" y="773549"/>
                </a:lnTo>
                <a:lnTo>
                  <a:pt x="2794655" y="773568"/>
                </a:lnTo>
                <a:lnTo>
                  <a:pt x="2794016" y="773393"/>
                </a:lnTo>
                <a:lnTo>
                  <a:pt x="2793022" y="773383"/>
                </a:lnTo>
                <a:lnTo>
                  <a:pt x="2775209" y="767132"/>
                </a:lnTo>
                <a:lnTo>
                  <a:pt x="2781163" y="766967"/>
                </a:lnTo>
                <a:cubicBezTo>
                  <a:pt x="2790803" y="770180"/>
                  <a:pt x="2800442" y="771787"/>
                  <a:pt x="2810885" y="773393"/>
                </a:cubicBezTo>
                <a:lnTo>
                  <a:pt x="2813477" y="773876"/>
                </a:lnTo>
                <a:lnTo>
                  <a:pt x="2823799" y="774044"/>
                </a:lnTo>
                <a:lnTo>
                  <a:pt x="2851017" y="780839"/>
                </a:lnTo>
                <a:lnTo>
                  <a:pt x="2832614" y="773483"/>
                </a:lnTo>
                <a:cubicBezTo>
                  <a:pt x="2816545" y="767053"/>
                  <a:pt x="2800475" y="762230"/>
                  <a:pt x="2784406" y="759819"/>
                </a:cubicBezTo>
                <a:lnTo>
                  <a:pt x="2762240" y="760189"/>
                </a:lnTo>
                <a:lnTo>
                  <a:pt x="2754584" y="762678"/>
                </a:lnTo>
                <a:lnTo>
                  <a:pt x="2774737" y="766967"/>
                </a:lnTo>
                <a:lnTo>
                  <a:pt x="2775209" y="767132"/>
                </a:lnTo>
                <a:lnTo>
                  <a:pt x="2760100" y="767552"/>
                </a:lnTo>
                <a:lnTo>
                  <a:pt x="2756261" y="766163"/>
                </a:lnTo>
                <a:lnTo>
                  <a:pt x="2742862" y="766490"/>
                </a:lnTo>
                <a:lnTo>
                  <a:pt x="2742842" y="766496"/>
                </a:lnTo>
                <a:lnTo>
                  <a:pt x="2742826" y="766491"/>
                </a:lnTo>
                <a:lnTo>
                  <a:pt x="2723327" y="766967"/>
                </a:lnTo>
                <a:lnTo>
                  <a:pt x="2709155" y="768199"/>
                </a:lnTo>
                <a:lnTo>
                  <a:pt x="2700470" y="772181"/>
                </a:lnTo>
                <a:lnTo>
                  <a:pt x="2691195" y="779820"/>
                </a:lnTo>
                <a:lnTo>
                  <a:pt x="2689706" y="782932"/>
                </a:lnTo>
                <a:lnTo>
                  <a:pt x="2685840" y="786247"/>
                </a:lnTo>
                <a:lnTo>
                  <a:pt x="2684417" y="787023"/>
                </a:lnTo>
                <a:lnTo>
                  <a:pt x="2684697" y="786901"/>
                </a:lnTo>
                <a:lnTo>
                  <a:pt x="2685107" y="786875"/>
                </a:lnTo>
                <a:lnTo>
                  <a:pt x="2685840" y="786247"/>
                </a:lnTo>
                <a:lnTo>
                  <a:pt x="2688927" y="784563"/>
                </a:lnTo>
                <a:lnTo>
                  <a:pt x="2687905" y="786700"/>
                </a:lnTo>
                <a:lnTo>
                  <a:pt x="2692633" y="786405"/>
                </a:lnTo>
                <a:lnTo>
                  <a:pt x="2697621" y="779820"/>
                </a:lnTo>
                <a:lnTo>
                  <a:pt x="2710061" y="779820"/>
                </a:lnTo>
                <a:lnTo>
                  <a:pt x="2710408" y="779669"/>
                </a:lnTo>
                <a:lnTo>
                  <a:pt x="2714489" y="778879"/>
                </a:lnTo>
                <a:lnTo>
                  <a:pt x="2716479" y="777644"/>
                </a:lnTo>
                <a:lnTo>
                  <a:pt x="2727351" y="776390"/>
                </a:lnTo>
                <a:lnTo>
                  <a:pt x="2735316" y="774848"/>
                </a:lnTo>
                <a:lnTo>
                  <a:pt x="2737068" y="775268"/>
                </a:lnTo>
                <a:lnTo>
                  <a:pt x="2739392" y="775000"/>
                </a:lnTo>
                <a:lnTo>
                  <a:pt x="2740990" y="775184"/>
                </a:lnTo>
                <a:lnTo>
                  <a:pt x="2737842" y="775454"/>
                </a:lnTo>
                <a:lnTo>
                  <a:pt x="2750767" y="778557"/>
                </a:lnTo>
                <a:lnTo>
                  <a:pt x="2745761" y="779669"/>
                </a:lnTo>
                <a:lnTo>
                  <a:pt x="2741598" y="780594"/>
                </a:lnTo>
                <a:lnTo>
                  <a:pt x="2754463" y="782432"/>
                </a:lnTo>
                <a:lnTo>
                  <a:pt x="2758396" y="780957"/>
                </a:lnTo>
                <a:lnTo>
                  <a:pt x="2764613" y="783633"/>
                </a:lnTo>
                <a:lnTo>
                  <a:pt x="2781163" y="785444"/>
                </a:lnTo>
                <a:lnTo>
                  <a:pt x="2826784" y="803265"/>
                </a:lnTo>
                <a:lnTo>
                  <a:pt x="2781163" y="786247"/>
                </a:lnTo>
                <a:lnTo>
                  <a:pt x="2765480" y="784006"/>
                </a:lnTo>
                <a:lnTo>
                  <a:pt x="2801879" y="799672"/>
                </a:lnTo>
                <a:lnTo>
                  <a:pt x="2793970" y="798953"/>
                </a:lnTo>
                <a:lnTo>
                  <a:pt x="2783123" y="795880"/>
                </a:lnTo>
                <a:lnTo>
                  <a:pt x="2768258" y="787704"/>
                </a:lnTo>
                <a:lnTo>
                  <a:pt x="2751546" y="783526"/>
                </a:lnTo>
                <a:lnTo>
                  <a:pt x="2754275" y="782503"/>
                </a:lnTo>
                <a:lnTo>
                  <a:pt x="2742145" y="781176"/>
                </a:lnTo>
                <a:lnTo>
                  <a:pt x="2751546" y="783526"/>
                </a:lnTo>
                <a:lnTo>
                  <a:pt x="2746371" y="785467"/>
                </a:lnTo>
                <a:lnTo>
                  <a:pt x="2745761" y="785294"/>
                </a:lnTo>
                <a:lnTo>
                  <a:pt x="2718399" y="785750"/>
                </a:lnTo>
                <a:lnTo>
                  <a:pt x="2740025" y="780944"/>
                </a:lnTo>
                <a:lnTo>
                  <a:pt x="2733681" y="780250"/>
                </a:lnTo>
                <a:lnTo>
                  <a:pt x="2711331" y="785572"/>
                </a:lnTo>
                <a:lnTo>
                  <a:pt x="2710624" y="785879"/>
                </a:lnTo>
                <a:lnTo>
                  <a:pt x="2718399" y="785750"/>
                </a:lnTo>
                <a:lnTo>
                  <a:pt x="2716836" y="786097"/>
                </a:lnTo>
                <a:lnTo>
                  <a:pt x="2712256" y="789150"/>
                </a:lnTo>
                <a:lnTo>
                  <a:pt x="2707615" y="788252"/>
                </a:lnTo>
                <a:lnTo>
                  <a:pt x="2705274" y="793805"/>
                </a:lnTo>
                <a:lnTo>
                  <a:pt x="2707194" y="792525"/>
                </a:lnTo>
                <a:lnTo>
                  <a:pt x="2712256" y="789150"/>
                </a:lnTo>
                <a:lnTo>
                  <a:pt x="2728278" y="792252"/>
                </a:lnTo>
                <a:lnTo>
                  <a:pt x="2710408" y="798953"/>
                </a:lnTo>
                <a:lnTo>
                  <a:pt x="2699955" y="806420"/>
                </a:lnTo>
                <a:lnTo>
                  <a:pt x="2697621" y="811954"/>
                </a:lnTo>
                <a:lnTo>
                  <a:pt x="2695218" y="809804"/>
                </a:lnTo>
                <a:lnTo>
                  <a:pt x="2693535" y="811006"/>
                </a:lnTo>
                <a:lnTo>
                  <a:pt x="2691265" y="811763"/>
                </a:lnTo>
                <a:lnTo>
                  <a:pt x="2691195" y="811954"/>
                </a:lnTo>
                <a:cubicBezTo>
                  <a:pt x="2691195" y="811954"/>
                  <a:pt x="2691195" y="811954"/>
                  <a:pt x="2697621" y="811954"/>
                </a:cubicBezTo>
                <a:cubicBezTo>
                  <a:pt x="2697621" y="811954"/>
                  <a:pt x="2697621" y="818381"/>
                  <a:pt x="2691195" y="818381"/>
                </a:cubicBezTo>
                <a:lnTo>
                  <a:pt x="2688030" y="812841"/>
                </a:lnTo>
                <a:lnTo>
                  <a:pt x="2677816" y="816246"/>
                </a:lnTo>
                <a:lnTo>
                  <a:pt x="2676667" y="811189"/>
                </a:lnTo>
                <a:lnTo>
                  <a:pt x="2675838" y="815807"/>
                </a:lnTo>
                <a:lnTo>
                  <a:pt x="2676662" y="816630"/>
                </a:lnTo>
                <a:lnTo>
                  <a:pt x="2675629" y="816975"/>
                </a:lnTo>
                <a:lnTo>
                  <a:pt x="2671916" y="837661"/>
                </a:lnTo>
                <a:lnTo>
                  <a:pt x="2669220" y="816768"/>
                </a:lnTo>
                <a:lnTo>
                  <a:pt x="2669506" y="815168"/>
                </a:lnTo>
                <a:lnTo>
                  <a:pt x="2670112" y="813626"/>
                </a:lnTo>
                <a:lnTo>
                  <a:pt x="2669441" y="811835"/>
                </a:lnTo>
                <a:lnTo>
                  <a:pt x="2668703" y="812758"/>
                </a:lnTo>
                <a:lnTo>
                  <a:pt x="2669220" y="816768"/>
                </a:lnTo>
                <a:lnTo>
                  <a:pt x="2665490" y="837661"/>
                </a:lnTo>
                <a:cubicBezTo>
                  <a:pt x="2665490" y="831235"/>
                  <a:pt x="2663883" y="824808"/>
                  <a:pt x="2663883" y="818381"/>
                </a:cubicBezTo>
                <a:lnTo>
                  <a:pt x="2668100" y="808260"/>
                </a:lnTo>
                <a:lnTo>
                  <a:pt x="2667020" y="805381"/>
                </a:lnTo>
                <a:cubicBezTo>
                  <a:pt x="2667020" y="800560"/>
                  <a:pt x="2668627" y="795739"/>
                  <a:pt x="2671841" y="792525"/>
                </a:cubicBezTo>
                <a:lnTo>
                  <a:pt x="2678318" y="789691"/>
                </a:lnTo>
                <a:lnTo>
                  <a:pt x="2679949" y="781427"/>
                </a:lnTo>
                <a:lnTo>
                  <a:pt x="2680537" y="780918"/>
                </a:lnTo>
                <a:lnTo>
                  <a:pt x="2679150" y="781521"/>
                </a:lnTo>
                <a:cubicBezTo>
                  <a:pt x="2673526" y="786343"/>
                  <a:pt x="2668705" y="792773"/>
                  <a:pt x="2665491" y="799203"/>
                </a:cubicBezTo>
                <a:cubicBezTo>
                  <a:pt x="2665491" y="799203"/>
                  <a:pt x="2659063" y="799203"/>
                  <a:pt x="2659063" y="792773"/>
                </a:cubicBezTo>
                <a:cubicBezTo>
                  <a:pt x="2659063" y="792773"/>
                  <a:pt x="2665491" y="792773"/>
                  <a:pt x="2665491" y="792773"/>
                </a:cubicBezTo>
                <a:lnTo>
                  <a:pt x="2674085" y="784176"/>
                </a:lnTo>
                <a:lnTo>
                  <a:pt x="2671866" y="785864"/>
                </a:lnTo>
                <a:lnTo>
                  <a:pt x="2669839" y="783836"/>
                </a:lnTo>
                <a:lnTo>
                  <a:pt x="2678301" y="779959"/>
                </a:lnTo>
                <a:lnTo>
                  <a:pt x="2689595" y="768661"/>
                </a:lnTo>
                <a:lnTo>
                  <a:pt x="2695401" y="766171"/>
                </a:lnTo>
                <a:lnTo>
                  <a:pt x="2694564" y="766052"/>
                </a:lnTo>
                <a:lnTo>
                  <a:pt x="2697256" y="764818"/>
                </a:lnTo>
                <a:lnTo>
                  <a:pt x="2697382" y="765322"/>
                </a:lnTo>
                <a:lnTo>
                  <a:pt x="2699653" y="764348"/>
                </a:lnTo>
                <a:lnTo>
                  <a:pt x="2701192" y="763015"/>
                </a:lnTo>
                <a:lnTo>
                  <a:pt x="2697256" y="764818"/>
                </a:lnTo>
                <a:lnTo>
                  <a:pt x="2696869" y="763268"/>
                </a:lnTo>
                <a:lnTo>
                  <a:pt x="2693670" y="761440"/>
                </a:lnTo>
                <a:lnTo>
                  <a:pt x="2710580" y="753585"/>
                </a:lnTo>
                <a:lnTo>
                  <a:pt x="2734266" y="743428"/>
                </a:lnTo>
                <a:lnTo>
                  <a:pt x="2717033" y="753585"/>
                </a:lnTo>
                <a:cubicBezTo>
                  <a:pt x="2713806" y="753585"/>
                  <a:pt x="2713806" y="755199"/>
                  <a:pt x="2714613" y="756813"/>
                </a:cubicBezTo>
                <a:lnTo>
                  <a:pt x="2714643" y="756852"/>
                </a:lnTo>
                <a:lnTo>
                  <a:pt x="2706897" y="760401"/>
                </a:lnTo>
                <a:lnTo>
                  <a:pt x="2709114" y="760293"/>
                </a:lnTo>
                <a:lnTo>
                  <a:pt x="2711993" y="759058"/>
                </a:lnTo>
                <a:lnTo>
                  <a:pt x="2715090" y="757449"/>
                </a:lnTo>
                <a:lnTo>
                  <a:pt x="2715159" y="757541"/>
                </a:lnTo>
                <a:lnTo>
                  <a:pt x="2713250" y="758519"/>
                </a:lnTo>
                <a:lnTo>
                  <a:pt x="2715250" y="757662"/>
                </a:lnTo>
                <a:lnTo>
                  <a:pt x="2715159" y="757541"/>
                </a:lnTo>
                <a:lnTo>
                  <a:pt x="2732317" y="748753"/>
                </a:lnTo>
                <a:lnTo>
                  <a:pt x="2749691" y="740793"/>
                </a:lnTo>
                <a:lnTo>
                  <a:pt x="2727175" y="754063"/>
                </a:lnTo>
                <a:lnTo>
                  <a:pt x="2727507" y="754052"/>
                </a:lnTo>
                <a:lnTo>
                  <a:pt x="2739616" y="747129"/>
                </a:lnTo>
                <a:lnTo>
                  <a:pt x="2754055" y="738874"/>
                </a:lnTo>
                <a:lnTo>
                  <a:pt x="2781557" y="727761"/>
                </a:lnTo>
                <a:lnTo>
                  <a:pt x="2798763" y="719153"/>
                </a:lnTo>
                <a:lnTo>
                  <a:pt x="2803334" y="717270"/>
                </a:lnTo>
                <a:lnTo>
                  <a:pt x="2807367" y="714849"/>
                </a:lnTo>
                <a:lnTo>
                  <a:pt x="2820271" y="708393"/>
                </a:lnTo>
                <a:lnTo>
                  <a:pt x="2821642" y="708222"/>
                </a:lnTo>
                <a:lnTo>
                  <a:pt x="2751714" y="746322"/>
                </a:lnTo>
                <a:lnTo>
                  <a:pt x="2735430" y="753783"/>
                </a:lnTo>
                <a:lnTo>
                  <a:pt x="2762723" y="752857"/>
                </a:lnTo>
                <a:lnTo>
                  <a:pt x="2771878" y="749550"/>
                </a:lnTo>
                <a:cubicBezTo>
                  <a:pt x="2781557" y="745515"/>
                  <a:pt x="2791235" y="740673"/>
                  <a:pt x="2800914" y="734217"/>
                </a:cubicBezTo>
                <a:cubicBezTo>
                  <a:pt x="2810593" y="730989"/>
                  <a:pt x="2821884" y="726147"/>
                  <a:pt x="2832370" y="720498"/>
                </a:cubicBezTo>
                <a:lnTo>
                  <a:pt x="2851136" y="707412"/>
                </a:lnTo>
                <a:lnTo>
                  <a:pt x="2858986" y="708393"/>
                </a:lnTo>
                <a:cubicBezTo>
                  <a:pt x="2858986" y="701938"/>
                  <a:pt x="2858986" y="701938"/>
                  <a:pt x="2858986" y="701938"/>
                </a:cubicBezTo>
                <a:close/>
                <a:moveTo>
                  <a:pt x="2254684" y="701819"/>
                </a:moveTo>
                <a:cubicBezTo>
                  <a:pt x="2290006" y="705041"/>
                  <a:pt x="2318906" y="717928"/>
                  <a:pt x="2345397" y="734842"/>
                </a:cubicBezTo>
                <a:lnTo>
                  <a:pt x="2375358" y="757307"/>
                </a:lnTo>
                <a:lnTo>
                  <a:pt x="2373494" y="756588"/>
                </a:lnTo>
                <a:lnTo>
                  <a:pt x="2356710" y="750112"/>
                </a:lnTo>
                <a:lnTo>
                  <a:pt x="2349411" y="744507"/>
                </a:lnTo>
                <a:cubicBezTo>
                  <a:pt x="2322117" y="725982"/>
                  <a:pt x="2293217" y="711484"/>
                  <a:pt x="2261106" y="708263"/>
                </a:cubicBezTo>
                <a:lnTo>
                  <a:pt x="2229596" y="709139"/>
                </a:lnTo>
                <a:lnTo>
                  <a:pt x="2219763" y="706249"/>
                </a:lnTo>
                <a:lnTo>
                  <a:pt x="2204271" y="704621"/>
                </a:lnTo>
                <a:lnTo>
                  <a:pt x="2211334" y="703128"/>
                </a:lnTo>
                <a:cubicBezTo>
                  <a:pt x="2225784" y="701014"/>
                  <a:pt x="2240234" y="700209"/>
                  <a:pt x="2254684" y="701819"/>
                </a:cubicBezTo>
                <a:close/>
                <a:moveTo>
                  <a:pt x="2833176" y="701096"/>
                </a:moveTo>
                <a:lnTo>
                  <a:pt x="2833176" y="701131"/>
                </a:lnTo>
                <a:cubicBezTo>
                  <a:pt x="2833176" y="701938"/>
                  <a:pt x="2833176" y="701938"/>
                  <a:pt x="2833176" y="701938"/>
                </a:cubicBezTo>
                <a:lnTo>
                  <a:pt x="2816997" y="709068"/>
                </a:lnTo>
                <a:lnTo>
                  <a:pt x="2829472" y="701579"/>
                </a:lnTo>
                <a:close/>
                <a:moveTo>
                  <a:pt x="1420807" y="699862"/>
                </a:moveTo>
                <a:lnTo>
                  <a:pt x="1490564" y="734457"/>
                </a:lnTo>
                <a:cubicBezTo>
                  <a:pt x="1509912" y="740853"/>
                  <a:pt x="1527647" y="747250"/>
                  <a:pt x="1544576" y="754446"/>
                </a:cubicBezTo>
                <a:lnTo>
                  <a:pt x="1566235" y="765364"/>
                </a:lnTo>
                <a:lnTo>
                  <a:pt x="1567955" y="766440"/>
                </a:lnTo>
                <a:cubicBezTo>
                  <a:pt x="1567955" y="769639"/>
                  <a:pt x="1569568" y="769639"/>
                  <a:pt x="1570374" y="768039"/>
                </a:cubicBezTo>
                <a:lnTo>
                  <a:pt x="1570163" y="767343"/>
                </a:lnTo>
                <a:lnTo>
                  <a:pt x="1593752" y="779234"/>
                </a:lnTo>
                <a:lnTo>
                  <a:pt x="1580239" y="778624"/>
                </a:lnTo>
                <a:lnTo>
                  <a:pt x="1558281" y="767240"/>
                </a:lnTo>
                <a:cubicBezTo>
                  <a:pt x="1546995" y="761643"/>
                  <a:pt x="1535708" y="756845"/>
                  <a:pt x="1522810" y="753647"/>
                </a:cubicBezTo>
                <a:cubicBezTo>
                  <a:pt x="1506687" y="747250"/>
                  <a:pt x="1488951" y="740853"/>
                  <a:pt x="1471216" y="733657"/>
                </a:cubicBezTo>
                <a:lnTo>
                  <a:pt x="1456108" y="726399"/>
                </a:lnTo>
                <a:close/>
                <a:moveTo>
                  <a:pt x="2845274" y="699517"/>
                </a:moveTo>
                <a:cubicBezTo>
                  <a:pt x="2850920" y="698710"/>
                  <a:pt x="2855760" y="698710"/>
                  <a:pt x="2858986" y="701938"/>
                </a:cubicBezTo>
                <a:lnTo>
                  <a:pt x="2851136" y="707412"/>
                </a:lnTo>
                <a:lnTo>
                  <a:pt x="2839629" y="705972"/>
                </a:lnTo>
                <a:lnTo>
                  <a:pt x="2821642" y="708222"/>
                </a:lnTo>
                <a:lnTo>
                  <a:pt x="2833176" y="701938"/>
                </a:lnTo>
                <a:lnTo>
                  <a:pt x="2833876" y="701004"/>
                </a:lnTo>
                <a:close/>
                <a:moveTo>
                  <a:pt x="1292514" y="699007"/>
                </a:moveTo>
                <a:lnTo>
                  <a:pt x="1289093" y="710282"/>
                </a:lnTo>
                <a:lnTo>
                  <a:pt x="1287226" y="713640"/>
                </a:lnTo>
                <a:lnTo>
                  <a:pt x="1291335" y="702392"/>
                </a:lnTo>
                <a:close/>
                <a:moveTo>
                  <a:pt x="2833176" y="698505"/>
                </a:moveTo>
                <a:lnTo>
                  <a:pt x="2833176" y="699355"/>
                </a:lnTo>
                <a:lnTo>
                  <a:pt x="2829472" y="701579"/>
                </a:lnTo>
                <a:lnTo>
                  <a:pt x="2826724" y="701938"/>
                </a:lnTo>
                <a:cubicBezTo>
                  <a:pt x="2813819" y="708393"/>
                  <a:pt x="2800914" y="714849"/>
                  <a:pt x="2788009" y="721305"/>
                </a:cubicBezTo>
                <a:lnTo>
                  <a:pt x="2781771" y="723490"/>
                </a:lnTo>
                <a:lnTo>
                  <a:pt x="2793517" y="717090"/>
                </a:lnTo>
                <a:close/>
                <a:moveTo>
                  <a:pt x="2835179" y="698153"/>
                </a:moveTo>
                <a:lnTo>
                  <a:pt x="2835596" y="698710"/>
                </a:lnTo>
                <a:lnTo>
                  <a:pt x="2833876" y="701004"/>
                </a:lnTo>
                <a:lnTo>
                  <a:pt x="2833176" y="701096"/>
                </a:lnTo>
                <a:lnTo>
                  <a:pt x="2833176" y="699355"/>
                </a:lnTo>
                <a:close/>
                <a:moveTo>
                  <a:pt x="2839629" y="695482"/>
                </a:moveTo>
                <a:lnTo>
                  <a:pt x="2835179" y="698153"/>
                </a:lnTo>
                <a:lnTo>
                  <a:pt x="2834854" y="697719"/>
                </a:lnTo>
                <a:close/>
                <a:moveTo>
                  <a:pt x="2833176" y="695482"/>
                </a:moveTo>
                <a:lnTo>
                  <a:pt x="2793517" y="717090"/>
                </a:lnTo>
                <a:lnTo>
                  <a:pt x="2775911" y="725340"/>
                </a:lnTo>
                <a:lnTo>
                  <a:pt x="2775068" y="725837"/>
                </a:lnTo>
                <a:lnTo>
                  <a:pt x="2769124" y="727919"/>
                </a:lnTo>
                <a:lnTo>
                  <a:pt x="2796881" y="714849"/>
                </a:lnTo>
                <a:cubicBezTo>
                  <a:pt x="2810593" y="708393"/>
                  <a:pt x="2823497" y="701938"/>
                  <a:pt x="2833176" y="695482"/>
                </a:cubicBezTo>
                <a:close/>
                <a:moveTo>
                  <a:pt x="2833176" y="695482"/>
                </a:moveTo>
                <a:lnTo>
                  <a:pt x="2834854" y="697719"/>
                </a:lnTo>
                <a:lnTo>
                  <a:pt x="2833176" y="698505"/>
                </a:lnTo>
                <a:close/>
                <a:moveTo>
                  <a:pt x="2935562" y="690149"/>
                </a:moveTo>
                <a:lnTo>
                  <a:pt x="2941538" y="691667"/>
                </a:lnTo>
                <a:lnTo>
                  <a:pt x="2966208" y="698303"/>
                </a:lnTo>
                <a:lnTo>
                  <a:pt x="2988529" y="706730"/>
                </a:lnTo>
                <a:lnTo>
                  <a:pt x="3018513" y="724627"/>
                </a:lnTo>
                <a:lnTo>
                  <a:pt x="2980088" y="709238"/>
                </a:lnTo>
                <a:lnTo>
                  <a:pt x="2963952" y="703432"/>
                </a:lnTo>
                <a:close/>
                <a:moveTo>
                  <a:pt x="2931756" y="689182"/>
                </a:moveTo>
                <a:lnTo>
                  <a:pt x="2935113" y="689939"/>
                </a:lnTo>
                <a:lnTo>
                  <a:pt x="2935562" y="690149"/>
                </a:lnTo>
                <a:close/>
                <a:moveTo>
                  <a:pt x="2839629" y="689026"/>
                </a:moveTo>
                <a:cubicBezTo>
                  <a:pt x="2839629" y="689026"/>
                  <a:pt x="2846081" y="695482"/>
                  <a:pt x="2839629" y="695482"/>
                </a:cubicBezTo>
                <a:cubicBezTo>
                  <a:pt x="2839629" y="695482"/>
                  <a:pt x="2839629" y="695482"/>
                  <a:pt x="2833176" y="695482"/>
                </a:cubicBezTo>
                <a:lnTo>
                  <a:pt x="2777635" y="718077"/>
                </a:lnTo>
                <a:close/>
                <a:moveTo>
                  <a:pt x="1399297" y="688220"/>
                </a:moveTo>
                <a:lnTo>
                  <a:pt x="1409142" y="691279"/>
                </a:lnTo>
                <a:lnTo>
                  <a:pt x="1409849" y="691625"/>
                </a:lnTo>
                <a:lnTo>
                  <a:pt x="1420807" y="699862"/>
                </a:lnTo>
                <a:lnTo>
                  <a:pt x="1413173" y="696076"/>
                </a:lnTo>
                <a:lnTo>
                  <a:pt x="1404437" y="692115"/>
                </a:lnTo>
                <a:close/>
                <a:moveTo>
                  <a:pt x="3989460" y="682676"/>
                </a:moveTo>
                <a:cubicBezTo>
                  <a:pt x="4002305" y="695535"/>
                  <a:pt x="4008727" y="708393"/>
                  <a:pt x="4015149" y="714823"/>
                </a:cubicBezTo>
                <a:cubicBezTo>
                  <a:pt x="4047260" y="766258"/>
                  <a:pt x="4079371" y="824122"/>
                  <a:pt x="4092215" y="881987"/>
                </a:cubicBezTo>
                <a:cubicBezTo>
                  <a:pt x="4111482" y="939851"/>
                  <a:pt x="4124326" y="997716"/>
                  <a:pt x="4124326" y="1062010"/>
                </a:cubicBezTo>
                <a:cubicBezTo>
                  <a:pt x="4124326" y="1068439"/>
                  <a:pt x="4117904" y="1068439"/>
                  <a:pt x="4117904" y="1062010"/>
                </a:cubicBezTo>
                <a:cubicBezTo>
                  <a:pt x="4117904" y="1049151"/>
                  <a:pt x="4117904" y="1042722"/>
                  <a:pt x="4117904" y="1029863"/>
                </a:cubicBezTo>
                <a:cubicBezTo>
                  <a:pt x="4111482" y="965569"/>
                  <a:pt x="4098638" y="907704"/>
                  <a:pt x="4079371" y="849840"/>
                </a:cubicBezTo>
                <a:cubicBezTo>
                  <a:pt x="4053682" y="791975"/>
                  <a:pt x="4027994" y="734111"/>
                  <a:pt x="3989460" y="689105"/>
                </a:cubicBezTo>
                <a:cubicBezTo>
                  <a:pt x="3983038" y="682676"/>
                  <a:pt x="3989460" y="682676"/>
                  <a:pt x="3989460" y="682676"/>
                </a:cubicBezTo>
                <a:close/>
                <a:moveTo>
                  <a:pt x="1394537" y="680114"/>
                </a:moveTo>
                <a:lnTo>
                  <a:pt x="1412367" y="688081"/>
                </a:lnTo>
                <a:cubicBezTo>
                  <a:pt x="1434133" y="699275"/>
                  <a:pt x="1455093" y="712068"/>
                  <a:pt x="1477665" y="721663"/>
                </a:cubicBezTo>
                <a:cubicBezTo>
                  <a:pt x="1477665" y="721663"/>
                  <a:pt x="1477665" y="728060"/>
                  <a:pt x="1471216" y="721663"/>
                </a:cubicBezTo>
                <a:lnTo>
                  <a:pt x="1409849" y="691625"/>
                </a:lnTo>
                <a:close/>
                <a:moveTo>
                  <a:pt x="1359888" y="675975"/>
                </a:moveTo>
                <a:lnTo>
                  <a:pt x="1388332" y="684813"/>
                </a:lnTo>
                <a:lnTo>
                  <a:pt x="1404437" y="692115"/>
                </a:lnTo>
                <a:lnTo>
                  <a:pt x="1438537" y="717957"/>
                </a:lnTo>
                <a:lnTo>
                  <a:pt x="1419622" y="708870"/>
                </a:lnTo>
                <a:cubicBezTo>
                  <a:pt x="1406724" y="702473"/>
                  <a:pt x="1387376" y="689680"/>
                  <a:pt x="1374478" y="683283"/>
                </a:cubicBezTo>
                <a:lnTo>
                  <a:pt x="1360370" y="676487"/>
                </a:lnTo>
                <a:close/>
                <a:moveTo>
                  <a:pt x="1352414" y="673653"/>
                </a:moveTo>
                <a:lnTo>
                  <a:pt x="1358258" y="675469"/>
                </a:lnTo>
                <a:lnTo>
                  <a:pt x="1360370" y="676487"/>
                </a:lnTo>
                <a:lnTo>
                  <a:pt x="1372059" y="688880"/>
                </a:lnTo>
                <a:cubicBezTo>
                  <a:pt x="1380927" y="696076"/>
                  <a:pt x="1390601" y="702473"/>
                  <a:pt x="1400275" y="708870"/>
                </a:cubicBezTo>
                <a:cubicBezTo>
                  <a:pt x="1409949" y="712068"/>
                  <a:pt x="1419622" y="716866"/>
                  <a:pt x="1430102" y="721663"/>
                </a:cubicBezTo>
                <a:lnTo>
                  <a:pt x="1457315" y="731706"/>
                </a:lnTo>
                <a:lnTo>
                  <a:pt x="1484115" y="749649"/>
                </a:lnTo>
                <a:cubicBezTo>
                  <a:pt x="1495401" y="755246"/>
                  <a:pt x="1506687" y="760044"/>
                  <a:pt x="1516361" y="766440"/>
                </a:cubicBezTo>
                <a:lnTo>
                  <a:pt x="1520267" y="768783"/>
                </a:lnTo>
                <a:lnTo>
                  <a:pt x="1493789" y="756845"/>
                </a:lnTo>
                <a:cubicBezTo>
                  <a:pt x="1482502" y="752048"/>
                  <a:pt x="1471216" y="747250"/>
                  <a:pt x="1458318" y="740853"/>
                </a:cubicBezTo>
                <a:cubicBezTo>
                  <a:pt x="1438970" y="728060"/>
                  <a:pt x="1413173" y="721663"/>
                  <a:pt x="1393825" y="708870"/>
                </a:cubicBezTo>
                <a:lnTo>
                  <a:pt x="1370582" y="696355"/>
                </a:lnTo>
                <a:lnTo>
                  <a:pt x="1355130" y="676886"/>
                </a:lnTo>
                <a:close/>
                <a:moveTo>
                  <a:pt x="2047268" y="672424"/>
                </a:moveTo>
                <a:lnTo>
                  <a:pt x="2048312" y="674308"/>
                </a:lnTo>
                <a:lnTo>
                  <a:pt x="2049557" y="674645"/>
                </a:lnTo>
                <a:lnTo>
                  <a:pt x="2057236" y="682100"/>
                </a:lnTo>
                <a:cubicBezTo>
                  <a:pt x="2064607" y="691738"/>
                  <a:pt x="2070835" y="702896"/>
                  <a:pt x="2075657" y="715763"/>
                </a:cubicBezTo>
                <a:lnTo>
                  <a:pt x="2057872" y="691577"/>
                </a:lnTo>
                <a:lnTo>
                  <a:pt x="2071663" y="716490"/>
                </a:lnTo>
                <a:lnTo>
                  <a:pt x="2075657" y="718176"/>
                </a:lnTo>
                <a:lnTo>
                  <a:pt x="2087655" y="722115"/>
                </a:lnTo>
                <a:lnTo>
                  <a:pt x="2098144" y="713095"/>
                </a:lnTo>
                <a:lnTo>
                  <a:pt x="2119268" y="708385"/>
                </a:lnTo>
                <a:lnTo>
                  <a:pt x="2119512" y="708223"/>
                </a:lnTo>
                <a:lnTo>
                  <a:pt x="2117448" y="705309"/>
                </a:lnTo>
                <a:cubicBezTo>
                  <a:pt x="2109412" y="698071"/>
                  <a:pt x="2098160" y="693246"/>
                  <a:pt x="2088516" y="690029"/>
                </a:cubicBezTo>
                <a:cubicBezTo>
                  <a:pt x="2075657" y="683595"/>
                  <a:pt x="2062799" y="678770"/>
                  <a:pt x="2049940" y="674749"/>
                </a:cubicBezTo>
                <a:lnTo>
                  <a:pt x="2049557" y="674645"/>
                </a:lnTo>
                <a:close/>
                <a:moveTo>
                  <a:pt x="1817538" y="671238"/>
                </a:moveTo>
                <a:lnTo>
                  <a:pt x="1750974" y="685204"/>
                </a:lnTo>
                <a:cubicBezTo>
                  <a:pt x="1717220" y="693246"/>
                  <a:pt x="1683465" y="702896"/>
                  <a:pt x="1651318" y="715763"/>
                </a:cubicBezTo>
                <a:cubicBezTo>
                  <a:pt x="1644889" y="715763"/>
                  <a:pt x="1644889" y="709330"/>
                  <a:pt x="1644889" y="709330"/>
                </a:cubicBezTo>
                <a:cubicBezTo>
                  <a:pt x="1672214" y="699679"/>
                  <a:pt x="1699539" y="691235"/>
                  <a:pt x="1726964" y="684098"/>
                </a:cubicBezTo>
                <a:lnTo>
                  <a:pt x="1776378" y="673704"/>
                </a:lnTo>
                <a:lnTo>
                  <a:pt x="1798390" y="671532"/>
                </a:lnTo>
                <a:close/>
                <a:moveTo>
                  <a:pt x="2742363" y="670640"/>
                </a:moveTo>
                <a:cubicBezTo>
                  <a:pt x="2774488" y="673856"/>
                  <a:pt x="2808220" y="673856"/>
                  <a:pt x="2841148" y="675465"/>
                </a:cubicBezTo>
                <a:lnTo>
                  <a:pt x="2885888" y="679360"/>
                </a:lnTo>
                <a:lnTo>
                  <a:pt x="2928688" y="690743"/>
                </a:lnTo>
                <a:lnTo>
                  <a:pt x="2963952" y="703432"/>
                </a:lnTo>
                <a:lnTo>
                  <a:pt x="3021048" y="730145"/>
                </a:lnTo>
                <a:lnTo>
                  <a:pt x="3083842" y="768741"/>
                </a:lnTo>
                <a:lnTo>
                  <a:pt x="3115013" y="799300"/>
                </a:lnTo>
                <a:cubicBezTo>
                  <a:pt x="3134288" y="818599"/>
                  <a:pt x="3159988" y="844331"/>
                  <a:pt x="3185688" y="870063"/>
                </a:cubicBezTo>
                <a:cubicBezTo>
                  <a:pt x="3198538" y="882929"/>
                  <a:pt x="3209782" y="894187"/>
                  <a:pt x="3221026" y="905445"/>
                </a:cubicBezTo>
                <a:lnTo>
                  <a:pt x="3252794" y="937252"/>
                </a:lnTo>
                <a:lnTo>
                  <a:pt x="3256363" y="941630"/>
                </a:lnTo>
                <a:cubicBezTo>
                  <a:pt x="3267607" y="955301"/>
                  <a:pt x="3278851" y="969775"/>
                  <a:pt x="3288488" y="985858"/>
                </a:cubicBezTo>
                <a:lnTo>
                  <a:pt x="3306470" y="1013427"/>
                </a:lnTo>
                <a:lnTo>
                  <a:pt x="3269213" y="966558"/>
                </a:lnTo>
                <a:cubicBezTo>
                  <a:pt x="3224238" y="915094"/>
                  <a:pt x="3172838" y="870063"/>
                  <a:pt x="3127863" y="825032"/>
                </a:cubicBezTo>
                <a:cubicBezTo>
                  <a:pt x="3082888" y="773568"/>
                  <a:pt x="3025063" y="722104"/>
                  <a:pt x="2954388" y="702805"/>
                </a:cubicBezTo>
                <a:cubicBezTo>
                  <a:pt x="2890138" y="677073"/>
                  <a:pt x="2813038" y="683506"/>
                  <a:pt x="2742363" y="677073"/>
                </a:cubicBezTo>
                <a:cubicBezTo>
                  <a:pt x="2742363" y="677073"/>
                  <a:pt x="2742363" y="670640"/>
                  <a:pt x="2742363" y="670640"/>
                </a:cubicBezTo>
                <a:close/>
                <a:moveTo>
                  <a:pt x="1346896" y="669995"/>
                </a:moveTo>
                <a:lnTo>
                  <a:pt x="1351003" y="671974"/>
                </a:lnTo>
                <a:lnTo>
                  <a:pt x="1352414" y="673653"/>
                </a:lnTo>
                <a:lnTo>
                  <a:pt x="1348932" y="672571"/>
                </a:lnTo>
                <a:close/>
                <a:moveTo>
                  <a:pt x="4079875" y="669976"/>
                </a:moveTo>
                <a:cubicBezTo>
                  <a:pt x="4111625" y="721433"/>
                  <a:pt x="4130675" y="779322"/>
                  <a:pt x="4149725" y="837211"/>
                </a:cubicBezTo>
                <a:cubicBezTo>
                  <a:pt x="4175125" y="901532"/>
                  <a:pt x="4181475" y="972286"/>
                  <a:pt x="4194175" y="1036607"/>
                </a:cubicBezTo>
                <a:cubicBezTo>
                  <a:pt x="4200525" y="1043039"/>
                  <a:pt x="4194175" y="1043039"/>
                  <a:pt x="4194175" y="1043039"/>
                </a:cubicBezTo>
                <a:cubicBezTo>
                  <a:pt x="4175125" y="972286"/>
                  <a:pt x="4168775" y="907964"/>
                  <a:pt x="4143375" y="843643"/>
                </a:cubicBezTo>
                <a:cubicBezTo>
                  <a:pt x="4124325" y="785754"/>
                  <a:pt x="4111625" y="721433"/>
                  <a:pt x="4073525" y="676408"/>
                </a:cubicBezTo>
                <a:cubicBezTo>
                  <a:pt x="4073525" y="669976"/>
                  <a:pt x="4073525" y="669976"/>
                  <a:pt x="4079875" y="669976"/>
                </a:cubicBezTo>
                <a:close/>
                <a:moveTo>
                  <a:pt x="574141" y="667754"/>
                </a:moveTo>
                <a:lnTo>
                  <a:pt x="564647" y="685045"/>
                </a:lnTo>
                <a:cubicBezTo>
                  <a:pt x="560937" y="695256"/>
                  <a:pt x="558932" y="705667"/>
                  <a:pt x="558932" y="715277"/>
                </a:cubicBezTo>
                <a:cubicBezTo>
                  <a:pt x="558932" y="734497"/>
                  <a:pt x="565348" y="753717"/>
                  <a:pt x="584597" y="760124"/>
                </a:cubicBezTo>
                <a:cubicBezTo>
                  <a:pt x="571764" y="753717"/>
                  <a:pt x="565348" y="747310"/>
                  <a:pt x="558932" y="734497"/>
                </a:cubicBezTo>
                <a:lnTo>
                  <a:pt x="556939" y="724793"/>
                </a:lnTo>
                <a:lnTo>
                  <a:pt x="558932" y="708870"/>
                </a:lnTo>
                <a:cubicBezTo>
                  <a:pt x="558932" y="705667"/>
                  <a:pt x="557328" y="704065"/>
                  <a:pt x="555724" y="703264"/>
                </a:cubicBezTo>
                <a:lnTo>
                  <a:pt x="555702" y="703258"/>
                </a:lnTo>
                <a:lnTo>
                  <a:pt x="559529" y="688820"/>
                </a:lnTo>
                <a:lnTo>
                  <a:pt x="565348" y="676836"/>
                </a:lnTo>
                <a:close/>
                <a:moveTo>
                  <a:pt x="1357110" y="667752"/>
                </a:moveTo>
                <a:lnTo>
                  <a:pt x="1378811" y="673088"/>
                </a:lnTo>
                <a:lnTo>
                  <a:pt x="1380066" y="673649"/>
                </a:lnTo>
                <a:lnTo>
                  <a:pt x="1380121" y="673688"/>
                </a:lnTo>
                <a:lnTo>
                  <a:pt x="1399297" y="688220"/>
                </a:lnTo>
                <a:lnTo>
                  <a:pt x="1388332" y="684813"/>
                </a:lnTo>
                <a:lnTo>
                  <a:pt x="1384958" y="683283"/>
                </a:lnTo>
                <a:cubicBezTo>
                  <a:pt x="1376090" y="678486"/>
                  <a:pt x="1368029" y="673688"/>
                  <a:pt x="1361579" y="670490"/>
                </a:cubicBezTo>
                <a:close/>
                <a:moveTo>
                  <a:pt x="3356013" y="667650"/>
                </a:moveTo>
                <a:cubicBezTo>
                  <a:pt x="3357619" y="666845"/>
                  <a:pt x="3359226" y="666845"/>
                  <a:pt x="3359226" y="670065"/>
                </a:cubicBezTo>
                <a:cubicBezTo>
                  <a:pt x="3365651" y="676504"/>
                  <a:pt x="3378503" y="689381"/>
                  <a:pt x="3384928" y="695820"/>
                </a:cubicBezTo>
                <a:lnTo>
                  <a:pt x="3387223" y="698797"/>
                </a:lnTo>
                <a:lnTo>
                  <a:pt x="3386138" y="695467"/>
                </a:lnTo>
                <a:cubicBezTo>
                  <a:pt x="3386138" y="689026"/>
                  <a:pt x="3392529" y="689026"/>
                  <a:pt x="3392529" y="695467"/>
                </a:cubicBezTo>
                <a:lnTo>
                  <a:pt x="3399792" y="715107"/>
                </a:lnTo>
                <a:lnTo>
                  <a:pt x="3447578" y="777112"/>
                </a:lnTo>
                <a:cubicBezTo>
                  <a:pt x="3466854" y="805282"/>
                  <a:pt x="3484525" y="834257"/>
                  <a:pt x="3500589" y="863232"/>
                </a:cubicBezTo>
                <a:cubicBezTo>
                  <a:pt x="3532717" y="921182"/>
                  <a:pt x="3558419" y="985571"/>
                  <a:pt x="3584122" y="1049960"/>
                </a:cubicBezTo>
                <a:cubicBezTo>
                  <a:pt x="3603398" y="1117569"/>
                  <a:pt x="3609824" y="1185177"/>
                  <a:pt x="3612234" y="1253591"/>
                </a:cubicBezTo>
                <a:lnTo>
                  <a:pt x="3614758" y="1384604"/>
                </a:lnTo>
                <a:lnTo>
                  <a:pt x="3635376" y="1468398"/>
                </a:lnTo>
                <a:cubicBezTo>
                  <a:pt x="3635376" y="1474839"/>
                  <a:pt x="3628986" y="1474839"/>
                  <a:pt x="3628986" y="1474839"/>
                </a:cubicBezTo>
                <a:lnTo>
                  <a:pt x="3615359" y="1415836"/>
                </a:lnTo>
                <a:lnTo>
                  <a:pt x="3616250" y="1462050"/>
                </a:lnTo>
                <a:cubicBezTo>
                  <a:pt x="3616250" y="1468489"/>
                  <a:pt x="3609824" y="1468489"/>
                  <a:pt x="3609824" y="1462050"/>
                </a:cubicBezTo>
                <a:cubicBezTo>
                  <a:pt x="3609824" y="1455611"/>
                  <a:pt x="3609824" y="1442734"/>
                  <a:pt x="3609824" y="1436295"/>
                </a:cubicBezTo>
                <a:lnTo>
                  <a:pt x="3608278" y="1385173"/>
                </a:lnTo>
                <a:lnTo>
                  <a:pt x="3607417" y="1381443"/>
                </a:lnTo>
                <a:cubicBezTo>
                  <a:pt x="3601825" y="1350848"/>
                  <a:pt x="3597032" y="1320253"/>
                  <a:pt x="3590641" y="1288048"/>
                </a:cubicBezTo>
                <a:cubicBezTo>
                  <a:pt x="3577860" y="1223637"/>
                  <a:pt x="3565078" y="1165667"/>
                  <a:pt x="3545906" y="1101256"/>
                </a:cubicBezTo>
                <a:cubicBezTo>
                  <a:pt x="3520343" y="1036845"/>
                  <a:pt x="3488390" y="965993"/>
                  <a:pt x="3462827" y="901582"/>
                </a:cubicBezTo>
                <a:cubicBezTo>
                  <a:pt x="3446850" y="866156"/>
                  <a:pt x="3432471" y="832340"/>
                  <a:pt x="3419689" y="798524"/>
                </a:cubicBezTo>
                <a:lnTo>
                  <a:pt x="3397003" y="728840"/>
                </a:lnTo>
                <a:lnTo>
                  <a:pt x="3352800" y="670065"/>
                </a:lnTo>
                <a:cubicBezTo>
                  <a:pt x="3352800" y="670065"/>
                  <a:pt x="3354407" y="668455"/>
                  <a:pt x="3356013" y="667650"/>
                </a:cubicBezTo>
                <a:close/>
                <a:moveTo>
                  <a:pt x="1344363" y="666790"/>
                </a:moveTo>
                <a:lnTo>
                  <a:pt x="1346896" y="669995"/>
                </a:lnTo>
                <a:lnTo>
                  <a:pt x="1346262" y="669690"/>
                </a:lnTo>
                <a:lnTo>
                  <a:pt x="1343806" y="667758"/>
                </a:lnTo>
                <a:close/>
                <a:moveTo>
                  <a:pt x="1762213" y="665504"/>
                </a:moveTo>
                <a:lnTo>
                  <a:pt x="1715612" y="677162"/>
                </a:lnTo>
                <a:lnTo>
                  <a:pt x="1684013" y="685306"/>
                </a:lnTo>
                <a:lnTo>
                  <a:pt x="1667392" y="687616"/>
                </a:lnTo>
                <a:lnTo>
                  <a:pt x="1646856" y="693895"/>
                </a:lnTo>
                <a:lnTo>
                  <a:pt x="1667155" y="689651"/>
                </a:lnTo>
                <a:lnTo>
                  <a:pt x="1684013" y="685306"/>
                </a:lnTo>
                <a:lnTo>
                  <a:pt x="1695717" y="683679"/>
                </a:lnTo>
                <a:lnTo>
                  <a:pt x="1696050" y="683610"/>
                </a:lnTo>
                <a:lnTo>
                  <a:pt x="1699139" y="682850"/>
                </a:lnTo>
                <a:lnTo>
                  <a:pt x="1750974" y="669120"/>
                </a:lnTo>
                <a:lnTo>
                  <a:pt x="1751044" y="669114"/>
                </a:lnTo>
                <a:close/>
                <a:moveTo>
                  <a:pt x="565784" y="665225"/>
                </a:moveTo>
                <a:lnTo>
                  <a:pt x="559529" y="688820"/>
                </a:lnTo>
                <a:lnTo>
                  <a:pt x="552863" y="702550"/>
                </a:lnTo>
                <a:lnTo>
                  <a:pt x="552516" y="702463"/>
                </a:lnTo>
                <a:lnTo>
                  <a:pt x="550410" y="722230"/>
                </a:lnTo>
                <a:lnTo>
                  <a:pt x="547704" y="706467"/>
                </a:lnTo>
                <a:cubicBezTo>
                  <a:pt x="547704" y="697658"/>
                  <a:pt x="549308" y="689650"/>
                  <a:pt x="552516" y="683243"/>
                </a:cubicBezTo>
                <a:close/>
                <a:moveTo>
                  <a:pt x="1345470" y="664889"/>
                </a:moveTo>
                <a:lnTo>
                  <a:pt x="1350628" y="666158"/>
                </a:lnTo>
                <a:lnTo>
                  <a:pt x="1359888" y="675975"/>
                </a:lnTo>
                <a:lnTo>
                  <a:pt x="1358258" y="675469"/>
                </a:lnTo>
                <a:lnTo>
                  <a:pt x="1351003" y="671974"/>
                </a:lnTo>
                <a:lnTo>
                  <a:pt x="1345292" y="665177"/>
                </a:lnTo>
                <a:lnTo>
                  <a:pt x="1345456" y="664892"/>
                </a:lnTo>
                <a:close/>
                <a:moveTo>
                  <a:pt x="1342232" y="664093"/>
                </a:moveTo>
                <a:lnTo>
                  <a:pt x="1344941" y="664759"/>
                </a:lnTo>
                <a:lnTo>
                  <a:pt x="1345292" y="665177"/>
                </a:lnTo>
                <a:lnTo>
                  <a:pt x="1344363" y="666790"/>
                </a:lnTo>
                <a:close/>
                <a:moveTo>
                  <a:pt x="2703242" y="661529"/>
                </a:moveTo>
                <a:lnTo>
                  <a:pt x="2700300" y="680893"/>
                </a:lnTo>
                <a:lnTo>
                  <a:pt x="2704196" y="700670"/>
                </a:lnTo>
                <a:lnTo>
                  <a:pt x="2703813" y="702805"/>
                </a:lnTo>
                <a:lnTo>
                  <a:pt x="2703813" y="712454"/>
                </a:lnTo>
                <a:cubicBezTo>
                  <a:pt x="2700601" y="701197"/>
                  <a:pt x="2697388" y="689939"/>
                  <a:pt x="2697388" y="677073"/>
                </a:cubicBezTo>
                <a:cubicBezTo>
                  <a:pt x="2697388" y="673856"/>
                  <a:pt x="2698994" y="669032"/>
                  <a:pt x="2701404" y="664207"/>
                </a:cubicBezTo>
                <a:close/>
                <a:moveTo>
                  <a:pt x="3948142" y="658885"/>
                </a:moveTo>
                <a:cubicBezTo>
                  <a:pt x="3949743" y="658885"/>
                  <a:pt x="3951345" y="660495"/>
                  <a:pt x="3951345" y="663714"/>
                </a:cubicBezTo>
                <a:cubicBezTo>
                  <a:pt x="3951345" y="676590"/>
                  <a:pt x="3957752" y="695905"/>
                  <a:pt x="3964158" y="708781"/>
                </a:cubicBezTo>
                <a:cubicBezTo>
                  <a:pt x="3976972" y="740972"/>
                  <a:pt x="3996192" y="773163"/>
                  <a:pt x="4009005" y="805354"/>
                </a:cubicBezTo>
                <a:cubicBezTo>
                  <a:pt x="4021819" y="837545"/>
                  <a:pt x="4034632" y="869736"/>
                  <a:pt x="4047446" y="901927"/>
                </a:cubicBezTo>
                <a:cubicBezTo>
                  <a:pt x="4079479" y="972748"/>
                  <a:pt x="4105106" y="1043568"/>
                  <a:pt x="4117920" y="1114388"/>
                </a:cubicBezTo>
                <a:cubicBezTo>
                  <a:pt x="4111513" y="1095073"/>
                  <a:pt x="4105106" y="1082197"/>
                  <a:pt x="4098699" y="1062882"/>
                </a:cubicBezTo>
                <a:cubicBezTo>
                  <a:pt x="4079479" y="992062"/>
                  <a:pt x="4053852" y="921242"/>
                  <a:pt x="4021819" y="856860"/>
                </a:cubicBezTo>
                <a:cubicBezTo>
                  <a:pt x="4009005" y="818231"/>
                  <a:pt x="3996192" y="792478"/>
                  <a:pt x="3983379" y="760287"/>
                </a:cubicBezTo>
                <a:cubicBezTo>
                  <a:pt x="3964158" y="728096"/>
                  <a:pt x="3951345" y="695905"/>
                  <a:pt x="3944938" y="663714"/>
                </a:cubicBezTo>
                <a:cubicBezTo>
                  <a:pt x="3944938" y="660495"/>
                  <a:pt x="3946540" y="658885"/>
                  <a:pt x="3948142" y="658885"/>
                </a:cubicBezTo>
                <a:close/>
                <a:moveTo>
                  <a:pt x="2698494" y="657843"/>
                </a:moveTo>
                <a:lnTo>
                  <a:pt x="2698191" y="658578"/>
                </a:lnTo>
                <a:cubicBezTo>
                  <a:pt x="2697388" y="664207"/>
                  <a:pt x="2697388" y="670640"/>
                  <a:pt x="2697388" y="677073"/>
                </a:cubicBezTo>
                <a:lnTo>
                  <a:pt x="2700588" y="705263"/>
                </a:lnTo>
                <a:lnTo>
                  <a:pt x="2697388" y="688331"/>
                </a:lnTo>
                <a:lnTo>
                  <a:pt x="2696599" y="661462"/>
                </a:lnTo>
                <a:lnTo>
                  <a:pt x="2696762" y="660698"/>
                </a:lnTo>
                <a:close/>
                <a:moveTo>
                  <a:pt x="2699619" y="655987"/>
                </a:moveTo>
                <a:lnTo>
                  <a:pt x="2698494" y="657843"/>
                </a:lnTo>
                <a:lnTo>
                  <a:pt x="2699079" y="656420"/>
                </a:lnTo>
                <a:close/>
                <a:moveTo>
                  <a:pt x="1337216" y="655564"/>
                </a:moveTo>
                <a:lnTo>
                  <a:pt x="1357110" y="667752"/>
                </a:lnTo>
                <a:lnTo>
                  <a:pt x="1350628" y="666158"/>
                </a:lnTo>
                <a:lnTo>
                  <a:pt x="1348681" y="664093"/>
                </a:lnTo>
                <a:lnTo>
                  <a:pt x="1345470" y="664889"/>
                </a:lnTo>
                <a:lnTo>
                  <a:pt x="1344941" y="664759"/>
                </a:lnTo>
                <a:close/>
                <a:moveTo>
                  <a:pt x="3713239" y="650926"/>
                </a:moveTo>
                <a:lnTo>
                  <a:pt x="3722358" y="665072"/>
                </a:lnTo>
                <a:lnTo>
                  <a:pt x="3722723" y="664431"/>
                </a:lnTo>
                <a:cubicBezTo>
                  <a:pt x="3724328" y="663626"/>
                  <a:pt x="3725932" y="663626"/>
                  <a:pt x="3725932" y="663626"/>
                </a:cubicBezTo>
                <a:lnTo>
                  <a:pt x="3731341" y="679006"/>
                </a:lnTo>
                <a:lnTo>
                  <a:pt x="3800788" y="786730"/>
                </a:lnTo>
                <a:cubicBezTo>
                  <a:pt x="3827293" y="832534"/>
                  <a:pt x="3851389" y="879141"/>
                  <a:pt x="3873879" y="927355"/>
                </a:cubicBezTo>
                <a:lnTo>
                  <a:pt x="3896497" y="985470"/>
                </a:lnTo>
                <a:lnTo>
                  <a:pt x="3813639" y="819676"/>
                </a:lnTo>
                <a:lnTo>
                  <a:pt x="3737549" y="696658"/>
                </a:lnTo>
                <a:lnTo>
                  <a:pt x="3745189" y="718383"/>
                </a:lnTo>
                <a:cubicBezTo>
                  <a:pt x="3751608" y="736099"/>
                  <a:pt x="3758028" y="753814"/>
                  <a:pt x="3764447" y="773140"/>
                </a:cubicBezTo>
                <a:cubicBezTo>
                  <a:pt x="3777285" y="805351"/>
                  <a:pt x="3790123" y="844003"/>
                  <a:pt x="3796542" y="882655"/>
                </a:cubicBezTo>
                <a:cubicBezTo>
                  <a:pt x="3822218" y="953517"/>
                  <a:pt x="3841475" y="1030822"/>
                  <a:pt x="3860732" y="1101684"/>
                </a:cubicBezTo>
                <a:cubicBezTo>
                  <a:pt x="3867151" y="1108126"/>
                  <a:pt x="3860732" y="1108126"/>
                  <a:pt x="3860732" y="1108126"/>
                </a:cubicBezTo>
                <a:cubicBezTo>
                  <a:pt x="3835056" y="1030822"/>
                  <a:pt x="3815799" y="953517"/>
                  <a:pt x="3790123" y="882655"/>
                </a:cubicBezTo>
                <a:cubicBezTo>
                  <a:pt x="3783704" y="844003"/>
                  <a:pt x="3770866" y="811793"/>
                  <a:pt x="3758028" y="773140"/>
                </a:cubicBezTo>
                <a:cubicBezTo>
                  <a:pt x="3745189" y="734488"/>
                  <a:pt x="3732351" y="702278"/>
                  <a:pt x="3719513" y="670068"/>
                </a:cubicBezTo>
                <a:lnTo>
                  <a:pt x="3720275" y="668730"/>
                </a:lnTo>
                <a:lnTo>
                  <a:pt x="3713239" y="657354"/>
                </a:lnTo>
                <a:cubicBezTo>
                  <a:pt x="3706813" y="650926"/>
                  <a:pt x="3713239" y="650926"/>
                  <a:pt x="3713239" y="650926"/>
                </a:cubicBezTo>
                <a:close/>
                <a:moveTo>
                  <a:pt x="536177" y="649269"/>
                </a:moveTo>
                <a:lnTo>
                  <a:pt x="539671" y="650926"/>
                </a:lnTo>
                <a:lnTo>
                  <a:pt x="535838" y="649461"/>
                </a:lnTo>
                <a:close/>
                <a:moveTo>
                  <a:pt x="3490951" y="648596"/>
                </a:moveTo>
                <a:cubicBezTo>
                  <a:pt x="3492557" y="647792"/>
                  <a:pt x="3494164" y="647792"/>
                  <a:pt x="3494164" y="651009"/>
                </a:cubicBezTo>
                <a:cubicBezTo>
                  <a:pt x="3564845" y="753934"/>
                  <a:pt x="3629101" y="856859"/>
                  <a:pt x="3674081" y="979083"/>
                </a:cubicBezTo>
                <a:cubicBezTo>
                  <a:pt x="3719060" y="1107740"/>
                  <a:pt x="3751188" y="1242829"/>
                  <a:pt x="3757613" y="1384351"/>
                </a:cubicBezTo>
                <a:cubicBezTo>
                  <a:pt x="3757613" y="1384351"/>
                  <a:pt x="3751188" y="1384351"/>
                  <a:pt x="3751188" y="1384351"/>
                </a:cubicBezTo>
                <a:cubicBezTo>
                  <a:pt x="3744762" y="1268560"/>
                  <a:pt x="3725485" y="1152769"/>
                  <a:pt x="3686932" y="1036979"/>
                </a:cubicBezTo>
                <a:cubicBezTo>
                  <a:pt x="3667655" y="972650"/>
                  <a:pt x="3635527" y="901889"/>
                  <a:pt x="3603399" y="837561"/>
                </a:cubicBezTo>
                <a:cubicBezTo>
                  <a:pt x="3571271" y="773232"/>
                  <a:pt x="3532717" y="715337"/>
                  <a:pt x="3487738" y="651009"/>
                </a:cubicBezTo>
                <a:cubicBezTo>
                  <a:pt x="3487738" y="651009"/>
                  <a:pt x="3489345" y="649400"/>
                  <a:pt x="3490951" y="648596"/>
                </a:cubicBezTo>
                <a:close/>
                <a:moveTo>
                  <a:pt x="1329775" y="648348"/>
                </a:moveTo>
                <a:lnTo>
                  <a:pt x="1329117" y="650166"/>
                </a:lnTo>
                <a:lnTo>
                  <a:pt x="1327336" y="653339"/>
                </a:lnTo>
                <a:lnTo>
                  <a:pt x="1327682" y="654092"/>
                </a:lnTo>
                <a:lnTo>
                  <a:pt x="1330391" y="649098"/>
                </a:lnTo>
                <a:close/>
                <a:moveTo>
                  <a:pt x="2702825" y="647311"/>
                </a:moveTo>
                <a:lnTo>
                  <a:pt x="2699079" y="656420"/>
                </a:lnTo>
                <a:lnTo>
                  <a:pt x="2697388" y="657774"/>
                </a:lnTo>
                <a:lnTo>
                  <a:pt x="2696762" y="660698"/>
                </a:lnTo>
                <a:lnTo>
                  <a:pt x="2696585" y="660990"/>
                </a:lnTo>
                <a:lnTo>
                  <a:pt x="2696599" y="661462"/>
                </a:lnTo>
                <a:lnTo>
                  <a:pt x="2692569" y="680289"/>
                </a:lnTo>
                <a:cubicBezTo>
                  <a:pt x="2692569" y="688331"/>
                  <a:pt x="2694176" y="696372"/>
                  <a:pt x="2697388" y="702805"/>
                </a:cubicBezTo>
                <a:lnTo>
                  <a:pt x="2699278" y="716049"/>
                </a:lnTo>
                <a:lnTo>
                  <a:pt x="2690963" y="683506"/>
                </a:lnTo>
                <a:cubicBezTo>
                  <a:pt x="2690963" y="677073"/>
                  <a:pt x="2690963" y="667423"/>
                  <a:pt x="2693373" y="658578"/>
                </a:cubicBezTo>
                <a:close/>
                <a:moveTo>
                  <a:pt x="539671" y="644576"/>
                </a:moveTo>
                <a:cubicBezTo>
                  <a:pt x="546101" y="644576"/>
                  <a:pt x="539671" y="650926"/>
                  <a:pt x="539671" y="650926"/>
                </a:cubicBezTo>
                <a:cubicBezTo>
                  <a:pt x="539671" y="644576"/>
                  <a:pt x="539671" y="644576"/>
                  <a:pt x="539671" y="644576"/>
                </a:cubicBezTo>
                <a:close/>
                <a:moveTo>
                  <a:pt x="2705586" y="644021"/>
                </a:moveTo>
                <a:lnTo>
                  <a:pt x="2702825" y="647311"/>
                </a:lnTo>
                <a:lnTo>
                  <a:pt x="2703813" y="644908"/>
                </a:lnTo>
                <a:close/>
                <a:moveTo>
                  <a:pt x="521564" y="644006"/>
                </a:moveTo>
                <a:lnTo>
                  <a:pt x="535838" y="649461"/>
                </a:lnTo>
                <a:lnTo>
                  <a:pt x="533242" y="650926"/>
                </a:lnTo>
                <a:close/>
                <a:moveTo>
                  <a:pt x="2867611" y="641686"/>
                </a:moveTo>
                <a:lnTo>
                  <a:pt x="2880028" y="643462"/>
                </a:lnTo>
                <a:lnTo>
                  <a:pt x="2920657" y="660990"/>
                </a:lnTo>
                <a:cubicBezTo>
                  <a:pt x="2952782" y="677073"/>
                  <a:pt x="2983301" y="696372"/>
                  <a:pt x="3012213" y="715671"/>
                </a:cubicBezTo>
                <a:lnTo>
                  <a:pt x="3010378" y="714978"/>
                </a:lnTo>
                <a:lnTo>
                  <a:pt x="2988923" y="704413"/>
                </a:lnTo>
                <a:lnTo>
                  <a:pt x="2986277" y="703701"/>
                </a:lnTo>
                <a:lnTo>
                  <a:pt x="2973663" y="696372"/>
                </a:lnTo>
                <a:cubicBezTo>
                  <a:pt x="2941538" y="677073"/>
                  <a:pt x="2909413" y="657774"/>
                  <a:pt x="2875682" y="644104"/>
                </a:cubicBezTo>
                <a:close/>
                <a:moveTo>
                  <a:pt x="2786053" y="641048"/>
                </a:moveTo>
                <a:lnTo>
                  <a:pt x="2803401" y="642496"/>
                </a:lnTo>
                <a:cubicBezTo>
                  <a:pt x="2819463" y="644908"/>
                  <a:pt x="2835526" y="648124"/>
                  <a:pt x="2851588" y="651341"/>
                </a:cubicBezTo>
                <a:cubicBezTo>
                  <a:pt x="2877288" y="664207"/>
                  <a:pt x="2909413" y="670640"/>
                  <a:pt x="2941538" y="683506"/>
                </a:cubicBezTo>
                <a:lnTo>
                  <a:pt x="2979967" y="702004"/>
                </a:lnTo>
                <a:lnTo>
                  <a:pt x="2966208" y="698303"/>
                </a:lnTo>
                <a:lnTo>
                  <a:pt x="2963223" y="697176"/>
                </a:lnTo>
                <a:lnTo>
                  <a:pt x="2941538" y="691667"/>
                </a:lnTo>
                <a:lnTo>
                  <a:pt x="2935113" y="689939"/>
                </a:lnTo>
                <a:cubicBezTo>
                  <a:pt x="2919051" y="683506"/>
                  <a:pt x="2902988" y="677073"/>
                  <a:pt x="2886926" y="671444"/>
                </a:cubicBezTo>
                <a:lnTo>
                  <a:pt x="2847500" y="660259"/>
                </a:lnTo>
                <a:lnTo>
                  <a:pt x="2806613" y="644908"/>
                </a:lnTo>
                <a:close/>
                <a:moveTo>
                  <a:pt x="1332770" y="640071"/>
                </a:moveTo>
                <a:lnTo>
                  <a:pt x="1330190" y="647202"/>
                </a:lnTo>
                <a:lnTo>
                  <a:pt x="1330938" y="648092"/>
                </a:lnTo>
                <a:lnTo>
                  <a:pt x="1334589" y="641362"/>
                </a:lnTo>
                <a:close/>
                <a:moveTo>
                  <a:pt x="2756331" y="639873"/>
                </a:moveTo>
                <a:lnTo>
                  <a:pt x="2790551" y="643300"/>
                </a:lnTo>
                <a:cubicBezTo>
                  <a:pt x="2806613" y="646516"/>
                  <a:pt x="2822676" y="651341"/>
                  <a:pt x="2838738" y="657774"/>
                </a:cubicBezTo>
                <a:lnTo>
                  <a:pt x="2847500" y="660259"/>
                </a:lnTo>
                <a:lnTo>
                  <a:pt x="2909413" y="683506"/>
                </a:lnTo>
                <a:lnTo>
                  <a:pt x="2931756" y="689182"/>
                </a:lnTo>
                <a:lnTo>
                  <a:pt x="2889636" y="679686"/>
                </a:lnTo>
                <a:lnTo>
                  <a:pt x="2885888" y="679360"/>
                </a:lnTo>
                <a:lnTo>
                  <a:pt x="2877288" y="677073"/>
                </a:lnTo>
                <a:cubicBezTo>
                  <a:pt x="2858013" y="670640"/>
                  <a:pt x="2838738" y="664207"/>
                  <a:pt x="2819463" y="657774"/>
                </a:cubicBezTo>
                <a:cubicBezTo>
                  <a:pt x="2806613" y="651341"/>
                  <a:pt x="2793763" y="651341"/>
                  <a:pt x="2780913" y="644908"/>
                </a:cubicBezTo>
                <a:cubicBezTo>
                  <a:pt x="2761638" y="644908"/>
                  <a:pt x="2748788" y="644908"/>
                  <a:pt x="2735938" y="651341"/>
                </a:cubicBezTo>
                <a:cubicBezTo>
                  <a:pt x="2723088" y="657774"/>
                  <a:pt x="2716663" y="664207"/>
                  <a:pt x="2716663" y="677073"/>
                </a:cubicBezTo>
                <a:cubicBezTo>
                  <a:pt x="2710238" y="686722"/>
                  <a:pt x="2708632" y="697980"/>
                  <a:pt x="2708632" y="710042"/>
                </a:cubicBezTo>
                <a:lnTo>
                  <a:pt x="2709077" y="720506"/>
                </a:lnTo>
                <a:lnTo>
                  <a:pt x="2704616" y="702805"/>
                </a:lnTo>
                <a:lnTo>
                  <a:pt x="2704196" y="700670"/>
                </a:lnTo>
                <a:lnTo>
                  <a:pt x="2709435" y="671444"/>
                </a:lnTo>
                <a:cubicBezTo>
                  <a:pt x="2713451" y="660990"/>
                  <a:pt x="2719876" y="651341"/>
                  <a:pt x="2729513" y="644908"/>
                </a:cubicBezTo>
                <a:close/>
                <a:moveTo>
                  <a:pt x="3467160" y="639833"/>
                </a:moveTo>
                <a:cubicBezTo>
                  <a:pt x="3468768" y="639833"/>
                  <a:pt x="3471983" y="641441"/>
                  <a:pt x="3475197" y="644656"/>
                </a:cubicBezTo>
                <a:cubicBezTo>
                  <a:pt x="3494485" y="708956"/>
                  <a:pt x="3533061" y="766827"/>
                  <a:pt x="3565208" y="824697"/>
                </a:cubicBezTo>
                <a:cubicBezTo>
                  <a:pt x="3584496" y="856847"/>
                  <a:pt x="3597355" y="882567"/>
                  <a:pt x="3616643" y="914718"/>
                </a:cubicBezTo>
                <a:cubicBezTo>
                  <a:pt x="3629502" y="946868"/>
                  <a:pt x="3642361" y="979018"/>
                  <a:pt x="3648790" y="1011169"/>
                </a:cubicBezTo>
                <a:cubicBezTo>
                  <a:pt x="3635931" y="979018"/>
                  <a:pt x="3623073" y="946868"/>
                  <a:pt x="3610214" y="914718"/>
                </a:cubicBezTo>
                <a:cubicBezTo>
                  <a:pt x="3590926" y="882567"/>
                  <a:pt x="3578067" y="856847"/>
                  <a:pt x="3558779" y="824697"/>
                </a:cubicBezTo>
                <a:cubicBezTo>
                  <a:pt x="3526632" y="766827"/>
                  <a:pt x="3488056" y="708956"/>
                  <a:pt x="3468768" y="644656"/>
                </a:cubicBezTo>
                <a:cubicBezTo>
                  <a:pt x="3465553" y="641441"/>
                  <a:pt x="3465553" y="639833"/>
                  <a:pt x="3467160" y="639833"/>
                </a:cubicBezTo>
                <a:close/>
                <a:moveTo>
                  <a:pt x="2742363" y="638475"/>
                </a:moveTo>
                <a:lnTo>
                  <a:pt x="2755213" y="638475"/>
                </a:lnTo>
                <a:lnTo>
                  <a:pt x="2761144" y="638970"/>
                </a:lnTo>
                <a:lnTo>
                  <a:pt x="2756331" y="639873"/>
                </a:lnTo>
                <a:close/>
                <a:moveTo>
                  <a:pt x="2721482" y="638475"/>
                </a:moveTo>
                <a:lnTo>
                  <a:pt x="2742363" y="638475"/>
                </a:lnTo>
                <a:cubicBezTo>
                  <a:pt x="2735938" y="638475"/>
                  <a:pt x="2716663" y="644908"/>
                  <a:pt x="2710238" y="651341"/>
                </a:cubicBezTo>
                <a:lnTo>
                  <a:pt x="2703242" y="661529"/>
                </a:lnTo>
                <a:lnTo>
                  <a:pt x="2703813" y="657774"/>
                </a:lnTo>
                <a:lnTo>
                  <a:pt x="2709952" y="647711"/>
                </a:lnTo>
                <a:close/>
                <a:moveTo>
                  <a:pt x="2710238" y="638475"/>
                </a:moveTo>
                <a:lnTo>
                  <a:pt x="2707438" y="643093"/>
                </a:lnTo>
                <a:lnTo>
                  <a:pt x="2705586" y="644021"/>
                </a:lnTo>
                <a:close/>
                <a:moveTo>
                  <a:pt x="2768063" y="637671"/>
                </a:moveTo>
                <a:lnTo>
                  <a:pt x="2786053" y="641048"/>
                </a:lnTo>
                <a:lnTo>
                  <a:pt x="2761144" y="638970"/>
                </a:lnTo>
                <a:close/>
                <a:moveTo>
                  <a:pt x="3568740" y="635894"/>
                </a:moveTo>
                <a:cubicBezTo>
                  <a:pt x="3570347" y="635090"/>
                  <a:pt x="3571955" y="635090"/>
                  <a:pt x="3571955" y="638305"/>
                </a:cubicBezTo>
                <a:cubicBezTo>
                  <a:pt x="3591243" y="664019"/>
                  <a:pt x="3610531" y="689734"/>
                  <a:pt x="3629819" y="715449"/>
                </a:cubicBezTo>
                <a:cubicBezTo>
                  <a:pt x="3649107" y="741164"/>
                  <a:pt x="3668395" y="766879"/>
                  <a:pt x="3681254" y="799023"/>
                </a:cubicBezTo>
                <a:cubicBezTo>
                  <a:pt x="3713401" y="856881"/>
                  <a:pt x="3732689" y="914739"/>
                  <a:pt x="3751977" y="972598"/>
                </a:cubicBezTo>
                <a:cubicBezTo>
                  <a:pt x="3774480" y="1043314"/>
                  <a:pt x="3788946" y="1115637"/>
                  <a:pt x="3799394" y="1187960"/>
                </a:cubicBezTo>
                <a:lnTo>
                  <a:pt x="3819759" y="1376149"/>
                </a:lnTo>
                <a:lnTo>
                  <a:pt x="3854463" y="1353527"/>
                </a:lnTo>
                <a:lnTo>
                  <a:pt x="3820054" y="1378873"/>
                </a:lnTo>
                <a:lnTo>
                  <a:pt x="3820370" y="1381787"/>
                </a:lnTo>
                <a:lnTo>
                  <a:pt x="3847768" y="1365301"/>
                </a:lnTo>
                <a:lnTo>
                  <a:pt x="3894814" y="1334550"/>
                </a:lnTo>
                <a:lnTo>
                  <a:pt x="3893393" y="1328151"/>
                </a:lnTo>
                <a:lnTo>
                  <a:pt x="3854463" y="1353527"/>
                </a:lnTo>
                <a:lnTo>
                  <a:pt x="3873469" y="1339528"/>
                </a:lnTo>
                <a:lnTo>
                  <a:pt x="3892706" y="1325058"/>
                </a:lnTo>
                <a:lnTo>
                  <a:pt x="3860245" y="1178834"/>
                </a:lnTo>
                <a:cubicBezTo>
                  <a:pt x="3847386" y="1120912"/>
                  <a:pt x="3834527" y="1069425"/>
                  <a:pt x="3815239" y="1011503"/>
                </a:cubicBezTo>
                <a:cubicBezTo>
                  <a:pt x="3789521" y="940709"/>
                  <a:pt x="3763804" y="869915"/>
                  <a:pt x="3731657" y="805557"/>
                </a:cubicBezTo>
                <a:cubicBezTo>
                  <a:pt x="3718798" y="773378"/>
                  <a:pt x="3699510" y="734763"/>
                  <a:pt x="3686651" y="702584"/>
                </a:cubicBezTo>
                <a:cubicBezTo>
                  <a:pt x="3673793" y="689712"/>
                  <a:pt x="3667363" y="670405"/>
                  <a:pt x="3654505" y="657533"/>
                </a:cubicBezTo>
                <a:cubicBezTo>
                  <a:pt x="3654505" y="651097"/>
                  <a:pt x="3654505" y="644662"/>
                  <a:pt x="3648075" y="644662"/>
                </a:cubicBezTo>
                <a:cubicBezTo>
                  <a:pt x="3648075" y="644662"/>
                  <a:pt x="3648075" y="644662"/>
                  <a:pt x="3648075" y="638226"/>
                </a:cubicBezTo>
                <a:cubicBezTo>
                  <a:pt x="3648075" y="638226"/>
                  <a:pt x="3648075" y="638226"/>
                  <a:pt x="3654505" y="638226"/>
                </a:cubicBezTo>
                <a:cubicBezTo>
                  <a:pt x="3648075" y="638226"/>
                  <a:pt x="3648075" y="644662"/>
                  <a:pt x="3654505" y="644662"/>
                </a:cubicBezTo>
                <a:cubicBezTo>
                  <a:pt x="3654505" y="644662"/>
                  <a:pt x="3654505" y="638226"/>
                  <a:pt x="3654505" y="638226"/>
                </a:cubicBezTo>
                <a:cubicBezTo>
                  <a:pt x="3654505" y="638226"/>
                  <a:pt x="3654505" y="644662"/>
                  <a:pt x="3660934" y="644662"/>
                </a:cubicBezTo>
                <a:cubicBezTo>
                  <a:pt x="3660934" y="651097"/>
                  <a:pt x="3667363" y="657533"/>
                  <a:pt x="3667363" y="663969"/>
                </a:cubicBezTo>
                <a:cubicBezTo>
                  <a:pt x="3673793" y="676841"/>
                  <a:pt x="3680222" y="683277"/>
                  <a:pt x="3686651" y="696148"/>
                </a:cubicBezTo>
                <a:cubicBezTo>
                  <a:pt x="3699510" y="721891"/>
                  <a:pt x="3712369" y="747635"/>
                  <a:pt x="3725228" y="773378"/>
                </a:cubicBezTo>
                <a:cubicBezTo>
                  <a:pt x="3744516" y="818429"/>
                  <a:pt x="3770233" y="869915"/>
                  <a:pt x="3789521" y="921402"/>
                </a:cubicBezTo>
                <a:cubicBezTo>
                  <a:pt x="3815239" y="992196"/>
                  <a:pt x="3834527" y="1062990"/>
                  <a:pt x="3853815" y="1133784"/>
                </a:cubicBezTo>
                <a:cubicBezTo>
                  <a:pt x="3863459" y="1169181"/>
                  <a:pt x="3871496" y="1204578"/>
                  <a:pt x="3879533" y="1240779"/>
                </a:cubicBezTo>
                <a:lnTo>
                  <a:pt x="3898000" y="1321077"/>
                </a:lnTo>
                <a:lnTo>
                  <a:pt x="3965846" y="1270047"/>
                </a:lnTo>
                <a:lnTo>
                  <a:pt x="3946970" y="1141107"/>
                </a:lnTo>
                <a:lnTo>
                  <a:pt x="3902580" y="1001101"/>
                </a:lnTo>
                <a:lnTo>
                  <a:pt x="3944560" y="1108963"/>
                </a:lnTo>
                <a:lnTo>
                  <a:pt x="3970973" y="1266191"/>
                </a:lnTo>
                <a:lnTo>
                  <a:pt x="3989067" y="1252582"/>
                </a:lnTo>
                <a:lnTo>
                  <a:pt x="3980429" y="1130376"/>
                </a:lnTo>
                <a:cubicBezTo>
                  <a:pt x="3974788" y="1088579"/>
                  <a:pt x="3966730" y="1046783"/>
                  <a:pt x="3957061" y="1004987"/>
                </a:cubicBezTo>
                <a:cubicBezTo>
                  <a:pt x="3950615" y="969621"/>
                  <a:pt x="3942557" y="934255"/>
                  <a:pt x="3932082" y="900496"/>
                </a:cubicBezTo>
                <a:lnTo>
                  <a:pt x="3896278" y="814489"/>
                </a:lnTo>
                <a:lnTo>
                  <a:pt x="3911937" y="844232"/>
                </a:lnTo>
                <a:cubicBezTo>
                  <a:pt x="3924830" y="876383"/>
                  <a:pt x="3937722" y="908534"/>
                  <a:pt x="3950615" y="940685"/>
                </a:cubicBezTo>
                <a:cubicBezTo>
                  <a:pt x="3957061" y="979266"/>
                  <a:pt x="3963507" y="1011417"/>
                  <a:pt x="3969953" y="1043568"/>
                </a:cubicBezTo>
                <a:cubicBezTo>
                  <a:pt x="3979623" y="1078934"/>
                  <a:pt x="3986069" y="1114300"/>
                  <a:pt x="3990098" y="1149666"/>
                </a:cubicBezTo>
                <a:lnTo>
                  <a:pt x="3995319" y="1247880"/>
                </a:lnTo>
                <a:lnTo>
                  <a:pt x="4053371" y="1204217"/>
                </a:lnTo>
                <a:lnTo>
                  <a:pt x="4090626" y="1173429"/>
                </a:lnTo>
                <a:lnTo>
                  <a:pt x="4078761" y="1103918"/>
                </a:lnTo>
                <a:cubicBezTo>
                  <a:pt x="4073116" y="1076606"/>
                  <a:pt x="4066663" y="1049293"/>
                  <a:pt x="4060211" y="1023587"/>
                </a:cubicBezTo>
                <a:cubicBezTo>
                  <a:pt x="4027949" y="895057"/>
                  <a:pt x="3982782" y="766526"/>
                  <a:pt x="3905353" y="663702"/>
                </a:cubicBezTo>
                <a:cubicBezTo>
                  <a:pt x="3898900" y="657276"/>
                  <a:pt x="3905353" y="657276"/>
                  <a:pt x="3905353" y="657276"/>
                </a:cubicBezTo>
                <a:cubicBezTo>
                  <a:pt x="3944067" y="702261"/>
                  <a:pt x="3969877" y="753673"/>
                  <a:pt x="3995687" y="805086"/>
                </a:cubicBezTo>
                <a:cubicBezTo>
                  <a:pt x="4021496" y="866137"/>
                  <a:pt x="4042467" y="928796"/>
                  <a:pt x="4059404" y="992258"/>
                </a:cubicBezTo>
                <a:lnTo>
                  <a:pt x="4095815" y="1169140"/>
                </a:lnTo>
                <a:lnTo>
                  <a:pt x="4140110" y="1132534"/>
                </a:lnTo>
                <a:cubicBezTo>
                  <a:pt x="4169023" y="1107566"/>
                  <a:pt x="4197936" y="1081792"/>
                  <a:pt x="4226849" y="1056019"/>
                </a:cubicBezTo>
                <a:lnTo>
                  <a:pt x="4287441" y="1001331"/>
                </a:lnTo>
                <a:lnTo>
                  <a:pt x="4267994" y="944592"/>
                </a:lnTo>
                <a:cubicBezTo>
                  <a:pt x="4257676" y="916563"/>
                  <a:pt x="4246563" y="889335"/>
                  <a:pt x="4233863" y="863708"/>
                </a:cubicBezTo>
                <a:cubicBezTo>
                  <a:pt x="4233863" y="857301"/>
                  <a:pt x="4240213" y="857301"/>
                  <a:pt x="4240213" y="857301"/>
                </a:cubicBezTo>
                <a:lnTo>
                  <a:pt x="4291681" y="997504"/>
                </a:lnTo>
                <a:lnTo>
                  <a:pt x="4315194" y="976282"/>
                </a:lnTo>
                <a:cubicBezTo>
                  <a:pt x="4324831" y="969033"/>
                  <a:pt x="4336075" y="962590"/>
                  <a:pt x="4348925" y="959368"/>
                </a:cubicBezTo>
                <a:lnTo>
                  <a:pt x="4340807" y="970289"/>
                </a:lnTo>
                <a:lnTo>
                  <a:pt x="4316800" y="983531"/>
                </a:lnTo>
                <a:lnTo>
                  <a:pt x="4293760" y="1003170"/>
                </a:lnTo>
                <a:lnTo>
                  <a:pt x="4299777" y="1019560"/>
                </a:lnTo>
                <a:lnTo>
                  <a:pt x="4305044" y="1015118"/>
                </a:lnTo>
                <a:lnTo>
                  <a:pt x="4300060" y="1020329"/>
                </a:lnTo>
                <a:lnTo>
                  <a:pt x="4301907" y="1025362"/>
                </a:lnTo>
                <a:lnTo>
                  <a:pt x="4326438" y="998028"/>
                </a:lnTo>
                <a:lnTo>
                  <a:pt x="4347023" y="975090"/>
                </a:lnTo>
                <a:lnTo>
                  <a:pt x="4377838" y="950508"/>
                </a:lnTo>
                <a:cubicBezTo>
                  <a:pt x="4389082" y="941649"/>
                  <a:pt x="4400326" y="933594"/>
                  <a:pt x="4413176" y="927151"/>
                </a:cubicBezTo>
                <a:lnTo>
                  <a:pt x="4387412" y="954137"/>
                </a:lnTo>
                <a:lnTo>
                  <a:pt x="4366594" y="967422"/>
                </a:lnTo>
                <a:cubicBezTo>
                  <a:pt x="4350531" y="980309"/>
                  <a:pt x="4336075" y="994807"/>
                  <a:pt x="4323225" y="1010915"/>
                </a:cubicBezTo>
                <a:lnTo>
                  <a:pt x="4302594" y="1027234"/>
                </a:lnTo>
                <a:lnTo>
                  <a:pt x="4303713" y="1030282"/>
                </a:lnTo>
                <a:cubicBezTo>
                  <a:pt x="4303713" y="1030282"/>
                  <a:pt x="4302126" y="1031884"/>
                  <a:pt x="4300538" y="1032685"/>
                </a:cubicBezTo>
                <a:lnTo>
                  <a:pt x="4298067" y="1030815"/>
                </a:lnTo>
                <a:lnTo>
                  <a:pt x="4292246" y="1035419"/>
                </a:lnTo>
                <a:lnTo>
                  <a:pt x="4297433" y="1030335"/>
                </a:lnTo>
                <a:lnTo>
                  <a:pt x="4297363" y="1030282"/>
                </a:lnTo>
                <a:lnTo>
                  <a:pt x="4295563" y="1025030"/>
                </a:lnTo>
                <a:lnTo>
                  <a:pt x="4278249" y="1043132"/>
                </a:lnTo>
                <a:cubicBezTo>
                  <a:pt x="4265399" y="1056019"/>
                  <a:pt x="4252549" y="1067295"/>
                  <a:pt x="4239699" y="1078571"/>
                </a:cubicBezTo>
                <a:lnTo>
                  <a:pt x="4233426" y="1084337"/>
                </a:lnTo>
                <a:lnTo>
                  <a:pt x="4213998" y="1101122"/>
                </a:lnTo>
                <a:cubicBezTo>
                  <a:pt x="4149748" y="1146226"/>
                  <a:pt x="4091922" y="1197773"/>
                  <a:pt x="4027671" y="1242877"/>
                </a:cubicBezTo>
                <a:lnTo>
                  <a:pt x="3973494" y="1281200"/>
                </a:lnTo>
                <a:lnTo>
                  <a:pt x="3976375" y="1298350"/>
                </a:lnTo>
                <a:lnTo>
                  <a:pt x="4068946" y="1228097"/>
                </a:lnTo>
                <a:lnTo>
                  <a:pt x="4027671" y="1262207"/>
                </a:lnTo>
                <a:lnTo>
                  <a:pt x="3976376" y="1298355"/>
                </a:lnTo>
                <a:lnTo>
                  <a:pt x="3976688" y="1300214"/>
                </a:lnTo>
                <a:lnTo>
                  <a:pt x="3973918" y="1300214"/>
                </a:lnTo>
                <a:lnTo>
                  <a:pt x="3913626" y="1345971"/>
                </a:lnTo>
                <a:lnTo>
                  <a:pt x="3904956" y="1351321"/>
                </a:lnTo>
                <a:lnTo>
                  <a:pt x="3905250" y="1352601"/>
                </a:lnTo>
                <a:lnTo>
                  <a:pt x="3902882" y="1352601"/>
                </a:lnTo>
                <a:lnTo>
                  <a:pt x="3874845" y="1369904"/>
                </a:lnTo>
                <a:lnTo>
                  <a:pt x="3899398" y="1352601"/>
                </a:lnTo>
                <a:lnTo>
                  <a:pt x="3898821" y="1352601"/>
                </a:lnTo>
                <a:lnTo>
                  <a:pt x="3895158" y="1336101"/>
                </a:lnTo>
                <a:lnTo>
                  <a:pt x="3873469" y="1352414"/>
                </a:lnTo>
                <a:lnTo>
                  <a:pt x="3821019" y="1387791"/>
                </a:lnTo>
                <a:lnTo>
                  <a:pt x="3822575" y="1402162"/>
                </a:lnTo>
                <a:lnTo>
                  <a:pt x="3874845" y="1369904"/>
                </a:lnTo>
                <a:lnTo>
                  <a:pt x="3849375" y="1387853"/>
                </a:lnTo>
                <a:lnTo>
                  <a:pt x="3822662" y="1402965"/>
                </a:lnTo>
                <a:lnTo>
                  <a:pt x="3822700" y="1403322"/>
                </a:lnTo>
                <a:cubicBezTo>
                  <a:pt x="3822700" y="1406537"/>
                  <a:pt x="3821093" y="1408144"/>
                  <a:pt x="3819485" y="1408144"/>
                </a:cubicBezTo>
                <a:lnTo>
                  <a:pt x="3817848" y="1405688"/>
                </a:lnTo>
                <a:lnTo>
                  <a:pt x="3806007" y="1412386"/>
                </a:lnTo>
                <a:lnTo>
                  <a:pt x="3817560" y="1405256"/>
                </a:lnTo>
                <a:lnTo>
                  <a:pt x="3816271" y="1403322"/>
                </a:lnTo>
                <a:lnTo>
                  <a:pt x="3815248" y="1391683"/>
                </a:lnTo>
                <a:lnTo>
                  <a:pt x="3782715" y="1413627"/>
                </a:lnTo>
                <a:cubicBezTo>
                  <a:pt x="3751392" y="1434568"/>
                  <a:pt x="3719267" y="1455509"/>
                  <a:pt x="3687141" y="1474839"/>
                </a:cubicBezTo>
                <a:cubicBezTo>
                  <a:pt x="3674291" y="1484504"/>
                  <a:pt x="3659834" y="1494169"/>
                  <a:pt x="3644575" y="1503028"/>
                </a:cubicBezTo>
                <a:lnTo>
                  <a:pt x="3626190" y="1512091"/>
                </a:lnTo>
                <a:lnTo>
                  <a:pt x="3614056" y="1515915"/>
                </a:lnTo>
                <a:lnTo>
                  <a:pt x="3600185" y="1518314"/>
                </a:lnTo>
                <a:lnTo>
                  <a:pt x="3644575" y="1494169"/>
                </a:lnTo>
                <a:cubicBezTo>
                  <a:pt x="3659834" y="1486115"/>
                  <a:pt x="3674291" y="1478060"/>
                  <a:pt x="3687141" y="1468395"/>
                </a:cubicBezTo>
                <a:cubicBezTo>
                  <a:pt x="3719267" y="1449065"/>
                  <a:pt x="3751392" y="1428124"/>
                  <a:pt x="3782715" y="1406378"/>
                </a:cubicBezTo>
                <a:lnTo>
                  <a:pt x="3797045" y="1395822"/>
                </a:lnTo>
                <a:lnTo>
                  <a:pt x="3814679" y="1385211"/>
                </a:lnTo>
                <a:lnTo>
                  <a:pt x="3814483" y="1382977"/>
                </a:lnTo>
                <a:lnTo>
                  <a:pt x="3797045" y="1395822"/>
                </a:lnTo>
                <a:lnTo>
                  <a:pt x="3655016" y="1481282"/>
                </a:lnTo>
                <a:lnTo>
                  <a:pt x="3590764" y="1519943"/>
                </a:lnTo>
                <a:lnTo>
                  <a:pt x="3579206" y="1524128"/>
                </a:lnTo>
                <a:lnTo>
                  <a:pt x="3579701" y="1526599"/>
                </a:lnTo>
                <a:lnTo>
                  <a:pt x="3590764" y="1519943"/>
                </a:lnTo>
                <a:lnTo>
                  <a:pt x="3590765" y="1519942"/>
                </a:lnTo>
                <a:lnTo>
                  <a:pt x="3600185" y="1518314"/>
                </a:lnTo>
                <a:lnTo>
                  <a:pt x="3597190" y="1519942"/>
                </a:lnTo>
                <a:lnTo>
                  <a:pt x="3580346" y="1529823"/>
                </a:lnTo>
                <a:lnTo>
                  <a:pt x="3580355" y="1529866"/>
                </a:lnTo>
                <a:lnTo>
                  <a:pt x="3610040" y="1519942"/>
                </a:lnTo>
                <a:lnTo>
                  <a:pt x="3610793" y="1519681"/>
                </a:lnTo>
                <a:lnTo>
                  <a:pt x="3597190" y="1526386"/>
                </a:lnTo>
                <a:lnTo>
                  <a:pt x="3581500" y="1535589"/>
                </a:lnTo>
                <a:lnTo>
                  <a:pt x="3582287" y="1539518"/>
                </a:lnTo>
                <a:lnTo>
                  <a:pt x="3584340" y="1538467"/>
                </a:lnTo>
                <a:lnTo>
                  <a:pt x="3626625" y="1514172"/>
                </a:lnTo>
                <a:lnTo>
                  <a:pt x="3649394" y="1506250"/>
                </a:lnTo>
                <a:lnTo>
                  <a:pt x="3676551" y="1494861"/>
                </a:lnTo>
                <a:lnTo>
                  <a:pt x="3583224" y="1544203"/>
                </a:lnTo>
                <a:lnTo>
                  <a:pt x="3584576" y="1550957"/>
                </a:lnTo>
                <a:cubicBezTo>
                  <a:pt x="3584576" y="1557389"/>
                  <a:pt x="3578140" y="1557389"/>
                  <a:pt x="3578140" y="1550957"/>
                </a:cubicBezTo>
                <a:lnTo>
                  <a:pt x="3577574" y="1547190"/>
                </a:lnTo>
                <a:lnTo>
                  <a:pt x="3507239" y="1584376"/>
                </a:lnTo>
                <a:cubicBezTo>
                  <a:pt x="3507239" y="1584376"/>
                  <a:pt x="3500814" y="1584376"/>
                  <a:pt x="3507239" y="1577933"/>
                </a:cubicBezTo>
                <a:lnTo>
                  <a:pt x="3576841" y="1542305"/>
                </a:lnTo>
                <a:lnTo>
                  <a:pt x="3576291" y="1538644"/>
                </a:lnTo>
                <a:lnTo>
                  <a:pt x="3554624" y="1551354"/>
                </a:lnTo>
                <a:cubicBezTo>
                  <a:pt x="3539364" y="1558603"/>
                  <a:pt x="3523301" y="1565046"/>
                  <a:pt x="3507239" y="1571489"/>
                </a:cubicBezTo>
                <a:cubicBezTo>
                  <a:pt x="3507239" y="1571489"/>
                  <a:pt x="3505633" y="1569879"/>
                  <a:pt x="3504026" y="1568268"/>
                </a:cubicBezTo>
                <a:lnTo>
                  <a:pt x="3502574" y="1566811"/>
                </a:lnTo>
                <a:lnTo>
                  <a:pt x="3507446" y="1564838"/>
                </a:lnTo>
                <a:lnTo>
                  <a:pt x="3507239" y="1565046"/>
                </a:lnTo>
                <a:lnTo>
                  <a:pt x="3513462" y="1562402"/>
                </a:lnTo>
                <a:lnTo>
                  <a:pt x="3516876" y="1561019"/>
                </a:lnTo>
                <a:lnTo>
                  <a:pt x="3517587" y="1560649"/>
                </a:lnTo>
                <a:lnTo>
                  <a:pt x="3554624" y="1544910"/>
                </a:lnTo>
                <a:lnTo>
                  <a:pt x="3575402" y="1532722"/>
                </a:lnTo>
                <a:lnTo>
                  <a:pt x="3575231" y="1531578"/>
                </a:lnTo>
                <a:lnTo>
                  <a:pt x="3566670" y="1534440"/>
                </a:lnTo>
                <a:lnTo>
                  <a:pt x="3574915" y="1529479"/>
                </a:lnTo>
                <a:lnTo>
                  <a:pt x="3574375" y="1525878"/>
                </a:lnTo>
                <a:lnTo>
                  <a:pt x="3561852" y="1530413"/>
                </a:lnTo>
                <a:cubicBezTo>
                  <a:pt x="3552214" y="1534440"/>
                  <a:pt x="3542577" y="1539273"/>
                  <a:pt x="3532939" y="1545716"/>
                </a:cubicBezTo>
                <a:lnTo>
                  <a:pt x="3520732" y="1549389"/>
                </a:lnTo>
                <a:lnTo>
                  <a:pt x="3526514" y="1545716"/>
                </a:lnTo>
                <a:cubicBezTo>
                  <a:pt x="3536152" y="1539273"/>
                  <a:pt x="3545789" y="1534440"/>
                  <a:pt x="3556230" y="1529607"/>
                </a:cubicBezTo>
                <a:lnTo>
                  <a:pt x="3573711" y="1521454"/>
                </a:lnTo>
                <a:lnTo>
                  <a:pt x="3570898" y="1502720"/>
                </a:lnTo>
                <a:cubicBezTo>
                  <a:pt x="3566876" y="1486640"/>
                  <a:pt x="3562048" y="1470561"/>
                  <a:pt x="3558830" y="1454482"/>
                </a:cubicBezTo>
                <a:cubicBezTo>
                  <a:pt x="3558830" y="1435187"/>
                  <a:pt x="3552393" y="1422323"/>
                  <a:pt x="3552393" y="1403028"/>
                </a:cubicBezTo>
                <a:cubicBezTo>
                  <a:pt x="3545957" y="1383733"/>
                  <a:pt x="3545957" y="1364438"/>
                  <a:pt x="3539520" y="1345143"/>
                </a:cubicBezTo>
                <a:cubicBezTo>
                  <a:pt x="3533083" y="1312984"/>
                  <a:pt x="3526647" y="1274394"/>
                  <a:pt x="3513774" y="1235803"/>
                </a:cubicBezTo>
                <a:cubicBezTo>
                  <a:pt x="3494464" y="1165055"/>
                  <a:pt x="3475154" y="1100738"/>
                  <a:pt x="3442971" y="1036420"/>
                </a:cubicBezTo>
                <a:cubicBezTo>
                  <a:pt x="3423661" y="1004262"/>
                  <a:pt x="3410788" y="972103"/>
                  <a:pt x="3391478" y="939944"/>
                </a:cubicBezTo>
                <a:cubicBezTo>
                  <a:pt x="3378605" y="907786"/>
                  <a:pt x="3359295" y="882059"/>
                  <a:pt x="3339985" y="849900"/>
                </a:cubicBezTo>
                <a:cubicBezTo>
                  <a:pt x="3301366" y="798447"/>
                  <a:pt x="3256310" y="746993"/>
                  <a:pt x="3230563" y="689108"/>
                </a:cubicBezTo>
                <a:cubicBezTo>
                  <a:pt x="3230563" y="685892"/>
                  <a:pt x="3232172" y="684284"/>
                  <a:pt x="3233781" y="684284"/>
                </a:cubicBezTo>
                <a:cubicBezTo>
                  <a:pt x="3235391" y="684284"/>
                  <a:pt x="3237000" y="685892"/>
                  <a:pt x="3237000" y="689108"/>
                </a:cubicBezTo>
                <a:cubicBezTo>
                  <a:pt x="3249873" y="721266"/>
                  <a:pt x="3269183" y="746993"/>
                  <a:pt x="3288493" y="779152"/>
                </a:cubicBezTo>
                <a:cubicBezTo>
                  <a:pt x="3307802" y="804878"/>
                  <a:pt x="3333549" y="830605"/>
                  <a:pt x="3352859" y="856332"/>
                </a:cubicBezTo>
                <a:cubicBezTo>
                  <a:pt x="3372168" y="882059"/>
                  <a:pt x="3385042" y="914218"/>
                  <a:pt x="3404351" y="946376"/>
                </a:cubicBezTo>
                <a:cubicBezTo>
                  <a:pt x="3436534" y="1004262"/>
                  <a:pt x="3468717" y="1068579"/>
                  <a:pt x="3494464" y="1139328"/>
                </a:cubicBezTo>
                <a:cubicBezTo>
                  <a:pt x="3513774" y="1210077"/>
                  <a:pt x="3533083" y="1280825"/>
                  <a:pt x="3545957" y="1351574"/>
                </a:cubicBezTo>
                <a:cubicBezTo>
                  <a:pt x="3558830" y="1390165"/>
                  <a:pt x="3558830" y="1422323"/>
                  <a:pt x="3565266" y="1454482"/>
                </a:cubicBezTo>
                <a:lnTo>
                  <a:pt x="3578247" y="1519338"/>
                </a:lnTo>
                <a:lnTo>
                  <a:pt x="3590765" y="1513499"/>
                </a:lnTo>
                <a:cubicBezTo>
                  <a:pt x="3629315" y="1487725"/>
                  <a:pt x="3674291" y="1461952"/>
                  <a:pt x="3712842" y="1436178"/>
                </a:cubicBezTo>
                <a:cubicBezTo>
                  <a:pt x="3744967" y="1420070"/>
                  <a:pt x="3777092" y="1402351"/>
                  <a:pt x="3809218" y="1383020"/>
                </a:cubicBezTo>
                <a:lnTo>
                  <a:pt x="3814201" y="1379772"/>
                </a:lnTo>
                <a:lnTo>
                  <a:pt x="3799394" y="1211264"/>
                </a:lnTo>
                <a:cubicBezTo>
                  <a:pt x="3790553" y="1147781"/>
                  <a:pt x="3777694" y="1085101"/>
                  <a:pt x="3758406" y="1024028"/>
                </a:cubicBezTo>
                <a:cubicBezTo>
                  <a:pt x="3739118" y="953312"/>
                  <a:pt x="3719830" y="882596"/>
                  <a:pt x="3687683" y="818309"/>
                </a:cubicBezTo>
                <a:cubicBezTo>
                  <a:pt x="3668395" y="786165"/>
                  <a:pt x="3655536" y="754022"/>
                  <a:pt x="3629819" y="721878"/>
                </a:cubicBezTo>
                <a:cubicBezTo>
                  <a:pt x="3610531" y="696163"/>
                  <a:pt x="3591243" y="670448"/>
                  <a:pt x="3565525" y="638305"/>
                </a:cubicBezTo>
                <a:cubicBezTo>
                  <a:pt x="3565525" y="638305"/>
                  <a:pt x="3567133" y="636697"/>
                  <a:pt x="3568740" y="635894"/>
                </a:cubicBezTo>
                <a:close/>
                <a:moveTo>
                  <a:pt x="2856267" y="635607"/>
                </a:moveTo>
                <a:lnTo>
                  <a:pt x="2890138" y="642496"/>
                </a:lnTo>
                <a:cubicBezTo>
                  <a:pt x="2907807" y="646516"/>
                  <a:pt x="2925476" y="651341"/>
                  <a:pt x="2941538" y="657774"/>
                </a:cubicBezTo>
                <a:cubicBezTo>
                  <a:pt x="2973663" y="670640"/>
                  <a:pt x="3005788" y="689939"/>
                  <a:pt x="3037913" y="709238"/>
                </a:cubicBezTo>
                <a:cubicBezTo>
                  <a:pt x="3050763" y="718887"/>
                  <a:pt x="3065220" y="728537"/>
                  <a:pt x="3078873" y="738991"/>
                </a:cubicBezTo>
                <a:lnTo>
                  <a:pt x="3100622" y="759800"/>
                </a:lnTo>
                <a:lnTo>
                  <a:pt x="3059598" y="735774"/>
                </a:lnTo>
                <a:lnTo>
                  <a:pt x="3059361" y="735674"/>
                </a:lnTo>
                <a:lnTo>
                  <a:pt x="2990529" y="686722"/>
                </a:lnTo>
                <a:cubicBezTo>
                  <a:pt x="2959207" y="669032"/>
                  <a:pt x="2925476" y="654557"/>
                  <a:pt x="2890138" y="644908"/>
                </a:cubicBezTo>
                <a:lnTo>
                  <a:pt x="2880028" y="643462"/>
                </a:lnTo>
                <a:lnTo>
                  <a:pt x="2871265" y="639681"/>
                </a:lnTo>
                <a:close/>
                <a:moveTo>
                  <a:pt x="504348" y="634180"/>
                </a:moveTo>
                <a:lnTo>
                  <a:pt x="507524" y="635686"/>
                </a:lnTo>
                <a:lnTo>
                  <a:pt x="521564" y="644006"/>
                </a:lnTo>
                <a:lnTo>
                  <a:pt x="516566" y="642095"/>
                </a:lnTo>
                <a:close/>
                <a:moveTo>
                  <a:pt x="1316434" y="632109"/>
                </a:moveTo>
                <a:lnTo>
                  <a:pt x="1316435" y="632109"/>
                </a:lnTo>
                <a:lnTo>
                  <a:pt x="1316435" y="632110"/>
                </a:lnTo>
                <a:close/>
                <a:moveTo>
                  <a:pt x="3392560" y="631876"/>
                </a:moveTo>
                <a:cubicBezTo>
                  <a:pt x="3418249" y="651166"/>
                  <a:pt x="3437516" y="676886"/>
                  <a:pt x="3456782" y="702606"/>
                </a:cubicBezTo>
                <a:cubicBezTo>
                  <a:pt x="3476048" y="728327"/>
                  <a:pt x="3495315" y="760477"/>
                  <a:pt x="3508159" y="786197"/>
                </a:cubicBezTo>
                <a:cubicBezTo>
                  <a:pt x="3546692" y="850497"/>
                  <a:pt x="3572381" y="914798"/>
                  <a:pt x="3591647" y="979098"/>
                </a:cubicBezTo>
                <a:cubicBezTo>
                  <a:pt x="3636602" y="1114129"/>
                  <a:pt x="3662291" y="1255590"/>
                  <a:pt x="3668713" y="1397051"/>
                </a:cubicBezTo>
                <a:cubicBezTo>
                  <a:pt x="3668713" y="1397051"/>
                  <a:pt x="3662291" y="1397051"/>
                  <a:pt x="3662291" y="1397051"/>
                </a:cubicBezTo>
                <a:cubicBezTo>
                  <a:pt x="3655869" y="1262020"/>
                  <a:pt x="3636602" y="1126989"/>
                  <a:pt x="3591647" y="1004819"/>
                </a:cubicBezTo>
                <a:cubicBezTo>
                  <a:pt x="3572381" y="934088"/>
                  <a:pt x="3546692" y="869787"/>
                  <a:pt x="3514581" y="805487"/>
                </a:cubicBezTo>
                <a:cubicBezTo>
                  <a:pt x="3495315" y="773337"/>
                  <a:pt x="3476048" y="741187"/>
                  <a:pt x="3456782" y="709036"/>
                </a:cubicBezTo>
                <a:cubicBezTo>
                  <a:pt x="3437516" y="683316"/>
                  <a:pt x="3418249" y="657596"/>
                  <a:pt x="3392560" y="638306"/>
                </a:cubicBezTo>
                <a:cubicBezTo>
                  <a:pt x="3386138" y="631876"/>
                  <a:pt x="3392560" y="631876"/>
                  <a:pt x="3392560" y="631876"/>
                </a:cubicBezTo>
                <a:close/>
                <a:moveTo>
                  <a:pt x="2743774" y="631068"/>
                </a:moveTo>
                <a:lnTo>
                  <a:pt x="2728710" y="634454"/>
                </a:lnTo>
                <a:cubicBezTo>
                  <a:pt x="2722687" y="636465"/>
                  <a:pt x="2717266" y="639078"/>
                  <a:pt x="2712949" y="642797"/>
                </a:cubicBezTo>
                <a:lnTo>
                  <a:pt x="2709952" y="647711"/>
                </a:lnTo>
                <a:lnTo>
                  <a:pt x="2699619" y="655987"/>
                </a:lnTo>
                <a:lnTo>
                  <a:pt x="2707438" y="643093"/>
                </a:lnTo>
                <a:lnTo>
                  <a:pt x="2716663" y="638475"/>
                </a:lnTo>
                <a:cubicBezTo>
                  <a:pt x="2721482" y="636867"/>
                  <a:pt x="2726301" y="635258"/>
                  <a:pt x="2729513" y="632042"/>
                </a:cubicBezTo>
                <a:close/>
                <a:moveTo>
                  <a:pt x="1316818" y="628745"/>
                </a:moveTo>
                <a:lnTo>
                  <a:pt x="1316255" y="630883"/>
                </a:lnTo>
                <a:lnTo>
                  <a:pt x="1315984" y="631662"/>
                </a:lnTo>
                <a:lnTo>
                  <a:pt x="1316434" y="632109"/>
                </a:lnTo>
                <a:lnTo>
                  <a:pt x="1315948" y="631765"/>
                </a:lnTo>
                <a:lnTo>
                  <a:pt x="1312967" y="640317"/>
                </a:lnTo>
                <a:lnTo>
                  <a:pt x="1316435" y="644903"/>
                </a:lnTo>
                <a:lnTo>
                  <a:pt x="1323447" y="648064"/>
                </a:lnTo>
                <a:lnTo>
                  <a:pt x="1325311" y="642914"/>
                </a:lnTo>
                <a:lnTo>
                  <a:pt x="1316435" y="632110"/>
                </a:lnTo>
                <a:lnTo>
                  <a:pt x="1322884" y="638506"/>
                </a:lnTo>
                <a:lnTo>
                  <a:pt x="1325695" y="641852"/>
                </a:lnTo>
                <a:lnTo>
                  <a:pt x="1327654" y="636438"/>
                </a:lnTo>
                <a:close/>
                <a:moveTo>
                  <a:pt x="1214943" y="628020"/>
                </a:moveTo>
                <a:lnTo>
                  <a:pt x="1199126" y="666880"/>
                </a:lnTo>
                <a:cubicBezTo>
                  <a:pt x="1152801" y="763901"/>
                  <a:pt x="1090233" y="855499"/>
                  <a:pt x="1027664" y="947097"/>
                </a:cubicBezTo>
                <a:cubicBezTo>
                  <a:pt x="989161" y="1011376"/>
                  <a:pt x="950657" y="1075655"/>
                  <a:pt x="905736" y="1139935"/>
                </a:cubicBezTo>
                <a:cubicBezTo>
                  <a:pt x="886484" y="1172074"/>
                  <a:pt x="867232" y="1204214"/>
                  <a:pt x="841563" y="1236353"/>
                </a:cubicBezTo>
                <a:cubicBezTo>
                  <a:pt x="828729" y="1262065"/>
                  <a:pt x="809477" y="1287777"/>
                  <a:pt x="790225" y="1313488"/>
                </a:cubicBezTo>
                <a:cubicBezTo>
                  <a:pt x="783808" y="1323130"/>
                  <a:pt x="774182" y="1334379"/>
                  <a:pt x="762952" y="1344021"/>
                </a:cubicBezTo>
                <a:lnTo>
                  <a:pt x="750547" y="1351044"/>
                </a:lnTo>
                <a:lnTo>
                  <a:pt x="754930" y="1344824"/>
                </a:lnTo>
                <a:lnTo>
                  <a:pt x="756964" y="1340920"/>
                </a:lnTo>
                <a:lnTo>
                  <a:pt x="779797" y="1319113"/>
                </a:lnTo>
                <a:cubicBezTo>
                  <a:pt x="790225" y="1307060"/>
                  <a:pt x="799851" y="1294205"/>
                  <a:pt x="809477" y="1281349"/>
                </a:cubicBezTo>
                <a:cubicBezTo>
                  <a:pt x="828729" y="1249209"/>
                  <a:pt x="841563" y="1223497"/>
                  <a:pt x="860815" y="1197786"/>
                </a:cubicBezTo>
                <a:cubicBezTo>
                  <a:pt x="905736" y="1133507"/>
                  <a:pt x="944240" y="1062800"/>
                  <a:pt x="989161" y="998520"/>
                </a:cubicBezTo>
                <a:cubicBezTo>
                  <a:pt x="1046916" y="906922"/>
                  <a:pt x="1111891" y="818940"/>
                  <a:pt x="1165134" y="723727"/>
                </a:cubicBezTo>
                <a:lnTo>
                  <a:pt x="1201391" y="650645"/>
                </a:lnTo>
                <a:close/>
                <a:moveTo>
                  <a:pt x="509265" y="627818"/>
                </a:moveTo>
                <a:lnTo>
                  <a:pt x="513451" y="629395"/>
                </a:lnTo>
                <a:cubicBezTo>
                  <a:pt x="522794" y="633463"/>
                  <a:pt x="531635" y="638226"/>
                  <a:pt x="539671" y="644576"/>
                </a:cubicBezTo>
                <a:lnTo>
                  <a:pt x="509893" y="628645"/>
                </a:lnTo>
                <a:close/>
                <a:moveTo>
                  <a:pt x="2768063" y="625609"/>
                </a:moveTo>
                <a:lnTo>
                  <a:pt x="2813206" y="627975"/>
                </a:lnTo>
                <a:lnTo>
                  <a:pt x="2831657" y="630914"/>
                </a:lnTo>
                <a:lnTo>
                  <a:pt x="2867611" y="641686"/>
                </a:lnTo>
                <a:lnTo>
                  <a:pt x="2845163" y="638475"/>
                </a:lnTo>
                <a:cubicBezTo>
                  <a:pt x="2830707" y="636867"/>
                  <a:pt x="2816251" y="635258"/>
                  <a:pt x="2800188" y="632042"/>
                </a:cubicBezTo>
                <a:cubicBezTo>
                  <a:pt x="2787338" y="632042"/>
                  <a:pt x="2776094" y="630434"/>
                  <a:pt x="2764851" y="629630"/>
                </a:cubicBezTo>
                <a:lnTo>
                  <a:pt x="2743774" y="631068"/>
                </a:lnTo>
                <a:close/>
                <a:moveTo>
                  <a:pt x="644748" y="624782"/>
                </a:moveTo>
                <a:cubicBezTo>
                  <a:pt x="655175" y="627184"/>
                  <a:pt x="664799" y="631989"/>
                  <a:pt x="674423" y="638396"/>
                </a:cubicBezTo>
                <a:cubicBezTo>
                  <a:pt x="693672" y="651209"/>
                  <a:pt x="700088" y="676836"/>
                  <a:pt x="700088" y="702463"/>
                </a:cubicBezTo>
                <a:cubicBezTo>
                  <a:pt x="700088" y="715277"/>
                  <a:pt x="697682" y="727690"/>
                  <a:pt x="693271" y="739102"/>
                </a:cubicBezTo>
                <a:lnTo>
                  <a:pt x="687676" y="748195"/>
                </a:lnTo>
                <a:lnTo>
                  <a:pt x="691366" y="753730"/>
                </a:lnTo>
                <a:lnTo>
                  <a:pt x="684910" y="752689"/>
                </a:lnTo>
                <a:lnTo>
                  <a:pt x="683077" y="755668"/>
                </a:lnTo>
                <a:lnTo>
                  <a:pt x="692722" y="761987"/>
                </a:lnTo>
                <a:lnTo>
                  <a:pt x="687388" y="760463"/>
                </a:lnTo>
                <a:lnTo>
                  <a:pt x="682893" y="755968"/>
                </a:lnTo>
                <a:lnTo>
                  <a:pt x="681363" y="758455"/>
                </a:lnTo>
                <a:lnTo>
                  <a:pt x="687388" y="760463"/>
                </a:lnTo>
                <a:lnTo>
                  <a:pt x="700088" y="773163"/>
                </a:lnTo>
                <a:lnTo>
                  <a:pt x="679267" y="761860"/>
                </a:lnTo>
                <a:lnTo>
                  <a:pt x="674423" y="769734"/>
                </a:lnTo>
                <a:cubicBezTo>
                  <a:pt x="658383" y="787352"/>
                  <a:pt x="635926" y="798564"/>
                  <a:pt x="610261" y="798564"/>
                </a:cubicBezTo>
                <a:cubicBezTo>
                  <a:pt x="584597" y="798564"/>
                  <a:pt x="565348" y="792157"/>
                  <a:pt x="558932" y="772937"/>
                </a:cubicBezTo>
                <a:cubicBezTo>
                  <a:pt x="552516" y="763327"/>
                  <a:pt x="549308" y="752115"/>
                  <a:pt x="548506" y="740103"/>
                </a:cubicBezTo>
                <a:lnTo>
                  <a:pt x="550410" y="722230"/>
                </a:lnTo>
                <a:lnTo>
                  <a:pt x="552516" y="734497"/>
                </a:lnTo>
                <a:lnTo>
                  <a:pt x="555177" y="738863"/>
                </a:lnTo>
                <a:lnTo>
                  <a:pt x="554922" y="740904"/>
                </a:lnTo>
                <a:cubicBezTo>
                  <a:pt x="555724" y="752115"/>
                  <a:pt x="558932" y="763327"/>
                  <a:pt x="565348" y="772937"/>
                </a:cubicBezTo>
                <a:cubicBezTo>
                  <a:pt x="578181" y="792157"/>
                  <a:pt x="603845" y="798564"/>
                  <a:pt x="629510" y="792157"/>
                </a:cubicBezTo>
                <a:cubicBezTo>
                  <a:pt x="642342" y="788954"/>
                  <a:pt x="653571" y="782547"/>
                  <a:pt x="663195" y="773738"/>
                </a:cubicBezTo>
                <a:lnTo>
                  <a:pt x="673996" y="758999"/>
                </a:lnTo>
                <a:lnTo>
                  <a:pt x="672307" y="758082"/>
                </a:lnTo>
                <a:lnTo>
                  <a:pt x="651423" y="748720"/>
                </a:lnTo>
                <a:lnTo>
                  <a:pt x="647241" y="752119"/>
                </a:lnTo>
                <a:lnTo>
                  <a:pt x="647707" y="746709"/>
                </a:lnTo>
                <a:lnTo>
                  <a:pt x="647577" y="746623"/>
                </a:lnTo>
                <a:lnTo>
                  <a:pt x="642342" y="753717"/>
                </a:lnTo>
                <a:lnTo>
                  <a:pt x="636051" y="755985"/>
                </a:lnTo>
                <a:lnTo>
                  <a:pt x="641841" y="752015"/>
                </a:lnTo>
                <a:cubicBezTo>
                  <a:pt x="643545" y="749312"/>
                  <a:pt x="643946" y="745708"/>
                  <a:pt x="642342" y="740903"/>
                </a:cubicBezTo>
                <a:cubicBezTo>
                  <a:pt x="642342" y="734497"/>
                  <a:pt x="648758" y="734497"/>
                  <a:pt x="648758" y="734497"/>
                </a:cubicBezTo>
                <a:lnTo>
                  <a:pt x="648094" y="742209"/>
                </a:lnTo>
                <a:lnTo>
                  <a:pt x="649288" y="741413"/>
                </a:lnTo>
                <a:lnTo>
                  <a:pt x="649288" y="744305"/>
                </a:lnTo>
                <a:lnTo>
                  <a:pt x="650899" y="742122"/>
                </a:lnTo>
                <a:lnTo>
                  <a:pt x="649288" y="741413"/>
                </a:lnTo>
                <a:lnTo>
                  <a:pt x="650963" y="742035"/>
                </a:lnTo>
                <a:lnTo>
                  <a:pt x="664799" y="723285"/>
                </a:lnTo>
                <a:cubicBezTo>
                  <a:pt x="669611" y="710472"/>
                  <a:pt x="671215" y="696057"/>
                  <a:pt x="668007" y="683243"/>
                </a:cubicBezTo>
                <a:cubicBezTo>
                  <a:pt x="668007" y="670430"/>
                  <a:pt x="661591" y="657616"/>
                  <a:pt x="648758" y="644803"/>
                </a:cubicBezTo>
                <a:cubicBezTo>
                  <a:pt x="642342" y="638396"/>
                  <a:pt x="629510" y="631989"/>
                  <a:pt x="616678" y="638396"/>
                </a:cubicBezTo>
                <a:cubicBezTo>
                  <a:pt x="607054" y="641599"/>
                  <a:pt x="597429" y="646404"/>
                  <a:pt x="588607" y="652811"/>
                </a:cubicBezTo>
                <a:lnTo>
                  <a:pt x="574141" y="667754"/>
                </a:lnTo>
                <a:lnTo>
                  <a:pt x="580587" y="656015"/>
                </a:lnTo>
                <a:lnTo>
                  <a:pt x="602123" y="636722"/>
                </a:lnTo>
                <a:lnTo>
                  <a:pt x="619886" y="630388"/>
                </a:lnTo>
                <a:cubicBezTo>
                  <a:pt x="627906" y="628786"/>
                  <a:pt x="635926" y="628786"/>
                  <a:pt x="642342" y="631989"/>
                </a:cubicBezTo>
                <a:cubicBezTo>
                  <a:pt x="668007" y="644803"/>
                  <a:pt x="674423" y="670430"/>
                  <a:pt x="674423" y="696056"/>
                </a:cubicBezTo>
                <a:cubicBezTo>
                  <a:pt x="674423" y="712073"/>
                  <a:pt x="671215" y="726488"/>
                  <a:pt x="663997" y="738501"/>
                </a:cubicBezTo>
                <a:lnTo>
                  <a:pt x="656924" y="744249"/>
                </a:lnTo>
                <a:lnTo>
                  <a:pt x="675607" y="751189"/>
                </a:lnTo>
                <a:lnTo>
                  <a:pt x="669132" y="750144"/>
                </a:lnTo>
                <a:lnTo>
                  <a:pt x="656506" y="744589"/>
                </a:lnTo>
                <a:lnTo>
                  <a:pt x="651637" y="748546"/>
                </a:lnTo>
                <a:lnTo>
                  <a:pt x="668338" y="754113"/>
                </a:lnTo>
                <a:lnTo>
                  <a:pt x="675762" y="756588"/>
                </a:lnTo>
                <a:lnTo>
                  <a:pt x="678590" y="752728"/>
                </a:lnTo>
                <a:lnTo>
                  <a:pt x="677069" y="751732"/>
                </a:lnTo>
                <a:lnTo>
                  <a:pt x="675607" y="751189"/>
                </a:lnTo>
                <a:lnTo>
                  <a:pt x="678596" y="751671"/>
                </a:lnTo>
                <a:lnTo>
                  <a:pt x="679040" y="752115"/>
                </a:lnTo>
                <a:lnTo>
                  <a:pt x="679284" y="751782"/>
                </a:lnTo>
                <a:lnTo>
                  <a:pt x="678596" y="751671"/>
                </a:lnTo>
                <a:lnTo>
                  <a:pt x="677069" y="750144"/>
                </a:lnTo>
                <a:cubicBezTo>
                  <a:pt x="669925" y="741413"/>
                  <a:pt x="665163" y="731888"/>
                  <a:pt x="668338" y="722363"/>
                </a:cubicBezTo>
                <a:cubicBezTo>
                  <a:pt x="668338" y="722363"/>
                  <a:pt x="674688" y="722363"/>
                  <a:pt x="674688" y="722363"/>
                </a:cubicBezTo>
                <a:cubicBezTo>
                  <a:pt x="674688" y="728713"/>
                  <a:pt x="676275" y="733475"/>
                  <a:pt x="678657" y="737444"/>
                </a:cubicBezTo>
                <a:lnTo>
                  <a:pt x="684623" y="744496"/>
                </a:lnTo>
                <a:lnTo>
                  <a:pt x="687255" y="740903"/>
                </a:lnTo>
                <a:cubicBezTo>
                  <a:pt x="700088" y="721683"/>
                  <a:pt x="700088" y="689650"/>
                  <a:pt x="687255" y="664023"/>
                </a:cubicBezTo>
                <a:cubicBezTo>
                  <a:pt x="680839" y="644803"/>
                  <a:pt x="655175" y="625583"/>
                  <a:pt x="635926" y="625583"/>
                </a:cubicBezTo>
                <a:cubicBezTo>
                  <a:pt x="624698" y="625583"/>
                  <a:pt x="614272" y="628786"/>
                  <a:pt x="604948" y="634192"/>
                </a:cubicBezTo>
                <a:lnTo>
                  <a:pt x="602123" y="636722"/>
                </a:lnTo>
                <a:lnTo>
                  <a:pt x="597429" y="638396"/>
                </a:lnTo>
                <a:cubicBezTo>
                  <a:pt x="587805" y="641599"/>
                  <a:pt x="579785" y="648006"/>
                  <a:pt x="572567" y="656014"/>
                </a:cubicBezTo>
                <a:lnTo>
                  <a:pt x="565784" y="665225"/>
                </a:lnTo>
                <a:lnTo>
                  <a:pt x="566952" y="660820"/>
                </a:lnTo>
                <a:cubicBezTo>
                  <a:pt x="576576" y="643201"/>
                  <a:pt x="591013" y="628786"/>
                  <a:pt x="610261" y="625583"/>
                </a:cubicBezTo>
                <a:cubicBezTo>
                  <a:pt x="623094" y="622379"/>
                  <a:pt x="634322" y="622379"/>
                  <a:pt x="644748" y="624782"/>
                </a:cubicBezTo>
                <a:close/>
                <a:moveTo>
                  <a:pt x="1310786" y="624463"/>
                </a:moveTo>
                <a:lnTo>
                  <a:pt x="1310540" y="625364"/>
                </a:lnTo>
                <a:lnTo>
                  <a:pt x="1310630" y="626352"/>
                </a:lnTo>
                <a:lnTo>
                  <a:pt x="1310346" y="626070"/>
                </a:lnTo>
                <a:lnTo>
                  <a:pt x="1308180" y="633986"/>
                </a:lnTo>
                <a:lnTo>
                  <a:pt x="1311082" y="637824"/>
                </a:lnTo>
                <a:lnTo>
                  <a:pt x="1313456" y="629999"/>
                </a:lnTo>
                <a:lnTo>
                  <a:pt x="1310791" y="628111"/>
                </a:lnTo>
                <a:lnTo>
                  <a:pt x="1310630" y="626352"/>
                </a:lnTo>
                <a:lnTo>
                  <a:pt x="1313653" y="629351"/>
                </a:lnTo>
                <a:lnTo>
                  <a:pt x="1314365" y="627004"/>
                </a:lnTo>
                <a:close/>
                <a:moveTo>
                  <a:pt x="3786236" y="623195"/>
                </a:moveTo>
                <a:cubicBezTo>
                  <a:pt x="3787848" y="622391"/>
                  <a:pt x="3789459" y="622391"/>
                  <a:pt x="3789459" y="625606"/>
                </a:cubicBezTo>
                <a:cubicBezTo>
                  <a:pt x="3808798" y="660972"/>
                  <a:pt x="3831360" y="696338"/>
                  <a:pt x="3853116" y="732508"/>
                </a:cubicBezTo>
                <a:lnTo>
                  <a:pt x="3885384" y="793798"/>
                </a:lnTo>
                <a:lnTo>
                  <a:pt x="3837806" y="715629"/>
                </a:lnTo>
                <a:cubicBezTo>
                  <a:pt x="3818467" y="686693"/>
                  <a:pt x="3799129" y="657757"/>
                  <a:pt x="3783013" y="625606"/>
                </a:cubicBezTo>
                <a:cubicBezTo>
                  <a:pt x="3783013" y="625606"/>
                  <a:pt x="3784625" y="623999"/>
                  <a:pt x="3786236" y="623195"/>
                </a:cubicBezTo>
                <a:close/>
                <a:moveTo>
                  <a:pt x="1339545" y="621351"/>
                </a:moveTo>
                <a:lnTo>
                  <a:pt x="1335258" y="633198"/>
                </a:lnTo>
                <a:lnTo>
                  <a:pt x="1338439" y="635750"/>
                </a:lnTo>
                <a:lnTo>
                  <a:pt x="1347399" y="625601"/>
                </a:lnTo>
                <a:close/>
                <a:moveTo>
                  <a:pt x="492084" y="621346"/>
                </a:moveTo>
                <a:lnTo>
                  <a:pt x="506163" y="626649"/>
                </a:lnTo>
                <a:lnTo>
                  <a:pt x="509893" y="628645"/>
                </a:lnTo>
                <a:lnTo>
                  <a:pt x="509935" y="628701"/>
                </a:lnTo>
                <a:lnTo>
                  <a:pt x="508819" y="630171"/>
                </a:lnTo>
                <a:lnTo>
                  <a:pt x="495469" y="623938"/>
                </a:lnTo>
                <a:close/>
                <a:moveTo>
                  <a:pt x="2784929" y="620784"/>
                </a:moveTo>
                <a:cubicBezTo>
                  <a:pt x="2795370" y="620784"/>
                  <a:pt x="2806613" y="622392"/>
                  <a:pt x="2819463" y="625609"/>
                </a:cubicBezTo>
                <a:lnTo>
                  <a:pt x="2856267" y="635607"/>
                </a:lnTo>
                <a:lnTo>
                  <a:pt x="2838738" y="632042"/>
                </a:lnTo>
                <a:lnTo>
                  <a:pt x="2831657" y="630914"/>
                </a:lnTo>
                <a:lnTo>
                  <a:pt x="2823680" y="628524"/>
                </a:lnTo>
                <a:lnTo>
                  <a:pt x="2813206" y="627975"/>
                </a:lnTo>
                <a:lnTo>
                  <a:pt x="2803401" y="626413"/>
                </a:lnTo>
                <a:cubicBezTo>
                  <a:pt x="2792157" y="625609"/>
                  <a:pt x="2780913" y="625609"/>
                  <a:pt x="2768063" y="625609"/>
                </a:cubicBezTo>
                <a:cubicBezTo>
                  <a:pt x="2748788" y="625609"/>
                  <a:pt x="2723088" y="625609"/>
                  <a:pt x="2710238" y="638475"/>
                </a:cubicBezTo>
                <a:cubicBezTo>
                  <a:pt x="2723088" y="625609"/>
                  <a:pt x="2735938" y="625609"/>
                  <a:pt x="2755213" y="625609"/>
                </a:cubicBezTo>
                <a:cubicBezTo>
                  <a:pt x="2764851" y="622392"/>
                  <a:pt x="2774488" y="620784"/>
                  <a:pt x="2784929" y="620784"/>
                </a:cubicBezTo>
                <a:close/>
                <a:moveTo>
                  <a:pt x="1320808" y="613590"/>
                </a:moveTo>
                <a:lnTo>
                  <a:pt x="1319066" y="620206"/>
                </a:lnTo>
                <a:lnTo>
                  <a:pt x="1330274" y="629199"/>
                </a:lnTo>
                <a:lnTo>
                  <a:pt x="1334113" y="618591"/>
                </a:lnTo>
                <a:lnTo>
                  <a:pt x="1322884" y="613719"/>
                </a:lnTo>
                <a:close/>
                <a:moveTo>
                  <a:pt x="1313880" y="613161"/>
                </a:moveTo>
                <a:lnTo>
                  <a:pt x="1313233" y="615525"/>
                </a:lnTo>
                <a:lnTo>
                  <a:pt x="1316945" y="618504"/>
                </a:lnTo>
                <a:lnTo>
                  <a:pt x="1318480" y="613446"/>
                </a:lnTo>
                <a:close/>
                <a:moveTo>
                  <a:pt x="470001" y="612682"/>
                </a:moveTo>
                <a:lnTo>
                  <a:pt x="479443" y="616468"/>
                </a:lnTo>
                <a:lnTo>
                  <a:pt x="507524" y="631876"/>
                </a:lnTo>
                <a:lnTo>
                  <a:pt x="508819" y="630171"/>
                </a:lnTo>
                <a:lnTo>
                  <a:pt x="539671" y="644576"/>
                </a:lnTo>
                <a:cubicBezTo>
                  <a:pt x="539671" y="644576"/>
                  <a:pt x="539671" y="646163"/>
                  <a:pt x="538868" y="647751"/>
                </a:cubicBezTo>
                <a:lnTo>
                  <a:pt x="536177" y="649269"/>
                </a:lnTo>
                <a:lnTo>
                  <a:pt x="507524" y="635686"/>
                </a:lnTo>
                <a:lnTo>
                  <a:pt x="497538" y="629768"/>
                </a:lnTo>
                <a:lnTo>
                  <a:pt x="494666" y="627907"/>
                </a:lnTo>
                <a:close/>
                <a:moveTo>
                  <a:pt x="450700" y="599539"/>
                </a:moveTo>
                <a:lnTo>
                  <a:pt x="481807" y="613620"/>
                </a:lnTo>
                <a:lnTo>
                  <a:pt x="482438" y="613957"/>
                </a:lnTo>
                <a:lnTo>
                  <a:pt x="492084" y="621346"/>
                </a:lnTo>
                <a:lnTo>
                  <a:pt x="484218" y="618382"/>
                </a:lnTo>
                <a:lnTo>
                  <a:pt x="479443" y="616468"/>
                </a:lnTo>
                <a:lnTo>
                  <a:pt x="478592" y="616001"/>
                </a:lnTo>
                <a:cubicBezTo>
                  <a:pt x="468948" y="609651"/>
                  <a:pt x="459304" y="603301"/>
                  <a:pt x="449660" y="600126"/>
                </a:cubicBezTo>
                <a:close/>
                <a:moveTo>
                  <a:pt x="456089" y="593776"/>
                </a:moveTo>
                <a:cubicBezTo>
                  <a:pt x="456089" y="593776"/>
                  <a:pt x="456089" y="595363"/>
                  <a:pt x="455286" y="596951"/>
                </a:cubicBezTo>
                <a:lnTo>
                  <a:pt x="450700" y="599539"/>
                </a:lnTo>
                <a:lnTo>
                  <a:pt x="449900" y="599176"/>
                </a:lnTo>
                <a:lnTo>
                  <a:pt x="450463" y="596951"/>
                </a:lnTo>
                <a:cubicBezTo>
                  <a:pt x="451267" y="595363"/>
                  <a:pt x="452875" y="593776"/>
                  <a:pt x="456089" y="593776"/>
                </a:cubicBezTo>
                <a:close/>
                <a:moveTo>
                  <a:pt x="456089" y="593776"/>
                </a:moveTo>
                <a:cubicBezTo>
                  <a:pt x="475377" y="606476"/>
                  <a:pt x="488236" y="619176"/>
                  <a:pt x="507524" y="625526"/>
                </a:cubicBezTo>
                <a:lnTo>
                  <a:pt x="509265" y="627818"/>
                </a:lnTo>
                <a:lnTo>
                  <a:pt x="506163" y="626649"/>
                </a:lnTo>
                <a:lnTo>
                  <a:pt x="482438" y="613957"/>
                </a:lnTo>
                <a:close/>
                <a:moveTo>
                  <a:pt x="423942" y="593776"/>
                </a:moveTo>
                <a:cubicBezTo>
                  <a:pt x="443231" y="600126"/>
                  <a:pt x="462519" y="609651"/>
                  <a:pt x="481003" y="619970"/>
                </a:cubicBezTo>
                <a:lnTo>
                  <a:pt x="497538" y="629768"/>
                </a:lnTo>
                <a:lnTo>
                  <a:pt x="504348" y="634180"/>
                </a:lnTo>
                <a:lnTo>
                  <a:pt x="479396" y="622351"/>
                </a:lnTo>
                <a:cubicBezTo>
                  <a:pt x="459304" y="614413"/>
                  <a:pt x="440016" y="606476"/>
                  <a:pt x="423942" y="593776"/>
                </a:cubicBezTo>
                <a:close/>
                <a:moveTo>
                  <a:pt x="3841750" y="587426"/>
                </a:moveTo>
                <a:cubicBezTo>
                  <a:pt x="3841750" y="587426"/>
                  <a:pt x="3848148" y="587426"/>
                  <a:pt x="3848148" y="587426"/>
                </a:cubicBezTo>
                <a:cubicBezTo>
                  <a:pt x="3848148" y="626027"/>
                  <a:pt x="3867343" y="664629"/>
                  <a:pt x="3880139" y="703230"/>
                </a:cubicBezTo>
                <a:cubicBezTo>
                  <a:pt x="3899333" y="735398"/>
                  <a:pt x="3918528" y="773999"/>
                  <a:pt x="3937722" y="806167"/>
                </a:cubicBezTo>
                <a:cubicBezTo>
                  <a:pt x="3963315" y="870502"/>
                  <a:pt x="3988907" y="928404"/>
                  <a:pt x="4008101" y="992740"/>
                </a:cubicBezTo>
                <a:cubicBezTo>
                  <a:pt x="4033694" y="1063509"/>
                  <a:pt x="4046490" y="1127845"/>
                  <a:pt x="4052888" y="1198614"/>
                </a:cubicBezTo>
                <a:cubicBezTo>
                  <a:pt x="4052888" y="1198614"/>
                  <a:pt x="4046490" y="1198614"/>
                  <a:pt x="4046490" y="1198614"/>
                </a:cubicBezTo>
                <a:cubicBezTo>
                  <a:pt x="4040092" y="1114978"/>
                  <a:pt x="4020898" y="1031342"/>
                  <a:pt x="3988907" y="947705"/>
                </a:cubicBezTo>
                <a:cubicBezTo>
                  <a:pt x="3963315" y="883370"/>
                  <a:pt x="3937722" y="825468"/>
                  <a:pt x="3905731" y="767565"/>
                </a:cubicBezTo>
                <a:cubicBezTo>
                  <a:pt x="3880139" y="709663"/>
                  <a:pt x="3848148" y="651761"/>
                  <a:pt x="3841750" y="587426"/>
                </a:cubicBezTo>
                <a:close/>
                <a:moveTo>
                  <a:pt x="423942" y="587426"/>
                </a:moveTo>
                <a:cubicBezTo>
                  <a:pt x="423942" y="593776"/>
                  <a:pt x="423942" y="593776"/>
                  <a:pt x="423942" y="593776"/>
                </a:cubicBezTo>
                <a:cubicBezTo>
                  <a:pt x="417513" y="593776"/>
                  <a:pt x="423942" y="587426"/>
                  <a:pt x="423942" y="587426"/>
                </a:cubicBezTo>
                <a:close/>
                <a:moveTo>
                  <a:pt x="423942" y="587426"/>
                </a:moveTo>
                <a:lnTo>
                  <a:pt x="449900" y="599176"/>
                </a:lnTo>
                <a:lnTo>
                  <a:pt x="449660" y="600126"/>
                </a:lnTo>
                <a:lnTo>
                  <a:pt x="470001" y="612682"/>
                </a:lnTo>
                <a:lnTo>
                  <a:pt x="453779" y="606178"/>
                </a:lnTo>
                <a:cubicBezTo>
                  <a:pt x="443632" y="601317"/>
                  <a:pt x="433586" y="595363"/>
                  <a:pt x="423942" y="587426"/>
                </a:cubicBezTo>
                <a:close/>
                <a:moveTo>
                  <a:pt x="1329690" y="579855"/>
                </a:moveTo>
                <a:lnTo>
                  <a:pt x="1329921" y="580265"/>
                </a:lnTo>
                <a:lnTo>
                  <a:pt x="1329626" y="580098"/>
                </a:lnTo>
                <a:close/>
                <a:moveTo>
                  <a:pt x="1323104" y="576391"/>
                </a:moveTo>
                <a:lnTo>
                  <a:pt x="1323831" y="576804"/>
                </a:lnTo>
                <a:lnTo>
                  <a:pt x="1316045" y="605251"/>
                </a:lnTo>
                <a:lnTo>
                  <a:pt x="1320704" y="606117"/>
                </a:lnTo>
                <a:lnTo>
                  <a:pt x="1328751" y="579600"/>
                </a:lnTo>
                <a:lnTo>
                  <a:pt x="1329626" y="580098"/>
                </a:lnTo>
                <a:lnTo>
                  <a:pt x="1322679" y="606485"/>
                </a:lnTo>
                <a:lnTo>
                  <a:pt x="1322884" y="606523"/>
                </a:lnTo>
                <a:lnTo>
                  <a:pt x="1336311" y="612516"/>
                </a:lnTo>
                <a:lnTo>
                  <a:pt x="1336352" y="612404"/>
                </a:lnTo>
                <a:cubicBezTo>
                  <a:pt x="1336352" y="605976"/>
                  <a:pt x="1336352" y="593120"/>
                  <a:pt x="1329921" y="580265"/>
                </a:cubicBezTo>
                <a:lnTo>
                  <a:pt x="1338029" y="585054"/>
                </a:lnTo>
                <a:lnTo>
                  <a:pt x="1341979" y="596334"/>
                </a:lnTo>
                <a:cubicBezTo>
                  <a:pt x="1342783" y="601155"/>
                  <a:pt x="1342783" y="605976"/>
                  <a:pt x="1342783" y="612404"/>
                </a:cubicBezTo>
                <a:lnTo>
                  <a:pt x="1341848" y="614987"/>
                </a:lnTo>
                <a:lnTo>
                  <a:pt x="1350589" y="618889"/>
                </a:lnTo>
                <a:lnTo>
                  <a:pt x="1355645" y="605976"/>
                </a:lnTo>
                <a:cubicBezTo>
                  <a:pt x="1355645" y="599548"/>
                  <a:pt x="1352429" y="594727"/>
                  <a:pt x="1347606" y="590710"/>
                </a:cubicBezTo>
                <a:lnTo>
                  <a:pt x="1338029" y="585054"/>
                </a:lnTo>
                <a:lnTo>
                  <a:pt x="1336352" y="580265"/>
                </a:lnTo>
                <a:lnTo>
                  <a:pt x="1335084" y="576887"/>
                </a:lnTo>
                <a:lnTo>
                  <a:pt x="1347606" y="584282"/>
                </a:lnTo>
                <a:cubicBezTo>
                  <a:pt x="1352429" y="588300"/>
                  <a:pt x="1355645" y="593120"/>
                  <a:pt x="1355645" y="599548"/>
                </a:cubicBezTo>
                <a:cubicBezTo>
                  <a:pt x="1358860" y="605976"/>
                  <a:pt x="1358860" y="610797"/>
                  <a:pt x="1358056" y="614814"/>
                </a:cubicBezTo>
                <a:lnTo>
                  <a:pt x="1356425" y="621879"/>
                </a:lnTo>
                <a:lnTo>
                  <a:pt x="1387376" y="644903"/>
                </a:lnTo>
                <a:cubicBezTo>
                  <a:pt x="1419622" y="660895"/>
                  <a:pt x="1448644" y="681684"/>
                  <a:pt x="1477665" y="702473"/>
                </a:cubicBezTo>
                <a:lnTo>
                  <a:pt x="1501031" y="717372"/>
                </a:lnTo>
                <a:lnTo>
                  <a:pt x="1503390" y="715798"/>
                </a:lnTo>
                <a:lnTo>
                  <a:pt x="1498618" y="712605"/>
                </a:lnTo>
                <a:cubicBezTo>
                  <a:pt x="1498618" y="710995"/>
                  <a:pt x="1500223" y="709384"/>
                  <a:pt x="1503433" y="709384"/>
                </a:cubicBezTo>
                <a:lnTo>
                  <a:pt x="1564189" y="705827"/>
                </a:lnTo>
                <a:lnTo>
                  <a:pt x="1587025" y="702092"/>
                </a:lnTo>
                <a:cubicBezTo>
                  <a:pt x="1614350" y="696462"/>
                  <a:pt x="1641675" y="690029"/>
                  <a:pt x="1670607" y="683595"/>
                </a:cubicBezTo>
                <a:cubicBezTo>
                  <a:pt x="1722042" y="670728"/>
                  <a:pt x="1773477" y="651427"/>
                  <a:pt x="1824912" y="638560"/>
                </a:cubicBezTo>
                <a:cubicBezTo>
                  <a:pt x="1845807" y="633735"/>
                  <a:pt x="1869516" y="629714"/>
                  <a:pt x="1893927" y="628005"/>
                </a:cubicBezTo>
                <a:lnTo>
                  <a:pt x="1902943" y="628413"/>
                </a:lnTo>
                <a:lnTo>
                  <a:pt x="1917560" y="625619"/>
                </a:lnTo>
                <a:cubicBezTo>
                  <a:pt x="1940032" y="624008"/>
                  <a:pt x="1962504" y="625619"/>
                  <a:pt x="1984975" y="632063"/>
                </a:cubicBezTo>
                <a:cubicBezTo>
                  <a:pt x="2004237" y="638506"/>
                  <a:pt x="2023499" y="651393"/>
                  <a:pt x="2042760" y="664280"/>
                </a:cubicBezTo>
                <a:lnTo>
                  <a:pt x="2044756" y="667885"/>
                </a:lnTo>
                <a:lnTo>
                  <a:pt x="2075657" y="677162"/>
                </a:lnTo>
                <a:cubicBezTo>
                  <a:pt x="2085302" y="680378"/>
                  <a:pt x="2101375" y="686812"/>
                  <a:pt x="2114234" y="696462"/>
                </a:cubicBezTo>
                <a:lnTo>
                  <a:pt x="2122994" y="705902"/>
                </a:lnTo>
                <a:lnTo>
                  <a:pt x="2126879" y="703313"/>
                </a:lnTo>
                <a:lnTo>
                  <a:pt x="2123075" y="705990"/>
                </a:lnTo>
                <a:lnTo>
                  <a:pt x="2124362" y="707376"/>
                </a:lnTo>
                <a:lnTo>
                  <a:pt x="2131541" y="705976"/>
                </a:lnTo>
                <a:lnTo>
                  <a:pt x="2126879" y="703313"/>
                </a:lnTo>
                <a:cubicBezTo>
                  <a:pt x="2130092" y="703313"/>
                  <a:pt x="2131698" y="703313"/>
                  <a:pt x="2132501" y="704116"/>
                </a:cubicBezTo>
                <a:lnTo>
                  <a:pt x="2132733" y="705743"/>
                </a:lnTo>
                <a:lnTo>
                  <a:pt x="2148718" y="702625"/>
                </a:lnTo>
                <a:cubicBezTo>
                  <a:pt x="2158351" y="701819"/>
                  <a:pt x="2167985" y="701819"/>
                  <a:pt x="2177618" y="701819"/>
                </a:cubicBezTo>
                <a:lnTo>
                  <a:pt x="2204271" y="704621"/>
                </a:lnTo>
                <a:lnTo>
                  <a:pt x="2183740" y="708960"/>
                </a:lnTo>
                <a:lnTo>
                  <a:pt x="2145507" y="708263"/>
                </a:lnTo>
                <a:lnTo>
                  <a:pt x="2132294" y="710421"/>
                </a:lnTo>
                <a:lnTo>
                  <a:pt x="2129161" y="712548"/>
                </a:lnTo>
                <a:lnTo>
                  <a:pt x="2129905" y="713351"/>
                </a:lnTo>
                <a:lnTo>
                  <a:pt x="2130999" y="719916"/>
                </a:lnTo>
                <a:lnTo>
                  <a:pt x="2152577" y="709735"/>
                </a:lnTo>
                <a:cubicBezTo>
                  <a:pt x="2155789" y="709735"/>
                  <a:pt x="2157395" y="709735"/>
                  <a:pt x="2158198" y="710538"/>
                </a:cubicBezTo>
                <a:lnTo>
                  <a:pt x="2158764" y="714496"/>
                </a:lnTo>
                <a:lnTo>
                  <a:pt x="2167985" y="712290"/>
                </a:lnTo>
                <a:lnTo>
                  <a:pt x="2183740" y="708960"/>
                </a:lnTo>
                <a:lnTo>
                  <a:pt x="2189660" y="709068"/>
                </a:lnTo>
                <a:lnTo>
                  <a:pt x="2196028" y="709981"/>
                </a:lnTo>
                <a:lnTo>
                  <a:pt x="2158786" y="714652"/>
                </a:lnTo>
                <a:lnTo>
                  <a:pt x="2159001" y="716157"/>
                </a:lnTo>
                <a:lnTo>
                  <a:pt x="2136246" y="726393"/>
                </a:lnTo>
                <a:lnTo>
                  <a:pt x="2136257" y="726391"/>
                </a:lnTo>
                <a:lnTo>
                  <a:pt x="2136237" y="726397"/>
                </a:lnTo>
                <a:lnTo>
                  <a:pt x="2132368" y="728138"/>
                </a:lnTo>
                <a:lnTo>
                  <a:pt x="2133522" y="735064"/>
                </a:lnTo>
                <a:cubicBezTo>
                  <a:pt x="2127092" y="735064"/>
                  <a:pt x="2127092" y="735064"/>
                  <a:pt x="2127092" y="735064"/>
                </a:cubicBezTo>
                <a:lnTo>
                  <a:pt x="2126933" y="730583"/>
                </a:lnTo>
                <a:lnTo>
                  <a:pt x="2121242" y="733143"/>
                </a:lnTo>
                <a:lnTo>
                  <a:pt x="2127092" y="735064"/>
                </a:lnTo>
                <a:lnTo>
                  <a:pt x="2119369" y="733986"/>
                </a:lnTo>
                <a:lnTo>
                  <a:pt x="2030513" y="773957"/>
                </a:lnTo>
                <a:lnTo>
                  <a:pt x="2034063" y="771838"/>
                </a:lnTo>
                <a:lnTo>
                  <a:pt x="2043362" y="767534"/>
                </a:lnTo>
                <a:lnTo>
                  <a:pt x="2087709" y="740484"/>
                </a:lnTo>
                <a:lnTo>
                  <a:pt x="2087708" y="740480"/>
                </a:lnTo>
                <a:lnTo>
                  <a:pt x="2087740" y="740466"/>
                </a:lnTo>
                <a:lnTo>
                  <a:pt x="2088742" y="739854"/>
                </a:lnTo>
                <a:lnTo>
                  <a:pt x="2105334" y="732026"/>
                </a:lnTo>
                <a:lnTo>
                  <a:pt x="2102490" y="731629"/>
                </a:lnTo>
                <a:lnTo>
                  <a:pt x="2100773" y="731824"/>
                </a:lnTo>
                <a:lnTo>
                  <a:pt x="2090742" y="738635"/>
                </a:lnTo>
                <a:lnTo>
                  <a:pt x="2088742" y="739854"/>
                </a:lnTo>
                <a:lnTo>
                  <a:pt x="2083546" y="742306"/>
                </a:lnTo>
                <a:lnTo>
                  <a:pt x="2084317" y="741846"/>
                </a:lnTo>
                <a:lnTo>
                  <a:pt x="2099363" y="731984"/>
                </a:lnTo>
                <a:lnTo>
                  <a:pt x="2083601" y="733773"/>
                </a:lnTo>
                <a:lnTo>
                  <a:pt x="2048180" y="758704"/>
                </a:lnTo>
                <a:lnTo>
                  <a:pt x="2047867" y="758849"/>
                </a:lnTo>
                <a:lnTo>
                  <a:pt x="2029929" y="766104"/>
                </a:lnTo>
                <a:lnTo>
                  <a:pt x="2042559" y="759507"/>
                </a:lnTo>
                <a:lnTo>
                  <a:pt x="2080948" y="733923"/>
                </a:lnTo>
                <a:lnTo>
                  <a:pt x="2078877" y="733231"/>
                </a:lnTo>
                <a:cubicBezTo>
                  <a:pt x="2078074" y="732425"/>
                  <a:pt x="2078074" y="730815"/>
                  <a:pt x="2081285" y="727593"/>
                </a:cubicBezTo>
                <a:cubicBezTo>
                  <a:pt x="2081285" y="727593"/>
                  <a:pt x="2081285" y="729204"/>
                  <a:pt x="2081285" y="730815"/>
                </a:cubicBezTo>
                <a:lnTo>
                  <a:pt x="2081285" y="733698"/>
                </a:lnTo>
                <a:lnTo>
                  <a:pt x="2089034" y="728535"/>
                </a:lnTo>
                <a:lnTo>
                  <a:pt x="2085998" y="727057"/>
                </a:lnTo>
                <a:lnTo>
                  <a:pt x="2081285" y="727593"/>
                </a:lnTo>
                <a:lnTo>
                  <a:pt x="2083387" y="725786"/>
                </a:lnTo>
                <a:lnTo>
                  <a:pt x="2074383" y="721402"/>
                </a:lnTo>
                <a:lnTo>
                  <a:pt x="2074863" y="722270"/>
                </a:lnTo>
                <a:cubicBezTo>
                  <a:pt x="2074863" y="728714"/>
                  <a:pt x="2068443" y="728714"/>
                  <a:pt x="2068443" y="722270"/>
                </a:cubicBezTo>
                <a:lnTo>
                  <a:pt x="2065632" y="717143"/>
                </a:lnTo>
                <a:lnTo>
                  <a:pt x="2062799" y="715763"/>
                </a:lnTo>
                <a:cubicBezTo>
                  <a:pt x="2037081" y="709330"/>
                  <a:pt x="2017793" y="702896"/>
                  <a:pt x="1992075" y="696462"/>
                </a:cubicBezTo>
                <a:cubicBezTo>
                  <a:pt x="1947070" y="683595"/>
                  <a:pt x="1902064" y="677162"/>
                  <a:pt x="1850629" y="670728"/>
                </a:cubicBezTo>
                <a:lnTo>
                  <a:pt x="1817538" y="671238"/>
                </a:lnTo>
                <a:lnTo>
                  <a:pt x="1847680" y="664914"/>
                </a:lnTo>
                <a:lnTo>
                  <a:pt x="1860273" y="665099"/>
                </a:lnTo>
                <a:cubicBezTo>
                  <a:pt x="1877954" y="665903"/>
                  <a:pt x="1895635" y="667511"/>
                  <a:pt x="1914923" y="670728"/>
                </a:cubicBezTo>
                <a:cubicBezTo>
                  <a:pt x="1953499" y="677162"/>
                  <a:pt x="1985646" y="690029"/>
                  <a:pt x="2024222" y="696462"/>
                </a:cubicBezTo>
                <a:lnTo>
                  <a:pt x="2063352" y="712981"/>
                </a:lnTo>
                <a:lnTo>
                  <a:pt x="2041958" y="673945"/>
                </a:lnTo>
                <a:lnTo>
                  <a:pt x="2037465" y="671368"/>
                </a:lnTo>
                <a:lnTo>
                  <a:pt x="2011364" y="664295"/>
                </a:lnTo>
                <a:cubicBezTo>
                  <a:pt x="1992075" y="664295"/>
                  <a:pt x="1972787" y="664295"/>
                  <a:pt x="1959929" y="664295"/>
                </a:cubicBezTo>
                <a:cubicBezTo>
                  <a:pt x="1921352" y="664295"/>
                  <a:pt x="1889205" y="664295"/>
                  <a:pt x="1850629" y="664295"/>
                </a:cubicBezTo>
                <a:lnTo>
                  <a:pt x="1847680" y="664914"/>
                </a:lnTo>
                <a:lnTo>
                  <a:pt x="1829031" y="664639"/>
                </a:lnTo>
                <a:lnTo>
                  <a:pt x="1893525" y="657760"/>
                </a:lnTo>
                <a:cubicBezTo>
                  <a:pt x="1921754" y="656253"/>
                  <a:pt x="1950285" y="656253"/>
                  <a:pt x="1979217" y="657861"/>
                </a:cubicBezTo>
                <a:lnTo>
                  <a:pt x="2021244" y="662066"/>
                </a:lnTo>
                <a:lnTo>
                  <a:pt x="1991396" y="644950"/>
                </a:lnTo>
                <a:lnTo>
                  <a:pt x="1937394" y="635164"/>
                </a:lnTo>
                <a:lnTo>
                  <a:pt x="1889205" y="638560"/>
                </a:lnTo>
                <a:cubicBezTo>
                  <a:pt x="1860273" y="641777"/>
                  <a:pt x="1831341" y="648211"/>
                  <a:pt x="1802409" y="655448"/>
                </a:cubicBezTo>
                <a:lnTo>
                  <a:pt x="1797964" y="656560"/>
                </a:lnTo>
                <a:lnTo>
                  <a:pt x="1768972" y="667531"/>
                </a:lnTo>
                <a:lnTo>
                  <a:pt x="1805623" y="664295"/>
                </a:lnTo>
                <a:lnTo>
                  <a:pt x="1829031" y="664639"/>
                </a:lnTo>
                <a:lnTo>
                  <a:pt x="1809642" y="666707"/>
                </a:lnTo>
                <a:lnTo>
                  <a:pt x="1776378" y="673704"/>
                </a:lnTo>
                <a:lnTo>
                  <a:pt x="1741330" y="677162"/>
                </a:lnTo>
                <a:cubicBezTo>
                  <a:pt x="1709183" y="683595"/>
                  <a:pt x="1677036" y="690029"/>
                  <a:pt x="1638460" y="702896"/>
                </a:cubicBezTo>
                <a:cubicBezTo>
                  <a:pt x="1619171" y="709330"/>
                  <a:pt x="1593454" y="715763"/>
                  <a:pt x="1567736" y="722197"/>
                </a:cubicBezTo>
                <a:cubicBezTo>
                  <a:pt x="1558092" y="725414"/>
                  <a:pt x="1546840" y="728630"/>
                  <a:pt x="1535589" y="729435"/>
                </a:cubicBezTo>
                <a:lnTo>
                  <a:pt x="1511413" y="723991"/>
                </a:lnTo>
                <a:lnTo>
                  <a:pt x="1567955" y="760044"/>
                </a:lnTo>
                <a:lnTo>
                  <a:pt x="1570163" y="767343"/>
                </a:lnTo>
                <a:lnTo>
                  <a:pt x="1566235" y="765364"/>
                </a:lnTo>
                <a:lnTo>
                  <a:pt x="1484921" y="714467"/>
                </a:lnTo>
                <a:cubicBezTo>
                  <a:pt x="1458318" y="696076"/>
                  <a:pt x="1432521" y="676886"/>
                  <a:pt x="1406724" y="657696"/>
                </a:cubicBezTo>
                <a:lnTo>
                  <a:pt x="1353216" y="628748"/>
                </a:lnTo>
                <a:lnTo>
                  <a:pt x="1344794" y="640849"/>
                </a:lnTo>
                <a:lnTo>
                  <a:pt x="1381733" y="670490"/>
                </a:lnTo>
                <a:lnTo>
                  <a:pt x="1394537" y="680114"/>
                </a:lnTo>
                <a:lnTo>
                  <a:pt x="1380066" y="673649"/>
                </a:lnTo>
                <a:lnTo>
                  <a:pt x="1340841" y="645801"/>
                </a:lnTo>
                <a:lnTo>
                  <a:pt x="1334590" y="652439"/>
                </a:lnTo>
                <a:lnTo>
                  <a:pt x="1337216" y="655564"/>
                </a:lnTo>
                <a:lnTo>
                  <a:pt x="1334170" y="653698"/>
                </a:lnTo>
                <a:lnTo>
                  <a:pt x="1333813" y="653264"/>
                </a:lnTo>
                <a:lnTo>
                  <a:pt x="1330225" y="657074"/>
                </a:lnTo>
                <a:lnTo>
                  <a:pt x="1343806" y="667758"/>
                </a:lnTo>
                <a:lnTo>
                  <a:pt x="1342232" y="670490"/>
                </a:lnTo>
                <a:lnTo>
                  <a:pt x="1348932" y="672571"/>
                </a:lnTo>
                <a:lnTo>
                  <a:pt x="1365610" y="693678"/>
                </a:lnTo>
                <a:lnTo>
                  <a:pt x="1370582" y="696355"/>
                </a:lnTo>
                <a:lnTo>
                  <a:pt x="1384958" y="714467"/>
                </a:lnTo>
                <a:cubicBezTo>
                  <a:pt x="1395438" y="726461"/>
                  <a:pt x="1406724" y="737655"/>
                  <a:pt x="1419622" y="747250"/>
                </a:cubicBezTo>
                <a:cubicBezTo>
                  <a:pt x="1445419" y="766440"/>
                  <a:pt x="1471216" y="779234"/>
                  <a:pt x="1497013" y="792027"/>
                </a:cubicBezTo>
                <a:cubicBezTo>
                  <a:pt x="1509912" y="798424"/>
                  <a:pt x="1524422" y="803221"/>
                  <a:pt x="1538933" y="806420"/>
                </a:cubicBezTo>
                <a:lnTo>
                  <a:pt x="1573779" y="810408"/>
                </a:lnTo>
                <a:lnTo>
                  <a:pt x="1580854" y="817614"/>
                </a:lnTo>
                <a:cubicBezTo>
                  <a:pt x="1580854" y="817614"/>
                  <a:pt x="1574404" y="817614"/>
                  <a:pt x="1567955" y="817614"/>
                </a:cubicBezTo>
                <a:cubicBezTo>
                  <a:pt x="1542158" y="817614"/>
                  <a:pt x="1516361" y="804820"/>
                  <a:pt x="1490564" y="792027"/>
                </a:cubicBezTo>
                <a:cubicBezTo>
                  <a:pt x="1464767" y="785630"/>
                  <a:pt x="1438970" y="766440"/>
                  <a:pt x="1413173" y="753647"/>
                </a:cubicBezTo>
                <a:cubicBezTo>
                  <a:pt x="1387376" y="728060"/>
                  <a:pt x="1368029" y="702473"/>
                  <a:pt x="1348681" y="676886"/>
                </a:cubicBezTo>
                <a:lnTo>
                  <a:pt x="1329621" y="657982"/>
                </a:lnTo>
                <a:lnTo>
                  <a:pt x="1278473" y="757831"/>
                </a:lnTo>
                <a:cubicBezTo>
                  <a:pt x="1262395" y="792380"/>
                  <a:pt x="1246318" y="827732"/>
                  <a:pt x="1227025" y="863084"/>
                </a:cubicBezTo>
                <a:lnTo>
                  <a:pt x="1217700" y="880559"/>
                </a:lnTo>
                <a:lnTo>
                  <a:pt x="1231220" y="849080"/>
                </a:lnTo>
                <a:lnTo>
                  <a:pt x="1254357" y="803628"/>
                </a:lnTo>
                <a:lnTo>
                  <a:pt x="1261834" y="783156"/>
                </a:lnTo>
                <a:lnTo>
                  <a:pt x="1262395" y="781935"/>
                </a:lnTo>
                <a:lnTo>
                  <a:pt x="1282734" y="733291"/>
                </a:lnTo>
                <a:lnTo>
                  <a:pt x="1293852" y="713290"/>
                </a:lnTo>
                <a:lnTo>
                  <a:pt x="1310628" y="685519"/>
                </a:lnTo>
                <a:lnTo>
                  <a:pt x="1327308" y="654780"/>
                </a:lnTo>
                <a:lnTo>
                  <a:pt x="1326767" y="654354"/>
                </a:lnTo>
                <a:lnTo>
                  <a:pt x="1310628" y="683108"/>
                </a:lnTo>
                <a:lnTo>
                  <a:pt x="1293852" y="713290"/>
                </a:lnTo>
                <a:lnTo>
                  <a:pt x="1284904" y="728102"/>
                </a:lnTo>
                <a:lnTo>
                  <a:pt x="1282734" y="733291"/>
                </a:lnTo>
                <a:lnTo>
                  <a:pt x="1278473" y="740958"/>
                </a:lnTo>
                <a:lnTo>
                  <a:pt x="1277473" y="741386"/>
                </a:lnTo>
                <a:lnTo>
                  <a:pt x="1284904" y="724085"/>
                </a:lnTo>
                <a:lnTo>
                  <a:pt x="1289093" y="710282"/>
                </a:lnTo>
                <a:lnTo>
                  <a:pt x="1304197" y="683108"/>
                </a:lnTo>
                <a:lnTo>
                  <a:pt x="1322309" y="650838"/>
                </a:lnTo>
                <a:lnTo>
                  <a:pt x="1312145" y="642677"/>
                </a:lnTo>
                <a:lnTo>
                  <a:pt x="1292514" y="699007"/>
                </a:lnTo>
                <a:lnTo>
                  <a:pt x="1310106" y="641040"/>
                </a:lnTo>
                <a:lnTo>
                  <a:pt x="1306944" y="638501"/>
                </a:lnTo>
                <a:lnTo>
                  <a:pt x="1300177" y="663223"/>
                </a:lnTo>
                <a:lnTo>
                  <a:pt x="1275226" y="729768"/>
                </a:lnTo>
                <a:lnTo>
                  <a:pt x="1305365" y="633220"/>
                </a:lnTo>
                <a:lnTo>
                  <a:pt x="1304894" y="629641"/>
                </a:lnTo>
                <a:lnTo>
                  <a:pt x="1306018" y="631127"/>
                </a:lnTo>
                <a:lnTo>
                  <a:pt x="1308246" y="623988"/>
                </a:lnTo>
                <a:lnTo>
                  <a:pt x="1303536" y="619316"/>
                </a:lnTo>
                <a:lnTo>
                  <a:pt x="1308586" y="622901"/>
                </a:lnTo>
                <a:lnTo>
                  <a:pt x="1309705" y="619316"/>
                </a:lnTo>
                <a:lnTo>
                  <a:pt x="1303536" y="619316"/>
                </a:lnTo>
                <a:cubicBezTo>
                  <a:pt x="1303536" y="612919"/>
                  <a:pt x="1303536" y="612919"/>
                  <a:pt x="1309985" y="612919"/>
                </a:cubicBezTo>
                <a:lnTo>
                  <a:pt x="1311358" y="614021"/>
                </a:lnTo>
                <a:lnTo>
                  <a:pt x="1311669" y="613024"/>
                </a:lnTo>
                <a:lnTo>
                  <a:pt x="1309985" y="612919"/>
                </a:lnTo>
                <a:cubicBezTo>
                  <a:pt x="1309985" y="609721"/>
                  <a:pt x="1308373" y="608122"/>
                  <a:pt x="1305955" y="607322"/>
                </a:cubicBezTo>
                <a:lnTo>
                  <a:pt x="1305112" y="607246"/>
                </a:lnTo>
                <a:lnTo>
                  <a:pt x="1301362" y="616852"/>
                </a:lnTo>
                <a:lnTo>
                  <a:pt x="1303536" y="619316"/>
                </a:lnTo>
                <a:lnTo>
                  <a:pt x="1304894" y="629641"/>
                </a:lnTo>
                <a:lnTo>
                  <a:pt x="1299272" y="622205"/>
                </a:lnTo>
                <a:lnTo>
                  <a:pt x="1297766" y="626062"/>
                </a:lnTo>
                <a:cubicBezTo>
                  <a:pt x="1292943" y="638114"/>
                  <a:pt x="1288119" y="650970"/>
                  <a:pt x="1284904" y="663825"/>
                </a:cubicBezTo>
                <a:cubicBezTo>
                  <a:pt x="1252749" y="734530"/>
                  <a:pt x="1220594" y="798807"/>
                  <a:pt x="1182008" y="869512"/>
                </a:cubicBezTo>
                <a:cubicBezTo>
                  <a:pt x="1149853" y="940217"/>
                  <a:pt x="1111267" y="1004494"/>
                  <a:pt x="1072681" y="1068771"/>
                </a:cubicBezTo>
                <a:lnTo>
                  <a:pt x="1000805" y="1182202"/>
                </a:lnTo>
                <a:lnTo>
                  <a:pt x="972196" y="1222233"/>
                </a:lnTo>
                <a:cubicBezTo>
                  <a:pt x="948884" y="1253568"/>
                  <a:pt x="924768" y="1284100"/>
                  <a:pt x="899044" y="1313025"/>
                </a:cubicBezTo>
                <a:cubicBezTo>
                  <a:pt x="886182" y="1332308"/>
                  <a:pt x="866889" y="1351591"/>
                  <a:pt x="854027" y="1370874"/>
                </a:cubicBezTo>
                <a:lnTo>
                  <a:pt x="847998" y="1380917"/>
                </a:lnTo>
                <a:lnTo>
                  <a:pt x="825653" y="1409317"/>
                </a:lnTo>
                <a:lnTo>
                  <a:pt x="822616" y="1409416"/>
                </a:lnTo>
                <a:lnTo>
                  <a:pt x="822606" y="1409405"/>
                </a:lnTo>
                <a:lnTo>
                  <a:pt x="847596" y="1364446"/>
                </a:lnTo>
                <a:cubicBezTo>
                  <a:pt x="873320" y="1338735"/>
                  <a:pt x="899044" y="1313025"/>
                  <a:pt x="918337" y="1287314"/>
                </a:cubicBezTo>
                <a:cubicBezTo>
                  <a:pt x="944061" y="1255175"/>
                  <a:pt x="963354" y="1223037"/>
                  <a:pt x="989078" y="1197326"/>
                </a:cubicBezTo>
                <a:cubicBezTo>
                  <a:pt x="1027664" y="1133049"/>
                  <a:pt x="1066250" y="1068771"/>
                  <a:pt x="1104836" y="1004494"/>
                </a:cubicBezTo>
                <a:cubicBezTo>
                  <a:pt x="1143422" y="937003"/>
                  <a:pt x="1178792" y="867905"/>
                  <a:pt x="1211751" y="798004"/>
                </a:cubicBezTo>
                <a:lnTo>
                  <a:pt x="1292550" y="613316"/>
                </a:lnTo>
                <a:lnTo>
                  <a:pt x="1292250" y="612919"/>
                </a:lnTo>
                <a:lnTo>
                  <a:pt x="1293372" y="611435"/>
                </a:lnTo>
                <a:lnTo>
                  <a:pt x="1304197" y="586693"/>
                </a:lnTo>
                <a:cubicBezTo>
                  <a:pt x="1310628" y="586693"/>
                  <a:pt x="1310628" y="586693"/>
                  <a:pt x="1310628" y="593120"/>
                </a:cubicBezTo>
                <a:lnTo>
                  <a:pt x="1306045" y="604857"/>
                </a:lnTo>
                <a:lnTo>
                  <a:pt x="1309985" y="604124"/>
                </a:lnTo>
                <a:lnTo>
                  <a:pt x="1314202" y="604908"/>
                </a:lnTo>
                <a:close/>
                <a:moveTo>
                  <a:pt x="1330412" y="574127"/>
                </a:moveTo>
                <a:lnTo>
                  <a:pt x="1331092" y="574529"/>
                </a:lnTo>
                <a:lnTo>
                  <a:pt x="1329690" y="579855"/>
                </a:lnTo>
                <a:lnTo>
                  <a:pt x="1329030" y="578682"/>
                </a:lnTo>
                <a:close/>
                <a:moveTo>
                  <a:pt x="1325186" y="571852"/>
                </a:moveTo>
                <a:lnTo>
                  <a:pt x="1329030" y="578682"/>
                </a:lnTo>
                <a:lnTo>
                  <a:pt x="1328751" y="579600"/>
                </a:lnTo>
                <a:lnTo>
                  <a:pt x="1323831" y="576804"/>
                </a:lnTo>
                <a:close/>
                <a:moveTo>
                  <a:pt x="1325094" y="570018"/>
                </a:moveTo>
                <a:lnTo>
                  <a:pt x="1325582" y="570405"/>
                </a:lnTo>
                <a:lnTo>
                  <a:pt x="1325186" y="571852"/>
                </a:lnTo>
                <a:lnTo>
                  <a:pt x="1324758" y="571092"/>
                </a:lnTo>
                <a:close/>
                <a:moveTo>
                  <a:pt x="1332374" y="569663"/>
                </a:moveTo>
                <a:lnTo>
                  <a:pt x="1335084" y="576887"/>
                </a:lnTo>
                <a:lnTo>
                  <a:pt x="1331092" y="574529"/>
                </a:lnTo>
                <a:close/>
                <a:moveTo>
                  <a:pt x="1332880" y="565996"/>
                </a:moveTo>
                <a:lnTo>
                  <a:pt x="1333323" y="566059"/>
                </a:lnTo>
                <a:lnTo>
                  <a:pt x="1332374" y="569663"/>
                </a:lnTo>
                <a:lnTo>
                  <a:pt x="1332038" y="568768"/>
                </a:lnTo>
                <a:close/>
                <a:moveTo>
                  <a:pt x="1327018" y="565159"/>
                </a:moveTo>
                <a:lnTo>
                  <a:pt x="1329373" y="565495"/>
                </a:lnTo>
                <a:lnTo>
                  <a:pt x="1331529" y="567410"/>
                </a:lnTo>
                <a:lnTo>
                  <a:pt x="1332038" y="568768"/>
                </a:lnTo>
                <a:lnTo>
                  <a:pt x="1330412" y="574127"/>
                </a:lnTo>
                <a:lnTo>
                  <a:pt x="1329921" y="573837"/>
                </a:lnTo>
                <a:lnTo>
                  <a:pt x="1325582" y="570405"/>
                </a:lnTo>
                <a:close/>
                <a:moveTo>
                  <a:pt x="1319578" y="564096"/>
                </a:moveTo>
                <a:lnTo>
                  <a:pt x="1326628" y="565103"/>
                </a:lnTo>
                <a:lnTo>
                  <a:pt x="1325094" y="570018"/>
                </a:lnTo>
                <a:lnTo>
                  <a:pt x="1323399" y="568677"/>
                </a:lnTo>
                <a:lnTo>
                  <a:pt x="1322686" y="567410"/>
                </a:lnTo>
                <a:close/>
                <a:moveTo>
                  <a:pt x="1327128" y="563500"/>
                </a:moveTo>
                <a:lnTo>
                  <a:pt x="1327405" y="563746"/>
                </a:lnTo>
                <a:lnTo>
                  <a:pt x="1327018" y="565159"/>
                </a:lnTo>
                <a:lnTo>
                  <a:pt x="1326628" y="565103"/>
                </a:lnTo>
                <a:close/>
                <a:moveTo>
                  <a:pt x="1334954" y="559864"/>
                </a:moveTo>
                <a:lnTo>
                  <a:pt x="1342783" y="560982"/>
                </a:lnTo>
                <a:cubicBezTo>
                  <a:pt x="1349214" y="560982"/>
                  <a:pt x="1342783" y="560982"/>
                  <a:pt x="1342783" y="567410"/>
                </a:cubicBezTo>
                <a:lnTo>
                  <a:pt x="1333323" y="566059"/>
                </a:lnTo>
                <a:close/>
                <a:moveTo>
                  <a:pt x="2805061" y="559581"/>
                </a:moveTo>
                <a:lnTo>
                  <a:pt x="2788592" y="574099"/>
                </a:lnTo>
                <a:cubicBezTo>
                  <a:pt x="2785384" y="577313"/>
                  <a:pt x="2783779" y="577313"/>
                  <a:pt x="2782977" y="576509"/>
                </a:cubicBezTo>
                <a:lnTo>
                  <a:pt x="2782590" y="575347"/>
                </a:lnTo>
                <a:lnTo>
                  <a:pt x="2793505" y="568273"/>
                </a:lnTo>
                <a:close/>
                <a:moveTo>
                  <a:pt x="1328711" y="558973"/>
                </a:moveTo>
                <a:lnTo>
                  <a:pt x="1334749" y="559835"/>
                </a:lnTo>
                <a:lnTo>
                  <a:pt x="1332880" y="565996"/>
                </a:lnTo>
                <a:lnTo>
                  <a:pt x="1329373" y="565495"/>
                </a:lnTo>
                <a:lnTo>
                  <a:pt x="1327405" y="563746"/>
                </a:lnTo>
                <a:close/>
                <a:moveTo>
                  <a:pt x="1320753" y="557836"/>
                </a:moveTo>
                <a:lnTo>
                  <a:pt x="1328549" y="558950"/>
                </a:lnTo>
                <a:lnTo>
                  <a:pt x="1327128" y="563500"/>
                </a:lnTo>
                <a:close/>
                <a:moveTo>
                  <a:pt x="1335365" y="557805"/>
                </a:moveTo>
                <a:lnTo>
                  <a:pt x="1335483" y="557855"/>
                </a:lnTo>
                <a:lnTo>
                  <a:pt x="1334954" y="559864"/>
                </a:lnTo>
                <a:lnTo>
                  <a:pt x="1334749" y="559835"/>
                </a:lnTo>
                <a:close/>
                <a:moveTo>
                  <a:pt x="1336060" y="555662"/>
                </a:moveTo>
                <a:lnTo>
                  <a:pt x="1342783" y="560982"/>
                </a:lnTo>
                <a:lnTo>
                  <a:pt x="1335483" y="557855"/>
                </a:lnTo>
                <a:close/>
                <a:moveTo>
                  <a:pt x="1329668" y="555364"/>
                </a:moveTo>
                <a:lnTo>
                  <a:pt x="1329696" y="555376"/>
                </a:lnTo>
                <a:lnTo>
                  <a:pt x="1328711" y="558973"/>
                </a:lnTo>
                <a:lnTo>
                  <a:pt x="1328549" y="558950"/>
                </a:lnTo>
                <a:close/>
                <a:moveTo>
                  <a:pt x="1336352" y="554554"/>
                </a:moveTo>
                <a:lnTo>
                  <a:pt x="1336060" y="555662"/>
                </a:lnTo>
                <a:lnTo>
                  <a:pt x="1336024" y="555634"/>
                </a:lnTo>
                <a:close/>
                <a:moveTo>
                  <a:pt x="1329921" y="554554"/>
                </a:moveTo>
                <a:lnTo>
                  <a:pt x="1334659" y="554554"/>
                </a:lnTo>
                <a:lnTo>
                  <a:pt x="1336024" y="555634"/>
                </a:lnTo>
                <a:lnTo>
                  <a:pt x="1335365" y="557805"/>
                </a:lnTo>
                <a:lnTo>
                  <a:pt x="1329696" y="555376"/>
                </a:lnTo>
                <a:close/>
                <a:moveTo>
                  <a:pt x="1306570" y="552324"/>
                </a:moveTo>
                <a:lnTo>
                  <a:pt x="1317059" y="554554"/>
                </a:lnTo>
                <a:lnTo>
                  <a:pt x="1320753" y="557836"/>
                </a:lnTo>
                <a:lnTo>
                  <a:pt x="1314647" y="556965"/>
                </a:lnTo>
                <a:lnTo>
                  <a:pt x="1311918" y="555930"/>
                </a:lnTo>
                <a:lnTo>
                  <a:pt x="1310628" y="554554"/>
                </a:lnTo>
                <a:close/>
                <a:moveTo>
                  <a:pt x="1333136" y="552144"/>
                </a:moveTo>
                <a:cubicBezTo>
                  <a:pt x="1334744" y="552947"/>
                  <a:pt x="1336352" y="554554"/>
                  <a:pt x="1336352" y="554554"/>
                </a:cubicBezTo>
                <a:lnTo>
                  <a:pt x="1334659" y="554554"/>
                </a:lnTo>
                <a:lnTo>
                  <a:pt x="1332354" y="552730"/>
                </a:lnTo>
                <a:close/>
                <a:moveTo>
                  <a:pt x="1317059" y="549963"/>
                </a:moveTo>
                <a:lnTo>
                  <a:pt x="1318023" y="550376"/>
                </a:lnTo>
                <a:lnTo>
                  <a:pt x="1319470" y="553751"/>
                </a:lnTo>
                <a:cubicBezTo>
                  <a:pt x="1318667" y="554554"/>
                  <a:pt x="1317059" y="554554"/>
                  <a:pt x="1317059" y="554554"/>
                </a:cubicBezTo>
                <a:cubicBezTo>
                  <a:pt x="1317059" y="554554"/>
                  <a:pt x="1317059" y="554554"/>
                  <a:pt x="1317059" y="553751"/>
                </a:cubicBezTo>
                <a:close/>
                <a:moveTo>
                  <a:pt x="1294247" y="549703"/>
                </a:moveTo>
                <a:lnTo>
                  <a:pt x="1297086" y="550307"/>
                </a:lnTo>
                <a:lnTo>
                  <a:pt x="1311918" y="555930"/>
                </a:lnTo>
                <a:lnTo>
                  <a:pt x="1319578" y="564096"/>
                </a:lnTo>
                <a:lnTo>
                  <a:pt x="1317177" y="563754"/>
                </a:lnTo>
                <a:lnTo>
                  <a:pt x="1310628" y="558571"/>
                </a:lnTo>
                <a:close/>
                <a:moveTo>
                  <a:pt x="1276655" y="547428"/>
                </a:moveTo>
                <a:lnTo>
                  <a:pt x="1291335" y="554554"/>
                </a:lnTo>
                <a:cubicBezTo>
                  <a:pt x="1297766" y="557768"/>
                  <a:pt x="1305805" y="560982"/>
                  <a:pt x="1314647" y="563392"/>
                </a:cubicBezTo>
                <a:lnTo>
                  <a:pt x="1317177" y="563754"/>
                </a:lnTo>
                <a:lnTo>
                  <a:pt x="1323399" y="568677"/>
                </a:lnTo>
                <a:lnTo>
                  <a:pt x="1324758" y="571092"/>
                </a:lnTo>
                <a:lnTo>
                  <a:pt x="1323104" y="576391"/>
                </a:lnTo>
                <a:lnTo>
                  <a:pt x="1288923" y="556965"/>
                </a:lnTo>
                <a:close/>
                <a:moveTo>
                  <a:pt x="1308545" y="546316"/>
                </a:moveTo>
                <a:lnTo>
                  <a:pt x="1317059" y="548126"/>
                </a:lnTo>
                <a:lnTo>
                  <a:pt x="1317059" y="549963"/>
                </a:lnTo>
                <a:close/>
                <a:moveTo>
                  <a:pt x="1292918" y="542993"/>
                </a:moveTo>
                <a:lnTo>
                  <a:pt x="1301329" y="544781"/>
                </a:lnTo>
                <a:lnTo>
                  <a:pt x="1317059" y="554554"/>
                </a:lnTo>
                <a:close/>
                <a:moveTo>
                  <a:pt x="1292980" y="539594"/>
                </a:moveTo>
                <a:lnTo>
                  <a:pt x="1297766" y="541699"/>
                </a:lnTo>
                <a:lnTo>
                  <a:pt x="1308545" y="546316"/>
                </a:lnTo>
                <a:lnTo>
                  <a:pt x="1301329" y="544781"/>
                </a:lnTo>
                <a:close/>
                <a:moveTo>
                  <a:pt x="1268367" y="534353"/>
                </a:moveTo>
                <a:lnTo>
                  <a:pt x="1268758" y="534450"/>
                </a:lnTo>
                <a:lnTo>
                  <a:pt x="1279277" y="540092"/>
                </a:lnTo>
                <a:lnTo>
                  <a:pt x="1287501" y="541841"/>
                </a:lnTo>
                <a:lnTo>
                  <a:pt x="1306570" y="552324"/>
                </a:lnTo>
                <a:lnTo>
                  <a:pt x="1297086" y="550307"/>
                </a:lnTo>
                <a:lnTo>
                  <a:pt x="1291335" y="548126"/>
                </a:lnTo>
                <a:close/>
                <a:moveTo>
                  <a:pt x="1252749" y="528843"/>
                </a:moveTo>
                <a:lnTo>
                  <a:pt x="1256104" y="528843"/>
                </a:lnTo>
                <a:lnTo>
                  <a:pt x="1256961" y="529522"/>
                </a:lnTo>
                <a:close/>
                <a:moveTo>
                  <a:pt x="1254538" y="527602"/>
                </a:moveTo>
                <a:lnTo>
                  <a:pt x="1258045" y="528843"/>
                </a:lnTo>
                <a:lnTo>
                  <a:pt x="1256104" y="528843"/>
                </a:lnTo>
                <a:close/>
                <a:moveTo>
                  <a:pt x="1253516" y="526276"/>
                </a:moveTo>
                <a:lnTo>
                  <a:pt x="1253378" y="526683"/>
                </a:lnTo>
                <a:lnTo>
                  <a:pt x="1254538" y="527602"/>
                </a:lnTo>
                <a:lnTo>
                  <a:pt x="1253225" y="527137"/>
                </a:lnTo>
                <a:lnTo>
                  <a:pt x="1252749" y="528542"/>
                </a:lnTo>
                <a:lnTo>
                  <a:pt x="1252749" y="528843"/>
                </a:lnTo>
                <a:lnTo>
                  <a:pt x="1255795" y="531211"/>
                </a:lnTo>
                <a:lnTo>
                  <a:pt x="1252153" y="530301"/>
                </a:lnTo>
                <a:lnTo>
                  <a:pt x="1251674" y="531716"/>
                </a:lnTo>
                <a:lnTo>
                  <a:pt x="1256937" y="534539"/>
                </a:lnTo>
                <a:lnTo>
                  <a:pt x="1257582" y="532600"/>
                </a:lnTo>
                <a:lnTo>
                  <a:pt x="1255795" y="531211"/>
                </a:lnTo>
                <a:lnTo>
                  <a:pt x="1257871" y="531730"/>
                </a:lnTo>
                <a:lnTo>
                  <a:pt x="1258263" y="530554"/>
                </a:lnTo>
                <a:lnTo>
                  <a:pt x="1256961" y="529522"/>
                </a:lnTo>
                <a:lnTo>
                  <a:pt x="1258522" y="529774"/>
                </a:lnTo>
                <a:lnTo>
                  <a:pt x="1258749" y="529093"/>
                </a:lnTo>
                <a:lnTo>
                  <a:pt x="1258045" y="528843"/>
                </a:lnTo>
                <a:lnTo>
                  <a:pt x="1258303" y="528843"/>
                </a:lnTo>
                <a:lnTo>
                  <a:pt x="1258752" y="529084"/>
                </a:lnTo>
                <a:lnTo>
                  <a:pt x="1258832" y="528843"/>
                </a:lnTo>
                <a:lnTo>
                  <a:pt x="1258303" y="528843"/>
                </a:lnTo>
                <a:close/>
                <a:moveTo>
                  <a:pt x="1243919" y="525612"/>
                </a:moveTo>
                <a:lnTo>
                  <a:pt x="1246318" y="527513"/>
                </a:lnTo>
                <a:lnTo>
                  <a:pt x="1246318" y="528843"/>
                </a:lnTo>
                <a:cubicBezTo>
                  <a:pt x="1243102" y="528843"/>
                  <a:pt x="1243102" y="527236"/>
                  <a:pt x="1243906" y="525630"/>
                </a:cubicBezTo>
                <a:close/>
                <a:moveTo>
                  <a:pt x="1254706" y="522721"/>
                </a:moveTo>
                <a:lnTo>
                  <a:pt x="1254675" y="522855"/>
                </a:lnTo>
                <a:lnTo>
                  <a:pt x="1254579" y="523139"/>
                </a:lnTo>
                <a:lnTo>
                  <a:pt x="1260016" y="525287"/>
                </a:lnTo>
                <a:lnTo>
                  <a:pt x="1260565" y="523636"/>
                </a:lnTo>
                <a:close/>
                <a:moveTo>
                  <a:pt x="1246318" y="522416"/>
                </a:moveTo>
                <a:lnTo>
                  <a:pt x="1246318" y="524692"/>
                </a:lnTo>
                <a:lnTo>
                  <a:pt x="1244968" y="524214"/>
                </a:lnTo>
                <a:close/>
                <a:moveTo>
                  <a:pt x="1239887" y="522416"/>
                </a:moveTo>
                <a:lnTo>
                  <a:pt x="1244968" y="524214"/>
                </a:lnTo>
                <a:lnTo>
                  <a:pt x="1243919" y="525612"/>
                </a:lnTo>
                <a:close/>
                <a:moveTo>
                  <a:pt x="2840506" y="521603"/>
                </a:moveTo>
                <a:lnTo>
                  <a:pt x="2782175" y="574099"/>
                </a:lnTo>
                <a:lnTo>
                  <a:pt x="2782590" y="575347"/>
                </a:lnTo>
                <a:lnTo>
                  <a:pt x="2705168" y="625526"/>
                </a:lnTo>
                <a:lnTo>
                  <a:pt x="2723961" y="603945"/>
                </a:lnTo>
                <a:lnTo>
                  <a:pt x="2730837" y="599812"/>
                </a:lnTo>
                <a:cubicBezTo>
                  <a:pt x="2762923" y="580527"/>
                  <a:pt x="2791801" y="559635"/>
                  <a:pt x="2819876" y="537939"/>
                </a:cubicBezTo>
                <a:close/>
                <a:moveTo>
                  <a:pt x="2875967" y="506246"/>
                </a:moveTo>
                <a:lnTo>
                  <a:pt x="2872017" y="509815"/>
                </a:lnTo>
                <a:lnTo>
                  <a:pt x="2870693" y="510213"/>
                </a:lnTo>
                <a:close/>
                <a:moveTo>
                  <a:pt x="1267733" y="469203"/>
                </a:moveTo>
                <a:lnTo>
                  <a:pt x="1268312" y="469824"/>
                </a:lnTo>
                <a:cubicBezTo>
                  <a:pt x="1273125" y="479466"/>
                  <a:pt x="1274729" y="490715"/>
                  <a:pt x="1271521" y="503571"/>
                </a:cubicBezTo>
                <a:lnTo>
                  <a:pt x="1267989" y="524796"/>
                </a:lnTo>
                <a:lnTo>
                  <a:pt x="1278473" y="526433"/>
                </a:lnTo>
                <a:cubicBezTo>
                  <a:pt x="1286512" y="528843"/>
                  <a:pt x="1294550" y="532057"/>
                  <a:pt x="1304197" y="535271"/>
                </a:cubicBezTo>
                <a:cubicBezTo>
                  <a:pt x="1310628" y="538485"/>
                  <a:pt x="1317059" y="541699"/>
                  <a:pt x="1323490" y="545716"/>
                </a:cubicBezTo>
                <a:lnTo>
                  <a:pt x="1332354" y="552730"/>
                </a:lnTo>
                <a:lnTo>
                  <a:pt x="1329921" y="554554"/>
                </a:lnTo>
                <a:lnTo>
                  <a:pt x="1329668" y="555364"/>
                </a:lnTo>
                <a:lnTo>
                  <a:pt x="1318023" y="550376"/>
                </a:lnTo>
                <a:lnTo>
                  <a:pt x="1317059" y="548126"/>
                </a:lnTo>
                <a:cubicBezTo>
                  <a:pt x="1304197" y="541699"/>
                  <a:pt x="1292943" y="535271"/>
                  <a:pt x="1280884" y="529647"/>
                </a:cubicBezTo>
                <a:lnTo>
                  <a:pt x="1267902" y="525321"/>
                </a:lnTo>
                <a:lnTo>
                  <a:pt x="1267420" y="528213"/>
                </a:lnTo>
                <a:lnTo>
                  <a:pt x="1287315" y="536075"/>
                </a:lnTo>
                <a:lnTo>
                  <a:pt x="1292980" y="539594"/>
                </a:lnTo>
                <a:lnTo>
                  <a:pt x="1277669" y="532861"/>
                </a:lnTo>
                <a:lnTo>
                  <a:pt x="1266935" y="531130"/>
                </a:lnTo>
                <a:lnTo>
                  <a:pt x="1266800" y="531942"/>
                </a:lnTo>
                <a:lnTo>
                  <a:pt x="1278473" y="536075"/>
                </a:lnTo>
                <a:lnTo>
                  <a:pt x="1292918" y="542993"/>
                </a:lnTo>
                <a:lnTo>
                  <a:pt x="1287501" y="541841"/>
                </a:lnTo>
                <a:lnTo>
                  <a:pt x="1278473" y="536878"/>
                </a:lnTo>
                <a:lnTo>
                  <a:pt x="1268758" y="534450"/>
                </a:lnTo>
                <a:lnTo>
                  <a:pt x="1266600" y="533293"/>
                </a:lnTo>
                <a:lnTo>
                  <a:pt x="1266577" y="533280"/>
                </a:lnTo>
                <a:lnTo>
                  <a:pt x="1266577" y="533281"/>
                </a:lnTo>
                <a:lnTo>
                  <a:pt x="1266600" y="533293"/>
                </a:lnTo>
                <a:lnTo>
                  <a:pt x="1268367" y="534353"/>
                </a:lnTo>
                <a:lnTo>
                  <a:pt x="1266477" y="533881"/>
                </a:lnTo>
                <a:lnTo>
                  <a:pt x="1266142" y="535896"/>
                </a:lnTo>
                <a:lnTo>
                  <a:pt x="1291335" y="548126"/>
                </a:lnTo>
                <a:lnTo>
                  <a:pt x="1294247" y="549703"/>
                </a:lnTo>
                <a:lnTo>
                  <a:pt x="1279277" y="546519"/>
                </a:lnTo>
                <a:lnTo>
                  <a:pt x="1267056" y="539965"/>
                </a:lnTo>
                <a:lnTo>
                  <a:pt x="1265647" y="538870"/>
                </a:lnTo>
                <a:lnTo>
                  <a:pt x="1265595" y="539182"/>
                </a:lnTo>
                <a:lnTo>
                  <a:pt x="1267056" y="539965"/>
                </a:lnTo>
                <a:lnTo>
                  <a:pt x="1276655" y="547428"/>
                </a:lnTo>
                <a:lnTo>
                  <a:pt x="1265152" y="541844"/>
                </a:lnTo>
                <a:lnTo>
                  <a:pt x="1265103" y="542138"/>
                </a:lnTo>
                <a:cubicBezTo>
                  <a:pt x="1252269" y="561422"/>
                  <a:pt x="1245851" y="574278"/>
                  <a:pt x="1239434" y="587134"/>
                </a:cubicBezTo>
                <a:lnTo>
                  <a:pt x="1214943" y="628020"/>
                </a:lnTo>
                <a:lnTo>
                  <a:pt x="1225923" y="601044"/>
                </a:lnTo>
                <a:lnTo>
                  <a:pt x="1226600" y="599990"/>
                </a:lnTo>
                <a:cubicBezTo>
                  <a:pt x="1233017" y="580706"/>
                  <a:pt x="1245851" y="567850"/>
                  <a:pt x="1252269" y="548566"/>
                </a:cubicBezTo>
                <a:lnTo>
                  <a:pt x="1256570" y="535641"/>
                </a:lnTo>
                <a:lnTo>
                  <a:pt x="1251662" y="531750"/>
                </a:lnTo>
                <a:lnTo>
                  <a:pt x="1239434" y="567850"/>
                </a:lnTo>
                <a:lnTo>
                  <a:pt x="1225923" y="601044"/>
                </a:lnTo>
                <a:lnTo>
                  <a:pt x="1218229" y="613032"/>
                </a:lnTo>
                <a:lnTo>
                  <a:pt x="1233017" y="571064"/>
                </a:lnTo>
                <a:lnTo>
                  <a:pt x="1247643" y="529554"/>
                </a:lnTo>
                <a:lnTo>
                  <a:pt x="1246318" y="528843"/>
                </a:lnTo>
                <a:lnTo>
                  <a:pt x="1247766" y="529205"/>
                </a:lnTo>
                <a:lnTo>
                  <a:pt x="1247916" y="528780"/>
                </a:lnTo>
                <a:lnTo>
                  <a:pt x="1246318" y="527513"/>
                </a:lnTo>
                <a:lnTo>
                  <a:pt x="1246318" y="525630"/>
                </a:lnTo>
                <a:lnTo>
                  <a:pt x="1246318" y="524692"/>
                </a:lnTo>
                <a:lnTo>
                  <a:pt x="1249019" y="525648"/>
                </a:lnTo>
                <a:lnTo>
                  <a:pt x="1249548" y="524148"/>
                </a:lnTo>
                <a:lnTo>
                  <a:pt x="1246318" y="522416"/>
                </a:lnTo>
                <a:lnTo>
                  <a:pt x="1247996" y="522416"/>
                </a:lnTo>
                <a:lnTo>
                  <a:pt x="1249686" y="523756"/>
                </a:lnTo>
                <a:lnTo>
                  <a:pt x="1250159" y="522416"/>
                </a:lnTo>
                <a:lnTo>
                  <a:pt x="1247996" y="522416"/>
                </a:lnTo>
                <a:lnTo>
                  <a:pt x="1241384" y="517174"/>
                </a:lnTo>
                <a:lnTo>
                  <a:pt x="1239887" y="521536"/>
                </a:lnTo>
                <a:lnTo>
                  <a:pt x="1239887" y="522416"/>
                </a:lnTo>
                <a:lnTo>
                  <a:pt x="1239719" y="522025"/>
                </a:lnTo>
                <a:lnTo>
                  <a:pt x="1239434" y="522855"/>
                </a:lnTo>
                <a:cubicBezTo>
                  <a:pt x="1220182" y="587134"/>
                  <a:pt x="1188096" y="644985"/>
                  <a:pt x="1149592" y="702836"/>
                </a:cubicBezTo>
                <a:cubicBezTo>
                  <a:pt x="1130341" y="731762"/>
                  <a:pt x="1112693" y="762294"/>
                  <a:pt x="1095046" y="792827"/>
                </a:cubicBezTo>
                <a:lnTo>
                  <a:pt x="1056782" y="855954"/>
                </a:lnTo>
                <a:lnTo>
                  <a:pt x="1040499" y="879604"/>
                </a:lnTo>
                <a:lnTo>
                  <a:pt x="1001584" y="936124"/>
                </a:lnTo>
                <a:lnTo>
                  <a:pt x="1004447" y="940145"/>
                </a:lnTo>
                <a:lnTo>
                  <a:pt x="1040499" y="882818"/>
                </a:lnTo>
                <a:lnTo>
                  <a:pt x="1056782" y="855954"/>
                </a:lnTo>
                <a:lnTo>
                  <a:pt x="1104671" y="786399"/>
                </a:lnTo>
                <a:cubicBezTo>
                  <a:pt x="1123923" y="754259"/>
                  <a:pt x="1149592" y="722120"/>
                  <a:pt x="1168844" y="689980"/>
                </a:cubicBezTo>
                <a:cubicBezTo>
                  <a:pt x="1178470" y="673911"/>
                  <a:pt x="1188096" y="659448"/>
                  <a:pt x="1197722" y="644985"/>
                </a:cubicBezTo>
                <a:lnTo>
                  <a:pt x="1218229" y="613032"/>
                </a:lnTo>
                <a:lnTo>
                  <a:pt x="1213765" y="625701"/>
                </a:lnTo>
                <a:lnTo>
                  <a:pt x="1201391" y="650645"/>
                </a:lnTo>
                <a:lnTo>
                  <a:pt x="1181679" y="683552"/>
                </a:lnTo>
                <a:cubicBezTo>
                  <a:pt x="1156010" y="715692"/>
                  <a:pt x="1136758" y="747832"/>
                  <a:pt x="1117506" y="773543"/>
                </a:cubicBezTo>
                <a:cubicBezTo>
                  <a:pt x="1091837" y="805683"/>
                  <a:pt x="1072585" y="837822"/>
                  <a:pt x="1053333" y="869962"/>
                </a:cubicBezTo>
                <a:lnTo>
                  <a:pt x="1005571" y="941724"/>
                </a:lnTo>
                <a:lnTo>
                  <a:pt x="1008355" y="945632"/>
                </a:lnTo>
                <a:lnTo>
                  <a:pt x="1003967" y="944134"/>
                </a:lnTo>
                <a:lnTo>
                  <a:pt x="1002470" y="946383"/>
                </a:lnTo>
                <a:lnTo>
                  <a:pt x="1007994" y="954139"/>
                </a:lnTo>
                <a:lnTo>
                  <a:pt x="999625" y="950659"/>
                </a:lnTo>
                <a:lnTo>
                  <a:pt x="989161" y="966381"/>
                </a:lnTo>
                <a:lnTo>
                  <a:pt x="980560" y="978129"/>
                </a:lnTo>
                <a:lnTo>
                  <a:pt x="998206" y="950069"/>
                </a:lnTo>
                <a:lnTo>
                  <a:pt x="993368" y="948057"/>
                </a:lnTo>
                <a:lnTo>
                  <a:pt x="976326" y="972809"/>
                </a:lnTo>
                <a:lnTo>
                  <a:pt x="974968" y="974752"/>
                </a:lnTo>
                <a:lnTo>
                  <a:pt x="991920" y="947455"/>
                </a:lnTo>
                <a:lnTo>
                  <a:pt x="975096" y="940458"/>
                </a:lnTo>
                <a:lnTo>
                  <a:pt x="967554" y="936756"/>
                </a:lnTo>
                <a:lnTo>
                  <a:pt x="968677" y="937239"/>
                </a:lnTo>
                <a:cubicBezTo>
                  <a:pt x="969479" y="936434"/>
                  <a:pt x="969479" y="934824"/>
                  <a:pt x="969479" y="934824"/>
                </a:cubicBezTo>
                <a:lnTo>
                  <a:pt x="963696" y="929734"/>
                </a:lnTo>
                <a:lnTo>
                  <a:pt x="976701" y="934824"/>
                </a:lnTo>
                <a:lnTo>
                  <a:pt x="995729" y="941321"/>
                </a:lnTo>
                <a:lnTo>
                  <a:pt x="997190" y="938968"/>
                </a:lnTo>
                <a:lnTo>
                  <a:pt x="988125" y="926240"/>
                </a:lnTo>
                <a:lnTo>
                  <a:pt x="988737" y="921948"/>
                </a:lnTo>
                <a:lnTo>
                  <a:pt x="981376" y="918514"/>
                </a:lnTo>
                <a:lnTo>
                  <a:pt x="950222" y="896195"/>
                </a:lnTo>
                <a:cubicBezTo>
                  <a:pt x="930965" y="883318"/>
                  <a:pt x="905289" y="864004"/>
                  <a:pt x="886032" y="851127"/>
                </a:cubicBezTo>
                <a:cubicBezTo>
                  <a:pt x="895661" y="857566"/>
                  <a:pt x="905289" y="862394"/>
                  <a:pt x="914918" y="867223"/>
                </a:cubicBezTo>
                <a:lnTo>
                  <a:pt x="933299" y="877465"/>
                </a:lnTo>
                <a:lnTo>
                  <a:pt x="956641" y="896195"/>
                </a:lnTo>
                <a:cubicBezTo>
                  <a:pt x="969480" y="902633"/>
                  <a:pt x="980713" y="910681"/>
                  <a:pt x="990341" y="920338"/>
                </a:cubicBezTo>
                <a:lnTo>
                  <a:pt x="1000180" y="934153"/>
                </a:lnTo>
                <a:lnTo>
                  <a:pt x="1007610" y="922189"/>
                </a:lnTo>
                <a:cubicBezTo>
                  <a:pt x="1027664" y="889246"/>
                  <a:pt x="1046916" y="857106"/>
                  <a:pt x="1066168" y="824967"/>
                </a:cubicBezTo>
                <a:cubicBezTo>
                  <a:pt x="1085420" y="792827"/>
                  <a:pt x="1104671" y="760687"/>
                  <a:pt x="1123923" y="734976"/>
                </a:cubicBezTo>
                <a:cubicBezTo>
                  <a:pt x="1143175" y="702836"/>
                  <a:pt x="1162427" y="677124"/>
                  <a:pt x="1175261" y="651413"/>
                </a:cubicBezTo>
                <a:cubicBezTo>
                  <a:pt x="1191305" y="622487"/>
                  <a:pt x="1207348" y="591955"/>
                  <a:pt x="1220182" y="560619"/>
                </a:cubicBezTo>
                <a:lnTo>
                  <a:pt x="1241548" y="481035"/>
                </a:lnTo>
                <a:lnTo>
                  <a:pt x="1242643" y="482680"/>
                </a:lnTo>
                <a:cubicBezTo>
                  <a:pt x="1244247" y="482680"/>
                  <a:pt x="1245851" y="481073"/>
                  <a:pt x="1245851" y="477859"/>
                </a:cubicBezTo>
                <a:cubicBezTo>
                  <a:pt x="1245851" y="477859"/>
                  <a:pt x="1252269" y="471431"/>
                  <a:pt x="1252269" y="471431"/>
                </a:cubicBezTo>
                <a:cubicBezTo>
                  <a:pt x="1252269" y="481073"/>
                  <a:pt x="1250664" y="489108"/>
                  <a:pt x="1248258" y="497143"/>
                </a:cubicBezTo>
                <a:lnTo>
                  <a:pt x="1241595" y="516557"/>
                </a:lnTo>
                <a:lnTo>
                  <a:pt x="1251106" y="519726"/>
                </a:lnTo>
                <a:lnTo>
                  <a:pt x="1252269" y="516427"/>
                </a:lnTo>
                <a:cubicBezTo>
                  <a:pt x="1252269" y="509999"/>
                  <a:pt x="1253873" y="503571"/>
                  <a:pt x="1256279" y="496339"/>
                </a:cubicBezTo>
                <a:lnTo>
                  <a:pt x="1261003" y="483007"/>
                </a:lnTo>
                <a:lnTo>
                  <a:pt x="1262154" y="490585"/>
                </a:lnTo>
                <a:lnTo>
                  <a:pt x="1255092" y="521054"/>
                </a:lnTo>
                <a:lnTo>
                  <a:pt x="1260792" y="522953"/>
                </a:lnTo>
                <a:lnTo>
                  <a:pt x="1265103" y="509999"/>
                </a:lnTo>
                <a:lnTo>
                  <a:pt x="1262154" y="490585"/>
                </a:lnTo>
                <a:lnTo>
                  <a:pt x="1265103" y="477859"/>
                </a:lnTo>
                <a:close/>
                <a:moveTo>
                  <a:pt x="1244958" y="468332"/>
                </a:moveTo>
                <a:lnTo>
                  <a:pt x="1241548" y="481035"/>
                </a:lnTo>
                <a:lnTo>
                  <a:pt x="1239434" y="477859"/>
                </a:lnTo>
                <a:cubicBezTo>
                  <a:pt x="1239434" y="474645"/>
                  <a:pt x="1241039" y="471431"/>
                  <a:pt x="1243445" y="469021"/>
                </a:cubicBezTo>
                <a:close/>
                <a:moveTo>
                  <a:pt x="3179763" y="465188"/>
                </a:moveTo>
                <a:cubicBezTo>
                  <a:pt x="3186113" y="465188"/>
                  <a:pt x="3186113" y="471538"/>
                  <a:pt x="3179763" y="471538"/>
                </a:cubicBezTo>
                <a:cubicBezTo>
                  <a:pt x="3179763" y="471538"/>
                  <a:pt x="3179763" y="465188"/>
                  <a:pt x="3179763" y="465188"/>
                </a:cubicBezTo>
                <a:close/>
                <a:moveTo>
                  <a:pt x="1252269" y="465003"/>
                </a:moveTo>
                <a:cubicBezTo>
                  <a:pt x="1252269" y="465003"/>
                  <a:pt x="1252269" y="465003"/>
                  <a:pt x="1252269" y="471431"/>
                </a:cubicBezTo>
                <a:cubicBezTo>
                  <a:pt x="1252269" y="471431"/>
                  <a:pt x="1252269" y="469824"/>
                  <a:pt x="1251467" y="468217"/>
                </a:cubicBezTo>
                <a:lnTo>
                  <a:pt x="1248695" y="466631"/>
                </a:lnTo>
                <a:close/>
                <a:moveTo>
                  <a:pt x="1245851" y="465003"/>
                </a:moveTo>
                <a:lnTo>
                  <a:pt x="1248695" y="466631"/>
                </a:lnTo>
                <a:lnTo>
                  <a:pt x="1244958" y="468332"/>
                </a:lnTo>
                <a:close/>
                <a:moveTo>
                  <a:pt x="1135848" y="456488"/>
                </a:moveTo>
                <a:cubicBezTo>
                  <a:pt x="1136651" y="457288"/>
                  <a:pt x="1136651" y="458887"/>
                  <a:pt x="1136651" y="458887"/>
                </a:cubicBezTo>
                <a:cubicBezTo>
                  <a:pt x="1098097" y="529283"/>
                  <a:pt x="1065969" y="599679"/>
                  <a:pt x="1008138" y="657276"/>
                </a:cubicBezTo>
                <a:cubicBezTo>
                  <a:pt x="1008138" y="657276"/>
                  <a:pt x="1001713" y="657276"/>
                  <a:pt x="1008138" y="650876"/>
                </a:cubicBezTo>
                <a:cubicBezTo>
                  <a:pt x="1059543" y="599679"/>
                  <a:pt x="1091671" y="522884"/>
                  <a:pt x="1130225" y="458887"/>
                </a:cubicBezTo>
                <a:cubicBezTo>
                  <a:pt x="1133438" y="455688"/>
                  <a:pt x="1135044" y="455688"/>
                  <a:pt x="1135848" y="456488"/>
                </a:cubicBezTo>
                <a:close/>
                <a:moveTo>
                  <a:pt x="1236627" y="456484"/>
                </a:moveTo>
                <a:cubicBezTo>
                  <a:pt x="1238232" y="457283"/>
                  <a:pt x="1239838" y="458881"/>
                  <a:pt x="1239838" y="458881"/>
                </a:cubicBezTo>
                <a:cubicBezTo>
                  <a:pt x="1207727" y="497238"/>
                  <a:pt x="1188460" y="548382"/>
                  <a:pt x="1169194" y="586739"/>
                </a:cubicBezTo>
                <a:cubicBezTo>
                  <a:pt x="1156349" y="605918"/>
                  <a:pt x="1149927" y="625097"/>
                  <a:pt x="1137083" y="644275"/>
                </a:cubicBezTo>
                <a:cubicBezTo>
                  <a:pt x="1130661" y="663454"/>
                  <a:pt x="1117816" y="676240"/>
                  <a:pt x="1104972" y="689026"/>
                </a:cubicBezTo>
                <a:cubicBezTo>
                  <a:pt x="1098550" y="689026"/>
                  <a:pt x="1098550" y="682633"/>
                  <a:pt x="1098550" y="682633"/>
                </a:cubicBezTo>
                <a:cubicBezTo>
                  <a:pt x="1117816" y="669847"/>
                  <a:pt x="1124238" y="650668"/>
                  <a:pt x="1137083" y="637883"/>
                </a:cubicBezTo>
                <a:cubicBezTo>
                  <a:pt x="1143505" y="618704"/>
                  <a:pt x="1156349" y="599525"/>
                  <a:pt x="1162772" y="580346"/>
                </a:cubicBezTo>
                <a:cubicBezTo>
                  <a:pt x="1188460" y="541989"/>
                  <a:pt x="1207727" y="497238"/>
                  <a:pt x="1233416" y="458881"/>
                </a:cubicBezTo>
                <a:cubicBezTo>
                  <a:pt x="1233416" y="455684"/>
                  <a:pt x="1235021" y="455684"/>
                  <a:pt x="1236627" y="456484"/>
                </a:cubicBezTo>
                <a:close/>
                <a:moveTo>
                  <a:pt x="2924577" y="456052"/>
                </a:moveTo>
                <a:lnTo>
                  <a:pt x="2865599" y="509815"/>
                </a:lnTo>
                <a:cubicBezTo>
                  <a:pt x="2862391" y="509815"/>
                  <a:pt x="2862391" y="511422"/>
                  <a:pt x="2863995" y="512225"/>
                </a:cubicBezTo>
                <a:lnTo>
                  <a:pt x="2870693" y="510213"/>
                </a:lnTo>
                <a:lnTo>
                  <a:pt x="2805061" y="559581"/>
                </a:lnTo>
                <a:lnTo>
                  <a:pt x="2911478" y="465772"/>
                </a:lnTo>
                <a:close/>
                <a:moveTo>
                  <a:pt x="1176262" y="451003"/>
                </a:moveTo>
                <a:cubicBezTo>
                  <a:pt x="1176262" y="451003"/>
                  <a:pt x="1176262" y="452616"/>
                  <a:pt x="1175459" y="455036"/>
                </a:cubicBezTo>
                <a:lnTo>
                  <a:pt x="1174335" y="456810"/>
                </a:lnTo>
                <a:lnTo>
                  <a:pt x="1173853" y="456649"/>
                </a:lnTo>
                <a:cubicBezTo>
                  <a:pt x="1173050" y="455843"/>
                  <a:pt x="1173050" y="454230"/>
                  <a:pt x="1176262" y="451003"/>
                </a:cubicBezTo>
                <a:close/>
                <a:moveTo>
                  <a:pt x="1182688" y="444551"/>
                </a:moveTo>
                <a:cubicBezTo>
                  <a:pt x="1182688" y="444551"/>
                  <a:pt x="1182688" y="451003"/>
                  <a:pt x="1182688" y="451003"/>
                </a:cubicBezTo>
                <a:cubicBezTo>
                  <a:pt x="1182688" y="457456"/>
                  <a:pt x="1176262" y="470361"/>
                  <a:pt x="1169837" y="476813"/>
                </a:cubicBezTo>
                <a:cubicBezTo>
                  <a:pt x="1156985" y="496170"/>
                  <a:pt x="1144134" y="515527"/>
                  <a:pt x="1131283" y="534885"/>
                </a:cubicBezTo>
                <a:cubicBezTo>
                  <a:pt x="1105580" y="573599"/>
                  <a:pt x="1086303" y="612314"/>
                  <a:pt x="1054175" y="644576"/>
                </a:cubicBezTo>
                <a:cubicBezTo>
                  <a:pt x="1047750" y="644576"/>
                  <a:pt x="1047750" y="638123"/>
                  <a:pt x="1047750" y="638123"/>
                </a:cubicBezTo>
                <a:cubicBezTo>
                  <a:pt x="1079878" y="612314"/>
                  <a:pt x="1099155" y="580052"/>
                  <a:pt x="1118432" y="547790"/>
                </a:cubicBezTo>
                <a:cubicBezTo>
                  <a:pt x="1131283" y="534885"/>
                  <a:pt x="1137708" y="515527"/>
                  <a:pt x="1150560" y="502623"/>
                </a:cubicBezTo>
                <a:cubicBezTo>
                  <a:pt x="1156985" y="489718"/>
                  <a:pt x="1163411" y="483265"/>
                  <a:pt x="1163411" y="476813"/>
                </a:cubicBezTo>
                <a:cubicBezTo>
                  <a:pt x="1169837" y="470361"/>
                  <a:pt x="1169837" y="470361"/>
                  <a:pt x="1169837" y="463908"/>
                </a:cubicBezTo>
                <a:lnTo>
                  <a:pt x="1174335" y="456810"/>
                </a:lnTo>
                <a:lnTo>
                  <a:pt x="1176262" y="457456"/>
                </a:lnTo>
                <a:cubicBezTo>
                  <a:pt x="1182688" y="451003"/>
                  <a:pt x="1182688" y="451003"/>
                  <a:pt x="1176262" y="451003"/>
                </a:cubicBezTo>
                <a:cubicBezTo>
                  <a:pt x="1176262" y="451003"/>
                  <a:pt x="1176262" y="444551"/>
                  <a:pt x="1182688" y="444551"/>
                </a:cubicBezTo>
                <a:close/>
                <a:moveTo>
                  <a:pt x="1195316" y="438201"/>
                </a:moveTo>
                <a:cubicBezTo>
                  <a:pt x="1201738" y="438201"/>
                  <a:pt x="1201738" y="444642"/>
                  <a:pt x="1201738" y="444642"/>
                </a:cubicBezTo>
                <a:cubicBezTo>
                  <a:pt x="1150360" y="509049"/>
                  <a:pt x="1118249" y="592778"/>
                  <a:pt x="1066872" y="663626"/>
                </a:cubicBezTo>
                <a:cubicBezTo>
                  <a:pt x="1066872" y="663626"/>
                  <a:pt x="1060450" y="663626"/>
                  <a:pt x="1060450" y="657185"/>
                </a:cubicBezTo>
                <a:cubicBezTo>
                  <a:pt x="1111827" y="586337"/>
                  <a:pt x="1143938" y="509049"/>
                  <a:pt x="1195316" y="438201"/>
                </a:cubicBezTo>
                <a:close/>
                <a:moveTo>
                  <a:pt x="1256062" y="434606"/>
                </a:moveTo>
                <a:lnTo>
                  <a:pt x="1258888" y="438201"/>
                </a:lnTo>
                <a:cubicBezTo>
                  <a:pt x="1258888" y="438201"/>
                  <a:pt x="1258888" y="438201"/>
                  <a:pt x="1252466" y="438201"/>
                </a:cubicBezTo>
                <a:cubicBezTo>
                  <a:pt x="1252466" y="438201"/>
                  <a:pt x="1252466" y="438201"/>
                  <a:pt x="1253269" y="437399"/>
                </a:cubicBezTo>
                <a:close/>
                <a:moveTo>
                  <a:pt x="1127091" y="430338"/>
                </a:moveTo>
                <a:cubicBezTo>
                  <a:pt x="1128696" y="431950"/>
                  <a:pt x="1130301" y="435175"/>
                  <a:pt x="1130301" y="438399"/>
                </a:cubicBezTo>
                <a:cubicBezTo>
                  <a:pt x="1078948" y="496442"/>
                  <a:pt x="1040434" y="567384"/>
                  <a:pt x="989082" y="625427"/>
                </a:cubicBezTo>
                <a:cubicBezTo>
                  <a:pt x="989082" y="631876"/>
                  <a:pt x="982663" y="625427"/>
                  <a:pt x="982663" y="625427"/>
                </a:cubicBezTo>
                <a:cubicBezTo>
                  <a:pt x="1040434" y="567384"/>
                  <a:pt x="1072529" y="489993"/>
                  <a:pt x="1123882" y="431950"/>
                </a:cubicBezTo>
                <a:cubicBezTo>
                  <a:pt x="1123882" y="428726"/>
                  <a:pt x="1125487" y="428726"/>
                  <a:pt x="1127091" y="430338"/>
                </a:cubicBezTo>
                <a:close/>
                <a:moveTo>
                  <a:pt x="1104837" y="406544"/>
                </a:moveTo>
                <a:cubicBezTo>
                  <a:pt x="1053529" y="477421"/>
                  <a:pt x="1002221" y="541855"/>
                  <a:pt x="957326" y="612732"/>
                </a:cubicBezTo>
                <a:cubicBezTo>
                  <a:pt x="957326" y="619176"/>
                  <a:pt x="950913" y="612732"/>
                  <a:pt x="950913" y="612732"/>
                </a:cubicBezTo>
                <a:cubicBezTo>
                  <a:pt x="995807" y="535412"/>
                  <a:pt x="1053529" y="470978"/>
                  <a:pt x="1104837" y="406544"/>
                </a:cubicBezTo>
                <a:close/>
                <a:moveTo>
                  <a:pt x="2994422" y="395304"/>
                </a:moveTo>
                <a:lnTo>
                  <a:pt x="2956510" y="427585"/>
                </a:lnTo>
                <a:lnTo>
                  <a:pt x="2949024" y="432674"/>
                </a:lnTo>
                <a:lnTo>
                  <a:pt x="2911478" y="465772"/>
                </a:lnTo>
                <a:lnTo>
                  <a:pt x="2904103" y="471244"/>
                </a:lnTo>
                <a:lnTo>
                  <a:pt x="2840506" y="521603"/>
                </a:lnTo>
                <a:lnTo>
                  <a:pt x="2932179" y="439102"/>
                </a:lnTo>
                <a:close/>
                <a:moveTo>
                  <a:pt x="3004243" y="395139"/>
                </a:moveTo>
                <a:lnTo>
                  <a:pt x="2977147" y="417044"/>
                </a:lnTo>
                <a:lnTo>
                  <a:pt x="2924577" y="456052"/>
                </a:lnTo>
                <a:lnTo>
                  <a:pt x="2945815" y="436692"/>
                </a:lnTo>
                <a:lnTo>
                  <a:pt x="2956510" y="427585"/>
                </a:lnTo>
                <a:close/>
                <a:moveTo>
                  <a:pt x="1085049" y="378726"/>
                </a:moveTo>
                <a:cubicBezTo>
                  <a:pt x="1085851" y="379531"/>
                  <a:pt x="1085851" y="381142"/>
                  <a:pt x="1085851" y="381142"/>
                </a:cubicBezTo>
                <a:cubicBezTo>
                  <a:pt x="1034562" y="458430"/>
                  <a:pt x="983274" y="529278"/>
                  <a:pt x="925574" y="600126"/>
                </a:cubicBezTo>
                <a:cubicBezTo>
                  <a:pt x="919163" y="600126"/>
                  <a:pt x="919163" y="600126"/>
                  <a:pt x="919163" y="593685"/>
                </a:cubicBezTo>
                <a:cubicBezTo>
                  <a:pt x="983274" y="529278"/>
                  <a:pt x="1028151" y="451989"/>
                  <a:pt x="1079440" y="381142"/>
                </a:cubicBezTo>
                <a:cubicBezTo>
                  <a:pt x="1082645" y="377921"/>
                  <a:pt x="1084248" y="377921"/>
                  <a:pt x="1085049" y="378726"/>
                </a:cubicBezTo>
                <a:close/>
                <a:moveTo>
                  <a:pt x="988947" y="374701"/>
                </a:moveTo>
                <a:cubicBezTo>
                  <a:pt x="988947" y="374701"/>
                  <a:pt x="995363" y="374701"/>
                  <a:pt x="988947" y="381108"/>
                </a:cubicBezTo>
                <a:cubicBezTo>
                  <a:pt x="944033" y="438768"/>
                  <a:pt x="905536" y="502835"/>
                  <a:pt x="847791" y="554089"/>
                </a:cubicBezTo>
                <a:cubicBezTo>
                  <a:pt x="847791" y="554089"/>
                  <a:pt x="841375" y="547682"/>
                  <a:pt x="847791" y="547682"/>
                </a:cubicBezTo>
                <a:cubicBezTo>
                  <a:pt x="905536" y="502835"/>
                  <a:pt x="937617" y="432361"/>
                  <a:pt x="988947" y="374701"/>
                </a:cubicBezTo>
                <a:close/>
                <a:moveTo>
                  <a:pt x="1041282" y="368351"/>
                </a:moveTo>
                <a:cubicBezTo>
                  <a:pt x="1047750" y="368351"/>
                  <a:pt x="1047750" y="374794"/>
                  <a:pt x="1047750" y="374794"/>
                </a:cubicBezTo>
                <a:cubicBezTo>
                  <a:pt x="1028347" y="394124"/>
                  <a:pt x="1015412" y="419898"/>
                  <a:pt x="1002477" y="439228"/>
                </a:cubicBezTo>
                <a:cubicBezTo>
                  <a:pt x="976606" y="477888"/>
                  <a:pt x="950736" y="510105"/>
                  <a:pt x="924865" y="542322"/>
                </a:cubicBezTo>
                <a:cubicBezTo>
                  <a:pt x="918398" y="555209"/>
                  <a:pt x="911930" y="568096"/>
                  <a:pt x="898995" y="574539"/>
                </a:cubicBezTo>
                <a:cubicBezTo>
                  <a:pt x="892528" y="580982"/>
                  <a:pt x="886060" y="587426"/>
                  <a:pt x="879592" y="580982"/>
                </a:cubicBezTo>
                <a:cubicBezTo>
                  <a:pt x="886060" y="580982"/>
                  <a:pt x="886060" y="580982"/>
                  <a:pt x="886060" y="574539"/>
                </a:cubicBezTo>
                <a:cubicBezTo>
                  <a:pt x="892528" y="574539"/>
                  <a:pt x="892528" y="574539"/>
                  <a:pt x="892528" y="568096"/>
                </a:cubicBezTo>
                <a:cubicBezTo>
                  <a:pt x="905463" y="561652"/>
                  <a:pt x="911930" y="548766"/>
                  <a:pt x="918398" y="542322"/>
                </a:cubicBezTo>
                <a:cubicBezTo>
                  <a:pt x="944268" y="510105"/>
                  <a:pt x="970139" y="471445"/>
                  <a:pt x="996009" y="439228"/>
                </a:cubicBezTo>
                <a:cubicBezTo>
                  <a:pt x="1008944" y="419898"/>
                  <a:pt x="1021879" y="394124"/>
                  <a:pt x="1041282" y="368351"/>
                </a:cubicBezTo>
                <a:close/>
                <a:moveTo>
                  <a:pt x="873050" y="342951"/>
                </a:moveTo>
                <a:cubicBezTo>
                  <a:pt x="873050" y="342951"/>
                  <a:pt x="879476" y="342951"/>
                  <a:pt x="879476" y="342951"/>
                </a:cubicBezTo>
                <a:cubicBezTo>
                  <a:pt x="840922" y="400630"/>
                  <a:pt x="795943" y="458310"/>
                  <a:pt x="750963" y="509580"/>
                </a:cubicBezTo>
                <a:cubicBezTo>
                  <a:pt x="750963" y="515989"/>
                  <a:pt x="744538" y="509580"/>
                  <a:pt x="750963" y="503171"/>
                </a:cubicBezTo>
                <a:cubicBezTo>
                  <a:pt x="795943" y="451901"/>
                  <a:pt x="834496" y="400630"/>
                  <a:pt x="873050" y="342951"/>
                </a:cubicBezTo>
                <a:close/>
                <a:moveTo>
                  <a:pt x="1096042" y="339358"/>
                </a:moveTo>
                <a:lnTo>
                  <a:pt x="1099746" y="341939"/>
                </a:lnTo>
                <a:lnTo>
                  <a:pt x="1096731" y="340051"/>
                </a:lnTo>
                <a:close/>
                <a:moveTo>
                  <a:pt x="919091" y="328769"/>
                </a:moveTo>
                <a:cubicBezTo>
                  <a:pt x="880557" y="393327"/>
                  <a:pt x="848447" y="457885"/>
                  <a:pt x="790647" y="509532"/>
                </a:cubicBezTo>
                <a:cubicBezTo>
                  <a:pt x="842024" y="457885"/>
                  <a:pt x="874135" y="386871"/>
                  <a:pt x="919091" y="328769"/>
                </a:cubicBezTo>
                <a:close/>
                <a:moveTo>
                  <a:pt x="1075347" y="326659"/>
                </a:moveTo>
                <a:lnTo>
                  <a:pt x="1096731" y="340051"/>
                </a:lnTo>
                <a:lnTo>
                  <a:pt x="1136879" y="380430"/>
                </a:lnTo>
                <a:cubicBezTo>
                  <a:pt x="1140090" y="383639"/>
                  <a:pt x="1140090" y="385244"/>
                  <a:pt x="1138484" y="386046"/>
                </a:cubicBezTo>
                <a:lnTo>
                  <a:pt x="1137031" y="386192"/>
                </a:lnTo>
                <a:lnTo>
                  <a:pt x="1120227" y="375323"/>
                </a:lnTo>
                <a:lnTo>
                  <a:pt x="1080691" y="330783"/>
                </a:lnTo>
                <a:close/>
                <a:moveTo>
                  <a:pt x="976244" y="322313"/>
                </a:moveTo>
                <a:cubicBezTo>
                  <a:pt x="982663" y="322313"/>
                  <a:pt x="982663" y="322313"/>
                  <a:pt x="982663" y="328765"/>
                </a:cubicBezTo>
                <a:cubicBezTo>
                  <a:pt x="931310" y="386837"/>
                  <a:pt x="892796" y="457814"/>
                  <a:pt x="841444" y="515885"/>
                </a:cubicBezTo>
                <a:cubicBezTo>
                  <a:pt x="841444" y="522338"/>
                  <a:pt x="835025" y="515885"/>
                  <a:pt x="835025" y="509433"/>
                </a:cubicBezTo>
                <a:cubicBezTo>
                  <a:pt x="886377" y="451361"/>
                  <a:pt x="924891" y="380385"/>
                  <a:pt x="976244" y="322313"/>
                </a:cubicBezTo>
                <a:close/>
                <a:moveTo>
                  <a:pt x="1077503" y="320712"/>
                </a:moveTo>
                <a:lnTo>
                  <a:pt x="1092215" y="331277"/>
                </a:lnTo>
                <a:lnTo>
                  <a:pt x="1080102" y="323326"/>
                </a:lnTo>
                <a:close/>
                <a:moveTo>
                  <a:pt x="1071960" y="315137"/>
                </a:moveTo>
                <a:lnTo>
                  <a:pt x="1098350" y="330682"/>
                </a:lnTo>
                <a:lnTo>
                  <a:pt x="1115795" y="342827"/>
                </a:lnTo>
                <a:lnTo>
                  <a:pt x="1073677" y="316864"/>
                </a:lnTo>
                <a:close/>
                <a:moveTo>
                  <a:pt x="841296" y="309613"/>
                </a:moveTo>
                <a:cubicBezTo>
                  <a:pt x="841296" y="309613"/>
                  <a:pt x="847726" y="309613"/>
                  <a:pt x="847726" y="316090"/>
                </a:cubicBezTo>
                <a:cubicBezTo>
                  <a:pt x="809149" y="367906"/>
                  <a:pt x="764144" y="413245"/>
                  <a:pt x="725567" y="465061"/>
                </a:cubicBezTo>
                <a:cubicBezTo>
                  <a:pt x="764144" y="413245"/>
                  <a:pt x="802720" y="361429"/>
                  <a:pt x="841296" y="309613"/>
                </a:cubicBezTo>
                <a:close/>
                <a:moveTo>
                  <a:pt x="1059671" y="307906"/>
                </a:moveTo>
                <a:lnTo>
                  <a:pt x="1072664" y="316239"/>
                </a:lnTo>
                <a:lnTo>
                  <a:pt x="1073677" y="316864"/>
                </a:lnTo>
                <a:lnTo>
                  <a:pt x="1077503" y="320712"/>
                </a:lnTo>
                <a:close/>
                <a:moveTo>
                  <a:pt x="1059526" y="307812"/>
                </a:moveTo>
                <a:lnTo>
                  <a:pt x="1059612" y="307863"/>
                </a:lnTo>
                <a:lnTo>
                  <a:pt x="1059671" y="307906"/>
                </a:lnTo>
                <a:close/>
                <a:moveTo>
                  <a:pt x="1044737" y="303038"/>
                </a:moveTo>
                <a:lnTo>
                  <a:pt x="1079085" y="322658"/>
                </a:lnTo>
                <a:lnTo>
                  <a:pt x="1080102" y="323326"/>
                </a:lnTo>
                <a:lnTo>
                  <a:pt x="1096042" y="339358"/>
                </a:lnTo>
                <a:lnTo>
                  <a:pt x="1052285" y="308863"/>
                </a:lnTo>
                <a:close/>
                <a:moveTo>
                  <a:pt x="1010857" y="283686"/>
                </a:moveTo>
                <a:lnTo>
                  <a:pt x="1040249" y="300475"/>
                </a:lnTo>
                <a:lnTo>
                  <a:pt x="1052285" y="308863"/>
                </a:lnTo>
                <a:lnTo>
                  <a:pt x="1075347" y="326659"/>
                </a:lnTo>
                <a:lnTo>
                  <a:pt x="1063834" y="319449"/>
                </a:lnTo>
                <a:close/>
                <a:moveTo>
                  <a:pt x="3352738" y="277863"/>
                </a:moveTo>
                <a:cubicBezTo>
                  <a:pt x="3352738" y="277863"/>
                  <a:pt x="3359150" y="284296"/>
                  <a:pt x="3352738" y="284296"/>
                </a:cubicBezTo>
                <a:cubicBezTo>
                  <a:pt x="3327089" y="297164"/>
                  <a:pt x="3301440" y="322898"/>
                  <a:pt x="3275791" y="342198"/>
                </a:cubicBezTo>
                <a:cubicBezTo>
                  <a:pt x="3250142" y="361499"/>
                  <a:pt x="3230905" y="380800"/>
                  <a:pt x="3205256" y="400100"/>
                </a:cubicBezTo>
                <a:cubicBezTo>
                  <a:pt x="3147546" y="438702"/>
                  <a:pt x="3096248" y="483737"/>
                  <a:pt x="3038538" y="515904"/>
                </a:cubicBezTo>
                <a:cubicBezTo>
                  <a:pt x="3096248" y="477303"/>
                  <a:pt x="3147546" y="432268"/>
                  <a:pt x="3205256" y="393667"/>
                </a:cubicBezTo>
                <a:cubicBezTo>
                  <a:pt x="3230905" y="374366"/>
                  <a:pt x="3250142" y="355066"/>
                  <a:pt x="3275791" y="329331"/>
                </a:cubicBezTo>
                <a:cubicBezTo>
                  <a:pt x="3301440" y="310031"/>
                  <a:pt x="3327089" y="297164"/>
                  <a:pt x="3352738" y="277863"/>
                </a:cubicBezTo>
                <a:close/>
                <a:moveTo>
                  <a:pt x="815172" y="275520"/>
                </a:moveTo>
                <a:cubicBezTo>
                  <a:pt x="815976" y="276321"/>
                  <a:pt x="815976" y="277924"/>
                  <a:pt x="815976" y="277924"/>
                </a:cubicBezTo>
                <a:cubicBezTo>
                  <a:pt x="777399" y="335624"/>
                  <a:pt x="738823" y="386912"/>
                  <a:pt x="693817" y="438201"/>
                </a:cubicBezTo>
                <a:cubicBezTo>
                  <a:pt x="687388" y="438201"/>
                  <a:pt x="687388" y="431790"/>
                  <a:pt x="687388" y="431790"/>
                </a:cubicBezTo>
                <a:cubicBezTo>
                  <a:pt x="738823" y="386912"/>
                  <a:pt x="770970" y="329213"/>
                  <a:pt x="809546" y="277924"/>
                </a:cubicBezTo>
                <a:cubicBezTo>
                  <a:pt x="812761" y="274718"/>
                  <a:pt x="814368" y="274718"/>
                  <a:pt x="815172" y="275520"/>
                </a:cubicBezTo>
                <a:close/>
                <a:moveTo>
                  <a:pt x="1002399" y="274097"/>
                </a:moveTo>
                <a:lnTo>
                  <a:pt x="1008449" y="277725"/>
                </a:lnTo>
                <a:lnTo>
                  <a:pt x="1023174" y="286399"/>
                </a:lnTo>
                <a:lnTo>
                  <a:pt x="1044737" y="303038"/>
                </a:lnTo>
                <a:lnTo>
                  <a:pt x="1040249" y="300475"/>
                </a:lnTo>
                <a:close/>
                <a:moveTo>
                  <a:pt x="790492" y="246182"/>
                </a:moveTo>
                <a:cubicBezTo>
                  <a:pt x="758324" y="291115"/>
                  <a:pt x="726156" y="348887"/>
                  <a:pt x="681121" y="387401"/>
                </a:cubicBezTo>
                <a:cubicBezTo>
                  <a:pt x="681121" y="387401"/>
                  <a:pt x="674688" y="387401"/>
                  <a:pt x="674688" y="380982"/>
                </a:cubicBezTo>
                <a:cubicBezTo>
                  <a:pt x="719723" y="342468"/>
                  <a:pt x="751891" y="291115"/>
                  <a:pt x="790492" y="246182"/>
                </a:cubicBezTo>
                <a:close/>
                <a:moveTo>
                  <a:pt x="949874" y="241666"/>
                </a:moveTo>
                <a:lnTo>
                  <a:pt x="995806" y="269502"/>
                </a:lnTo>
                <a:lnTo>
                  <a:pt x="1002399" y="274097"/>
                </a:lnTo>
                <a:lnTo>
                  <a:pt x="959995" y="248664"/>
                </a:lnTo>
                <a:close/>
                <a:moveTo>
                  <a:pt x="963112" y="240753"/>
                </a:moveTo>
                <a:lnTo>
                  <a:pt x="994803" y="259270"/>
                </a:lnTo>
                <a:cubicBezTo>
                  <a:pt x="1021693" y="276522"/>
                  <a:pt x="1047580" y="294776"/>
                  <a:pt x="1071560" y="314735"/>
                </a:cubicBezTo>
                <a:lnTo>
                  <a:pt x="1071960" y="315137"/>
                </a:lnTo>
                <a:lnTo>
                  <a:pt x="1059612" y="307863"/>
                </a:lnTo>
                <a:lnTo>
                  <a:pt x="1053399" y="303401"/>
                </a:lnTo>
                <a:cubicBezTo>
                  <a:pt x="1027713" y="284144"/>
                  <a:pt x="995606" y="264887"/>
                  <a:pt x="969920" y="245630"/>
                </a:cubicBezTo>
                <a:close/>
                <a:moveTo>
                  <a:pt x="731838" y="233413"/>
                </a:moveTo>
                <a:cubicBezTo>
                  <a:pt x="738188" y="233413"/>
                  <a:pt x="738188" y="239763"/>
                  <a:pt x="731838" y="239763"/>
                </a:cubicBezTo>
                <a:cubicBezTo>
                  <a:pt x="731838" y="239763"/>
                  <a:pt x="731838" y="233413"/>
                  <a:pt x="731838" y="233413"/>
                </a:cubicBezTo>
                <a:close/>
                <a:moveTo>
                  <a:pt x="3365427" y="227063"/>
                </a:moveTo>
                <a:cubicBezTo>
                  <a:pt x="3365427" y="227063"/>
                  <a:pt x="3371851" y="233483"/>
                  <a:pt x="3365427" y="233483"/>
                </a:cubicBezTo>
                <a:cubicBezTo>
                  <a:pt x="3346154" y="246325"/>
                  <a:pt x="3320456" y="259166"/>
                  <a:pt x="3301183" y="272007"/>
                </a:cubicBezTo>
                <a:cubicBezTo>
                  <a:pt x="3185543" y="349053"/>
                  <a:pt x="3082752" y="438941"/>
                  <a:pt x="2967113" y="515988"/>
                </a:cubicBezTo>
                <a:cubicBezTo>
                  <a:pt x="2960688" y="515988"/>
                  <a:pt x="2960688" y="509567"/>
                  <a:pt x="2960688" y="509567"/>
                </a:cubicBezTo>
                <a:cubicBezTo>
                  <a:pt x="2979962" y="496726"/>
                  <a:pt x="2999235" y="483885"/>
                  <a:pt x="3024932" y="464623"/>
                </a:cubicBezTo>
                <a:lnTo>
                  <a:pt x="3141663" y="379110"/>
                </a:lnTo>
                <a:lnTo>
                  <a:pt x="3141663" y="377876"/>
                </a:lnTo>
                <a:cubicBezTo>
                  <a:pt x="3141663" y="376288"/>
                  <a:pt x="3141663" y="374701"/>
                  <a:pt x="3141663" y="374701"/>
                </a:cubicBezTo>
                <a:lnTo>
                  <a:pt x="3144814" y="376802"/>
                </a:lnTo>
                <a:lnTo>
                  <a:pt x="3190361" y="343435"/>
                </a:lnTo>
                <a:cubicBezTo>
                  <a:pt x="3246575" y="302504"/>
                  <a:pt x="3304395" y="262376"/>
                  <a:pt x="3365427" y="227063"/>
                </a:cubicBezTo>
                <a:close/>
                <a:moveTo>
                  <a:pt x="920578" y="215902"/>
                </a:moveTo>
                <a:lnTo>
                  <a:pt x="976341" y="254456"/>
                </a:lnTo>
                <a:lnTo>
                  <a:pt x="1059526" y="307812"/>
                </a:lnTo>
                <a:lnTo>
                  <a:pt x="1023174" y="286399"/>
                </a:lnTo>
                <a:lnTo>
                  <a:pt x="1021292" y="284947"/>
                </a:lnTo>
                <a:lnTo>
                  <a:pt x="995806" y="269502"/>
                </a:lnTo>
                <a:lnTo>
                  <a:pt x="989184" y="264887"/>
                </a:lnTo>
                <a:cubicBezTo>
                  <a:pt x="973131" y="255259"/>
                  <a:pt x="958682" y="244025"/>
                  <a:pt x="944234" y="232792"/>
                </a:cubicBezTo>
                <a:close/>
                <a:moveTo>
                  <a:pt x="920559" y="215889"/>
                </a:moveTo>
                <a:lnTo>
                  <a:pt x="920562" y="215890"/>
                </a:lnTo>
                <a:lnTo>
                  <a:pt x="920578" y="215902"/>
                </a:lnTo>
                <a:close/>
                <a:moveTo>
                  <a:pt x="3430077" y="129084"/>
                </a:moveTo>
                <a:lnTo>
                  <a:pt x="3417485" y="136968"/>
                </a:lnTo>
                <a:cubicBezTo>
                  <a:pt x="3289139" y="201252"/>
                  <a:pt x="3167211" y="284821"/>
                  <a:pt x="3045283" y="374818"/>
                </a:cubicBezTo>
                <a:cubicBezTo>
                  <a:pt x="2987527" y="416603"/>
                  <a:pt x="2932981" y="461602"/>
                  <a:pt x="2877632" y="504994"/>
                </a:cubicBezTo>
                <a:lnTo>
                  <a:pt x="2875967" y="506246"/>
                </a:lnTo>
                <a:lnTo>
                  <a:pt x="2953837" y="435888"/>
                </a:lnTo>
                <a:lnTo>
                  <a:pt x="2977147" y="417044"/>
                </a:lnTo>
                <a:lnTo>
                  <a:pt x="2990736" y="406961"/>
                </a:lnTo>
                <a:lnTo>
                  <a:pt x="3033129" y="375504"/>
                </a:lnTo>
                <a:lnTo>
                  <a:pt x="3128707" y="310535"/>
                </a:lnTo>
                <a:cubicBezTo>
                  <a:pt x="3180046" y="271964"/>
                  <a:pt x="3231384" y="239822"/>
                  <a:pt x="3289139" y="207680"/>
                </a:cubicBezTo>
                <a:lnTo>
                  <a:pt x="3348419" y="169464"/>
                </a:lnTo>
                <a:lnTo>
                  <a:pt x="3381266" y="150561"/>
                </a:lnTo>
                <a:close/>
                <a:moveTo>
                  <a:pt x="770093" y="125780"/>
                </a:moveTo>
                <a:lnTo>
                  <a:pt x="809382" y="149345"/>
                </a:lnTo>
                <a:lnTo>
                  <a:pt x="809385" y="149347"/>
                </a:lnTo>
                <a:lnTo>
                  <a:pt x="828646" y="162183"/>
                </a:lnTo>
                <a:lnTo>
                  <a:pt x="837077" y="167109"/>
                </a:lnTo>
                <a:lnTo>
                  <a:pt x="905705" y="211128"/>
                </a:lnTo>
                <a:lnTo>
                  <a:pt x="949874" y="241666"/>
                </a:lnTo>
                <a:lnTo>
                  <a:pt x="892861" y="207116"/>
                </a:lnTo>
                <a:cubicBezTo>
                  <a:pt x="876808" y="197487"/>
                  <a:pt x="862359" y="189464"/>
                  <a:pt x="848714" y="181440"/>
                </a:cubicBezTo>
                <a:lnTo>
                  <a:pt x="822385" y="164253"/>
                </a:lnTo>
                <a:lnTo>
                  <a:pt x="781288" y="135704"/>
                </a:lnTo>
                <a:close/>
                <a:moveTo>
                  <a:pt x="772217" y="118337"/>
                </a:moveTo>
                <a:lnTo>
                  <a:pt x="782893" y="122064"/>
                </a:lnTo>
                <a:lnTo>
                  <a:pt x="824858" y="147086"/>
                </a:lnTo>
                <a:lnTo>
                  <a:pt x="873597" y="181440"/>
                </a:lnTo>
                <a:cubicBezTo>
                  <a:pt x="889651" y="191068"/>
                  <a:pt x="905705" y="200697"/>
                  <a:pt x="921758" y="211128"/>
                </a:cubicBezTo>
                <a:lnTo>
                  <a:pt x="963112" y="240753"/>
                </a:lnTo>
                <a:lnTo>
                  <a:pt x="920562" y="215890"/>
                </a:lnTo>
                <a:lnTo>
                  <a:pt x="899283" y="200697"/>
                </a:lnTo>
                <a:cubicBezTo>
                  <a:pt x="867175" y="181440"/>
                  <a:pt x="835068" y="155764"/>
                  <a:pt x="802960" y="136507"/>
                </a:cubicBezTo>
                <a:lnTo>
                  <a:pt x="784753" y="126800"/>
                </a:lnTo>
                <a:close/>
                <a:moveTo>
                  <a:pt x="3455988" y="117683"/>
                </a:moveTo>
                <a:lnTo>
                  <a:pt x="3430077" y="129084"/>
                </a:lnTo>
                <a:lnTo>
                  <a:pt x="3436737" y="124915"/>
                </a:lnTo>
                <a:cubicBezTo>
                  <a:pt x="3443154" y="120897"/>
                  <a:pt x="3449571" y="117683"/>
                  <a:pt x="3455988" y="117683"/>
                </a:cubicBezTo>
                <a:close/>
                <a:moveTo>
                  <a:pt x="3385398" y="117683"/>
                </a:moveTo>
                <a:cubicBezTo>
                  <a:pt x="3327643" y="149825"/>
                  <a:pt x="3276305" y="188395"/>
                  <a:pt x="3224966" y="226965"/>
                </a:cubicBezTo>
                <a:lnTo>
                  <a:pt x="3096614" y="323397"/>
                </a:lnTo>
                <a:lnTo>
                  <a:pt x="2994422" y="395304"/>
                </a:lnTo>
                <a:lnTo>
                  <a:pt x="3026031" y="368390"/>
                </a:lnTo>
                <a:cubicBezTo>
                  <a:pt x="3083787" y="323391"/>
                  <a:pt x="3147959" y="278393"/>
                  <a:pt x="3212132" y="233394"/>
                </a:cubicBezTo>
                <a:cubicBezTo>
                  <a:pt x="3241010" y="214109"/>
                  <a:pt x="3268283" y="193216"/>
                  <a:pt x="3296359" y="172324"/>
                </a:cubicBezTo>
                <a:lnTo>
                  <a:pt x="3339476" y="142751"/>
                </a:lnTo>
                <a:close/>
                <a:moveTo>
                  <a:pt x="749448" y="117250"/>
                </a:moveTo>
                <a:lnTo>
                  <a:pt x="809382" y="155764"/>
                </a:lnTo>
                <a:lnTo>
                  <a:pt x="822385" y="164253"/>
                </a:lnTo>
                <a:lnTo>
                  <a:pt x="828646" y="168602"/>
                </a:lnTo>
                <a:cubicBezTo>
                  <a:pt x="854332" y="187859"/>
                  <a:pt x="880018" y="207116"/>
                  <a:pt x="912126" y="219954"/>
                </a:cubicBezTo>
                <a:lnTo>
                  <a:pt x="959995" y="248664"/>
                </a:lnTo>
                <a:lnTo>
                  <a:pt x="1002027" y="277725"/>
                </a:lnTo>
                <a:lnTo>
                  <a:pt x="1010857" y="283686"/>
                </a:lnTo>
                <a:lnTo>
                  <a:pt x="983565" y="268097"/>
                </a:lnTo>
                <a:cubicBezTo>
                  <a:pt x="952261" y="250444"/>
                  <a:pt x="921758" y="232792"/>
                  <a:pt x="892861" y="213535"/>
                </a:cubicBezTo>
                <a:cubicBezTo>
                  <a:pt x="860754" y="200697"/>
                  <a:pt x="835068" y="181440"/>
                  <a:pt x="809382" y="162183"/>
                </a:cubicBezTo>
                <a:close/>
                <a:moveTo>
                  <a:pt x="754862" y="112279"/>
                </a:moveTo>
                <a:lnTo>
                  <a:pt x="762549" y="114962"/>
                </a:lnTo>
                <a:lnTo>
                  <a:pt x="784753" y="126800"/>
                </a:lnTo>
                <a:lnTo>
                  <a:pt x="813395" y="146135"/>
                </a:lnTo>
                <a:cubicBezTo>
                  <a:pt x="835068" y="160578"/>
                  <a:pt x="857543" y="175021"/>
                  <a:pt x="880018" y="187859"/>
                </a:cubicBezTo>
                <a:lnTo>
                  <a:pt x="920559" y="215889"/>
                </a:lnTo>
                <a:lnTo>
                  <a:pt x="837077" y="167109"/>
                </a:lnTo>
                <a:lnTo>
                  <a:pt x="809385" y="149347"/>
                </a:lnTo>
                <a:lnTo>
                  <a:pt x="758193" y="115232"/>
                </a:lnTo>
                <a:close/>
                <a:moveTo>
                  <a:pt x="3449571" y="111254"/>
                </a:moveTo>
                <a:lnTo>
                  <a:pt x="3381266" y="150561"/>
                </a:lnTo>
                <a:lnTo>
                  <a:pt x="3370157" y="155450"/>
                </a:lnTo>
                <a:lnTo>
                  <a:pt x="3348419" y="169464"/>
                </a:lnTo>
                <a:lnTo>
                  <a:pt x="3261064" y="219733"/>
                </a:lnTo>
                <a:cubicBezTo>
                  <a:pt x="3199297" y="259107"/>
                  <a:pt x="3138333" y="300892"/>
                  <a:pt x="3077369" y="342676"/>
                </a:cubicBezTo>
                <a:lnTo>
                  <a:pt x="3033129" y="375504"/>
                </a:lnTo>
                <a:lnTo>
                  <a:pt x="3004243" y="395139"/>
                </a:lnTo>
                <a:lnTo>
                  <a:pt x="3045283" y="361962"/>
                </a:lnTo>
                <a:lnTo>
                  <a:pt x="3096614" y="323397"/>
                </a:lnTo>
                <a:lnTo>
                  <a:pt x="3096621" y="323391"/>
                </a:lnTo>
                <a:cubicBezTo>
                  <a:pt x="3122290" y="304106"/>
                  <a:pt x="3154376" y="284821"/>
                  <a:pt x="3186463" y="265536"/>
                </a:cubicBezTo>
                <a:cubicBezTo>
                  <a:pt x="3212132" y="246251"/>
                  <a:pt x="3244218" y="226965"/>
                  <a:pt x="3269887" y="207680"/>
                </a:cubicBezTo>
                <a:cubicBezTo>
                  <a:pt x="3327643" y="169110"/>
                  <a:pt x="3385398" y="136968"/>
                  <a:pt x="3449571" y="111254"/>
                </a:cubicBezTo>
                <a:close/>
                <a:moveTo>
                  <a:pt x="3385398" y="111254"/>
                </a:moveTo>
                <a:lnTo>
                  <a:pt x="3339476" y="142751"/>
                </a:lnTo>
                <a:lnTo>
                  <a:pt x="3296158" y="166398"/>
                </a:lnTo>
                <a:cubicBezTo>
                  <a:pt x="3208923" y="219733"/>
                  <a:pt x="3127103" y="284821"/>
                  <a:pt x="3045283" y="342676"/>
                </a:cubicBezTo>
                <a:cubicBezTo>
                  <a:pt x="2981110" y="394104"/>
                  <a:pt x="2923355" y="439102"/>
                  <a:pt x="2865599" y="490530"/>
                </a:cubicBezTo>
                <a:cubicBezTo>
                  <a:pt x="2833513" y="509815"/>
                  <a:pt x="2807844" y="535528"/>
                  <a:pt x="2775758" y="554814"/>
                </a:cubicBezTo>
                <a:cubicBezTo>
                  <a:pt x="2762923" y="564456"/>
                  <a:pt x="2750088" y="575706"/>
                  <a:pt x="2738056" y="587759"/>
                </a:cubicBezTo>
                <a:lnTo>
                  <a:pt x="2723961" y="603945"/>
                </a:lnTo>
                <a:lnTo>
                  <a:pt x="2698750" y="619097"/>
                </a:lnTo>
                <a:cubicBezTo>
                  <a:pt x="2718002" y="593384"/>
                  <a:pt x="2743671" y="574099"/>
                  <a:pt x="2769340" y="554814"/>
                </a:cubicBezTo>
                <a:cubicBezTo>
                  <a:pt x="2801427" y="529100"/>
                  <a:pt x="2827096" y="509815"/>
                  <a:pt x="2859182" y="484101"/>
                </a:cubicBezTo>
                <a:cubicBezTo>
                  <a:pt x="2916937" y="439102"/>
                  <a:pt x="2974693" y="394104"/>
                  <a:pt x="3032448" y="349105"/>
                </a:cubicBezTo>
                <a:cubicBezTo>
                  <a:pt x="3147959" y="265536"/>
                  <a:pt x="3257053" y="175538"/>
                  <a:pt x="3385398" y="111254"/>
                </a:cubicBezTo>
                <a:close/>
                <a:moveTo>
                  <a:pt x="3385398" y="111254"/>
                </a:moveTo>
                <a:cubicBezTo>
                  <a:pt x="3385398" y="111254"/>
                  <a:pt x="3391816" y="117683"/>
                  <a:pt x="3385398" y="117683"/>
                </a:cubicBezTo>
                <a:cubicBezTo>
                  <a:pt x="3385398" y="117683"/>
                  <a:pt x="3385398" y="117683"/>
                  <a:pt x="3385398" y="111254"/>
                </a:cubicBezTo>
                <a:close/>
                <a:moveTo>
                  <a:pt x="3455186" y="109647"/>
                </a:moveTo>
                <a:cubicBezTo>
                  <a:pt x="3455988" y="111254"/>
                  <a:pt x="3455988" y="114469"/>
                  <a:pt x="3455988" y="117683"/>
                </a:cubicBezTo>
                <a:cubicBezTo>
                  <a:pt x="3455988" y="111254"/>
                  <a:pt x="3449571" y="111254"/>
                  <a:pt x="3449571" y="111254"/>
                </a:cubicBezTo>
                <a:cubicBezTo>
                  <a:pt x="3452780" y="108040"/>
                  <a:pt x="3454384" y="108040"/>
                  <a:pt x="3455186" y="109647"/>
                </a:cubicBezTo>
                <a:close/>
                <a:moveTo>
                  <a:pt x="737445" y="106199"/>
                </a:moveTo>
                <a:lnTo>
                  <a:pt x="752552" y="111472"/>
                </a:lnTo>
                <a:lnTo>
                  <a:pt x="758193" y="115232"/>
                </a:lnTo>
                <a:lnTo>
                  <a:pt x="770093" y="125780"/>
                </a:lnTo>
                <a:close/>
                <a:moveTo>
                  <a:pt x="752526" y="105044"/>
                </a:moveTo>
                <a:lnTo>
                  <a:pt x="782893" y="115645"/>
                </a:lnTo>
                <a:cubicBezTo>
                  <a:pt x="798144" y="123668"/>
                  <a:pt x="812593" y="133297"/>
                  <a:pt x="828646" y="142926"/>
                </a:cubicBezTo>
                <a:cubicBezTo>
                  <a:pt x="854332" y="155764"/>
                  <a:pt x="886440" y="175021"/>
                  <a:pt x="918548" y="187859"/>
                </a:cubicBezTo>
                <a:cubicBezTo>
                  <a:pt x="950655" y="207116"/>
                  <a:pt x="982763" y="226373"/>
                  <a:pt x="1014870" y="245630"/>
                </a:cubicBezTo>
                <a:cubicBezTo>
                  <a:pt x="1046978" y="264887"/>
                  <a:pt x="1079085" y="290563"/>
                  <a:pt x="1104771" y="309820"/>
                </a:cubicBezTo>
                <a:cubicBezTo>
                  <a:pt x="1136879" y="335496"/>
                  <a:pt x="1168987" y="354753"/>
                  <a:pt x="1201094" y="380430"/>
                </a:cubicBezTo>
                <a:lnTo>
                  <a:pt x="1204460" y="383017"/>
                </a:lnTo>
                <a:lnTo>
                  <a:pt x="1222589" y="391886"/>
                </a:lnTo>
                <a:cubicBezTo>
                  <a:pt x="1233017" y="399117"/>
                  <a:pt x="1242643" y="407152"/>
                  <a:pt x="1252269" y="413580"/>
                </a:cubicBezTo>
                <a:cubicBezTo>
                  <a:pt x="1258686" y="426436"/>
                  <a:pt x="1271521" y="432864"/>
                  <a:pt x="1271521" y="445720"/>
                </a:cubicBezTo>
                <a:cubicBezTo>
                  <a:pt x="1271521" y="448934"/>
                  <a:pt x="1271521" y="453754"/>
                  <a:pt x="1270719" y="459379"/>
                </a:cubicBezTo>
                <a:lnTo>
                  <a:pt x="1267733" y="469203"/>
                </a:lnTo>
                <a:lnTo>
                  <a:pt x="1264080" y="465283"/>
                </a:lnTo>
                <a:lnTo>
                  <a:pt x="1258686" y="432864"/>
                </a:lnTo>
                <a:lnTo>
                  <a:pt x="1258292" y="432378"/>
                </a:lnTo>
                <a:lnTo>
                  <a:pt x="1256062" y="434606"/>
                </a:lnTo>
                <a:lnTo>
                  <a:pt x="1250668" y="427743"/>
                </a:lnTo>
                <a:lnTo>
                  <a:pt x="1257093" y="430900"/>
                </a:lnTo>
                <a:lnTo>
                  <a:pt x="1248258" y="420008"/>
                </a:lnTo>
                <a:lnTo>
                  <a:pt x="1237367" y="410822"/>
                </a:lnTo>
                <a:lnTo>
                  <a:pt x="1250668" y="427743"/>
                </a:lnTo>
                <a:lnTo>
                  <a:pt x="1240769" y="422880"/>
                </a:lnTo>
                <a:lnTo>
                  <a:pt x="1229188" y="407711"/>
                </a:lnTo>
                <a:cubicBezTo>
                  <a:pt x="1220359" y="399687"/>
                  <a:pt x="1210727" y="393268"/>
                  <a:pt x="1201094" y="386849"/>
                </a:cubicBezTo>
                <a:lnTo>
                  <a:pt x="1190847" y="379757"/>
                </a:lnTo>
                <a:lnTo>
                  <a:pt x="1156010" y="363764"/>
                </a:lnTo>
                <a:lnTo>
                  <a:pt x="1141530" y="360742"/>
                </a:lnTo>
                <a:lnTo>
                  <a:pt x="1184893" y="390930"/>
                </a:lnTo>
                <a:lnTo>
                  <a:pt x="1168987" y="380430"/>
                </a:lnTo>
                <a:lnTo>
                  <a:pt x="1141495" y="360735"/>
                </a:lnTo>
                <a:lnTo>
                  <a:pt x="1134761" y="359330"/>
                </a:lnTo>
                <a:lnTo>
                  <a:pt x="1181830" y="393268"/>
                </a:lnTo>
                <a:cubicBezTo>
                  <a:pt x="1188251" y="399687"/>
                  <a:pt x="1188251" y="393268"/>
                  <a:pt x="1188251" y="393268"/>
                </a:cubicBezTo>
                <a:lnTo>
                  <a:pt x="1184893" y="390930"/>
                </a:lnTo>
                <a:lnTo>
                  <a:pt x="1211529" y="408513"/>
                </a:lnTo>
                <a:lnTo>
                  <a:pt x="1240769" y="422880"/>
                </a:lnTo>
                <a:lnTo>
                  <a:pt x="1252466" y="438201"/>
                </a:lnTo>
                <a:cubicBezTo>
                  <a:pt x="1233202" y="431782"/>
                  <a:pt x="1213937" y="418944"/>
                  <a:pt x="1194673" y="406106"/>
                </a:cubicBezTo>
                <a:cubicBezTo>
                  <a:pt x="1185041" y="396477"/>
                  <a:pt x="1173803" y="388453"/>
                  <a:pt x="1162565" y="381232"/>
                </a:cubicBezTo>
                <a:lnTo>
                  <a:pt x="1143364" y="369236"/>
                </a:lnTo>
                <a:lnTo>
                  <a:pt x="1136076" y="362777"/>
                </a:lnTo>
                <a:lnTo>
                  <a:pt x="1129848" y="358305"/>
                </a:lnTo>
                <a:lnTo>
                  <a:pt x="1124563" y="357202"/>
                </a:lnTo>
                <a:lnTo>
                  <a:pt x="1117854" y="349691"/>
                </a:lnTo>
                <a:lnTo>
                  <a:pt x="1117693" y="349575"/>
                </a:lnTo>
                <a:lnTo>
                  <a:pt x="1121995" y="355873"/>
                </a:lnTo>
                <a:lnTo>
                  <a:pt x="1123894" y="357062"/>
                </a:lnTo>
                <a:lnTo>
                  <a:pt x="1124563" y="357202"/>
                </a:lnTo>
                <a:lnTo>
                  <a:pt x="1125130" y="357836"/>
                </a:lnTo>
                <a:lnTo>
                  <a:pt x="1130458" y="361173"/>
                </a:lnTo>
                <a:lnTo>
                  <a:pt x="1143364" y="369236"/>
                </a:lnTo>
                <a:lnTo>
                  <a:pt x="1173967" y="396358"/>
                </a:lnTo>
                <a:lnTo>
                  <a:pt x="1181679" y="400724"/>
                </a:lnTo>
                <a:cubicBezTo>
                  <a:pt x="1200931" y="413580"/>
                  <a:pt x="1226600" y="426436"/>
                  <a:pt x="1245851" y="445720"/>
                </a:cubicBezTo>
                <a:lnTo>
                  <a:pt x="1264080" y="465283"/>
                </a:lnTo>
                <a:lnTo>
                  <a:pt x="1265103" y="471431"/>
                </a:lnTo>
                <a:lnTo>
                  <a:pt x="1261003" y="483007"/>
                </a:lnTo>
                <a:lnTo>
                  <a:pt x="1259488" y="473038"/>
                </a:lnTo>
                <a:cubicBezTo>
                  <a:pt x="1253873" y="461789"/>
                  <a:pt x="1245852" y="452148"/>
                  <a:pt x="1239434" y="445720"/>
                </a:cubicBezTo>
                <a:cubicBezTo>
                  <a:pt x="1226600" y="436078"/>
                  <a:pt x="1215370" y="428043"/>
                  <a:pt x="1204139" y="420811"/>
                </a:cubicBezTo>
                <a:lnTo>
                  <a:pt x="1196928" y="416707"/>
                </a:lnTo>
                <a:lnTo>
                  <a:pt x="1213937" y="431782"/>
                </a:lnTo>
                <a:cubicBezTo>
                  <a:pt x="1213937" y="438201"/>
                  <a:pt x="1207516" y="438201"/>
                  <a:pt x="1207516" y="438201"/>
                </a:cubicBezTo>
                <a:cubicBezTo>
                  <a:pt x="1207516" y="438201"/>
                  <a:pt x="1207516" y="431782"/>
                  <a:pt x="1207516" y="431782"/>
                </a:cubicBezTo>
                <a:lnTo>
                  <a:pt x="1182128" y="415361"/>
                </a:lnTo>
                <a:lnTo>
                  <a:pt x="1156312" y="392135"/>
                </a:lnTo>
                <a:lnTo>
                  <a:pt x="1138362" y="379834"/>
                </a:lnTo>
                <a:lnTo>
                  <a:pt x="1131545" y="369854"/>
                </a:lnTo>
                <a:lnTo>
                  <a:pt x="1103166" y="344323"/>
                </a:lnTo>
                <a:lnTo>
                  <a:pt x="1099746" y="341939"/>
                </a:lnTo>
                <a:lnTo>
                  <a:pt x="1117506" y="353061"/>
                </a:lnTo>
                <a:lnTo>
                  <a:pt x="1117506" y="350104"/>
                </a:lnTo>
                <a:lnTo>
                  <a:pt x="1117506" y="349441"/>
                </a:lnTo>
                <a:lnTo>
                  <a:pt x="1092215" y="331277"/>
                </a:lnTo>
                <a:lnTo>
                  <a:pt x="1120711" y="349984"/>
                </a:lnTo>
                <a:lnTo>
                  <a:pt x="1128443" y="351632"/>
                </a:lnTo>
                <a:lnTo>
                  <a:pt x="1115795" y="342827"/>
                </a:lnTo>
                <a:lnTo>
                  <a:pt x="1120825" y="345927"/>
                </a:lnTo>
                <a:lnTo>
                  <a:pt x="1128934" y="351736"/>
                </a:lnTo>
                <a:lnTo>
                  <a:pt x="1155208" y="357336"/>
                </a:lnTo>
                <a:lnTo>
                  <a:pt x="1169717" y="365134"/>
                </a:lnTo>
                <a:lnTo>
                  <a:pt x="1117614" y="329077"/>
                </a:lnTo>
                <a:cubicBezTo>
                  <a:pt x="1085507" y="303401"/>
                  <a:pt x="1053399" y="284144"/>
                  <a:pt x="1021292" y="258468"/>
                </a:cubicBezTo>
                <a:cubicBezTo>
                  <a:pt x="995606" y="239211"/>
                  <a:pt x="963498" y="219954"/>
                  <a:pt x="931391" y="200697"/>
                </a:cubicBezTo>
                <a:cubicBezTo>
                  <a:pt x="892861" y="181440"/>
                  <a:pt x="860754" y="168602"/>
                  <a:pt x="828646" y="149345"/>
                </a:cubicBezTo>
                <a:lnTo>
                  <a:pt x="824858" y="147086"/>
                </a:lnTo>
                <a:lnTo>
                  <a:pt x="810987" y="137309"/>
                </a:lnTo>
                <a:lnTo>
                  <a:pt x="755950" y="107356"/>
                </a:lnTo>
                <a:close/>
                <a:moveTo>
                  <a:pt x="733126" y="103609"/>
                </a:moveTo>
                <a:lnTo>
                  <a:pt x="737445" y="106199"/>
                </a:lnTo>
                <a:lnTo>
                  <a:pt x="732324" y="104411"/>
                </a:lnTo>
                <a:close/>
                <a:moveTo>
                  <a:pt x="738746" y="102272"/>
                </a:moveTo>
                <a:lnTo>
                  <a:pt x="750857" y="108729"/>
                </a:lnTo>
                <a:lnTo>
                  <a:pt x="754862" y="112279"/>
                </a:lnTo>
                <a:lnTo>
                  <a:pt x="752552" y="111472"/>
                </a:lnTo>
                <a:lnTo>
                  <a:pt x="751588" y="110830"/>
                </a:lnTo>
                <a:close/>
                <a:moveTo>
                  <a:pt x="742917" y="101690"/>
                </a:moveTo>
                <a:lnTo>
                  <a:pt x="750231" y="104243"/>
                </a:lnTo>
                <a:lnTo>
                  <a:pt x="755950" y="107356"/>
                </a:lnTo>
                <a:lnTo>
                  <a:pt x="772217" y="118337"/>
                </a:lnTo>
                <a:lnTo>
                  <a:pt x="762549" y="114962"/>
                </a:lnTo>
                <a:lnTo>
                  <a:pt x="754799" y="110830"/>
                </a:lnTo>
                <a:lnTo>
                  <a:pt x="750857" y="108729"/>
                </a:lnTo>
                <a:close/>
                <a:moveTo>
                  <a:pt x="745239" y="101526"/>
                </a:moveTo>
                <a:lnTo>
                  <a:pt x="751588" y="104411"/>
                </a:lnTo>
                <a:lnTo>
                  <a:pt x="752526" y="105044"/>
                </a:lnTo>
                <a:lnTo>
                  <a:pt x="750231" y="104243"/>
                </a:lnTo>
                <a:close/>
                <a:moveTo>
                  <a:pt x="736177" y="100560"/>
                </a:moveTo>
                <a:lnTo>
                  <a:pt x="738746" y="102272"/>
                </a:lnTo>
                <a:lnTo>
                  <a:pt x="735953" y="100783"/>
                </a:lnTo>
                <a:close/>
                <a:moveTo>
                  <a:pt x="732324" y="98848"/>
                </a:moveTo>
                <a:lnTo>
                  <a:pt x="735953" y="100783"/>
                </a:lnTo>
                <a:lnTo>
                  <a:pt x="735535" y="101202"/>
                </a:lnTo>
                <a:lnTo>
                  <a:pt x="733126" y="103609"/>
                </a:lnTo>
                <a:lnTo>
                  <a:pt x="732324" y="103128"/>
                </a:lnTo>
                <a:close/>
                <a:moveTo>
                  <a:pt x="738344" y="98394"/>
                </a:moveTo>
                <a:lnTo>
                  <a:pt x="740096" y="99190"/>
                </a:lnTo>
                <a:lnTo>
                  <a:pt x="742917" y="101690"/>
                </a:lnTo>
                <a:lnTo>
                  <a:pt x="737083" y="99654"/>
                </a:lnTo>
                <a:close/>
                <a:moveTo>
                  <a:pt x="738745" y="97992"/>
                </a:moveTo>
                <a:lnTo>
                  <a:pt x="745239" y="101526"/>
                </a:lnTo>
                <a:lnTo>
                  <a:pt x="740096" y="99190"/>
                </a:lnTo>
                <a:close/>
                <a:moveTo>
                  <a:pt x="732324" y="97992"/>
                </a:moveTo>
                <a:lnTo>
                  <a:pt x="737083" y="99654"/>
                </a:lnTo>
                <a:lnTo>
                  <a:pt x="736177" y="100560"/>
                </a:lnTo>
                <a:close/>
                <a:moveTo>
                  <a:pt x="705962" y="88308"/>
                </a:moveTo>
                <a:lnTo>
                  <a:pt x="713059" y="91573"/>
                </a:lnTo>
                <a:lnTo>
                  <a:pt x="732324" y="103128"/>
                </a:lnTo>
                <a:lnTo>
                  <a:pt x="732324" y="104411"/>
                </a:lnTo>
                <a:lnTo>
                  <a:pt x="749448" y="117250"/>
                </a:lnTo>
                <a:lnTo>
                  <a:pt x="719481" y="97992"/>
                </a:lnTo>
                <a:close/>
                <a:moveTo>
                  <a:pt x="700392" y="81149"/>
                </a:moveTo>
                <a:lnTo>
                  <a:pt x="716270" y="88364"/>
                </a:lnTo>
                <a:lnTo>
                  <a:pt x="721316" y="90657"/>
                </a:lnTo>
                <a:lnTo>
                  <a:pt x="732324" y="97992"/>
                </a:lnTo>
                <a:cubicBezTo>
                  <a:pt x="732324" y="97992"/>
                  <a:pt x="732324" y="97992"/>
                  <a:pt x="732324" y="98795"/>
                </a:cubicBezTo>
                <a:lnTo>
                  <a:pt x="732324" y="98848"/>
                </a:lnTo>
                <a:lnTo>
                  <a:pt x="706638" y="85154"/>
                </a:lnTo>
                <a:close/>
                <a:moveTo>
                  <a:pt x="669739" y="56604"/>
                </a:moveTo>
                <a:lnTo>
                  <a:pt x="680149" y="61083"/>
                </a:lnTo>
                <a:cubicBezTo>
                  <a:pt x="700216" y="72316"/>
                  <a:pt x="719481" y="85154"/>
                  <a:pt x="738745" y="97992"/>
                </a:cubicBezTo>
                <a:lnTo>
                  <a:pt x="738344" y="98394"/>
                </a:lnTo>
                <a:lnTo>
                  <a:pt x="721316" y="90657"/>
                </a:lnTo>
                <a:lnTo>
                  <a:pt x="674530" y="59478"/>
                </a:lnTo>
                <a:close/>
                <a:moveTo>
                  <a:pt x="659321" y="56094"/>
                </a:moveTo>
                <a:lnTo>
                  <a:pt x="664095" y="57873"/>
                </a:lnTo>
                <a:lnTo>
                  <a:pt x="700392" y="81149"/>
                </a:lnTo>
                <a:lnTo>
                  <a:pt x="688301" y="75655"/>
                </a:lnTo>
                <a:lnTo>
                  <a:pt x="671319" y="63490"/>
                </a:lnTo>
                <a:close/>
                <a:moveTo>
                  <a:pt x="616736" y="40221"/>
                </a:moveTo>
                <a:lnTo>
                  <a:pt x="637991" y="48144"/>
                </a:lnTo>
                <a:lnTo>
                  <a:pt x="648844" y="55466"/>
                </a:lnTo>
                <a:cubicBezTo>
                  <a:pt x="660082" y="61083"/>
                  <a:pt x="671319" y="65897"/>
                  <a:pt x="680952" y="72316"/>
                </a:cubicBezTo>
                <a:lnTo>
                  <a:pt x="688301" y="75655"/>
                </a:lnTo>
                <a:lnTo>
                  <a:pt x="705962" y="88308"/>
                </a:lnTo>
                <a:lnTo>
                  <a:pt x="662490" y="68304"/>
                </a:lnTo>
                <a:cubicBezTo>
                  <a:pt x="645633" y="59478"/>
                  <a:pt x="629579" y="49850"/>
                  <a:pt x="616736" y="40221"/>
                </a:cubicBezTo>
                <a:close/>
                <a:moveTo>
                  <a:pt x="616736" y="33802"/>
                </a:moveTo>
                <a:cubicBezTo>
                  <a:pt x="616736" y="40221"/>
                  <a:pt x="616736" y="40221"/>
                  <a:pt x="616736" y="40221"/>
                </a:cubicBezTo>
                <a:cubicBezTo>
                  <a:pt x="610315" y="40221"/>
                  <a:pt x="616736" y="33802"/>
                  <a:pt x="616736" y="33802"/>
                </a:cubicBezTo>
                <a:close/>
                <a:moveTo>
                  <a:pt x="616736" y="33802"/>
                </a:moveTo>
                <a:lnTo>
                  <a:pt x="637993" y="42947"/>
                </a:lnTo>
                <a:lnTo>
                  <a:pt x="659321" y="56094"/>
                </a:lnTo>
                <a:lnTo>
                  <a:pt x="637991" y="48144"/>
                </a:lnTo>
                <a:close/>
                <a:moveTo>
                  <a:pt x="546100" y="1707"/>
                </a:moveTo>
                <a:cubicBezTo>
                  <a:pt x="571786" y="-4712"/>
                  <a:pt x="591050" y="8126"/>
                  <a:pt x="610315" y="20964"/>
                </a:cubicBezTo>
                <a:lnTo>
                  <a:pt x="669739" y="56604"/>
                </a:lnTo>
                <a:lnTo>
                  <a:pt x="637993" y="42947"/>
                </a:lnTo>
                <a:lnTo>
                  <a:pt x="623158" y="33802"/>
                </a:lnTo>
                <a:cubicBezTo>
                  <a:pt x="610315" y="27383"/>
                  <a:pt x="597472" y="20964"/>
                  <a:pt x="591050" y="14545"/>
                </a:cubicBezTo>
                <a:cubicBezTo>
                  <a:pt x="578207" y="14545"/>
                  <a:pt x="565364" y="8126"/>
                  <a:pt x="552521" y="8126"/>
                </a:cubicBezTo>
                <a:cubicBezTo>
                  <a:pt x="565364" y="27383"/>
                  <a:pt x="584629" y="40221"/>
                  <a:pt x="610315" y="46640"/>
                </a:cubicBezTo>
                <a:cubicBezTo>
                  <a:pt x="629579" y="59478"/>
                  <a:pt x="655265" y="72316"/>
                  <a:pt x="674530" y="85154"/>
                </a:cubicBezTo>
                <a:cubicBezTo>
                  <a:pt x="725902" y="117249"/>
                  <a:pt x="777274" y="149345"/>
                  <a:pt x="828646" y="181440"/>
                </a:cubicBezTo>
                <a:cubicBezTo>
                  <a:pt x="892861" y="219954"/>
                  <a:pt x="957077" y="264887"/>
                  <a:pt x="1021292" y="303401"/>
                </a:cubicBezTo>
                <a:cubicBezTo>
                  <a:pt x="1050189" y="325868"/>
                  <a:pt x="1080691" y="348334"/>
                  <a:pt x="1111996" y="369999"/>
                </a:cubicBezTo>
                <a:lnTo>
                  <a:pt x="1120227" y="375323"/>
                </a:lnTo>
                <a:lnTo>
                  <a:pt x="1130458" y="386849"/>
                </a:lnTo>
                <a:lnTo>
                  <a:pt x="1137031" y="386192"/>
                </a:lnTo>
                <a:lnTo>
                  <a:pt x="1182128" y="415361"/>
                </a:lnTo>
                <a:lnTo>
                  <a:pt x="1207516" y="438201"/>
                </a:lnTo>
                <a:cubicBezTo>
                  <a:pt x="1104771" y="374011"/>
                  <a:pt x="1002027" y="296982"/>
                  <a:pt x="899283" y="232792"/>
                </a:cubicBezTo>
                <a:cubicBezTo>
                  <a:pt x="835068" y="187859"/>
                  <a:pt x="770853" y="149345"/>
                  <a:pt x="706638" y="110830"/>
                </a:cubicBezTo>
                <a:cubicBezTo>
                  <a:pt x="674530" y="91573"/>
                  <a:pt x="648844" y="78735"/>
                  <a:pt x="616736" y="59478"/>
                </a:cubicBezTo>
                <a:cubicBezTo>
                  <a:pt x="591050" y="46640"/>
                  <a:pt x="565364" y="33802"/>
                  <a:pt x="546100" y="8126"/>
                </a:cubicBezTo>
                <a:cubicBezTo>
                  <a:pt x="546100" y="8126"/>
                  <a:pt x="546100" y="1707"/>
                  <a:pt x="546100" y="1707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17" tIns="45708" rIns="91417" bIns="45708" numCol="1" anchor="t" anchorCtr="0" compatLnSpc="1">
            <a:noAutofit/>
          </a:bodyPr>
          <a:lstStyle/>
          <a:p>
            <a:endParaRPr lang="zh-CN" altLang="en-US" sz="2400"/>
          </a:p>
        </p:txBody>
      </p:sp>
      <p:sp>
        <p:nvSpPr>
          <p:cNvPr id="17" name="矩形 8"/>
          <p:cNvSpPr/>
          <p:nvPr/>
        </p:nvSpPr>
        <p:spPr>
          <a:xfrm>
            <a:off x="8015739" y="3093258"/>
            <a:ext cx="3647505" cy="110871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例：做一个活动，适当跟用户讨论，借用户的嘴说出来。</a:t>
            </a:r>
            <a:endParaRPr lang="zh-CN" altLang="en-US" sz="14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4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让用户帮你想想办法，让用户有参与感。</a:t>
            </a:r>
            <a:endParaRPr lang="zh-CN" altLang="en-US" sz="14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8" name="Straight Connector 29"/>
          <p:cNvCxnSpPr/>
          <p:nvPr/>
        </p:nvCxnSpPr>
        <p:spPr>
          <a:xfrm>
            <a:off x="7583798" y="3573192"/>
            <a:ext cx="431941" cy="0"/>
          </a:xfrm>
          <a:prstGeom prst="line">
            <a:avLst/>
          </a:prstGeom>
          <a:ln w="3810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Arc 30"/>
          <p:cNvSpPr/>
          <p:nvPr/>
        </p:nvSpPr>
        <p:spPr>
          <a:xfrm>
            <a:off x="2640469" y="1941414"/>
            <a:ext cx="1735384" cy="1735609"/>
          </a:xfrm>
          <a:prstGeom prst="arc">
            <a:avLst/>
          </a:prstGeom>
          <a:ln w="38100">
            <a:solidFill>
              <a:schemeClr val="accent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865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" name="Group 44"/>
          <p:cNvGrpSpPr/>
          <p:nvPr/>
        </p:nvGrpSpPr>
        <p:grpSpPr>
          <a:xfrm>
            <a:off x="864710" y="1605460"/>
            <a:ext cx="2571904" cy="1119567"/>
            <a:chOff x="494433" y="1214427"/>
            <a:chExt cx="1791552" cy="779773"/>
          </a:xfrm>
        </p:grpSpPr>
        <p:sp>
          <p:nvSpPr>
            <p:cNvPr id="21" name="Rectangle 40"/>
            <p:cNvSpPr/>
            <p:nvPr/>
          </p:nvSpPr>
          <p:spPr>
            <a:xfrm>
              <a:off x="494433" y="1500180"/>
              <a:ext cx="1791552" cy="49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尝试跟各平台打通、和别人跨界合作，不要自己玩自己的</a:t>
              </a:r>
              <a:endPara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Rectangle 41"/>
            <p:cNvSpPr/>
            <p:nvPr/>
          </p:nvSpPr>
          <p:spPr>
            <a:xfrm>
              <a:off x="1000100" y="1214427"/>
              <a:ext cx="1283010" cy="320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b="1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各平台打通</a:t>
              </a:r>
              <a:endParaRPr lang="ms-MY" sz="16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endParaRPr>
            </a:p>
          </p:txBody>
        </p:sp>
      </p:grpSp>
      <p:sp>
        <p:nvSpPr>
          <p:cNvPr id="23" name="Arc 31"/>
          <p:cNvSpPr/>
          <p:nvPr/>
        </p:nvSpPr>
        <p:spPr>
          <a:xfrm flipH="1">
            <a:off x="6671922" y="2037401"/>
            <a:ext cx="1735384" cy="1735609"/>
          </a:xfrm>
          <a:prstGeom prst="arc">
            <a:avLst/>
          </a:prstGeom>
          <a:ln w="38100">
            <a:solidFill>
              <a:schemeClr val="accent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865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4" name="Group 45"/>
          <p:cNvGrpSpPr/>
          <p:nvPr/>
        </p:nvGrpSpPr>
        <p:grpSpPr>
          <a:xfrm>
            <a:off x="7583798" y="1557466"/>
            <a:ext cx="2358752" cy="1045716"/>
            <a:chOff x="6500826" y="1214428"/>
            <a:chExt cx="1643074" cy="728336"/>
          </a:xfrm>
        </p:grpSpPr>
        <p:sp>
          <p:nvSpPr>
            <p:cNvPr id="25" name="Rectangle 34"/>
            <p:cNvSpPr/>
            <p:nvPr/>
          </p:nvSpPr>
          <p:spPr>
            <a:xfrm>
              <a:off x="6500826" y="1448744"/>
              <a:ext cx="1643074" cy="49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150000"/>
                </a:lnSpc>
              </a:pP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在运营过程中，一定要把荣誉感交给用户</a:t>
              </a:r>
              <a:endPara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6" name="Rectangle 35"/>
            <p:cNvSpPr/>
            <p:nvPr/>
          </p:nvSpPr>
          <p:spPr>
            <a:xfrm>
              <a:off x="6500826" y="1214428"/>
              <a:ext cx="1285884" cy="320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用户荣誉感</a:t>
              </a:r>
              <a:endParaRPr lang="ms-MY" sz="16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endParaRPr>
            </a:p>
          </p:txBody>
        </p:sp>
      </p:grpSp>
      <p:sp>
        <p:nvSpPr>
          <p:cNvPr id="27" name="Arc 33"/>
          <p:cNvSpPr/>
          <p:nvPr/>
        </p:nvSpPr>
        <p:spPr>
          <a:xfrm flipV="1">
            <a:off x="2688463" y="3045264"/>
            <a:ext cx="1735384" cy="1735609"/>
          </a:xfrm>
          <a:prstGeom prst="arc">
            <a:avLst/>
          </a:prstGeom>
          <a:ln w="38100">
            <a:solidFill>
              <a:schemeClr val="accent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865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8" name="Group 43"/>
          <p:cNvGrpSpPr/>
          <p:nvPr/>
        </p:nvGrpSpPr>
        <p:grpSpPr>
          <a:xfrm>
            <a:off x="576749" y="4293095"/>
            <a:ext cx="3359942" cy="1737420"/>
            <a:chOff x="849764" y="3643321"/>
            <a:chExt cx="2362040" cy="1210105"/>
          </a:xfrm>
        </p:grpSpPr>
        <p:sp>
          <p:nvSpPr>
            <p:cNvPr id="29" name="Rectangle 38"/>
            <p:cNvSpPr/>
            <p:nvPr/>
          </p:nvSpPr>
          <p:spPr>
            <a:xfrm>
              <a:off x="849764" y="3929072"/>
              <a:ext cx="2328021" cy="9243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150000"/>
                </a:lnSpc>
              </a:pP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积累塔尖用户，不一定是</a:t>
              </a:r>
              <a:r>
                <a:rPr lang="en-US" altLang="zh-CN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KOL</a:t>
              </a: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，做社群管理，某种程度上其实群主也是塔尖。</a:t>
              </a: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积累不错的塔尖用户，这些用户可以帮你分担很多细致工作，帮你管理其它用户</a:t>
              </a:r>
              <a:endParaRPr lang="ms-MY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 Light" panose="020B0306030504020204" pitchFamily="34" charset="0"/>
              </a:endParaRPr>
            </a:p>
          </p:txBody>
        </p:sp>
        <p:sp>
          <p:nvSpPr>
            <p:cNvPr id="30" name="Rectangle 39"/>
            <p:cNvSpPr/>
            <p:nvPr/>
          </p:nvSpPr>
          <p:spPr>
            <a:xfrm>
              <a:off x="1928794" y="3643321"/>
              <a:ext cx="1283010" cy="320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b="1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塔尖客户</a:t>
              </a:r>
              <a:endParaRPr lang="ms-MY" sz="16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endParaRPr>
            </a:p>
          </p:txBody>
        </p:sp>
      </p:grpSp>
      <p:sp>
        <p:nvSpPr>
          <p:cNvPr id="31" name="Arc 32"/>
          <p:cNvSpPr/>
          <p:nvPr/>
        </p:nvSpPr>
        <p:spPr>
          <a:xfrm flipH="1" flipV="1">
            <a:off x="6239980" y="3573192"/>
            <a:ext cx="1735384" cy="1735610"/>
          </a:xfrm>
          <a:prstGeom prst="arc">
            <a:avLst/>
          </a:prstGeom>
          <a:ln w="38100">
            <a:solidFill>
              <a:schemeClr val="accent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en-US" sz="1865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2" name="Group 46"/>
          <p:cNvGrpSpPr/>
          <p:nvPr/>
        </p:nvGrpSpPr>
        <p:grpSpPr>
          <a:xfrm>
            <a:off x="7199850" y="4725036"/>
            <a:ext cx="3386598" cy="1428810"/>
            <a:chOff x="5572132" y="3643321"/>
            <a:chExt cx="2359057" cy="995159"/>
          </a:xfrm>
        </p:grpSpPr>
        <p:sp>
          <p:nvSpPr>
            <p:cNvPr id="33" name="Rectangle 36"/>
            <p:cNvSpPr/>
            <p:nvPr/>
          </p:nvSpPr>
          <p:spPr>
            <a:xfrm>
              <a:off x="5572132" y="3929072"/>
              <a:ext cx="2359057" cy="7094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eaLnBrk="0" hangingPunct="0">
                <a:lnSpc>
                  <a:spcPct val="150000"/>
                </a:lnSpc>
              </a:pP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一定要相信用户能做比较好的东西。</a:t>
              </a:r>
              <a:r>
                <a:rPr lang="zh-CN" altLang="en-US" sz="13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放权是一种能力，就像公司里，放权给自己的下属，让团队去做一些比较有意义的事情</a:t>
              </a:r>
              <a:endParaRPr lang="ms-MY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 Light" panose="020B0306030504020204" pitchFamily="34" charset="0"/>
              </a:endParaRPr>
            </a:p>
          </p:txBody>
        </p:sp>
        <p:sp>
          <p:nvSpPr>
            <p:cNvPr id="34" name="Rectangle 37"/>
            <p:cNvSpPr/>
            <p:nvPr/>
          </p:nvSpPr>
          <p:spPr>
            <a:xfrm>
              <a:off x="5572132" y="3643321"/>
              <a:ext cx="1285884" cy="3206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b="1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放权</a:t>
              </a:r>
              <a:endParaRPr lang="ms-MY" sz="1600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endParaRPr>
            </a:p>
          </p:txBody>
        </p:sp>
      </p:grpSp>
      <p:sp>
        <p:nvSpPr>
          <p:cNvPr id="35" name="Freeform 21"/>
          <p:cNvSpPr/>
          <p:nvPr/>
        </p:nvSpPr>
        <p:spPr bwMode="auto">
          <a:xfrm>
            <a:off x="1056684" y="2757303"/>
            <a:ext cx="2495661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6" name="Freeform 21"/>
          <p:cNvSpPr/>
          <p:nvPr/>
        </p:nvSpPr>
        <p:spPr bwMode="auto">
          <a:xfrm>
            <a:off x="768723" y="6020860"/>
            <a:ext cx="2975596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7" name="Freeform 21"/>
          <p:cNvSpPr/>
          <p:nvPr/>
        </p:nvSpPr>
        <p:spPr bwMode="auto">
          <a:xfrm>
            <a:off x="7343831" y="6116847"/>
            <a:ext cx="3119576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8" name="Freeform 21"/>
          <p:cNvSpPr/>
          <p:nvPr/>
        </p:nvSpPr>
        <p:spPr bwMode="auto">
          <a:xfrm>
            <a:off x="8111726" y="4149114"/>
            <a:ext cx="3455531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9" name="Freeform 21"/>
          <p:cNvSpPr/>
          <p:nvPr/>
        </p:nvSpPr>
        <p:spPr bwMode="auto">
          <a:xfrm>
            <a:off x="7631791" y="2565329"/>
            <a:ext cx="2303687" cy="287961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 bldLvl="0" animBg="1"/>
      <p:bldP spid="17" grpId="0"/>
      <p:bldP spid="19" grpId="0" bldLvl="0" animBg="1"/>
      <p:bldP spid="23" grpId="0" bldLvl="0" animBg="1"/>
      <p:bldP spid="27" grpId="0" bldLvl="0" animBg="1"/>
      <p:bldP spid="31" grpId="0" bldLvl="0" animBg="1"/>
      <p:bldP spid="35" grpId="0" bldLvl="0" animBg="1"/>
      <p:bldP spid="36" grpId="0" bldLvl="0" animBg="1"/>
      <p:bldP spid="37" grpId="0" bldLvl="0" animBg="1"/>
      <p:bldP spid="38" grpId="0" bldLvl="0" animBg="1"/>
      <p:bldP spid="39" grpId="0" bldLvl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2"/>
          <p:cNvGrpSpPr/>
          <p:nvPr/>
        </p:nvGrpSpPr>
        <p:grpSpPr>
          <a:xfrm>
            <a:off x="1712317" y="971364"/>
            <a:ext cx="3241873" cy="4915696"/>
            <a:chOff x="7448550" y="2122488"/>
            <a:chExt cx="901700" cy="1366838"/>
          </a:xfrm>
          <a:solidFill>
            <a:schemeClr val="accent2"/>
          </a:solidFill>
        </p:grpSpPr>
        <p:sp>
          <p:nvSpPr>
            <p:cNvPr id="2" name="Freeform 92"/>
            <p:cNvSpPr/>
            <p:nvPr/>
          </p:nvSpPr>
          <p:spPr bwMode="auto">
            <a:xfrm>
              <a:off x="7461250" y="3382963"/>
              <a:ext cx="317500" cy="106363"/>
            </a:xfrm>
            <a:custGeom>
              <a:avLst/>
              <a:gdLst>
                <a:gd name="T0" fmla="*/ 99 w 200"/>
                <a:gd name="T1" fmla="*/ 0 h 67"/>
                <a:gd name="T2" fmla="*/ 127 w 200"/>
                <a:gd name="T3" fmla="*/ 2 h 67"/>
                <a:gd name="T4" fmla="*/ 150 w 200"/>
                <a:gd name="T5" fmla="*/ 5 h 67"/>
                <a:gd name="T6" fmla="*/ 170 w 200"/>
                <a:gd name="T7" fmla="*/ 11 h 67"/>
                <a:gd name="T8" fmla="*/ 186 w 200"/>
                <a:gd name="T9" fmla="*/ 17 h 67"/>
                <a:gd name="T10" fmla="*/ 196 w 200"/>
                <a:gd name="T11" fmla="*/ 25 h 67"/>
                <a:gd name="T12" fmla="*/ 200 w 200"/>
                <a:gd name="T13" fmla="*/ 34 h 67"/>
                <a:gd name="T14" fmla="*/ 196 w 200"/>
                <a:gd name="T15" fmla="*/ 42 h 67"/>
                <a:gd name="T16" fmla="*/ 186 w 200"/>
                <a:gd name="T17" fmla="*/ 50 h 67"/>
                <a:gd name="T18" fmla="*/ 170 w 200"/>
                <a:gd name="T19" fmla="*/ 56 h 67"/>
                <a:gd name="T20" fmla="*/ 150 w 200"/>
                <a:gd name="T21" fmla="*/ 62 h 67"/>
                <a:gd name="T22" fmla="*/ 127 w 200"/>
                <a:gd name="T23" fmla="*/ 66 h 67"/>
                <a:gd name="T24" fmla="*/ 99 w 200"/>
                <a:gd name="T25" fmla="*/ 67 h 67"/>
                <a:gd name="T26" fmla="*/ 73 w 200"/>
                <a:gd name="T27" fmla="*/ 66 h 67"/>
                <a:gd name="T28" fmla="*/ 50 w 200"/>
                <a:gd name="T29" fmla="*/ 62 h 67"/>
                <a:gd name="T30" fmla="*/ 30 w 200"/>
                <a:gd name="T31" fmla="*/ 56 h 67"/>
                <a:gd name="T32" fmla="*/ 14 w 200"/>
                <a:gd name="T33" fmla="*/ 50 h 67"/>
                <a:gd name="T34" fmla="*/ 4 w 200"/>
                <a:gd name="T35" fmla="*/ 42 h 67"/>
                <a:gd name="T36" fmla="*/ 0 w 200"/>
                <a:gd name="T37" fmla="*/ 34 h 67"/>
                <a:gd name="T38" fmla="*/ 4 w 200"/>
                <a:gd name="T39" fmla="*/ 25 h 67"/>
                <a:gd name="T40" fmla="*/ 14 w 200"/>
                <a:gd name="T41" fmla="*/ 17 h 67"/>
                <a:gd name="T42" fmla="*/ 30 w 200"/>
                <a:gd name="T43" fmla="*/ 11 h 67"/>
                <a:gd name="T44" fmla="*/ 50 w 200"/>
                <a:gd name="T45" fmla="*/ 5 h 67"/>
                <a:gd name="T46" fmla="*/ 73 w 200"/>
                <a:gd name="T47" fmla="*/ 2 h 67"/>
                <a:gd name="T48" fmla="*/ 99 w 200"/>
                <a:gd name="T4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0" h="67">
                  <a:moveTo>
                    <a:pt x="99" y="0"/>
                  </a:moveTo>
                  <a:lnTo>
                    <a:pt x="127" y="2"/>
                  </a:lnTo>
                  <a:lnTo>
                    <a:pt x="150" y="5"/>
                  </a:lnTo>
                  <a:lnTo>
                    <a:pt x="170" y="11"/>
                  </a:lnTo>
                  <a:lnTo>
                    <a:pt x="186" y="17"/>
                  </a:lnTo>
                  <a:lnTo>
                    <a:pt x="196" y="25"/>
                  </a:lnTo>
                  <a:lnTo>
                    <a:pt x="200" y="34"/>
                  </a:lnTo>
                  <a:lnTo>
                    <a:pt x="196" y="42"/>
                  </a:lnTo>
                  <a:lnTo>
                    <a:pt x="186" y="50"/>
                  </a:lnTo>
                  <a:lnTo>
                    <a:pt x="170" y="56"/>
                  </a:lnTo>
                  <a:lnTo>
                    <a:pt x="150" y="62"/>
                  </a:lnTo>
                  <a:lnTo>
                    <a:pt x="127" y="66"/>
                  </a:lnTo>
                  <a:lnTo>
                    <a:pt x="99" y="67"/>
                  </a:lnTo>
                  <a:lnTo>
                    <a:pt x="73" y="66"/>
                  </a:lnTo>
                  <a:lnTo>
                    <a:pt x="50" y="62"/>
                  </a:lnTo>
                  <a:lnTo>
                    <a:pt x="30" y="56"/>
                  </a:lnTo>
                  <a:lnTo>
                    <a:pt x="14" y="50"/>
                  </a:lnTo>
                  <a:lnTo>
                    <a:pt x="4" y="42"/>
                  </a:lnTo>
                  <a:lnTo>
                    <a:pt x="0" y="34"/>
                  </a:lnTo>
                  <a:lnTo>
                    <a:pt x="4" y="25"/>
                  </a:lnTo>
                  <a:lnTo>
                    <a:pt x="14" y="17"/>
                  </a:lnTo>
                  <a:lnTo>
                    <a:pt x="30" y="11"/>
                  </a:lnTo>
                  <a:lnTo>
                    <a:pt x="50" y="5"/>
                  </a:lnTo>
                  <a:lnTo>
                    <a:pt x="73" y="2"/>
                  </a:lnTo>
                  <a:lnTo>
                    <a:pt x="9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101"/>
            <p:cNvSpPr>
              <a:spLocks noEditPoints="1"/>
            </p:cNvSpPr>
            <p:nvPr/>
          </p:nvSpPr>
          <p:spPr bwMode="auto">
            <a:xfrm>
              <a:off x="7564438" y="2595563"/>
              <a:ext cx="26988" cy="26988"/>
            </a:xfrm>
            <a:custGeom>
              <a:avLst/>
              <a:gdLst>
                <a:gd name="T0" fmla="*/ 9 w 17"/>
                <a:gd name="T1" fmla="*/ 9 h 17"/>
                <a:gd name="T2" fmla="*/ 9 w 17"/>
                <a:gd name="T3" fmla="*/ 9 h 17"/>
                <a:gd name="T4" fmla="*/ 11 w 17"/>
                <a:gd name="T5" fmla="*/ 9 h 17"/>
                <a:gd name="T6" fmla="*/ 9 w 17"/>
                <a:gd name="T7" fmla="*/ 9 h 17"/>
                <a:gd name="T8" fmla="*/ 9 w 17"/>
                <a:gd name="T9" fmla="*/ 0 h 17"/>
                <a:gd name="T10" fmla="*/ 12 w 17"/>
                <a:gd name="T11" fmla="*/ 1 h 17"/>
                <a:gd name="T12" fmla="*/ 15 w 17"/>
                <a:gd name="T13" fmla="*/ 3 h 17"/>
                <a:gd name="T14" fmla="*/ 17 w 17"/>
                <a:gd name="T15" fmla="*/ 5 h 17"/>
                <a:gd name="T16" fmla="*/ 17 w 17"/>
                <a:gd name="T17" fmla="*/ 9 h 17"/>
                <a:gd name="T18" fmla="*/ 17 w 17"/>
                <a:gd name="T19" fmla="*/ 12 h 17"/>
                <a:gd name="T20" fmla="*/ 15 w 17"/>
                <a:gd name="T21" fmla="*/ 14 h 17"/>
                <a:gd name="T22" fmla="*/ 12 w 17"/>
                <a:gd name="T23" fmla="*/ 17 h 17"/>
                <a:gd name="T24" fmla="*/ 9 w 17"/>
                <a:gd name="T25" fmla="*/ 17 h 17"/>
                <a:gd name="T26" fmla="*/ 5 w 17"/>
                <a:gd name="T27" fmla="*/ 17 h 17"/>
                <a:gd name="T28" fmla="*/ 3 w 17"/>
                <a:gd name="T29" fmla="*/ 14 h 17"/>
                <a:gd name="T30" fmla="*/ 2 w 17"/>
                <a:gd name="T31" fmla="*/ 12 h 17"/>
                <a:gd name="T32" fmla="*/ 0 w 17"/>
                <a:gd name="T33" fmla="*/ 9 h 17"/>
                <a:gd name="T34" fmla="*/ 2 w 17"/>
                <a:gd name="T35" fmla="*/ 5 h 17"/>
                <a:gd name="T36" fmla="*/ 3 w 17"/>
                <a:gd name="T37" fmla="*/ 3 h 17"/>
                <a:gd name="T38" fmla="*/ 5 w 17"/>
                <a:gd name="T39" fmla="*/ 1 h 17"/>
                <a:gd name="T40" fmla="*/ 9 w 17"/>
                <a:gd name="T4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7">
                  <a:moveTo>
                    <a:pt x="9" y="9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9" y="9"/>
                  </a:lnTo>
                  <a:close/>
                  <a:moveTo>
                    <a:pt x="9" y="0"/>
                  </a:moveTo>
                  <a:lnTo>
                    <a:pt x="12" y="1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5" y="14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102"/>
            <p:cNvSpPr/>
            <p:nvPr/>
          </p:nvSpPr>
          <p:spPr bwMode="auto">
            <a:xfrm>
              <a:off x="7662863" y="2587625"/>
              <a:ext cx="28575" cy="26988"/>
            </a:xfrm>
            <a:custGeom>
              <a:avLst/>
              <a:gdLst>
                <a:gd name="T0" fmla="*/ 9 w 18"/>
                <a:gd name="T1" fmla="*/ 0 h 17"/>
                <a:gd name="T2" fmla="*/ 12 w 18"/>
                <a:gd name="T3" fmla="*/ 0 h 17"/>
                <a:gd name="T4" fmla="*/ 16 w 18"/>
                <a:gd name="T5" fmla="*/ 1 h 17"/>
                <a:gd name="T6" fmla="*/ 17 w 18"/>
                <a:gd name="T7" fmla="*/ 5 h 17"/>
                <a:gd name="T8" fmla="*/ 18 w 18"/>
                <a:gd name="T9" fmla="*/ 8 h 17"/>
                <a:gd name="T10" fmla="*/ 17 w 18"/>
                <a:gd name="T11" fmla="*/ 12 h 17"/>
                <a:gd name="T12" fmla="*/ 16 w 18"/>
                <a:gd name="T13" fmla="*/ 14 h 17"/>
                <a:gd name="T14" fmla="*/ 12 w 18"/>
                <a:gd name="T15" fmla="*/ 16 h 17"/>
                <a:gd name="T16" fmla="*/ 9 w 18"/>
                <a:gd name="T17" fmla="*/ 17 h 17"/>
                <a:gd name="T18" fmla="*/ 5 w 18"/>
                <a:gd name="T19" fmla="*/ 16 h 17"/>
                <a:gd name="T20" fmla="*/ 2 w 18"/>
                <a:gd name="T21" fmla="*/ 14 h 17"/>
                <a:gd name="T22" fmla="*/ 1 w 18"/>
                <a:gd name="T23" fmla="*/ 12 h 17"/>
                <a:gd name="T24" fmla="*/ 0 w 18"/>
                <a:gd name="T25" fmla="*/ 8 h 17"/>
                <a:gd name="T26" fmla="*/ 1 w 18"/>
                <a:gd name="T27" fmla="*/ 5 h 17"/>
                <a:gd name="T28" fmla="*/ 2 w 18"/>
                <a:gd name="T29" fmla="*/ 1 h 17"/>
                <a:gd name="T30" fmla="*/ 5 w 18"/>
                <a:gd name="T31" fmla="*/ 0 h 17"/>
                <a:gd name="T32" fmla="*/ 9 w 18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7">
                  <a:moveTo>
                    <a:pt x="9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7" y="12"/>
                  </a:lnTo>
                  <a:lnTo>
                    <a:pt x="16" y="14"/>
                  </a:lnTo>
                  <a:lnTo>
                    <a:pt x="12" y="16"/>
                  </a:lnTo>
                  <a:lnTo>
                    <a:pt x="9" y="17"/>
                  </a:lnTo>
                  <a:lnTo>
                    <a:pt x="5" y="16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40"/>
            <p:cNvSpPr>
              <a:spLocks noEditPoints="1"/>
            </p:cNvSpPr>
            <p:nvPr/>
          </p:nvSpPr>
          <p:spPr bwMode="auto">
            <a:xfrm>
              <a:off x="7497763" y="2778125"/>
              <a:ext cx="246063" cy="323850"/>
            </a:xfrm>
            <a:custGeom>
              <a:avLst/>
              <a:gdLst>
                <a:gd name="T0" fmla="*/ 76 w 155"/>
                <a:gd name="T1" fmla="*/ 12 h 204"/>
                <a:gd name="T2" fmla="*/ 45 w 155"/>
                <a:gd name="T3" fmla="*/ 24 h 204"/>
                <a:gd name="T4" fmla="*/ 27 w 155"/>
                <a:gd name="T5" fmla="*/ 37 h 204"/>
                <a:gd name="T6" fmla="*/ 23 w 155"/>
                <a:gd name="T7" fmla="*/ 42 h 204"/>
                <a:gd name="T8" fmla="*/ 19 w 155"/>
                <a:gd name="T9" fmla="*/ 51 h 204"/>
                <a:gd name="T10" fmla="*/ 11 w 155"/>
                <a:gd name="T11" fmla="*/ 91 h 204"/>
                <a:gd name="T12" fmla="*/ 24 w 155"/>
                <a:gd name="T13" fmla="*/ 134 h 204"/>
                <a:gd name="T14" fmla="*/ 25 w 155"/>
                <a:gd name="T15" fmla="*/ 136 h 204"/>
                <a:gd name="T16" fmla="*/ 25 w 155"/>
                <a:gd name="T17" fmla="*/ 139 h 204"/>
                <a:gd name="T18" fmla="*/ 28 w 155"/>
                <a:gd name="T19" fmla="*/ 146 h 204"/>
                <a:gd name="T20" fmla="*/ 36 w 155"/>
                <a:gd name="T21" fmla="*/ 167 h 204"/>
                <a:gd name="T22" fmla="*/ 51 w 155"/>
                <a:gd name="T23" fmla="*/ 186 h 204"/>
                <a:gd name="T24" fmla="*/ 71 w 155"/>
                <a:gd name="T25" fmla="*/ 195 h 204"/>
                <a:gd name="T26" fmla="*/ 92 w 155"/>
                <a:gd name="T27" fmla="*/ 189 h 204"/>
                <a:gd name="T28" fmla="*/ 104 w 155"/>
                <a:gd name="T29" fmla="*/ 181 h 204"/>
                <a:gd name="T30" fmla="*/ 108 w 155"/>
                <a:gd name="T31" fmla="*/ 177 h 204"/>
                <a:gd name="T32" fmla="*/ 114 w 155"/>
                <a:gd name="T33" fmla="*/ 169 h 204"/>
                <a:gd name="T34" fmla="*/ 125 w 155"/>
                <a:gd name="T35" fmla="*/ 153 h 204"/>
                <a:gd name="T36" fmla="*/ 142 w 155"/>
                <a:gd name="T37" fmla="*/ 110 h 204"/>
                <a:gd name="T38" fmla="*/ 144 w 155"/>
                <a:gd name="T39" fmla="*/ 70 h 204"/>
                <a:gd name="T40" fmla="*/ 142 w 155"/>
                <a:gd name="T41" fmla="*/ 54 h 204"/>
                <a:gd name="T42" fmla="*/ 140 w 155"/>
                <a:gd name="T43" fmla="*/ 50 h 204"/>
                <a:gd name="T44" fmla="*/ 137 w 155"/>
                <a:gd name="T45" fmla="*/ 43 h 204"/>
                <a:gd name="T46" fmla="*/ 130 w 155"/>
                <a:gd name="T47" fmla="*/ 32 h 204"/>
                <a:gd name="T48" fmla="*/ 114 w 155"/>
                <a:gd name="T49" fmla="*/ 17 h 204"/>
                <a:gd name="T50" fmla="*/ 89 w 155"/>
                <a:gd name="T51" fmla="*/ 11 h 204"/>
                <a:gd name="T52" fmla="*/ 105 w 155"/>
                <a:gd name="T53" fmla="*/ 3 h 204"/>
                <a:gd name="T54" fmla="*/ 130 w 155"/>
                <a:gd name="T55" fmla="*/ 17 h 204"/>
                <a:gd name="T56" fmla="*/ 146 w 155"/>
                <a:gd name="T57" fmla="*/ 38 h 204"/>
                <a:gd name="T58" fmla="*/ 151 w 155"/>
                <a:gd name="T59" fmla="*/ 51 h 204"/>
                <a:gd name="T60" fmla="*/ 151 w 155"/>
                <a:gd name="T61" fmla="*/ 53 h 204"/>
                <a:gd name="T62" fmla="*/ 155 w 155"/>
                <a:gd name="T63" fmla="*/ 84 h 204"/>
                <a:gd name="T64" fmla="*/ 146 w 155"/>
                <a:gd name="T65" fmla="*/ 131 h 204"/>
                <a:gd name="T66" fmla="*/ 127 w 155"/>
                <a:gd name="T67" fmla="*/ 167 h 204"/>
                <a:gd name="T68" fmla="*/ 113 w 155"/>
                <a:gd name="T69" fmla="*/ 186 h 204"/>
                <a:gd name="T70" fmla="*/ 96 w 155"/>
                <a:gd name="T71" fmla="*/ 198 h 204"/>
                <a:gd name="T72" fmla="*/ 71 w 155"/>
                <a:gd name="T73" fmla="*/ 204 h 204"/>
                <a:gd name="T74" fmla="*/ 45 w 155"/>
                <a:gd name="T75" fmla="*/ 194 h 204"/>
                <a:gd name="T76" fmla="*/ 27 w 155"/>
                <a:gd name="T77" fmla="*/ 170 h 204"/>
                <a:gd name="T78" fmla="*/ 17 w 155"/>
                <a:gd name="T79" fmla="*/ 146 h 204"/>
                <a:gd name="T80" fmla="*/ 7 w 155"/>
                <a:gd name="T81" fmla="*/ 123 h 204"/>
                <a:gd name="T82" fmla="*/ 0 w 155"/>
                <a:gd name="T83" fmla="*/ 91 h 204"/>
                <a:gd name="T84" fmla="*/ 6 w 155"/>
                <a:gd name="T85" fmla="*/ 60 h 204"/>
                <a:gd name="T86" fmla="*/ 15 w 155"/>
                <a:gd name="T87" fmla="*/ 38 h 204"/>
                <a:gd name="T88" fmla="*/ 19 w 155"/>
                <a:gd name="T89" fmla="*/ 30 h 204"/>
                <a:gd name="T90" fmla="*/ 20 w 155"/>
                <a:gd name="T91" fmla="*/ 29 h 204"/>
                <a:gd name="T92" fmla="*/ 58 w 155"/>
                <a:gd name="T93" fmla="*/ 7 h 204"/>
                <a:gd name="T94" fmla="*/ 89 w 155"/>
                <a:gd name="T9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" h="204">
                  <a:moveTo>
                    <a:pt x="89" y="11"/>
                  </a:moveTo>
                  <a:lnTo>
                    <a:pt x="76" y="12"/>
                  </a:lnTo>
                  <a:lnTo>
                    <a:pt x="62" y="16"/>
                  </a:lnTo>
                  <a:lnTo>
                    <a:pt x="45" y="24"/>
                  </a:lnTo>
                  <a:lnTo>
                    <a:pt x="27" y="36"/>
                  </a:lnTo>
                  <a:lnTo>
                    <a:pt x="27" y="37"/>
                  </a:lnTo>
                  <a:lnTo>
                    <a:pt x="25" y="40"/>
                  </a:lnTo>
                  <a:lnTo>
                    <a:pt x="23" y="42"/>
                  </a:lnTo>
                  <a:lnTo>
                    <a:pt x="21" y="47"/>
                  </a:lnTo>
                  <a:lnTo>
                    <a:pt x="19" y="51"/>
                  </a:lnTo>
                  <a:lnTo>
                    <a:pt x="13" y="70"/>
                  </a:lnTo>
                  <a:lnTo>
                    <a:pt x="11" y="91"/>
                  </a:lnTo>
                  <a:lnTo>
                    <a:pt x="13" y="113"/>
                  </a:lnTo>
                  <a:lnTo>
                    <a:pt x="24" y="134"/>
                  </a:lnTo>
                  <a:lnTo>
                    <a:pt x="24" y="135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9"/>
                  </a:lnTo>
                  <a:lnTo>
                    <a:pt x="27" y="142"/>
                  </a:lnTo>
                  <a:lnTo>
                    <a:pt x="28" y="146"/>
                  </a:lnTo>
                  <a:lnTo>
                    <a:pt x="30" y="155"/>
                  </a:lnTo>
                  <a:lnTo>
                    <a:pt x="36" y="167"/>
                  </a:lnTo>
                  <a:lnTo>
                    <a:pt x="42" y="177"/>
                  </a:lnTo>
                  <a:lnTo>
                    <a:pt x="51" y="186"/>
                  </a:lnTo>
                  <a:lnTo>
                    <a:pt x="61" y="193"/>
                  </a:lnTo>
                  <a:lnTo>
                    <a:pt x="71" y="195"/>
                  </a:lnTo>
                  <a:lnTo>
                    <a:pt x="80" y="194"/>
                  </a:lnTo>
                  <a:lnTo>
                    <a:pt x="92" y="189"/>
                  </a:lnTo>
                  <a:lnTo>
                    <a:pt x="104" y="181"/>
                  </a:lnTo>
                  <a:lnTo>
                    <a:pt x="104" y="181"/>
                  </a:lnTo>
                  <a:lnTo>
                    <a:pt x="105" y="180"/>
                  </a:lnTo>
                  <a:lnTo>
                    <a:pt x="108" y="177"/>
                  </a:lnTo>
                  <a:lnTo>
                    <a:pt x="110" y="174"/>
                  </a:lnTo>
                  <a:lnTo>
                    <a:pt x="114" y="169"/>
                  </a:lnTo>
                  <a:lnTo>
                    <a:pt x="120" y="161"/>
                  </a:lnTo>
                  <a:lnTo>
                    <a:pt x="125" y="153"/>
                  </a:lnTo>
                  <a:lnTo>
                    <a:pt x="134" y="134"/>
                  </a:lnTo>
                  <a:lnTo>
                    <a:pt x="142" y="110"/>
                  </a:lnTo>
                  <a:lnTo>
                    <a:pt x="146" y="84"/>
                  </a:lnTo>
                  <a:lnTo>
                    <a:pt x="144" y="70"/>
                  </a:lnTo>
                  <a:lnTo>
                    <a:pt x="142" y="54"/>
                  </a:lnTo>
                  <a:lnTo>
                    <a:pt x="142" y="54"/>
                  </a:lnTo>
                  <a:lnTo>
                    <a:pt x="142" y="53"/>
                  </a:lnTo>
                  <a:lnTo>
                    <a:pt x="140" y="50"/>
                  </a:lnTo>
                  <a:lnTo>
                    <a:pt x="139" y="47"/>
                  </a:lnTo>
                  <a:lnTo>
                    <a:pt x="137" y="43"/>
                  </a:lnTo>
                  <a:lnTo>
                    <a:pt x="134" y="38"/>
                  </a:lnTo>
                  <a:lnTo>
                    <a:pt x="130" y="32"/>
                  </a:lnTo>
                  <a:lnTo>
                    <a:pt x="123" y="24"/>
                  </a:lnTo>
                  <a:lnTo>
                    <a:pt x="114" y="17"/>
                  </a:lnTo>
                  <a:lnTo>
                    <a:pt x="102" y="12"/>
                  </a:lnTo>
                  <a:lnTo>
                    <a:pt x="89" y="11"/>
                  </a:lnTo>
                  <a:close/>
                  <a:moveTo>
                    <a:pt x="89" y="0"/>
                  </a:moveTo>
                  <a:lnTo>
                    <a:pt x="105" y="3"/>
                  </a:lnTo>
                  <a:lnTo>
                    <a:pt x="120" y="8"/>
                  </a:lnTo>
                  <a:lnTo>
                    <a:pt x="130" y="17"/>
                  </a:lnTo>
                  <a:lnTo>
                    <a:pt x="138" y="26"/>
                  </a:lnTo>
                  <a:lnTo>
                    <a:pt x="146" y="38"/>
                  </a:lnTo>
                  <a:lnTo>
                    <a:pt x="150" y="47"/>
                  </a:lnTo>
                  <a:lnTo>
                    <a:pt x="151" y="51"/>
                  </a:lnTo>
                  <a:lnTo>
                    <a:pt x="147" y="53"/>
                  </a:lnTo>
                  <a:lnTo>
                    <a:pt x="151" y="53"/>
                  </a:lnTo>
                  <a:lnTo>
                    <a:pt x="155" y="68"/>
                  </a:lnTo>
                  <a:lnTo>
                    <a:pt x="155" y="84"/>
                  </a:lnTo>
                  <a:lnTo>
                    <a:pt x="152" y="109"/>
                  </a:lnTo>
                  <a:lnTo>
                    <a:pt x="146" y="131"/>
                  </a:lnTo>
                  <a:lnTo>
                    <a:pt x="138" y="151"/>
                  </a:lnTo>
                  <a:lnTo>
                    <a:pt x="127" y="167"/>
                  </a:lnTo>
                  <a:lnTo>
                    <a:pt x="120" y="178"/>
                  </a:lnTo>
                  <a:lnTo>
                    <a:pt x="113" y="186"/>
                  </a:lnTo>
                  <a:lnTo>
                    <a:pt x="110" y="189"/>
                  </a:lnTo>
                  <a:lnTo>
                    <a:pt x="96" y="198"/>
                  </a:lnTo>
                  <a:lnTo>
                    <a:pt x="84" y="203"/>
                  </a:lnTo>
                  <a:lnTo>
                    <a:pt x="71" y="204"/>
                  </a:lnTo>
                  <a:lnTo>
                    <a:pt x="57" y="202"/>
                  </a:lnTo>
                  <a:lnTo>
                    <a:pt x="45" y="194"/>
                  </a:lnTo>
                  <a:lnTo>
                    <a:pt x="34" y="184"/>
                  </a:lnTo>
                  <a:lnTo>
                    <a:pt x="27" y="170"/>
                  </a:lnTo>
                  <a:lnTo>
                    <a:pt x="21" y="157"/>
                  </a:lnTo>
                  <a:lnTo>
                    <a:pt x="17" y="146"/>
                  </a:lnTo>
                  <a:lnTo>
                    <a:pt x="15" y="139"/>
                  </a:lnTo>
                  <a:lnTo>
                    <a:pt x="7" y="123"/>
                  </a:lnTo>
                  <a:lnTo>
                    <a:pt x="3" y="106"/>
                  </a:lnTo>
                  <a:lnTo>
                    <a:pt x="0" y="91"/>
                  </a:lnTo>
                  <a:lnTo>
                    <a:pt x="3" y="75"/>
                  </a:lnTo>
                  <a:lnTo>
                    <a:pt x="6" y="60"/>
                  </a:lnTo>
                  <a:lnTo>
                    <a:pt x="9" y="47"/>
                  </a:lnTo>
                  <a:lnTo>
                    <a:pt x="15" y="38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40" y="16"/>
                  </a:lnTo>
                  <a:lnTo>
                    <a:pt x="58" y="7"/>
                  </a:lnTo>
                  <a:lnTo>
                    <a:pt x="75" y="2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41"/>
            <p:cNvSpPr/>
            <p:nvPr/>
          </p:nvSpPr>
          <p:spPr bwMode="auto">
            <a:xfrm>
              <a:off x="7572375" y="2798763"/>
              <a:ext cx="115888" cy="46038"/>
            </a:xfrm>
            <a:custGeom>
              <a:avLst/>
              <a:gdLst>
                <a:gd name="T0" fmla="*/ 10 w 73"/>
                <a:gd name="T1" fmla="*/ 0 h 29"/>
                <a:gd name="T2" fmla="*/ 10 w 73"/>
                <a:gd name="T3" fmla="*/ 0 h 29"/>
                <a:gd name="T4" fmla="*/ 11 w 73"/>
                <a:gd name="T5" fmla="*/ 3 h 29"/>
                <a:gd name="T6" fmla="*/ 12 w 73"/>
                <a:gd name="T7" fmla="*/ 7 h 29"/>
                <a:gd name="T8" fmla="*/ 16 w 73"/>
                <a:gd name="T9" fmla="*/ 10 h 29"/>
                <a:gd name="T10" fmla="*/ 19 w 73"/>
                <a:gd name="T11" fmla="*/ 13 h 29"/>
                <a:gd name="T12" fmla="*/ 24 w 73"/>
                <a:gd name="T13" fmla="*/ 16 h 29"/>
                <a:gd name="T14" fmla="*/ 29 w 73"/>
                <a:gd name="T15" fmla="*/ 19 h 29"/>
                <a:gd name="T16" fmla="*/ 35 w 73"/>
                <a:gd name="T17" fmla="*/ 20 h 29"/>
                <a:gd name="T18" fmla="*/ 42 w 73"/>
                <a:gd name="T19" fmla="*/ 17 h 29"/>
                <a:gd name="T20" fmla="*/ 53 w 73"/>
                <a:gd name="T21" fmla="*/ 12 h 29"/>
                <a:gd name="T22" fmla="*/ 66 w 73"/>
                <a:gd name="T23" fmla="*/ 0 h 29"/>
                <a:gd name="T24" fmla="*/ 73 w 73"/>
                <a:gd name="T25" fmla="*/ 7 h 29"/>
                <a:gd name="T26" fmla="*/ 59 w 73"/>
                <a:gd name="T27" fmla="*/ 20 h 29"/>
                <a:gd name="T28" fmla="*/ 46 w 73"/>
                <a:gd name="T29" fmla="*/ 27 h 29"/>
                <a:gd name="T30" fmla="*/ 35 w 73"/>
                <a:gd name="T31" fmla="*/ 29 h 29"/>
                <a:gd name="T32" fmla="*/ 24 w 73"/>
                <a:gd name="T33" fmla="*/ 28 h 29"/>
                <a:gd name="T34" fmla="*/ 15 w 73"/>
                <a:gd name="T35" fmla="*/ 23 h 29"/>
                <a:gd name="T36" fmla="*/ 8 w 73"/>
                <a:gd name="T37" fmla="*/ 16 h 29"/>
                <a:gd name="T38" fmla="*/ 6 w 73"/>
                <a:gd name="T39" fmla="*/ 13 h 29"/>
                <a:gd name="T40" fmla="*/ 3 w 73"/>
                <a:gd name="T41" fmla="*/ 10 h 29"/>
                <a:gd name="T42" fmla="*/ 2 w 73"/>
                <a:gd name="T43" fmla="*/ 7 h 29"/>
                <a:gd name="T44" fmla="*/ 0 w 73"/>
                <a:gd name="T45" fmla="*/ 6 h 29"/>
                <a:gd name="T46" fmla="*/ 0 w 73"/>
                <a:gd name="T47" fmla="*/ 4 h 29"/>
                <a:gd name="T48" fmla="*/ 0 w 73"/>
                <a:gd name="T49" fmla="*/ 4 h 29"/>
                <a:gd name="T50" fmla="*/ 10 w 73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29">
                  <a:moveTo>
                    <a:pt x="10" y="0"/>
                  </a:moveTo>
                  <a:lnTo>
                    <a:pt x="10" y="0"/>
                  </a:lnTo>
                  <a:lnTo>
                    <a:pt x="11" y="3"/>
                  </a:lnTo>
                  <a:lnTo>
                    <a:pt x="12" y="7"/>
                  </a:lnTo>
                  <a:lnTo>
                    <a:pt x="16" y="10"/>
                  </a:lnTo>
                  <a:lnTo>
                    <a:pt x="19" y="13"/>
                  </a:lnTo>
                  <a:lnTo>
                    <a:pt x="24" y="16"/>
                  </a:lnTo>
                  <a:lnTo>
                    <a:pt x="29" y="19"/>
                  </a:lnTo>
                  <a:lnTo>
                    <a:pt x="35" y="20"/>
                  </a:lnTo>
                  <a:lnTo>
                    <a:pt x="42" y="17"/>
                  </a:lnTo>
                  <a:lnTo>
                    <a:pt x="53" y="12"/>
                  </a:lnTo>
                  <a:lnTo>
                    <a:pt x="66" y="0"/>
                  </a:lnTo>
                  <a:lnTo>
                    <a:pt x="73" y="7"/>
                  </a:lnTo>
                  <a:lnTo>
                    <a:pt x="59" y="20"/>
                  </a:lnTo>
                  <a:lnTo>
                    <a:pt x="46" y="27"/>
                  </a:lnTo>
                  <a:lnTo>
                    <a:pt x="35" y="29"/>
                  </a:lnTo>
                  <a:lnTo>
                    <a:pt x="24" y="28"/>
                  </a:lnTo>
                  <a:lnTo>
                    <a:pt x="15" y="23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42"/>
            <p:cNvSpPr>
              <a:spLocks noEditPoints="1"/>
            </p:cNvSpPr>
            <p:nvPr/>
          </p:nvSpPr>
          <p:spPr bwMode="auto">
            <a:xfrm>
              <a:off x="7702550" y="2849563"/>
              <a:ext cx="93663" cy="220663"/>
            </a:xfrm>
            <a:custGeom>
              <a:avLst/>
              <a:gdLst>
                <a:gd name="T0" fmla="*/ 11 w 59"/>
                <a:gd name="T1" fmla="*/ 4 h 139"/>
                <a:gd name="T2" fmla="*/ 11 w 59"/>
                <a:gd name="T3" fmla="*/ 4 h 139"/>
                <a:gd name="T4" fmla="*/ 11 w 59"/>
                <a:gd name="T5" fmla="*/ 4 h 139"/>
                <a:gd name="T6" fmla="*/ 11 w 59"/>
                <a:gd name="T7" fmla="*/ 4 h 139"/>
                <a:gd name="T8" fmla="*/ 21 w 59"/>
                <a:gd name="T9" fmla="*/ 0 h 139"/>
                <a:gd name="T10" fmla="*/ 52 w 59"/>
                <a:gd name="T11" fmla="*/ 55 h 139"/>
                <a:gd name="T12" fmla="*/ 53 w 59"/>
                <a:gd name="T13" fmla="*/ 56 h 139"/>
                <a:gd name="T14" fmla="*/ 55 w 59"/>
                <a:gd name="T15" fmla="*/ 59 h 139"/>
                <a:gd name="T16" fmla="*/ 56 w 59"/>
                <a:gd name="T17" fmla="*/ 63 h 139"/>
                <a:gd name="T18" fmla="*/ 59 w 59"/>
                <a:gd name="T19" fmla="*/ 67 h 139"/>
                <a:gd name="T20" fmla="*/ 59 w 59"/>
                <a:gd name="T21" fmla="*/ 72 h 139"/>
                <a:gd name="T22" fmla="*/ 57 w 59"/>
                <a:gd name="T23" fmla="*/ 80 h 139"/>
                <a:gd name="T24" fmla="*/ 52 w 59"/>
                <a:gd name="T25" fmla="*/ 87 h 139"/>
                <a:gd name="T26" fmla="*/ 44 w 59"/>
                <a:gd name="T27" fmla="*/ 94 h 139"/>
                <a:gd name="T28" fmla="*/ 10 w 59"/>
                <a:gd name="T29" fmla="*/ 118 h 139"/>
                <a:gd name="T30" fmla="*/ 11 w 59"/>
                <a:gd name="T31" fmla="*/ 137 h 139"/>
                <a:gd name="T32" fmla="*/ 1 w 59"/>
                <a:gd name="T33" fmla="*/ 139 h 139"/>
                <a:gd name="T34" fmla="*/ 0 w 59"/>
                <a:gd name="T35" fmla="*/ 114 h 139"/>
                <a:gd name="T36" fmla="*/ 39 w 59"/>
                <a:gd name="T37" fmla="*/ 86 h 139"/>
                <a:gd name="T38" fmla="*/ 43 w 59"/>
                <a:gd name="T39" fmla="*/ 82 h 139"/>
                <a:gd name="T40" fmla="*/ 46 w 59"/>
                <a:gd name="T41" fmla="*/ 80 h 139"/>
                <a:gd name="T42" fmla="*/ 48 w 59"/>
                <a:gd name="T43" fmla="*/ 77 h 139"/>
                <a:gd name="T44" fmla="*/ 48 w 59"/>
                <a:gd name="T45" fmla="*/ 74 h 139"/>
                <a:gd name="T46" fmla="*/ 48 w 59"/>
                <a:gd name="T47" fmla="*/ 72 h 139"/>
                <a:gd name="T48" fmla="*/ 48 w 59"/>
                <a:gd name="T49" fmla="*/ 68 h 139"/>
                <a:gd name="T50" fmla="*/ 47 w 59"/>
                <a:gd name="T51" fmla="*/ 64 h 139"/>
                <a:gd name="T52" fmla="*/ 44 w 59"/>
                <a:gd name="T53" fmla="*/ 61 h 139"/>
                <a:gd name="T54" fmla="*/ 44 w 59"/>
                <a:gd name="T55" fmla="*/ 61 h 139"/>
                <a:gd name="T56" fmla="*/ 44 w 59"/>
                <a:gd name="T57" fmla="*/ 61 h 139"/>
                <a:gd name="T58" fmla="*/ 44 w 59"/>
                <a:gd name="T59" fmla="*/ 60 h 139"/>
                <a:gd name="T60" fmla="*/ 11 w 59"/>
                <a:gd name="T61" fmla="*/ 4 h 139"/>
                <a:gd name="T62" fmla="*/ 21 w 59"/>
                <a:gd name="T6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39">
                  <a:moveTo>
                    <a:pt x="11" y="4"/>
                  </a:move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  <a:moveTo>
                    <a:pt x="21" y="0"/>
                  </a:moveTo>
                  <a:lnTo>
                    <a:pt x="52" y="55"/>
                  </a:lnTo>
                  <a:lnTo>
                    <a:pt x="53" y="56"/>
                  </a:lnTo>
                  <a:lnTo>
                    <a:pt x="55" y="59"/>
                  </a:lnTo>
                  <a:lnTo>
                    <a:pt x="56" y="63"/>
                  </a:lnTo>
                  <a:lnTo>
                    <a:pt x="59" y="67"/>
                  </a:lnTo>
                  <a:lnTo>
                    <a:pt x="59" y="72"/>
                  </a:lnTo>
                  <a:lnTo>
                    <a:pt x="57" y="80"/>
                  </a:lnTo>
                  <a:lnTo>
                    <a:pt x="52" y="87"/>
                  </a:lnTo>
                  <a:lnTo>
                    <a:pt x="44" y="94"/>
                  </a:lnTo>
                  <a:lnTo>
                    <a:pt x="10" y="118"/>
                  </a:lnTo>
                  <a:lnTo>
                    <a:pt x="11" y="137"/>
                  </a:lnTo>
                  <a:lnTo>
                    <a:pt x="1" y="139"/>
                  </a:lnTo>
                  <a:lnTo>
                    <a:pt x="0" y="114"/>
                  </a:lnTo>
                  <a:lnTo>
                    <a:pt x="39" y="86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7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47" y="64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44" y="60"/>
                  </a:lnTo>
                  <a:lnTo>
                    <a:pt x="11" y="4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43"/>
            <p:cNvSpPr/>
            <p:nvPr/>
          </p:nvSpPr>
          <p:spPr bwMode="auto">
            <a:xfrm>
              <a:off x="7448550" y="2876550"/>
              <a:ext cx="82550" cy="177800"/>
            </a:xfrm>
            <a:custGeom>
              <a:avLst/>
              <a:gdLst>
                <a:gd name="T0" fmla="*/ 33 w 52"/>
                <a:gd name="T1" fmla="*/ 0 h 112"/>
                <a:gd name="T2" fmla="*/ 33 w 52"/>
                <a:gd name="T3" fmla="*/ 0 h 112"/>
                <a:gd name="T4" fmla="*/ 40 w 52"/>
                <a:gd name="T5" fmla="*/ 5 h 112"/>
                <a:gd name="T6" fmla="*/ 12 w 52"/>
                <a:gd name="T7" fmla="*/ 48 h 112"/>
                <a:gd name="T8" fmla="*/ 12 w 52"/>
                <a:gd name="T9" fmla="*/ 48 h 112"/>
                <a:gd name="T10" fmla="*/ 12 w 52"/>
                <a:gd name="T11" fmla="*/ 48 h 112"/>
                <a:gd name="T12" fmla="*/ 12 w 52"/>
                <a:gd name="T13" fmla="*/ 50 h 112"/>
                <a:gd name="T14" fmla="*/ 10 w 52"/>
                <a:gd name="T15" fmla="*/ 52 h 112"/>
                <a:gd name="T16" fmla="*/ 10 w 52"/>
                <a:gd name="T17" fmla="*/ 55 h 112"/>
                <a:gd name="T18" fmla="*/ 10 w 52"/>
                <a:gd name="T19" fmla="*/ 57 h 112"/>
                <a:gd name="T20" fmla="*/ 12 w 52"/>
                <a:gd name="T21" fmla="*/ 59 h 112"/>
                <a:gd name="T22" fmla="*/ 13 w 52"/>
                <a:gd name="T23" fmla="*/ 61 h 112"/>
                <a:gd name="T24" fmla="*/ 16 w 52"/>
                <a:gd name="T25" fmla="*/ 65 h 112"/>
                <a:gd name="T26" fmla="*/ 47 w 52"/>
                <a:gd name="T27" fmla="*/ 87 h 112"/>
                <a:gd name="T28" fmla="*/ 50 w 52"/>
                <a:gd name="T29" fmla="*/ 90 h 112"/>
                <a:gd name="T30" fmla="*/ 51 w 52"/>
                <a:gd name="T31" fmla="*/ 91 h 112"/>
                <a:gd name="T32" fmla="*/ 52 w 52"/>
                <a:gd name="T33" fmla="*/ 94 h 112"/>
                <a:gd name="T34" fmla="*/ 52 w 52"/>
                <a:gd name="T35" fmla="*/ 98 h 112"/>
                <a:gd name="T36" fmla="*/ 52 w 52"/>
                <a:gd name="T37" fmla="*/ 101 h 112"/>
                <a:gd name="T38" fmla="*/ 51 w 52"/>
                <a:gd name="T39" fmla="*/ 105 h 112"/>
                <a:gd name="T40" fmla="*/ 50 w 52"/>
                <a:gd name="T41" fmla="*/ 108 h 112"/>
                <a:gd name="T42" fmla="*/ 47 w 52"/>
                <a:gd name="T43" fmla="*/ 112 h 112"/>
                <a:gd name="T44" fmla="*/ 39 w 52"/>
                <a:gd name="T45" fmla="*/ 107 h 112"/>
                <a:gd name="T46" fmla="*/ 40 w 52"/>
                <a:gd name="T47" fmla="*/ 103 h 112"/>
                <a:gd name="T48" fmla="*/ 42 w 52"/>
                <a:gd name="T49" fmla="*/ 101 h 112"/>
                <a:gd name="T50" fmla="*/ 43 w 52"/>
                <a:gd name="T51" fmla="*/ 98 h 112"/>
                <a:gd name="T52" fmla="*/ 43 w 52"/>
                <a:gd name="T53" fmla="*/ 98 h 112"/>
                <a:gd name="T54" fmla="*/ 43 w 52"/>
                <a:gd name="T55" fmla="*/ 97 h 112"/>
                <a:gd name="T56" fmla="*/ 43 w 52"/>
                <a:gd name="T57" fmla="*/ 97 h 112"/>
                <a:gd name="T58" fmla="*/ 10 w 52"/>
                <a:gd name="T59" fmla="*/ 73 h 112"/>
                <a:gd name="T60" fmla="*/ 5 w 52"/>
                <a:gd name="T61" fmla="*/ 68 h 112"/>
                <a:gd name="T62" fmla="*/ 3 w 52"/>
                <a:gd name="T63" fmla="*/ 64 h 112"/>
                <a:gd name="T64" fmla="*/ 1 w 52"/>
                <a:gd name="T65" fmla="*/ 59 h 112"/>
                <a:gd name="T66" fmla="*/ 0 w 52"/>
                <a:gd name="T67" fmla="*/ 55 h 112"/>
                <a:gd name="T68" fmla="*/ 1 w 52"/>
                <a:gd name="T69" fmla="*/ 51 h 112"/>
                <a:gd name="T70" fmla="*/ 1 w 52"/>
                <a:gd name="T71" fmla="*/ 47 h 112"/>
                <a:gd name="T72" fmla="*/ 3 w 52"/>
                <a:gd name="T73" fmla="*/ 44 h 112"/>
                <a:gd name="T74" fmla="*/ 4 w 52"/>
                <a:gd name="T75" fmla="*/ 43 h 112"/>
                <a:gd name="T76" fmla="*/ 4 w 52"/>
                <a:gd name="T77" fmla="*/ 42 h 112"/>
                <a:gd name="T78" fmla="*/ 33 w 52"/>
                <a:gd name="T7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" h="112">
                  <a:moveTo>
                    <a:pt x="33" y="0"/>
                  </a:moveTo>
                  <a:lnTo>
                    <a:pt x="33" y="0"/>
                  </a:lnTo>
                  <a:lnTo>
                    <a:pt x="40" y="5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3" y="61"/>
                  </a:lnTo>
                  <a:lnTo>
                    <a:pt x="16" y="65"/>
                  </a:lnTo>
                  <a:lnTo>
                    <a:pt x="47" y="87"/>
                  </a:lnTo>
                  <a:lnTo>
                    <a:pt x="50" y="90"/>
                  </a:lnTo>
                  <a:lnTo>
                    <a:pt x="51" y="91"/>
                  </a:lnTo>
                  <a:lnTo>
                    <a:pt x="52" y="94"/>
                  </a:lnTo>
                  <a:lnTo>
                    <a:pt x="52" y="98"/>
                  </a:lnTo>
                  <a:lnTo>
                    <a:pt x="52" y="101"/>
                  </a:lnTo>
                  <a:lnTo>
                    <a:pt x="51" y="105"/>
                  </a:lnTo>
                  <a:lnTo>
                    <a:pt x="50" y="108"/>
                  </a:lnTo>
                  <a:lnTo>
                    <a:pt x="47" y="112"/>
                  </a:lnTo>
                  <a:lnTo>
                    <a:pt x="39" y="107"/>
                  </a:lnTo>
                  <a:lnTo>
                    <a:pt x="40" y="103"/>
                  </a:lnTo>
                  <a:lnTo>
                    <a:pt x="42" y="101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3" y="97"/>
                  </a:lnTo>
                  <a:lnTo>
                    <a:pt x="43" y="97"/>
                  </a:lnTo>
                  <a:lnTo>
                    <a:pt x="10" y="73"/>
                  </a:lnTo>
                  <a:lnTo>
                    <a:pt x="5" y="68"/>
                  </a:lnTo>
                  <a:lnTo>
                    <a:pt x="3" y="64"/>
                  </a:lnTo>
                  <a:lnTo>
                    <a:pt x="1" y="59"/>
                  </a:lnTo>
                  <a:lnTo>
                    <a:pt x="0" y="55"/>
                  </a:lnTo>
                  <a:lnTo>
                    <a:pt x="1" y="51"/>
                  </a:lnTo>
                  <a:lnTo>
                    <a:pt x="1" y="47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44"/>
            <p:cNvSpPr/>
            <p:nvPr/>
          </p:nvSpPr>
          <p:spPr bwMode="auto">
            <a:xfrm>
              <a:off x="7629525" y="3087688"/>
              <a:ext cx="49213" cy="360363"/>
            </a:xfrm>
            <a:custGeom>
              <a:avLst/>
              <a:gdLst>
                <a:gd name="T0" fmla="*/ 6 w 31"/>
                <a:gd name="T1" fmla="*/ 0 h 227"/>
                <a:gd name="T2" fmla="*/ 6 w 31"/>
                <a:gd name="T3" fmla="*/ 0 h 227"/>
                <a:gd name="T4" fmla="*/ 16 w 31"/>
                <a:gd name="T5" fmla="*/ 0 h 227"/>
                <a:gd name="T6" fmla="*/ 16 w 31"/>
                <a:gd name="T7" fmla="*/ 6 h 227"/>
                <a:gd name="T8" fmla="*/ 16 w 31"/>
                <a:gd name="T9" fmla="*/ 16 h 227"/>
                <a:gd name="T10" fmla="*/ 14 w 31"/>
                <a:gd name="T11" fmla="*/ 33 h 227"/>
                <a:gd name="T12" fmla="*/ 13 w 31"/>
                <a:gd name="T13" fmla="*/ 54 h 227"/>
                <a:gd name="T14" fmla="*/ 12 w 31"/>
                <a:gd name="T15" fmla="*/ 78 h 227"/>
                <a:gd name="T16" fmla="*/ 10 w 31"/>
                <a:gd name="T17" fmla="*/ 104 h 227"/>
                <a:gd name="T18" fmla="*/ 10 w 31"/>
                <a:gd name="T19" fmla="*/ 129 h 227"/>
                <a:gd name="T20" fmla="*/ 9 w 31"/>
                <a:gd name="T21" fmla="*/ 152 h 227"/>
                <a:gd name="T22" fmla="*/ 10 w 31"/>
                <a:gd name="T23" fmla="*/ 172 h 227"/>
                <a:gd name="T24" fmla="*/ 10 w 31"/>
                <a:gd name="T25" fmla="*/ 189 h 227"/>
                <a:gd name="T26" fmla="*/ 12 w 31"/>
                <a:gd name="T27" fmla="*/ 194 h 227"/>
                <a:gd name="T28" fmla="*/ 12 w 31"/>
                <a:gd name="T29" fmla="*/ 194 h 227"/>
                <a:gd name="T30" fmla="*/ 13 w 31"/>
                <a:gd name="T31" fmla="*/ 214 h 227"/>
                <a:gd name="T32" fmla="*/ 13 w 31"/>
                <a:gd name="T33" fmla="*/ 215 h 227"/>
                <a:gd name="T34" fmla="*/ 13 w 31"/>
                <a:gd name="T35" fmla="*/ 216 h 227"/>
                <a:gd name="T36" fmla="*/ 13 w 31"/>
                <a:gd name="T37" fmla="*/ 216 h 227"/>
                <a:gd name="T38" fmla="*/ 13 w 31"/>
                <a:gd name="T39" fmla="*/ 216 h 227"/>
                <a:gd name="T40" fmla="*/ 14 w 31"/>
                <a:gd name="T41" fmla="*/ 218 h 227"/>
                <a:gd name="T42" fmla="*/ 16 w 31"/>
                <a:gd name="T43" fmla="*/ 218 h 227"/>
                <a:gd name="T44" fmla="*/ 17 w 31"/>
                <a:gd name="T45" fmla="*/ 218 h 227"/>
                <a:gd name="T46" fmla="*/ 17 w 31"/>
                <a:gd name="T47" fmla="*/ 218 h 227"/>
                <a:gd name="T48" fmla="*/ 31 w 31"/>
                <a:gd name="T49" fmla="*/ 216 h 227"/>
                <a:gd name="T50" fmla="*/ 31 w 31"/>
                <a:gd name="T51" fmla="*/ 227 h 227"/>
                <a:gd name="T52" fmla="*/ 18 w 31"/>
                <a:gd name="T53" fmla="*/ 227 h 227"/>
                <a:gd name="T54" fmla="*/ 16 w 31"/>
                <a:gd name="T55" fmla="*/ 227 h 227"/>
                <a:gd name="T56" fmla="*/ 14 w 31"/>
                <a:gd name="T57" fmla="*/ 227 h 227"/>
                <a:gd name="T58" fmla="*/ 10 w 31"/>
                <a:gd name="T59" fmla="*/ 227 h 227"/>
                <a:gd name="T60" fmla="*/ 8 w 31"/>
                <a:gd name="T61" fmla="*/ 225 h 227"/>
                <a:gd name="T62" fmla="*/ 5 w 31"/>
                <a:gd name="T63" fmla="*/ 223 h 227"/>
                <a:gd name="T64" fmla="*/ 4 w 31"/>
                <a:gd name="T65" fmla="*/ 219 h 227"/>
                <a:gd name="T66" fmla="*/ 4 w 31"/>
                <a:gd name="T67" fmla="*/ 216 h 227"/>
                <a:gd name="T68" fmla="*/ 4 w 31"/>
                <a:gd name="T69" fmla="*/ 214 h 227"/>
                <a:gd name="T70" fmla="*/ 1 w 31"/>
                <a:gd name="T71" fmla="*/ 195 h 227"/>
                <a:gd name="T72" fmla="*/ 1 w 31"/>
                <a:gd name="T73" fmla="*/ 189 h 227"/>
                <a:gd name="T74" fmla="*/ 0 w 31"/>
                <a:gd name="T75" fmla="*/ 173 h 227"/>
                <a:gd name="T76" fmla="*/ 0 w 31"/>
                <a:gd name="T77" fmla="*/ 152 h 227"/>
                <a:gd name="T78" fmla="*/ 0 w 31"/>
                <a:gd name="T79" fmla="*/ 129 h 227"/>
                <a:gd name="T80" fmla="*/ 1 w 31"/>
                <a:gd name="T81" fmla="*/ 102 h 227"/>
                <a:gd name="T82" fmla="*/ 1 w 31"/>
                <a:gd name="T83" fmla="*/ 78 h 227"/>
                <a:gd name="T84" fmla="*/ 2 w 31"/>
                <a:gd name="T85" fmla="*/ 54 h 227"/>
                <a:gd name="T86" fmla="*/ 4 w 31"/>
                <a:gd name="T87" fmla="*/ 32 h 227"/>
                <a:gd name="T88" fmla="*/ 5 w 31"/>
                <a:gd name="T89" fmla="*/ 15 h 227"/>
                <a:gd name="T90" fmla="*/ 6 w 31"/>
                <a:gd name="T91" fmla="*/ 4 h 227"/>
                <a:gd name="T92" fmla="*/ 6 w 31"/>
                <a:gd name="T9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227">
                  <a:moveTo>
                    <a:pt x="6" y="0"/>
                  </a:moveTo>
                  <a:lnTo>
                    <a:pt x="6" y="0"/>
                  </a:lnTo>
                  <a:lnTo>
                    <a:pt x="16" y="0"/>
                  </a:lnTo>
                  <a:lnTo>
                    <a:pt x="16" y="6"/>
                  </a:lnTo>
                  <a:lnTo>
                    <a:pt x="16" y="16"/>
                  </a:lnTo>
                  <a:lnTo>
                    <a:pt x="14" y="33"/>
                  </a:lnTo>
                  <a:lnTo>
                    <a:pt x="13" y="54"/>
                  </a:lnTo>
                  <a:lnTo>
                    <a:pt x="12" y="78"/>
                  </a:lnTo>
                  <a:lnTo>
                    <a:pt x="10" y="104"/>
                  </a:lnTo>
                  <a:lnTo>
                    <a:pt x="10" y="129"/>
                  </a:lnTo>
                  <a:lnTo>
                    <a:pt x="9" y="152"/>
                  </a:lnTo>
                  <a:lnTo>
                    <a:pt x="10" y="172"/>
                  </a:lnTo>
                  <a:lnTo>
                    <a:pt x="10" y="189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3" y="214"/>
                  </a:lnTo>
                  <a:lnTo>
                    <a:pt x="13" y="215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3" y="216"/>
                  </a:lnTo>
                  <a:lnTo>
                    <a:pt x="14" y="218"/>
                  </a:lnTo>
                  <a:lnTo>
                    <a:pt x="16" y="218"/>
                  </a:lnTo>
                  <a:lnTo>
                    <a:pt x="17" y="218"/>
                  </a:lnTo>
                  <a:lnTo>
                    <a:pt x="17" y="218"/>
                  </a:lnTo>
                  <a:lnTo>
                    <a:pt x="31" y="216"/>
                  </a:lnTo>
                  <a:lnTo>
                    <a:pt x="31" y="227"/>
                  </a:lnTo>
                  <a:lnTo>
                    <a:pt x="18" y="227"/>
                  </a:lnTo>
                  <a:lnTo>
                    <a:pt x="16" y="227"/>
                  </a:lnTo>
                  <a:lnTo>
                    <a:pt x="14" y="227"/>
                  </a:lnTo>
                  <a:lnTo>
                    <a:pt x="10" y="227"/>
                  </a:lnTo>
                  <a:lnTo>
                    <a:pt x="8" y="225"/>
                  </a:lnTo>
                  <a:lnTo>
                    <a:pt x="5" y="223"/>
                  </a:lnTo>
                  <a:lnTo>
                    <a:pt x="4" y="219"/>
                  </a:lnTo>
                  <a:lnTo>
                    <a:pt x="4" y="216"/>
                  </a:lnTo>
                  <a:lnTo>
                    <a:pt x="4" y="214"/>
                  </a:lnTo>
                  <a:lnTo>
                    <a:pt x="1" y="195"/>
                  </a:lnTo>
                  <a:lnTo>
                    <a:pt x="1" y="189"/>
                  </a:lnTo>
                  <a:lnTo>
                    <a:pt x="0" y="173"/>
                  </a:lnTo>
                  <a:lnTo>
                    <a:pt x="0" y="152"/>
                  </a:lnTo>
                  <a:lnTo>
                    <a:pt x="0" y="129"/>
                  </a:lnTo>
                  <a:lnTo>
                    <a:pt x="1" y="102"/>
                  </a:lnTo>
                  <a:lnTo>
                    <a:pt x="1" y="78"/>
                  </a:lnTo>
                  <a:lnTo>
                    <a:pt x="2" y="54"/>
                  </a:lnTo>
                  <a:lnTo>
                    <a:pt x="4" y="32"/>
                  </a:lnTo>
                  <a:lnTo>
                    <a:pt x="5" y="15"/>
                  </a:lnTo>
                  <a:lnTo>
                    <a:pt x="6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45"/>
            <p:cNvSpPr/>
            <p:nvPr/>
          </p:nvSpPr>
          <p:spPr bwMode="auto">
            <a:xfrm>
              <a:off x="7556500" y="3092450"/>
              <a:ext cx="44450" cy="363538"/>
            </a:xfrm>
            <a:custGeom>
              <a:avLst/>
              <a:gdLst>
                <a:gd name="T0" fmla="*/ 16 w 28"/>
                <a:gd name="T1" fmla="*/ 0 h 229"/>
                <a:gd name="T2" fmla="*/ 16 w 28"/>
                <a:gd name="T3" fmla="*/ 0 h 229"/>
                <a:gd name="T4" fmla="*/ 26 w 28"/>
                <a:gd name="T5" fmla="*/ 0 h 229"/>
                <a:gd name="T6" fmla="*/ 26 w 28"/>
                <a:gd name="T7" fmla="*/ 4 h 229"/>
                <a:gd name="T8" fmla="*/ 26 w 28"/>
                <a:gd name="T9" fmla="*/ 14 h 229"/>
                <a:gd name="T10" fmla="*/ 25 w 28"/>
                <a:gd name="T11" fmla="*/ 31 h 229"/>
                <a:gd name="T12" fmla="*/ 25 w 28"/>
                <a:gd name="T13" fmla="*/ 52 h 229"/>
                <a:gd name="T14" fmla="*/ 25 w 28"/>
                <a:gd name="T15" fmla="*/ 77 h 229"/>
                <a:gd name="T16" fmla="*/ 25 w 28"/>
                <a:gd name="T17" fmla="*/ 102 h 229"/>
                <a:gd name="T18" fmla="*/ 25 w 28"/>
                <a:gd name="T19" fmla="*/ 127 h 229"/>
                <a:gd name="T20" fmla="*/ 25 w 28"/>
                <a:gd name="T21" fmla="*/ 152 h 229"/>
                <a:gd name="T22" fmla="*/ 25 w 28"/>
                <a:gd name="T23" fmla="*/ 173 h 229"/>
                <a:gd name="T24" fmla="*/ 25 w 28"/>
                <a:gd name="T25" fmla="*/ 190 h 229"/>
                <a:gd name="T26" fmla="*/ 25 w 28"/>
                <a:gd name="T27" fmla="*/ 191 h 229"/>
                <a:gd name="T28" fmla="*/ 25 w 28"/>
                <a:gd name="T29" fmla="*/ 195 h 229"/>
                <a:gd name="T30" fmla="*/ 25 w 28"/>
                <a:gd name="T31" fmla="*/ 199 h 229"/>
                <a:gd name="T32" fmla="*/ 25 w 28"/>
                <a:gd name="T33" fmla="*/ 203 h 229"/>
                <a:gd name="T34" fmla="*/ 26 w 28"/>
                <a:gd name="T35" fmla="*/ 221 h 229"/>
                <a:gd name="T36" fmla="*/ 26 w 28"/>
                <a:gd name="T37" fmla="*/ 221 h 229"/>
                <a:gd name="T38" fmla="*/ 28 w 28"/>
                <a:gd name="T39" fmla="*/ 224 h 229"/>
                <a:gd name="T40" fmla="*/ 26 w 28"/>
                <a:gd name="T41" fmla="*/ 225 h 229"/>
                <a:gd name="T42" fmla="*/ 25 w 28"/>
                <a:gd name="T43" fmla="*/ 226 h 229"/>
                <a:gd name="T44" fmla="*/ 24 w 28"/>
                <a:gd name="T45" fmla="*/ 228 h 229"/>
                <a:gd name="T46" fmla="*/ 24 w 28"/>
                <a:gd name="T47" fmla="*/ 228 h 229"/>
                <a:gd name="T48" fmla="*/ 22 w 28"/>
                <a:gd name="T49" fmla="*/ 229 h 229"/>
                <a:gd name="T50" fmla="*/ 20 w 28"/>
                <a:gd name="T51" fmla="*/ 229 h 229"/>
                <a:gd name="T52" fmla="*/ 17 w 28"/>
                <a:gd name="T53" fmla="*/ 229 h 229"/>
                <a:gd name="T54" fmla="*/ 13 w 28"/>
                <a:gd name="T55" fmla="*/ 228 h 229"/>
                <a:gd name="T56" fmla="*/ 0 w 28"/>
                <a:gd name="T57" fmla="*/ 228 h 229"/>
                <a:gd name="T58" fmla="*/ 0 w 28"/>
                <a:gd name="T59" fmla="*/ 217 h 229"/>
                <a:gd name="T60" fmla="*/ 14 w 28"/>
                <a:gd name="T61" fmla="*/ 219 h 229"/>
                <a:gd name="T62" fmla="*/ 14 w 28"/>
                <a:gd name="T63" fmla="*/ 219 h 229"/>
                <a:gd name="T64" fmla="*/ 16 w 28"/>
                <a:gd name="T65" fmla="*/ 219 h 229"/>
                <a:gd name="T66" fmla="*/ 16 w 28"/>
                <a:gd name="T67" fmla="*/ 203 h 229"/>
                <a:gd name="T68" fmla="*/ 16 w 28"/>
                <a:gd name="T69" fmla="*/ 202 h 229"/>
                <a:gd name="T70" fmla="*/ 16 w 28"/>
                <a:gd name="T71" fmla="*/ 200 h 229"/>
                <a:gd name="T72" fmla="*/ 16 w 28"/>
                <a:gd name="T73" fmla="*/ 198 h 229"/>
                <a:gd name="T74" fmla="*/ 16 w 28"/>
                <a:gd name="T75" fmla="*/ 194 h 229"/>
                <a:gd name="T76" fmla="*/ 16 w 28"/>
                <a:gd name="T77" fmla="*/ 191 h 229"/>
                <a:gd name="T78" fmla="*/ 16 w 28"/>
                <a:gd name="T79" fmla="*/ 190 h 229"/>
                <a:gd name="T80" fmla="*/ 14 w 28"/>
                <a:gd name="T81" fmla="*/ 173 h 229"/>
                <a:gd name="T82" fmla="*/ 14 w 28"/>
                <a:gd name="T83" fmla="*/ 152 h 229"/>
                <a:gd name="T84" fmla="*/ 14 w 28"/>
                <a:gd name="T85" fmla="*/ 127 h 229"/>
                <a:gd name="T86" fmla="*/ 14 w 28"/>
                <a:gd name="T87" fmla="*/ 102 h 229"/>
                <a:gd name="T88" fmla="*/ 14 w 28"/>
                <a:gd name="T89" fmla="*/ 76 h 229"/>
                <a:gd name="T90" fmla="*/ 16 w 28"/>
                <a:gd name="T91" fmla="*/ 52 h 229"/>
                <a:gd name="T92" fmla="*/ 16 w 28"/>
                <a:gd name="T93" fmla="*/ 31 h 229"/>
                <a:gd name="T94" fmla="*/ 16 w 28"/>
                <a:gd name="T95" fmla="*/ 14 h 229"/>
                <a:gd name="T96" fmla="*/ 16 w 28"/>
                <a:gd name="T97" fmla="*/ 4 h 229"/>
                <a:gd name="T98" fmla="*/ 16 w 28"/>
                <a:gd name="T9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" h="229">
                  <a:moveTo>
                    <a:pt x="16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6" y="14"/>
                  </a:lnTo>
                  <a:lnTo>
                    <a:pt x="25" y="31"/>
                  </a:lnTo>
                  <a:lnTo>
                    <a:pt x="25" y="52"/>
                  </a:lnTo>
                  <a:lnTo>
                    <a:pt x="25" y="77"/>
                  </a:lnTo>
                  <a:lnTo>
                    <a:pt x="25" y="102"/>
                  </a:lnTo>
                  <a:lnTo>
                    <a:pt x="25" y="127"/>
                  </a:lnTo>
                  <a:lnTo>
                    <a:pt x="25" y="152"/>
                  </a:lnTo>
                  <a:lnTo>
                    <a:pt x="25" y="173"/>
                  </a:lnTo>
                  <a:lnTo>
                    <a:pt x="25" y="190"/>
                  </a:lnTo>
                  <a:lnTo>
                    <a:pt x="25" y="191"/>
                  </a:lnTo>
                  <a:lnTo>
                    <a:pt x="25" y="195"/>
                  </a:lnTo>
                  <a:lnTo>
                    <a:pt x="25" y="199"/>
                  </a:lnTo>
                  <a:lnTo>
                    <a:pt x="25" y="203"/>
                  </a:lnTo>
                  <a:lnTo>
                    <a:pt x="26" y="221"/>
                  </a:lnTo>
                  <a:lnTo>
                    <a:pt x="26" y="221"/>
                  </a:lnTo>
                  <a:lnTo>
                    <a:pt x="28" y="224"/>
                  </a:lnTo>
                  <a:lnTo>
                    <a:pt x="26" y="225"/>
                  </a:lnTo>
                  <a:lnTo>
                    <a:pt x="25" y="226"/>
                  </a:lnTo>
                  <a:lnTo>
                    <a:pt x="24" y="228"/>
                  </a:lnTo>
                  <a:lnTo>
                    <a:pt x="24" y="228"/>
                  </a:lnTo>
                  <a:lnTo>
                    <a:pt x="22" y="229"/>
                  </a:lnTo>
                  <a:lnTo>
                    <a:pt x="20" y="229"/>
                  </a:lnTo>
                  <a:lnTo>
                    <a:pt x="17" y="229"/>
                  </a:lnTo>
                  <a:lnTo>
                    <a:pt x="13" y="228"/>
                  </a:lnTo>
                  <a:lnTo>
                    <a:pt x="0" y="228"/>
                  </a:lnTo>
                  <a:lnTo>
                    <a:pt x="0" y="217"/>
                  </a:lnTo>
                  <a:lnTo>
                    <a:pt x="14" y="219"/>
                  </a:lnTo>
                  <a:lnTo>
                    <a:pt x="14" y="219"/>
                  </a:lnTo>
                  <a:lnTo>
                    <a:pt x="16" y="219"/>
                  </a:lnTo>
                  <a:lnTo>
                    <a:pt x="16" y="203"/>
                  </a:lnTo>
                  <a:lnTo>
                    <a:pt x="16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194"/>
                  </a:lnTo>
                  <a:lnTo>
                    <a:pt x="16" y="191"/>
                  </a:lnTo>
                  <a:lnTo>
                    <a:pt x="16" y="190"/>
                  </a:lnTo>
                  <a:lnTo>
                    <a:pt x="14" y="173"/>
                  </a:lnTo>
                  <a:lnTo>
                    <a:pt x="14" y="152"/>
                  </a:lnTo>
                  <a:lnTo>
                    <a:pt x="14" y="127"/>
                  </a:lnTo>
                  <a:lnTo>
                    <a:pt x="14" y="102"/>
                  </a:lnTo>
                  <a:lnTo>
                    <a:pt x="14" y="76"/>
                  </a:lnTo>
                  <a:lnTo>
                    <a:pt x="16" y="52"/>
                  </a:lnTo>
                  <a:lnTo>
                    <a:pt x="16" y="31"/>
                  </a:lnTo>
                  <a:lnTo>
                    <a:pt x="16" y="14"/>
                  </a:ln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46"/>
            <p:cNvSpPr>
              <a:spLocks noEditPoints="1"/>
            </p:cNvSpPr>
            <p:nvPr/>
          </p:nvSpPr>
          <p:spPr bwMode="auto">
            <a:xfrm>
              <a:off x="7491413" y="2516188"/>
              <a:ext cx="288925" cy="269875"/>
            </a:xfrm>
            <a:custGeom>
              <a:avLst/>
              <a:gdLst>
                <a:gd name="T0" fmla="*/ 71 w 182"/>
                <a:gd name="T1" fmla="*/ 11 h 170"/>
                <a:gd name="T2" fmla="*/ 53 w 182"/>
                <a:gd name="T3" fmla="*/ 19 h 170"/>
                <a:gd name="T4" fmla="*/ 49 w 182"/>
                <a:gd name="T5" fmla="*/ 21 h 170"/>
                <a:gd name="T6" fmla="*/ 29 w 182"/>
                <a:gd name="T7" fmla="*/ 40 h 170"/>
                <a:gd name="T8" fmla="*/ 12 w 182"/>
                <a:gd name="T9" fmla="*/ 74 h 170"/>
                <a:gd name="T10" fmla="*/ 12 w 182"/>
                <a:gd name="T11" fmla="*/ 105 h 170"/>
                <a:gd name="T12" fmla="*/ 21 w 182"/>
                <a:gd name="T13" fmla="*/ 126 h 170"/>
                <a:gd name="T14" fmla="*/ 24 w 182"/>
                <a:gd name="T15" fmla="*/ 129 h 170"/>
                <a:gd name="T16" fmla="*/ 24 w 182"/>
                <a:gd name="T17" fmla="*/ 130 h 170"/>
                <a:gd name="T18" fmla="*/ 53 w 182"/>
                <a:gd name="T19" fmla="*/ 153 h 170"/>
                <a:gd name="T20" fmla="*/ 86 w 182"/>
                <a:gd name="T21" fmla="*/ 160 h 170"/>
                <a:gd name="T22" fmla="*/ 116 w 182"/>
                <a:gd name="T23" fmla="*/ 156 h 170"/>
                <a:gd name="T24" fmla="*/ 129 w 182"/>
                <a:gd name="T25" fmla="*/ 152 h 170"/>
                <a:gd name="T26" fmla="*/ 130 w 182"/>
                <a:gd name="T27" fmla="*/ 152 h 170"/>
                <a:gd name="T28" fmla="*/ 130 w 182"/>
                <a:gd name="T29" fmla="*/ 151 h 170"/>
                <a:gd name="T30" fmla="*/ 134 w 182"/>
                <a:gd name="T31" fmla="*/ 148 h 170"/>
                <a:gd name="T32" fmla="*/ 144 w 182"/>
                <a:gd name="T33" fmla="*/ 139 h 170"/>
                <a:gd name="T34" fmla="*/ 151 w 182"/>
                <a:gd name="T35" fmla="*/ 134 h 170"/>
                <a:gd name="T36" fmla="*/ 156 w 182"/>
                <a:gd name="T37" fmla="*/ 129 h 170"/>
                <a:gd name="T38" fmla="*/ 158 w 182"/>
                <a:gd name="T39" fmla="*/ 127 h 170"/>
                <a:gd name="T40" fmla="*/ 159 w 182"/>
                <a:gd name="T41" fmla="*/ 126 h 170"/>
                <a:gd name="T42" fmla="*/ 161 w 182"/>
                <a:gd name="T43" fmla="*/ 123 h 170"/>
                <a:gd name="T44" fmla="*/ 164 w 182"/>
                <a:gd name="T45" fmla="*/ 118 h 170"/>
                <a:gd name="T46" fmla="*/ 168 w 182"/>
                <a:gd name="T47" fmla="*/ 102 h 170"/>
                <a:gd name="T48" fmla="*/ 171 w 182"/>
                <a:gd name="T49" fmla="*/ 92 h 170"/>
                <a:gd name="T50" fmla="*/ 172 w 182"/>
                <a:gd name="T51" fmla="*/ 84 h 170"/>
                <a:gd name="T52" fmla="*/ 168 w 182"/>
                <a:gd name="T53" fmla="*/ 63 h 170"/>
                <a:gd name="T54" fmla="*/ 152 w 182"/>
                <a:gd name="T55" fmla="*/ 37 h 170"/>
                <a:gd name="T56" fmla="*/ 134 w 182"/>
                <a:gd name="T57" fmla="*/ 23 h 170"/>
                <a:gd name="T58" fmla="*/ 121 w 182"/>
                <a:gd name="T59" fmla="*/ 17 h 170"/>
                <a:gd name="T60" fmla="*/ 120 w 182"/>
                <a:gd name="T61" fmla="*/ 16 h 170"/>
                <a:gd name="T62" fmla="*/ 118 w 182"/>
                <a:gd name="T63" fmla="*/ 16 h 170"/>
                <a:gd name="T64" fmla="*/ 86 w 182"/>
                <a:gd name="T65" fmla="*/ 9 h 170"/>
                <a:gd name="T66" fmla="*/ 86 w 182"/>
                <a:gd name="T67" fmla="*/ 0 h 170"/>
                <a:gd name="T68" fmla="*/ 122 w 182"/>
                <a:gd name="T69" fmla="*/ 7 h 170"/>
                <a:gd name="T70" fmla="*/ 137 w 182"/>
                <a:gd name="T71" fmla="*/ 13 h 170"/>
                <a:gd name="T72" fmla="*/ 160 w 182"/>
                <a:gd name="T73" fmla="*/ 30 h 170"/>
                <a:gd name="T74" fmla="*/ 179 w 182"/>
                <a:gd name="T75" fmla="*/ 61 h 170"/>
                <a:gd name="T76" fmla="*/ 182 w 182"/>
                <a:gd name="T77" fmla="*/ 81 h 170"/>
                <a:gd name="T78" fmla="*/ 181 w 182"/>
                <a:gd name="T79" fmla="*/ 87 h 170"/>
                <a:gd name="T80" fmla="*/ 177 w 182"/>
                <a:gd name="T81" fmla="*/ 109 h 170"/>
                <a:gd name="T82" fmla="*/ 171 w 182"/>
                <a:gd name="T83" fmla="*/ 126 h 170"/>
                <a:gd name="T84" fmla="*/ 165 w 182"/>
                <a:gd name="T85" fmla="*/ 134 h 170"/>
                <a:gd name="T86" fmla="*/ 156 w 182"/>
                <a:gd name="T87" fmla="*/ 142 h 170"/>
                <a:gd name="T88" fmla="*/ 142 w 182"/>
                <a:gd name="T89" fmla="*/ 155 h 170"/>
                <a:gd name="T90" fmla="*/ 134 w 182"/>
                <a:gd name="T91" fmla="*/ 160 h 170"/>
                <a:gd name="T92" fmla="*/ 127 w 182"/>
                <a:gd name="T93" fmla="*/ 163 h 170"/>
                <a:gd name="T94" fmla="*/ 103 w 182"/>
                <a:gd name="T95" fmla="*/ 169 h 170"/>
                <a:gd name="T96" fmla="*/ 84 w 182"/>
                <a:gd name="T97" fmla="*/ 170 h 170"/>
                <a:gd name="T98" fmla="*/ 55 w 182"/>
                <a:gd name="T99" fmla="*/ 165 h 170"/>
                <a:gd name="T100" fmla="*/ 28 w 182"/>
                <a:gd name="T101" fmla="*/ 150 h 170"/>
                <a:gd name="T102" fmla="*/ 12 w 182"/>
                <a:gd name="T103" fmla="*/ 131 h 170"/>
                <a:gd name="T104" fmla="*/ 3 w 182"/>
                <a:gd name="T105" fmla="*/ 106 h 170"/>
                <a:gd name="T106" fmla="*/ 2 w 182"/>
                <a:gd name="T107" fmla="*/ 72 h 170"/>
                <a:gd name="T108" fmla="*/ 23 w 182"/>
                <a:gd name="T109" fmla="*/ 34 h 170"/>
                <a:gd name="T110" fmla="*/ 46 w 182"/>
                <a:gd name="T111" fmla="*/ 12 h 170"/>
                <a:gd name="T112" fmla="*/ 67 w 182"/>
                <a:gd name="T113" fmla="*/ 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170">
                  <a:moveTo>
                    <a:pt x="86" y="9"/>
                  </a:moveTo>
                  <a:lnTo>
                    <a:pt x="71" y="11"/>
                  </a:lnTo>
                  <a:lnTo>
                    <a:pt x="61" y="15"/>
                  </a:lnTo>
                  <a:lnTo>
                    <a:pt x="53" y="19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49" y="21"/>
                  </a:lnTo>
                  <a:lnTo>
                    <a:pt x="29" y="40"/>
                  </a:lnTo>
                  <a:lnTo>
                    <a:pt x="17" y="58"/>
                  </a:lnTo>
                  <a:lnTo>
                    <a:pt x="12" y="74"/>
                  </a:lnTo>
                  <a:lnTo>
                    <a:pt x="10" y="89"/>
                  </a:lnTo>
                  <a:lnTo>
                    <a:pt x="12" y="105"/>
                  </a:lnTo>
                  <a:lnTo>
                    <a:pt x="17" y="118"/>
                  </a:lnTo>
                  <a:lnTo>
                    <a:pt x="21" y="126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37" y="144"/>
                  </a:lnTo>
                  <a:lnTo>
                    <a:pt x="53" y="153"/>
                  </a:lnTo>
                  <a:lnTo>
                    <a:pt x="69" y="159"/>
                  </a:lnTo>
                  <a:lnTo>
                    <a:pt x="86" y="160"/>
                  </a:lnTo>
                  <a:lnTo>
                    <a:pt x="103" y="159"/>
                  </a:lnTo>
                  <a:lnTo>
                    <a:pt x="116" y="156"/>
                  </a:lnTo>
                  <a:lnTo>
                    <a:pt x="126" y="153"/>
                  </a:lnTo>
                  <a:lnTo>
                    <a:pt x="129" y="152"/>
                  </a:lnTo>
                  <a:lnTo>
                    <a:pt x="129" y="152"/>
                  </a:lnTo>
                  <a:lnTo>
                    <a:pt x="130" y="152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33" y="150"/>
                  </a:lnTo>
                  <a:lnTo>
                    <a:pt x="134" y="148"/>
                  </a:lnTo>
                  <a:lnTo>
                    <a:pt x="139" y="144"/>
                  </a:lnTo>
                  <a:lnTo>
                    <a:pt x="144" y="139"/>
                  </a:lnTo>
                  <a:lnTo>
                    <a:pt x="148" y="136"/>
                  </a:lnTo>
                  <a:lnTo>
                    <a:pt x="151" y="134"/>
                  </a:lnTo>
                  <a:lnTo>
                    <a:pt x="154" y="131"/>
                  </a:lnTo>
                  <a:lnTo>
                    <a:pt x="156" y="129"/>
                  </a:lnTo>
                  <a:lnTo>
                    <a:pt x="158" y="127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0" y="126"/>
                  </a:lnTo>
                  <a:lnTo>
                    <a:pt x="161" y="123"/>
                  </a:lnTo>
                  <a:lnTo>
                    <a:pt x="163" y="121"/>
                  </a:lnTo>
                  <a:lnTo>
                    <a:pt x="164" y="118"/>
                  </a:lnTo>
                  <a:lnTo>
                    <a:pt x="167" y="110"/>
                  </a:lnTo>
                  <a:lnTo>
                    <a:pt x="168" y="102"/>
                  </a:lnTo>
                  <a:lnTo>
                    <a:pt x="169" y="97"/>
                  </a:lnTo>
                  <a:lnTo>
                    <a:pt x="171" y="92"/>
                  </a:lnTo>
                  <a:lnTo>
                    <a:pt x="172" y="88"/>
                  </a:lnTo>
                  <a:lnTo>
                    <a:pt x="172" y="84"/>
                  </a:lnTo>
                  <a:lnTo>
                    <a:pt x="172" y="81"/>
                  </a:lnTo>
                  <a:lnTo>
                    <a:pt x="168" y="63"/>
                  </a:lnTo>
                  <a:lnTo>
                    <a:pt x="161" y="49"/>
                  </a:lnTo>
                  <a:lnTo>
                    <a:pt x="152" y="37"/>
                  </a:lnTo>
                  <a:lnTo>
                    <a:pt x="143" y="29"/>
                  </a:lnTo>
                  <a:lnTo>
                    <a:pt x="134" y="23"/>
                  </a:lnTo>
                  <a:lnTo>
                    <a:pt x="126" y="19"/>
                  </a:lnTo>
                  <a:lnTo>
                    <a:pt x="121" y="17"/>
                  </a:lnTo>
                  <a:lnTo>
                    <a:pt x="120" y="16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01" y="11"/>
                  </a:lnTo>
                  <a:lnTo>
                    <a:pt x="86" y="9"/>
                  </a:lnTo>
                  <a:lnTo>
                    <a:pt x="86" y="9"/>
                  </a:lnTo>
                  <a:close/>
                  <a:moveTo>
                    <a:pt x="86" y="0"/>
                  </a:moveTo>
                  <a:lnTo>
                    <a:pt x="103" y="2"/>
                  </a:lnTo>
                  <a:lnTo>
                    <a:pt x="122" y="7"/>
                  </a:lnTo>
                  <a:lnTo>
                    <a:pt x="127" y="8"/>
                  </a:lnTo>
                  <a:lnTo>
                    <a:pt x="137" y="13"/>
                  </a:lnTo>
                  <a:lnTo>
                    <a:pt x="150" y="21"/>
                  </a:lnTo>
                  <a:lnTo>
                    <a:pt x="160" y="30"/>
                  </a:lnTo>
                  <a:lnTo>
                    <a:pt x="171" y="44"/>
                  </a:lnTo>
                  <a:lnTo>
                    <a:pt x="179" y="61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83"/>
                  </a:lnTo>
                  <a:lnTo>
                    <a:pt x="181" y="87"/>
                  </a:lnTo>
                  <a:lnTo>
                    <a:pt x="180" y="96"/>
                  </a:lnTo>
                  <a:lnTo>
                    <a:pt x="177" y="109"/>
                  </a:lnTo>
                  <a:lnTo>
                    <a:pt x="173" y="122"/>
                  </a:lnTo>
                  <a:lnTo>
                    <a:pt x="171" y="126"/>
                  </a:lnTo>
                  <a:lnTo>
                    <a:pt x="168" y="131"/>
                  </a:lnTo>
                  <a:lnTo>
                    <a:pt x="165" y="134"/>
                  </a:lnTo>
                  <a:lnTo>
                    <a:pt x="161" y="136"/>
                  </a:lnTo>
                  <a:lnTo>
                    <a:pt x="156" y="142"/>
                  </a:lnTo>
                  <a:lnTo>
                    <a:pt x="150" y="148"/>
                  </a:lnTo>
                  <a:lnTo>
                    <a:pt x="142" y="155"/>
                  </a:lnTo>
                  <a:lnTo>
                    <a:pt x="137" y="159"/>
                  </a:lnTo>
                  <a:lnTo>
                    <a:pt x="134" y="160"/>
                  </a:lnTo>
                  <a:lnTo>
                    <a:pt x="133" y="161"/>
                  </a:lnTo>
                  <a:lnTo>
                    <a:pt x="127" y="163"/>
                  </a:lnTo>
                  <a:lnTo>
                    <a:pt x="117" y="165"/>
                  </a:lnTo>
                  <a:lnTo>
                    <a:pt x="103" y="169"/>
                  </a:lnTo>
                  <a:lnTo>
                    <a:pt x="86" y="170"/>
                  </a:lnTo>
                  <a:lnTo>
                    <a:pt x="84" y="170"/>
                  </a:lnTo>
                  <a:lnTo>
                    <a:pt x="71" y="169"/>
                  </a:lnTo>
                  <a:lnTo>
                    <a:pt x="55" y="165"/>
                  </a:lnTo>
                  <a:lnTo>
                    <a:pt x="41" y="159"/>
                  </a:lnTo>
                  <a:lnTo>
                    <a:pt x="28" y="150"/>
                  </a:lnTo>
                  <a:lnTo>
                    <a:pt x="16" y="135"/>
                  </a:lnTo>
                  <a:lnTo>
                    <a:pt x="12" y="131"/>
                  </a:lnTo>
                  <a:lnTo>
                    <a:pt x="7" y="121"/>
                  </a:lnTo>
                  <a:lnTo>
                    <a:pt x="3" y="106"/>
                  </a:lnTo>
                  <a:lnTo>
                    <a:pt x="0" y="89"/>
                  </a:lnTo>
                  <a:lnTo>
                    <a:pt x="2" y="72"/>
                  </a:lnTo>
                  <a:lnTo>
                    <a:pt x="10" y="54"/>
                  </a:lnTo>
                  <a:lnTo>
                    <a:pt x="23" y="34"/>
                  </a:lnTo>
                  <a:lnTo>
                    <a:pt x="42" y="13"/>
                  </a:lnTo>
                  <a:lnTo>
                    <a:pt x="46" y="12"/>
                  </a:lnTo>
                  <a:lnTo>
                    <a:pt x="54" y="7"/>
                  </a:lnTo>
                  <a:lnTo>
                    <a:pt x="67" y="2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47"/>
            <p:cNvSpPr/>
            <p:nvPr/>
          </p:nvSpPr>
          <p:spPr bwMode="auto">
            <a:xfrm>
              <a:off x="7610475" y="2525713"/>
              <a:ext cx="120650" cy="53975"/>
            </a:xfrm>
            <a:custGeom>
              <a:avLst/>
              <a:gdLst>
                <a:gd name="T0" fmla="*/ 9 w 76"/>
                <a:gd name="T1" fmla="*/ 0 h 34"/>
                <a:gd name="T2" fmla="*/ 9 w 76"/>
                <a:gd name="T3" fmla="*/ 1 h 34"/>
                <a:gd name="T4" fmla="*/ 11 w 76"/>
                <a:gd name="T5" fmla="*/ 2 h 34"/>
                <a:gd name="T6" fmla="*/ 12 w 76"/>
                <a:gd name="T7" fmla="*/ 5 h 34"/>
                <a:gd name="T8" fmla="*/ 14 w 76"/>
                <a:gd name="T9" fmla="*/ 6 h 34"/>
                <a:gd name="T10" fmla="*/ 16 w 76"/>
                <a:gd name="T11" fmla="*/ 9 h 34"/>
                <a:gd name="T12" fmla="*/ 17 w 76"/>
                <a:gd name="T13" fmla="*/ 10 h 34"/>
                <a:gd name="T14" fmla="*/ 18 w 76"/>
                <a:gd name="T15" fmla="*/ 10 h 34"/>
                <a:gd name="T16" fmla="*/ 18 w 76"/>
                <a:gd name="T17" fmla="*/ 10 h 34"/>
                <a:gd name="T18" fmla="*/ 18 w 76"/>
                <a:gd name="T19" fmla="*/ 11 h 34"/>
                <a:gd name="T20" fmla="*/ 21 w 76"/>
                <a:gd name="T21" fmla="*/ 14 h 34"/>
                <a:gd name="T22" fmla="*/ 24 w 76"/>
                <a:gd name="T23" fmla="*/ 17 h 34"/>
                <a:gd name="T24" fmla="*/ 25 w 76"/>
                <a:gd name="T25" fmla="*/ 14 h 34"/>
                <a:gd name="T26" fmla="*/ 26 w 76"/>
                <a:gd name="T27" fmla="*/ 11 h 34"/>
                <a:gd name="T28" fmla="*/ 29 w 76"/>
                <a:gd name="T29" fmla="*/ 10 h 34"/>
                <a:gd name="T30" fmla="*/ 30 w 76"/>
                <a:gd name="T31" fmla="*/ 10 h 34"/>
                <a:gd name="T32" fmla="*/ 33 w 76"/>
                <a:gd name="T33" fmla="*/ 10 h 34"/>
                <a:gd name="T34" fmla="*/ 35 w 76"/>
                <a:gd name="T35" fmla="*/ 11 h 34"/>
                <a:gd name="T36" fmla="*/ 37 w 76"/>
                <a:gd name="T37" fmla="*/ 13 h 34"/>
                <a:gd name="T38" fmla="*/ 37 w 76"/>
                <a:gd name="T39" fmla="*/ 13 h 34"/>
                <a:gd name="T40" fmla="*/ 46 w 76"/>
                <a:gd name="T41" fmla="*/ 19 h 34"/>
                <a:gd name="T42" fmla="*/ 46 w 76"/>
                <a:gd name="T43" fmla="*/ 19 h 34"/>
                <a:gd name="T44" fmla="*/ 50 w 76"/>
                <a:gd name="T45" fmla="*/ 22 h 34"/>
                <a:gd name="T46" fmla="*/ 54 w 76"/>
                <a:gd name="T47" fmla="*/ 22 h 34"/>
                <a:gd name="T48" fmla="*/ 58 w 76"/>
                <a:gd name="T49" fmla="*/ 22 h 34"/>
                <a:gd name="T50" fmla="*/ 63 w 76"/>
                <a:gd name="T51" fmla="*/ 20 h 34"/>
                <a:gd name="T52" fmla="*/ 67 w 76"/>
                <a:gd name="T53" fmla="*/ 19 h 34"/>
                <a:gd name="T54" fmla="*/ 69 w 76"/>
                <a:gd name="T55" fmla="*/ 18 h 34"/>
                <a:gd name="T56" fmla="*/ 71 w 76"/>
                <a:gd name="T57" fmla="*/ 17 h 34"/>
                <a:gd name="T58" fmla="*/ 71 w 76"/>
                <a:gd name="T59" fmla="*/ 17 h 34"/>
                <a:gd name="T60" fmla="*/ 76 w 76"/>
                <a:gd name="T61" fmla="*/ 26 h 34"/>
                <a:gd name="T62" fmla="*/ 73 w 76"/>
                <a:gd name="T63" fmla="*/ 27 h 34"/>
                <a:gd name="T64" fmla="*/ 69 w 76"/>
                <a:gd name="T65" fmla="*/ 28 h 34"/>
                <a:gd name="T66" fmla="*/ 62 w 76"/>
                <a:gd name="T67" fmla="*/ 31 h 34"/>
                <a:gd name="T68" fmla="*/ 54 w 76"/>
                <a:gd name="T69" fmla="*/ 32 h 34"/>
                <a:gd name="T70" fmla="*/ 49 w 76"/>
                <a:gd name="T71" fmla="*/ 32 h 34"/>
                <a:gd name="T72" fmla="*/ 43 w 76"/>
                <a:gd name="T73" fmla="*/ 30 h 34"/>
                <a:gd name="T74" fmla="*/ 39 w 76"/>
                <a:gd name="T75" fmla="*/ 27 h 34"/>
                <a:gd name="T76" fmla="*/ 33 w 76"/>
                <a:gd name="T77" fmla="*/ 22 h 34"/>
                <a:gd name="T78" fmla="*/ 34 w 76"/>
                <a:gd name="T79" fmla="*/ 27 h 34"/>
                <a:gd name="T80" fmla="*/ 34 w 76"/>
                <a:gd name="T81" fmla="*/ 28 h 34"/>
                <a:gd name="T82" fmla="*/ 34 w 76"/>
                <a:gd name="T83" fmla="*/ 30 h 34"/>
                <a:gd name="T84" fmla="*/ 33 w 76"/>
                <a:gd name="T85" fmla="*/ 32 h 34"/>
                <a:gd name="T86" fmla="*/ 31 w 76"/>
                <a:gd name="T87" fmla="*/ 34 h 34"/>
                <a:gd name="T88" fmla="*/ 29 w 76"/>
                <a:gd name="T89" fmla="*/ 34 h 34"/>
                <a:gd name="T90" fmla="*/ 29 w 76"/>
                <a:gd name="T91" fmla="*/ 34 h 34"/>
                <a:gd name="T92" fmla="*/ 28 w 76"/>
                <a:gd name="T93" fmla="*/ 34 h 34"/>
                <a:gd name="T94" fmla="*/ 28 w 76"/>
                <a:gd name="T95" fmla="*/ 34 h 34"/>
                <a:gd name="T96" fmla="*/ 26 w 76"/>
                <a:gd name="T97" fmla="*/ 32 h 34"/>
                <a:gd name="T98" fmla="*/ 25 w 76"/>
                <a:gd name="T99" fmla="*/ 32 h 34"/>
                <a:gd name="T100" fmla="*/ 25 w 76"/>
                <a:gd name="T101" fmla="*/ 31 h 34"/>
                <a:gd name="T102" fmla="*/ 22 w 76"/>
                <a:gd name="T103" fmla="*/ 30 h 34"/>
                <a:gd name="T104" fmla="*/ 21 w 76"/>
                <a:gd name="T105" fmla="*/ 27 h 34"/>
                <a:gd name="T106" fmla="*/ 18 w 76"/>
                <a:gd name="T107" fmla="*/ 24 h 34"/>
                <a:gd name="T108" fmla="*/ 16 w 76"/>
                <a:gd name="T109" fmla="*/ 22 h 34"/>
                <a:gd name="T110" fmla="*/ 12 w 76"/>
                <a:gd name="T111" fmla="*/ 18 h 34"/>
                <a:gd name="T112" fmla="*/ 9 w 76"/>
                <a:gd name="T113" fmla="*/ 15 h 34"/>
                <a:gd name="T114" fmla="*/ 8 w 76"/>
                <a:gd name="T115" fmla="*/ 14 h 34"/>
                <a:gd name="T116" fmla="*/ 4 w 76"/>
                <a:gd name="T117" fmla="*/ 10 h 34"/>
                <a:gd name="T118" fmla="*/ 1 w 76"/>
                <a:gd name="T119" fmla="*/ 6 h 34"/>
                <a:gd name="T120" fmla="*/ 0 w 76"/>
                <a:gd name="T121" fmla="*/ 2 h 34"/>
                <a:gd name="T122" fmla="*/ 9 w 76"/>
                <a:gd name="T1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34">
                  <a:moveTo>
                    <a:pt x="9" y="0"/>
                  </a:moveTo>
                  <a:lnTo>
                    <a:pt x="9" y="1"/>
                  </a:lnTo>
                  <a:lnTo>
                    <a:pt x="11" y="2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6" y="9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21" y="14"/>
                  </a:lnTo>
                  <a:lnTo>
                    <a:pt x="24" y="17"/>
                  </a:lnTo>
                  <a:lnTo>
                    <a:pt x="25" y="14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3" y="10"/>
                  </a:lnTo>
                  <a:lnTo>
                    <a:pt x="35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46" y="19"/>
                  </a:lnTo>
                  <a:lnTo>
                    <a:pt x="46" y="19"/>
                  </a:lnTo>
                  <a:lnTo>
                    <a:pt x="50" y="22"/>
                  </a:lnTo>
                  <a:lnTo>
                    <a:pt x="54" y="22"/>
                  </a:lnTo>
                  <a:lnTo>
                    <a:pt x="58" y="22"/>
                  </a:lnTo>
                  <a:lnTo>
                    <a:pt x="63" y="20"/>
                  </a:lnTo>
                  <a:lnTo>
                    <a:pt x="67" y="19"/>
                  </a:lnTo>
                  <a:lnTo>
                    <a:pt x="69" y="18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6" y="26"/>
                  </a:lnTo>
                  <a:lnTo>
                    <a:pt x="73" y="27"/>
                  </a:lnTo>
                  <a:lnTo>
                    <a:pt x="69" y="28"/>
                  </a:lnTo>
                  <a:lnTo>
                    <a:pt x="62" y="31"/>
                  </a:lnTo>
                  <a:lnTo>
                    <a:pt x="54" y="32"/>
                  </a:lnTo>
                  <a:lnTo>
                    <a:pt x="49" y="32"/>
                  </a:lnTo>
                  <a:lnTo>
                    <a:pt x="43" y="30"/>
                  </a:lnTo>
                  <a:lnTo>
                    <a:pt x="39" y="27"/>
                  </a:lnTo>
                  <a:lnTo>
                    <a:pt x="33" y="22"/>
                  </a:lnTo>
                  <a:lnTo>
                    <a:pt x="34" y="27"/>
                  </a:lnTo>
                  <a:lnTo>
                    <a:pt x="34" y="28"/>
                  </a:lnTo>
                  <a:lnTo>
                    <a:pt x="34" y="30"/>
                  </a:lnTo>
                  <a:lnTo>
                    <a:pt x="33" y="32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2" y="30"/>
                  </a:lnTo>
                  <a:lnTo>
                    <a:pt x="21" y="27"/>
                  </a:lnTo>
                  <a:lnTo>
                    <a:pt x="18" y="24"/>
                  </a:lnTo>
                  <a:lnTo>
                    <a:pt x="16" y="22"/>
                  </a:lnTo>
                  <a:lnTo>
                    <a:pt x="12" y="18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4" y="10"/>
                  </a:lnTo>
                  <a:lnTo>
                    <a:pt x="1" y="6"/>
                  </a:lnTo>
                  <a:lnTo>
                    <a:pt x="0" y="2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48"/>
            <p:cNvSpPr/>
            <p:nvPr/>
          </p:nvSpPr>
          <p:spPr bwMode="auto">
            <a:xfrm>
              <a:off x="7477125" y="2455863"/>
              <a:ext cx="139700" cy="73025"/>
            </a:xfrm>
            <a:custGeom>
              <a:avLst/>
              <a:gdLst>
                <a:gd name="T0" fmla="*/ 9 w 88"/>
                <a:gd name="T1" fmla="*/ 0 h 46"/>
                <a:gd name="T2" fmla="*/ 11 w 88"/>
                <a:gd name="T3" fmla="*/ 3 h 46"/>
                <a:gd name="T4" fmla="*/ 12 w 88"/>
                <a:gd name="T5" fmla="*/ 7 h 46"/>
                <a:gd name="T6" fmla="*/ 15 w 88"/>
                <a:gd name="T7" fmla="*/ 11 h 46"/>
                <a:gd name="T8" fmla="*/ 19 w 88"/>
                <a:gd name="T9" fmla="*/ 15 h 46"/>
                <a:gd name="T10" fmla="*/ 24 w 88"/>
                <a:gd name="T11" fmla="*/ 19 h 46"/>
                <a:gd name="T12" fmla="*/ 28 w 88"/>
                <a:gd name="T13" fmla="*/ 21 h 46"/>
                <a:gd name="T14" fmla="*/ 32 w 88"/>
                <a:gd name="T15" fmla="*/ 24 h 46"/>
                <a:gd name="T16" fmla="*/ 36 w 88"/>
                <a:gd name="T17" fmla="*/ 25 h 46"/>
                <a:gd name="T18" fmla="*/ 38 w 88"/>
                <a:gd name="T19" fmla="*/ 27 h 46"/>
                <a:gd name="T20" fmla="*/ 40 w 88"/>
                <a:gd name="T21" fmla="*/ 28 h 46"/>
                <a:gd name="T22" fmla="*/ 41 w 88"/>
                <a:gd name="T23" fmla="*/ 28 h 46"/>
                <a:gd name="T24" fmla="*/ 45 w 88"/>
                <a:gd name="T25" fmla="*/ 29 h 46"/>
                <a:gd name="T26" fmla="*/ 49 w 88"/>
                <a:gd name="T27" fmla="*/ 30 h 46"/>
                <a:gd name="T28" fmla="*/ 50 w 88"/>
                <a:gd name="T29" fmla="*/ 28 h 46"/>
                <a:gd name="T30" fmla="*/ 50 w 88"/>
                <a:gd name="T31" fmla="*/ 27 h 46"/>
                <a:gd name="T32" fmla="*/ 50 w 88"/>
                <a:gd name="T33" fmla="*/ 25 h 46"/>
                <a:gd name="T34" fmla="*/ 51 w 88"/>
                <a:gd name="T35" fmla="*/ 25 h 46"/>
                <a:gd name="T36" fmla="*/ 51 w 88"/>
                <a:gd name="T37" fmla="*/ 24 h 46"/>
                <a:gd name="T38" fmla="*/ 54 w 88"/>
                <a:gd name="T39" fmla="*/ 23 h 46"/>
                <a:gd name="T40" fmla="*/ 55 w 88"/>
                <a:gd name="T41" fmla="*/ 21 h 46"/>
                <a:gd name="T42" fmla="*/ 58 w 88"/>
                <a:gd name="T43" fmla="*/ 20 h 46"/>
                <a:gd name="T44" fmla="*/ 62 w 88"/>
                <a:gd name="T45" fmla="*/ 20 h 46"/>
                <a:gd name="T46" fmla="*/ 63 w 88"/>
                <a:gd name="T47" fmla="*/ 20 h 46"/>
                <a:gd name="T48" fmla="*/ 66 w 88"/>
                <a:gd name="T49" fmla="*/ 21 h 46"/>
                <a:gd name="T50" fmla="*/ 67 w 88"/>
                <a:gd name="T51" fmla="*/ 23 h 46"/>
                <a:gd name="T52" fmla="*/ 70 w 88"/>
                <a:gd name="T53" fmla="*/ 25 h 46"/>
                <a:gd name="T54" fmla="*/ 71 w 88"/>
                <a:gd name="T55" fmla="*/ 29 h 46"/>
                <a:gd name="T56" fmla="*/ 71 w 88"/>
                <a:gd name="T57" fmla="*/ 30 h 46"/>
                <a:gd name="T58" fmla="*/ 71 w 88"/>
                <a:gd name="T59" fmla="*/ 32 h 46"/>
                <a:gd name="T60" fmla="*/ 70 w 88"/>
                <a:gd name="T61" fmla="*/ 33 h 46"/>
                <a:gd name="T62" fmla="*/ 68 w 88"/>
                <a:gd name="T63" fmla="*/ 36 h 46"/>
                <a:gd name="T64" fmla="*/ 75 w 88"/>
                <a:gd name="T65" fmla="*/ 36 h 46"/>
                <a:gd name="T66" fmla="*/ 81 w 88"/>
                <a:gd name="T67" fmla="*/ 36 h 46"/>
                <a:gd name="T68" fmla="*/ 84 w 88"/>
                <a:gd name="T69" fmla="*/ 36 h 46"/>
                <a:gd name="T70" fmla="*/ 87 w 88"/>
                <a:gd name="T71" fmla="*/ 36 h 46"/>
                <a:gd name="T72" fmla="*/ 87 w 88"/>
                <a:gd name="T73" fmla="*/ 36 h 46"/>
                <a:gd name="T74" fmla="*/ 87 w 88"/>
                <a:gd name="T75" fmla="*/ 36 h 46"/>
                <a:gd name="T76" fmla="*/ 88 w 88"/>
                <a:gd name="T77" fmla="*/ 46 h 46"/>
                <a:gd name="T78" fmla="*/ 87 w 88"/>
                <a:gd name="T79" fmla="*/ 46 h 46"/>
                <a:gd name="T80" fmla="*/ 84 w 88"/>
                <a:gd name="T81" fmla="*/ 46 h 46"/>
                <a:gd name="T82" fmla="*/ 81 w 88"/>
                <a:gd name="T83" fmla="*/ 46 h 46"/>
                <a:gd name="T84" fmla="*/ 74 w 88"/>
                <a:gd name="T85" fmla="*/ 46 h 46"/>
                <a:gd name="T86" fmla="*/ 63 w 88"/>
                <a:gd name="T87" fmla="*/ 45 h 46"/>
                <a:gd name="T88" fmla="*/ 55 w 88"/>
                <a:gd name="T89" fmla="*/ 41 h 46"/>
                <a:gd name="T90" fmla="*/ 54 w 88"/>
                <a:gd name="T91" fmla="*/ 41 h 46"/>
                <a:gd name="T92" fmla="*/ 49 w 88"/>
                <a:gd name="T93" fmla="*/ 41 h 46"/>
                <a:gd name="T94" fmla="*/ 43 w 88"/>
                <a:gd name="T95" fmla="*/ 40 h 46"/>
                <a:gd name="T96" fmla="*/ 37 w 88"/>
                <a:gd name="T97" fmla="*/ 37 h 46"/>
                <a:gd name="T98" fmla="*/ 36 w 88"/>
                <a:gd name="T99" fmla="*/ 37 h 46"/>
                <a:gd name="T100" fmla="*/ 34 w 88"/>
                <a:gd name="T101" fmla="*/ 36 h 46"/>
                <a:gd name="T102" fmla="*/ 32 w 88"/>
                <a:gd name="T103" fmla="*/ 34 h 46"/>
                <a:gd name="T104" fmla="*/ 28 w 88"/>
                <a:gd name="T105" fmla="*/ 33 h 46"/>
                <a:gd name="T106" fmla="*/ 24 w 88"/>
                <a:gd name="T107" fmla="*/ 30 h 46"/>
                <a:gd name="T108" fmla="*/ 19 w 88"/>
                <a:gd name="T109" fmla="*/ 28 h 46"/>
                <a:gd name="T110" fmla="*/ 11 w 88"/>
                <a:gd name="T111" fmla="*/ 20 h 46"/>
                <a:gd name="T112" fmla="*/ 3 w 88"/>
                <a:gd name="T113" fmla="*/ 11 h 46"/>
                <a:gd name="T114" fmla="*/ 0 w 88"/>
                <a:gd name="T115" fmla="*/ 0 h 46"/>
                <a:gd name="T116" fmla="*/ 9 w 88"/>
                <a:gd name="T1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46">
                  <a:moveTo>
                    <a:pt x="9" y="0"/>
                  </a:moveTo>
                  <a:lnTo>
                    <a:pt x="11" y="3"/>
                  </a:lnTo>
                  <a:lnTo>
                    <a:pt x="12" y="7"/>
                  </a:lnTo>
                  <a:lnTo>
                    <a:pt x="15" y="11"/>
                  </a:lnTo>
                  <a:lnTo>
                    <a:pt x="19" y="15"/>
                  </a:lnTo>
                  <a:lnTo>
                    <a:pt x="24" y="19"/>
                  </a:lnTo>
                  <a:lnTo>
                    <a:pt x="28" y="21"/>
                  </a:lnTo>
                  <a:lnTo>
                    <a:pt x="32" y="24"/>
                  </a:lnTo>
                  <a:lnTo>
                    <a:pt x="36" y="25"/>
                  </a:lnTo>
                  <a:lnTo>
                    <a:pt x="38" y="27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5" y="29"/>
                  </a:lnTo>
                  <a:lnTo>
                    <a:pt x="49" y="30"/>
                  </a:lnTo>
                  <a:lnTo>
                    <a:pt x="50" y="28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54" y="23"/>
                  </a:lnTo>
                  <a:lnTo>
                    <a:pt x="55" y="21"/>
                  </a:lnTo>
                  <a:lnTo>
                    <a:pt x="58" y="20"/>
                  </a:lnTo>
                  <a:lnTo>
                    <a:pt x="62" y="20"/>
                  </a:lnTo>
                  <a:lnTo>
                    <a:pt x="63" y="20"/>
                  </a:lnTo>
                  <a:lnTo>
                    <a:pt x="66" y="21"/>
                  </a:lnTo>
                  <a:lnTo>
                    <a:pt x="67" y="23"/>
                  </a:lnTo>
                  <a:lnTo>
                    <a:pt x="70" y="25"/>
                  </a:lnTo>
                  <a:lnTo>
                    <a:pt x="71" y="29"/>
                  </a:lnTo>
                  <a:lnTo>
                    <a:pt x="71" y="30"/>
                  </a:lnTo>
                  <a:lnTo>
                    <a:pt x="71" y="32"/>
                  </a:lnTo>
                  <a:lnTo>
                    <a:pt x="70" y="33"/>
                  </a:lnTo>
                  <a:lnTo>
                    <a:pt x="68" y="36"/>
                  </a:lnTo>
                  <a:lnTo>
                    <a:pt x="75" y="36"/>
                  </a:lnTo>
                  <a:lnTo>
                    <a:pt x="81" y="36"/>
                  </a:lnTo>
                  <a:lnTo>
                    <a:pt x="84" y="36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4" y="46"/>
                  </a:lnTo>
                  <a:lnTo>
                    <a:pt x="81" y="46"/>
                  </a:lnTo>
                  <a:lnTo>
                    <a:pt x="74" y="46"/>
                  </a:lnTo>
                  <a:lnTo>
                    <a:pt x="63" y="45"/>
                  </a:lnTo>
                  <a:lnTo>
                    <a:pt x="55" y="41"/>
                  </a:lnTo>
                  <a:lnTo>
                    <a:pt x="54" y="41"/>
                  </a:lnTo>
                  <a:lnTo>
                    <a:pt x="49" y="41"/>
                  </a:lnTo>
                  <a:lnTo>
                    <a:pt x="43" y="40"/>
                  </a:lnTo>
                  <a:lnTo>
                    <a:pt x="37" y="37"/>
                  </a:lnTo>
                  <a:lnTo>
                    <a:pt x="36" y="37"/>
                  </a:lnTo>
                  <a:lnTo>
                    <a:pt x="34" y="36"/>
                  </a:lnTo>
                  <a:lnTo>
                    <a:pt x="32" y="34"/>
                  </a:lnTo>
                  <a:lnTo>
                    <a:pt x="28" y="33"/>
                  </a:lnTo>
                  <a:lnTo>
                    <a:pt x="24" y="30"/>
                  </a:lnTo>
                  <a:lnTo>
                    <a:pt x="19" y="28"/>
                  </a:lnTo>
                  <a:lnTo>
                    <a:pt x="11" y="20"/>
                  </a:lnTo>
                  <a:lnTo>
                    <a:pt x="3" y="11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" name="Freeform 149"/>
            <p:cNvSpPr/>
            <p:nvPr/>
          </p:nvSpPr>
          <p:spPr bwMode="auto">
            <a:xfrm>
              <a:off x="7556500" y="2644775"/>
              <a:ext cx="149225" cy="63500"/>
            </a:xfrm>
            <a:custGeom>
              <a:avLst/>
              <a:gdLst>
                <a:gd name="T0" fmla="*/ 86 w 94"/>
                <a:gd name="T1" fmla="*/ 0 h 40"/>
                <a:gd name="T2" fmla="*/ 94 w 94"/>
                <a:gd name="T3" fmla="*/ 6 h 40"/>
                <a:gd name="T4" fmla="*/ 81 w 94"/>
                <a:gd name="T5" fmla="*/ 21 h 40"/>
                <a:gd name="T6" fmla="*/ 68 w 94"/>
                <a:gd name="T7" fmla="*/ 32 h 40"/>
                <a:gd name="T8" fmla="*/ 55 w 94"/>
                <a:gd name="T9" fmla="*/ 38 h 40"/>
                <a:gd name="T10" fmla="*/ 42 w 94"/>
                <a:gd name="T11" fmla="*/ 40 h 40"/>
                <a:gd name="T12" fmla="*/ 42 w 94"/>
                <a:gd name="T13" fmla="*/ 40 h 40"/>
                <a:gd name="T14" fmla="*/ 28 w 94"/>
                <a:gd name="T15" fmla="*/ 38 h 40"/>
                <a:gd name="T16" fmla="*/ 16 w 94"/>
                <a:gd name="T17" fmla="*/ 33 h 40"/>
                <a:gd name="T18" fmla="*/ 8 w 94"/>
                <a:gd name="T19" fmla="*/ 28 h 40"/>
                <a:gd name="T20" fmla="*/ 1 w 94"/>
                <a:gd name="T21" fmla="*/ 24 h 40"/>
                <a:gd name="T22" fmla="*/ 0 w 94"/>
                <a:gd name="T23" fmla="*/ 21 h 40"/>
                <a:gd name="T24" fmla="*/ 0 w 94"/>
                <a:gd name="T25" fmla="*/ 21 h 40"/>
                <a:gd name="T26" fmla="*/ 7 w 94"/>
                <a:gd name="T27" fmla="*/ 15 h 40"/>
                <a:gd name="T28" fmla="*/ 7 w 94"/>
                <a:gd name="T29" fmla="*/ 16 h 40"/>
                <a:gd name="T30" fmla="*/ 9 w 94"/>
                <a:gd name="T31" fmla="*/ 17 h 40"/>
                <a:gd name="T32" fmla="*/ 12 w 94"/>
                <a:gd name="T33" fmla="*/ 20 h 40"/>
                <a:gd name="T34" fmla="*/ 17 w 94"/>
                <a:gd name="T35" fmla="*/ 23 h 40"/>
                <a:gd name="T36" fmla="*/ 28 w 94"/>
                <a:gd name="T37" fmla="*/ 28 h 40"/>
                <a:gd name="T38" fmla="*/ 42 w 94"/>
                <a:gd name="T39" fmla="*/ 31 h 40"/>
                <a:gd name="T40" fmla="*/ 52 w 94"/>
                <a:gd name="T41" fmla="*/ 29 h 40"/>
                <a:gd name="T42" fmla="*/ 63 w 94"/>
                <a:gd name="T43" fmla="*/ 24 h 40"/>
                <a:gd name="T44" fmla="*/ 75 w 94"/>
                <a:gd name="T45" fmla="*/ 15 h 40"/>
                <a:gd name="T46" fmla="*/ 86 w 94"/>
                <a:gd name="T4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40">
                  <a:moveTo>
                    <a:pt x="86" y="0"/>
                  </a:moveTo>
                  <a:lnTo>
                    <a:pt x="94" y="6"/>
                  </a:lnTo>
                  <a:lnTo>
                    <a:pt x="81" y="21"/>
                  </a:lnTo>
                  <a:lnTo>
                    <a:pt x="68" y="32"/>
                  </a:lnTo>
                  <a:lnTo>
                    <a:pt x="55" y="38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28" y="38"/>
                  </a:lnTo>
                  <a:lnTo>
                    <a:pt x="16" y="33"/>
                  </a:lnTo>
                  <a:lnTo>
                    <a:pt x="8" y="28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2" y="20"/>
                  </a:lnTo>
                  <a:lnTo>
                    <a:pt x="17" y="23"/>
                  </a:lnTo>
                  <a:lnTo>
                    <a:pt x="28" y="28"/>
                  </a:lnTo>
                  <a:lnTo>
                    <a:pt x="42" y="31"/>
                  </a:lnTo>
                  <a:lnTo>
                    <a:pt x="52" y="29"/>
                  </a:lnTo>
                  <a:lnTo>
                    <a:pt x="63" y="24"/>
                  </a:lnTo>
                  <a:lnTo>
                    <a:pt x="75" y="15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8" name="Freeform 150"/>
            <p:cNvSpPr/>
            <p:nvPr/>
          </p:nvSpPr>
          <p:spPr bwMode="auto">
            <a:xfrm>
              <a:off x="7685088" y="2633663"/>
              <a:ext cx="25400" cy="23813"/>
            </a:xfrm>
            <a:custGeom>
              <a:avLst/>
              <a:gdLst>
                <a:gd name="T0" fmla="*/ 5 w 16"/>
                <a:gd name="T1" fmla="*/ 0 h 15"/>
                <a:gd name="T2" fmla="*/ 16 w 16"/>
                <a:gd name="T3" fmla="*/ 7 h 15"/>
                <a:gd name="T4" fmla="*/ 11 w 16"/>
                <a:gd name="T5" fmla="*/ 15 h 15"/>
                <a:gd name="T6" fmla="*/ 0 w 16"/>
                <a:gd name="T7" fmla="*/ 7 h 15"/>
                <a:gd name="T8" fmla="*/ 5 w 16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lnTo>
                    <a:pt x="16" y="7"/>
                  </a:lnTo>
                  <a:lnTo>
                    <a:pt x="11" y="15"/>
                  </a:ln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9" name="Freeform 151"/>
            <p:cNvSpPr>
              <a:spLocks noEditPoints="1"/>
            </p:cNvSpPr>
            <p:nvPr/>
          </p:nvSpPr>
          <p:spPr bwMode="auto">
            <a:xfrm>
              <a:off x="7583488" y="2684463"/>
              <a:ext cx="93663" cy="71438"/>
            </a:xfrm>
            <a:custGeom>
              <a:avLst/>
              <a:gdLst>
                <a:gd name="T0" fmla="*/ 0 w 59"/>
                <a:gd name="T1" fmla="*/ 7 h 45"/>
                <a:gd name="T2" fmla="*/ 0 w 59"/>
                <a:gd name="T3" fmla="*/ 7 h 45"/>
                <a:gd name="T4" fmla="*/ 0 w 59"/>
                <a:gd name="T5" fmla="*/ 7 h 45"/>
                <a:gd name="T6" fmla="*/ 0 w 59"/>
                <a:gd name="T7" fmla="*/ 7 h 45"/>
                <a:gd name="T8" fmla="*/ 50 w 59"/>
                <a:gd name="T9" fmla="*/ 0 h 45"/>
                <a:gd name="T10" fmla="*/ 59 w 59"/>
                <a:gd name="T11" fmla="*/ 2 h 45"/>
                <a:gd name="T12" fmla="*/ 56 w 59"/>
                <a:gd name="T13" fmla="*/ 16 h 45"/>
                <a:gd name="T14" fmla="*/ 51 w 59"/>
                <a:gd name="T15" fmla="*/ 28 h 45"/>
                <a:gd name="T16" fmla="*/ 45 w 59"/>
                <a:gd name="T17" fmla="*/ 36 h 45"/>
                <a:gd name="T18" fmla="*/ 38 w 59"/>
                <a:gd name="T19" fmla="*/ 41 h 45"/>
                <a:gd name="T20" fmla="*/ 33 w 59"/>
                <a:gd name="T21" fmla="*/ 44 h 45"/>
                <a:gd name="T22" fmla="*/ 31 w 59"/>
                <a:gd name="T23" fmla="*/ 45 h 45"/>
                <a:gd name="T24" fmla="*/ 29 w 59"/>
                <a:gd name="T25" fmla="*/ 45 h 45"/>
                <a:gd name="T26" fmla="*/ 28 w 59"/>
                <a:gd name="T27" fmla="*/ 45 h 45"/>
                <a:gd name="T28" fmla="*/ 18 w 59"/>
                <a:gd name="T29" fmla="*/ 40 h 45"/>
                <a:gd name="T30" fmla="*/ 11 w 59"/>
                <a:gd name="T31" fmla="*/ 32 h 45"/>
                <a:gd name="T32" fmla="*/ 5 w 59"/>
                <a:gd name="T33" fmla="*/ 24 h 45"/>
                <a:gd name="T34" fmla="*/ 4 w 59"/>
                <a:gd name="T35" fmla="*/ 19 h 45"/>
                <a:gd name="T36" fmla="*/ 1 w 59"/>
                <a:gd name="T37" fmla="*/ 13 h 45"/>
                <a:gd name="T38" fmla="*/ 1 w 59"/>
                <a:gd name="T39" fmla="*/ 11 h 45"/>
                <a:gd name="T40" fmla="*/ 0 w 59"/>
                <a:gd name="T41" fmla="*/ 8 h 45"/>
                <a:gd name="T42" fmla="*/ 0 w 59"/>
                <a:gd name="T43" fmla="*/ 7 h 45"/>
                <a:gd name="T44" fmla="*/ 9 w 59"/>
                <a:gd name="T45" fmla="*/ 6 h 45"/>
                <a:gd name="T46" fmla="*/ 9 w 59"/>
                <a:gd name="T47" fmla="*/ 6 h 45"/>
                <a:gd name="T48" fmla="*/ 11 w 59"/>
                <a:gd name="T49" fmla="*/ 7 h 45"/>
                <a:gd name="T50" fmla="*/ 11 w 59"/>
                <a:gd name="T51" fmla="*/ 10 h 45"/>
                <a:gd name="T52" fmla="*/ 12 w 59"/>
                <a:gd name="T53" fmla="*/ 13 h 45"/>
                <a:gd name="T54" fmla="*/ 14 w 59"/>
                <a:gd name="T55" fmla="*/ 19 h 45"/>
                <a:gd name="T56" fmla="*/ 17 w 59"/>
                <a:gd name="T57" fmla="*/ 24 h 45"/>
                <a:gd name="T58" fmla="*/ 21 w 59"/>
                <a:gd name="T59" fmla="*/ 29 h 45"/>
                <a:gd name="T60" fmla="*/ 25 w 59"/>
                <a:gd name="T61" fmla="*/ 33 h 45"/>
                <a:gd name="T62" fmla="*/ 29 w 59"/>
                <a:gd name="T63" fmla="*/ 36 h 45"/>
                <a:gd name="T64" fmla="*/ 30 w 59"/>
                <a:gd name="T65" fmla="*/ 34 h 45"/>
                <a:gd name="T66" fmla="*/ 34 w 59"/>
                <a:gd name="T67" fmla="*/ 32 h 45"/>
                <a:gd name="T68" fmla="*/ 38 w 59"/>
                <a:gd name="T69" fmla="*/ 29 h 45"/>
                <a:gd name="T70" fmla="*/ 43 w 59"/>
                <a:gd name="T71" fmla="*/ 23 h 45"/>
                <a:gd name="T72" fmla="*/ 47 w 59"/>
                <a:gd name="T73" fmla="*/ 13 h 45"/>
                <a:gd name="T74" fmla="*/ 50 w 59"/>
                <a:gd name="T7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45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50" y="0"/>
                  </a:moveTo>
                  <a:lnTo>
                    <a:pt x="59" y="2"/>
                  </a:lnTo>
                  <a:lnTo>
                    <a:pt x="56" y="16"/>
                  </a:lnTo>
                  <a:lnTo>
                    <a:pt x="51" y="28"/>
                  </a:lnTo>
                  <a:lnTo>
                    <a:pt x="45" y="36"/>
                  </a:lnTo>
                  <a:lnTo>
                    <a:pt x="38" y="41"/>
                  </a:lnTo>
                  <a:lnTo>
                    <a:pt x="33" y="44"/>
                  </a:lnTo>
                  <a:lnTo>
                    <a:pt x="31" y="45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18" y="40"/>
                  </a:lnTo>
                  <a:lnTo>
                    <a:pt x="11" y="32"/>
                  </a:lnTo>
                  <a:lnTo>
                    <a:pt x="5" y="24"/>
                  </a:lnTo>
                  <a:lnTo>
                    <a:pt x="4" y="19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2" y="13"/>
                  </a:lnTo>
                  <a:lnTo>
                    <a:pt x="14" y="19"/>
                  </a:lnTo>
                  <a:lnTo>
                    <a:pt x="17" y="24"/>
                  </a:lnTo>
                  <a:lnTo>
                    <a:pt x="21" y="29"/>
                  </a:lnTo>
                  <a:lnTo>
                    <a:pt x="25" y="33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4" y="32"/>
                  </a:lnTo>
                  <a:lnTo>
                    <a:pt x="38" y="29"/>
                  </a:lnTo>
                  <a:lnTo>
                    <a:pt x="43" y="23"/>
                  </a:lnTo>
                  <a:lnTo>
                    <a:pt x="47" y="1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0" name="Freeform 152"/>
            <p:cNvSpPr>
              <a:spLocks noEditPoints="1"/>
            </p:cNvSpPr>
            <p:nvPr/>
          </p:nvSpPr>
          <p:spPr bwMode="auto">
            <a:xfrm>
              <a:off x="7758113" y="2709863"/>
              <a:ext cx="44450" cy="52388"/>
            </a:xfrm>
            <a:custGeom>
              <a:avLst/>
              <a:gdLst>
                <a:gd name="T0" fmla="*/ 12 w 28"/>
                <a:gd name="T1" fmla="*/ 11 h 33"/>
                <a:gd name="T2" fmla="*/ 12 w 28"/>
                <a:gd name="T3" fmla="*/ 11 h 33"/>
                <a:gd name="T4" fmla="*/ 11 w 28"/>
                <a:gd name="T5" fmla="*/ 11 h 33"/>
                <a:gd name="T6" fmla="*/ 11 w 28"/>
                <a:gd name="T7" fmla="*/ 11 h 33"/>
                <a:gd name="T8" fmla="*/ 11 w 28"/>
                <a:gd name="T9" fmla="*/ 11 h 33"/>
                <a:gd name="T10" fmla="*/ 11 w 28"/>
                <a:gd name="T11" fmla="*/ 12 h 33"/>
                <a:gd name="T12" fmla="*/ 9 w 28"/>
                <a:gd name="T13" fmla="*/ 14 h 33"/>
                <a:gd name="T14" fmla="*/ 9 w 28"/>
                <a:gd name="T15" fmla="*/ 16 h 33"/>
                <a:gd name="T16" fmla="*/ 11 w 28"/>
                <a:gd name="T17" fmla="*/ 17 h 33"/>
                <a:gd name="T18" fmla="*/ 11 w 28"/>
                <a:gd name="T19" fmla="*/ 18 h 33"/>
                <a:gd name="T20" fmla="*/ 11 w 28"/>
                <a:gd name="T21" fmla="*/ 21 h 33"/>
                <a:gd name="T22" fmla="*/ 12 w 28"/>
                <a:gd name="T23" fmla="*/ 22 h 33"/>
                <a:gd name="T24" fmla="*/ 12 w 28"/>
                <a:gd name="T25" fmla="*/ 22 h 33"/>
                <a:gd name="T26" fmla="*/ 13 w 28"/>
                <a:gd name="T27" fmla="*/ 21 h 33"/>
                <a:gd name="T28" fmla="*/ 16 w 28"/>
                <a:gd name="T29" fmla="*/ 20 h 33"/>
                <a:gd name="T30" fmla="*/ 16 w 28"/>
                <a:gd name="T31" fmla="*/ 18 h 33"/>
                <a:gd name="T32" fmla="*/ 17 w 28"/>
                <a:gd name="T33" fmla="*/ 18 h 33"/>
                <a:gd name="T34" fmla="*/ 17 w 28"/>
                <a:gd name="T35" fmla="*/ 18 h 33"/>
                <a:gd name="T36" fmla="*/ 17 w 28"/>
                <a:gd name="T37" fmla="*/ 18 h 33"/>
                <a:gd name="T38" fmla="*/ 17 w 28"/>
                <a:gd name="T39" fmla="*/ 17 h 33"/>
                <a:gd name="T40" fmla="*/ 18 w 28"/>
                <a:gd name="T41" fmla="*/ 16 h 33"/>
                <a:gd name="T42" fmla="*/ 17 w 28"/>
                <a:gd name="T43" fmla="*/ 13 h 33"/>
                <a:gd name="T44" fmla="*/ 16 w 28"/>
                <a:gd name="T45" fmla="*/ 12 h 33"/>
                <a:gd name="T46" fmla="*/ 13 w 28"/>
                <a:gd name="T47" fmla="*/ 11 h 33"/>
                <a:gd name="T48" fmla="*/ 12 w 28"/>
                <a:gd name="T49" fmla="*/ 11 h 33"/>
                <a:gd name="T50" fmla="*/ 12 w 28"/>
                <a:gd name="T51" fmla="*/ 0 h 33"/>
                <a:gd name="T52" fmla="*/ 16 w 28"/>
                <a:gd name="T53" fmla="*/ 1 h 33"/>
                <a:gd name="T54" fmla="*/ 18 w 28"/>
                <a:gd name="T55" fmla="*/ 3 h 33"/>
                <a:gd name="T56" fmla="*/ 22 w 28"/>
                <a:gd name="T57" fmla="*/ 4 h 33"/>
                <a:gd name="T58" fmla="*/ 24 w 28"/>
                <a:gd name="T59" fmla="*/ 5 h 33"/>
                <a:gd name="T60" fmla="*/ 25 w 28"/>
                <a:gd name="T61" fmla="*/ 5 h 33"/>
                <a:gd name="T62" fmla="*/ 26 w 28"/>
                <a:gd name="T63" fmla="*/ 7 h 33"/>
                <a:gd name="T64" fmla="*/ 26 w 28"/>
                <a:gd name="T65" fmla="*/ 8 h 33"/>
                <a:gd name="T66" fmla="*/ 28 w 28"/>
                <a:gd name="T67" fmla="*/ 12 h 33"/>
                <a:gd name="T68" fmla="*/ 28 w 28"/>
                <a:gd name="T69" fmla="*/ 16 h 33"/>
                <a:gd name="T70" fmla="*/ 28 w 28"/>
                <a:gd name="T71" fmla="*/ 18 h 33"/>
                <a:gd name="T72" fmla="*/ 26 w 28"/>
                <a:gd name="T73" fmla="*/ 22 h 33"/>
                <a:gd name="T74" fmla="*/ 25 w 28"/>
                <a:gd name="T75" fmla="*/ 25 h 33"/>
                <a:gd name="T76" fmla="*/ 24 w 28"/>
                <a:gd name="T77" fmla="*/ 26 h 33"/>
                <a:gd name="T78" fmla="*/ 22 w 28"/>
                <a:gd name="T79" fmla="*/ 28 h 33"/>
                <a:gd name="T80" fmla="*/ 18 w 28"/>
                <a:gd name="T81" fmla="*/ 30 h 33"/>
                <a:gd name="T82" fmla="*/ 16 w 28"/>
                <a:gd name="T83" fmla="*/ 31 h 33"/>
                <a:gd name="T84" fmla="*/ 12 w 28"/>
                <a:gd name="T85" fmla="*/ 33 h 33"/>
                <a:gd name="T86" fmla="*/ 12 w 28"/>
                <a:gd name="T87" fmla="*/ 33 h 33"/>
                <a:gd name="T88" fmla="*/ 9 w 28"/>
                <a:gd name="T89" fmla="*/ 31 h 33"/>
                <a:gd name="T90" fmla="*/ 7 w 28"/>
                <a:gd name="T91" fmla="*/ 30 h 33"/>
                <a:gd name="T92" fmla="*/ 4 w 28"/>
                <a:gd name="T93" fmla="*/ 29 h 33"/>
                <a:gd name="T94" fmla="*/ 3 w 28"/>
                <a:gd name="T95" fmla="*/ 26 h 33"/>
                <a:gd name="T96" fmla="*/ 1 w 28"/>
                <a:gd name="T97" fmla="*/ 24 h 33"/>
                <a:gd name="T98" fmla="*/ 0 w 28"/>
                <a:gd name="T99" fmla="*/ 21 h 33"/>
                <a:gd name="T100" fmla="*/ 0 w 28"/>
                <a:gd name="T101" fmla="*/ 18 h 33"/>
                <a:gd name="T102" fmla="*/ 0 w 28"/>
                <a:gd name="T103" fmla="*/ 17 h 33"/>
                <a:gd name="T104" fmla="*/ 0 w 28"/>
                <a:gd name="T105" fmla="*/ 14 h 33"/>
                <a:gd name="T106" fmla="*/ 0 w 28"/>
                <a:gd name="T107" fmla="*/ 11 h 33"/>
                <a:gd name="T108" fmla="*/ 1 w 28"/>
                <a:gd name="T109" fmla="*/ 7 h 33"/>
                <a:gd name="T110" fmla="*/ 3 w 28"/>
                <a:gd name="T111" fmla="*/ 4 h 33"/>
                <a:gd name="T112" fmla="*/ 5 w 28"/>
                <a:gd name="T113" fmla="*/ 1 h 33"/>
                <a:gd name="T114" fmla="*/ 8 w 28"/>
                <a:gd name="T115" fmla="*/ 1 h 33"/>
                <a:gd name="T116" fmla="*/ 12 w 28"/>
                <a:gd name="T1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" h="33">
                  <a:moveTo>
                    <a:pt x="12" y="11"/>
                  </a:move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21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3" y="21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6"/>
                  </a:lnTo>
                  <a:lnTo>
                    <a:pt x="17" y="13"/>
                  </a:lnTo>
                  <a:lnTo>
                    <a:pt x="16" y="12"/>
                  </a:lnTo>
                  <a:lnTo>
                    <a:pt x="13" y="11"/>
                  </a:lnTo>
                  <a:lnTo>
                    <a:pt x="12" y="11"/>
                  </a:lnTo>
                  <a:close/>
                  <a:moveTo>
                    <a:pt x="12" y="0"/>
                  </a:move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6" y="22"/>
                  </a:lnTo>
                  <a:lnTo>
                    <a:pt x="25" y="25"/>
                  </a:lnTo>
                  <a:lnTo>
                    <a:pt x="24" y="26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6" y="31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1"/>
                  </a:lnTo>
                  <a:lnTo>
                    <a:pt x="7" y="30"/>
                  </a:lnTo>
                  <a:lnTo>
                    <a:pt x="4" y="29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1" name="Freeform 153"/>
            <p:cNvSpPr>
              <a:spLocks noEditPoints="1"/>
            </p:cNvSpPr>
            <p:nvPr/>
          </p:nvSpPr>
          <p:spPr bwMode="auto">
            <a:xfrm>
              <a:off x="7799388" y="2624138"/>
              <a:ext cx="73025" cy="85725"/>
            </a:xfrm>
            <a:custGeom>
              <a:avLst/>
              <a:gdLst>
                <a:gd name="T0" fmla="*/ 17 w 46"/>
                <a:gd name="T1" fmla="*/ 11 h 54"/>
                <a:gd name="T2" fmla="*/ 16 w 46"/>
                <a:gd name="T3" fmla="*/ 12 h 54"/>
                <a:gd name="T4" fmla="*/ 12 w 46"/>
                <a:gd name="T5" fmla="*/ 17 h 54"/>
                <a:gd name="T6" fmla="*/ 11 w 46"/>
                <a:gd name="T7" fmla="*/ 23 h 54"/>
                <a:gd name="T8" fmla="*/ 11 w 46"/>
                <a:gd name="T9" fmla="*/ 29 h 54"/>
                <a:gd name="T10" fmla="*/ 11 w 46"/>
                <a:gd name="T11" fmla="*/ 37 h 54"/>
                <a:gd name="T12" fmla="*/ 13 w 46"/>
                <a:gd name="T13" fmla="*/ 42 h 54"/>
                <a:gd name="T14" fmla="*/ 17 w 46"/>
                <a:gd name="T15" fmla="*/ 45 h 54"/>
                <a:gd name="T16" fmla="*/ 21 w 46"/>
                <a:gd name="T17" fmla="*/ 44 h 54"/>
                <a:gd name="T18" fmla="*/ 26 w 46"/>
                <a:gd name="T19" fmla="*/ 41 h 54"/>
                <a:gd name="T20" fmla="*/ 30 w 46"/>
                <a:gd name="T21" fmla="*/ 34 h 54"/>
                <a:gd name="T22" fmla="*/ 34 w 46"/>
                <a:gd name="T23" fmla="*/ 27 h 54"/>
                <a:gd name="T24" fmla="*/ 36 w 46"/>
                <a:gd name="T25" fmla="*/ 19 h 54"/>
                <a:gd name="T26" fmla="*/ 34 w 46"/>
                <a:gd name="T27" fmla="*/ 13 h 54"/>
                <a:gd name="T28" fmla="*/ 26 w 46"/>
                <a:gd name="T29" fmla="*/ 17 h 54"/>
                <a:gd name="T30" fmla="*/ 26 w 46"/>
                <a:gd name="T31" fmla="*/ 16 h 54"/>
                <a:gd name="T32" fmla="*/ 24 w 46"/>
                <a:gd name="T33" fmla="*/ 13 h 54"/>
                <a:gd name="T34" fmla="*/ 20 w 46"/>
                <a:gd name="T35" fmla="*/ 11 h 54"/>
                <a:gd name="T36" fmla="*/ 24 w 46"/>
                <a:gd name="T37" fmla="*/ 0 h 54"/>
                <a:gd name="T38" fmla="*/ 36 w 46"/>
                <a:gd name="T39" fmla="*/ 3 h 54"/>
                <a:gd name="T40" fmla="*/ 43 w 46"/>
                <a:gd name="T41" fmla="*/ 10 h 54"/>
                <a:gd name="T42" fmla="*/ 46 w 46"/>
                <a:gd name="T43" fmla="*/ 19 h 54"/>
                <a:gd name="T44" fmla="*/ 41 w 46"/>
                <a:gd name="T45" fmla="*/ 36 h 54"/>
                <a:gd name="T46" fmla="*/ 33 w 46"/>
                <a:gd name="T47" fmla="*/ 48 h 54"/>
                <a:gd name="T48" fmla="*/ 30 w 46"/>
                <a:gd name="T49" fmla="*/ 50 h 54"/>
                <a:gd name="T50" fmla="*/ 24 w 46"/>
                <a:gd name="T51" fmla="*/ 54 h 54"/>
                <a:gd name="T52" fmla="*/ 17 w 46"/>
                <a:gd name="T53" fmla="*/ 54 h 54"/>
                <a:gd name="T54" fmla="*/ 9 w 46"/>
                <a:gd name="T55" fmla="*/ 53 h 54"/>
                <a:gd name="T56" fmla="*/ 4 w 46"/>
                <a:gd name="T57" fmla="*/ 48 h 54"/>
                <a:gd name="T58" fmla="*/ 2 w 46"/>
                <a:gd name="T59" fmla="*/ 38 h 54"/>
                <a:gd name="T60" fmla="*/ 0 w 46"/>
                <a:gd name="T61" fmla="*/ 29 h 54"/>
                <a:gd name="T62" fmla="*/ 0 w 46"/>
                <a:gd name="T63" fmla="*/ 23 h 54"/>
                <a:gd name="T64" fmla="*/ 2 w 46"/>
                <a:gd name="T65" fmla="*/ 20 h 54"/>
                <a:gd name="T66" fmla="*/ 2 w 46"/>
                <a:gd name="T67" fmla="*/ 19 h 54"/>
                <a:gd name="T68" fmla="*/ 5 w 46"/>
                <a:gd name="T69" fmla="*/ 10 h 54"/>
                <a:gd name="T70" fmla="*/ 12 w 46"/>
                <a:gd name="T71" fmla="*/ 3 h 54"/>
                <a:gd name="T72" fmla="*/ 19 w 46"/>
                <a:gd name="T73" fmla="*/ 0 h 54"/>
                <a:gd name="T74" fmla="*/ 24 w 46"/>
                <a:gd name="T7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54">
                  <a:moveTo>
                    <a:pt x="19" y="11"/>
                  </a:moveTo>
                  <a:lnTo>
                    <a:pt x="17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2" y="17"/>
                  </a:lnTo>
                  <a:lnTo>
                    <a:pt x="11" y="21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11" y="29"/>
                  </a:lnTo>
                  <a:lnTo>
                    <a:pt x="11" y="33"/>
                  </a:lnTo>
                  <a:lnTo>
                    <a:pt x="11" y="37"/>
                  </a:lnTo>
                  <a:lnTo>
                    <a:pt x="12" y="41"/>
                  </a:lnTo>
                  <a:lnTo>
                    <a:pt x="13" y="42"/>
                  </a:lnTo>
                  <a:lnTo>
                    <a:pt x="15" y="44"/>
                  </a:lnTo>
                  <a:lnTo>
                    <a:pt x="17" y="45"/>
                  </a:lnTo>
                  <a:lnTo>
                    <a:pt x="20" y="45"/>
                  </a:lnTo>
                  <a:lnTo>
                    <a:pt x="21" y="44"/>
                  </a:lnTo>
                  <a:lnTo>
                    <a:pt x="25" y="42"/>
                  </a:lnTo>
                  <a:lnTo>
                    <a:pt x="26" y="41"/>
                  </a:lnTo>
                  <a:lnTo>
                    <a:pt x="28" y="38"/>
                  </a:lnTo>
                  <a:lnTo>
                    <a:pt x="30" y="34"/>
                  </a:lnTo>
                  <a:lnTo>
                    <a:pt x="32" y="30"/>
                  </a:lnTo>
                  <a:lnTo>
                    <a:pt x="34" y="27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5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5" y="15"/>
                  </a:lnTo>
                  <a:lnTo>
                    <a:pt x="24" y="13"/>
                  </a:lnTo>
                  <a:lnTo>
                    <a:pt x="21" y="12"/>
                  </a:lnTo>
                  <a:lnTo>
                    <a:pt x="20" y="11"/>
                  </a:lnTo>
                  <a:lnTo>
                    <a:pt x="19" y="11"/>
                  </a:lnTo>
                  <a:close/>
                  <a:moveTo>
                    <a:pt x="24" y="0"/>
                  </a:moveTo>
                  <a:lnTo>
                    <a:pt x="30" y="2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3" y="10"/>
                  </a:lnTo>
                  <a:lnTo>
                    <a:pt x="45" y="13"/>
                  </a:lnTo>
                  <a:lnTo>
                    <a:pt x="46" y="19"/>
                  </a:lnTo>
                  <a:lnTo>
                    <a:pt x="43" y="28"/>
                  </a:lnTo>
                  <a:lnTo>
                    <a:pt x="41" y="36"/>
                  </a:lnTo>
                  <a:lnTo>
                    <a:pt x="37" y="42"/>
                  </a:lnTo>
                  <a:lnTo>
                    <a:pt x="33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30" y="51"/>
                  </a:lnTo>
                  <a:lnTo>
                    <a:pt x="24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3" y="54"/>
                  </a:lnTo>
                  <a:lnTo>
                    <a:pt x="9" y="53"/>
                  </a:lnTo>
                  <a:lnTo>
                    <a:pt x="7" y="50"/>
                  </a:lnTo>
                  <a:lnTo>
                    <a:pt x="4" y="48"/>
                  </a:lnTo>
                  <a:lnTo>
                    <a:pt x="3" y="45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22" name="Freeform 154"/>
            <p:cNvSpPr>
              <a:spLocks noEditPoints="1"/>
            </p:cNvSpPr>
            <p:nvPr/>
          </p:nvSpPr>
          <p:spPr bwMode="auto">
            <a:xfrm>
              <a:off x="7731125" y="2122488"/>
              <a:ext cx="619125" cy="517525"/>
            </a:xfrm>
            <a:custGeom>
              <a:avLst/>
              <a:gdLst>
                <a:gd name="T0" fmla="*/ 190 w 390"/>
                <a:gd name="T1" fmla="*/ 14 h 326"/>
                <a:gd name="T2" fmla="*/ 136 w 390"/>
                <a:gd name="T3" fmla="*/ 15 h 326"/>
                <a:gd name="T4" fmla="*/ 93 w 390"/>
                <a:gd name="T5" fmla="*/ 51 h 326"/>
                <a:gd name="T6" fmla="*/ 90 w 390"/>
                <a:gd name="T7" fmla="*/ 57 h 326"/>
                <a:gd name="T8" fmla="*/ 80 w 390"/>
                <a:gd name="T9" fmla="*/ 65 h 326"/>
                <a:gd name="T10" fmla="*/ 46 w 390"/>
                <a:gd name="T11" fmla="*/ 74 h 326"/>
                <a:gd name="T12" fmla="*/ 42 w 390"/>
                <a:gd name="T13" fmla="*/ 77 h 326"/>
                <a:gd name="T14" fmla="*/ 21 w 390"/>
                <a:gd name="T15" fmla="*/ 94 h 326"/>
                <a:gd name="T16" fmla="*/ 18 w 390"/>
                <a:gd name="T17" fmla="*/ 165 h 326"/>
                <a:gd name="T18" fmla="*/ 24 w 390"/>
                <a:gd name="T19" fmla="*/ 184 h 326"/>
                <a:gd name="T20" fmla="*/ 17 w 390"/>
                <a:gd name="T21" fmla="*/ 197 h 326"/>
                <a:gd name="T22" fmla="*/ 20 w 390"/>
                <a:gd name="T23" fmla="*/ 238 h 326"/>
                <a:gd name="T24" fmla="*/ 46 w 390"/>
                <a:gd name="T25" fmla="*/ 259 h 326"/>
                <a:gd name="T26" fmla="*/ 54 w 390"/>
                <a:gd name="T27" fmla="*/ 271 h 326"/>
                <a:gd name="T28" fmla="*/ 67 w 390"/>
                <a:gd name="T29" fmla="*/ 290 h 326"/>
                <a:gd name="T30" fmla="*/ 136 w 390"/>
                <a:gd name="T31" fmla="*/ 310 h 326"/>
                <a:gd name="T32" fmla="*/ 173 w 390"/>
                <a:gd name="T33" fmla="*/ 299 h 326"/>
                <a:gd name="T34" fmla="*/ 186 w 390"/>
                <a:gd name="T35" fmla="*/ 303 h 326"/>
                <a:gd name="T36" fmla="*/ 244 w 390"/>
                <a:gd name="T37" fmla="*/ 315 h 326"/>
                <a:gd name="T38" fmla="*/ 317 w 390"/>
                <a:gd name="T39" fmla="*/ 265 h 326"/>
                <a:gd name="T40" fmla="*/ 335 w 390"/>
                <a:gd name="T41" fmla="*/ 242 h 326"/>
                <a:gd name="T42" fmla="*/ 368 w 390"/>
                <a:gd name="T43" fmla="*/ 209 h 326"/>
                <a:gd name="T44" fmla="*/ 354 w 390"/>
                <a:gd name="T45" fmla="*/ 129 h 326"/>
                <a:gd name="T46" fmla="*/ 343 w 390"/>
                <a:gd name="T47" fmla="*/ 121 h 326"/>
                <a:gd name="T48" fmla="*/ 347 w 390"/>
                <a:gd name="T49" fmla="*/ 103 h 326"/>
                <a:gd name="T50" fmla="*/ 330 w 390"/>
                <a:gd name="T51" fmla="*/ 51 h 326"/>
                <a:gd name="T52" fmla="*/ 287 w 390"/>
                <a:gd name="T53" fmla="*/ 26 h 326"/>
                <a:gd name="T54" fmla="*/ 219 w 390"/>
                <a:gd name="T55" fmla="*/ 9 h 326"/>
                <a:gd name="T56" fmla="*/ 234 w 390"/>
                <a:gd name="T57" fmla="*/ 0 h 326"/>
                <a:gd name="T58" fmla="*/ 291 w 390"/>
                <a:gd name="T59" fmla="*/ 17 h 326"/>
                <a:gd name="T60" fmla="*/ 352 w 390"/>
                <a:gd name="T61" fmla="*/ 72 h 326"/>
                <a:gd name="T62" fmla="*/ 356 w 390"/>
                <a:gd name="T63" fmla="*/ 108 h 326"/>
                <a:gd name="T64" fmla="*/ 352 w 390"/>
                <a:gd name="T65" fmla="*/ 119 h 326"/>
                <a:gd name="T66" fmla="*/ 355 w 390"/>
                <a:gd name="T67" fmla="*/ 120 h 326"/>
                <a:gd name="T68" fmla="*/ 390 w 390"/>
                <a:gd name="T69" fmla="*/ 174 h 326"/>
                <a:gd name="T70" fmla="*/ 354 w 390"/>
                <a:gd name="T71" fmla="*/ 239 h 326"/>
                <a:gd name="T72" fmla="*/ 335 w 390"/>
                <a:gd name="T73" fmla="*/ 254 h 326"/>
                <a:gd name="T74" fmla="*/ 326 w 390"/>
                <a:gd name="T75" fmla="*/ 268 h 326"/>
                <a:gd name="T76" fmla="*/ 304 w 390"/>
                <a:gd name="T77" fmla="*/ 303 h 326"/>
                <a:gd name="T78" fmla="*/ 244 w 390"/>
                <a:gd name="T79" fmla="*/ 326 h 326"/>
                <a:gd name="T80" fmla="*/ 179 w 390"/>
                <a:gd name="T81" fmla="*/ 311 h 326"/>
                <a:gd name="T82" fmla="*/ 168 w 390"/>
                <a:gd name="T83" fmla="*/ 311 h 326"/>
                <a:gd name="T84" fmla="*/ 164 w 390"/>
                <a:gd name="T85" fmla="*/ 312 h 326"/>
                <a:gd name="T86" fmla="*/ 69 w 390"/>
                <a:gd name="T87" fmla="*/ 306 h 326"/>
                <a:gd name="T88" fmla="*/ 45 w 390"/>
                <a:gd name="T89" fmla="*/ 272 h 326"/>
                <a:gd name="T90" fmla="*/ 42 w 390"/>
                <a:gd name="T91" fmla="*/ 268 h 326"/>
                <a:gd name="T92" fmla="*/ 10 w 390"/>
                <a:gd name="T93" fmla="*/ 243 h 326"/>
                <a:gd name="T94" fmla="*/ 10 w 390"/>
                <a:gd name="T95" fmla="*/ 188 h 326"/>
                <a:gd name="T96" fmla="*/ 13 w 390"/>
                <a:gd name="T97" fmla="*/ 174 h 326"/>
                <a:gd name="T98" fmla="*/ 9 w 390"/>
                <a:gd name="T99" fmla="*/ 170 h 326"/>
                <a:gd name="T100" fmla="*/ 13 w 390"/>
                <a:gd name="T101" fmla="*/ 87 h 326"/>
                <a:gd name="T102" fmla="*/ 38 w 390"/>
                <a:gd name="T103" fmla="*/ 68 h 326"/>
                <a:gd name="T104" fmla="*/ 81 w 390"/>
                <a:gd name="T105" fmla="*/ 55 h 326"/>
                <a:gd name="T106" fmla="*/ 101 w 390"/>
                <a:gd name="T107" fmla="*/ 26 h 326"/>
                <a:gd name="T108" fmla="*/ 179 w 390"/>
                <a:gd name="T109" fmla="*/ 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0" h="326">
                  <a:moveTo>
                    <a:pt x="199" y="7"/>
                  </a:moveTo>
                  <a:lnTo>
                    <a:pt x="195" y="17"/>
                  </a:lnTo>
                  <a:lnTo>
                    <a:pt x="194" y="15"/>
                  </a:lnTo>
                  <a:lnTo>
                    <a:pt x="193" y="15"/>
                  </a:lnTo>
                  <a:lnTo>
                    <a:pt x="190" y="14"/>
                  </a:lnTo>
                  <a:lnTo>
                    <a:pt x="186" y="13"/>
                  </a:lnTo>
                  <a:lnTo>
                    <a:pt x="175" y="11"/>
                  </a:lnTo>
                  <a:lnTo>
                    <a:pt x="164" y="10"/>
                  </a:lnTo>
                  <a:lnTo>
                    <a:pt x="151" y="11"/>
                  </a:lnTo>
                  <a:lnTo>
                    <a:pt x="136" y="15"/>
                  </a:lnTo>
                  <a:lnTo>
                    <a:pt x="122" y="22"/>
                  </a:lnTo>
                  <a:lnTo>
                    <a:pt x="107" y="34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2" y="52"/>
                  </a:lnTo>
                  <a:lnTo>
                    <a:pt x="90" y="55"/>
                  </a:lnTo>
                  <a:lnTo>
                    <a:pt x="90" y="56"/>
                  </a:lnTo>
                  <a:lnTo>
                    <a:pt x="90" y="57"/>
                  </a:lnTo>
                  <a:lnTo>
                    <a:pt x="94" y="64"/>
                  </a:lnTo>
                  <a:lnTo>
                    <a:pt x="88" y="64"/>
                  </a:lnTo>
                  <a:lnTo>
                    <a:pt x="86" y="64"/>
                  </a:lnTo>
                  <a:lnTo>
                    <a:pt x="84" y="65"/>
                  </a:lnTo>
                  <a:lnTo>
                    <a:pt x="80" y="65"/>
                  </a:lnTo>
                  <a:lnTo>
                    <a:pt x="75" y="66"/>
                  </a:lnTo>
                  <a:lnTo>
                    <a:pt x="69" y="66"/>
                  </a:lnTo>
                  <a:lnTo>
                    <a:pt x="60" y="69"/>
                  </a:lnTo>
                  <a:lnTo>
                    <a:pt x="51" y="72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42" y="77"/>
                  </a:lnTo>
                  <a:lnTo>
                    <a:pt x="39" y="78"/>
                  </a:lnTo>
                  <a:lnTo>
                    <a:pt x="35" y="79"/>
                  </a:lnTo>
                  <a:lnTo>
                    <a:pt x="31" y="83"/>
                  </a:lnTo>
                  <a:lnTo>
                    <a:pt x="28" y="86"/>
                  </a:lnTo>
                  <a:lnTo>
                    <a:pt x="21" y="94"/>
                  </a:lnTo>
                  <a:lnTo>
                    <a:pt x="16" y="102"/>
                  </a:lnTo>
                  <a:lnTo>
                    <a:pt x="12" y="113"/>
                  </a:lnTo>
                  <a:lnTo>
                    <a:pt x="9" y="127"/>
                  </a:lnTo>
                  <a:lnTo>
                    <a:pt x="12" y="144"/>
                  </a:lnTo>
                  <a:lnTo>
                    <a:pt x="18" y="165"/>
                  </a:lnTo>
                  <a:lnTo>
                    <a:pt x="20" y="167"/>
                  </a:lnTo>
                  <a:lnTo>
                    <a:pt x="22" y="170"/>
                  </a:lnTo>
                  <a:lnTo>
                    <a:pt x="24" y="174"/>
                  </a:lnTo>
                  <a:lnTo>
                    <a:pt x="24" y="179"/>
                  </a:lnTo>
                  <a:lnTo>
                    <a:pt x="24" y="184"/>
                  </a:lnTo>
                  <a:lnTo>
                    <a:pt x="21" y="189"/>
                  </a:lnTo>
                  <a:lnTo>
                    <a:pt x="21" y="191"/>
                  </a:lnTo>
                  <a:lnTo>
                    <a:pt x="20" y="192"/>
                  </a:lnTo>
                  <a:lnTo>
                    <a:pt x="18" y="195"/>
                  </a:lnTo>
                  <a:lnTo>
                    <a:pt x="17" y="197"/>
                  </a:lnTo>
                  <a:lnTo>
                    <a:pt x="16" y="204"/>
                  </a:lnTo>
                  <a:lnTo>
                    <a:pt x="14" y="210"/>
                  </a:lnTo>
                  <a:lnTo>
                    <a:pt x="13" y="217"/>
                  </a:lnTo>
                  <a:lnTo>
                    <a:pt x="14" y="227"/>
                  </a:lnTo>
                  <a:lnTo>
                    <a:pt x="20" y="238"/>
                  </a:lnTo>
                  <a:lnTo>
                    <a:pt x="28" y="248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5" y="257"/>
                  </a:lnTo>
                  <a:lnTo>
                    <a:pt x="46" y="259"/>
                  </a:lnTo>
                  <a:lnTo>
                    <a:pt x="48" y="260"/>
                  </a:lnTo>
                  <a:lnTo>
                    <a:pt x="51" y="263"/>
                  </a:lnTo>
                  <a:lnTo>
                    <a:pt x="52" y="265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5" y="273"/>
                  </a:lnTo>
                  <a:lnTo>
                    <a:pt x="56" y="276"/>
                  </a:lnTo>
                  <a:lnTo>
                    <a:pt x="59" y="280"/>
                  </a:lnTo>
                  <a:lnTo>
                    <a:pt x="63" y="285"/>
                  </a:lnTo>
                  <a:lnTo>
                    <a:pt x="67" y="290"/>
                  </a:lnTo>
                  <a:lnTo>
                    <a:pt x="76" y="299"/>
                  </a:lnTo>
                  <a:lnTo>
                    <a:pt x="86" y="306"/>
                  </a:lnTo>
                  <a:lnTo>
                    <a:pt x="100" y="311"/>
                  </a:lnTo>
                  <a:lnTo>
                    <a:pt x="117" y="312"/>
                  </a:lnTo>
                  <a:lnTo>
                    <a:pt x="136" y="310"/>
                  </a:lnTo>
                  <a:lnTo>
                    <a:pt x="160" y="303"/>
                  </a:lnTo>
                  <a:lnTo>
                    <a:pt x="162" y="302"/>
                  </a:lnTo>
                  <a:lnTo>
                    <a:pt x="165" y="301"/>
                  </a:lnTo>
                  <a:lnTo>
                    <a:pt x="168" y="301"/>
                  </a:lnTo>
                  <a:lnTo>
                    <a:pt x="173" y="299"/>
                  </a:lnTo>
                  <a:lnTo>
                    <a:pt x="177" y="301"/>
                  </a:lnTo>
                  <a:lnTo>
                    <a:pt x="182" y="302"/>
                  </a:lnTo>
                  <a:lnTo>
                    <a:pt x="182" y="302"/>
                  </a:lnTo>
                  <a:lnTo>
                    <a:pt x="183" y="303"/>
                  </a:lnTo>
                  <a:lnTo>
                    <a:pt x="186" y="303"/>
                  </a:lnTo>
                  <a:lnTo>
                    <a:pt x="190" y="306"/>
                  </a:lnTo>
                  <a:lnTo>
                    <a:pt x="195" y="307"/>
                  </a:lnTo>
                  <a:lnTo>
                    <a:pt x="200" y="309"/>
                  </a:lnTo>
                  <a:lnTo>
                    <a:pt x="220" y="314"/>
                  </a:lnTo>
                  <a:lnTo>
                    <a:pt x="244" y="315"/>
                  </a:lnTo>
                  <a:lnTo>
                    <a:pt x="261" y="314"/>
                  </a:lnTo>
                  <a:lnTo>
                    <a:pt x="276" y="310"/>
                  </a:lnTo>
                  <a:lnTo>
                    <a:pt x="292" y="301"/>
                  </a:lnTo>
                  <a:lnTo>
                    <a:pt x="305" y="286"/>
                  </a:lnTo>
                  <a:lnTo>
                    <a:pt x="317" y="265"/>
                  </a:lnTo>
                  <a:lnTo>
                    <a:pt x="318" y="260"/>
                  </a:lnTo>
                  <a:lnTo>
                    <a:pt x="323" y="252"/>
                  </a:lnTo>
                  <a:lnTo>
                    <a:pt x="331" y="244"/>
                  </a:lnTo>
                  <a:lnTo>
                    <a:pt x="333" y="243"/>
                  </a:lnTo>
                  <a:lnTo>
                    <a:pt x="335" y="242"/>
                  </a:lnTo>
                  <a:lnTo>
                    <a:pt x="339" y="239"/>
                  </a:lnTo>
                  <a:lnTo>
                    <a:pt x="344" y="234"/>
                  </a:lnTo>
                  <a:lnTo>
                    <a:pt x="350" y="229"/>
                  </a:lnTo>
                  <a:lnTo>
                    <a:pt x="356" y="223"/>
                  </a:lnTo>
                  <a:lnTo>
                    <a:pt x="368" y="209"/>
                  </a:lnTo>
                  <a:lnTo>
                    <a:pt x="377" y="192"/>
                  </a:lnTo>
                  <a:lnTo>
                    <a:pt x="380" y="174"/>
                  </a:lnTo>
                  <a:lnTo>
                    <a:pt x="378" y="159"/>
                  </a:lnTo>
                  <a:lnTo>
                    <a:pt x="369" y="145"/>
                  </a:lnTo>
                  <a:lnTo>
                    <a:pt x="354" y="129"/>
                  </a:lnTo>
                  <a:lnTo>
                    <a:pt x="351" y="129"/>
                  </a:lnTo>
                  <a:lnTo>
                    <a:pt x="348" y="128"/>
                  </a:lnTo>
                  <a:lnTo>
                    <a:pt x="346" y="127"/>
                  </a:lnTo>
                  <a:lnTo>
                    <a:pt x="344" y="125"/>
                  </a:lnTo>
                  <a:lnTo>
                    <a:pt x="343" y="121"/>
                  </a:lnTo>
                  <a:lnTo>
                    <a:pt x="342" y="119"/>
                  </a:lnTo>
                  <a:lnTo>
                    <a:pt x="343" y="115"/>
                  </a:lnTo>
                  <a:lnTo>
                    <a:pt x="344" y="111"/>
                  </a:lnTo>
                  <a:lnTo>
                    <a:pt x="346" y="106"/>
                  </a:lnTo>
                  <a:lnTo>
                    <a:pt x="347" y="103"/>
                  </a:lnTo>
                  <a:lnTo>
                    <a:pt x="347" y="99"/>
                  </a:lnTo>
                  <a:lnTo>
                    <a:pt x="346" y="89"/>
                  </a:lnTo>
                  <a:lnTo>
                    <a:pt x="343" y="76"/>
                  </a:lnTo>
                  <a:lnTo>
                    <a:pt x="337" y="61"/>
                  </a:lnTo>
                  <a:lnTo>
                    <a:pt x="330" y="51"/>
                  </a:lnTo>
                  <a:lnTo>
                    <a:pt x="320" y="40"/>
                  </a:lnTo>
                  <a:lnTo>
                    <a:pt x="305" y="32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7" y="26"/>
                  </a:lnTo>
                  <a:lnTo>
                    <a:pt x="284" y="24"/>
                  </a:lnTo>
                  <a:lnTo>
                    <a:pt x="276" y="21"/>
                  </a:lnTo>
                  <a:lnTo>
                    <a:pt x="265" y="17"/>
                  </a:lnTo>
                  <a:lnTo>
                    <a:pt x="242" y="11"/>
                  </a:lnTo>
                  <a:lnTo>
                    <a:pt x="219" y="9"/>
                  </a:lnTo>
                  <a:lnTo>
                    <a:pt x="208" y="10"/>
                  </a:lnTo>
                  <a:lnTo>
                    <a:pt x="199" y="11"/>
                  </a:lnTo>
                  <a:lnTo>
                    <a:pt x="199" y="7"/>
                  </a:lnTo>
                  <a:close/>
                  <a:moveTo>
                    <a:pt x="219" y="0"/>
                  </a:moveTo>
                  <a:lnTo>
                    <a:pt x="234" y="0"/>
                  </a:lnTo>
                  <a:lnTo>
                    <a:pt x="250" y="4"/>
                  </a:lnTo>
                  <a:lnTo>
                    <a:pt x="265" y="7"/>
                  </a:lnTo>
                  <a:lnTo>
                    <a:pt x="276" y="11"/>
                  </a:lnTo>
                  <a:lnTo>
                    <a:pt x="286" y="14"/>
                  </a:lnTo>
                  <a:lnTo>
                    <a:pt x="291" y="17"/>
                  </a:lnTo>
                  <a:lnTo>
                    <a:pt x="310" y="23"/>
                  </a:lnTo>
                  <a:lnTo>
                    <a:pt x="326" y="32"/>
                  </a:lnTo>
                  <a:lnTo>
                    <a:pt x="338" y="44"/>
                  </a:lnTo>
                  <a:lnTo>
                    <a:pt x="346" y="56"/>
                  </a:lnTo>
                  <a:lnTo>
                    <a:pt x="352" y="72"/>
                  </a:lnTo>
                  <a:lnTo>
                    <a:pt x="356" y="87"/>
                  </a:lnTo>
                  <a:lnTo>
                    <a:pt x="356" y="99"/>
                  </a:lnTo>
                  <a:lnTo>
                    <a:pt x="356" y="104"/>
                  </a:lnTo>
                  <a:lnTo>
                    <a:pt x="356" y="107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5" y="110"/>
                  </a:lnTo>
                  <a:lnTo>
                    <a:pt x="354" y="113"/>
                  </a:lnTo>
                  <a:lnTo>
                    <a:pt x="352" y="116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19"/>
                  </a:lnTo>
                  <a:lnTo>
                    <a:pt x="352" y="120"/>
                  </a:lnTo>
                  <a:lnTo>
                    <a:pt x="354" y="120"/>
                  </a:lnTo>
                  <a:lnTo>
                    <a:pt x="355" y="120"/>
                  </a:lnTo>
                  <a:lnTo>
                    <a:pt x="358" y="120"/>
                  </a:lnTo>
                  <a:lnTo>
                    <a:pt x="359" y="121"/>
                  </a:lnTo>
                  <a:lnTo>
                    <a:pt x="377" y="138"/>
                  </a:lnTo>
                  <a:lnTo>
                    <a:pt x="388" y="155"/>
                  </a:lnTo>
                  <a:lnTo>
                    <a:pt x="390" y="174"/>
                  </a:lnTo>
                  <a:lnTo>
                    <a:pt x="388" y="191"/>
                  </a:lnTo>
                  <a:lnTo>
                    <a:pt x="381" y="205"/>
                  </a:lnTo>
                  <a:lnTo>
                    <a:pt x="373" y="218"/>
                  </a:lnTo>
                  <a:lnTo>
                    <a:pt x="363" y="230"/>
                  </a:lnTo>
                  <a:lnTo>
                    <a:pt x="354" y="239"/>
                  </a:lnTo>
                  <a:lnTo>
                    <a:pt x="344" y="247"/>
                  </a:lnTo>
                  <a:lnTo>
                    <a:pt x="339" y="251"/>
                  </a:lnTo>
                  <a:lnTo>
                    <a:pt x="337" y="252"/>
                  </a:lnTo>
                  <a:lnTo>
                    <a:pt x="337" y="254"/>
                  </a:lnTo>
                  <a:lnTo>
                    <a:pt x="335" y="254"/>
                  </a:lnTo>
                  <a:lnTo>
                    <a:pt x="333" y="255"/>
                  </a:lnTo>
                  <a:lnTo>
                    <a:pt x="330" y="259"/>
                  </a:lnTo>
                  <a:lnTo>
                    <a:pt x="327" y="263"/>
                  </a:lnTo>
                  <a:lnTo>
                    <a:pt x="326" y="267"/>
                  </a:lnTo>
                  <a:lnTo>
                    <a:pt x="326" y="268"/>
                  </a:lnTo>
                  <a:lnTo>
                    <a:pt x="326" y="268"/>
                  </a:lnTo>
                  <a:lnTo>
                    <a:pt x="326" y="269"/>
                  </a:lnTo>
                  <a:lnTo>
                    <a:pt x="326" y="269"/>
                  </a:lnTo>
                  <a:lnTo>
                    <a:pt x="316" y="289"/>
                  </a:lnTo>
                  <a:lnTo>
                    <a:pt x="304" y="303"/>
                  </a:lnTo>
                  <a:lnTo>
                    <a:pt x="289" y="314"/>
                  </a:lnTo>
                  <a:lnTo>
                    <a:pt x="275" y="320"/>
                  </a:lnTo>
                  <a:lnTo>
                    <a:pt x="259" y="324"/>
                  </a:lnTo>
                  <a:lnTo>
                    <a:pt x="244" y="326"/>
                  </a:lnTo>
                  <a:lnTo>
                    <a:pt x="244" y="326"/>
                  </a:lnTo>
                  <a:lnTo>
                    <a:pt x="227" y="324"/>
                  </a:lnTo>
                  <a:lnTo>
                    <a:pt x="211" y="322"/>
                  </a:lnTo>
                  <a:lnTo>
                    <a:pt x="198" y="318"/>
                  </a:lnTo>
                  <a:lnTo>
                    <a:pt x="187" y="315"/>
                  </a:lnTo>
                  <a:lnTo>
                    <a:pt x="179" y="311"/>
                  </a:lnTo>
                  <a:lnTo>
                    <a:pt x="177" y="311"/>
                  </a:lnTo>
                  <a:lnTo>
                    <a:pt x="175" y="310"/>
                  </a:lnTo>
                  <a:lnTo>
                    <a:pt x="173" y="310"/>
                  </a:lnTo>
                  <a:lnTo>
                    <a:pt x="169" y="310"/>
                  </a:lnTo>
                  <a:lnTo>
                    <a:pt x="168" y="311"/>
                  </a:lnTo>
                  <a:lnTo>
                    <a:pt x="165" y="311"/>
                  </a:lnTo>
                  <a:lnTo>
                    <a:pt x="165" y="311"/>
                  </a:lnTo>
                  <a:lnTo>
                    <a:pt x="165" y="311"/>
                  </a:lnTo>
                  <a:lnTo>
                    <a:pt x="165" y="312"/>
                  </a:lnTo>
                  <a:lnTo>
                    <a:pt x="164" y="312"/>
                  </a:lnTo>
                  <a:lnTo>
                    <a:pt x="139" y="320"/>
                  </a:lnTo>
                  <a:lnTo>
                    <a:pt x="117" y="323"/>
                  </a:lnTo>
                  <a:lnTo>
                    <a:pt x="98" y="320"/>
                  </a:lnTo>
                  <a:lnTo>
                    <a:pt x="83" y="315"/>
                  </a:lnTo>
                  <a:lnTo>
                    <a:pt x="69" y="306"/>
                  </a:lnTo>
                  <a:lnTo>
                    <a:pt x="60" y="297"/>
                  </a:lnTo>
                  <a:lnTo>
                    <a:pt x="52" y="288"/>
                  </a:lnTo>
                  <a:lnTo>
                    <a:pt x="48" y="280"/>
                  </a:lnTo>
                  <a:lnTo>
                    <a:pt x="45" y="274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43" y="269"/>
                  </a:lnTo>
                  <a:lnTo>
                    <a:pt x="43" y="268"/>
                  </a:lnTo>
                  <a:lnTo>
                    <a:pt x="42" y="268"/>
                  </a:lnTo>
                  <a:lnTo>
                    <a:pt x="42" y="268"/>
                  </a:lnTo>
                  <a:lnTo>
                    <a:pt x="41" y="268"/>
                  </a:lnTo>
                  <a:lnTo>
                    <a:pt x="38" y="268"/>
                  </a:lnTo>
                  <a:lnTo>
                    <a:pt x="22" y="256"/>
                  </a:lnTo>
                  <a:lnTo>
                    <a:pt x="10" y="243"/>
                  </a:lnTo>
                  <a:lnTo>
                    <a:pt x="5" y="230"/>
                  </a:lnTo>
                  <a:lnTo>
                    <a:pt x="4" y="217"/>
                  </a:lnTo>
                  <a:lnTo>
                    <a:pt x="5" y="205"/>
                  </a:lnTo>
                  <a:lnTo>
                    <a:pt x="8" y="195"/>
                  </a:lnTo>
                  <a:lnTo>
                    <a:pt x="10" y="188"/>
                  </a:lnTo>
                  <a:lnTo>
                    <a:pt x="13" y="184"/>
                  </a:lnTo>
                  <a:lnTo>
                    <a:pt x="14" y="182"/>
                  </a:lnTo>
                  <a:lnTo>
                    <a:pt x="14" y="179"/>
                  </a:lnTo>
                  <a:lnTo>
                    <a:pt x="13" y="176"/>
                  </a:lnTo>
                  <a:lnTo>
                    <a:pt x="13" y="174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71"/>
                  </a:lnTo>
                  <a:lnTo>
                    <a:pt x="10" y="170"/>
                  </a:lnTo>
                  <a:lnTo>
                    <a:pt x="9" y="170"/>
                  </a:lnTo>
                  <a:lnTo>
                    <a:pt x="3" y="146"/>
                  </a:lnTo>
                  <a:lnTo>
                    <a:pt x="0" y="127"/>
                  </a:lnTo>
                  <a:lnTo>
                    <a:pt x="1" y="111"/>
                  </a:lnTo>
                  <a:lnTo>
                    <a:pt x="7" y="98"/>
                  </a:lnTo>
                  <a:lnTo>
                    <a:pt x="13" y="87"/>
                  </a:lnTo>
                  <a:lnTo>
                    <a:pt x="21" y="79"/>
                  </a:lnTo>
                  <a:lnTo>
                    <a:pt x="26" y="76"/>
                  </a:lnTo>
                  <a:lnTo>
                    <a:pt x="30" y="72"/>
                  </a:lnTo>
                  <a:lnTo>
                    <a:pt x="34" y="69"/>
                  </a:lnTo>
                  <a:lnTo>
                    <a:pt x="38" y="68"/>
                  </a:lnTo>
                  <a:lnTo>
                    <a:pt x="41" y="66"/>
                  </a:lnTo>
                  <a:lnTo>
                    <a:pt x="52" y="61"/>
                  </a:lnTo>
                  <a:lnTo>
                    <a:pt x="68" y="57"/>
                  </a:lnTo>
                  <a:lnTo>
                    <a:pt x="75" y="56"/>
                  </a:lnTo>
                  <a:lnTo>
                    <a:pt x="81" y="55"/>
                  </a:lnTo>
                  <a:lnTo>
                    <a:pt x="81" y="51"/>
                  </a:lnTo>
                  <a:lnTo>
                    <a:pt x="83" y="48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101" y="26"/>
                  </a:lnTo>
                  <a:lnTo>
                    <a:pt x="117" y="14"/>
                  </a:lnTo>
                  <a:lnTo>
                    <a:pt x="132" y="5"/>
                  </a:lnTo>
                  <a:lnTo>
                    <a:pt x="148" y="1"/>
                  </a:lnTo>
                  <a:lnTo>
                    <a:pt x="164" y="0"/>
                  </a:lnTo>
                  <a:lnTo>
                    <a:pt x="179" y="1"/>
                  </a:lnTo>
                  <a:lnTo>
                    <a:pt x="191" y="5"/>
                  </a:lnTo>
                  <a:lnTo>
                    <a:pt x="198" y="6"/>
                  </a:lnTo>
                  <a:lnTo>
                    <a:pt x="196" y="2"/>
                  </a:lnTo>
                  <a:lnTo>
                    <a:pt x="219" y="0"/>
                  </a:lnTo>
                  <a:close/>
                </a:path>
              </a:pathLst>
            </a:custGeom>
            <a:grpFill/>
            <a:ln w="0">
              <a:solidFill>
                <a:schemeClr val="accent2"/>
              </a:solidFill>
              <a:prstDash val="solid"/>
              <a:round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24" name="矩形 23"/>
          <p:cNvSpPr/>
          <p:nvPr/>
        </p:nvSpPr>
        <p:spPr>
          <a:xfrm>
            <a:off x="3419959" y="1494570"/>
            <a:ext cx="846455" cy="828675"/>
          </a:xfrm>
          <a:prstGeom prst="rect">
            <a:avLst/>
          </a:prstGeom>
        </p:spPr>
        <p:txBody>
          <a:bodyPr wrap="none" lIns="91417" tIns="45708" rIns="91417" bIns="45708">
            <a:spAutoFit/>
          </a:bodyPr>
          <a:lstStyle/>
          <a:p>
            <a:r>
              <a:rPr lang="en-US" altLang="zh-CN" sz="4800" dirty="0" smtClean="0">
                <a:solidFill>
                  <a:schemeClr val="accent2"/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03</a:t>
            </a:r>
            <a:endParaRPr lang="zh-CN" altLang="en-US" sz="4800" dirty="0">
              <a:solidFill>
                <a:schemeClr val="accent2"/>
              </a:solidFill>
            </a:endParaRPr>
          </a:p>
        </p:txBody>
      </p:sp>
      <p:sp>
        <p:nvSpPr>
          <p:cNvPr id="27" name="文本框 25"/>
          <p:cNvSpPr txBox="1"/>
          <p:nvPr/>
        </p:nvSpPr>
        <p:spPr>
          <a:xfrm>
            <a:off x="5280111" y="3810643"/>
            <a:ext cx="3167570" cy="335915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pPr algn="dist"/>
            <a:r>
              <a:rPr lang="en-US" altLang="zh-CN" sz="16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The user needs</a:t>
            </a:r>
            <a:endParaRPr lang="zh-CN" altLang="en-US" sz="1600" dirty="0">
              <a:solidFill>
                <a:schemeClr val="tx1">
                  <a:lumMod val="50000"/>
                  <a:lumOff val="50000"/>
                </a:schemeClr>
              </a:solidFill>
              <a:latin typeface="Bradley Hand ITC" panose="03070402050302030203" pitchFamily="66" charset="0"/>
              <a:ea typeface="叶根友小京楷简体" panose="02010601030101010101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5280111" y="2565329"/>
            <a:ext cx="1967733" cy="460375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solidFill>
                  <a:schemeClr val="bg1"/>
                </a:solidFill>
                <a:latin typeface="Bradley Hand ITC" panose="03070402050302030203" pitchFamily="66" charset="0"/>
                <a:ea typeface="叶根友小京楷简体" panose="02010601030101010101" pitchFamily="2" charset="-122"/>
              </a:rPr>
              <a:t>PART  Three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26" name="文本框 14"/>
          <p:cNvSpPr txBox="1"/>
          <p:nvPr/>
        </p:nvSpPr>
        <p:spPr>
          <a:xfrm>
            <a:off x="5232117" y="3237238"/>
            <a:ext cx="2593624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/>
            <a:r>
              <a:rPr lang="zh-CN" altLang="en-US" sz="3200" b="1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用户需求</a:t>
            </a:r>
            <a:endParaRPr lang="zh-CN" altLang="en-US" sz="3200" b="1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Freeform 21"/>
          <p:cNvSpPr/>
          <p:nvPr/>
        </p:nvSpPr>
        <p:spPr bwMode="auto">
          <a:xfrm>
            <a:off x="5328104" y="4149114"/>
            <a:ext cx="2975596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7" grpId="0"/>
      <p:bldP spid="29" grpId="0" bldLvl="0" animBg="1"/>
      <p:bldP spid="26" grpId="0"/>
      <p:bldP spid="31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30" name="矩形 8"/>
          <p:cNvSpPr/>
          <p:nvPr/>
        </p:nvSpPr>
        <p:spPr>
          <a:xfrm>
            <a:off x="4714325" y="3093258"/>
            <a:ext cx="5876530" cy="88138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目前，我的微信好友＋通讯录大概有</a:t>
            </a:r>
            <a:r>
              <a:rPr lang="en-US" altLang="zh-CN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6000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名。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我带新媒体团队时，尤其要求他们都加</a:t>
            </a:r>
            <a:r>
              <a:rPr lang="en-US" altLang="zh-CN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矩形 8"/>
          <p:cNvSpPr/>
          <p:nvPr/>
        </p:nvSpPr>
        <p:spPr>
          <a:xfrm>
            <a:off x="7305973" y="4485069"/>
            <a:ext cx="980398" cy="8794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altLang="zh-CN" sz="42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VS</a:t>
            </a:r>
            <a:endParaRPr lang="zh-CN" altLang="en-US" sz="42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8505810" y="4101121"/>
            <a:ext cx="2197564" cy="1848749"/>
            <a:chOff x="5770400" y="3655651"/>
            <a:chExt cx="2183297" cy="1836745"/>
          </a:xfrm>
        </p:grpSpPr>
        <p:graphicFrame>
          <p:nvGraphicFramePr>
            <p:cNvPr id="34" name="图表 33"/>
            <p:cNvGraphicFramePr/>
            <p:nvPr/>
          </p:nvGraphicFramePr>
          <p:xfrm>
            <a:off x="5770400" y="3655651"/>
            <a:ext cx="2183297" cy="18367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"/>
            </a:graphicData>
          </a:graphic>
        </p:graphicFrame>
        <p:sp>
          <p:nvSpPr>
            <p:cNvPr id="35" name="文本框 29"/>
            <p:cNvSpPr txBox="1"/>
            <p:nvPr/>
          </p:nvSpPr>
          <p:spPr>
            <a:xfrm>
              <a:off x="6129035" y="4247891"/>
              <a:ext cx="1481203" cy="875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lnSpc>
                  <a:spcPct val="120000"/>
                </a:lnSpc>
              </a:pPr>
              <a:r>
                <a:rPr lang="en-US" altLang="zh-CN" sz="21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2000~3000</a:t>
              </a:r>
              <a:r>
                <a:rPr lang="zh-CN" altLang="en-US" sz="21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人</a:t>
              </a:r>
              <a:endPara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6" name="文本框 30"/>
          <p:cNvSpPr txBox="1"/>
          <p:nvPr/>
        </p:nvSpPr>
        <p:spPr>
          <a:xfrm>
            <a:off x="8635924" y="5882117"/>
            <a:ext cx="1937338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微信好友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4762319" y="4149114"/>
            <a:ext cx="2197564" cy="1848748"/>
            <a:chOff x="9681383" y="3655651"/>
            <a:chExt cx="2183297" cy="1836745"/>
          </a:xfrm>
        </p:grpSpPr>
        <p:graphicFrame>
          <p:nvGraphicFramePr>
            <p:cNvPr id="38" name="图表 37"/>
            <p:cNvGraphicFramePr/>
            <p:nvPr/>
          </p:nvGraphicFramePr>
          <p:xfrm>
            <a:off x="9681383" y="3655651"/>
            <a:ext cx="2183297" cy="18367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39" name="文本框 37"/>
            <p:cNvSpPr txBox="1"/>
            <p:nvPr/>
          </p:nvSpPr>
          <p:spPr>
            <a:xfrm>
              <a:off x="10085518" y="4354130"/>
              <a:ext cx="1513382" cy="875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lnSpc>
                  <a:spcPct val="120000"/>
                </a:lnSpc>
              </a:pPr>
              <a:r>
                <a:rPr lang="en-US" altLang="zh-CN" sz="21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200~300</a:t>
              </a:r>
              <a:r>
                <a:rPr lang="zh-CN" altLang="en-US" sz="2135" dirty="0">
                  <a:solidFill>
                    <a:srgbClr val="44525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人</a:t>
              </a:r>
              <a:endPara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0" name="文本框 38"/>
          <p:cNvSpPr txBox="1"/>
          <p:nvPr/>
        </p:nvSpPr>
        <p:spPr>
          <a:xfrm>
            <a:off x="4906299" y="5876880"/>
            <a:ext cx="1937338" cy="420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微信好友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1296652" y="1173518"/>
            <a:ext cx="6292324" cy="501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/>
            <a:r>
              <a:rPr lang="zh-CN" altLang="en-US" sz="26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一、做新媒体需要具备的条件</a:t>
            </a:r>
            <a:endParaRPr lang="zh-CN" altLang="en-US" sz="26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6442091" y="2085394"/>
            <a:ext cx="3791485" cy="1276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你的微信好友有多少人？</a:t>
            </a:r>
            <a:endParaRPr lang="en-US" altLang="zh-CN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你的微博加</a:t>
            </a:r>
            <a:r>
              <a:rPr lang="en-US" altLang="zh-CN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了吗？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4906299" y="2421349"/>
            <a:ext cx="1383456" cy="423536"/>
            <a:chOff x="4069594" y="3146795"/>
            <a:chExt cx="2496306" cy="420786"/>
          </a:xfrm>
        </p:grpSpPr>
        <p:sp>
          <p:nvSpPr>
            <p:cNvPr id="44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pattFill prst="pct5">
              <a:fgClr>
                <a:srgbClr val="2889D2"/>
              </a:fgClr>
              <a:bgClr>
                <a:srgbClr val="0170C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文本框 44"/>
            <p:cNvSpPr txBox="1"/>
            <p:nvPr/>
          </p:nvSpPr>
          <p:spPr>
            <a:xfrm>
              <a:off x="4355368" y="3149940"/>
              <a:ext cx="1924760" cy="417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zh-CN" altLang="en-US" sz="213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例</a:t>
              </a:r>
              <a:endParaRPr lang="zh-CN" altLang="en-US" sz="213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  <p:grpSp>
        <p:nvGrpSpPr>
          <p:cNvPr id="31" name="Group 4"/>
          <p:cNvGrpSpPr>
            <a:grpSpLocks noChangeAspect="1"/>
          </p:cNvGrpSpPr>
          <p:nvPr/>
        </p:nvGrpSpPr>
        <p:grpSpPr bwMode="auto">
          <a:xfrm>
            <a:off x="1285394" y="2203259"/>
            <a:ext cx="2554912" cy="3540026"/>
            <a:chOff x="3398" y="1402"/>
            <a:chExt cx="807" cy="1781"/>
          </a:xfrm>
          <a:solidFill>
            <a:schemeClr val="accent4"/>
          </a:solidFill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3621" y="1639"/>
              <a:ext cx="418" cy="949"/>
            </a:xfrm>
            <a:custGeom>
              <a:avLst/>
              <a:gdLst>
                <a:gd name="T0" fmla="*/ 349 w 352"/>
                <a:gd name="T1" fmla="*/ 146 h 800"/>
                <a:gd name="T2" fmla="*/ 198 w 352"/>
                <a:gd name="T3" fmla="*/ 6 h 800"/>
                <a:gd name="T4" fmla="*/ 190 w 352"/>
                <a:gd name="T5" fmla="*/ 10 h 800"/>
                <a:gd name="T6" fmla="*/ 51 w 352"/>
                <a:gd name="T7" fmla="*/ 70 h 800"/>
                <a:gd name="T8" fmla="*/ 40 w 352"/>
                <a:gd name="T9" fmla="*/ 271 h 800"/>
                <a:gd name="T10" fmla="*/ 158 w 352"/>
                <a:gd name="T11" fmla="*/ 331 h 800"/>
                <a:gd name="T12" fmla="*/ 141 w 352"/>
                <a:gd name="T13" fmla="*/ 371 h 800"/>
                <a:gd name="T14" fmla="*/ 143 w 352"/>
                <a:gd name="T15" fmla="*/ 385 h 800"/>
                <a:gd name="T16" fmla="*/ 164 w 352"/>
                <a:gd name="T17" fmla="*/ 404 h 800"/>
                <a:gd name="T18" fmla="*/ 114 w 352"/>
                <a:gd name="T19" fmla="*/ 610 h 800"/>
                <a:gd name="T20" fmla="*/ 107 w 352"/>
                <a:gd name="T21" fmla="*/ 665 h 800"/>
                <a:gd name="T22" fmla="*/ 105 w 352"/>
                <a:gd name="T23" fmla="*/ 715 h 800"/>
                <a:gd name="T24" fmla="*/ 127 w 352"/>
                <a:gd name="T25" fmla="*/ 753 h 800"/>
                <a:gd name="T26" fmla="*/ 167 w 352"/>
                <a:gd name="T27" fmla="*/ 793 h 800"/>
                <a:gd name="T28" fmla="*/ 186 w 352"/>
                <a:gd name="T29" fmla="*/ 782 h 800"/>
                <a:gd name="T30" fmla="*/ 205 w 352"/>
                <a:gd name="T31" fmla="*/ 731 h 800"/>
                <a:gd name="T32" fmla="*/ 218 w 352"/>
                <a:gd name="T33" fmla="*/ 687 h 800"/>
                <a:gd name="T34" fmla="*/ 204 w 352"/>
                <a:gd name="T35" fmla="*/ 644 h 800"/>
                <a:gd name="T36" fmla="*/ 191 w 352"/>
                <a:gd name="T37" fmla="*/ 596 h 800"/>
                <a:gd name="T38" fmla="*/ 197 w 352"/>
                <a:gd name="T39" fmla="*/ 398 h 800"/>
                <a:gd name="T40" fmla="*/ 203 w 352"/>
                <a:gd name="T41" fmla="*/ 391 h 800"/>
                <a:gd name="T42" fmla="*/ 214 w 352"/>
                <a:gd name="T43" fmla="*/ 363 h 800"/>
                <a:gd name="T44" fmla="*/ 211 w 352"/>
                <a:gd name="T45" fmla="*/ 340 h 800"/>
                <a:gd name="T46" fmla="*/ 199 w 352"/>
                <a:gd name="T47" fmla="*/ 328 h 800"/>
                <a:gd name="T48" fmla="*/ 241 w 352"/>
                <a:gd name="T49" fmla="*/ 316 h 800"/>
                <a:gd name="T50" fmla="*/ 349 w 352"/>
                <a:gd name="T51" fmla="*/ 146 h 800"/>
                <a:gd name="T52" fmla="*/ 191 w 352"/>
                <a:gd name="T53" fmla="*/ 375 h 800"/>
                <a:gd name="T54" fmla="*/ 182 w 352"/>
                <a:gd name="T55" fmla="*/ 380 h 800"/>
                <a:gd name="T56" fmla="*/ 164 w 352"/>
                <a:gd name="T57" fmla="*/ 363 h 800"/>
                <a:gd name="T58" fmla="*/ 174 w 352"/>
                <a:gd name="T59" fmla="*/ 341 h 800"/>
                <a:gd name="T60" fmla="*/ 187 w 352"/>
                <a:gd name="T61" fmla="*/ 356 h 800"/>
                <a:gd name="T62" fmla="*/ 191 w 352"/>
                <a:gd name="T63" fmla="*/ 375 h 800"/>
                <a:gd name="T64" fmla="*/ 191 w 352"/>
                <a:gd name="T65" fmla="*/ 681 h 800"/>
                <a:gd name="T66" fmla="*/ 195 w 352"/>
                <a:gd name="T67" fmla="*/ 704 h 800"/>
                <a:gd name="T68" fmla="*/ 186 w 352"/>
                <a:gd name="T69" fmla="*/ 729 h 800"/>
                <a:gd name="T70" fmla="*/ 175 w 352"/>
                <a:gd name="T71" fmla="*/ 759 h 800"/>
                <a:gd name="T72" fmla="*/ 150 w 352"/>
                <a:gd name="T73" fmla="*/ 735 h 800"/>
                <a:gd name="T74" fmla="*/ 126 w 352"/>
                <a:gd name="T75" fmla="*/ 695 h 800"/>
                <a:gd name="T76" fmla="*/ 130 w 352"/>
                <a:gd name="T77" fmla="*/ 644 h 800"/>
                <a:gd name="T78" fmla="*/ 137 w 352"/>
                <a:gd name="T79" fmla="*/ 594 h 800"/>
                <a:gd name="T80" fmla="*/ 169 w 352"/>
                <a:gd name="T81" fmla="*/ 450 h 800"/>
                <a:gd name="T82" fmla="*/ 167 w 352"/>
                <a:gd name="T83" fmla="*/ 593 h 800"/>
                <a:gd name="T84" fmla="*/ 191 w 352"/>
                <a:gd name="T85" fmla="*/ 681 h 800"/>
                <a:gd name="T86" fmla="*/ 262 w 352"/>
                <a:gd name="T87" fmla="*/ 280 h 800"/>
                <a:gd name="T88" fmla="*/ 83 w 352"/>
                <a:gd name="T89" fmla="*/ 275 h 800"/>
                <a:gd name="T90" fmla="*/ 49 w 352"/>
                <a:gd name="T91" fmla="*/ 106 h 800"/>
                <a:gd name="T92" fmla="*/ 220 w 352"/>
                <a:gd name="T93" fmla="*/ 49 h 800"/>
                <a:gd name="T94" fmla="*/ 236 w 352"/>
                <a:gd name="T95" fmla="*/ 39 h 800"/>
                <a:gd name="T96" fmla="*/ 322 w 352"/>
                <a:gd name="T97" fmla="*/ 123 h 800"/>
                <a:gd name="T98" fmla="*/ 262 w 352"/>
                <a:gd name="T99" fmla="*/ 28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2" h="800">
                  <a:moveTo>
                    <a:pt x="349" y="146"/>
                  </a:moveTo>
                  <a:cubicBezTo>
                    <a:pt x="346" y="67"/>
                    <a:pt x="278" y="0"/>
                    <a:pt x="198" y="6"/>
                  </a:cubicBezTo>
                  <a:cubicBezTo>
                    <a:pt x="196" y="6"/>
                    <a:pt x="193" y="8"/>
                    <a:pt x="190" y="10"/>
                  </a:cubicBezTo>
                  <a:cubicBezTo>
                    <a:pt x="138" y="4"/>
                    <a:pt x="84" y="27"/>
                    <a:pt x="51" y="70"/>
                  </a:cubicBezTo>
                  <a:cubicBezTo>
                    <a:pt x="7" y="126"/>
                    <a:pt x="0" y="210"/>
                    <a:pt x="40" y="271"/>
                  </a:cubicBezTo>
                  <a:cubicBezTo>
                    <a:pt x="66" y="311"/>
                    <a:pt x="112" y="330"/>
                    <a:pt x="158" y="331"/>
                  </a:cubicBezTo>
                  <a:cubicBezTo>
                    <a:pt x="153" y="344"/>
                    <a:pt x="147" y="358"/>
                    <a:pt x="141" y="371"/>
                  </a:cubicBezTo>
                  <a:cubicBezTo>
                    <a:pt x="139" y="375"/>
                    <a:pt x="139" y="382"/>
                    <a:pt x="143" y="385"/>
                  </a:cubicBezTo>
                  <a:cubicBezTo>
                    <a:pt x="151" y="391"/>
                    <a:pt x="158" y="397"/>
                    <a:pt x="164" y="404"/>
                  </a:cubicBezTo>
                  <a:cubicBezTo>
                    <a:pt x="141" y="471"/>
                    <a:pt x="124" y="540"/>
                    <a:pt x="114" y="610"/>
                  </a:cubicBezTo>
                  <a:cubicBezTo>
                    <a:pt x="111" y="628"/>
                    <a:pt x="109" y="646"/>
                    <a:pt x="107" y="665"/>
                  </a:cubicBezTo>
                  <a:cubicBezTo>
                    <a:pt x="106" y="681"/>
                    <a:pt x="103" y="698"/>
                    <a:pt x="105" y="715"/>
                  </a:cubicBezTo>
                  <a:cubicBezTo>
                    <a:pt x="108" y="730"/>
                    <a:pt x="117" y="742"/>
                    <a:pt x="127" y="753"/>
                  </a:cubicBezTo>
                  <a:cubicBezTo>
                    <a:pt x="140" y="766"/>
                    <a:pt x="153" y="780"/>
                    <a:pt x="167" y="793"/>
                  </a:cubicBezTo>
                  <a:cubicBezTo>
                    <a:pt x="174" y="800"/>
                    <a:pt x="183" y="789"/>
                    <a:pt x="186" y="782"/>
                  </a:cubicBezTo>
                  <a:cubicBezTo>
                    <a:pt x="192" y="765"/>
                    <a:pt x="199" y="748"/>
                    <a:pt x="205" y="731"/>
                  </a:cubicBezTo>
                  <a:cubicBezTo>
                    <a:pt x="211" y="717"/>
                    <a:pt x="218" y="702"/>
                    <a:pt x="218" y="687"/>
                  </a:cubicBezTo>
                  <a:cubicBezTo>
                    <a:pt x="218" y="672"/>
                    <a:pt x="209" y="658"/>
                    <a:pt x="204" y="644"/>
                  </a:cubicBezTo>
                  <a:cubicBezTo>
                    <a:pt x="198" y="629"/>
                    <a:pt x="194" y="613"/>
                    <a:pt x="191" y="596"/>
                  </a:cubicBezTo>
                  <a:cubicBezTo>
                    <a:pt x="179" y="531"/>
                    <a:pt x="188" y="463"/>
                    <a:pt x="197" y="398"/>
                  </a:cubicBezTo>
                  <a:cubicBezTo>
                    <a:pt x="199" y="396"/>
                    <a:pt x="201" y="395"/>
                    <a:pt x="203" y="391"/>
                  </a:cubicBezTo>
                  <a:cubicBezTo>
                    <a:pt x="209" y="383"/>
                    <a:pt x="212" y="373"/>
                    <a:pt x="214" y="363"/>
                  </a:cubicBezTo>
                  <a:cubicBezTo>
                    <a:pt x="215" y="356"/>
                    <a:pt x="215" y="347"/>
                    <a:pt x="211" y="340"/>
                  </a:cubicBezTo>
                  <a:cubicBezTo>
                    <a:pt x="209" y="335"/>
                    <a:pt x="203" y="332"/>
                    <a:pt x="199" y="328"/>
                  </a:cubicBezTo>
                  <a:cubicBezTo>
                    <a:pt x="214" y="326"/>
                    <a:pt x="228" y="322"/>
                    <a:pt x="241" y="316"/>
                  </a:cubicBezTo>
                  <a:cubicBezTo>
                    <a:pt x="308" y="288"/>
                    <a:pt x="352" y="218"/>
                    <a:pt x="349" y="146"/>
                  </a:cubicBezTo>
                  <a:close/>
                  <a:moveTo>
                    <a:pt x="191" y="375"/>
                  </a:moveTo>
                  <a:cubicBezTo>
                    <a:pt x="188" y="376"/>
                    <a:pt x="185" y="378"/>
                    <a:pt x="182" y="380"/>
                  </a:cubicBezTo>
                  <a:cubicBezTo>
                    <a:pt x="176" y="374"/>
                    <a:pt x="170" y="368"/>
                    <a:pt x="164" y="363"/>
                  </a:cubicBezTo>
                  <a:cubicBezTo>
                    <a:pt x="168" y="356"/>
                    <a:pt x="171" y="348"/>
                    <a:pt x="174" y="341"/>
                  </a:cubicBezTo>
                  <a:cubicBezTo>
                    <a:pt x="176" y="348"/>
                    <a:pt x="181" y="351"/>
                    <a:pt x="187" y="356"/>
                  </a:cubicBezTo>
                  <a:cubicBezTo>
                    <a:pt x="194" y="362"/>
                    <a:pt x="194" y="368"/>
                    <a:pt x="191" y="375"/>
                  </a:cubicBezTo>
                  <a:close/>
                  <a:moveTo>
                    <a:pt x="191" y="681"/>
                  </a:moveTo>
                  <a:cubicBezTo>
                    <a:pt x="194" y="689"/>
                    <a:pt x="197" y="696"/>
                    <a:pt x="195" y="704"/>
                  </a:cubicBezTo>
                  <a:cubicBezTo>
                    <a:pt x="194" y="712"/>
                    <a:pt x="189" y="721"/>
                    <a:pt x="186" y="729"/>
                  </a:cubicBezTo>
                  <a:cubicBezTo>
                    <a:pt x="182" y="739"/>
                    <a:pt x="178" y="749"/>
                    <a:pt x="175" y="759"/>
                  </a:cubicBezTo>
                  <a:cubicBezTo>
                    <a:pt x="166" y="751"/>
                    <a:pt x="158" y="743"/>
                    <a:pt x="150" y="735"/>
                  </a:cubicBezTo>
                  <a:cubicBezTo>
                    <a:pt x="139" y="723"/>
                    <a:pt x="128" y="712"/>
                    <a:pt x="126" y="695"/>
                  </a:cubicBezTo>
                  <a:cubicBezTo>
                    <a:pt x="125" y="678"/>
                    <a:pt x="128" y="661"/>
                    <a:pt x="130" y="644"/>
                  </a:cubicBezTo>
                  <a:cubicBezTo>
                    <a:pt x="132" y="627"/>
                    <a:pt x="134" y="611"/>
                    <a:pt x="137" y="594"/>
                  </a:cubicBezTo>
                  <a:cubicBezTo>
                    <a:pt x="144" y="545"/>
                    <a:pt x="155" y="497"/>
                    <a:pt x="169" y="450"/>
                  </a:cubicBezTo>
                  <a:cubicBezTo>
                    <a:pt x="164" y="498"/>
                    <a:pt x="161" y="546"/>
                    <a:pt x="167" y="593"/>
                  </a:cubicBezTo>
                  <a:cubicBezTo>
                    <a:pt x="171" y="624"/>
                    <a:pt x="179" y="653"/>
                    <a:pt x="191" y="681"/>
                  </a:cubicBezTo>
                  <a:close/>
                  <a:moveTo>
                    <a:pt x="262" y="280"/>
                  </a:moveTo>
                  <a:cubicBezTo>
                    <a:pt x="210" y="312"/>
                    <a:pt x="132" y="314"/>
                    <a:pt x="83" y="275"/>
                  </a:cubicBezTo>
                  <a:cubicBezTo>
                    <a:pt x="34" y="236"/>
                    <a:pt x="23" y="160"/>
                    <a:pt x="49" y="106"/>
                  </a:cubicBezTo>
                  <a:cubicBezTo>
                    <a:pt x="80" y="44"/>
                    <a:pt x="159" y="20"/>
                    <a:pt x="220" y="49"/>
                  </a:cubicBezTo>
                  <a:cubicBezTo>
                    <a:pt x="226" y="52"/>
                    <a:pt x="233" y="46"/>
                    <a:pt x="236" y="39"/>
                  </a:cubicBezTo>
                  <a:cubicBezTo>
                    <a:pt x="276" y="52"/>
                    <a:pt x="309" y="83"/>
                    <a:pt x="322" y="123"/>
                  </a:cubicBezTo>
                  <a:cubicBezTo>
                    <a:pt x="340" y="182"/>
                    <a:pt x="315" y="248"/>
                    <a:pt x="262" y="2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0" name="Freeform 6"/>
            <p:cNvSpPr/>
            <p:nvPr/>
          </p:nvSpPr>
          <p:spPr bwMode="auto">
            <a:xfrm>
              <a:off x="3398" y="1504"/>
              <a:ext cx="417" cy="636"/>
            </a:xfrm>
            <a:custGeom>
              <a:avLst/>
              <a:gdLst>
                <a:gd name="T0" fmla="*/ 337 w 350"/>
                <a:gd name="T1" fmla="*/ 508 h 536"/>
                <a:gd name="T2" fmla="*/ 100 w 350"/>
                <a:gd name="T3" fmla="*/ 405 h 536"/>
                <a:gd name="T4" fmla="*/ 39 w 350"/>
                <a:gd name="T5" fmla="*/ 176 h 536"/>
                <a:gd name="T6" fmla="*/ 108 w 350"/>
                <a:gd name="T7" fmla="*/ 73 h 536"/>
                <a:gd name="T8" fmla="*/ 148 w 350"/>
                <a:gd name="T9" fmla="*/ 78 h 536"/>
                <a:gd name="T10" fmla="*/ 176 w 350"/>
                <a:gd name="T11" fmla="*/ 35 h 536"/>
                <a:gd name="T12" fmla="*/ 146 w 350"/>
                <a:gd name="T13" fmla="*/ 1 h 536"/>
                <a:gd name="T14" fmla="*/ 135 w 350"/>
                <a:gd name="T15" fmla="*/ 29 h 536"/>
                <a:gd name="T16" fmla="*/ 153 w 350"/>
                <a:gd name="T17" fmla="*/ 42 h 536"/>
                <a:gd name="T18" fmla="*/ 146 w 350"/>
                <a:gd name="T19" fmla="*/ 54 h 536"/>
                <a:gd name="T20" fmla="*/ 124 w 350"/>
                <a:gd name="T21" fmla="*/ 47 h 536"/>
                <a:gd name="T22" fmla="*/ 118 w 350"/>
                <a:gd name="T23" fmla="*/ 25 h 536"/>
                <a:gd name="T24" fmla="*/ 118 w 350"/>
                <a:gd name="T25" fmla="*/ 8 h 536"/>
                <a:gd name="T26" fmla="*/ 102 w 350"/>
                <a:gd name="T27" fmla="*/ 16 h 536"/>
                <a:gd name="T28" fmla="*/ 98 w 350"/>
                <a:gd name="T29" fmla="*/ 55 h 536"/>
                <a:gd name="T30" fmla="*/ 11 w 350"/>
                <a:gd name="T31" fmla="*/ 279 h 536"/>
                <a:gd name="T32" fmla="*/ 168 w 350"/>
                <a:gd name="T33" fmla="*/ 495 h 536"/>
                <a:gd name="T34" fmla="*/ 326 w 350"/>
                <a:gd name="T35" fmla="*/ 536 h 536"/>
                <a:gd name="T36" fmla="*/ 337 w 350"/>
                <a:gd name="T37" fmla="*/ 508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0" h="536">
                  <a:moveTo>
                    <a:pt x="337" y="508"/>
                  </a:moveTo>
                  <a:cubicBezTo>
                    <a:pt x="249" y="504"/>
                    <a:pt x="160" y="472"/>
                    <a:pt x="100" y="405"/>
                  </a:cubicBezTo>
                  <a:cubicBezTo>
                    <a:pt x="45" y="344"/>
                    <a:pt x="15" y="258"/>
                    <a:pt x="39" y="176"/>
                  </a:cubicBezTo>
                  <a:cubicBezTo>
                    <a:pt x="50" y="135"/>
                    <a:pt x="74" y="99"/>
                    <a:pt x="108" y="73"/>
                  </a:cubicBezTo>
                  <a:cubicBezTo>
                    <a:pt x="119" y="83"/>
                    <a:pt x="135" y="84"/>
                    <a:pt x="148" y="78"/>
                  </a:cubicBezTo>
                  <a:cubicBezTo>
                    <a:pt x="165" y="71"/>
                    <a:pt x="177" y="53"/>
                    <a:pt x="176" y="35"/>
                  </a:cubicBezTo>
                  <a:cubicBezTo>
                    <a:pt x="175" y="18"/>
                    <a:pt x="163" y="3"/>
                    <a:pt x="146" y="1"/>
                  </a:cubicBezTo>
                  <a:cubicBezTo>
                    <a:pt x="134" y="0"/>
                    <a:pt x="122" y="28"/>
                    <a:pt x="135" y="29"/>
                  </a:cubicBezTo>
                  <a:cubicBezTo>
                    <a:pt x="143" y="29"/>
                    <a:pt x="150" y="34"/>
                    <a:pt x="153" y="42"/>
                  </a:cubicBezTo>
                  <a:cubicBezTo>
                    <a:pt x="156" y="49"/>
                    <a:pt x="153" y="52"/>
                    <a:pt x="146" y="54"/>
                  </a:cubicBezTo>
                  <a:cubicBezTo>
                    <a:pt x="138" y="55"/>
                    <a:pt x="129" y="53"/>
                    <a:pt x="124" y="47"/>
                  </a:cubicBezTo>
                  <a:cubicBezTo>
                    <a:pt x="120" y="42"/>
                    <a:pt x="115" y="32"/>
                    <a:pt x="118" y="25"/>
                  </a:cubicBezTo>
                  <a:cubicBezTo>
                    <a:pt x="120" y="21"/>
                    <a:pt x="124" y="11"/>
                    <a:pt x="118" y="8"/>
                  </a:cubicBezTo>
                  <a:cubicBezTo>
                    <a:pt x="112" y="4"/>
                    <a:pt x="105" y="12"/>
                    <a:pt x="102" y="16"/>
                  </a:cubicBezTo>
                  <a:cubicBezTo>
                    <a:pt x="97" y="29"/>
                    <a:pt x="94" y="43"/>
                    <a:pt x="98" y="55"/>
                  </a:cubicBezTo>
                  <a:cubicBezTo>
                    <a:pt x="32" y="108"/>
                    <a:pt x="0" y="196"/>
                    <a:pt x="11" y="279"/>
                  </a:cubicBezTo>
                  <a:cubicBezTo>
                    <a:pt x="23" y="372"/>
                    <a:pt x="86" y="452"/>
                    <a:pt x="168" y="495"/>
                  </a:cubicBezTo>
                  <a:cubicBezTo>
                    <a:pt x="217" y="520"/>
                    <a:pt x="272" y="533"/>
                    <a:pt x="326" y="536"/>
                  </a:cubicBezTo>
                  <a:cubicBezTo>
                    <a:pt x="338" y="536"/>
                    <a:pt x="350" y="509"/>
                    <a:pt x="337" y="5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1" name="Freeform 7"/>
            <p:cNvSpPr/>
            <p:nvPr/>
          </p:nvSpPr>
          <p:spPr bwMode="auto">
            <a:xfrm>
              <a:off x="3875" y="1402"/>
              <a:ext cx="330" cy="734"/>
            </a:xfrm>
            <a:custGeom>
              <a:avLst/>
              <a:gdLst>
                <a:gd name="T0" fmla="*/ 262 w 277"/>
                <a:gd name="T1" fmla="*/ 216 h 619"/>
                <a:gd name="T2" fmla="*/ 217 w 277"/>
                <a:gd name="T3" fmla="*/ 85 h 619"/>
                <a:gd name="T4" fmla="*/ 238 w 277"/>
                <a:gd name="T5" fmla="*/ 28 h 619"/>
                <a:gd name="T6" fmla="*/ 197 w 277"/>
                <a:gd name="T7" fmla="*/ 4 h 619"/>
                <a:gd name="T8" fmla="*/ 158 w 277"/>
                <a:gd name="T9" fmla="*/ 48 h 619"/>
                <a:gd name="T10" fmla="*/ 179 w 277"/>
                <a:gd name="T11" fmla="*/ 43 h 619"/>
                <a:gd name="T12" fmla="*/ 197 w 277"/>
                <a:gd name="T13" fmla="*/ 31 h 619"/>
                <a:gd name="T14" fmla="*/ 217 w 277"/>
                <a:gd name="T15" fmla="*/ 46 h 619"/>
                <a:gd name="T16" fmla="*/ 190 w 277"/>
                <a:gd name="T17" fmla="*/ 60 h 619"/>
                <a:gd name="T18" fmla="*/ 175 w 277"/>
                <a:gd name="T19" fmla="*/ 86 h 619"/>
                <a:gd name="T20" fmla="*/ 195 w 277"/>
                <a:gd name="T21" fmla="*/ 92 h 619"/>
                <a:gd name="T22" fmla="*/ 195 w 277"/>
                <a:gd name="T23" fmla="*/ 105 h 619"/>
                <a:gd name="T24" fmla="*/ 234 w 277"/>
                <a:gd name="T25" fmla="*/ 332 h 619"/>
                <a:gd name="T26" fmla="*/ 122 w 277"/>
                <a:gd name="T27" fmla="*/ 524 h 619"/>
                <a:gd name="T28" fmla="*/ 14 w 277"/>
                <a:gd name="T29" fmla="*/ 589 h 619"/>
                <a:gd name="T30" fmla="*/ 1 w 277"/>
                <a:gd name="T31" fmla="*/ 606 h 619"/>
                <a:gd name="T32" fmla="*/ 9 w 277"/>
                <a:gd name="T33" fmla="*/ 616 h 619"/>
                <a:gd name="T34" fmla="*/ 262 w 277"/>
                <a:gd name="T35" fmla="*/ 21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619">
                  <a:moveTo>
                    <a:pt x="262" y="216"/>
                  </a:moveTo>
                  <a:cubicBezTo>
                    <a:pt x="258" y="170"/>
                    <a:pt x="246" y="122"/>
                    <a:pt x="217" y="85"/>
                  </a:cubicBezTo>
                  <a:cubicBezTo>
                    <a:pt x="235" y="74"/>
                    <a:pt x="246" y="50"/>
                    <a:pt x="238" y="28"/>
                  </a:cubicBezTo>
                  <a:cubicBezTo>
                    <a:pt x="232" y="11"/>
                    <a:pt x="216" y="0"/>
                    <a:pt x="197" y="4"/>
                  </a:cubicBezTo>
                  <a:cubicBezTo>
                    <a:pt x="177" y="8"/>
                    <a:pt x="161" y="28"/>
                    <a:pt x="158" y="48"/>
                  </a:cubicBezTo>
                  <a:cubicBezTo>
                    <a:pt x="156" y="68"/>
                    <a:pt x="178" y="56"/>
                    <a:pt x="179" y="43"/>
                  </a:cubicBezTo>
                  <a:cubicBezTo>
                    <a:pt x="181" y="34"/>
                    <a:pt x="189" y="30"/>
                    <a:pt x="197" y="31"/>
                  </a:cubicBezTo>
                  <a:cubicBezTo>
                    <a:pt x="206" y="31"/>
                    <a:pt x="214" y="38"/>
                    <a:pt x="217" y="46"/>
                  </a:cubicBezTo>
                  <a:cubicBezTo>
                    <a:pt x="225" y="65"/>
                    <a:pt x="202" y="67"/>
                    <a:pt x="190" y="60"/>
                  </a:cubicBezTo>
                  <a:cubicBezTo>
                    <a:pt x="179" y="54"/>
                    <a:pt x="164" y="80"/>
                    <a:pt x="175" y="86"/>
                  </a:cubicBezTo>
                  <a:cubicBezTo>
                    <a:pt x="182" y="90"/>
                    <a:pt x="189" y="92"/>
                    <a:pt x="195" y="92"/>
                  </a:cubicBezTo>
                  <a:cubicBezTo>
                    <a:pt x="193" y="97"/>
                    <a:pt x="193" y="102"/>
                    <a:pt x="195" y="105"/>
                  </a:cubicBezTo>
                  <a:cubicBezTo>
                    <a:pt x="246" y="166"/>
                    <a:pt x="249" y="258"/>
                    <a:pt x="234" y="332"/>
                  </a:cubicBezTo>
                  <a:cubicBezTo>
                    <a:pt x="218" y="407"/>
                    <a:pt x="179" y="475"/>
                    <a:pt x="122" y="524"/>
                  </a:cubicBezTo>
                  <a:cubicBezTo>
                    <a:pt x="90" y="552"/>
                    <a:pt x="53" y="574"/>
                    <a:pt x="14" y="589"/>
                  </a:cubicBezTo>
                  <a:cubicBezTo>
                    <a:pt x="7" y="592"/>
                    <a:pt x="2" y="598"/>
                    <a:pt x="1" y="606"/>
                  </a:cubicBezTo>
                  <a:cubicBezTo>
                    <a:pt x="0" y="610"/>
                    <a:pt x="2" y="619"/>
                    <a:pt x="9" y="616"/>
                  </a:cubicBezTo>
                  <a:cubicBezTo>
                    <a:pt x="170" y="554"/>
                    <a:pt x="277" y="389"/>
                    <a:pt x="262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2" name="Freeform 8"/>
            <p:cNvSpPr>
              <a:spLocks noEditPoints="1"/>
            </p:cNvSpPr>
            <p:nvPr/>
          </p:nvSpPr>
          <p:spPr bwMode="auto">
            <a:xfrm>
              <a:off x="3591" y="2567"/>
              <a:ext cx="426" cy="616"/>
            </a:xfrm>
            <a:custGeom>
              <a:avLst/>
              <a:gdLst>
                <a:gd name="T0" fmla="*/ 336 w 358"/>
                <a:gd name="T1" fmla="*/ 434 h 520"/>
                <a:gd name="T2" fmla="*/ 239 w 358"/>
                <a:gd name="T3" fmla="*/ 463 h 520"/>
                <a:gd name="T4" fmla="*/ 242 w 358"/>
                <a:gd name="T5" fmla="*/ 440 h 520"/>
                <a:gd name="T6" fmla="*/ 244 w 358"/>
                <a:gd name="T7" fmla="*/ 405 h 520"/>
                <a:gd name="T8" fmla="*/ 249 w 358"/>
                <a:gd name="T9" fmla="*/ 339 h 520"/>
                <a:gd name="T10" fmla="*/ 255 w 358"/>
                <a:gd name="T11" fmla="*/ 206 h 520"/>
                <a:gd name="T12" fmla="*/ 251 w 358"/>
                <a:gd name="T13" fmla="*/ 88 h 520"/>
                <a:gd name="T14" fmla="*/ 202 w 358"/>
                <a:gd name="T15" fmla="*/ 11 h 520"/>
                <a:gd name="T16" fmla="*/ 167 w 358"/>
                <a:gd name="T17" fmla="*/ 42 h 520"/>
                <a:gd name="T18" fmla="*/ 142 w 358"/>
                <a:gd name="T19" fmla="*/ 87 h 520"/>
                <a:gd name="T20" fmla="*/ 112 w 358"/>
                <a:gd name="T21" fmla="*/ 199 h 520"/>
                <a:gd name="T22" fmla="*/ 105 w 358"/>
                <a:gd name="T23" fmla="*/ 445 h 520"/>
                <a:gd name="T24" fmla="*/ 54 w 358"/>
                <a:gd name="T25" fmla="*/ 432 h 520"/>
                <a:gd name="T26" fmla="*/ 4 w 358"/>
                <a:gd name="T27" fmla="*/ 474 h 520"/>
                <a:gd name="T28" fmla="*/ 55 w 358"/>
                <a:gd name="T29" fmla="*/ 514 h 520"/>
                <a:gd name="T30" fmla="*/ 129 w 358"/>
                <a:gd name="T31" fmla="*/ 481 h 520"/>
                <a:gd name="T32" fmla="*/ 128 w 358"/>
                <a:gd name="T33" fmla="*/ 459 h 520"/>
                <a:gd name="T34" fmla="*/ 133 w 358"/>
                <a:gd name="T35" fmla="*/ 201 h 520"/>
                <a:gd name="T36" fmla="*/ 165 w 358"/>
                <a:gd name="T37" fmla="*/ 79 h 520"/>
                <a:gd name="T38" fmla="*/ 178 w 358"/>
                <a:gd name="T39" fmla="*/ 58 h 520"/>
                <a:gd name="T40" fmla="*/ 199 w 358"/>
                <a:gd name="T41" fmla="*/ 38 h 520"/>
                <a:gd name="T42" fmla="*/ 227 w 358"/>
                <a:gd name="T43" fmla="*/ 90 h 520"/>
                <a:gd name="T44" fmla="*/ 233 w 358"/>
                <a:gd name="T45" fmla="*/ 218 h 520"/>
                <a:gd name="T46" fmla="*/ 226 w 358"/>
                <a:gd name="T47" fmla="*/ 359 h 520"/>
                <a:gd name="T48" fmla="*/ 221 w 358"/>
                <a:gd name="T49" fmla="*/ 430 h 520"/>
                <a:gd name="T50" fmla="*/ 219 w 358"/>
                <a:gd name="T51" fmla="*/ 465 h 520"/>
                <a:gd name="T52" fmla="*/ 220 w 358"/>
                <a:gd name="T53" fmla="*/ 493 h 520"/>
                <a:gd name="T54" fmla="*/ 261 w 358"/>
                <a:gd name="T55" fmla="*/ 516 h 520"/>
                <a:gd name="T56" fmla="*/ 319 w 358"/>
                <a:gd name="T57" fmla="*/ 514 h 520"/>
                <a:gd name="T58" fmla="*/ 354 w 358"/>
                <a:gd name="T59" fmla="*/ 474 h 520"/>
                <a:gd name="T60" fmla="*/ 336 w 358"/>
                <a:gd name="T61" fmla="*/ 434 h 520"/>
                <a:gd name="T62" fmla="*/ 26 w 358"/>
                <a:gd name="T63" fmla="*/ 470 h 520"/>
                <a:gd name="T64" fmla="*/ 62 w 358"/>
                <a:gd name="T65" fmla="*/ 460 h 520"/>
                <a:gd name="T66" fmla="*/ 99 w 358"/>
                <a:gd name="T67" fmla="*/ 478 h 520"/>
                <a:gd name="T68" fmla="*/ 74 w 358"/>
                <a:gd name="T69" fmla="*/ 486 h 520"/>
                <a:gd name="T70" fmla="*/ 26 w 358"/>
                <a:gd name="T71" fmla="*/ 470 h 520"/>
                <a:gd name="T72" fmla="*/ 291 w 358"/>
                <a:gd name="T73" fmla="*/ 491 h 520"/>
                <a:gd name="T74" fmla="*/ 249 w 358"/>
                <a:gd name="T75" fmla="*/ 481 h 520"/>
                <a:gd name="T76" fmla="*/ 288 w 358"/>
                <a:gd name="T77" fmla="*/ 461 h 520"/>
                <a:gd name="T78" fmla="*/ 334 w 358"/>
                <a:gd name="T79" fmla="*/ 472 h 520"/>
                <a:gd name="T80" fmla="*/ 291 w 358"/>
                <a:gd name="T81" fmla="*/ 49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8" h="520">
                  <a:moveTo>
                    <a:pt x="336" y="434"/>
                  </a:moveTo>
                  <a:cubicBezTo>
                    <a:pt x="304" y="421"/>
                    <a:pt x="265" y="441"/>
                    <a:pt x="239" y="463"/>
                  </a:cubicBezTo>
                  <a:cubicBezTo>
                    <a:pt x="239" y="455"/>
                    <a:pt x="241" y="447"/>
                    <a:pt x="242" y="440"/>
                  </a:cubicBezTo>
                  <a:cubicBezTo>
                    <a:pt x="243" y="428"/>
                    <a:pt x="243" y="417"/>
                    <a:pt x="244" y="405"/>
                  </a:cubicBezTo>
                  <a:cubicBezTo>
                    <a:pt x="246" y="383"/>
                    <a:pt x="247" y="361"/>
                    <a:pt x="249" y="339"/>
                  </a:cubicBezTo>
                  <a:cubicBezTo>
                    <a:pt x="251" y="294"/>
                    <a:pt x="254" y="250"/>
                    <a:pt x="255" y="206"/>
                  </a:cubicBezTo>
                  <a:cubicBezTo>
                    <a:pt x="257" y="166"/>
                    <a:pt x="257" y="127"/>
                    <a:pt x="251" y="88"/>
                  </a:cubicBezTo>
                  <a:cubicBezTo>
                    <a:pt x="247" y="67"/>
                    <a:pt x="237" y="0"/>
                    <a:pt x="202" y="11"/>
                  </a:cubicBezTo>
                  <a:cubicBezTo>
                    <a:pt x="188" y="16"/>
                    <a:pt x="176" y="30"/>
                    <a:pt x="167" y="42"/>
                  </a:cubicBezTo>
                  <a:cubicBezTo>
                    <a:pt x="156" y="56"/>
                    <a:pt x="148" y="71"/>
                    <a:pt x="142" y="87"/>
                  </a:cubicBezTo>
                  <a:cubicBezTo>
                    <a:pt x="127" y="122"/>
                    <a:pt x="119" y="161"/>
                    <a:pt x="112" y="199"/>
                  </a:cubicBezTo>
                  <a:cubicBezTo>
                    <a:pt x="100" y="281"/>
                    <a:pt x="100" y="363"/>
                    <a:pt x="105" y="445"/>
                  </a:cubicBezTo>
                  <a:cubicBezTo>
                    <a:pt x="90" y="436"/>
                    <a:pt x="72" y="430"/>
                    <a:pt x="54" y="432"/>
                  </a:cubicBezTo>
                  <a:cubicBezTo>
                    <a:pt x="31" y="434"/>
                    <a:pt x="7" y="449"/>
                    <a:pt x="4" y="474"/>
                  </a:cubicBezTo>
                  <a:cubicBezTo>
                    <a:pt x="0" y="505"/>
                    <a:pt x="31" y="516"/>
                    <a:pt x="55" y="514"/>
                  </a:cubicBezTo>
                  <a:cubicBezTo>
                    <a:pt x="83" y="512"/>
                    <a:pt x="110" y="502"/>
                    <a:pt x="129" y="481"/>
                  </a:cubicBezTo>
                  <a:cubicBezTo>
                    <a:pt x="136" y="472"/>
                    <a:pt x="134" y="461"/>
                    <a:pt x="128" y="459"/>
                  </a:cubicBezTo>
                  <a:cubicBezTo>
                    <a:pt x="123" y="374"/>
                    <a:pt x="120" y="287"/>
                    <a:pt x="133" y="201"/>
                  </a:cubicBezTo>
                  <a:cubicBezTo>
                    <a:pt x="139" y="160"/>
                    <a:pt x="147" y="116"/>
                    <a:pt x="165" y="79"/>
                  </a:cubicBezTo>
                  <a:cubicBezTo>
                    <a:pt x="169" y="71"/>
                    <a:pt x="173" y="64"/>
                    <a:pt x="178" y="58"/>
                  </a:cubicBezTo>
                  <a:cubicBezTo>
                    <a:pt x="182" y="52"/>
                    <a:pt x="191" y="40"/>
                    <a:pt x="199" y="38"/>
                  </a:cubicBezTo>
                  <a:cubicBezTo>
                    <a:pt x="216" y="34"/>
                    <a:pt x="224" y="79"/>
                    <a:pt x="227" y="90"/>
                  </a:cubicBezTo>
                  <a:cubicBezTo>
                    <a:pt x="236" y="132"/>
                    <a:pt x="235" y="175"/>
                    <a:pt x="233" y="218"/>
                  </a:cubicBezTo>
                  <a:cubicBezTo>
                    <a:pt x="232" y="265"/>
                    <a:pt x="229" y="312"/>
                    <a:pt x="226" y="359"/>
                  </a:cubicBezTo>
                  <a:cubicBezTo>
                    <a:pt x="225" y="383"/>
                    <a:pt x="223" y="407"/>
                    <a:pt x="221" y="430"/>
                  </a:cubicBezTo>
                  <a:cubicBezTo>
                    <a:pt x="221" y="442"/>
                    <a:pt x="220" y="453"/>
                    <a:pt x="219" y="465"/>
                  </a:cubicBezTo>
                  <a:cubicBezTo>
                    <a:pt x="218" y="474"/>
                    <a:pt x="217" y="484"/>
                    <a:pt x="220" y="493"/>
                  </a:cubicBezTo>
                  <a:cubicBezTo>
                    <a:pt x="226" y="508"/>
                    <a:pt x="247" y="513"/>
                    <a:pt x="261" y="516"/>
                  </a:cubicBezTo>
                  <a:cubicBezTo>
                    <a:pt x="280" y="520"/>
                    <a:pt x="301" y="520"/>
                    <a:pt x="319" y="514"/>
                  </a:cubicBezTo>
                  <a:cubicBezTo>
                    <a:pt x="336" y="507"/>
                    <a:pt x="350" y="492"/>
                    <a:pt x="354" y="474"/>
                  </a:cubicBezTo>
                  <a:cubicBezTo>
                    <a:pt x="358" y="457"/>
                    <a:pt x="353" y="441"/>
                    <a:pt x="336" y="434"/>
                  </a:cubicBezTo>
                  <a:close/>
                  <a:moveTo>
                    <a:pt x="26" y="470"/>
                  </a:moveTo>
                  <a:cubicBezTo>
                    <a:pt x="25" y="458"/>
                    <a:pt x="54" y="459"/>
                    <a:pt x="62" y="460"/>
                  </a:cubicBezTo>
                  <a:cubicBezTo>
                    <a:pt x="76" y="462"/>
                    <a:pt x="88" y="469"/>
                    <a:pt x="99" y="478"/>
                  </a:cubicBezTo>
                  <a:cubicBezTo>
                    <a:pt x="91" y="482"/>
                    <a:pt x="82" y="484"/>
                    <a:pt x="74" y="486"/>
                  </a:cubicBezTo>
                  <a:cubicBezTo>
                    <a:pt x="62" y="488"/>
                    <a:pt x="27" y="490"/>
                    <a:pt x="26" y="470"/>
                  </a:cubicBezTo>
                  <a:close/>
                  <a:moveTo>
                    <a:pt x="291" y="491"/>
                  </a:moveTo>
                  <a:cubicBezTo>
                    <a:pt x="281" y="490"/>
                    <a:pt x="260" y="489"/>
                    <a:pt x="249" y="481"/>
                  </a:cubicBezTo>
                  <a:cubicBezTo>
                    <a:pt x="260" y="472"/>
                    <a:pt x="273" y="465"/>
                    <a:pt x="288" y="461"/>
                  </a:cubicBezTo>
                  <a:cubicBezTo>
                    <a:pt x="301" y="458"/>
                    <a:pt x="329" y="454"/>
                    <a:pt x="334" y="472"/>
                  </a:cubicBezTo>
                  <a:cubicBezTo>
                    <a:pt x="338" y="491"/>
                    <a:pt x="302" y="491"/>
                    <a:pt x="291" y="4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3" name="Freeform 9"/>
            <p:cNvSpPr/>
            <p:nvPr/>
          </p:nvSpPr>
          <p:spPr bwMode="auto">
            <a:xfrm>
              <a:off x="3721" y="1859"/>
              <a:ext cx="215" cy="109"/>
            </a:xfrm>
            <a:custGeom>
              <a:avLst/>
              <a:gdLst>
                <a:gd name="T0" fmla="*/ 170 w 181"/>
                <a:gd name="T1" fmla="*/ 3 h 92"/>
                <a:gd name="T2" fmla="*/ 159 w 181"/>
                <a:gd name="T3" fmla="*/ 21 h 92"/>
                <a:gd name="T4" fmla="*/ 94 w 181"/>
                <a:gd name="T5" fmla="*/ 58 h 92"/>
                <a:gd name="T6" fmla="*/ 25 w 181"/>
                <a:gd name="T7" fmla="*/ 26 h 92"/>
                <a:gd name="T8" fmla="*/ 6 w 181"/>
                <a:gd name="T9" fmla="*/ 49 h 92"/>
                <a:gd name="T10" fmla="*/ 110 w 181"/>
                <a:gd name="T11" fmla="*/ 81 h 92"/>
                <a:gd name="T12" fmla="*/ 181 w 181"/>
                <a:gd name="T13" fmla="*/ 9 h 92"/>
                <a:gd name="T14" fmla="*/ 170 w 181"/>
                <a:gd name="T15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92">
                  <a:moveTo>
                    <a:pt x="170" y="3"/>
                  </a:moveTo>
                  <a:cubicBezTo>
                    <a:pt x="163" y="6"/>
                    <a:pt x="159" y="14"/>
                    <a:pt x="159" y="21"/>
                  </a:cubicBezTo>
                  <a:cubicBezTo>
                    <a:pt x="158" y="46"/>
                    <a:pt x="113" y="56"/>
                    <a:pt x="94" y="58"/>
                  </a:cubicBezTo>
                  <a:cubicBezTo>
                    <a:pt x="67" y="59"/>
                    <a:pt x="41" y="49"/>
                    <a:pt x="25" y="26"/>
                  </a:cubicBezTo>
                  <a:cubicBezTo>
                    <a:pt x="17" y="15"/>
                    <a:pt x="0" y="39"/>
                    <a:pt x="6" y="49"/>
                  </a:cubicBezTo>
                  <a:cubicBezTo>
                    <a:pt x="30" y="82"/>
                    <a:pt x="72" y="92"/>
                    <a:pt x="110" y="81"/>
                  </a:cubicBezTo>
                  <a:cubicBezTo>
                    <a:pt x="144" y="72"/>
                    <a:pt x="180" y="48"/>
                    <a:pt x="181" y="9"/>
                  </a:cubicBezTo>
                  <a:cubicBezTo>
                    <a:pt x="181" y="2"/>
                    <a:pt x="175" y="0"/>
                    <a:pt x="17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4" name="Freeform 10"/>
            <p:cNvSpPr/>
            <p:nvPr/>
          </p:nvSpPr>
          <p:spPr bwMode="auto">
            <a:xfrm>
              <a:off x="3763" y="1760"/>
              <a:ext cx="60" cy="93"/>
            </a:xfrm>
            <a:custGeom>
              <a:avLst/>
              <a:gdLst>
                <a:gd name="T0" fmla="*/ 40 w 50"/>
                <a:gd name="T1" fmla="*/ 45 h 78"/>
                <a:gd name="T2" fmla="*/ 32 w 50"/>
                <a:gd name="T3" fmla="*/ 34 h 78"/>
                <a:gd name="T4" fmla="*/ 32 w 50"/>
                <a:gd name="T5" fmla="*/ 29 h 78"/>
                <a:gd name="T6" fmla="*/ 43 w 50"/>
                <a:gd name="T7" fmla="*/ 11 h 78"/>
                <a:gd name="T8" fmla="*/ 32 w 50"/>
                <a:gd name="T9" fmla="*/ 4 h 78"/>
                <a:gd name="T10" fmla="*/ 25 w 50"/>
                <a:gd name="T11" fmla="*/ 71 h 78"/>
                <a:gd name="T12" fmla="*/ 40 w 50"/>
                <a:gd name="T13" fmla="*/ 4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8">
                  <a:moveTo>
                    <a:pt x="40" y="45"/>
                  </a:moveTo>
                  <a:cubicBezTo>
                    <a:pt x="36" y="43"/>
                    <a:pt x="33" y="39"/>
                    <a:pt x="32" y="34"/>
                  </a:cubicBezTo>
                  <a:cubicBezTo>
                    <a:pt x="32" y="32"/>
                    <a:pt x="32" y="29"/>
                    <a:pt x="32" y="29"/>
                  </a:cubicBezTo>
                  <a:cubicBezTo>
                    <a:pt x="38" y="25"/>
                    <a:pt x="43" y="18"/>
                    <a:pt x="43" y="11"/>
                  </a:cubicBezTo>
                  <a:cubicBezTo>
                    <a:pt x="43" y="5"/>
                    <a:pt x="37" y="0"/>
                    <a:pt x="32" y="4"/>
                  </a:cubicBezTo>
                  <a:cubicBezTo>
                    <a:pt x="11" y="18"/>
                    <a:pt x="0" y="55"/>
                    <a:pt x="25" y="71"/>
                  </a:cubicBezTo>
                  <a:cubicBezTo>
                    <a:pt x="35" y="78"/>
                    <a:pt x="50" y="52"/>
                    <a:pt x="4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5" name="Freeform 11"/>
            <p:cNvSpPr/>
            <p:nvPr/>
          </p:nvSpPr>
          <p:spPr bwMode="auto">
            <a:xfrm>
              <a:off x="3848" y="1759"/>
              <a:ext cx="53" cy="89"/>
            </a:xfrm>
            <a:custGeom>
              <a:avLst/>
              <a:gdLst>
                <a:gd name="T0" fmla="*/ 34 w 45"/>
                <a:gd name="T1" fmla="*/ 28 h 75"/>
                <a:gd name="T2" fmla="*/ 45 w 45"/>
                <a:gd name="T3" fmla="*/ 9 h 75"/>
                <a:gd name="T4" fmla="*/ 34 w 45"/>
                <a:gd name="T5" fmla="*/ 3 h 75"/>
                <a:gd name="T6" fmla="*/ 15 w 45"/>
                <a:gd name="T7" fmla="*/ 64 h 75"/>
                <a:gd name="T8" fmla="*/ 33 w 45"/>
                <a:gd name="T9" fmla="*/ 41 h 75"/>
                <a:gd name="T10" fmla="*/ 30 w 45"/>
                <a:gd name="T11" fmla="*/ 31 h 75"/>
                <a:gd name="T12" fmla="*/ 31 w 45"/>
                <a:gd name="T13" fmla="*/ 29 h 75"/>
                <a:gd name="T14" fmla="*/ 34 w 45"/>
                <a:gd name="T1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75">
                  <a:moveTo>
                    <a:pt x="34" y="28"/>
                  </a:moveTo>
                  <a:cubicBezTo>
                    <a:pt x="40" y="25"/>
                    <a:pt x="45" y="16"/>
                    <a:pt x="45" y="9"/>
                  </a:cubicBezTo>
                  <a:cubicBezTo>
                    <a:pt x="44" y="2"/>
                    <a:pt x="39" y="0"/>
                    <a:pt x="34" y="3"/>
                  </a:cubicBezTo>
                  <a:cubicBezTo>
                    <a:pt x="12" y="12"/>
                    <a:pt x="0" y="45"/>
                    <a:pt x="15" y="64"/>
                  </a:cubicBezTo>
                  <a:cubicBezTo>
                    <a:pt x="22" y="75"/>
                    <a:pt x="40" y="51"/>
                    <a:pt x="33" y="41"/>
                  </a:cubicBezTo>
                  <a:cubicBezTo>
                    <a:pt x="31" y="38"/>
                    <a:pt x="30" y="35"/>
                    <a:pt x="30" y="31"/>
                  </a:cubicBez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4" y="28"/>
                    <a:pt x="34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2" grpId="0"/>
      <p:bldP spid="36" grpId="0"/>
      <p:bldP spid="40" grpId="0"/>
      <p:bldP spid="41" grpId="0"/>
      <p:bldP spid="4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图片 59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2"/>
          <p:cNvSpPr/>
          <p:nvPr/>
        </p:nvSpPr>
        <p:spPr>
          <a:xfrm>
            <a:off x="3600339" y="1413486"/>
            <a:ext cx="4031453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algn="ctr"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四大平台的基本运营手段</a:t>
            </a:r>
            <a:endParaRPr lang="zh-CN" altLang="en-US" sz="2400" dirty="0">
              <a:solidFill>
                <a:schemeClr val="accent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8"/>
          <p:cNvSpPr/>
          <p:nvPr/>
        </p:nvSpPr>
        <p:spPr>
          <a:xfrm>
            <a:off x="1824580" y="2373355"/>
            <a:ext cx="2275152" cy="11258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微博活动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微博热点</a:t>
            </a:r>
            <a:r>
              <a:rPr lang="en-US" altLang="zh-CN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话题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大号互转</a:t>
            </a:r>
            <a:endParaRPr lang="zh-CN" altLang="en-US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8"/>
          <p:cNvSpPr/>
          <p:nvPr/>
        </p:nvSpPr>
        <p:spPr>
          <a:xfrm>
            <a:off x="8716908" y="2178621"/>
            <a:ext cx="3113906" cy="147129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更强调内容质量（原创）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传播性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微信活动（有效留存）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更容易积累高质量粉丝</a:t>
            </a:r>
            <a:endParaRPr lang="zh-CN" altLang="en-US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 8"/>
          <p:cNvSpPr/>
          <p:nvPr/>
        </p:nvSpPr>
        <p:spPr>
          <a:xfrm>
            <a:off x="1824580" y="4589460"/>
            <a:ext cx="2427238" cy="11258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借助官方（花钱）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贴吧活动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版主管理</a:t>
            </a:r>
            <a:endParaRPr lang="zh-CN" altLang="en-US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矩形 8"/>
          <p:cNvSpPr/>
          <p:nvPr/>
        </p:nvSpPr>
        <p:spPr>
          <a:xfrm>
            <a:off x="8726015" y="4527951"/>
            <a:ext cx="2217327" cy="1125855"/>
          </a:xfrm>
          <a:prstGeom prst="rect">
            <a:avLst/>
          </a:prstGeom>
          <a:noFill/>
          <a:ln w="9525">
            <a:noFill/>
          </a:ln>
        </p:spPr>
        <p:txBody>
          <a:bodyPr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依赖官方配合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日志发布</a:t>
            </a:r>
            <a:endParaRPr lang="en-US" altLang="zh-CN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说说</a:t>
            </a:r>
            <a:endParaRPr lang="zh-CN" altLang="en-US" sz="186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稻壳儿春秋广告/盗版必究"/>
          <p:cNvSpPr txBox="1"/>
          <p:nvPr/>
        </p:nvSpPr>
        <p:spPr>
          <a:xfrm>
            <a:off x="7376321" y="2258016"/>
            <a:ext cx="1263333" cy="420370"/>
          </a:xfrm>
          <a:prstGeom prst="rect">
            <a:avLst/>
          </a:prstGeom>
          <a:noFill/>
          <a:ln w="19050">
            <a:solidFill>
              <a:srgbClr val="0070C0"/>
            </a:solidFill>
            <a:prstDash val="sysDash"/>
          </a:ln>
          <a:effectLst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spc="450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微信</a:t>
            </a:r>
            <a:endParaRPr lang="zh-CN" altLang="en-US" sz="2135" spc="450" dirty="0">
              <a:solidFill>
                <a:schemeClr val="accent5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3" name="稻壳儿春秋广告/盗版必究"/>
          <p:cNvSpPr txBox="1"/>
          <p:nvPr/>
        </p:nvSpPr>
        <p:spPr>
          <a:xfrm>
            <a:off x="7871759" y="3909147"/>
            <a:ext cx="1263333" cy="378460"/>
          </a:xfrm>
          <a:prstGeom prst="rect">
            <a:avLst/>
          </a:prstGeom>
          <a:noFill/>
          <a:ln w="19050">
            <a:solidFill>
              <a:srgbClr val="0070C0"/>
            </a:solidFill>
            <a:prstDash val="sysDash"/>
          </a:ln>
          <a:effectLst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en-US" altLang="zh-CN" sz="1865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QQ</a:t>
            </a:r>
            <a:r>
              <a:rPr lang="zh-CN" altLang="en-US" sz="1865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空间</a:t>
            </a:r>
            <a:endParaRPr lang="zh-CN" altLang="en-US" sz="1865" dirty="0">
              <a:solidFill>
                <a:schemeClr val="accent5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4" name="稻壳儿春秋广告/盗版必究"/>
          <p:cNvSpPr txBox="1"/>
          <p:nvPr/>
        </p:nvSpPr>
        <p:spPr>
          <a:xfrm>
            <a:off x="3360371" y="2229375"/>
            <a:ext cx="1263333" cy="420370"/>
          </a:xfrm>
          <a:prstGeom prst="rect">
            <a:avLst/>
          </a:prstGeom>
          <a:noFill/>
          <a:ln w="19050">
            <a:solidFill>
              <a:srgbClr val="0070C0"/>
            </a:solidFill>
            <a:prstDash val="sysDash"/>
          </a:ln>
          <a:effectLst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spc="450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微博</a:t>
            </a:r>
            <a:endParaRPr lang="zh-CN" altLang="en-US" sz="2135" spc="450" dirty="0">
              <a:solidFill>
                <a:schemeClr val="accent5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5" name="稻壳儿春秋广告/盗版必究"/>
          <p:cNvSpPr txBox="1"/>
          <p:nvPr/>
        </p:nvSpPr>
        <p:spPr>
          <a:xfrm>
            <a:off x="1392639" y="3909147"/>
            <a:ext cx="1263333" cy="420370"/>
          </a:xfrm>
          <a:prstGeom prst="rect">
            <a:avLst/>
          </a:prstGeom>
          <a:noFill/>
          <a:ln w="19050">
            <a:solidFill>
              <a:srgbClr val="0070C0"/>
            </a:solidFill>
            <a:prstDash val="sysDash"/>
          </a:ln>
          <a:effectLst/>
        </p:spPr>
        <p:txBody>
          <a:bodyPr wrap="square" rtlCol="0">
            <a:spAutoFit/>
          </a:bodyPr>
          <a:lstStyle/>
          <a:p>
            <a:pPr algn="ctr" eaLnBrk="0" hangingPunct="0">
              <a:defRPr/>
            </a:pPr>
            <a:r>
              <a:rPr lang="zh-CN" altLang="en-US" sz="2135" spc="450" dirty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贴吧</a:t>
            </a:r>
            <a:endParaRPr lang="zh-CN" altLang="en-US" sz="2135" spc="450" dirty="0">
              <a:solidFill>
                <a:schemeClr val="accent5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6" name="Freeform 34"/>
          <p:cNvSpPr/>
          <p:nvPr/>
        </p:nvSpPr>
        <p:spPr bwMode="auto">
          <a:xfrm>
            <a:off x="6377343" y="3746527"/>
            <a:ext cx="438417" cy="634215"/>
          </a:xfrm>
          <a:custGeom>
            <a:avLst/>
            <a:gdLst>
              <a:gd name="T0" fmla="*/ 476 w 476"/>
              <a:gd name="T1" fmla="*/ 0 h 692"/>
              <a:gd name="T2" fmla="*/ 0 w 476"/>
              <a:gd name="T3" fmla="*/ 559 h 692"/>
              <a:gd name="T4" fmla="*/ 78 w 476"/>
              <a:gd name="T5" fmla="*/ 692 h 692"/>
              <a:gd name="T6" fmla="*/ 476 w 476"/>
              <a:gd name="T7" fmla="*/ 0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2">
                <a:moveTo>
                  <a:pt x="476" y="0"/>
                </a:moveTo>
                <a:lnTo>
                  <a:pt x="0" y="559"/>
                </a:lnTo>
                <a:lnTo>
                  <a:pt x="78" y="692"/>
                </a:lnTo>
                <a:lnTo>
                  <a:pt x="4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7" name="Freeform 35"/>
          <p:cNvSpPr/>
          <p:nvPr/>
        </p:nvSpPr>
        <p:spPr bwMode="auto">
          <a:xfrm>
            <a:off x="6152607" y="4775739"/>
            <a:ext cx="70000" cy="123727"/>
          </a:xfrm>
          <a:custGeom>
            <a:avLst/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8" name="Freeform 36"/>
          <p:cNvSpPr/>
          <p:nvPr/>
        </p:nvSpPr>
        <p:spPr bwMode="auto">
          <a:xfrm>
            <a:off x="6152607" y="4775739"/>
            <a:ext cx="70000" cy="123727"/>
          </a:xfrm>
          <a:custGeom>
            <a:avLst/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9" name="Freeform 37"/>
          <p:cNvSpPr/>
          <p:nvPr/>
        </p:nvSpPr>
        <p:spPr bwMode="auto">
          <a:xfrm>
            <a:off x="6152607" y="4775739"/>
            <a:ext cx="734993" cy="123727"/>
          </a:xfrm>
          <a:custGeom>
            <a:avLst/>
            <a:gdLst>
              <a:gd name="T0" fmla="*/ 76 w 798"/>
              <a:gd name="T1" fmla="*/ 0 h 135"/>
              <a:gd name="T2" fmla="*/ 0 w 798"/>
              <a:gd name="T3" fmla="*/ 135 h 135"/>
              <a:gd name="T4" fmla="*/ 798 w 798"/>
              <a:gd name="T5" fmla="*/ 135 h 135"/>
              <a:gd name="T6" fmla="*/ 76 w 798"/>
              <a:gd name="T7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8" h="135">
                <a:moveTo>
                  <a:pt x="76" y="0"/>
                </a:moveTo>
                <a:lnTo>
                  <a:pt x="0" y="135"/>
                </a:lnTo>
                <a:lnTo>
                  <a:pt x="798" y="135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0" name="Freeform 38"/>
          <p:cNvSpPr/>
          <p:nvPr/>
        </p:nvSpPr>
        <p:spPr bwMode="auto">
          <a:xfrm flipV="1">
            <a:off x="5559456" y="4891739"/>
            <a:ext cx="141842" cy="68668"/>
          </a:xfrm>
          <a:custGeom>
            <a:avLst/>
            <a:gdLst>
              <a:gd name="T0" fmla="*/ 154 w 154"/>
              <a:gd name="T1" fmla="*/ 0 w 154"/>
              <a:gd name="T2" fmla="*/ 154 w 154"/>
              <a:gd name="T3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1" name="Freeform 39"/>
          <p:cNvSpPr/>
          <p:nvPr/>
        </p:nvSpPr>
        <p:spPr bwMode="auto">
          <a:xfrm flipV="1">
            <a:off x="5559456" y="4891739"/>
            <a:ext cx="141842" cy="68668"/>
          </a:xfrm>
          <a:custGeom>
            <a:avLst/>
            <a:gdLst>
              <a:gd name="T0" fmla="*/ 154 w 154"/>
              <a:gd name="T1" fmla="*/ 0 w 154"/>
              <a:gd name="T2" fmla="*/ 154 w 154"/>
              <a:gd name="T3" fmla="*/ 154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2" name="Freeform 40"/>
          <p:cNvSpPr/>
          <p:nvPr/>
        </p:nvSpPr>
        <p:spPr bwMode="auto">
          <a:xfrm>
            <a:off x="5559455" y="4907383"/>
            <a:ext cx="366575" cy="633300"/>
          </a:xfrm>
          <a:custGeom>
            <a:avLst/>
            <a:gdLst>
              <a:gd name="T0" fmla="*/ 0 w 398"/>
              <a:gd name="T1" fmla="*/ 0 h 691"/>
              <a:gd name="T2" fmla="*/ 5 w 398"/>
              <a:gd name="T3" fmla="*/ 7 h 691"/>
              <a:gd name="T4" fmla="*/ 398 w 398"/>
              <a:gd name="T5" fmla="*/ 691 h 691"/>
              <a:gd name="T6" fmla="*/ 154 w 398"/>
              <a:gd name="T7" fmla="*/ 0 h 691"/>
              <a:gd name="T8" fmla="*/ 0 w 398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8" h="691">
                <a:moveTo>
                  <a:pt x="0" y="0"/>
                </a:moveTo>
                <a:lnTo>
                  <a:pt x="5" y="7"/>
                </a:lnTo>
                <a:lnTo>
                  <a:pt x="398" y="691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3" name="Freeform 41"/>
          <p:cNvSpPr/>
          <p:nvPr/>
        </p:nvSpPr>
        <p:spPr bwMode="auto">
          <a:xfrm>
            <a:off x="4894463" y="4388658"/>
            <a:ext cx="438417" cy="633300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4" name="Freeform 42"/>
          <p:cNvSpPr/>
          <p:nvPr/>
        </p:nvSpPr>
        <p:spPr bwMode="auto">
          <a:xfrm>
            <a:off x="4894463" y="4388658"/>
            <a:ext cx="438417" cy="633300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5" name="Freeform 43"/>
          <p:cNvSpPr/>
          <p:nvPr/>
        </p:nvSpPr>
        <p:spPr bwMode="auto">
          <a:xfrm>
            <a:off x="4894463" y="4388658"/>
            <a:ext cx="438417" cy="633300"/>
          </a:xfrm>
          <a:custGeom>
            <a:avLst/>
            <a:gdLst>
              <a:gd name="T0" fmla="*/ 400 w 476"/>
              <a:gd name="T1" fmla="*/ 0 h 691"/>
              <a:gd name="T2" fmla="*/ 0 w 476"/>
              <a:gd name="T3" fmla="*/ 691 h 691"/>
              <a:gd name="T4" fmla="*/ 476 w 476"/>
              <a:gd name="T5" fmla="*/ 132 h 691"/>
              <a:gd name="T6" fmla="*/ 400 w 476"/>
              <a:gd name="T7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6" name="Freeform 44"/>
          <p:cNvSpPr/>
          <p:nvPr/>
        </p:nvSpPr>
        <p:spPr bwMode="auto">
          <a:xfrm>
            <a:off x="5487614" y="3865394"/>
            <a:ext cx="71842" cy="121894"/>
          </a:xfrm>
          <a:custGeom>
            <a:avLst/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7" name="Freeform 45"/>
          <p:cNvSpPr/>
          <p:nvPr/>
        </p:nvSpPr>
        <p:spPr bwMode="auto">
          <a:xfrm>
            <a:off x="5487614" y="3865394"/>
            <a:ext cx="71842" cy="121894"/>
          </a:xfrm>
          <a:custGeom>
            <a:avLst/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8" name="Freeform 46"/>
          <p:cNvSpPr/>
          <p:nvPr/>
        </p:nvSpPr>
        <p:spPr bwMode="auto">
          <a:xfrm>
            <a:off x="4822621" y="3865394"/>
            <a:ext cx="736834" cy="121894"/>
          </a:xfrm>
          <a:custGeom>
            <a:avLst/>
            <a:gdLst>
              <a:gd name="T0" fmla="*/ 800 w 800"/>
              <a:gd name="T1" fmla="*/ 0 h 133"/>
              <a:gd name="T2" fmla="*/ 0 w 800"/>
              <a:gd name="T3" fmla="*/ 0 h 133"/>
              <a:gd name="T4" fmla="*/ 722 w 800"/>
              <a:gd name="T5" fmla="*/ 133 h 133"/>
              <a:gd name="T6" fmla="*/ 800 w 800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0" h="133">
                <a:moveTo>
                  <a:pt x="800" y="0"/>
                </a:moveTo>
                <a:lnTo>
                  <a:pt x="0" y="0"/>
                </a:lnTo>
                <a:lnTo>
                  <a:pt x="722" y="133"/>
                </a:lnTo>
                <a:lnTo>
                  <a:pt x="8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9" name="Freeform 47"/>
          <p:cNvSpPr/>
          <p:nvPr/>
        </p:nvSpPr>
        <p:spPr bwMode="auto">
          <a:xfrm flipV="1">
            <a:off x="6010768" y="3856144"/>
            <a:ext cx="141842" cy="68668"/>
          </a:xfrm>
          <a:custGeom>
            <a:avLst/>
            <a:gdLst>
              <a:gd name="T0" fmla="*/ 0 w 154"/>
              <a:gd name="T1" fmla="*/ 0 w 154"/>
              <a:gd name="T2" fmla="*/ 154 w 154"/>
              <a:gd name="T3" fmla="*/ 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0" name="Freeform 48"/>
          <p:cNvSpPr/>
          <p:nvPr/>
        </p:nvSpPr>
        <p:spPr bwMode="auto">
          <a:xfrm flipV="1">
            <a:off x="6010768" y="3856144"/>
            <a:ext cx="141842" cy="68668"/>
          </a:xfrm>
          <a:custGeom>
            <a:avLst/>
            <a:gdLst>
              <a:gd name="T0" fmla="*/ 0 w 154"/>
              <a:gd name="T1" fmla="*/ 0 w 154"/>
              <a:gd name="T2" fmla="*/ 154 w 154"/>
              <a:gd name="T3" fmla="*/ 0 w 15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1" name="Freeform 49"/>
          <p:cNvSpPr/>
          <p:nvPr/>
        </p:nvSpPr>
        <p:spPr bwMode="auto">
          <a:xfrm>
            <a:off x="5784189" y="3230573"/>
            <a:ext cx="368418" cy="633300"/>
          </a:xfrm>
          <a:custGeom>
            <a:avLst/>
            <a:gdLst>
              <a:gd name="T0" fmla="*/ 0 w 400"/>
              <a:gd name="T1" fmla="*/ 0 h 691"/>
              <a:gd name="T2" fmla="*/ 246 w 400"/>
              <a:gd name="T3" fmla="*/ 691 h 691"/>
              <a:gd name="T4" fmla="*/ 400 w 400"/>
              <a:gd name="T5" fmla="*/ 691 h 691"/>
              <a:gd name="T6" fmla="*/ 182 w 400"/>
              <a:gd name="T7" fmla="*/ 315 h 691"/>
              <a:gd name="T8" fmla="*/ 0 w 400"/>
              <a:gd name="T9" fmla="*/ 0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0" h="691">
                <a:moveTo>
                  <a:pt x="0" y="0"/>
                </a:moveTo>
                <a:lnTo>
                  <a:pt x="246" y="691"/>
                </a:lnTo>
                <a:lnTo>
                  <a:pt x="400" y="691"/>
                </a:lnTo>
                <a:lnTo>
                  <a:pt x="182" y="31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32" name="Group 50"/>
          <p:cNvGrpSpPr/>
          <p:nvPr/>
        </p:nvGrpSpPr>
        <p:grpSpPr>
          <a:xfrm>
            <a:off x="4384204" y="3882235"/>
            <a:ext cx="1175252" cy="1469144"/>
            <a:chOff x="3949950" y="3095545"/>
            <a:chExt cx="1713617" cy="2152765"/>
          </a:xfrm>
        </p:grpSpPr>
        <p:sp>
          <p:nvSpPr>
            <p:cNvPr id="33" name="Freeform 51"/>
            <p:cNvSpPr/>
            <p:nvPr/>
          </p:nvSpPr>
          <p:spPr bwMode="auto">
            <a:xfrm>
              <a:off x="3949950" y="3095545"/>
              <a:ext cx="1713617" cy="2152765"/>
            </a:xfrm>
            <a:custGeom>
              <a:avLst/>
              <a:gdLst>
                <a:gd name="T0" fmla="*/ 201 w 539"/>
                <a:gd name="T1" fmla="*/ 0 h 677"/>
                <a:gd name="T2" fmla="*/ 73 w 539"/>
                <a:gd name="T3" fmla="*/ 77 h 677"/>
                <a:gd name="T4" fmla="*/ 22 w 539"/>
                <a:gd name="T5" fmla="*/ 166 h 677"/>
                <a:gd name="T6" fmla="*/ 22 w 539"/>
                <a:gd name="T7" fmla="*/ 304 h 677"/>
                <a:gd name="T8" fmla="*/ 237 w 539"/>
                <a:gd name="T9" fmla="*/ 677 h 677"/>
                <a:gd name="T10" fmla="*/ 234 w 539"/>
                <a:gd name="T11" fmla="*/ 527 h 677"/>
                <a:gd name="T12" fmla="*/ 539 w 539"/>
                <a:gd name="T13" fmla="*/ 0 h 677"/>
                <a:gd name="T14" fmla="*/ 201 w 539"/>
                <a:gd name="T15" fmla="*/ 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9" h="677">
                  <a:moveTo>
                    <a:pt x="201" y="0"/>
                  </a:moveTo>
                  <a:cubicBezTo>
                    <a:pt x="150" y="2"/>
                    <a:pt x="101" y="29"/>
                    <a:pt x="73" y="77"/>
                  </a:cubicBezTo>
                  <a:cubicBezTo>
                    <a:pt x="22" y="166"/>
                    <a:pt x="22" y="166"/>
                    <a:pt x="22" y="166"/>
                  </a:cubicBezTo>
                  <a:cubicBezTo>
                    <a:pt x="0" y="204"/>
                    <a:pt x="0" y="266"/>
                    <a:pt x="22" y="304"/>
                  </a:cubicBezTo>
                  <a:cubicBezTo>
                    <a:pt x="237" y="677"/>
                    <a:pt x="237" y="677"/>
                    <a:pt x="237" y="677"/>
                  </a:cubicBezTo>
                  <a:cubicBezTo>
                    <a:pt x="209" y="629"/>
                    <a:pt x="210" y="573"/>
                    <a:pt x="234" y="527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201" y="0"/>
                    <a:pt x="201" y="0"/>
                    <a:pt x="201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4" name="Freeform 52"/>
            <p:cNvSpPr/>
            <p:nvPr/>
          </p:nvSpPr>
          <p:spPr bwMode="auto">
            <a:xfrm>
              <a:off x="4589199" y="3095545"/>
              <a:ext cx="1074368" cy="178614"/>
            </a:xfrm>
            <a:custGeom>
              <a:avLst/>
              <a:gdLst>
                <a:gd name="T0" fmla="*/ 800 w 800"/>
                <a:gd name="T1" fmla="*/ 0 h 133"/>
                <a:gd name="T2" fmla="*/ 0 w 800"/>
                <a:gd name="T3" fmla="*/ 0 h 133"/>
                <a:gd name="T4" fmla="*/ 722 w 800"/>
                <a:gd name="T5" fmla="*/ 133 h 133"/>
                <a:gd name="T6" fmla="*/ 800 w 800"/>
                <a:gd name="T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0" h="133">
                  <a:moveTo>
                    <a:pt x="800" y="0"/>
                  </a:moveTo>
                  <a:lnTo>
                    <a:pt x="0" y="0"/>
                  </a:lnTo>
                  <a:lnTo>
                    <a:pt x="722" y="13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35" name="Group 53"/>
          <p:cNvGrpSpPr/>
          <p:nvPr/>
        </p:nvGrpSpPr>
        <p:grpSpPr>
          <a:xfrm>
            <a:off x="4543545" y="3074105"/>
            <a:ext cx="1609064" cy="958654"/>
            <a:chOff x="4182282" y="1935228"/>
            <a:chExt cx="2346151" cy="1404736"/>
          </a:xfrm>
        </p:grpSpPr>
        <p:sp>
          <p:nvSpPr>
            <p:cNvPr id="36" name="Freeform 54"/>
            <p:cNvSpPr/>
            <p:nvPr/>
          </p:nvSpPr>
          <p:spPr bwMode="auto">
            <a:xfrm>
              <a:off x="4182282" y="1935228"/>
              <a:ext cx="2346151" cy="1404736"/>
            </a:xfrm>
            <a:custGeom>
              <a:avLst/>
              <a:gdLst>
                <a:gd name="T0" fmla="*/ 569 w 738"/>
                <a:gd name="T1" fmla="*/ 73 h 442"/>
                <a:gd name="T2" fmla="*/ 438 w 738"/>
                <a:gd name="T3" fmla="*/ 0 h 442"/>
                <a:gd name="T4" fmla="*/ 335 w 738"/>
                <a:gd name="T5" fmla="*/ 0 h 442"/>
                <a:gd name="T6" fmla="*/ 215 w 738"/>
                <a:gd name="T7" fmla="*/ 69 h 442"/>
                <a:gd name="T8" fmla="*/ 0 w 738"/>
                <a:gd name="T9" fmla="*/ 442 h 442"/>
                <a:gd name="T10" fmla="*/ 128 w 738"/>
                <a:gd name="T11" fmla="*/ 365 h 442"/>
                <a:gd name="T12" fmla="*/ 738 w 738"/>
                <a:gd name="T13" fmla="*/ 365 h 442"/>
                <a:gd name="T14" fmla="*/ 569 w 738"/>
                <a:gd name="T15" fmla="*/ 7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8" h="442">
                  <a:moveTo>
                    <a:pt x="569" y="73"/>
                  </a:moveTo>
                  <a:cubicBezTo>
                    <a:pt x="542" y="29"/>
                    <a:pt x="493" y="0"/>
                    <a:pt x="438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291" y="0"/>
                    <a:pt x="237" y="31"/>
                    <a:pt x="215" y="69"/>
                  </a:cubicBezTo>
                  <a:cubicBezTo>
                    <a:pt x="0" y="442"/>
                    <a:pt x="0" y="442"/>
                    <a:pt x="0" y="442"/>
                  </a:cubicBezTo>
                  <a:cubicBezTo>
                    <a:pt x="28" y="394"/>
                    <a:pt x="77" y="367"/>
                    <a:pt x="128" y="365"/>
                  </a:cubicBezTo>
                  <a:cubicBezTo>
                    <a:pt x="738" y="365"/>
                    <a:pt x="738" y="365"/>
                    <a:pt x="738" y="365"/>
                  </a:cubicBezTo>
                  <a:cubicBezTo>
                    <a:pt x="569" y="73"/>
                    <a:pt x="569" y="73"/>
                    <a:pt x="569" y="7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7" name="Freeform 55"/>
            <p:cNvSpPr/>
            <p:nvPr/>
          </p:nvSpPr>
          <p:spPr bwMode="auto">
            <a:xfrm>
              <a:off x="5991249" y="2167560"/>
              <a:ext cx="537184" cy="927986"/>
            </a:xfrm>
            <a:custGeom>
              <a:avLst/>
              <a:gdLst>
                <a:gd name="T0" fmla="*/ 0 w 400"/>
                <a:gd name="T1" fmla="*/ 0 h 691"/>
                <a:gd name="T2" fmla="*/ 246 w 400"/>
                <a:gd name="T3" fmla="*/ 691 h 691"/>
                <a:gd name="T4" fmla="*/ 400 w 400"/>
                <a:gd name="T5" fmla="*/ 691 h 691"/>
                <a:gd name="T6" fmla="*/ 182 w 400"/>
                <a:gd name="T7" fmla="*/ 315 h 691"/>
                <a:gd name="T8" fmla="*/ 0 w 400"/>
                <a:gd name="T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0" h="691">
                  <a:moveTo>
                    <a:pt x="0" y="0"/>
                  </a:moveTo>
                  <a:lnTo>
                    <a:pt x="246" y="691"/>
                  </a:lnTo>
                  <a:lnTo>
                    <a:pt x="400" y="691"/>
                  </a:lnTo>
                  <a:lnTo>
                    <a:pt x="182" y="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38" name="Group 56"/>
          <p:cNvGrpSpPr/>
          <p:nvPr/>
        </p:nvGrpSpPr>
        <p:grpSpPr>
          <a:xfrm>
            <a:off x="5559456" y="4739791"/>
            <a:ext cx="1609064" cy="959571"/>
            <a:chOff x="5663567" y="4345842"/>
            <a:chExt cx="2346151" cy="1406079"/>
          </a:xfrm>
        </p:grpSpPr>
        <p:sp>
          <p:nvSpPr>
            <p:cNvPr id="39" name="Freeform 57"/>
            <p:cNvSpPr/>
            <p:nvPr/>
          </p:nvSpPr>
          <p:spPr bwMode="auto">
            <a:xfrm>
              <a:off x="5663567" y="4345842"/>
              <a:ext cx="2346151" cy="1406079"/>
            </a:xfrm>
            <a:custGeom>
              <a:avLst/>
              <a:gdLst>
                <a:gd name="T0" fmla="*/ 168 w 738"/>
                <a:gd name="T1" fmla="*/ 370 h 442"/>
                <a:gd name="T2" fmla="*/ 300 w 738"/>
                <a:gd name="T3" fmla="*/ 442 h 442"/>
                <a:gd name="T4" fmla="*/ 402 w 738"/>
                <a:gd name="T5" fmla="*/ 442 h 442"/>
                <a:gd name="T6" fmla="*/ 522 w 738"/>
                <a:gd name="T7" fmla="*/ 373 h 442"/>
                <a:gd name="T8" fmla="*/ 738 w 738"/>
                <a:gd name="T9" fmla="*/ 0 h 442"/>
                <a:gd name="T10" fmla="*/ 609 w 738"/>
                <a:gd name="T11" fmla="*/ 78 h 442"/>
                <a:gd name="T12" fmla="*/ 0 w 738"/>
                <a:gd name="T13" fmla="*/ 78 h 442"/>
                <a:gd name="T14" fmla="*/ 168 w 738"/>
                <a:gd name="T15" fmla="*/ 37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8" h="442">
                  <a:moveTo>
                    <a:pt x="168" y="370"/>
                  </a:moveTo>
                  <a:cubicBezTo>
                    <a:pt x="196" y="413"/>
                    <a:pt x="244" y="442"/>
                    <a:pt x="300" y="442"/>
                  </a:cubicBezTo>
                  <a:cubicBezTo>
                    <a:pt x="402" y="442"/>
                    <a:pt x="402" y="442"/>
                    <a:pt x="402" y="442"/>
                  </a:cubicBezTo>
                  <a:cubicBezTo>
                    <a:pt x="446" y="442"/>
                    <a:pt x="500" y="411"/>
                    <a:pt x="522" y="373"/>
                  </a:cubicBezTo>
                  <a:cubicBezTo>
                    <a:pt x="738" y="0"/>
                    <a:pt x="738" y="0"/>
                    <a:pt x="738" y="0"/>
                  </a:cubicBezTo>
                  <a:cubicBezTo>
                    <a:pt x="710" y="48"/>
                    <a:pt x="661" y="76"/>
                    <a:pt x="609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68" y="370"/>
                    <a:pt x="168" y="370"/>
                    <a:pt x="168" y="37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0" name="Freeform 58"/>
            <p:cNvSpPr/>
            <p:nvPr/>
          </p:nvSpPr>
          <p:spPr bwMode="auto">
            <a:xfrm>
              <a:off x="5663567" y="4594289"/>
              <a:ext cx="534498" cy="927986"/>
            </a:xfrm>
            <a:custGeom>
              <a:avLst/>
              <a:gdLst>
                <a:gd name="T0" fmla="*/ 0 w 398"/>
                <a:gd name="T1" fmla="*/ 0 h 691"/>
                <a:gd name="T2" fmla="*/ 5 w 398"/>
                <a:gd name="T3" fmla="*/ 7 h 691"/>
                <a:gd name="T4" fmla="*/ 398 w 398"/>
                <a:gd name="T5" fmla="*/ 691 h 691"/>
                <a:gd name="T6" fmla="*/ 154 w 398"/>
                <a:gd name="T7" fmla="*/ 0 h 691"/>
                <a:gd name="T8" fmla="*/ 0 w 398"/>
                <a:gd name="T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691">
                  <a:moveTo>
                    <a:pt x="0" y="0"/>
                  </a:moveTo>
                  <a:lnTo>
                    <a:pt x="5" y="7"/>
                  </a:lnTo>
                  <a:lnTo>
                    <a:pt x="398" y="691"/>
                  </a:lnTo>
                  <a:lnTo>
                    <a:pt x="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41" name="Group 59"/>
          <p:cNvGrpSpPr/>
          <p:nvPr/>
        </p:nvGrpSpPr>
        <p:grpSpPr>
          <a:xfrm>
            <a:off x="4840122" y="4397020"/>
            <a:ext cx="1373277" cy="1302341"/>
            <a:chOff x="4614716" y="3843574"/>
            <a:chExt cx="2002354" cy="1908348"/>
          </a:xfrm>
        </p:grpSpPr>
        <p:sp>
          <p:nvSpPr>
            <p:cNvPr id="42" name="Freeform 60"/>
            <p:cNvSpPr/>
            <p:nvPr/>
          </p:nvSpPr>
          <p:spPr bwMode="auto">
            <a:xfrm>
              <a:off x="4614716" y="3843575"/>
              <a:ext cx="2002354" cy="1908347"/>
            </a:xfrm>
            <a:custGeom>
              <a:avLst/>
              <a:gdLst>
                <a:gd name="T0" fmla="*/ 25 w 630"/>
                <a:gd name="T1" fmla="*/ 292 h 600"/>
                <a:gd name="T2" fmla="*/ 28 w 630"/>
                <a:gd name="T3" fmla="*/ 442 h 600"/>
                <a:gd name="T4" fmla="*/ 79 w 630"/>
                <a:gd name="T5" fmla="*/ 531 h 600"/>
                <a:gd name="T6" fmla="*/ 199 w 630"/>
                <a:gd name="T7" fmla="*/ 600 h 600"/>
                <a:gd name="T8" fmla="*/ 630 w 630"/>
                <a:gd name="T9" fmla="*/ 600 h 600"/>
                <a:gd name="T10" fmla="*/ 498 w 630"/>
                <a:gd name="T11" fmla="*/ 528 h 600"/>
                <a:gd name="T12" fmla="*/ 194 w 630"/>
                <a:gd name="T13" fmla="*/ 0 h 600"/>
                <a:gd name="T14" fmla="*/ 25 w 630"/>
                <a:gd name="T15" fmla="*/ 292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0" h="600">
                  <a:moveTo>
                    <a:pt x="25" y="292"/>
                  </a:moveTo>
                  <a:cubicBezTo>
                    <a:pt x="1" y="338"/>
                    <a:pt x="0" y="394"/>
                    <a:pt x="28" y="442"/>
                  </a:cubicBezTo>
                  <a:cubicBezTo>
                    <a:pt x="79" y="531"/>
                    <a:pt x="79" y="531"/>
                    <a:pt x="79" y="531"/>
                  </a:cubicBezTo>
                  <a:cubicBezTo>
                    <a:pt x="101" y="569"/>
                    <a:pt x="155" y="600"/>
                    <a:pt x="199" y="600"/>
                  </a:cubicBezTo>
                  <a:cubicBezTo>
                    <a:pt x="630" y="600"/>
                    <a:pt x="630" y="600"/>
                    <a:pt x="630" y="600"/>
                  </a:cubicBezTo>
                  <a:cubicBezTo>
                    <a:pt x="574" y="600"/>
                    <a:pt x="526" y="571"/>
                    <a:pt x="498" y="528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25" y="292"/>
                    <a:pt x="25" y="292"/>
                    <a:pt x="25" y="292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3" name="Freeform 61"/>
            <p:cNvSpPr/>
            <p:nvPr/>
          </p:nvSpPr>
          <p:spPr bwMode="auto">
            <a:xfrm>
              <a:off x="4693950" y="3843574"/>
              <a:ext cx="639249" cy="927986"/>
            </a:xfrm>
            <a:custGeom>
              <a:avLst/>
              <a:gdLst>
                <a:gd name="T0" fmla="*/ 400 w 476"/>
                <a:gd name="T1" fmla="*/ 0 h 691"/>
                <a:gd name="T2" fmla="*/ 0 w 476"/>
                <a:gd name="T3" fmla="*/ 691 h 691"/>
                <a:gd name="T4" fmla="*/ 476 w 476"/>
                <a:gd name="T5" fmla="*/ 132 h 691"/>
                <a:gd name="T6" fmla="*/ 400 w 476"/>
                <a:gd name="T7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91">
                  <a:moveTo>
                    <a:pt x="400" y="0"/>
                  </a:moveTo>
                  <a:lnTo>
                    <a:pt x="0" y="691"/>
                  </a:lnTo>
                  <a:lnTo>
                    <a:pt x="476" y="132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44" name="Group 62"/>
          <p:cNvGrpSpPr/>
          <p:nvPr/>
        </p:nvGrpSpPr>
        <p:grpSpPr>
          <a:xfrm>
            <a:off x="5498669" y="3078399"/>
            <a:ext cx="1371435" cy="1302341"/>
            <a:chOff x="5574932" y="1935228"/>
            <a:chExt cx="1999668" cy="1908347"/>
          </a:xfrm>
        </p:grpSpPr>
        <p:sp>
          <p:nvSpPr>
            <p:cNvPr id="45" name="Freeform 63"/>
            <p:cNvSpPr/>
            <p:nvPr/>
          </p:nvSpPr>
          <p:spPr bwMode="auto">
            <a:xfrm>
              <a:off x="5574932" y="1935228"/>
              <a:ext cx="1999668" cy="1908347"/>
            </a:xfrm>
            <a:custGeom>
              <a:avLst/>
              <a:gdLst>
                <a:gd name="T0" fmla="*/ 604 w 629"/>
                <a:gd name="T1" fmla="*/ 308 h 600"/>
                <a:gd name="T2" fmla="*/ 602 w 629"/>
                <a:gd name="T3" fmla="*/ 158 h 600"/>
                <a:gd name="T4" fmla="*/ 550 w 629"/>
                <a:gd name="T5" fmla="*/ 69 h 600"/>
                <a:gd name="T6" fmla="*/ 430 w 629"/>
                <a:gd name="T7" fmla="*/ 0 h 600"/>
                <a:gd name="T8" fmla="*/ 0 w 629"/>
                <a:gd name="T9" fmla="*/ 0 h 600"/>
                <a:gd name="T10" fmla="*/ 131 w 629"/>
                <a:gd name="T11" fmla="*/ 73 h 600"/>
                <a:gd name="T12" fmla="*/ 436 w 629"/>
                <a:gd name="T13" fmla="*/ 600 h 600"/>
                <a:gd name="T14" fmla="*/ 604 w 629"/>
                <a:gd name="T15" fmla="*/ 30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9" h="600">
                  <a:moveTo>
                    <a:pt x="604" y="308"/>
                  </a:moveTo>
                  <a:cubicBezTo>
                    <a:pt x="628" y="262"/>
                    <a:pt x="629" y="206"/>
                    <a:pt x="602" y="158"/>
                  </a:cubicBezTo>
                  <a:cubicBezTo>
                    <a:pt x="550" y="69"/>
                    <a:pt x="550" y="69"/>
                    <a:pt x="550" y="69"/>
                  </a:cubicBezTo>
                  <a:cubicBezTo>
                    <a:pt x="528" y="31"/>
                    <a:pt x="474" y="0"/>
                    <a:pt x="4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5" y="0"/>
                    <a:pt x="104" y="29"/>
                    <a:pt x="131" y="73"/>
                  </a:cubicBezTo>
                  <a:cubicBezTo>
                    <a:pt x="436" y="600"/>
                    <a:pt x="436" y="600"/>
                    <a:pt x="436" y="600"/>
                  </a:cubicBezTo>
                  <a:cubicBezTo>
                    <a:pt x="604" y="308"/>
                    <a:pt x="604" y="308"/>
                    <a:pt x="604" y="30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6" name="Freeform 64"/>
            <p:cNvSpPr/>
            <p:nvPr/>
          </p:nvSpPr>
          <p:spPr bwMode="auto">
            <a:xfrm>
              <a:off x="6856115" y="2914246"/>
              <a:ext cx="639249" cy="929328"/>
            </a:xfrm>
            <a:custGeom>
              <a:avLst/>
              <a:gdLst>
                <a:gd name="T0" fmla="*/ 476 w 476"/>
                <a:gd name="T1" fmla="*/ 0 h 692"/>
                <a:gd name="T2" fmla="*/ 0 w 476"/>
                <a:gd name="T3" fmla="*/ 559 h 692"/>
                <a:gd name="T4" fmla="*/ 78 w 476"/>
                <a:gd name="T5" fmla="*/ 692 h 692"/>
                <a:gd name="T6" fmla="*/ 476 w 476"/>
                <a:gd name="T7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92">
                  <a:moveTo>
                    <a:pt x="476" y="0"/>
                  </a:moveTo>
                  <a:lnTo>
                    <a:pt x="0" y="559"/>
                  </a:lnTo>
                  <a:lnTo>
                    <a:pt x="78" y="69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grpSp>
        <p:nvGrpSpPr>
          <p:cNvPr id="47" name="Group 65"/>
          <p:cNvGrpSpPr/>
          <p:nvPr/>
        </p:nvGrpSpPr>
        <p:grpSpPr>
          <a:xfrm>
            <a:off x="6152607" y="3427572"/>
            <a:ext cx="1175252" cy="1471894"/>
            <a:chOff x="6528433" y="2437495"/>
            <a:chExt cx="1713617" cy="2156795"/>
          </a:xfrm>
        </p:grpSpPr>
        <p:sp>
          <p:nvSpPr>
            <p:cNvPr id="48" name="Freeform 66"/>
            <p:cNvSpPr/>
            <p:nvPr/>
          </p:nvSpPr>
          <p:spPr bwMode="auto">
            <a:xfrm>
              <a:off x="6528433" y="2437495"/>
              <a:ext cx="1713617" cy="2156794"/>
            </a:xfrm>
            <a:custGeom>
              <a:avLst/>
              <a:gdLst>
                <a:gd name="T0" fmla="*/ 337 w 539"/>
                <a:gd name="T1" fmla="*/ 678 h 678"/>
                <a:gd name="T2" fmla="*/ 466 w 539"/>
                <a:gd name="T3" fmla="*/ 600 h 678"/>
                <a:gd name="T4" fmla="*/ 517 w 539"/>
                <a:gd name="T5" fmla="*/ 511 h 678"/>
                <a:gd name="T6" fmla="*/ 517 w 539"/>
                <a:gd name="T7" fmla="*/ 373 h 678"/>
                <a:gd name="T8" fmla="*/ 302 w 539"/>
                <a:gd name="T9" fmla="*/ 0 h 678"/>
                <a:gd name="T10" fmla="*/ 304 w 539"/>
                <a:gd name="T11" fmla="*/ 150 h 678"/>
                <a:gd name="T12" fmla="*/ 0 w 539"/>
                <a:gd name="T13" fmla="*/ 678 h 678"/>
                <a:gd name="T14" fmla="*/ 337 w 539"/>
                <a:gd name="T15" fmla="*/ 678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9" h="678">
                  <a:moveTo>
                    <a:pt x="337" y="678"/>
                  </a:moveTo>
                  <a:cubicBezTo>
                    <a:pt x="389" y="676"/>
                    <a:pt x="438" y="648"/>
                    <a:pt x="466" y="600"/>
                  </a:cubicBezTo>
                  <a:cubicBezTo>
                    <a:pt x="517" y="511"/>
                    <a:pt x="517" y="511"/>
                    <a:pt x="517" y="511"/>
                  </a:cubicBezTo>
                  <a:cubicBezTo>
                    <a:pt x="539" y="473"/>
                    <a:pt x="539" y="411"/>
                    <a:pt x="517" y="373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29" y="48"/>
                    <a:pt x="328" y="104"/>
                    <a:pt x="304" y="150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337" y="678"/>
                    <a:pt x="337" y="678"/>
                    <a:pt x="337" y="67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49" name="Freeform 67"/>
            <p:cNvSpPr/>
            <p:nvPr/>
          </p:nvSpPr>
          <p:spPr bwMode="auto">
            <a:xfrm>
              <a:off x="6528433" y="4412990"/>
              <a:ext cx="1071682" cy="181300"/>
            </a:xfrm>
            <a:custGeom>
              <a:avLst/>
              <a:gdLst>
                <a:gd name="T0" fmla="*/ 76 w 798"/>
                <a:gd name="T1" fmla="*/ 0 h 135"/>
                <a:gd name="T2" fmla="*/ 0 w 798"/>
                <a:gd name="T3" fmla="*/ 135 h 135"/>
                <a:gd name="T4" fmla="*/ 798 w 798"/>
                <a:gd name="T5" fmla="*/ 135 h 135"/>
                <a:gd name="T6" fmla="*/ 76 w 798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8" h="135">
                  <a:moveTo>
                    <a:pt x="76" y="0"/>
                  </a:moveTo>
                  <a:lnTo>
                    <a:pt x="0" y="135"/>
                  </a:lnTo>
                  <a:lnTo>
                    <a:pt x="798" y="1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10000"/>
              </a:schemeClr>
            </a:solidFill>
            <a:ln>
              <a:noFill/>
            </a:ln>
          </p:spPr>
          <p:txBody>
            <a:bodyPr vert="horz" wrap="square" lIns="128532" tIns="64266" rIns="128532" bIns="64266" numCol="1" anchor="t" anchorCtr="0" compatLnSpc="1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sp>
        <p:nvSpPr>
          <p:cNvPr id="50" name="Freeform 74"/>
          <p:cNvSpPr/>
          <p:nvPr/>
        </p:nvSpPr>
        <p:spPr>
          <a:xfrm>
            <a:off x="4032280" y="2181381"/>
            <a:ext cx="3647505" cy="3839479"/>
          </a:xfrm>
          <a:custGeom>
            <a:avLst/>
            <a:gdLst>
              <a:gd name="connsiteX0" fmla="*/ 2692627 w 4509814"/>
              <a:gd name="connsiteY0" fmla="*/ 4757376 h 4770731"/>
              <a:gd name="connsiteX1" fmla="*/ 2703955 w 4509814"/>
              <a:gd name="connsiteY1" fmla="*/ 4760759 h 4770731"/>
              <a:gd name="connsiteX2" fmla="*/ 2715553 w 4509814"/>
              <a:gd name="connsiteY2" fmla="*/ 4761882 h 4770731"/>
              <a:gd name="connsiteX3" fmla="*/ 2605792 w 4509814"/>
              <a:gd name="connsiteY3" fmla="*/ 4730879 h 4770731"/>
              <a:gd name="connsiteX4" fmla="*/ 2608282 w 4509814"/>
              <a:gd name="connsiteY4" fmla="*/ 4732175 h 4770731"/>
              <a:gd name="connsiteX5" fmla="*/ 2610240 w 4509814"/>
              <a:gd name="connsiteY5" fmla="*/ 4732762 h 4770731"/>
              <a:gd name="connsiteX6" fmla="*/ 2608464 w 4509814"/>
              <a:gd name="connsiteY6" fmla="*/ 4732167 h 4770731"/>
              <a:gd name="connsiteX7" fmla="*/ 2650695 w 4509814"/>
              <a:gd name="connsiteY7" fmla="*/ 4564996 h 4770731"/>
              <a:gd name="connsiteX8" fmla="*/ 2671425 w 4509814"/>
              <a:gd name="connsiteY8" fmla="*/ 4569072 h 4770731"/>
              <a:gd name="connsiteX9" fmla="*/ 2660937 w 4509814"/>
              <a:gd name="connsiteY9" fmla="*/ 4568056 h 4770731"/>
              <a:gd name="connsiteX10" fmla="*/ 2572178 w 4509814"/>
              <a:gd name="connsiteY10" fmla="*/ 4541038 h 4770731"/>
              <a:gd name="connsiteX11" fmla="*/ 2574595 w 4509814"/>
              <a:gd name="connsiteY11" fmla="*/ 4542203 h 4770731"/>
              <a:gd name="connsiteX12" fmla="*/ 2576201 w 4509814"/>
              <a:gd name="connsiteY12" fmla="*/ 4542740 h 4770731"/>
              <a:gd name="connsiteX13" fmla="*/ 2574430 w 4509814"/>
              <a:gd name="connsiteY13" fmla="*/ 4542211 h 4770731"/>
              <a:gd name="connsiteX14" fmla="*/ 734357 w 4509814"/>
              <a:gd name="connsiteY14" fmla="*/ 4133573 h 4770731"/>
              <a:gd name="connsiteX15" fmla="*/ 736807 w 4509814"/>
              <a:gd name="connsiteY15" fmla="*/ 4143832 h 4770731"/>
              <a:gd name="connsiteX16" fmla="*/ 741137 w 4509814"/>
              <a:gd name="connsiteY16" fmla="*/ 4153266 h 4770731"/>
              <a:gd name="connsiteX17" fmla="*/ 880015 w 4509814"/>
              <a:gd name="connsiteY17" fmla="*/ 4000950 h 4770731"/>
              <a:gd name="connsiteX18" fmla="*/ 886145 w 4509814"/>
              <a:gd name="connsiteY18" fmla="*/ 4018758 h 4770731"/>
              <a:gd name="connsiteX19" fmla="*/ 882230 w 4509814"/>
              <a:gd name="connsiteY19" fmla="*/ 4010227 h 4770731"/>
              <a:gd name="connsiteX20" fmla="*/ 640510 w 4509814"/>
              <a:gd name="connsiteY20" fmla="*/ 2073331 h 4770731"/>
              <a:gd name="connsiteX21" fmla="*/ 640510 w 4509814"/>
              <a:gd name="connsiteY21" fmla="*/ 2075601 h 4770731"/>
              <a:gd name="connsiteX22" fmla="*/ 600208 w 4509814"/>
              <a:gd name="connsiteY22" fmla="*/ 2092997 h 4770731"/>
              <a:gd name="connsiteX23" fmla="*/ 616088 w 4509814"/>
              <a:gd name="connsiteY23" fmla="*/ 2082981 h 4770731"/>
              <a:gd name="connsiteX24" fmla="*/ 469479 w 4509814"/>
              <a:gd name="connsiteY24" fmla="*/ 2001738 h 4770731"/>
              <a:gd name="connsiteX25" fmla="*/ 442468 w 4509814"/>
              <a:gd name="connsiteY25" fmla="*/ 2012410 h 4770731"/>
              <a:gd name="connsiteX26" fmla="*/ 424906 w 4509814"/>
              <a:gd name="connsiteY26" fmla="*/ 2023487 h 4770731"/>
              <a:gd name="connsiteX27" fmla="*/ 469479 w 4509814"/>
              <a:gd name="connsiteY27" fmla="*/ 2004248 h 4770731"/>
              <a:gd name="connsiteX28" fmla="*/ 2125631 w 4509814"/>
              <a:gd name="connsiteY28" fmla="*/ 1107539 h 4770731"/>
              <a:gd name="connsiteX29" fmla="*/ 2125732 w 4509814"/>
              <a:gd name="connsiteY29" fmla="*/ 1107539 h 4770731"/>
              <a:gd name="connsiteX30" fmla="*/ 2135179 w 4509814"/>
              <a:gd name="connsiteY30" fmla="*/ 1119279 h 4770731"/>
              <a:gd name="connsiteX31" fmla="*/ 2135090 w 4509814"/>
              <a:gd name="connsiteY31" fmla="*/ 1119286 h 4770731"/>
              <a:gd name="connsiteX32" fmla="*/ 1441926 w 4509814"/>
              <a:gd name="connsiteY32" fmla="*/ 921152 h 4770731"/>
              <a:gd name="connsiteX33" fmla="*/ 1076508 w 4509814"/>
              <a:gd name="connsiteY33" fmla="*/ 1131205 h 4770731"/>
              <a:gd name="connsiteX34" fmla="*/ 503637 w 4509814"/>
              <a:gd name="connsiteY34" fmla="*/ 2124778 h 4770731"/>
              <a:gd name="connsiteX35" fmla="*/ 480333 w 4509814"/>
              <a:gd name="connsiteY35" fmla="*/ 2165197 h 4770731"/>
              <a:gd name="connsiteX36" fmla="*/ 471755 w 4509814"/>
              <a:gd name="connsiteY36" fmla="*/ 2177682 h 4770731"/>
              <a:gd name="connsiteX37" fmla="*/ 470231 w 4509814"/>
              <a:gd name="connsiteY37" fmla="*/ 2182718 h 4770731"/>
              <a:gd name="connsiteX38" fmla="*/ 456325 w 4509814"/>
              <a:gd name="connsiteY38" fmla="*/ 2206835 h 4770731"/>
              <a:gd name="connsiteX39" fmla="*/ 421800 w 4509814"/>
              <a:gd name="connsiteY39" fmla="*/ 2266716 h 4770731"/>
              <a:gd name="connsiteX40" fmla="*/ 461534 w 4509814"/>
              <a:gd name="connsiteY40" fmla="*/ 2211589 h 4770731"/>
              <a:gd name="connsiteX41" fmla="*/ 461775 w 4509814"/>
              <a:gd name="connsiteY41" fmla="*/ 2214898 h 4770731"/>
              <a:gd name="connsiteX42" fmla="*/ 421564 w 4509814"/>
              <a:gd name="connsiteY42" fmla="*/ 2267127 h 4770731"/>
              <a:gd name="connsiteX43" fmla="*/ 266253 w 4509814"/>
              <a:gd name="connsiteY43" fmla="*/ 2538214 h 4770731"/>
              <a:gd name="connsiteX44" fmla="*/ 266253 w 4509814"/>
              <a:gd name="connsiteY44" fmla="*/ 2958550 h 4770731"/>
              <a:gd name="connsiteX45" fmla="*/ 910768 w 4509814"/>
              <a:gd name="connsiteY45" fmla="*/ 4076924 h 4770731"/>
              <a:gd name="connsiteX46" fmla="*/ 919148 w 4509814"/>
              <a:gd name="connsiteY46" fmla="*/ 4091465 h 4770731"/>
              <a:gd name="connsiteX47" fmla="*/ 921266 w 4509814"/>
              <a:gd name="connsiteY47" fmla="*/ 4095711 h 4770731"/>
              <a:gd name="connsiteX48" fmla="*/ 1076533 w 4509814"/>
              <a:gd name="connsiteY48" fmla="*/ 4366857 h 4770731"/>
              <a:gd name="connsiteX49" fmla="*/ 1441867 w 4509814"/>
              <a:gd name="connsiteY49" fmla="*/ 4577073 h 4770731"/>
              <a:gd name="connsiteX50" fmla="*/ 2754028 w 4509814"/>
              <a:gd name="connsiteY50" fmla="*/ 4577073 h 4770731"/>
              <a:gd name="connsiteX51" fmla="*/ 2753584 w 4509814"/>
              <a:gd name="connsiteY51" fmla="*/ 4577030 h 4770731"/>
              <a:gd name="connsiteX52" fmla="*/ 2754235 w 4509814"/>
              <a:gd name="connsiteY52" fmla="*/ 4577072 h 4770731"/>
              <a:gd name="connsiteX53" fmla="*/ 3064841 w 4509814"/>
              <a:gd name="connsiteY53" fmla="*/ 4577072 h 4770731"/>
              <a:gd name="connsiteX54" fmla="*/ 3430259 w 4509814"/>
              <a:gd name="connsiteY54" fmla="*/ 4366818 h 4770731"/>
              <a:gd name="connsiteX55" fmla="*/ 4077735 w 4509814"/>
              <a:gd name="connsiteY55" fmla="*/ 3247981 h 4770731"/>
              <a:gd name="connsiteX56" fmla="*/ 4086557 w 4509814"/>
              <a:gd name="connsiteY56" fmla="*/ 3232736 h 4770731"/>
              <a:gd name="connsiteX57" fmla="*/ 4088248 w 4509814"/>
              <a:gd name="connsiteY57" fmla="*/ 3230529 h 4770731"/>
              <a:gd name="connsiteX58" fmla="*/ 4243560 w 4509814"/>
              <a:gd name="connsiteY58" fmla="*/ 2959336 h 4770731"/>
              <a:gd name="connsiteX59" fmla="*/ 4243560 w 4509814"/>
              <a:gd name="connsiteY59" fmla="*/ 2538835 h 4770731"/>
              <a:gd name="connsiteX60" fmla="*/ 3590092 w 4509814"/>
              <a:gd name="connsiteY60" fmla="*/ 1404482 h 4770731"/>
              <a:gd name="connsiteX61" fmla="*/ 3589104 w 4509814"/>
              <a:gd name="connsiteY61" fmla="*/ 1402766 h 4770731"/>
              <a:gd name="connsiteX62" fmla="*/ 3589002 w 4509814"/>
              <a:gd name="connsiteY62" fmla="*/ 1402514 h 4770731"/>
              <a:gd name="connsiteX63" fmla="*/ 3430650 w 4509814"/>
              <a:gd name="connsiteY63" fmla="*/ 1131367 h 4770731"/>
              <a:gd name="connsiteX64" fmla="*/ 3065226 w 4509814"/>
              <a:gd name="connsiteY64" fmla="*/ 921152 h 4770731"/>
              <a:gd name="connsiteX65" fmla="*/ 2308208 w 4509814"/>
              <a:gd name="connsiteY65" fmla="*/ 921152 h 4770731"/>
              <a:gd name="connsiteX66" fmla="*/ 2254905 w 4509814"/>
              <a:gd name="connsiteY66" fmla="*/ 921152 h 4770731"/>
              <a:gd name="connsiteX67" fmla="*/ 2181292 w 4509814"/>
              <a:gd name="connsiteY67" fmla="*/ 921152 h 4770731"/>
              <a:gd name="connsiteX68" fmla="*/ 1795749 w 4509814"/>
              <a:gd name="connsiteY68" fmla="*/ 921152 h 4770731"/>
              <a:gd name="connsiteX69" fmla="*/ 1779080 w 4509814"/>
              <a:gd name="connsiteY69" fmla="*/ 921152 h 4770731"/>
              <a:gd name="connsiteX70" fmla="*/ 1776248 w 4509814"/>
              <a:gd name="connsiteY70" fmla="*/ 921152 h 4770731"/>
              <a:gd name="connsiteX71" fmla="*/ 1755788 w 4509814"/>
              <a:gd name="connsiteY71" fmla="*/ 921152 h 4770731"/>
              <a:gd name="connsiteX72" fmla="*/ 1756210 w 4509814"/>
              <a:gd name="connsiteY72" fmla="*/ 921192 h 4770731"/>
              <a:gd name="connsiteX73" fmla="*/ 1755576 w 4509814"/>
              <a:gd name="connsiteY73" fmla="*/ 921152 h 4770731"/>
              <a:gd name="connsiteX74" fmla="*/ 1441926 w 4509814"/>
              <a:gd name="connsiteY74" fmla="*/ 921152 h 4770731"/>
              <a:gd name="connsiteX75" fmla="*/ 1843855 w 4509814"/>
              <a:gd name="connsiteY75" fmla="*/ 0 h 4770731"/>
              <a:gd name="connsiteX76" fmla="*/ 2663637 w 4509814"/>
              <a:gd name="connsiteY76" fmla="*/ 0 h 4770731"/>
              <a:gd name="connsiteX77" fmla="*/ 2717073 w 4509814"/>
              <a:gd name="connsiteY77" fmla="*/ 53436 h 4770731"/>
              <a:gd name="connsiteX78" fmla="*/ 2717073 w 4509814"/>
              <a:gd name="connsiteY78" fmla="*/ 267172 h 4770731"/>
              <a:gd name="connsiteX79" fmla="*/ 2663637 w 4509814"/>
              <a:gd name="connsiteY79" fmla="*/ 320608 h 4770731"/>
              <a:gd name="connsiteX80" fmla="*/ 2500481 w 4509814"/>
              <a:gd name="connsiteY80" fmla="*/ 320608 h 4770731"/>
              <a:gd name="connsiteX81" fmla="*/ 2500481 w 4509814"/>
              <a:gd name="connsiteY81" fmla="*/ 727493 h 4770731"/>
              <a:gd name="connsiteX82" fmla="*/ 2673068 w 4509814"/>
              <a:gd name="connsiteY82" fmla="*/ 727493 h 4770731"/>
              <a:gd name="connsiteX83" fmla="*/ 3151075 w 4509814"/>
              <a:gd name="connsiteY83" fmla="*/ 727493 h 4770731"/>
              <a:gd name="connsiteX84" fmla="*/ 3555213 w 4509814"/>
              <a:gd name="connsiteY84" fmla="*/ 959980 h 4770731"/>
              <a:gd name="connsiteX85" fmla="*/ 3730340 w 4509814"/>
              <a:gd name="connsiteY85" fmla="*/ 1259852 h 4770731"/>
              <a:gd name="connsiteX86" fmla="*/ 3730453 w 4509814"/>
              <a:gd name="connsiteY86" fmla="*/ 1260131 h 4770731"/>
              <a:gd name="connsiteX87" fmla="*/ 3731545 w 4509814"/>
              <a:gd name="connsiteY87" fmla="*/ 1262028 h 4770731"/>
              <a:gd name="connsiteX88" fmla="*/ 4454242 w 4509814"/>
              <a:gd name="connsiteY88" fmla="*/ 2516558 h 4770731"/>
              <a:gd name="connsiteX89" fmla="*/ 4454242 w 4509814"/>
              <a:gd name="connsiteY89" fmla="*/ 2981607 h 4770731"/>
              <a:gd name="connsiteX90" fmla="*/ 4282478 w 4509814"/>
              <a:gd name="connsiteY90" fmla="*/ 3281531 h 4770731"/>
              <a:gd name="connsiteX91" fmla="*/ 4280607 w 4509814"/>
              <a:gd name="connsiteY91" fmla="*/ 3283972 h 4770731"/>
              <a:gd name="connsiteX92" fmla="*/ 4270850 w 4509814"/>
              <a:gd name="connsiteY92" fmla="*/ 3300833 h 4770731"/>
              <a:gd name="connsiteX93" fmla="*/ 3554781 w 4509814"/>
              <a:gd name="connsiteY93" fmla="*/ 4538202 h 4770731"/>
              <a:gd name="connsiteX94" fmla="*/ 3150648 w 4509814"/>
              <a:gd name="connsiteY94" fmla="*/ 4770730 h 4770731"/>
              <a:gd name="connsiteX95" fmla="*/ 2807136 w 4509814"/>
              <a:gd name="connsiteY95" fmla="*/ 4770730 h 4770731"/>
              <a:gd name="connsiteX96" fmla="*/ 2806416 w 4509814"/>
              <a:gd name="connsiteY96" fmla="*/ 4770683 h 4770731"/>
              <a:gd name="connsiteX97" fmla="*/ 2806907 w 4509814"/>
              <a:gd name="connsiteY97" fmla="*/ 4770731 h 4770731"/>
              <a:gd name="connsiteX98" fmla="*/ 1355734 w 4509814"/>
              <a:gd name="connsiteY98" fmla="*/ 4770731 h 4770731"/>
              <a:gd name="connsiteX99" fmla="*/ 951695 w 4509814"/>
              <a:gd name="connsiteY99" fmla="*/ 4538245 h 4770731"/>
              <a:gd name="connsiteX100" fmla="*/ 779978 w 4509814"/>
              <a:gd name="connsiteY100" fmla="*/ 4238372 h 4770731"/>
              <a:gd name="connsiteX101" fmla="*/ 777637 w 4509814"/>
              <a:gd name="connsiteY101" fmla="*/ 4233677 h 4770731"/>
              <a:gd name="connsiteX102" fmla="*/ 768368 w 4509814"/>
              <a:gd name="connsiteY102" fmla="*/ 4217596 h 4770731"/>
              <a:gd name="connsiteX103" fmla="*/ 55572 w 4509814"/>
              <a:gd name="connsiteY103" fmla="*/ 2980738 h 4770731"/>
              <a:gd name="connsiteX104" fmla="*/ 55572 w 4509814"/>
              <a:gd name="connsiteY104" fmla="*/ 2515872 h 4770731"/>
              <a:gd name="connsiteX105" fmla="*/ 227337 w 4509814"/>
              <a:gd name="connsiteY105" fmla="*/ 2216064 h 4770731"/>
              <a:gd name="connsiteX106" fmla="*/ 271808 w 4509814"/>
              <a:gd name="connsiteY106" fmla="*/ 2158302 h 4770731"/>
              <a:gd name="connsiteX107" fmla="*/ 271541 w 4509814"/>
              <a:gd name="connsiteY107" fmla="*/ 2154642 h 4770731"/>
              <a:gd name="connsiteX108" fmla="*/ 227597 w 4509814"/>
              <a:gd name="connsiteY108" fmla="*/ 2215610 h 4770731"/>
              <a:gd name="connsiteX109" fmla="*/ 265780 w 4509814"/>
              <a:gd name="connsiteY109" fmla="*/ 2149385 h 4770731"/>
              <a:gd name="connsiteX110" fmla="*/ 281159 w 4509814"/>
              <a:gd name="connsiteY110" fmla="*/ 2122713 h 4770731"/>
              <a:gd name="connsiteX111" fmla="*/ 282844 w 4509814"/>
              <a:gd name="connsiteY111" fmla="*/ 2117144 h 4770731"/>
              <a:gd name="connsiteX112" fmla="*/ 292332 w 4509814"/>
              <a:gd name="connsiteY112" fmla="*/ 2103335 h 4770731"/>
              <a:gd name="connsiteX113" fmla="*/ 318105 w 4509814"/>
              <a:gd name="connsiteY113" fmla="*/ 2058634 h 4770731"/>
              <a:gd name="connsiteX114" fmla="*/ 951667 w 4509814"/>
              <a:gd name="connsiteY114" fmla="*/ 959801 h 4770731"/>
              <a:gd name="connsiteX115" fmla="*/ 1355798 w 4509814"/>
              <a:gd name="connsiteY115" fmla="*/ 727493 h 4770731"/>
              <a:gd name="connsiteX116" fmla="*/ 1702677 w 4509814"/>
              <a:gd name="connsiteY116" fmla="*/ 727493 h 4770731"/>
              <a:gd name="connsiteX117" fmla="*/ 1703378 w 4509814"/>
              <a:gd name="connsiteY117" fmla="*/ 727538 h 4770731"/>
              <a:gd name="connsiteX118" fmla="*/ 1702912 w 4509814"/>
              <a:gd name="connsiteY118" fmla="*/ 727493 h 4770731"/>
              <a:gd name="connsiteX119" fmla="*/ 1725539 w 4509814"/>
              <a:gd name="connsiteY119" fmla="*/ 727493 h 4770731"/>
              <a:gd name="connsiteX120" fmla="*/ 1728671 w 4509814"/>
              <a:gd name="connsiteY120" fmla="*/ 727493 h 4770731"/>
              <a:gd name="connsiteX121" fmla="*/ 1747106 w 4509814"/>
              <a:gd name="connsiteY121" fmla="*/ 727493 h 4770731"/>
              <a:gd name="connsiteX122" fmla="*/ 2006041 w 4509814"/>
              <a:gd name="connsiteY122" fmla="*/ 727493 h 4770731"/>
              <a:gd name="connsiteX123" fmla="*/ 2009331 w 4509814"/>
              <a:gd name="connsiteY123" fmla="*/ 727493 h 4770731"/>
              <a:gd name="connsiteX124" fmla="*/ 2009331 w 4509814"/>
              <a:gd name="connsiteY124" fmla="*/ 320608 h 4770731"/>
              <a:gd name="connsiteX125" fmla="*/ 1843855 w 4509814"/>
              <a:gd name="connsiteY125" fmla="*/ 320608 h 4770731"/>
              <a:gd name="connsiteX126" fmla="*/ 1790419 w 4509814"/>
              <a:gd name="connsiteY126" fmla="*/ 267172 h 4770731"/>
              <a:gd name="connsiteX127" fmla="*/ 1790419 w 4509814"/>
              <a:gd name="connsiteY127" fmla="*/ 53436 h 4770731"/>
              <a:gd name="connsiteX128" fmla="*/ 1843855 w 4509814"/>
              <a:gd name="connsiteY128" fmla="*/ 0 h 4770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4509814" h="4770731">
                <a:moveTo>
                  <a:pt x="2692627" y="4757376"/>
                </a:moveTo>
                <a:lnTo>
                  <a:pt x="2703955" y="4760759"/>
                </a:lnTo>
                <a:lnTo>
                  <a:pt x="2715553" y="4761882"/>
                </a:lnTo>
                <a:close/>
                <a:moveTo>
                  <a:pt x="2605792" y="4730879"/>
                </a:moveTo>
                <a:lnTo>
                  <a:pt x="2608282" y="4732175"/>
                </a:lnTo>
                <a:lnTo>
                  <a:pt x="2610240" y="4732762"/>
                </a:lnTo>
                <a:lnTo>
                  <a:pt x="2608464" y="4732167"/>
                </a:lnTo>
                <a:close/>
                <a:moveTo>
                  <a:pt x="2650695" y="4564996"/>
                </a:moveTo>
                <a:lnTo>
                  <a:pt x="2671425" y="4569072"/>
                </a:lnTo>
                <a:lnTo>
                  <a:pt x="2660937" y="4568056"/>
                </a:lnTo>
                <a:close/>
                <a:moveTo>
                  <a:pt x="2572178" y="4541038"/>
                </a:moveTo>
                <a:lnTo>
                  <a:pt x="2574595" y="4542203"/>
                </a:lnTo>
                <a:lnTo>
                  <a:pt x="2576201" y="4542740"/>
                </a:lnTo>
                <a:lnTo>
                  <a:pt x="2574430" y="4542211"/>
                </a:lnTo>
                <a:close/>
                <a:moveTo>
                  <a:pt x="734357" y="4133573"/>
                </a:moveTo>
                <a:lnTo>
                  <a:pt x="736807" y="4143832"/>
                </a:lnTo>
                <a:lnTo>
                  <a:pt x="741137" y="4153266"/>
                </a:lnTo>
                <a:close/>
                <a:moveTo>
                  <a:pt x="880015" y="4000950"/>
                </a:moveTo>
                <a:lnTo>
                  <a:pt x="886145" y="4018758"/>
                </a:lnTo>
                <a:lnTo>
                  <a:pt x="882230" y="4010227"/>
                </a:lnTo>
                <a:close/>
                <a:moveTo>
                  <a:pt x="640510" y="2073331"/>
                </a:moveTo>
                <a:lnTo>
                  <a:pt x="640510" y="2075601"/>
                </a:lnTo>
                <a:lnTo>
                  <a:pt x="600208" y="2092997"/>
                </a:lnTo>
                <a:lnTo>
                  <a:pt x="616088" y="2082981"/>
                </a:lnTo>
                <a:close/>
                <a:moveTo>
                  <a:pt x="469479" y="2001738"/>
                </a:moveTo>
                <a:lnTo>
                  <a:pt x="442468" y="2012410"/>
                </a:lnTo>
                <a:lnTo>
                  <a:pt x="424906" y="2023487"/>
                </a:lnTo>
                <a:lnTo>
                  <a:pt x="469479" y="2004248"/>
                </a:lnTo>
                <a:close/>
                <a:moveTo>
                  <a:pt x="2125631" y="1107539"/>
                </a:moveTo>
                <a:lnTo>
                  <a:pt x="2125732" y="1107539"/>
                </a:lnTo>
                <a:lnTo>
                  <a:pt x="2135179" y="1119279"/>
                </a:lnTo>
                <a:lnTo>
                  <a:pt x="2135090" y="1119286"/>
                </a:lnTo>
                <a:close/>
                <a:moveTo>
                  <a:pt x="1441926" y="921152"/>
                </a:moveTo>
                <a:cubicBezTo>
                  <a:pt x="1307941" y="921152"/>
                  <a:pt x="1143502" y="1015524"/>
                  <a:pt x="1076508" y="1131205"/>
                </a:cubicBezTo>
                <a:cubicBezTo>
                  <a:pt x="749154" y="1698960"/>
                  <a:pt x="585476" y="1982838"/>
                  <a:pt x="503637" y="2124778"/>
                </a:cubicBezTo>
                <a:lnTo>
                  <a:pt x="480333" y="2165197"/>
                </a:lnTo>
                <a:lnTo>
                  <a:pt x="471755" y="2177682"/>
                </a:lnTo>
                <a:lnTo>
                  <a:pt x="470231" y="2182718"/>
                </a:lnTo>
                <a:lnTo>
                  <a:pt x="456325" y="2206835"/>
                </a:lnTo>
                <a:cubicBezTo>
                  <a:pt x="421800" y="2266716"/>
                  <a:pt x="421800" y="2266716"/>
                  <a:pt x="421800" y="2266716"/>
                </a:cubicBezTo>
                <a:lnTo>
                  <a:pt x="461534" y="2211589"/>
                </a:lnTo>
                <a:lnTo>
                  <a:pt x="461775" y="2214898"/>
                </a:lnTo>
                <a:lnTo>
                  <a:pt x="421564" y="2267127"/>
                </a:lnTo>
                <a:cubicBezTo>
                  <a:pt x="266253" y="2538214"/>
                  <a:pt x="266253" y="2538214"/>
                  <a:pt x="266253" y="2538214"/>
                </a:cubicBezTo>
                <a:cubicBezTo>
                  <a:pt x="199255" y="2653960"/>
                  <a:pt x="199255" y="2842805"/>
                  <a:pt x="266253" y="2958550"/>
                </a:cubicBezTo>
                <a:cubicBezTo>
                  <a:pt x="757313" y="3810645"/>
                  <a:pt x="880077" y="4023668"/>
                  <a:pt x="910768" y="4076924"/>
                </a:cubicBezTo>
                <a:lnTo>
                  <a:pt x="919148" y="4091465"/>
                </a:lnTo>
                <a:lnTo>
                  <a:pt x="921266" y="4095711"/>
                </a:lnTo>
                <a:cubicBezTo>
                  <a:pt x="1076533" y="4366857"/>
                  <a:pt x="1076533" y="4366857"/>
                  <a:pt x="1076533" y="4366857"/>
                </a:cubicBezTo>
                <a:cubicBezTo>
                  <a:pt x="1143511" y="4482628"/>
                  <a:pt x="1307912" y="4577073"/>
                  <a:pt x="1441867" y="4577073"/>
                </a:cubicBezTo>
                <a:cubicBezTo>
                  <a:pt x="2754028" y="4577073"/>
                  <a:pt x="2754028" y="4577073"/>
                  <a:pt x="2754028" y="4577073"/>
                </a:cubicBezTo>
                <a:lnTo>
                  <a:pt x="2753584" y="4577030"/>
                </a:lnTo>
                <a:lnTo>
                  <a:pt x="2754235" y="4577072"/>
                </a:lnTo>
                <a:cubicBezTo>
                  <a:pt x="3064841" y="4577072"/>
                  <a:pt x="3064841" y="4577072"/>
                  <a:pt x="3064841" y="4577072"/>
                </a:cubicBezTo>
                <a:cubicBezTo>
                  <a:pt x="3198828" y="4577072"/>
                  <a:pt x="3363265" y="4482610"/>
                  <a:pt x="3430259" y="4366818"/>
                </a:cubicBezTo>
                <a:cubicBezTo>
                  <a:pt x="3923573" y="3514371"/>
                  <a:pt x="4046902" y="3301259"/>
                  <a:pt x="4077735" y="3247981"/>
                </a:cubicBezTo>
                <a:lnTo>
                  <a:pt x="4086557" y="3232736"/>
                </a:lnTo>
                <a:lnTo>
                  <a:pt x="4088248" y="3230529"/>
                </a:lnTo>
                <a:cubicBezTo>
                  <a:pt x="4243560" y="2959336"/>
                  <a:pt x="4243560" y="2959336"/>
                  <a:pt x="4243560" y="2959336"/>
                </a:cubicBezTo>
                <a:cubicBezTo>
                  <a:pt x="4310556" y="2843546"/>
                  <a:pt x="4310556" y="2654625"/>
                  <a:pt x="4243560" y="2538835"/>
                </a:cubicBezTo>
                <a:cubicBezTo>
                  <a:pt x="3670656" y="1544333"/>
                  <a:pt x="3599043" y="1420020"/>
                  <a:pt x="3590092" y="1404482"/>
                </a:cubicBezTo>
                <a:lnTo>
                  <a:pt x="3589104" y="1402766"/>
                </a:lnTo>
                <a:lnTo>
                  <a:pt x="3589002" y="1402514"/>
                </a:lnTo>
                <a:cubicBezTo>
                  <a:pt x="3430650" y="1131367"/>
                  <a:pt x="3430650" y="1131367"/>
                  <a:pt x="3430650" y="1131367"/>
                </a:cubicBezTo>
                <a:cubicBezTo>
                  <a:pt x="3363657" y="1015596"/>
                  <a:pt x="3199215" y="921152"/>
                  <a:pt x="3065226" y="921152"/>
                </a:cubicBezTo>
                <a:cubicBezTo>
                  <a:pt x="2737867" y="921152"/>
                  <a:pt x="2492348" y="921152"/>
                  <a:pt x="2308208" y="921152"/>
                </a:cubicBezTo>
                <a:lnTo>
                  <a:pt x="2254905" y="921152"/>
                </a:lnTo>
                <a:lnTo>
                  <a:pt x="2181292" y="921152"/>
                </a:lnTo>
                <a:cubicBezTo>
                  <a:pt x="1949199" y="921152"/>
                  <a:pt x="1843703" y="921152"/>
                  <a:pt x="1795749" y="921152"/>
                </a:cubicBezTo>
                <a:lnTo>
                  <a:pt x="1779080" y="921152"/>
                </a:lnTo>
                <a:lnTo>
                  <a:pt x="1776248" y="921152"/>
                </a:lnTo>
                <a:cubicBezTo>
                  <a:pt x="1755788" y="921152"/>
                  <a:pt x="1755788" y="921152"/>
                  <a:pt x="1755788" y="921152"/>
                </a:cubicBezTo>
                <a:lnTo>
                  <a:pt x="1756210" y="921192"/>
                </a:lnTo>
                <a:lnTo>
                  <a:pt x="1755576" y="921152"/>
                </a:lnTo>
                <a:cubicBezTo>
                  <a:pt x="1441926" y="921152"/>
                  <a:pt x="1441926" y="921152"/>
                  <a:pt x="1441926" y="921152"/>
                </a:cubicBezTo>
                <a:close/>
                <a:moveTo>
                  <a:pt x="1843855" y="0"/>
                </a:moveTo>
                <a:lnTo>
                  <a:pt x="2663637" y="0"/>
                </a:lnTo>
                <a:cubicBezTo>
                  <a:pt x="2693149" y="0"/>
                  <a:pt x="2717073" y="23924"/>
                  <a:pt x="2717073" y="53436"/>
                </a:cubicBezTo>
                <a:lnTo>
                  <a:pt x="2717073" y="267172"/>
                </a:lnTo>
                <a:cubicBezTo>
                  <a:pt x="2717073" y="296684"/>
                  <a:pt x="2693149" y="320608"/>
                  <a:pt x="2663637" y="320608"/>
                </a:cubicBezTo>
                <a:lnTo>
                  <a:pt x="2500481" y="320608"/>
                </a:lnTo>
                <a:lnTo>
                  <a:pt x="2500481" y="727493"/>
                </a:lnTo>
                <a:lnTo>
                  <a:pt x="2673068" y="727493"/>
                </a:lnTo>
                <a:cubicBezTo>
                  <a:pt x="2811662" y="727493"/>
                  <a:pt x="2970055" y="727493"/>
                  <a:pt x="3151075" y="727493"/>
                </a:cubicBezTo>
                <a:cubicBezTo>
                  <a:pt x="3299259" y="727493"/>
                  <a:pt x="3481121" y="831943"/>
                  <a:pt x="3555213" y="959980"/>
                </a:cubicBezTo>
                <a:cubicBezTo>
                  <a:pt x="3555213" y="959980"/>
                  <a:pt x="3555213" y="959980"/>
                  <a:pt x="3730340" y="1259852"/>
                </a:cubicBezTo>
                <a:lnTo>
                  <a:pt x="3730453" y="1260131"/>
                </a:lnTo>
                <a:lnTo>
                  <a:pt x="3731545" y="1262028"/>
                </a:lnTo>
                <a:cubicBezTo>
                  <a:pt x="3741446" y="1279213"/>
                  <a:pt x="3820645" y="1416697"/>
                  <a:pt x="4454242" y="2516558"/>
                </a:cubicBezTo>
                <a:cubicBezTo>
                  <a:pt x="4528338" y="2644614"/>
                  <a:pt x="4528338" y="2853550"/>
                  <a:pt x="4454242" y="2981607"/>
                </a:cubicBezTo>
                <a:cubicBezTo>
                  <a:pt x="4454242" y="2981607"/>
                  <a:pt x="4454242" y="2981607"/>
                  <a:pt x="4282478" y="3281531"/>
                </a:cubicBezTo>
                <a:lnTo>
                  <a:pt x="4280607" y="3283972"/>
                </a:lnTo>
                <a:lnTo>
                  <a:pt x="4270850" y="3300833"/>
                </a:lnTo>
                <a:cubicBezTo>
                  <a:pt x="4236751" y="3359754"/>
                  <a:pt x="4100357" y="3595444"/>
                  <a:pt x="3554781" y="4538202"/>
                </a:cubicBezTo>
                <a:cubicBezTo>
                  <a:pt x="3480688" y="4666261"/>
                  <a:pt x="3298831" y="4770730"/>
                  <a:pt x="3150648" y="4770730"/>
                </a:cubicBezTo>
                <a:cubicBezTo>
                  <a:pt x="3150648" y="4770730"/>
                  <a:pt x="3150648" y="4770730"/>
                  <a:pt x="2807136" y="4770730"/>
                </a:cubicBezTo>
                <a:lnTo>
                  <a:pt x="2806416" y="4770683"/>
                </a:lnTo>
                <a:lnTo>
                  <a:pt x="2806907" y="4770731"/>
                </a:lnTo>
                <a:cubicBezTo>
                  <a:pt x="2806907" y="4770731"/>
                  <a:pt x="2806907" y="4770731"/>
                  <a:pt x="1355734" y="4770731"/>
                </a:cubicBezTo>
                <a:cubicBezTo>
                  <a:pt x="1207586" y="4770731"/>
                  <a:pt x="1025768" y="4666281"/>
                  <a:pt x="951695" y="4538245"/>
                </a:cubicBezTo>
                <a:cubicBezTo>
                  <a:pt x="951695" y="4538245"/>
                  <a:pt x="951695" y="4538245"/>
                  <a:pt x="779978" y="4238372"/>
                </a:cubicBezTo>
                <a:lnTo>
                  <a:pt x="777637" y="4233677"/>
                </a:lnTo>
                <a:lnTo>
                  <a:pt x="768368" y="4217596"/>
                </a:lnTo>
                <a:cubicBezTo>
                  <a:pt x="734425" y="4158696"/>
                  <a:pt x="598655" y="3923105"/>
                  <a:pt x="55572" y="2980738"/>
                </a:cubicBezTo>
                <a:cubicBezTo>
                  <a:pt x="-18525" y="2852732"/>
                  <a:pt x="-18525" y="2643878"/>
                  <a:pt x="55572" y="2515872"/>
                </a:cubicBezTo>
                <a:cubicBezTo>
                  <a:pt x="55572" y="2515872"/>
                  <a:pt x="55572" y="2515872"/>
                  <a:pt x="227337" y="2216064"/>
                </a:cubicBezTo>
                <a:lnTo>
                  <a:pt x="271808" y="2158302"/>
                </a:lnTo>
                <a:lnTo>
                  <a:pt x="271541" y="2154642"/>
                </a:lnTo>
                <a:lnTo>
                  <a:pt x="227597" y="2215610"/>
                </a:lnTo>
                <a:cubicBezTo>
                  <a:pt x="227597" y="2215610"/>
                  <a:pt x="227597" y="2215610"/>
                  <a:pt x="265780" y="2149385"/>
                </a:cubicBezTo>
                <a:lnTo>
                  <a:pt x="281159" y="2122713"/>
                </a:lnTo>
                <a:lnTo>
                  <a:pt x="282844" y="2117144"/>
                </a:lnTo>
                <a:lnTo>
                  <a:pt x="292332" y="2103335"/>
                </a:lnTo>
                <a:lnTo>
                  <a:pt x="318105" y="2058634"/>
                </a:lnTo>
                <a:cubicBezTo>
                  <a:pt x="408615" y="1901657"/>
                  <a:pt x="589632" y="1587705"/>
                  <a:pt x="951667" y="959801"/>
                </a:cubicBezTo>
                <a:cubicBezTo>
                  <a:pt x="1025759" y="831863"/>
                  <a:pt x="1207618" y="727493"/>
                  <a:pt x="1355798" y="727493"/>
                </a:cubicBezTo>
                <a:cubicBezTo>
                  <a:pt x="1355798" y="727493"/>
                  <a:pt x="1355798" y="727493"/>
                  <a:pt x="1702677" y="727493"/>
                </a:cubicBezTo>
                <a:lnTo>
                  <a:pt x="1703378" y="727538"/>
                </a:lnTo>
                <a:lnTo>
                  <a:pt x="1702912" y="727493"/>
                </a:lnTo>
                <a:cubicBezTo>
                  <a:pt x="1702912" y="727493"/>
                  <a:pt x="1702912" y="727493"/>
                  <a:pt x="1725539" y="727493"/>
                </a:cubicBezTo>
                <a:lnTo>
                  <a:pt x="1728671" y="727493"/>
                </a:lnTo>
                <a:lnTo>
                  <a:pt x="1747106" y="727493"/>
                </a:lnTo>
                <a:cubicBezTo>
                  <a:pt x="1786881" y="727493"/>
                  <a:pt x="1862454" y="727493"/>
                  <a:pt x="2006041" y="727493"/>
                </a:cubicBezTo>
                <a:lnTo>
                  <a:pt x="2009331" y="727493"/>
                </a:lnTo>
                <a:lnTo>
                  <a:pt x="2009331" y="320608"/>
                </a:lnTo>
                <a:lnTo>
                  <a:pt x="1843855" y="320608"/>
                </a:lnTo>
                <a:cubicBezTo>
                  <a:pt x="1814343" y="320608"/>
                  <a:pt x="1790419" y="296684"/>
                  <a:pt x="1790419" y="267172"/>
                </a:cubicBezTo>
                <a:lnTo>
                  <a:pt x="1790419" y="53436"/>
                </a:lnTo>
                <a:cubicBezTo>
                  <a:pt x="1790419" y="23924"/>
                  <a:pt x="1814343" y="0"/>
                  <a:pt x="1843855" y="0"/>
                </a:cubicBezTo>
                <a:close/>
              </a:path>
            </a:pathLst>
          </a:custGeom>
          <a:solidFill>
            <a:srgbClr val="0070C0">
              <a:alpha val="5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AU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1" name="Freeform 21"/>
          <p:cNvSpPr>
            <a:spLocks noEditPoints="1"/>
          </p:cNvSpPr>
          <p:nvPr/>
        </p:nvSpPr>
        <p:spPr bwMode="auto">
          <a:xfrm>
            <a:off x="5109462" y="3209853"/>
            <a:ext cx="451091" cy="512695"/>
          </a:xfrm>
          <a:custGeom>
            <a:avLst/>
            <a:gdLst>
              <a:gd name="T0" fmla="*/ 432 w 504"/>
              <a:gd name="T1" fmla="*/ 541 h 577"/>
              <a:gd name="T2" fmla="*/ 407 w 504"/>
              <a:gd name="T3" fmla="*/ 541 h 577"/>
              <a:gd name="T4" fmla="*/ 504 w 504"/>
              <a:gd name="T5" fmla="*/ 361 h 577"/>
              <a:gd name="T6" fmla="*/ 341 w 504"/>
              <a:gd name="T7" fmla="*/ 152 h 577"/>
              <a:gd name="T8" fmla="*/ 382 w 504"/>
              <a:gd name="T9" fmla="*/ 75 h 577"/>
              <a:gd name="T10" fmla="*/ 374 w 504"/>
              <a:gd name="T11" fmla="*/ 50 h 577"/>
              <a:gd name="T12" fmla="*/ 277 w 504"/>
              <a:gd name="T13" fmla="*/ 3 h 577"/>
              <a:gd name="T14" fmla="*/ 263 w 504"/>
              <a:gd name="T15" fmla="*/ 2 h 577"/>
              <a:gd name="T16" fmla="*/ 252 w 504"/>
              <a:gd name="T17" fmla="*/ 12 h 577"/>
              <a:gd name="T18" fmla="*/ 137 w 504"/>
              <a:gd name="T19" fmla="*/ 230 h 577"/>
              <a:gd name="T20" fmla="*/ 153 w 504"/>
              <a:gd name="T21" fmla="*/ 280 h 577"/>
              <a:gd name="T22" fmla="*/ 137 w 504"/>
              <a:gd name="T23" fmla="*/ 313 h 577"/>
              <a:gd name="T24" fmla="*/ 202 w 504"/>
              <a:gd name="T25" fmla="*/ 344 h 577"/>
              <a:gd name="T26" fmla="*/ 217 w 504"/>
              <a:gd name="T27" fmla="*/ 312 h 577"/>
              <a:gd name="T28" fmla="*/ 217 w 504"/>
              <a:gd name="T29" fmla="*/ 312 h 577"/>
              <a:gd name="T30" fmla="*/ 267 w 504"/>
              <a:gd name="T31" fmla="*/ 293 h 577"/>
              <a:gd name="T32" fmla="*/ 306 w 504"/>
              <a:gd name="T33" fmla="*/ 219 h 577"/>
              <a:gd name="T34" fmla="*/ 432 w 504"/>
              <a:gd name="T35" fmla="*/ 361 h 577"/>
              <a:gd name="T36" fmla="*/ 288 w 504"/>
              <a:gd name="T37" fmla="*/ 505 h 577"/>
              <a:gd name="T38" fmla="*/ 180 w 504"/>
              <a:gd name="T39" fmla="*/ 469 h 577"/>
              <a:gd name="T40" fmla="*/ 180 w 504"/>
              <a:gd name="T41" fmla="*/ 451 h 577"/>
              <a:gd name="T42" fmla="*/ 198 w 504"/>
              <a:gd name="T43" fmla="*/ 433 h 577"/>
              <a:gd name="T44" fmla="*/ 288 w 504"/>
              <a:gd name="T45" fmla="*/ 433 h 577"/>
              <a:gd name="T46" fmla="*/ 288 w 504"/>
              <a:gd name="T47" fmla="*/ 397 h 577"/>
              <a:gd name="T48" fmla="*/ 149 w 504"/>
              <a:gd name="T49" fmla="*/ 397 h 577"/>
              <a:gd name="T50" fmla="*/ 75 w 504"/>
              <a:gd name="T51" fmla="*/ 397 h 577"/>
              <a:gd name="T52" fmla="*/ 0 w 504"/>
              <a:gd name="T53" fmla="*/ 397 h 577"/>
              <a:gd name="T54" fmla="*/ 0 w 504"/>
              <a:gd name="T55" fmla="*/ 433 h 577"/>
              <a:gd name="T56" fmla="*/ 85 w 504"/>
              <a:gd name="T57" fmla="*/ 433 h 577"/>
              <a:gd name="T58" fmla="*/ 90 w 504"/>
              <a:gd name="T59" fmla="*/ 433 h 577"/>
              <a:gd name="T60" fmla="*/ 108 w 504"/>
              <a:gd name="T61" fmla="*/ 451 h 577"/>
              <a:gd name="T62" fmla="*/ 108 w 504"/>
              <a:gd name="T63" fmla="*/ 469 h 577"/>
              <a:gd name="T64" fmla="*/ 108 w 504"/>
              <a:gd name="T65" fmla="*/ 541 h 577"/>
              <a:gd name="T66" fmla="*/ 36 w 504"/>
              <a:gd name="T67" fmla="*/ 577 h 577"/>
              <a:gd name="T68" fmla="*/ 504 w 504"/>
              <a:gd name="T69" fmla="*/ 577 h 577"/>
              <a:gd name="T70" fmla="*/ 432 w 504"/>
              <a:gd name="T71" fmla="*/ 541 h 577"/>
              <a:gd name="T72" fmla="*/ 306 w 504"/>
              <a:gd name="T73" fmla="*/ 49 h 577"/>
              <a:gd name="T74" fmla="*/ 294 w 504"/>
              <a:gd name="T75" fmla="*/ 61 h 577"/>
              <a:gd name="T76" fmla="*/ 212 w 504"/>
              <a:gd name="T77" fmla="*/ 217 h 577"/>
              <a:gd name="T78" fmla="*/ 180 w 504"/>
              <a:gd name="T79" fmla="*/ 202 h 577"/>
              <a:gd name="T80" fmla="*/ 182 w 504"/>
              <a:gd name="T81" fmla="*/ 195 h 577"/>
              <a:gd name="T82" fmla="*/ 261 w 504"/>
              <a:gd name="T83" fmla="*/ 48 h 577"/>
              <a:gd name="T84" fmla="*/ 272 w 504"/>
              <a:gd name="T85" fmla="*/ 38 h 577"/>
              <a:gd name="T86" fmla="*/ 286 w 504"/>
              <a:gd name="T87" fmla="*/ 39 h 577"/>
              <a:gd name="T88" fmla="*/ 306 w 504"/>
              <a:gd name="T89" fmla="*/ 49 h 577"/>
              <a:gd name="T90" fmla="*/ 306 w 504"/>
              <a:gd name="T91" fmla="*/ 49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04" h="577">
                <a:moveTo>
                  <a:pt x="432" y="541"/>
                </a:moveTo>
                <a:cubicBezTo>
                  <a:pt x="407" y="541"/>
                  <a:pt x="407" y="541"/>
                  <a:pt x="407" y="541"/>
                </a:cubicBezTo>
                <a:cubicBezTo>
                  <a:pt x="466" y="502"/>
                  <a:pt x="504" y="436"/>
                  <a:pt x="504" y="361"/>
                </a:cubicBezTo>
                <a:cubicBezTo>
                  <a:pt x="504" y="260"/>
                  <a:pt x="435" y="175"/>
                  <a:pt x="341" y="152"/>
                </a:cubicBezTo>
                <a:cubicBezTo>
                  <a:pt x="382" y="75"/>
                  <a:pt x="382" y="75"/>
                  <a:pt x="382" y="75"/>
                </a:cubicBezTo>
                <a:cubicBezTo>
                  <a:pt x="386" y="65"/>
                  <a:pt x="383" y="54"/>
                  <a:pt x="374" y="50"/>
                </a:cubicBezTo>
                <a:cubicBezTo>
                  <a:pt x="277" y="3"/>
                  <a:pt x="277" y="3"/>
                  <a:pt x="277" y="3"/>
                </a:cubicBezTo>
                <a:cubicBezTo>
                  <a:pt x="272" y="1"/>
                  <a:pt x="267" y="0"/>
                  <a:pt x="263" y="2"/>
                </a:cubicBezTo>
                <a:cubicBezTo>
                  <a:pt x="258" y="4"/>
                  <a:pt x="254" y="7"/>
                  <a:pt x="252" y="12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28" y="249"/>
                  <a:pt x="135" y="272"/>
                  <a:pt x="153" y="280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202" y="344"/>
                  <a:pt x="202" y="344"/>
                  <a:pt x="202" y="344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35" y="320"/>
                  <a:pt x="257" y="312"/>
                  <a:pt x="267" y="293"/>
                </a:cubicBezTo>
                <a:cubicBezTo>
                  <a:pt x="306" y="219"/>
                  <a:pt x="306" y="219"/>
                  <a:pt x="306" y="219"/>
                </a:cubicBezTo>
                <a:cubicBezTo>
                  <a:pt x="377" y="228"/>
                  <a:pt x="432" y="288"/>
                  <a:pt x="432" y="361"/>
                </a:cubicBezTo>
                <a:cubicBezTo>
                  <a:pt x="432" y="440"/>
                  <a:pt x="367" y="505"/>
                  <a:pt x="288" y="505"/>
                </a:cubicBezTo>
                <a:cubicBezTo>
                  <a:pt x="252" y="505"/>
                  <a:pt x="205" y="491"/>
                  <a:pt x="180" y="469"/>
                </a:cubicBezTo>
                <a:cubicBezTo>
                  <a:pt x="180" y="451"/>
                  <a:pt x="180" y="451"/>
                  <a:pt x="180" y="451"/>
                </a:cubicBezTo>
                <a:cubicBezTo>
                  <a:pt x="180" y="441"/>
                  <a:pt x="188" y="433"/>
                  <a:pt x="198" y="433"/>
                </a:cubicBezTo>
                <a:cubicBezTo>
                  <a:pt x="288" y="433"/>
                  <a:pt x="288" y="433"/>
                  <a:pt x="288" y="433"/>
                </a:cubicBezTo>
                <a:cubicBezTo>
                  <a:pt x="288" y="397"/>
                  <a:pt x="288" y="397"/>
                  <a:pt x="288" y="397"/>
                </a:cubicBezTo>
                <a:cubicBezTo>
                  <a:pt x="149" y="397"/>
                  <a:pt x="149" y="397"/>
                  <a:pt x="149" y="397"/>
                </a:cubicBezTo>
                <a:cubicBezTo>
                  <a:pt x="75" y="397"/>
                  <a:pt x="75" y="397"/>
                  <a:pt x="75" y="397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33"/>
                  <a:pt x="0" y="433"/>
                  <a:pt x="0" y="433"/>
                </a:cubicBezTo>
                <a:cubicBezTo>
                  <a:pt x="85" y="433"/>
                  <a:pt x="85" y="433"/>
                  <a:pt x="85" y="433"/>
                </a:cubicBezTo>
                <a:cubicBezTo>
                  <a:pt x="90" y="433"/>
                  <a:pt x="90" y="433"/>
                  <a:pt x="90" y="433"/>
                </a:cubicBezTo>
                <a:cubicBezTo>
                  <a:pt x="100" y="433"/>
                  <a:pt x="108" y="441"/>
                  <a:pt x="108" y="451"/>
                </a:cubicBezTo>
                <a:cubicBezTo>
                  <a:pt x="108" y="469"/>
                  <a:pt x="108" y="469"/>
                  <a:pt x="108" y="469"/>
                </a:cubicBezTo>
                <a:cubicBezTo>
                  <a:pt x="108" y="541"/>
                  <a:pt x="108" y="541"/>
                  <a:pt x="108" y="541"/>
                </a:cubicBezTo>
                <a:cubicBezTo>
                  <a:pt x="68" y="541"/>
                  <a:pt x="36" y="537"/>
                  <a:pt x="36" y="577"/>
                </a:cubicBezTo>
                <a:cubicBezTo>
                  <a:pt x="504" y="577"/>
                  <a:pt x="504" y="577"/>
                  <a:pt x="504" y="577"/>
                </a:cubicBezTo>
                <a:cubicBezTo>
                  <a:pt x="504" y="537"/>
                  <a:pt x="472" y="541"/>
                  <a:pt x="432" y="541"/>
                </a:cubicBezTo>
                <a:close/>
                <a:moveTo>
                  <a:pt x="306" y="49"/>
                </a:moveTo>
                <a:cubicBezTo>
                  <a:pt x="301" y="51"/>
                  <a:pt x="297" y="55"/>
                  <a:pt x="294" y="61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180" y="202"/>
                  <a:pt x="180" y="202"/>
                  <a:pt x="180" y="202"/>
                </a:cubicBezTo>
                <a:cubicBezTo>
                  <a:pt x="181" y="199"/>
                  <a:pt x="181" y="197"/>
                  <a:pt x="182" y="195"/>
                </a:cubicBezTo>
                <a:cubicBezTo>
                  <a:pt x="261" y="48"/>
                  <a:pt x="261" y="48"/>
                  <a:pt x="261" y="48"/>
                </a:cubicBezTo>
                <a:cubicBezTo>
                  <a:pt x="263" y="43"/>
                  <a:pt x="267" y="40"/>
                  <a:pt x="272" y="38"/>
                </a:cubicBezTo>
                <a:cubicBezTo>
                  <a:pt x="276" y="36"/>
                  <a:pt x="281" y="37"/>
                  <a:pt x="286" y="39"/>
                </a:cubicBezTo>
                <a:cubicBezTo>
                  <a:pt x="306" y="49"/>
                  <a:pt x="306" y="49"/>
                  <a:pt x="306" y="49"/>
                </a:cubicBezTo>
                <a:cubicBezTo>
                  <a:pt x="306" y="49"/>
                  <a:pt x="306" y="49"/>
                  <a:pt x="306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8532" tIns="64266" rIns="128532" bIns="64266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id-ID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2" name="AutoShape 15"/>
          <p:cNvSpPr/>
          <p:nvPr/>
        </p:nvSpPr>
        <p:spPr bwMode="auto">
          <a:xfrm>
            <a:off x="6184384" y="3286363"/>
            <a:ext cx="466074" cy="452235"/>
          </a:xfrm>
          <a:custGeom>
            <a:avLst/>
            <a:gdLst>
              <a:gd name="T0" fmla="+- 0 10782 53"/>
              <a:gd name="T1" fmla="*/ T0 w 21459"/>
              <a:gd name="T2" fmla="+- 0 10819 39"/>
              <a:gd name="T3" fmla="*/ 10819 h 21561"/>
              <a:gd name="T4" fmla="+- 0 10782 53"/>
              <a:gd name="T5" fmla="*/ T4 w 21459"/>
              <a:gd name="T6" fmla="+- 0 10819 39"/>
              <a:gd name="T7" fmla="*/ 10819 h 21561"/>
              <a:gd name="T8" fmla="+- 0 10782 53"/>
              <a:gd name="T9" fmla="*/ T8 w 21459"/>
              <a:gd name="T10" fmla="+- 0 10819 39"/>
              <a:gd name="T11" fmla="*/ 10819 h 21561"/>
              <a:gd name="T12" fmla="+- 0 10782 53"/>
              <a:gd name="T13" fmla="*/ T12 w 21459"/>
              <a:gd name="T14" fmla="+- 0 10819 39"/>
              <a:gd name="T15" fmla="*/ 10819 h 21561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21459" h="21561">
                <a:moveTo>
                  <a:pt x="20359" y="4319"/>
                </a:moveTo>
                <a:cubicBezTo>
                  <a:pt x="20703" y="4451"/>
                  <a:pt x="20960" y="4653"/>
                  <a:pt x="21125" y="4923"/>
                </a:cubicBezTo>
                <a:cubicBezTo>
                  <a:pt x="21468" y="5418"/>
                  <a:pt x="21546" y="6025"/>
                  <a:pt x="21363" y="6735"/>
                </a:cubicBezTo>
                <a:lnTo>
                  <a:pt x="17812" y="19432"/>
                </a:lnTo>
                <a:cubicBezTo>
                  <a:pt x="17663" y="20051"/>
                  <a:pt x="17338" y="20561"/>
                  <a:pt x="16840" y="20960"/>
                </a:cubicBezTo>
                <a:cubicBezTo>
                  <a:pt x="16342" y="21361"/>
                  <a:pt x="15810" y="21560"/>
                  <a:pt x="15242" y="21560"/>
                </a:cubicBezTo>
                <a:lnTo>
                  <a:pt x="3374" y="21560"/>
                </a:lnTo>
                <a:cubicBezTo>
                  <a:pt x="3031" y="21560"/>
                  <a:pt x="2698" y="21496"/>
                  <a:pt x="2378" y="21358"/>
                </a:cubicBezTo>
                <a:cubicBezTo>
                  <a:pt x="2056" y="21223"/>
                  <a:pt x="1747" y="21042"/>
                  <a:pt x="1456" y="20810"/>
                </a:cubicBezTo>
                <a:cubicBezTo>
                  <a:pt x="1162" y="20581"/>
                  <a:pt x="906" y="20312"/>
                  <a:pt x="683" y="19998"/>
                </a:cubicBezTo>
                <a:cubicBezTo>
                  <a:pt x="463" y="19685"/>
                  <a:pt x="287" y="19345"/>
                  <a:pt x="161" y="18978"/>
                </a:cubicBezTo>
                <a:cubicBezTo>
                  <a:pt x="-46" y="18345"/>
                  <a:pt x="-53" y="17750"/>
                  <a:pt x="138" y="17199"/>
                </a:cubicBezTo>
                <a:cubicBezTo>
                  <a:pt x="156" y="17049"/>
                  <a:pt x="172" y="16900"/>
                  <a:pt x="188" y="16759"/>
                </a:cubicBezTo>
                <a:cubicBezTo>
                  <a:pt x="206" y="16613"/>
                  <a:pt x="222" y="16449"/>
                  <a:pt x="237" y="16273"/>
                </a:cubicBezTo>
                <a:cubicBezTo>
                  <a:pt x="237" y="16179"/>
                  <a:pt x="222" y="16082"/>
                  <a:pt x="188" y="15985"/>
                </a:cubicBezTo>
                <a:cubicBezTo>
                  <a:pt x="156" y="15889"/>
                  <a:pt x="146" y="15792"/>
                  <a:pt x="161" y="15695"/>
                </a:cubicBezTo>
                <a:cubicBezTo>
                  <a:pt x="180" y="15549"/>
                  <a:pt x="245" y="15402"/>
                  <a:pt x="358" y="15256"/>
                </a:cubicBezTo>
                <a:cubicBezTo>
                  <a:pt x="471" y="15109"/>
                  <a:pt x="578" y="14942"/>
                  <a:pt x="678" y="14757"/>
                </a:cubicBezTo>
                <a:cubicBezTo>
                  <a:pt x="872" y="14411"/>
                  <a:pt x="1060" y="13986"/>
                  <a:pt x="1249" y="13485"/>
                </a:cubicBezTo>
                <a:cubicBezTo>
                  <a:pt x="1438" y="12987"/>
                  <a:pt x="1574" y="12553"/>
                  <a:pt x="1655" y="12190"/>
                </a:cubicBezTo>
                <a:cubicBezTo>
                  <a:pt x="1689" y="12040"/>
                  <a:pt x="1686" y="11896"/>
                  <a:pt x="1642" y="11762"/>
                </a:cubicBezTo>
                <a:cubicBezTo>
                  <a:pt x="1603" y="11627"/>
                  <a:pt x="1597" y="11504"/>
                  <a:pt x="1631" y="11389"/>
                </a:cubicBezTo>
                <a:cubicBezTo>
                  <a:pt x="1665" y="11240"/>
                  <a:pt x="1734" y="11111"/>
                  <a:pt x="1838" y="11005"/>
                </a:cubicBezTo>
                <a:cubicBezTo>
                  <a:pt x="1943" y="10897"/>
                  <a:pt x="2027" y="10788"/>
                  <a:pt x="2095" y="10671"/>
                </a:cubicBezTo>
                <a:cubicBezTo>
                  <a:pt x="2179" y="10507"/>
                  <a:pt x="2268" y="10308"/>
                  <a:pt x="2365" y="10082"/>
                </a:cubicBezTo>
                <a:cubicBezTo>
                  <a:pt x="2459" y="9859"/>
                  <a:pt x="2551" y="9628"/>
                  <a:pt x="2635" y="9390"/>
                </a:cubicBezTo>
                <a:cubicBezTo>
                  <a:pt x="2719" y="9150"/>
                  <a:pt x="2784" y="8918"/>
                  <a:pt x="2837" y="8690"/>
                </a:cubicBezTo>
                <a:cubicBezTo>
                  <a:pt x="2887" y="8461"/>
                  <a:pt x="2918" y="8271"/>
                  <a:pt x="2936" y="8118"/>
                </a:cubicBezTo>
                <a:cubicBezTo>
                  <a:pt x="2952" y="7972"/>
                  <a:pt x="2944" y="7816"/>
                  <a:pt x="2910" y="7655"/>
                </a:cubicBezTo>
                <a:cubicBezTo>
                  <a:pt x="2876" y="7497"/>
                  <a:pt x="2876" y="7365"/>
                  <a:pt x="2910" y="7248"/>
                </a:cubicBezTo>
                <a:cubicBezTo>
                  <a:pt x="2960" y="7101"/>
                  <a:pt x="3046" y="6978"/>
                  <a:pt x="3167" y="6878"/>
                </a:cubicBezTo>
                <a:cubicBezTo>
                  <a:pt x="3288" y="6778"/>
                  <a:pt x="3390" y="6664"/>
                  <a:pt x="3476" y="6532"/>
                </a:cubicBezTo>
                <a:cubicBezTo>
                  <a:pt x="3557" y="6421"/>
                  <a:pt x="3649" y="6263"/>
                  <a:pt x="3746" y="6049"/>
                </a:cubicBezTo>
                <a:cubicBezTo>
                  <a:pt x="3840" y="5841"/>
                  <a:pt x="3937" y="5609"/>
                  <a:pt x="4034" y="5354"/>
                </a:cubicBezTo>
                <a:cubicBezTo>
                  <a:pt x="4129" y="5102"/>
                  <a:pt x="4210" y="4856"/>
                  <a:pt x="4278" y="4618"/>
                </a:cubicBezTo>
                <a:cubicBezTo>
                  <a:pt x="4344" y="4381"/>
                  <a:pt x="4385" y="4170"/>
                  <a:pt x="4404" y="3979"/>
                </a:cubicBezTo>
                <a:cubicBezTo>
                  <a:pt x="4420" y="3868"/>
                  <a:pt x="4404" y="3754"/>
                  <a:pt x="4354" y="3636"/>
                </a:cubicBezTo>
                <a:cubicBezTo>
                  <a:pt x="4304" y="3519"/>
                  <a:pt x="4294" y="3390"/>
                  <a:pt x="4328" y="3249"/>
                </a:cubicBezTo>
                <a:cubicBezTo>
                  <a:pt x="4362" y="3120"/>
                  <a:pt x="4438" y="2980"/>
                  <a:pt x="4561" y="2836"/>
                </a:cubicBezTo>
                <a:cubicBezTo>
                  <a:pt x="4682" y="2692"/>
                  <a:pt x="4792" y="2543"/>
                  <a:pt x="4894" y="2393"/>
                </a:cubicBezTo>
                <a:cubicBezTo>
                  <a:pt x="5025" y="2159"/>
                  <a:pt x="5145" y="1886"/>
                  <a:pt x="5250" y="1573"/>
                </a:cubicBezTo>
                <a:cubicBezTo>
                  <a:pt x="5355" y="1262"/>
                  <a:pt x="5481" y="975"/>
                  <a:pt x="5625" y="717"/>
                </a:cubicBezTo>
                <a:cubicBezTo>
                  <a:pt x="5772" y="462"/>
                  <a:pt x="5966" y="259"/>
                  <a:pt x="6204" y="116"/>
                </a:cubicBezTo>
                <a:cubicBezTo>
                  <a:pt x="6440" y="-31"/>
                  <a:pt x="6767" y="-39"/>
                  <a:pt x="7176" y="92"/>
                </a:cubicBezTo>
                <a:lnTo>
                  <a:pt x="7150" y="151"/>
                </a:lnTo>
                <a:cubicBezTo>
                  <a:pt x="7409" y="54"/>
                  <a:pt x="7635" y="10"/>
                  <a:pt x="7829" y="10"/>
                </a:cubicBezTo>
                <a:lnTo>
                  <a:pt x="17613" y="10"/>
                </a:lnTo>
                <a:cubicBezTo>
                  <a:pt x="18266" y="10"/>
                  <a:pt x="18764" y="277"/>
                  <a:pt x="19107" y="805"/>
                </a:cubicBezTo>
                <a:cubicBezTo>
                  <a:pt x="19448" y="1303"/>
                  <a:pt x="19524" y="1904"/>
                  <a:pt x="19330" y="2616"/>
                </a:cubicBezTo>
                <a:lnTo>
                  <a:pt x="15782" y="15329"/>
                </a:lnTo>
                <a:cubicBezTo>
                  <a:pt x="15630" y="15918"/>
                  <a:pt x="15307" y="16419"/>
                  <a:pt x="14809" y="16829"/>
                </a:cubicBezTo>
                <a:cubicBezTo>
                  <a:pt x="14312" y="17243"/>
                  <a:pt x="13782" y="17448"/>
                  <a:pt x="13221" y="17448"/>
                </a:cubicBezTo>
                <a:lnTo>
                  <a:pt x="2019" y="17448"/>
                </a:lnTo>
                <a:cubicBezTo>
                  <a:pt x="1935" y="17448"/>
                  <a:pt x="1852" y="17460"/>
                  <a:pt x="1762" y="17477"/>
                </a:cubicBezTo>
                <a:cubicBezTo>
                  <a:pt x="1676" y="17495"/>
                  <a:pt x="1597" y="17551"/>
                  <a:pt x="1529" y="17644"/>
                </a:cubicBezTo>
                <a:cubicBezTo>
                  <a:pt x="1430" y="17832"/>
                  <a:pt x="1430" y="18096"/>
                  <a:pt x="1529" y="18430"/>
                </a:cubicBezTo>
                <a:cubicBezTo>
                  <a:pt x="1665" y="18834"/>
                  <a:pt x="1914" y="19186"/>
                  <a:pt x="2284" y="19488"/>
                </a:cubicBezTo>
                <a:cubicBezTo>
                  <a:pt x="2651" y="19796"/>
                  <a:pt x="3015" y="19945"/>
                  <a:pt x="3374" y="19945"/>
                </a:cubicBezTo>
                <a:lnTo>
                  <a:pt x="15242" y="19945"/>
                </a:lnTo>
                <a:cubicBezTo>
                  <a:pt x="15485" y="19945"/>
                  <a:pt x="15724" y="19846"/>
                  <a:pt x="15962" y="19643"/>
                </a:cubicBezTo>
                <a:cubicBezTo>
                  <a:pt x="16201" y="19444"/>
                  <a:pt x="16358" y="19221"/>
                  <a:pt x="16434" y="18975"/>
                </a:cubicBezTo>
                <a:lnTo>
                  <a:pt x="20310" y="5128"/>
                </a:lnTo>
                <a:cubicBezTo>
                  <a:pt x="20344" y="4979"/>
                  <a:pt x="20365" y="4841"/>
                  <a:pt x="20373" y="4715"/>
                </a:cubicBezTo>
                <a:cubicBezTo>
                  <a:pt x="20378" y="4592"/>
                  <a:pt x="20373" y="4460"/>
                  <a:pt x="20359" y="4319"/>
                </a:cubicBezTo>
                <a:moveTo>
                  <a:pt x="6285" y="8083"/>
                </a:moveTo>
                <a:cubicBezTo>
                  <a:pt x="6201" y="8446"/>
                  <a:pt x="6311" y="8628"/>
                  <a:pt x="6610" y="8628"/>
                </a:cubicBezTo>
                <a:lnTo>
                  <a:pt x="14325" y="8628"/>
                </a:lnTo>
                <a:cubicBezTo>
                  <a:pt x="14461" y="8628"/>
                  <a:pt x="14587" y="8578"/>
                  <a:pt x="14707" y="8473"/>
                </a:cubicBezTo>
                <a:cubicBezTo>
                  <a:pt x="14830" y="8370"/>
                  <a:pt x="14906" y="8238"/>
                  <a:pt x="14940" y="8083"/>
                </a:cubicBezTo>
                <a:lnTo>
                  <a:pt x="15242" y="7028"/>
                </a:lnTo>
                <a:cubicBezTo>
                  <a:pt x="15276" y="6881"/>
                  <a:pt x="15263" y="6752"/>
                  <a:pt x="15205" y="6641"/>
                </a:cubicBezTo>
                <a:cubicBezTo>
                  <a:pt x="15145" y="6535"/>
                  <a:pt x="15051" y="6483"/>
                  <a:pt x="14914" y="6483"/>
                </a:cubicBezTo>
                <a:lnTo>
                  <a:pt x="7202" y="6483"/>
                </a:lnTo>
                <a:cubicBezTo>
                  <a:pt x="7066" y="6483"/>
                  <a:pt x="6935" y="6532"/>
                  <a:pt x="6807" y="6638"/>
                </a:cubicBezTo>
                <a:cubicBezTo>
                  <a:pt x="6676" y="6740"/>
                  <a:pt x="6594" y="6869"/>
                  <a:pt x="6560" y="7028"/>
                </a:cubicBezTo>
                <a:lnTo>
                  <a:pt x="6285" y="8083"/>
                </a:lnTo>
                <a:close/>
                <a:moveTo>
                  <a:pt x="7150" y="4867"/>
                </a:moveTo>
                <a:cubicBezTo>
                  <a:pt x="7116" y="5017"/>
                  <a:pt x="7132" y="5140"/>
                  <a:pt x="7195" y="5240"/>
                </a:cubicBezTo>
                <a:cubicBezTo>
                  <a:pt x="7257" y="5336"/>
                  <a:pt x="7354" y="5386"/>
                  <a:pt x="7488" y="5386"/>
                </a:cubicBezTo>
                <a:lnTo>
                  <a:pt x="15192" y="5386"/>
                </a:lnTo>
                <a:cubicBezTo>
                  <a:pt x="15326" y="5386"/>
                  <a:pt x="15451" y="5336"/>
                  <a:pt x="15575" y="5240"/>
                </a:cubicBezTo>
                <a:cubicBezTo>
                  <a:pt x="15695" y="5140"/>
                  <a:pt x="15784" y="5017"/>
                  <a:pt x="15845" y="4867"/>
                </a:cubicBezTo>
                <a:lnTo>
                  <a:pt x="16120" y="3771"/>
                </a:lnTo>
                <a:cubicBezTo>
                  <a:pt x="16154" y="3622"/>
                  <a:pt x="16141" y="3493"/>
                  <a:pt x="16083" y="3387"/>
                </a:cubicBezTo>
                <a:cubicBezTo>
                  <a:pt x="16023" y="3279"/>
                  <a:pt x="15923" y="3223"/>
                  <a:pt x="15782" y="3223"/>
                </a:cubicBezTo>
                <a:lnTo>
                  <a:pt x="8078" y="3223"/>
                </a:lnTo>
                <a:cubicBezTo>
                  <a:pt x="7944" y="3223"/>
                  <a:pt x="7818" y="3279"/>
                  <a:pt x="7695" y="3387"/>
                </a:cubicBezTo>
                <a:cubicBezTo>
                  <a:pt x="7575" y="3493"/>
                  <a:pt x="7488" y="3622"/>
                  <a:pt x="7438" y="3771"/>
                </a:cubicBezTo>
                <a:lnTo>
                  <a:pt x="7150" y="48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53554" tIns="53554" rIns="53554" bIns="53554" anchor="ctr"/>
          <a:lstStyle/>
          <a:p>
            <a:pPr algn="just" defTabSz="361315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es-ES" sz="1065"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3" name="Freeform 32"/>
          <p:cNvSpPr/>
          <p:nvPr/>
        </p:nvSpPr>
        <p:spPr bwMode="auto">
          <a:xfrm>
            <a:off x="6600339" y="4180113"/>
            <a:ext cx="539525" cy="474280"/>
          </a:xfrm>
          <a:custGeom>
            <a:avLst/>
            <a:gdLst>
              <a:gd name="T0" fmla="*/ 136 w 136"/>
              <a:gd name="T1" fmla="*/ 48 h 120"/>
              <a:gd name="T2" fmla="*/ 68 w 136"/>
              <a:gd name="T3" fmla="*/ 0 h 120"/>
              <a:gd name="T4" fmla="*/ 0 w 136"/>
              <a:gd name="T5" fmla="*/ 48 h 120"/>
              <a:gd name="T6" fmla="*/ 37 w 136"/>
              <a:gd name="T7" fmla="*/ 91 h 120"/>
              <a:gd name="T8" fmla="*/ 21 w 136"/>
              <a:gd name="T9" fmla="*/ 120 h 120"/>
              <a:gd name="T10" fmla="*/ 72 w 136"/>
              <a:gd name="T11" fmla="*/ 96 h 120"/>
              <a:gd name="T12" fmla="*/ 136 w 136"/>
              <a:gd name="T13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120">
                <a:moveTo>
                  <a:pt x="136" y="48"/>
                </a:moveTo>
                <a:cubicBezTo>
                  <a:pt x="136" y="22"/>
                  <a:pt x="105" y="0"/>
                  <a:pt x="68" y="0"/>
                </a:cubicBezTo>
                <a:cubicBezTo>
                  <a:pt x="30" y="0"/>
                  <a:pt x="0" y="22"/>
                  <a:pt x="0" y="48"/>
                </a:cubicBezTo>
                <a:cubicBezTo>
                  <a:pt x="0" y="67"/>
                  <a:pt x="15" y="83"/>
                  <a:pt x="37" y="91"/>
                </a:cubicBezTo>
                <a:cubicBezTo>
                  <a:pt x="38" y="96"/>
                  <a:pt x="36" y="106"/>
                  <a:pt x="21" y="120"/>
                </a:cubicBezTo>
                <a:cubicBezTo>
                  <a:pt x="21" y="120"/>
                  <a:pt x="54" y="111"/>
                  <a:pt x="72" y="96"/>
                </a:cubicBezTo>
                <a:cubicBezTo>
                  <a:pt x="108" y="94"/>
                  <a:pt x="136" y="73"/>
                  <a:pt x="136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71376" tIns="85688" rIns="171376" bIns="85688" numCol="1" anchor="t" anchorCtr="0" compatLnSpc="1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54" name="Group 72"/>
          <p:cNvGrpSpPr/>
          <p:nvPr/>
        </p:nvGrpSpPr>
        <p:grpSpPr>
          <a:xfrm>
            <a:off x="5982001" y="5090298"/>
            <a:ext cx="689371" cy="345316"/>
            <a:chOff x="6661142" y="2346209"/>
            <a:chExt cx="479063" cy="241160"/>
          </a:xfrm>
        </p:grpSpPr>
        <p:sp>
          <p:nvSpPr>
            <p:cNvPr id="55" name="AutoShape 262"/>
            <p:cNvSpPr/>
            <p:nvPr/>
          </p:nvSpPr>
          <p:spPr bwMode="auto">
            <a:xfrm>
              <a:off x="6661142" y="2346209"/>
              <a:ext cx="479063" cy="19671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w 21600"/>
                <a:gd name="T37" fmla="*/ 0 h 21600"/>
                <a:gd name="T38" fmla="*/ 0 w 21600"/>
                <a:gd name="T39" fmla="*/ 0 h 21600"/>
                <a:gd name="T40" fmla="*/ 0 w 21600"/>
                <a:gd name="T41" fmla="*/ 0 h 21600"/>
                <a:gd name="T42" fmla="*/ 0 w 21600"/>
                <a:gd name="T43" fmla="*/ 0 h 21600"/>
                <a:gd name="T44" fmla="*/ 0 w 21600"/>
                <a:gd name="T45" fmla="*/ 0 h 21600"/>
                <a:gd name="T46" fmla="*/ 0 w 21600"/>
                <a:gd name="T47" fmla="*/ 0 h 21600"/>
                <a:gd name="T48" fmla="*/ 0 w 21600"/>
                <a:gd name="T49" fmla="*/ 0 h 21600"/>
                <a:gd name="T50" fmla="*/ 0 w 21600"/>
                <a:gd name="T51" fmla="*/ 0 h 21600"/>
                <a:gd name="T52" fmla="*/ 0 w 21600"/>
                <a:gd name="T53" fmla="*/ 0 h 21600"/>
                <a:gd name="T54" fmla="*/ 0 w 21600"/>
                <a:gd name="T55" fmla="*/ 0 h 21600"/>
                <a:gd name="T56" fmla="*/ 0 w 21600"/>
                <a:gd name="T57" fmla="*/ 0 h 21600"/>
                <a:gd name="T58" fmla="*/ 0 w 21600"/>
                <a:gd name="T59" fmla="*/ 0 h 216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1600" h="21600">
                  <a:moveTo>
                    <a:pt x="19872" y="8288"/>
                  </a:moveTo>
                  <a:lnTo>
                    <a:pt x="18950" y="8288"/>
                  </a:lnTo>
                  <a:cubicBezTo>
                    <a:pt x="18337" y="5361"/>
                    <a:pt x="16769" y="0"/>
                    <a:pt x="16272" y="0"/>
                  </a:cubicBezTo>
                  <a:lnTo>
                    <a:pt x="8628" y="0"/>
                  </a:lnTo>
                  <a:cubicBezTo>
                    <a:pt x="8131" y="0"/>
                    <a:pt x="5990" y="5361"/>
                    <a:pt x="5146" y="8288"/>
                  </a:cubicBezTo>
                  <a:lnTo>
                    <a:pt x="4128" y="8288"/>
                  </a:lnTo>
                  <a:cubicBezTo>
                    <a:pt x="3505" y="8288"/>
                    <a:pt x="0" y="8700"/>
                    <a:pt x="0" y="12439"/>
                  </a:cubicBezTo>
                  <a:lnTo>
                    <a:pt x="0" y="18890"/>
                  </a:lnTo>
                  <a:cubicBezTo>
                    <a:pt x="0" y="20113"/>
                    <a:pt x="339" y="21134"/>
                    <a:pt x="802" y="21472"/>
                  </a:cubicBezTo>
                  <a:cubicBezTo>
                    <a:pt x="820" y="17204"/>
                    <a:pt x="2270" y="13745"/>
                    <a:pt x="4051" y="13745"/>
                  </a:cubicBezTo>
                  <a:cubicBezTo>
                    <a:pt x="5843" y="13745"/>
                    <a:pt x="7300" y="17247"/>
                    <a:pt x="7300" y="21552"/>
                  </a:cubicBezTo>
                  <a:cubicBezTo>
                    <a:pt x="7300" y="21569"/>
                    <a:pt x="7299" y="21584"/>
                    <a:pt x="7299" y="21600"/>
                  </a:cubicBezTo>
                  <a:lnTo>
                    <a:pt x="14201" y="21600"/>
                  </a:lnTo>
                  <a:cubicBezTo>
                    <a:pt x="14201" y="21584"/>
                    <a:pt x="14200" y="21568"/>
                    <a:pt x="14200" y="21552"/>
                  </a:cubicBezTo>
                  <a:cubicBezTo>
                    <a:pt x="14200" y="17247"/>
                    <a:pt x="15658" y="13745"/>
                    <a:pt x="17450" y="13745"/>
                  </a:cubicBezTo>
                  <a:cubicBezTo>
                    <a:pt x="19241" y="13745"/>
                    <a:pt x="20698" y="17243"/>
                    <a:pt x="20700" y="21545"/>
                  </a:cubicBezTo>
                  <a:cubicBezTo>
                    <a:pt x="21214" y="21289"/>
                    <a:pt x="21600" y="20199"/>
                    <a:pt x="21600" y="18889"/>
                  </a:cubicBezTo>
                  <a:lnTo>
                    <a:pt x="21600" y="11718"/>
                  </a:lnTo>
                  <a:cubicBezTo>
                    <a:pt x="21600" y="10222"/>
                    <a:pt x="20495" y="8288"/>
                    <a:pt x="19872" y="8288"/>
                  </a:cubicBezTo>
                  <a:close/>
                  <a:moveTo>
                    <a:pt x="15715" y="2222"/>
                  </a:moveTo>
                  <a:cubicBezTo>
                    <a:pt x="16112" y="2222"/>
                    <a:pt x="16650" y="4767"/>
                    <a:pt x="17475" y="7799"/>
                  </a:cubicBezTo>
                  <a:lnTo>
                    <a:pt x="13060" y="7799"/>
                  </a:lnTo>
                  <a:lnTo>
                    <a:pt x="13056" y="2222"/>
                  </a:lnTo>
                  <a:lnTo>
                    <a:pt x="15715" y="2222"/>
                  </a:lnTo>
                  <a:close/>
                  <a:moveTo>
                    <a:pt x="9225" y="2222"/>
                  </a:moveTo>
                  <a:lnTo>
                    <a:pt x="11700" y="2222"/>
                  </a:lnTo>
                  <a:lnTo>
                    <a:pt x="11700" y="7799"/>
                  </a:lnTo>
                  <a:lnTo>
                    <a:pt x="6961" y="7799"/>
                  </a:lnTo>
                  <a:cubicBezTo>
                    <a:pt x="7957" y="4930"/>
                    <a:pt x="8827" y="2222"/>
                    <a:pt x="9225" y="2222"/>
                  </a:cubicBezTo>
                  <a:close/>
                  <a:moveTo>
                    <a:pt x="9225" y="2222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56" name="AutoShape 263"/>
            <p:cNvSpPr/>
            <p:nvPr/>
          </p:nvSpPr>
          <p:spPr bwMode="auto">
            <a:xfrm>
              <a:off x="6701064" y="2497654"/>
              <a:ext cx="90656" cy="89715"/>
            </a:xfrm>
            <a:custGeom>
              <a:avLst/>
              <a:gdLst>
                <a:gd name="T0" fmla="*/ 0 w 21598"/>
                <a:gd name="T1" fmla="*/ 0 h 21598"/>
                <a:gd name="T2" fmla="*/ 0 w 21598"/>
                <a:gd name="T3" fmla="*/ 0 h 21598"/>
                <a:gd name="T4" fmla="*/ 0 w 21598"/>
                <a:gd name="T5" fmla="*/ 0 h 21598"/>
                <a:gd name="T6" fmla="*/ 0 w 21598"/>
                <a:gd name="T7" fmla="*/ 0 h 21598"/>
                <a:gd name="T8" fmla="*/ 0 w 21598"/>
                <a:gd name="T9" fmla="*/ 0 h 21598"/>
                <a:gd name="T10" fmla="*/ 0 w 21598"/>
                <a:gd name="T11" fmla="*/ 0 h 21598"/>
                <a:gd name="T12" fmla="*/ 0 w 21598"/>
                <a:gd name="T13" fmla="*/ 0 h 21598"/>
                <a:gd name="T14" fmla="*/ 0 w 21598"/>
                <a:gd name="T15" fmla="*/ 0 h 21598"/>
                <a:gd name="T16" fmla="*/ 0 w 21598"/>
                <a:gd name="T17" fmla="*/ 0 h 21598"/>
                <a:gd name="T18" fmla="*/ 0 w 21598"/>
                <a:gd name="T19" fmla="*/ 0 h 21598"/>
                <a:gd name="T20" fmla="*/ 0 w 21598"/>
                <a:gd name="T21" fmla="*/ 0 h 21598"/>
                <a:gd name="T22" fmla="*/ 0 w 21598"/>
                <a:gd name="T23" fmla="*/ 0 h 21598"/>
                <a:gd name="T24" fmla="*/ 0 w 21598"/>
                <a:gd name="T25" fmla="*/ 0 h 21598"/>
                <a:gd name="T26" fmla="*/ 0 w 21598"/>
                <a:gd name="T27" fmla="*/ 0 h 21598"/>
                <a:gd name="T28" fmla="*/ 0 w 21598"/>
                <a:gd name="T29" fmla="*/ 0 h 21598"/>
                <a:gd name="T30" fmla="*/ 0 w 21598"/>
                <a:gd name="T31" fmla="*/ 0 h 21598"/>
                <a:gd name="T32" fmla="*/ 0 w 21598"/>
                <a:gd name="T33" fmla="*/ 0 h 21598"/>
                <a:gd name="T34" fmla="*/ 0 w 21598"/>
                <a:gd name="T35" fmla="*/ 0 h 215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598" h="21598">
                  <a:moveTo>
                    <a:pt x="21598" y="10799"/>
                  </a:moveTo>
                  <a:cubicBezTo>
                    <a:pt x="21599" y="9385"/>
                    <a:pt x="21318" y="7972"/>
                    <a:pt x="20776" y="6666"/>
                  </a:cubicBezTo>
                  <a:cubicBezTo>
                    <a:pt x="20236" y="5360"/>
                    <a:pt x="19435" y="4162"/>
                    <a:pt x="18435" y="3163"/>
                  </a:cubicBezTo>
                  <a:cubicBezTo>
                    <a:pt x="17436" y="2163"/>
                    <a:pt x="16238" y="1362"/>
                    <a:pt x="14932" y="822"/>
                  </a:cubicBezTo>
                  <a:cubicBezTo>
                    <a:pt x="13626" y="280"/>
                    <a:pt x="12213" y="-1"/>
                    <a:pt x="10799" y="0"/>
                  </a:cubicBezTo>
                  <a:cubicBezTo>
                    <a:pt x="9385" y="-1"/>
                    <a:pt x="7972" y="280"/>
                    <a:pt x="6666" y="822"/>
                  </a:cubicBezTo>
                  <a:cubicBezTo>
                    <a:pt x="5360" y="1362"/>
                    <a:pt x="4162" y="2163"/>
                    <a:pt x="3163" y="3163"/>
                  </a:cubicBezTo>
                  <a:cubicBezTo>
                    <a:pt x="2163" y="4162"/>
                    <a:pt x="1362" y="5360"/>
                    <a:pt x="822" y="6666"/>
                  </a:cubicBezTo>
                  <a:cubicBezTo>
                    <a:pt x="280" y="7972"/>
                    <a:pt x="-1" y="9385"/>
                    <a:pt x="0" y="10799"/>
                  </a:cubicBezTo>
                  <a:cubicBezTo>
                    <a:pt x="-1" y="12213"/>
                    <a:pt x="280" y="13626"/>
                    <a:pt x="822" y="14932"/>
                  </a:cubicBezTo>
                  <a:cubicBezTo>
                    <a:pt x="1362" y="16238"/>
                    <a:pt x="2163" y="17436"/>
                    <a:pt x="3163" y="18435"/>
                  </a:cubicBezTo>
                  <a:cubicBezTo>
                    <a:pt x="4162" y="19435"/>
                    <a:pt x="5360" y="20236"/>
                    <a:pt x="6666" y="20776"/>
                  </a:cubicBezTo>
                  <a:cubicBezTo>
                    <a:pt x="7972" y="21318"/>
                    <a:pt x="9385" y="21599"/>
                    <a:pt x="10799" y="21598"/>
                  </a:cubicBezTo>
                  <a:cubicBezTo>
                    <a:pt x="12213" y="21599"/>
                    <a:pt x="13626" y="21318"/>
                    <a:pt x="14932" y="20776"/>
                  </a:cubicBezTo>
                  <a:cubicBezTo>
                    <a:pt x="16238" y="20236"/>
                    <a:pt x="17436" y="19435"/>
                    <a:pt x="18435" y="18435"/>
                  </a:cubicBezTo>
                  <a:cubicBezTo>
                    <a:pt x="19435" y="17436"/>
                    <a:pt x="20236" y="16238"/>
                    <a:pt x="20776" y="14932"/>
                  </a:cubicBezTo>
                  <a:cubicBezTo>
                    <a:pt x="21318" y="13626"/>
                    <a:pt x="21599" y="12213"/>
                    <a:pt x="21598" y="10799"/>
                  </a:cubicBezTo>
                  <a:close/>
                  <a:moveTo>
                    <a:pt x="21598" y="10799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57" name="AutoShape 264"/>
            <p:cNvSpPr/>
            <p:nvPr/>
          </p:nvSpPr>
          <p:spPr bwMode="auto">
            <a:xfrm>
              <a:off x="7000478" y="2497654"/>
              <a:ext cx="90656" cy="89715"/>
            </a:xfrm>
            <a:custGeom>
              <a:avLst/>
              <a:gdLst>
                <a:gd name="T0" fmla="*/ 0 w 21598"/>
                <a:gd name="T1" fmla="*/ 0 h 21598"/>
                <a:gd name="T2" fmla="*/ 0 w 21598"/>
                <a:gd name="T3" fmla="*/ 0 h 21598"/>
                <a:gd name="T4" fmla="*/ 0 w 21598"/>
                <a:gd name="T5" fmla="*/ 0 h 21598"/>
                <a:gd name="T6" fmla="*/ 0 w 21598"/>
                <a:gd name="T7" fmla="*/ 0 h 21598"/>
                <a:gd name="T8" fmla="*/ 0 w 21598"/>
                <a:gd name="T9" fmla="*/ 0 h 21598"/>
                <a:gd name="T10" fmla="*/ 0 w 21598"/>
                <a:gd name="T11" fmla="*/ 0 h 21598"/>
                <a:gd name="T12" fmla="*/ 0 w 21598"/>
                <a:gd name="T13" fmla="*/ 0 h 21598"/>
                <a:gd name="T14" fmla="*/ 0 w 21598"/>
                <a:gd name="T15" fmla="*/ 0 h 21598"/>
                <a:gd name="T16" fmla="*/ 0 w 21598"/>
                <a:gd name="T17" fmla="*/ 0 h 21598"/>
                <a:gd name="T18" fmla="*/ 0 w 21598"/>
                <a:gd name="T19" fmla="*/ 0 h 21598"/>
                <a:gd name="T20" fmla="*/ 0 w 21598"/>
                <a:gd name="T21" fmla="*/ 0 h 21598"/>
                <a:gd name="T22" fmla="*/ 0 w 21598"/>
                <a:gd name="T23" fmla="*/ 0 h 21598"/>
                <a:gd name="T24" fmla="*/ 0 w 21598"/>
                <a:gd name="T25" fmla="*/ 0 h 21598"/>
                <a:gd name="T26" fmla="*/ 0 w 21598"/>
                <a:gd name="T27" fmla="*/ 0 h 21598"/>
                <a:gd name="T28" fmla="*/ 0 w 21598"/>
                <a:gd name="T29" fmla="*/ 0 h 21598"/>
                <a:gd name="T30" fmla="*/ 0 w 21598"/>
                <a:gd name="T31" fmla="*/ 0 h 21598"/>
                <a:gd name="T32" fmla="*/ 0 w 21598"/>
                <a:gd name="T33" fmla="*/ 0 h 21598"/>
                <a:gd name="T34" fmla="*/ 0 w 21598"/>
                <a:gd name="T35" fmla="*/ 0 h 215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598" h="21598">
                  <a:moveTo>
                    <a:pt x="21598" y="10799"/>
                  </a:moveTo>
                  <a:cubicBezTo>
                    <a:pt x="21599" y="9385"/>
                    <a:pt x="21318" y="7972"/>
                    <a:pt x="20776" y="6666"/>
                  </a:cubicBezTo>
                  <a:cubicBezTo>
                    <a:pt x="20236" y="5360"/>
                    <a:pt x="19435" y="4162"/>
                    <a:pt x="18435" y="3163"/>
                  </a:cubicBezTo>
                  <a:cubicBezTo>
                    <a:pt x="17436" y="2163"/>
                    <a:pt x="16238" y="1362"/>
                    <a:pt x="14932" y="822"/>
                  </a:cubicBezTo>
                  <a:cubicBezTo>
                    <a:pt x="13626" y="280"/>
                    <a:pt x="12213" y="-1"/>
                    <a:pt x="10799" y="0"/>
                  </a:cubicBezTo>
                  <a:cubicBezTo>
                    <a:pt x="9385" y="-1"/>
                    <a:pt x="7972" y="280"/>
                    <a:pt x="6666" y="822"/>
                  </a:cubicBezTo>
                  <a:cubicBezTo>
                    <a:pt x="5360" y="1362"/>
                    <a:pt x="4162" y="2163"/>
                    <a:pt x="3163" y="3163"/>
                  </a:cubicBezTo>
                  <a:cubicBezTo>
                    <a:pt x="2163" y="4162"/>
                    <a:pt x="1362" y="5360"/>
                    <a:pt x="822" y="6666"/>
                  </a:cubicBezTo>
                  <a:cubicBezTo>
                    <a:pt x="280" y="7972"/>
                    <a:pt x="-1" y="9385"/>
                    <a:pt x="0" y="10799"/>
                  </a:cubicBezTo>
                  <a:cubicBezTo>
                    <a:pt x="-1" y="12213"/>
                    <a:pt x="280" y="13626"/>
                    <a:pt x="822" y="14932"/>
                  </a:cubicBezTo>
                  <a:cubicBezTo>
                    <a:pt x="1362" y="16238"/>
                    <a:pt x="2163" y="17436"/>
                    <a:pt x="3163" y="18435"/>
                  </a:cubicBezTo>
                  <a:cubicBezTo>
                    <a:pt x="4162" y="19435"/>
                    <a:pt x="5360" y="20236"/>
                    <a:pt x="6666" y="20776"/>
                  </a:cubicBezTo>
                  <a:cubicBezTo>
                    <a:pt x="7972" y="21318"/>
                    <a:pt x="9385" y="21599"/>
                    <a:pt x="10799" y="21598"/>
                  </a:cubicBezTo>
                  <a:cubicBezTo>
                    <a:pt x="12213" y="21599"/>
                    <a:pt x="13626" y="21318"/>
                    <a:pt x="14932" y="20776"/>
                  </a:cubicBezTo>
                  <a:cubicBezTo>
                    <a:pt x="16238" y="20236"/>
                    <a:pt x="17436" y="19435"/>
                    <a:pt x="18435" y="18435"/>
                  </a:cubicBezTo>
                  <a:cubicBezTo>
                    <a:pt x="19435" y="17436"/>
                    <a:pt x="20236" y="16238"/>
                    <a:pt x="20776" y="14932"/>
                  </a:cubicBezTo>
                  <a:cubicBezTo>
                    <a:pt x="21318" y="13626"/>
                    <a:pt x="21599" y="12213"/>
                    <a:pt x="21598" y="10799"/>
                  </a:cubicBezTo>
                  <a:close/>
                  <a:moveTo>
                    <a:pt x="21598" y="10799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algn="just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sz="1065">
                <a:solidFill>
                  <a:schemeClr val="bg2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sp>
        <p:nvSpPr>
          <p:cNvPr id="58" name="AutoShape 1"/>
          <p:cNvSpPr/>
          <p:nvPr/>
        </p:nvSpPr>
        <p:spPr bwMode="auto">
          <a:xfrm>
            <a:off x="5055418" y="4998834"/>
            <a:ext cx="475208" cy="465309"/>
          </a:xfrm>
          <a:custGeom>
            <a:avLst/>
            <a:gdLst>
              <a:gd name="T0" fmla="*/ 16241 w 21600"/>
              <a:gd name="T1" fmla="*/ 491 h 21600"/>
              <a:gd name="T2" fmla="*/ 15753 w 21600"/>
              <a:gd name="T3" fmla="*/ 0 h 21600"/>
              <a:gd name="T4" fmla="*/ 5847 w 21600"/>
              <a:gd name="T5" fmla="*/ 0 h 21600"/>
              <a:gd name="T6" fmla="*/ 5359 w 21600"/>
              <a:gd name="T7" fmla="*/ 491 h 21600"/>
              <a:gd name="T8" fmla="*/ 5359 w 21600"/>
              <a:gd name="T9" fmla="*/ 5400 h 21600"/>
              <a:gd name="T10" fmla="*/ 16241 w 21600"/>
              <a:gd name="T11" fmla="*/ 5400 h 21600"/>
              <a:gd name="T12" fmla="*/ 16241 w 21600"/>
              <a:gd name="T13" fmla="*/ 491 h 21600"/>
              <a:gd name="T14" fmla="*/ 16403 w 21600"/>
              <a:gd name="T15" fmla="*/ 16691 h 21600"/>
              <a:gd name="T16" fmla="*/ 15916 w 21600"/>
              <a:gd name="T17" fmla="*/ 16364 h 21600"/>
              <a:gd name="T18" fmla="*/ 5684 w 21600"/>
              <a:gd name="T19" fmla="*/ 16364 h 21600"/>
              <a:gd name="T20" fmla="*/ 5197 w 21600"/>
              <a:gd name="T21" fmla="*/ 16691 h 21600"/>
              <a:gd name="T22" fmla="*/ 3573 w 21600"/>
              <a:gd name="T23" fmla="*/ 21109 h 21600"/>
              <a:gd name="T24" fmla="*/ 3735 w 21600"/>
              <a:gd name="T25" fmla="*/ 21436 h 21600"/>
              <a:gd name="T26" fmla="*/ 4060 w 21600"/>
              <a:gd name="T27" fmla="*/ 21600 h 21600"/>
              <a:gd name="T28" fmla="*/ 17540 w 21600"/>
              <a:gd name="T29" fmla="*/ 21600 h 21600"/>
              <a:gd name="T30" fmla="*/ 17865 w 21600"/>
              <a:gd name="T31" fmla="*/ 21436 h 21600"/>
              <a:gd name="T32" fmla="*/ 18027 w 21600"/>
              <a:gd name="T33" fmla="*/ 21109 h 21600"/>
              <a:gd name="T34" fmla="*/ 16403 w 21600"/>
              <a:gd name="T35" fmla="*/ 16691 h 21600"/>
              <a:gd name="T36" fmla="*/ 4872 w 21600"/>
              <a:gd name="T37" fmla="*/ 9164 h 21600"/>
              <a:gd name="T38" fmla="*/ 4872 w 21600"/>
              <a:gd name="T39" fmla="*/ 10964 h 21600"/>
              <a:gd name="T40" fmla="*/ 16565 w 21600"/>
              <a:gd name="T41" fmla="*/ 10964 h 21600"/>
              <a:gd name="T42" fmla="*/ 16565 w 21600"/>
              <a:gd name="T43" fmla="*/ 9164 h 21600"/>
              <a:gd name="T44" fmla="*/ 15266 w 21600"/>
              <a:gd name="T45" fmla="*/ 6545 h 21600"/>
              <a:gd name="T46" fmla="*/ 6334 w 21600"/>
              <a:gd name="T47" fmla="*/ 6545 h 21600"/>
              <a:gd name="T48" fmla="*/ 4872 w 21600"/>
              <a:gd name="T49" fmla="*/ 9164 h 21600"/>
              <a:gd name="T50" fmla="*/ 10719 w 21600"/>
              <a:gd name="T51" fmla="*/ 8345 h 21600"/>
              <a:gd name="T52" fmla="*/ 12505 w 21600"/>
              <a:gd name="T53" fmla="*/ 9164 h 21600"/>
              <a:gd name="T54" fmla="*/ 10719 w 21600"/>
              <a:gd name="T55" fmla="*/ 10145 h 21600"/>
              <a:gd name="T56" fmla="*/ 9095 w 21600"/>
              <a:gd name="T57" fmla="*/ 9164 h 21600"/>
              <a:gd name="T58" fmla="*/ 10719 w 21600"/>
              <a:gd name="T59" fmla="*/ 8345 h 21600"/>
              <a:gd name="T60" fmla="*/ 19326 w 21600"/>
              <a:gd name="T61" fmla="*/ 6545 h 21600"/>
              <a:gd name="T62" fmla="*/ 16403 w 21600"/>
              <a:gd name="T63" fmla="*/ 6545 h 21600"/>
              <a:gd name="T64" fmla="*/ 17540 w 21600"/>
              <a:gd name="T65" fmla="*/ 8836 h 21600"/>
              <a:gd name="T66" fmla="*/ 17540 w 21600"/>
              <a:gd name="T67" fmla="*/ 8836 h 21600"/>
              <a:gd name="T68" fmla="*/ 17702 w 21600"/>
              <a:gd name="T69" fmla="*/ 9000 h 21600"/>
              <a:gd name="T70" fmla="*/ 17702 w 21600"/>
              <a:gd name="T71" fmla="*/ 11455 h 21600"/>
              <a:gd name="T72" fmla="*/ 17215 w 21600"/>
              <a:gd name="T73" fmla="*/ 11945 h 21600"/>
              <a:gd name="T74" fmla="*/ 4385 w 21600"/>
              <a:gd name="T75" fmla="*/ 11945 h 21600"/>
              <a:gd name="T76" fmla="*/ 3898 w 21600"/>
              <a:gd name="T77" fmla="*/ 11455 h 21600"/>
              <a:gd name="T78" fmla="*/ 3898 w 21600"/>
              <a:gd name="T79" fmla="*/ 9000 h 21600"/>
              <a:gd name="T80" fmla="*/ 4060 w 21600"/>
              <a:gd name="T81" fmla="*/ 8836 h 21600"/>
              <a:gd name="T82" fmla="*/ 5197 w 21600"/>
              <a:gd name="T83" fmla="*/ 6545 h 21600"/>
              <a:gd name="T84" fmla="*/ 2274 w 21600"/>
              <a:gd name="T85" fmla="*/ 6545 h 21600"/>
              <a:gd name="T86" fmla="*/ 0 w 21600"/>
              <a:gd name="T87" fmla="*/ 8836 h 21600"/>
              <a:gd name="T88" fmla="*/ 0 w 21600"/>
              <a:gd name="T89" fmla="*/ 16527 h 21600"/>
              <a:gd name="T90" fmla="*/ 2274 w 21600"/>
              <a:gd name="T91" fmla="*/ 18818 h 21600"/>
              <a:gd name="T92" fmla="*/ 3086 w 21600"/>
              <a:gd name="T93" fmla="*/ 18818 h 21600"/>
              <a:gd name="T94" fmla="*/ 4060 w 21600"/>
              <a:gd name="T95" fmla="*/ 16200 h 21600"/>
              <a:gd name="T96" fmla="*/ 5684 w 21600"/>
              <a:gd name="T97" fmla="*/ 15055 h 21600"/>
              <a:gd name="T98" fmla="*/ 15916 w 21600"/>
              <a:gd name="T99" fmla="*/ 15055 h 21600"/>
              <a:gd name="T100" fmla="*/ 17540 w 21600"/>
              <a:gd name="T101" fmla="*/ 16200 h 21600"/>
              <a:gd name="T102" fmla="*/ 18514 w 21600"/>
              <a:gd name="T103" fmla="*/ 18818 h 21600"/>
              <a:gd name="T104" fmla="*/ 19326 w 21600"/>
              <a:gd name="T105" fmla="*/ 18818 h 21600"/>
              <a:gd name="T106" fmla="*/ 21600 w 21600"/>
              <a:gd name="T107" fmla="*/ 16527 h 21600"/>
              <a:gd name="T108" fmla="*/ 21600 w 21600"/>
              <a:gd name="T109" fmla="*/ 8836 h 21600"/>
              <a:gd name="T110" fmla="*/ 19326 w 21600"/>
              <a:gd name="T111" fmla="*/ 6545 h 21600"/>
              <a:gd name="T112" fmla="*/ 19326 w 21600"/>
              <a:gd name="T113" fmla="*/ 6545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1600" h="21600">
                <a:moveTo>
                  <a:pt x="16241" y="491"/>
                </a:moveTo>
                <a:cubicBezTo>
                  <a:pt x="16241" y="164"/>
                  <a:pt x="16078" y="0"/>
                  <a:pt x="15753" y="0"/>
                </a:cubicBezTo>
                <a:cubicBezTo>
                  <a:pt x="5847" y="0"/>
                  <a:pt x="5847" y="0"/>
                  <a:pt x="5847" y="0"/>
                </a:cubicBezTo>
                <a:cubicBezTo>
                  <a:pt x="5522" y="0"/>
                  <a:pt x="5359" y="164"/>
                  <a:pt x="5359" y="491"/>
                </a:cubicBezTo>
                <a:cubicBezTo>
                  <a:pt x="5359" y="5400"/>
                  <a:pt x="5359" y="5400"/>
                  <a:pt x="5359" y="5400"/>
                </a:cubicBezTo>
                <a:cubicBezTo>
                  <a:pt x="16241" y="5400"/>
                  <a:pt x="16241" y="5400"/>
                  <a:pt x="16241" y="5400"/>
                </a:cubicBezTo>
                <a:lnTo>
                  <a:pt x="16241" y="491"/>
                </a:lnTo>
                <a:close/>
                <a:moveTo>
                  <a:pt x="16403" y="16691"/>
                </a:moveTo>
                <a:cubicBezTo>
                  <a:pt x="16241" y="16527"/>
                  <a:pt x="16078" y="16364"/>
                  <a:pt x="15916" y="16364"/>
                </a:cubicBezTo>
                <a:cubicBezTo>
                  <a:pt x="5684" y="16364"/>
                  <a:pt x="5684" y="16364"/>
                  <a:pt x="5684" y="16364"/>
                </a:cubicBezTo>
                <a:cubicBezTo>
                  <a:pt x="5522" y="16364"/>
                  <a:pt x="5359" y="16527"/>
                  <a:pt x="5197" y="16691"/>
                </a:cubicBezTo>
                <a:cubicBezTo>
                  <a:pt x="3573" y="21109"/>
                  <a:pt x="3573" y="21109"/>
                  <a:pt x="3573" y="21109"/>
                </a:cubicBezTo>
                <a:cubicBezTo>
                  <a:pt x="3573" y="21273"/>
                  <a:pt x="3573" y="21273"/>
                  <a:pt x="3735" y="21436"/>
                </a:cubicBezTo>
                <a:cubicBezTo>
                  <a:pt x="3735" y="21600"/>
                  <a:pt x="3898" y="21600"/>
                  <a:pt x="4060" y="21600"/>
                </a:cubicBezTo>
                <a:cubicBezTo>
                  <a:pt x="17540" y="21600"/>
                  <a:pt x="17540" y="21600"/>
                  <a:pt x="17540" y="21600"/>
                </a:cubicBezTo>
                <a:cubicBezTo>
                  <a:pt x="17702" y="21600"/>
                  <a:pt x="17865" y="21600"/>
                  <a:pt x="17865" y="21436"/>
                </a:cubicBezTo>
                <a:cubicBezTo>
                  <a:pt x="18027" y="21273"/>
                  <a:pt x="18027" y="21273"/>
                  <a:pt x="18027" y="21109"/>
                </a:cubicBezTo>
                <a:lnTo>
                  <a:pt x="16403" y="16691"/>
                </a:lnTo>
                <a:close/>
                <a:moveTo>
                  <a:pt x="4872" y="9164"/>
                </a:moveTo>
                <a:cubicBezTo>
                  <a:pt x="4872" y="10964"/>
                  <a:pt x="4872" y="10964"/>
                  <a:pt x="4872" y="10964"/>
                </a:cubicBezTo>
                <a:cubicBezTo>
                  <a:pt x="16565" y="10964"/>
                  <a:pt x="16565" y="10964"/>
                  <a:pt x="16565" y="10964"/>
                </a:cubicBezTo>
                <a:cubicBezTo>
                  <a:pt x="16565" y="9164"/>
                  <a:pt x="16565" y="9164"/>
                  <a:pt x="16565" y="9164"/>
                </a:cubicBezTo>
                <a:cubicBezTo>
                  <a:pt x="16565" y="9164"/>
                  <a:pt x="15266" y="6545"/>
                  <a:pt x="15266" y="6545"/>
                </a:cubicBezTo>
                <a:cubicBezTo>
                  <a:pt x="6334" y="6545"/>
                  <a:pt x="6334" y="6545"/>
                  <a:pt x="6334" y="6545"/>
                </a:cubicBezTo>
                <a:cubicBezTo>
                  <a:pt x="6334" y="6545"/>
                  <a:pt x="4872" y="9164"/>
                  <a:pt x="4872" y="9164"/>
                </a:cubicBezTo>
                <a:close/>
                <a:moveTo>
                  <a:pt x="10719" y="8345"/>
                </a:moveTo>
                <a:cubicBezTo>
                  <a:pt x="11693" y="8345"/>
                  <a:pt x="12505" y="8673"/>
                  <a:pt x="12505" y="9164"/>
                </a:cubicBezTo>
                <a:cubicBezTo>
                  <a:pt x="12505" y="9655"/>
                  <a:pt x="11693" y="10145"/>
                  <a:pt x="10719" y="10145"/>
                </a:cubicBezTo>
                <a:cubicBezTo>
                  <a:pt x="9907" y="10145"/>
                  <a:pt x="9095" y="9655"/>
                  <a:pt x="9095" y="9164"/>
                </a:cubicBezTo>
                <a:cubicBezTo>
                  <a:pt x="9095" y="8673"/>
                  <a:pt x="9907" y="8345"/>
                  <a:pt x="10719" y="8345"/>
                </a:cubicBezTo>
                <a:close/>
                <a:moveTo>
                  <a:pt x="19326" y="6545"/>
                </a:moveTo>
                <a:cubicBezTo>
                  <a:pt x="16403" y="6545"/>
                  <a:pt x="16403" y="6545"/>
                  <a:pt x="16403" y="6545"/>
                </a:cubicBezTo>
                <a:cubicBezTo>
                  <a:pt x="17540" y="8836"/>
                  <a:pt x="17540" y="8836"/>
                  <a:pt x="17540" y="8836"/>
                </a:cubicBezTo>
                <a:cubicBezTo>
                  <a:pt x="17540" y="8836"/>
                  <a:pt x="17540" y="8836"/>
                  <a:pt x="17540" y="8836"/>
                </a:cubicBezTo>
                <a:cubicBezTo>
                  <a:pt x="17702" y="8836"/>
                  <a:pt x="17702" y="8836"/>
                  <a:pt x="17702" y="9000"/>
                </a:cubicBezTo>
                <a:cubicBezTo>
                  <a:pt x="17702" y="9000"/>
                  <a:pt x="17702" y="11455"/>
                  <a:pt x="17702" y="11455"/>
                </a:cubicBezTo>
                <a:cubicBezTo>
                  <a:pt x="17702" y="11782"/>
                  <a:pt x="17540" y="11945"/>
                  <a:pt x="17215" y="11945"/>
                </a:cubicBezTo>
                <a:cubicBezTo>
                  <a:pt x="4385" y="11945"/>
                  <a:pt x="4385" y="11945"/>
                  <a:pt x="4385" y="11945"/>
                </a:cubicBezTo>
                <a:cubicBezTo>
                  <a:pt x="4060" y="11945"/>
                  <a:pt x="3898" y="11782"/>
                  <a:pt x="3898" y="11455"/>
                </a:cubicBezTo>
                <a:cubicBezTo>
                  <a:pt x="3898" y="11455"/>
                  <a:pt x="3898" y="9164"/>
                  <a:pt x="3898" y="9000"/>
                </a:cubicBezTo>
                <a:cubicBezTo>
                  <a:pt x="3898" y="8836"/>
                  <a:pt x="3898" y="8836"/>
                  <a:pt x="4060" y="8836"/>
                </a:cubicBezTo>
                <a:cubicBezTo>
                  <a:pt x="5197" y="6545"/>
                  <a:pt x="5197" y="6545"/>
                  <a:pt x="5197" y="6545"/>
                </a:cubicBezTo>
                <a:cubicBezTo>
                  <a:pt x="2274" y="6545"/>
                  <a:pt x="2274" y="6545"/>
                  <a:pt x="2274" y="6545"/>
                </a:cubicBezTo>
                <a:cubicBezTo>
                  <a:pt x="974" y="6545"/>
                  <a:pt x="0" y="7691"/>
                  <a:pt x="0" y="8836"/>
                </a:cubicBezTo>
                <a:cubicBezTo>
                  <a:pt x="0" y="16527"/>
                  <a:pt x="0" y="16527"/>
                  <a:pt x="0" y="16527"/>
                </a:cubicBezTo>
                <a:cubicBezTo>
                  <a:pt x="0" y="17836"/>
                  <a:pt x="974" y="18818"/>
                  <a:pt x="2274" y="18818"/>
                </a:cubicBezTo>
                <a:cubicBezTo>
                  <a:pt x="3086" y="18818"/>
                  <a:pt x="3086" y="18818"/>
                  <a:pt x="3086" y="18818"/>
                </a:cubicBezTo>
                <a:cubicBezTo>
                  <a:pt x="4060" y="16200"/>
                  <a:pt x="4060" y="16200"/>
                  <a:pt x="4060" y="16200"/>
                </a:cubicBezTo>
                <a:cubicBezTo>
                  <a:pt x="4223" y="15545"/>
                  <a:pt x="5035" y="15055"/>
                  <a:pt x="5684" y="15055"/>
                </a:cubicBezTo>
                <a:cubicBezTo>
                  <a:pt x="15916" y="15055"/>
                  <a:pt x="15916" y="15055"/>
                  <a:pt x="15916" y="15055"/>
                </a:cubicBezTo>
                <a:cubicBezTo>
                  <a:pt x="16565" y="15055"/>
                  <a:pt x="17377" y="15545"/>
                  <a:pt x="17540" y="16200"/>
                </a:cubicBezTo>
                <a:cubicBezTo>
                  <a:pt x="18514" y="18818"/>
                  <a:pt x="18514" y="18818"/>
                  <a:pt x="18514" y="18818"/>
                </a:cubicBezTo>
                <a:cubicBezTo>
                  <a:pt x="19326" y="18818"/>
                  <a:pt x="19326" y="18818"/>
                  <a:pt x="19326" y="18818"/>
                </a:cubicBezTo>
                <a:cubicBezTo>
                  <a:pt x="20626" y="18818"/>
                  <a:pt x="21600" y="17836"/>
                  <a:pt x="21600" y="16527"/>
                </a:cubicBezTo>
                <a:cubicBezTo>
                  <a:pt x="21600" y="8836"/>
                  <a:pt x="21600" y="8836"/>
                  <a:pt x="21600" y="8836"/>
                </a:cubicBezTo>
                <a:cubicBezTo>
                  <a:pt x="21600" y="7691"/>
                  <a:pt x="20626" y="6545"/>
                  <a:pt x="19326" y="6545"/>
                </a:cubicBezTo>
                <a:close/>
                <a:moveTo>
                  <a:pt x="19326" y="6545"/>
                </a:moveTo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0" tIns="0" rIns="0" bIns="0"/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endParaRPr lang="en-US" sz="1065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59" name="Freeform 78"/>
          <p:cNvSpPr>
            <a:spLocks noChangeAspect="1" noChangeArrowheads="1"/>
          </p:cNvSpPr>
          <p:nvPr/>
        </p:nvSpPr>
        <p:spPr bwMode="auto">
          <a:xfrm>
            <a:off x="4616625" y="4085782"/>
            <a:ext cx="415335" cy="494638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pPr algn="just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en-US" sz="1065" dirty="0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61" name="Freeform 21"/>
          <p:cNvSpPr/>
          <p:nvPr/>
        </p:nvSpPr>
        <p:spPr bwMode="auto">
          <a:xfrm>
            <a:off x="3312378" y="2661316"/>
            <a:ext cx="1247831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62" name="Freeform 21"/>
          <p:cNvSpPr/>
          <p:nvPr/>
        </p:nvSpPr>
        <p:spPr bwMode="auto">
          <a:xfrm>
            <a:off x="7343831" y="2709310"/>
            <a:ext cx="1247831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63" name="Freeform 21"/>
          <p:cNvSpPr/>
          <p:nvPr/>
        </p:nvSpPr>
        <p:spPr bwMode="auto">
          <a:xfrm>
            <a:off x="7871759" y="4293095"/>
            <a:ext cx="1247831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64" name="Freeform 21"/>
          <p:cNvSpPr/>
          <p:nvPr/>
        </p:nvSpPr>
        <p:spPr bwMode="auto">
          <a:xfrm>
            <a:off x="1426292" y="4341088"/>
            <a:ext cx="1247831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12" grpId="0" bldLvl="0" animBg="1"/>
      <p:bldP spid="13" grpId="0" bldLvl="0" animBg="1"/>
      <p:bldP spid="14" grpId="0" bldLvl="0" animBg="1"/>
      <p:bldP spid="15" grpId="0" bldLvl="0" animBg="1"/>
      <p:bldP spid="61" grpId="0" bldLvl="0" animBg="1"/>
      <p:bldP spid="62" grpId="0" bldLvl="0" animBg="1"/>
      <p:bldP spid="63" grpId="0" bldLvl="0" animBg="1"/>
      <p:bldP spid="64" grpId="0" bldLvl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图片 55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2" name="矩形 8"/>
          <p:cNvSpPr/>
          <p:nvPr/>
        </p:nvSpPr>
        <p:spPr>
          <a:xfrm>
            <a:off x="7496966" y="1745781"/>
            <a:ext cx="3686343" cy="8318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平时跟网络热点结合，一定要合法，</a:t>
            </a:r>
            <a:endParaRPr lang="en-US" altLang="zh-CN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注意品牌调性，不要转负面内容。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跟热点结合一块，对曝光量会起到良好作用</a:t>
            </a:r>
            <a:r>
              <a:rPr lang="zh-CN" altLang="en-US" sz="1335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。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8"/>
          <p:cNvSpPr/>
          <p:nvPr/>
        </p:nvSpPr>
        <p:spPr>
          <a:xfrm>
            <a:off x="7487811" y="3059125"/>
            <a:ext cx="2990739" cy="10788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很多做新媒体帐号，都是</a:t>
            </a:r>
            <a:r>
              <a:rPr lang="en-US" altLang="zh-CN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72</a:t>
            </a: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小时在滚动，晚上时间也尽量不错过。原则就是：不要为了粉丝而粉丝，为了一些东西不折手段。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8"/>
          <p:cNvSpPr/>
          <p:nvPr/>
        </p:nvSpPr>
        <p:spPr>
          <a:xfrm>
            <a:off x="7583799" y="4618785"/>
            <a:ext cx="3503523" cy="8318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一定要找符合帐号气质的，尽量找有耐心、有韧性、做事细心、有责任感、对某一方面专注的伙伴</a:t>
            </a:r>
            <a:r>
              <a:rPr lang="zh-CN" altLang="en-US" sz="1335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 8"/>
          <p:cNvSpPr/>
          <p:nvPr/>
        </p:nvSpPr>
        <p:spPr>
          <a:xfrm>
            <a:off x="7560342" y="5843593"/>
            <a:ext cx="3526980" cy="3378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尝试跟自己相关的，或者别的平台联动。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" name="Group 1"/>
          <p:cNvGrpSpPr/>
          <p:nvPr/>
        </p:nvGrpSpPr>
        <p:grpSpPr>
          <a:xfrm rot="20484205">
            <a:off x="857373" y="1336231"/>
            <a:ext cx="726090" cy="1878813"/>
            <a:chOff x="5443060" y="2476778"/>
            <a:chExt cx="1339983" cy="2581532"/>
          </a:xfrm>
        </p:grpSpPr>
        <p:sp>
          <p:nvSpPr>
            <p:cNvPr id="7" name="Freeform: Shape 25"/>
            <p:cNvSpPr/>
            <p:nvPr/>
          </p:nvSpPr>
          <p:spPr bwMode="auto">
            <a:xfrm>
              <a:off x="5682067" y="4136136"/>
              <a:ext cx="863218" cy="373339"/>
            </a:xfrm>
            <a:custGeom>
              <a:avLst/>
              <a:gdLst>
                <a:gd name="T0" fmla="*/ 63 w 537"/>
                <a:gd name="T1" fmla="*/ 120 h 233"/>
                <a:gd name="T2" fmla="*/ 448 w 537"/>
                <a:gd name="T3" fmla="*/ 17 h 233"/>
                <a:gd name="T4" fmla="*/ 473 w 537"/>
                <a:gd name="T5" fmla="*/ 113 h 233"/>
                <a:gd name="T6" fmla="*/ 89 w 537"/>
                <a:gd name="T7" fmla="*/ 216 h 233"/>
                <a:gd name="T8" fmla="*/ 63 w 537"/>
                <a:gd name="T9" fmla="*/ 1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233">
                  <a:moveTo>
                    <a:pt x="63" y="120"/>
                  </a:moveTo>
                  <a:cubicBezTo>
                    <a:pt x="448" y="17"/>
                    <a:pt x="448" y="17"/>
                    <a:pt x="448" y="17"/>
                  </a:cubicBezTo>
                  <a:cubicBezTo>
                    <a:pt x="511" y="0"/>
                    <a:pt x="537" y="96"/>
                    <a:pt x="473" y="113"/>
                  </a:cubicBezTo>
                  <a:cubicBezTo>
                    <a:pt x="89" y="216"/>
                    <a:pt x="89" y="216"/>
                    <a:pt x="89" y="216"/>
                  </a:cubicBezTo>
                  <a:cubicBezTo>
                    <a:pt x="25" y="233"/>
                    <a:pt x="0" y="137"/>
                    <a:pt x="63" y="12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Freeform: Shape 26"/>
            <p:cNvSpPr/>
            <p:nvPr/>
          </p:nvSpPr>
          <p:spPr bwMode="auto">
            <a:xfrm>
              <a:off x="5682067" y="4340083"/>
              <a:ext cx="863218" cy="373339"/>
            </a:xfrm>
            <a:custGeom>
              <a:avLst/>
              <a:gdLst>
                <a:gd name="T0" fmla="*/ 63 w 537"/>
                <a:gd name="T1" fmla="*/ 120 h 233"/>
                <a:gd name="T2" fmla="*/ 89 w 537"/>
                <a:gd name="T3" fmla="*/ 216 h 233"/>
                <a:gd name="T4" fmla="*/ 473 w 537"/>
                <a:gd name="T5" fmla="*/ 113 h 233"/>
                <a:gd name="T6" fmla="*/ 448 w 537"/>
                <a:gd name="T7" fmla="*/ 17 h 233"/>
                <a:gd name="T8" fmla="*/ 63 w 537"/>
                <a:gd name="T9" fmla="*/ 1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233">
                  <a:moveTo>
                    <a:pt x="63" y="120"/>
                  </a:moveTo>
                  <a:cubicBezTo>
                    <a:pt x="0" y="137"/>
                    <a:pt x="25" y="233"/>
                    <a:pt x="89" y="216"/>
                  </a:cubicBezTo>
                  <a:cubicBezTo>
                    <a:pt x="473" y="113"/>
                    <a:pt x="473" y="113"/>
                    <a:pt x="473" y="113"/>
                  </a:cubicBezTo>
                  <a:cubicBezTo>
                    <a:pt x="537" y="96"/>
                    <a:pt x="511" y="0"/>
                    <a:pt x="448" y="17"/>
                  </a:cubicBezTo>
                  <a:cubicBezTo>
                    <a:pt x="63" y="120"/>
                    <a:pt x="63" y="120"/>
                    <a:pt x="63" y="1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Freeform: Shape 27"/>
            <p:cNvSpPr/>
            <p:nvPr/>
          </p:nvSpPr>
          <p:spPr bwMode="auto">
            <a:xfrm>
              <a:off x="5682067" y="3935576"/>
              <a:ext cx="863218" cy="374016"/>
            </a:xfrm>
            <a:custGeom>
              <a:avLst/>
              <a:gdLst>
                <a:gd name="T0" fmla="*/ 63 w 537"/>
                <a:gd name="T1" fmla="*/ 120 h 233"/>
                <a:gd name="T2" fmla="*/ 89 w 537"/>
                <a:gd name="T3" fmla="*/ 216 h 233"/>
                <a:gd name="T4" fmla="*/ 473 w 537"/>
                <a:gd name="T5" fmla="*/ 113 h 233"/>
                <a:gd name="T6" fmla="*/ 448 w 537"/>
                <a:gd name="T7" fmla="*/ 17 h 233"/>
                <a:gd name="T8" fmla="*/ 63 w 537"/>
                <a:gd name="T9" fmla="*/ 12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233">
                  <a:moveTo>
                    <a:pt x="63" y="120"/>
                  </a:moveTo>
                  <a:cubicBezTo>
                    <a:pt x="0" y="137"/>
                    <a:pt x="25" y="233"/>
                    <a:pt x="89" y="216"/>
                  </a:cubicBezTo>
                  <a:cubicBezTo>
                    <a:pt x="473" y="113"/>
                    <a:pt x="473" y="113"/>
                    <a:pt x="473" y="113"/>
                  </a:cubicBezTo>
                  <a:cubicBezTo>
                    <a:pt x="537" y="96"/>
                    <a:pt x="511" y="0"/>
                    <a:pt x="448" y="17"/>
                  </a:cubicBezTo>
                  <a:cubicBezTo>
                    <a:pt x="63" y="120"/>
                    <a:pt x="63" y="120"/>
                    <a:pt x="63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Freeform: Shape 28"/>
            <p:cNvSpPr/>
            <p:nvPr/>
          </p:nvSpPr>
          <p:spPr bwMode="auto">
            <a:xfrm>
              <a:off x="5688843" y="3698428"/>
              <a:ext cx="602356" cy="328620"/>
            </a:xfrm>
            <a:custGeom>
              <a:avLst/>
              <a:gdLst>
                <a:gd name="T0" fmla="*/ 166 w 375"/>
                <a:gd name="T1" fmla="*/ 36 h 205"/>
                <a:gd name="T2" fmla="*/ 375 w 375"/>
                <a:gd name="T3" fmla="*/ 160 h 205"/>
                <a:gd name="T4" fmla="*/ 202 w 375"/>
                <a:gd name="T5" fmla="*/ 205 h 205"/>
                <a:gd name="T6" fmla="*/ 0 w 375"/>
                <a:gd name="T7" fmla="*/ 81 h 205"/>
                <a:gd name="T8" fmla="*/ 166 w 375"/>
                <a:gd name="T9" fmla="*/ 3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05">
                  <a:moveTo>
                    <a:pt x="166" y="36"/>
                  </a:moveTo>
                  <a:cubicBezTo>
                    <a:pt x="287" y="0"/>
                    <a:pt x="334" y="75"/>
                    <a:pt x="375" y="160"/>
                  </a:cubicBezTo>
                  <a:cubicBezTo>
                    <a:pt x="318" y="175"/>
                    <a:pt x="260" y="190"/>
                    <a:pt x="202" y="205"/>
                  </a:cubicBezTo>
                  <a:cubicBezTo>
                    <a:pt x="156" y="56"/>
                    <a:pt x="61" y="73"/>
                    <a:pt x="0" y="81"/>
                  </a:cubicBezTo>
                  <a:cubicBezTo>
                    <a:pt x="56" y="66"/>
                    <a:pt x="111" y="51"/>
                    <a:pt x="166" y="36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1" name="Group 29"/>
            <p:cNvGrpSpPr/>
            <p:nvPr/>
          </p:nvGrpSpPr>
          <p:grpSpPr>
            <a:xfrm>
              <a:off x="5856201" y="4567752"/>
              <a:ext cx="550861" cy="490558"/>
              <a:chOff x="5708371" y="5136354"/>
              <a:chExt cx="831509" cy="740482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6" name="Freeform: Shape 34"/>
              <p:cNvSpPr/>
              <p:nvPr/>
            </p:nvSpPr>
            <p:spPr bwMode="auto">
              <a:xfrm>
                <a:off x="5708371" y="5136354"/>
                <a:ext cx="831509" cy="563544"/>
              </a:xfrm>
              <a:custGeom>
                <a:avLst/>
                <a:gdLst>
                  <a:gd name="T0" fmla="*/ 813 w 813"/>
                  <a:gd name="T1" fmla="*/ 0 h 551"/>
                  <a:gd name="T2" fmla="*/ 524 w 813"/>
                  <a:gd name="T3" fmla="*/ 551 h 551"/>
                  <a:gd name="T4" fmla="*/ 256 w 813"/>
                  <a:gd name="T5" fmla="*/ 551 h 551"/>
                  <a:gd name="T6" fmla="*/ 0 w 813"/>
                  <a:gd name="T7" fmla="*/ 215 h 551"/>
                  <a:gd name="T8" fmla="*/ 0 w 813"/>
                  <a:gd name="T9" fmla="*/ 215 h 551"/>
                  <a:gd name="T10" fmla="*/ 813 w 813"/>
                  <a:gd name="T11" fmla="*/ 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3" h="551">
                    <a:moveTo>
                      <a:pt x="813" y="0"/>
                    </a:moveTo>
                    <a:lnTo>
                      <a:pt x="524" y="551"/>
                    </a:lnTo>
                    <a:lnTo>
                      <a:pt x="256" y="551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81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 sz="2135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7" name="Group 35"/>
              <p:cNvGrpSpPr/>
              <p:nvPr/>
            </p:nvGrpSpPr>
            <p:grpSpPr>
              <a:xfrm>
                <a:off x="5708371" y="5136354"/>
                <a:ext cx="831509" cy="740482"/>
                <a:chOff x="5708371" y="5136354"/>
                <a:chExt cx="831509" cy="740482"/>
              </a:xfrm>
              <a:grpFill/>
            </p:grpSpPr>
            <p:sp>
              <p:nvSpPr>
                <p:cNvPr id="18" name="Freeform: Shape 36"/>
                <p:cNvSpPr/>
                <p:nvPr/>
              </p:nvSpPr>
              <p:spPr bwMode="auto">
                <a:xfrm>
                  <a:off x="5708371" y="5136354"/>
                  <a:ext cx="831509" cy="563544"/>
                </a:xfrm>
                <a:custGeom>
                  <a:avLst/>
                  <a:gdLst>
                    <a:gd name="T0" fmla="*/ 813 w 813"/>
                    <a:gd name="T1" fmla="*/ 0 h 551"/>
                    <a:gd name="T2" fmla="*/ 524 w 813"/>
                    <a:gd name="T3" fmla="*/ 551 h 551"/>
                    <a:gd name="T4" fmla="*/ 256 w 813"/>
                    <a:gd name="T5" fmla="*/ 551 h 551"/>
                    <a:gd name="T6" fmla="*/ 0 w 813"/>
                    <a:gd name="T7" fmla="*/ 215 h 551"/>
                    <a:gd name="T8" fmla="*/ 0 w 813"/>
                    <a:gd name="T9" fmla="*/ 215 h 551"/>
                    <a:gd name="T10" fmla="*/ 813 w 813"/>
                    <a:gd name="T11" fmla="*/ 0 h 5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13" h="551">
                      <a:moveTo>
                        <a:pt x="813" y="0"/>
                      </a:moveTo>
                      <a:lnTo>
                        <a:pt x="524" y="551"/>
                      </a:lnTo>
                      <a:lnTo>
                        <a:pt x="256" y="551"/>
                      </a:lnTo>
                      <a:lnTo>
                        <a:pt x="0" y="215"/>
                      </a:lnTo>
                      <a:lnTo>
                        <a:pt x="0" y="215"/>
                      </a:lnTo>
                      <a:lnTo>
                        <a:pt x="813" y="0"/>
                      </a:lnTo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 sz="2135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19" name="Freeform: Shape 37"/>
                <p:cNvSpPr/>
                <p:nvPr/>
              </p:nvSpPr>
              <p:spPr bwMode="auto">
                <a:xfrm>
                  <a:off x="5967131" y="5733649"/>
                  <a:ext cx="279215" cy="143187"/>
                </a:xfrm>
                <a:custGeom>
                  <a:avLst/>
                  <a:gdLst>
                    <a:gd name="T0" fmla="*/ 115 w 115"/>
                    <a:gd name="T1" fmla="*/ 0 h 59"/>
                    <a:gd name="T2" fmla="*/ 115 w 115"/>
                    <a:gd name="T3" fmla="*/ 2 h 59"/>
                    <a:gd name="T4" fmla="*/ 57 w 115"/>
                    <a:gd name="T5" fmla="*/ 59 h 59"/>
                    <a:gd name="T6" fmla="*/ 0 w 115"/>
                    <a:gd name="T7" fmla="*/ 2 h 59"/>
                    <a:gd name="T8" fmla="*/ 0 w 115"/>
                    <a:gd name="T9" fmla="*/ 0 h 59"/>
                    <a:gd name="T10" fmla="*/ 1 w 115"/>
                    <a:gd name="T11" fmla="*/ 2 h 59"/>
                    <a:gd name="T12" fmla="*/ 114 w 115"/>
                    <a:gd name="T13" fmla="*/ 2 h 59"/>
                    <a:gd name="T14" fmla="*/ 115 w 115"/>
                    <a:gd name="T15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59">
                      <a:moveTo>
                        <a:pt x="115" y="0"/>
                      </a:moveTo>
                      <a:cubicBezTo>
                        <a:pt x="115" y="0"/>
                        <a:pt x="115" y="1"/>
                        <a:pt x="115" y="2"/>
                      </a:cubicBezTo>
                      <a:cubicBezTo>
                        <a:pt x="115" y="33"/>
                        <a:pt x="89" y="59"/>
                        <a:pt x="57" y="59"/>
                      </a:cubicBezTo>
                      <a:cubicBezTo>
                        <a:pt x="26" y="59"/>
                        <a:pt x="0" y="33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14" y="2"/>
                        <a:pt x="114" y="2"/>
                        <a:pt x="114" y="2"/>
                      </a:cubicBezTo>
                      <a:cubicBezTo>
                        <a:pt x="115" y="0"/>
                        <a:pt x="115" y="0"/>
                        <a:pt x="115" y="0"/>
                      </a:cubicBezTo>
                      <a:close/>
                    </a:path>
                  </a:pathLst>
                </a:custGeom>
                <a:solidFill>
                  <a:schemeClr val="tx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 sz="2135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sp>
          <p:nvSpPr>
            <p:cNvPr id="12" name="Freeform: Shape 30"/>
            <p:cNvSpPr/>
            <p:nvPr/>
          </p:nvSpPr>
          <p:spPr bwMode="auto">
            <a:xfrm>
              <a:off x="5547232" y="2476778"/>
              <a:ext cx="694504" cy="272381"/>
            </a:xfrm>
            <a:custGeom>
              <a:avLst/>
              <a:gdLst>
                <a:gd name="T0" fmla="*/ 85 w 432"/>
                <a:gd name="T1" fmla="*/ 0 h 170"/>
                <a:gd name="T2" fmla="*/ 106 w 432"/>
                <a:gd name="T3" fmla="*/ 3 h 170"/>
                <a:gd name="T4" fmla="*/ 106 w 432"/>
                <a:gd name="T5" fmla="*/ 3 h 170"/>
                <a:gd name="T6" fmla="*/ 432 w 432"/>
                <a:gd name="T7" fmla="*/ 86 h 170"/>
                <a:gd name="T8" fmla="*/ 112 w 432"/>
                <a:gd name="T9" fmla="*/ 166 h 170"/>
                <a:gd name="T10" fmla="*/ 112 w 432"/>
                <a:gd name="T11" fmla="*/ 166 h 170"/>
                <a:gd name="T12" fmla="*/ 85 w 432"/>
                <a:gd name="T13" fmla="*/ 170 h 170"/>
                <a:gd name="T14" fmla="*/ 0 w 432"/>
                <a:gd name="T15" fmla="*/ 85 h 170"/>
                <a:gd name="T16" fmla="*/ 85 w 432"/>
                <a:gd name="T1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170">
                  <a:moveTo>
                    <a:pt x="85" y="0"/>
                  </a:moveTo>
                  <a:cubicBezTo>
                    <a:pt x="92" y="0"/>
                    <a:pt x="99" y="1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432" y="86"/>
                    <a:pt x="432" y="86"/>
                    <a:pt x="432" y="86"/>
                  </a:cubicBezTo>
                  <a:cubicBezTo>
                    <a:pt x="112" y="166"/>
                    <a:pt x="112" y="166"/>
                    <a:pt x="112" y="166"/>
                  </a:cubicBezTo>
                  <a:cubicBezTo>
                    <a:pt x="112" y="166"/>
                    <a:pt x="112" y="166"/>
                    <a:pt x="112" y="166"/>
                  </a:cubicBezTo>
                  <a:cubicBezTo>
                    <a:pt x="103" y="169"/>
                    <a:pt x="94" y="170"/>
                    <a:pt x="85" y="170"/>
                  </a:cubicBezTo>
                  <a:cubicBezTo>
                    <a:pt x="38" y="170"/>
                    <a:pt x="0" y="132"/>
                    <a:pt x="0" y="85"/>
                  </a:cubicBezTo>
                  <a:cubicBezTo>
                    <a:pt x="0" y="38"/>
                    <a:pt x="38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Freeform: Shape 31"/>
            <p:cNvSpPr/>
            <p:nvPr/>
          </p:nvSpPr>
          <p:spPr bwMode="auto">
            <a:xfrm>
              <a:off x="5443060" y="2561186"/>
              <a:ext cx="1339983" cy="560923"/>
            </a:xfrm>
            <a:custGeom>
              <a:avLst/>
              <a:gdLst>
                <a:gd name="connsiteX0" fmla="*/ 982060 w 2022667"/>
                <a:gd name="connsiteY0" fmla="*/ 271936 h 846697"/>
                <a:gd name="connsiteX1" fmla="*/ 123436 w 2022667"/>
                <a:gd name="connsiteY1" fmla="*/ 504080 h 846697"/>
                <a:gd name="connsiteX2" fmla="*/ 140415 w 2022667"/>
                <a:gd name="connsiteY2" fmla="*/ 564534 h 846697"/>
                <a:gd name="connsiteX3" fmla="*/ 999038 w 2022667"/>
                <a:gd name="connsiteY3" fmla="*/ 332390 h 846697"/>
                <a:gd name="connsiteX4" fmla="*/ 982060 w 2022667"/>
                <a:gd name="connsiteY4" fmla="*/ 271936 h 846697"/>
                <a:gd name="connsiteX5" fmla="*/ 1810824 w 2022667"/>
                <a:gd name="connsiteY5" fmla="*/ 386 h 846697"/>
                <a:gd name="connsiteX6" fmla="*/ 1869874 w 2022667"/>
                <a:gd name="connsiteY6" fmla="*/ 407616 h 846697"/>
                <a:gd name="connsiteX7" fmla="*/ 261781 w 2022667"/>
                <a:gd name="connsiteY7" fmla="*/ 838458 h 846697"/>
                <a:gd name="connsiteX8" fmla="*/ 152634 w 2022667"/>
                <a:gd name="connsiteY8" fmla="*/ 439082 h 846697"/>
                <a:gd name="connsiteX9" fmla="*/ 1763153 w 2022667"/>
                <a:gd name="connsiteY9" fmla="*/ 8239 h 846697"/>
                <a:gd name="connsiteX10" fmla="*/ 1810824 w 2022667"/>
                <a:gd name="connsiteY10" fmla="*/ 386 h 8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2667" h="846697">
                  <a:moveTo>
                    <a:pt x="982060" y="271936"/>
                  </a:moveTo>
                  <a:cubicBezTo>
                    <a:pt x="123436" y="504080"/>
                    <a:pt x="123436" y="504080"/>
                    <a:pt x="123436" y="504080"/>
                  </a:cubicBezTo>
                  <a:cubicBezTo>
                    <a:pt x="84628" y="513753"/>
                    <a:pt x="101607" y="574207"/>
                    <a:pt x="140415" y="564534"/>
                  </a:cubicBezTo>
                  <a:cubicBezTo>
                    <a:pt x="999038" y="332390"/>
                    <a:pt x="999038" y="332390"/>
                    <a:pt x="999038" y="332390"/>
                  </a:cubicBezTo>
                  <a:cubicBezTo>
                    <a:pt x="1037846" y="320299"/>
                    <a:pt x="1020868" y="262263"/>
                    <a:pt x="982060" y="271936"/>
                  </a:cubicBezTo>
                  <a:close/>
                  <a:moveTo>
                    <a:pt x="1810824" y="386"/>
                  </a:moveTo>
                  <a:cubicBezTo>
                    <a:pt x="2039421" y="-13318"/>
                    <a:pt x="2117728" y="341809"/>
                    <a:pt x="1869874" y="407616"/>
                  </a:cubicBezTo>
                  <a:cubicBezTo>
                    <a:pt x="1869874" y="407616"/>
                    <a:pt x="1869874" y="407616"/>
                    <a:pt x="261781" y="838458"/>
                  </a:cubicBezTo>
                  <a:cubicBezTo>
                    <a:pt x="-5022" y="908651"/>
                    <a:pt x="-111743" y="509275"/>
                    <a:pt x="152634" y="439082"/>
                  </a:cubicBezTo>
                  <a:cubicBezTo>
                    <a:pt x="152634" y="439082"/>
                    <a:pt x="152634" y="439082"/>
                    <a:pt x="1763153" y="8239"/>
                  </a:cubicBezTo>
                  <a:cubicBezTo>
                    <a:pt x="1779676" y="3852"/>
                    <a:pt x="1795584" y="1299"/>
                    <a:pt x="1810824" y="3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Freeform: Shape 32"/>
            <p:cNvSpPr/>
            <p:nvPr/>
          </p:nvSpPr>
          <p:spPr bwMode="auto">
            <a:xfrm>
              <a:off x="5443060" y="2907435"/>
              <a:ext cx="1339983" cy="562252"/>
            </a:xfrm>
            <a:custGeom>
              <a:avLst/>
              <a:gdLst>
                <a:gd name="connsiteX0" fmla="*/ 982060 w 2022667"/>
                <a:gd name="connsiteY0" fmla="*/ 266822 h 848703"/>
                <a:gd name="connsiteX1" fmla="*/ 123436 w 2022667"/>
                <a:gd name="connsiteY1" fmla="*/ 499446 h 848703"/>
                <a:gd name="connsiteX2" fmla="*/ 140415 w 2022667"/>
                <a:gd name="connsiteY2" fmla="*/ 560025 h 848703"/>
                <a:gd name="connsiteX3" fmla="*/ 999038 w 2022667"/>
                <a:gd name="connsiteY3" fmla="*/ 327401 h 848703"/>
                <a:gd name="connsiteX4" fmla="*/ 982060 w 2022667"/>
                <a:gd name="connsiteY4" fmla="*/ 266822 h 848703"/>
                <a:gd name="connsiteX5" fmla="*/ 1810824 w 2022667"/>
                <a:gd name="connsiteY5" fmla="*/ 369 h 848703"/>
                <a:gd name="connsiteX6" fmla="*/ 1869874 w 2022667"/>
                <a:gd name="connsiteY6" fmla="*/ 409834 h 848703"/>
                <a:gd name="connsiteX7" fmla="*/ 261781 w 2022667"/>
                <a:gd name="connsiteY7" fmla="*/ 840511 h 848703"/>
                <a:gd name="connsiteX8" fmla="*/ 152634 w 2022667"/>
                <a:gd name="connsiteY8" fmla="*/ 438869 h 848703"/>
                <a:gd name="connsiteX9" fmla="*/ 1763153 w 2022667"/>
                <a:gd name="connsiteY9" fmla="*/ 8192 h 848703"/>
                <a:gd name="connsiteX10" fmla="*/ 1810824 w 2022667"/>
                <a:gd name="connsiteY10" fmla="*/ 369 h 8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2667" h="848703">
                  <a:moveTo>
                    <a:pt x="982060" y="266822"/>
                  </a:moveTo>
                  <a:cubicBezTo>
                    <a:pt x="123436" y="499446"/>
                    <a:pt x="123436" y="499446"/>
                    <a:pt x="123436" y="499446"/>
                  </a:cubicBezTo>
                  <a:cubicBezTo>
                    <a:pt x="84628" y="511562"/>
                    <a:pt x="101607" y="572141"/>
                    <a:pt x="140415" y="560025"/>
                  </a:cubicBezTo>
                  <a:cubicBezTo>
                    <a:pt x="999038" y="327401"/>
                    <a:pt x="999038" y="327401"/>
                    <a:pt x="999038" y="327401"/>
                  </a:cubicBezTo>
                  <a:cubicBezTo>
                    <a:pt x="1037846" y="317708"/>
                    <a:pt x="1020868" y="257129"/>
                    <a:pt x="982060" y="266822"/>
                  </a:cubicBezTo>
                  <a:close/>
                  <a:moveTo>
                    <a:pt x="1810824" y="369"/>
                  </a:moveTo>
                  <a:cubicBezTo>
                    <a:pt x="2039421" y="-13064"/>
                    <a:pt x="2117728" y="344054"/>
                    <a:pt x="1869874" y="409834"/>
                  </a:cubicBezTo>
                  <a:cubicBezTo>
                    <a:pt x="261781" y="840511"/>
                    <a:pt x="261781" y="840511"/>
                    <a:pt x="261781" y="840511"/>
                  </a:cubicBezTo>
                  <a:cubicBezTo>
                    <a:pt x="-5022" y="910677"/>
                    <a:pt x="-111743" y="509035"/>
                    <a:pt x="152634" y="438869"/>
                  </a:cubicBezTo>
                  <a:cubicBezTo>
                    <a:pt x="1763153" y="8192"/>
                    <a:pt x="1763153" y="8192"/>
                    <a:pt x="1763153" y="8192"/>
                  </a:cubicBezTo>
                  <a:cubicBezTo>
                    <a:pt x="1779676" y="3807"/>
                    <a:pt x="1795584" y="1264"/>
                    <a:pt x="1810824" y="3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Freeform: Shape 33"/>
            <p:cNvSpPr/>
            <p:nvPr/>
          </p:nvSpPr>
          <p:spPr bwMode="auto">
            <a:xfrm>
              <a:off x="5443060" y="3258385"/>
              <a:ext cx="1339983" cy="561036"/>
            </a:xfrm>
            <a:custGeom>
              <a:avLst/>
              <a:gdLst>
                <a:gd name="connsiteX0" fmla="*/ 982060 w 2022667"/>
                <a:gd name="connsiteY0" fmla="*/ 272356 h 846868"/>
                <a:gd name="connsiteX1" fmla="*/ 123436 w 2022667"/>
                <a:gd name="connsiteY1" fmla="*/ 504980 h 846868"/>
                <a:gd name="connsiteX2" fmla="*/ 140415 w 2022667"/>
                <a:gd name="connsiteY2" fmla="*/ 565559 h 846868"/>
                <a:gd name="connsiteX3" fmla="*/ 999038 w 2022667"/>
                <a:gd name="connsiteY3" fmla="*/ 332935 h 846868"/>
                <a:gd name="connsiteX4" fmla="*/ 982060 w 2022667"/>
                <a:gd name="connsiteY4" fmla="*/ 272356 h 846868"/>
                <a:gd name="connsiteX5" fmla="*/ 1810824 w 2022667"/>
                <a:gd name="connsiteY5" fmla="*/ 385 h 846868"/>
                <a:gd name="connsiteX6" fmla="*/ 1869874 w 2022667"/>
                <a:gd name="connsiteY6" fmla="*/ 409877 h 846868"/>
                <a:gd name="connsiteX7" fmla="*/ 261781 w 2022667"/>
                <a:gd name="connsiteY7" fmla="*/ 838134 h 846868"/>
                <a:gd name="connsiteX8" fmla="*/ 152634 w 2022667"/>
                <a:gd name="connsiteY8" fmla="*/ 438912 h 846868"/>
                <a:gd name="connsiteX9" fmla="*/ 1763153 w 2022667"/>
                <a:gd name="connsiteY9" fmla="*/ 8235 h 846868"/>
                <a:gd name="connsiteX10" fmla="*/ 1810824 w 2022667"/>
                <a:gd name="connsiteY10" fmla="*/ 385 h 84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2667" h="846868">
                  <a:moveTo>
                    <a:pt x="982060" y="272356"/>
                  </a:moveTo>
                  <a:lnTo>
                    <a:pt x="123436" y="504980"/>
                  </a:lnTo>
                  <a:cubicBezTo>
                    <a:pt x="84628" y="514673"/>
                    <a:pt x="101607" y="575252"/>
                    <a:pt x="140415" y="565559"/>
                  </a:cubicBezTo>
                  <a:cubicBezTo>
                    <a:pt x="999038" y="332935"/>
                    <a:pt x="999038" y="332935"/>
                    <a:pt x="999038" y="332935"/>
                  </a:cubicBezTo>
                  <a:cubicBezTo>
                    <a:pt x="1037846" y="320819"/>
                    <a:pt x="1020868" y="260240"/>
                    <a:pt x="982060" y="272356"/>
                  </a:cubicBezTo>
                  <a:close/>
                  <a:moveTo>
                    <a:pt x="1810824" y="385"/>
                  </a:moveTo>
                  <a:cubicBezTo>
                    <a:pt x="2039421" y="-13304"/>
                    <a:pt x="2117728" y="341828"/>
                    <a:pt x="1869874" y="409877"/>
                  </a:cubicBezTo>
                  <a:cubicBezTo>
                    <a:pt x="1869874" y="409877"/>
                    <a:pt x="1869874" y="409877"/>
                    <a:pt x="261781" y="838134"/>
                  </a:cubicBezTo>
                  <a:cubicBezTo>
                    <a:pt x="-5022" y="910720"/>
                    <a:pt x="-111743" y="509078"/>
                    <a:pt x="152634" y="438912"/>
                  </a:cubicBezTo>
                  <a:cubicBezTo>
                    <a:pt x="152634" y="438912"/>
                    <a:pt x="152634" y="438912"/>
                    <a:pt x="1763153" y="8235"/>
                  </a:cubicBezTo>
                  <a:cubicBezTo>
                    <a:pt x="1779676" y="3850"/>
                    <a:pt x="1795584" y="1298"/>
                    <a:pt x="1810824" y="3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13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6" name="矩形 8"/>
          <p:cNvSpPr/>
          <p:nvPr/>
        </p:nvSpPr>
        <p:spPr>
          <a:xfrm>
            <a:off x="2304515" y="1749440"/>
            <a:ext cx="2111713" cy="5848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可以用关键词概括</a:t>
            </a:r>
            <a:r>
              <a:rPr lang="zh-CN" altLang="en-US" sz="1335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endParaRPr lang="en-US" altLang="zh-CN" sz="1335" dirty="0" smtClean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</a:t>
            </a: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：冷兔，幽默好玩。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矩形 8"/>
          <p:cNvSpPr/>
          <p:nvPr/>
        </p:nvSpPr>
        <p:spPr>
          <a:xfrm>
            <a:off x="2400502" y="2901284"/>
            <a:ext cx="2063720" cy="8318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一定不要选跟帐号气质不搭配的人</a:t>
            </a:r>
            <a:r>
              <a:rPr lang="zh-CN" altLang="en-US" sz="1335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，如</a:t>
            </a: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：美食类的帐号要找吃货。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矩形 8"/>
          <p:cNvSpPr/>
          <p:nvPr/>
        </p:nvSpPr>
        <p:spPr>
          <a:xfrm>
            <a:off x="912704" y="4149114"/>
            <a:ext cx="3472978" cy="8318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最基本的方法是找大</a:t>
            </a:r>
            <a:r>
              <a:rPr lang="en-US" altLang="zh-CN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互转，平时多积累人脉人品。平时跟热点，结合后转发量可能比较大，所以有时候该跟必须跟。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矩形 8"/>
          <p:cNvSpPr/>
          <p:nvPr/>
        </p:nvSpPr>
        <p:spPr>
          <a:xfrm>
            <a:off x="1823352" y="5636912"/>
            <a:ext cx="2976824" cy="33782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比如微博上的微群、投票用过吗？</a:t>
            </a:r>
            <a:endParaRPr lang="zh-CN" altLang="en-US" sz="13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2880437" y="1317499"/>
            <a:ext cx="160782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打造个性标签</a:t>
            </a:r>
            <a:endParaRPr lang="zh-CN" altLang="en-US" sz="1865" b="1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3360371" y="2517336"/>
            <a:ext cx="113284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人神合一</a:t>
            </a:r>
            <a:endParaRPr lang="zh-CN" altLang="en-US" sz="1865" b="1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1872573" y="3717173"/>
            <a:ext cx="283972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提升转发数（大</a:t>
            </a:r>
            <a:r>
              <a:rPr lang="en-US" altLang="zh-CN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V/</a:t>
            </a: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热点）</a:t>
            </a:r>
            <a:endParaRPr lang="zh-CN" altLang="en-US" sz="1865" b="1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2976424" y="5178541"/>
            <a:ext cx="160782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熟悉平台功能</a:t>
            </a:r>
            <a:endParaRPr lang="zh-CN" altLang="en-US" sz="1865" b="1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7439818" y="1317499"/>
            <a:ext cx="3620135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跟热点的注意事项（合法</a:t>
            </a:r>
            <a:r>
              <a:rPr lang="en-US" altLang="zh-CN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/</a:t>
            </a: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品牌）</a:t>
            </a:r>
            <a:endParaRPr lang="zh-CN" altLang="en-US" sz="1865" b="1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7487811" y="2709310"/>
            <a:ext cx="208280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坚持不懈，有原则</a:t>
            </a:r>
            <a:endParaRPr lang="zh-CN" altLang="en-US" sz="1865" b="1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7583798" y="4255492"/>
            <a:ext cx="232029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关于新媒体人员招聘</a:t>
            </a:r>
            <a:endParaRPr lang="zh-CN" altLang="en-US" sz="1865" b="1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7560342" y="5528782"/>
            <a:ext cx="1132840" cy="3784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zh-CN" altLang="en-US" sz="1865" b="1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跨界合作</a:t>
            </a:r>
            <a:endParaRPr lang="zh-CN" altLang="en-US" sz="1865" b="1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65" name="AutoShape 2"/>
          <p:cNvSpPr/>
          <p:nvPr/>
        </p:nvSpPr>
        <p:spPr bwMode="auto">
          <a:xfrm>
            <a:off x="6910043" y="4596048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>
            <a:lvl1pPr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1pPr>
            <a:lvl2pPr marL="742950" indent="-28575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2pPr>
            <a:lvl3pPr marL="11430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3pPr>
            <a:lvl4pPr marL="16002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4pPr>
            <a:lvl5pPr marL="20574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5pPr>
            <a:lvl6pPr marL="25146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6pPr>
            <a:lvl7pPr marL="29718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7pPr>
            <a:lvl8pPr marL="34290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8pPr>
            <a:lvl9pPr marL="38862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9pPr>
          </a:lstStyle>
          <a:p>
            <a:pPr algn="ctr"/>
            <a:r>
              <a:rPr lang="en-US" altLang="zh-CN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07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AutoShape 4"/>
          <p:cNvSpPr/>
          <p:nvPr/>
        </p:nvSpPr>
        <p:spPr bwMode="auto">
          <a:xfrm>
            <a:off x="4619326" y="2789739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/>
          <a:p>
            <a:pPr algn="ctr"/>
            <a:r>
              <a:rPr lang="en-US" altLang="zh-CN" sz="2135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02</a:t>
            </a:r>
            <a:endParaRPr lang="en-US" altLang="zh-CN" sz="2135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AutoShape 6"/>
          <p:cNvSpPr/>
          <p:nvPr/>
        </p:nvSpPr>
        <p:spPr bwMode="auto">
          <a:xfrm>
            <a:off x="6898919" y="3260175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/>
          <a:p>
            <a:pPr algn="ctr"/>
            <a:r>
              <a:rPr lang="en-US" altLang="zh-CN" sz="2135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06</a:t>
            </a:r>
            <a:endParaRPr lang="en-US" altLang="zh-CN" sz="2135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AutoShape 8"/>
          <p:cNvSpPr/>
          <p:nvPr/>
        </p:nvSpPr>
        <p:spPr bwMode="auto">
          <a:xfrm>
            <a:off x="4608202" y="1605460"/>
            <a:ext cx="481781" cy="569365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lIns="0" tIns="0" rIns="0" bIns="0" anchor="ctr"/>
          <a:lstStyle>
            <a:lvl1pPr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1pPr>
            <a:lvl2pPr marL="742950" indent="-28575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2pPr>
            <a:lvl3pPr marL="11430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3pPr>
            <a:lvl4pPr marL="16002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4pPr>
            <a:lvl5pPr marL="20574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5pPr>
            <a:lvl6pPr marL="25146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6pPr>
            <a:lvl7pPr marL="29718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7pPr>
            <a:lvl8pPr marL="34290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8pPr>
            <a:lvl9pPr marL="38862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9pPr>
          </a:lstStyle>
          <a:p>
            <a:pPr algn="ctr"/>
            <a:r>
              <a:rPr lang="en-US" altLang="zh-CN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01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AutoShape 10"/>
          <p:cNvSpPr/>
          <p:nvPr/>
        </p:nvSpPr>
        <p:spPr bwMode="auto">
          <a:xfrm>
            <a:off x="4636706" y="4116358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/>
          <a:p>
            <a:pPr algn="ctr"/>
            <a:r>
              <a:rPr lang="en-US" altLang="zh-CN" sz="2135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03</a:t>
            </a:r>
            <a:endParaRPr lang="en-US" altLang="zh-CN" sz="2135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AutoShape 12"/>
          <p:cNvSpPr/>
          <p:nvPr/>
        </p:nvSpPr>
        <p:spPr bwMode="auto">
          <a:xfrm>
            <a:off x="6894748" y="2075897"/>
            <a:ext cx="481781" cy="569365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lIns="0" tIns="0" rIns="0" bIns="0" anchor="ctr"/>
          <a:lstStyle/>
          <a:p>
            <a:pPr algn="ctr"/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05</a:t>
            </a:r>
            <a:endParaRPr lang="en-US" altLang="zh-CN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Line 16"/>
          <p:cNvSpPr>
            <a:spLocks noChangeShapeType="1"/>
          </p:cNvSpPr>
          <p:nvPr/>
        </p:nvSpPr>
        <p:spPr bwMode="auto">
          <a:xfrm>
            <a:off x="5326354" y="4425951"/>
            <a:ext cx="1375820" cy="421329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2" name="Line 17"/>
          <p:cNvSpPr>
            <a:spLocks noChangeShapeType="1"/>
          </p:cNvSpPr>
          <p:nvPr/>
        </p:nvSpPr>
        <p:spPr bwMode="auto">
          <a:xfrm flipV="1">
            <a:off x="5328440" y="3549128"/>
            <a:ext cx="1348012" cy="864724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3" name="Line 18"/>
          <p:cNvSpPr>
            <a:spLocks noChangeShapeType="1"/>
          </p:cNvSpPr>
          <p:nvPr/>
        </p:nvSpPr>
        <p:spPr bwMode="auto">
          <a:xfrm>
            <a:off x="5324964" y="3081538"/>
            <a:ext cx="1350099" cy="465454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4" name="Line 19"/>
          <p:cNvSpPr>
            <a:spLocks noChangeShapeType="1"/>
          </p:cNvSpPr>
          <p:nvPr/>
        </p:nvSpPr>
        <p:spPr bwMode="auto">
          <a:xfrm flipV="1">
            <a:off x="5327744" y="2377660"/>
            <a:ext cx="1320899" cy="706724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5" name="Line 20"/>
          <p:cNvSpPr>
            <a:spLocks noChangeShapeType="1"/>
          </p:cNvSpPr>
          <p:nvPr/>
        </p:nvSpPr>
        <p:spPr bwMode="auto">
          <a:xfrm>
            <a:off x="5338172" y="1888719"/>
            <a:ext cx="1307690" cy="478266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76" name="AutoShape 21"/>
          <p:cNvSpPr/>
          <p:nvPr/>
        </p:nvSpPr>
        <p:spPr bwMode="auto">
          <a:xfrm>
            <a:off x="6550620" y="2266634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77" name="AutoShape 22"/>
          <p:cNvSpPr/>
          <p:nvPr/>
        </p:nvSpPr>
        <p:spPr bwMode="auto">
          <a:xfrm>
            <a:off x="6579818" y="3443083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79" name="AutoShape 24"/>
          <p:cNvSpPr/>
          <p:nvPr/>
        </p:nvSpPr>
        <p:spPr bwMode="auto">
          <a:xfrm>
            <a:off x="5257528" y="1788368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80" name="AutoShape 25"/>
          <p:cNvSpPr/>
          <p:nvPr/>
        </p:nvSpPr>
        <p:spPr bwMode="auto">
          <a:xfrm>
            <a:off x="5242233" y="2972646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81" name="AutoShape 26"/>
          <p:cNvSpPr/>
          <p:nvPr/>
        </p:nvSpPr>
        <p:spPr bwMode="auto">
          <a:xfrm>
            <a:off x="5235282" y="4308519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83" name="AutoShape 4"/>
          <p:cNvSpPr/>
          <p:nvPr/>
        </p:nvSpPr>
        <p:spPr bwMode="auto">
          <a:xfrm>
            <a:off x="4667679" y="5313791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/>
          <a:p>
            <a:pPr algn="ctr"/>
            <a:r>
              <a:rPr lang="en-US" altLang="zh-CN" sz="2135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04</a:t>
            </a:r>
            <a:endParaRPr lang="en-US" altLang="zh-CN" sz="2135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4" name="Line 19"/>
          <p:cNvSpPr>
            <a:spLocks noChangeShapeType="1"/>
          </p:cNvSpPr>
          <p:nvPr/>
        </p:nvSpPr>
        <p:spPr bwMode="auto">
          <a:xfrm flipV="1">
            <a:off x="5376098" y="4901712"/>
            <a:ext cx="1320899" cy="706724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85" name="AutoShape 2"/>
          <p:cNvSpPr/>
          <p:nvPr/>
        </p:nvSpPr>
        <p:spPr bwMode="auto">
          <a:xfrm>
            <a:off x="7007780" y="5731060"/>
            <a:ext cx="481781" cy="56936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0" tIns="0" rIns="0" bIns="0" anchor="ctr"/>
          <a:lstStyle>
            <a:lvl1pPr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1pPr>
            <a:lvl2pPr marL="742950" indent="-28575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2pPr>
            <a:lvl3pPr marL="11430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3pPr>
            <a:lvl4pPr marL="16002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4pPr>
            <a:lvl5pPr marL="2057400" indent="-228600" eaLnBrk="0"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5pPr>
            <a:lvl6pPr marL="25146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6pPr>
            <a:lvl7pPr marL="29718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7pPr>
            <a:lvl8pPr marL="34290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8pPr>
            <a:lvl9pPr marL="3886200" indent="-228600" algn="ctr" defTabSz="82550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 sz="2500" b="1">
                <a:solidFill>
                  <a:srgbClr val="FFFFFF"/>
                </a:solidFill>
                <a:latin typeface="Lato" charset="0"/>
                <a:ea typeface="MS PGothic" panose="020B0600070205080204" pitchFamily="34" charset="-128"/>
                <a:sym typeface="Lato" charset="0"/>
              </a:defRPr>
            </a:lvl9pPr>
          </a:lstStyle>
          <a:p>
            <a:pPr algn="ctr"/>
            <a:r>
              <a:rPr lang="en-US" altLang="zh-CN" sz="24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08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6" name="Line 16"/>
          <p:cNvSpPr>
            <a:spLocks noChangeShapeType="1"/>
          </p:cNvSpPr>
          <p:nvPr/>
        </p:nvSpPr>
        <p:spPr bwMode="auto">
          <a:xfrm>
            <a:off x="5424091" y="5560963"/>
            <a:ext cx="1375820" cy="421329"/>
          </a:xfrm>
          <a:prstGeom prst="line">
            <a:avLst/>
          </a:prstGeom>
          <a:noFill/>
          <a:ln w="101600" cap="flat" cmpd="sng">
            <a:solidFill>
              <a:schemeClr val="accent4">
                <a:lumMod val="60000"/>
                <a:lumOff val="40000"/>
              </a:schemeClr>
            </a:solidFill>
            <a:prstDash val="solid"/>
            <a:rou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 anchor="ctr"/>
          <a:lstStyle/>
          <a:p>
            <a:pPr defTabSz="241300">
              <a:defRPr/>
            </a:pPr>
            <a:endParaRPr lang="es-ES" sz="845">
              <a:solidFill>
                <a:srgbClr val="000000"/>
              </a:solidFill>
              <a:latin typeface="Helvetica" charset="0"/>
              <a:ea typeface="MS PGothic" panose="020B0600070205080204" pitchFamily="34" charset="-128"/>
              <a:sym typeface="Helvetica" charset="0"/>
            </a:endParaRPr>
          </a:p>
        </p:txBody>
      </p:sp>
      <p:sp>
        <p:nvSpPr>
          <p:cNvPr id="87" name="AutoShape 23"/>
          <p:cNvSpPr/>
          <p:nvPr/>
        </p:nvSpPr>
        <p:spPr bwMode="auto">
          <a:xfrm>
            <a:off x="6671922" y="5894779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78" name="AutoShape 23"/>
          <p:cNvSpPr/>
          <p:nvPr/>
        </p:nvSpPr>
        <p:spPr bwMode="auto">
          <a:xfrm>
            <a:off x="6617359" y="4764010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88" name="AutoShape 26"/>
          <p:cNvSpPr/>
          <p:nvPr/>
        </p:nvSpPr>
        <p:spPr bwMode="auto">
          <a:xfrm>
            <a:off x="5328104" y="5473063"/>
            <a:ext cx="189097" cy="193584"/>
          </a:xfrm>
          <a:custGeom>
            <a:avLst/>
            <a:gdLst>
              <a:gd name="T0" fmla="+- 0 10800 961"/>
              <a:gd name="T1" fmla="*/ T0 w 19679"/>
              <a:gd name="T2" fmla="+- 0 10800 961"/>
              <a:gd name="T3" fmla="*/ 10800 h 19679"/>
              <a:gd name="T4" fmla="+- 0 10800 961"/>
              <a:gd name="T5" fmla="*/ T4 w 19679"/>
              <a:gd name="T6" fmla="+- 0 10800 961"/>
              <a:gd name="T7" fmla="*/ 10800 h 19679"/>
              <a:gd name="T8" fmla="+- 0 10800 961"/>
              <a:gd name="T9" fmla="*/ T8 w 19679"/>
              <a:gd name="T10" fmla="+- 0 10800 961"/>
              <a:gd name="T11" fmla="*/ 10800 h 19679"/>
              <a:gd name="T12" fmla="+- 0 10800 961"/>
              <a:gd name="T13" fmla="*/ T12 w 19679"/>
              <a:gd name="T14" fmla="+- 0 10800 961"/>
              <a:gd name="T15" fmla="*/ 10800 h 19679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19679" h="19679">
                <a:moveTo>
                  <a:pt x="16796" y="2881"/>
                </a:moveTo>
                <a:cubicBezTo>
                  <a:pt x="20638" y="6724"/>
                  <a:pt x="20638" y="12953"/>
                  <a:pt x="16796" y="16796"/>
                </a:cubicBezTo>
                <a:cubicBezTo>
                  <a:pt x="12953" y="20639"/>
                  <a:pt x="6723" y="20639"/>
                  <a:pt x="2881" y="16796"/>
                </a:cubicBezTo>
                <a:cubicBezTo>
                  <a:pt x="-961" y="12953"/>
                  <a:pt x="-961" y="6724"/>
                  <a:pt x="2881" y="2881"/>
                </a:cubicBezTo>
                <a:cubicBezTo>
                  <a:pt x="6723" y="-961"/>
                  <a:pt x="12953" y="-961"/>
                  <a:pt x="16796" y="2881"/>
                </a:cubicBezTo>
              </a:path>
            </a:pathLst>
          </a:custGeom>
          <a:solidFill>
            <a:schemeClr val="accent3"/>
          </a:solidFill>
          <a:ln w="25400" cap="flat" cmpd="sng">
            <a:solidFill>
              <a:srgbClr val="000000">
                <a:alpha val="0"/>
              </a:srgbClr>
            </a:solidFill>
            <a:prstDash val="solid"/>
            <a:miter lim="0"/>
          </a:ln>
          <a:effectLst/>
        </p:spPr>
        <p:txBody>
          <a:bodyPr lIns="0" tIns="0" rIns="0" bIns="0" anchor="ctr"/>
          <a:lstStyle/>
          <a:p>
            <a:pPr algn="r" defTabSz="307975">
              <a:defRPr/>
            </a:pPr>
            <a:endParaRPr lang="es-ES" sz="2815">
              <a:solidFill>
                <a:srgbClr val="F1F2F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MS PGothic" panose="020B0600070205080204" pitchFamily="34" charset="-128"/>
              <a:cs typeface="Gill Sans" charset="0"/>
              <a:sym typeface="Gill Sans" charset="0"/>
            </a:endParaRPr>
          </a:p>
        </p:txBody>
      </p:sp>
      <p:sp>
        <p:nvSpPr>
          <p:cNvPr id="90" name="Freeform 21"/>
          <p:cNvSpPr/>
          <p:nvPr/>
        </p:nvSpPr>
        <p:spPr bwMode="auto">
          <a:xfrm rot="20261953">
            <a:off x="1066959" y="3080547"/>
            <a:ext cx="1439804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90" grpId="0" bldLvl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2448395" y="1220261"/>
            <a:ext cx="2087047" cy="2873553"/>
            <a:chOff x="1558" y="1280"/>
            <a:chExt cx="1315" cy="1810"/>
          </a:xfrm>
          <a:solidFill>
            <a:srgbClr val="4A67AA"/>
          </a:solidFill>
        </p:grpSpPr>
        <p:sp>
          <p:nvSpPr>
            <p:cNvPr id="3" name="Freeform 5"/>
            <p:cNvSpPr/>
            <p:nvPr/>
          </p:nvSpPr>
          <p:spPr bwMode="auto">
            <a:xfrm>
              <a:off x="1838" y="1280"/>
              <a:ext cx="1035" cy="922"/>
            </a:xfrm>
            <a:custGeom>
              <a:avLst/>
              <a:gdLst>
                <a:gd name="T0" fmla="*/ 9 w 244"/>
                <a:gd name="T1" fmla="*/ 127 h 218"/>
                <a:gd name="T2" fmla="*/ 53 w 244"/>
                <a:gd name="T3" fmla="*/ 203 h 218"/>
                <a:gd name="T4" fmla="*/ 141 w 244"/>
                <a:gd name="T5" fmla="*/ 212 h 218"/>
                <a:gd name="T6" fmla="*/ 209 w 244"/>
                <a:gd name="T7" fmla="*/ 84 h 218"/>
                <a:gd name="T8" fmla="*/ 45 w 244"/>
                <a:gd name="T9" fmla="*/ 42 h 218"/>
                <a:gd name="T10" fmla="*/ 2 w 244"/>
                <a:gd name="T11" fmla="*/ 115 h 218"/>
                <a:gd name="T12" fmla="*/ 44 w 244"/>
                <a:gd name="T13" fmla="*/ 188 h 218"/>
                <a:gd name="T14" fmla="*/ 48 w 244"/>
                <a:gd name="T15" fmla="*/ 181 h 218"/>
                <a:gd name="T16" fmla="*/ 9 w 244"/>
                <a:gd name="T17" fmla="*/ 129 h 218"/>
                <a:gd name="T18" fmla="*/ 53 w 244"/>
                <a:gd name="T19" fmla="*/ 44 h 218"/>
                <a:gd name="T20" fmla="*/ 196 w 244"/>
                <a:gd name="T21" fmla="*/ 80 h 218"/>
                <a:gd name="T22" fmla="*/ 210 w 244"/>
                <a:gd name="T23" fmla="*/ 155 h 218"/>
                <a:gd name="T24" fmla="*/ 141 w 244"/>
                <a:gd name="T25" fmla="*/ 205 h 218"/>
                <a:gd name="T26" fmla="*/ 63 w 244"/>
                <a:gd name="T27" fmla="*/ 199 h 218"/>
                <a:gd name="T28" fmla="*/ 16 w 244"/>
                <a:gd name="T29" fmla="*/ 125 h 218"/>
                <a:gd name="T30" fmla="*/ 9 w 244"/>
                <a:gd name="T31" fmla="*/ 12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18">
                  <a:moveTo>
                    <a:pt x="9" y="127"/>
                  </a:moveTo>
                  <a:cubicBezTo>
                    <a:pt x="6" y="163"/>
                    <a:pt x="21" y="188"/>
                    <a:pt x="53" y="203"/>
                  </a:cubicBezTo>
                  <a:cubicBezTo>
                    <a:pt x="80" y="216"/>
                    <a:pt x="112" y="218"/>
                    <a:pt x="141" y="212"/>
                  </a:cubicBezTo>
                  <a:cubicBezTo>
                    <a:pt x="201" y="200"/>
                    <a:pt x="244" y="141"/>
                    <a:pt x="209" y="84"/>
                  </a:cubicBezTo>
                  <a:cubicBezTo>
                    <a:pt x="177" y="33"/>
                    <a:pt x="97" y="0"/>
                    <a:pt x="45" y="42"/>
                  </a:cubicBezTo>
                  <a:cubicBezTo>
                    <a:pt x="24" y="59"/>
                    <a:pt x="2" y="86"/>
                    <a:pt x="2" y="115"/>
                  </a:cubicBezTo>
                  <a:cubicBezTo>
                    <a:pt x="1" y="147"/>
                    <a:pt x="21" y="168"/>
                    <a:pt x="44" y="188"/>
                  </a:cubicBezTo>
                  <a:cubicBezTo>
                    <a:pt x="47" y="190"/>
                    <a:pt x="51" y="184"/>
                    <a:pt x="48" y="181"/>
                  </a:cubicBezTo>
                  <a:cubicBezTo>
                    <a:pt x="32" y="166"/>
                    <a:pt x="16" y="151"/>
                    <a:pt x="9" y="129"/>
                  </a:cubicBezTo>
                  <a:cubicBezTo>
                    <a:pt x="0" y="96"/>
                    <a:pt x="28" y="62"/>
                    <a:pt x="53" y="44"/>
                  </a:cubicBezTo>
                  <a:cubicBezTo>
                    <a:pt x="100" y="10"/>
                    <a:pt x="163" y="41"/>
                    <a:pt x="196" y="80"/>
                  </a:cubicBezTo>
                  <a:cubicBezTo>
                    <a:pt x="215" y="101"/>
                    <a:pt x="221" y="129"/>
                    <a:pt x="210" y="155"/>
                  </a:cubicBezTo>
                  <a:cubicBezTo>
                    <a:pt x="199" y="183"/>
                    <a:pt x="168" y="198"/>
                    <a:pt x="141" y="205"/>
                  </a:cubicBezTo>
                  <a:cubicBezTo>
                    <a:pt x="115" y="211"/>
                    <a:pt x="88" y="207"/>
                    <a:pt x="63" y="199"/>
                  </a:cubicBezTo>
                  <a:cubicBezTo>
                    <a:pt x="30" y="187"/>
                    <a:pt x="13" y="160"/>
                    <a:pt x="16" y="125"/>
                  </a:cubicBezTo>
                  <a:cubicBezTo>
                    <a:pt x="16" y="120"/>
                    <a:pt x="9" y="124"/>
                    <a:pt x="9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1775" y="2126"/>
              <a:ext cx="670" cy="537"/>
            </a:xfrm>
            <a:custGeom>
              <a:avLst/>
              <a:gdLst>
                <a:gd name="T0" fmla="*/ 64 w 158"/>
                <a:gd name="T1" fmla="*/ 3 h 127"/>
                <a:gd name="T2" fmla="*/ 32 w 158"/>
                <a:gd name="T3" fmla="*/ 38 h 127"/>
                <a:gd name="T4" fmla="*/ 7 w 158"/>
                <a:gd name="T5" fmla="*/ 76 h 127"/>
                <a:gd name="T6" fmla="*/ 60 w 158"/>
                <a:gd name="T7" fmla="*/ 115 h 127"/>
                <a:gd name="T8" fmla="*/ 139 w 158"/>
                <a:gd name="T9" fmla="*/ 103 h 127"/>
                <a:gd name="T10" fmla="*/ 153 w 158"/>
                <a:gd name="T11" fmla="*/ 5 h 127"/>
                <a:gd name="T12" fmla="*/ 146 w 158"/>
                <a:gd name="T13" fmla="*/ 8 h 127"/>
                <a:gd name="T14" fmla="*/ 142 w 158"/>
                <a:gd name="T15" fmla="*/ 76 h 127"/>
                <a:gd name="T16" fmla="*/ 100 w 158"/>
                <a:gd name="T17" fmla="*/ 111 h 127"/>
                <a:gd name="T18" fmla="*/ 75 w 158"/>
                <a:gd name="T19" fmla="*/ 109 h 127"/>
                <a:gd name="T20" fmla="*/ 15 w 158"/>
                <a:gd name="T21" fmla="*/ 84 h 127"/>
                <a:gd name="T22" fmla="*/ 37 w 158"/>
                <a:gd name="T23" fmla="*/ 41 h 127"/>
                <a:gd name="T24" fmla="*/ 66 w 158"/>
                <a:gd name="T25" fmla="*/ 10 h 127"/>
                <a:gd name="T26" fmla="*/ 64 w 158"/>
                <a:gd name="T27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27">
                  <a:moveTo>
                    <a:pt x="64" y="3"/>
                  </a:moveTo>
                  <a:cubicBezTo>
                    <a:pt x="51" y="12"/>
                    <a:pt x="42" y="26"/>
                    <a:pt x="32" y="38"/>
                  </a:cubicBezTo>
                  <a:cubicBezTo>
                    <a:pt x="22" y="50"/>
                    <a:pt x="12" y="61"/>
                    <a:pt x="7" y="76"/>
                  </a:cubicBezTo>
                  <a:cubicBezTo>
                    <a:pt x="0" y="104"/>
                    <a:pt x="42" y="113"/>
                    <a:pt x="60" y="115"/>
                  </a:cubicBezTo>
                  <a:cubicBezTo>
                    <a:pt x="86" y="118"/>
                    <a:pt x="121" y="127"/>
                    <a:pt x="139" y="103"/>
                  </a:cubicBezTo>
                  <a:cubicBezTo>
                    <a:pt x="158" y="77"/>
                    <a:pt x="151" y="35"/>
                    <a:pt x="153" y="5"/>
                  </a:cubicBezTo>
                  <a:cubicBezTo>
                    <a:pt x="153" y="0"/>
                    <a:pt x="146" y="4"/>
                    <a:pt x="146" y="8"/>
                  </a:cubicBezTo>
                  <a:cubicBezTo>
                    <a:pt x="145" y="30"/>
                    <a:pt x="147" y="54"/>
                    <a:pt x="142" y="76"/>
                  </a:cubicBezTo>
                  <a:cubicBezTo>
                    <a:pt x="138" y="97"/>
                    <a:pt x="125" y="113"/>
                    <a:pt x="100" y="111"/>
                  </a:cubicBezTo>
                  <a:cubicBezTo>
                    <a:pt x="92" y="110"/>
                    <a:pt x="83" y="110"/>
                    <a:pt x="75" y="109"/>
                  </a:cubicBezTo>
                  <a:cubicBezTo>
                    <a:pt x="54" y="108"/>
                    <a:pt x="24" y="106"/>
                    <a:pt x="15" y="84"/>
                  </a:cubicBezTo>
                  <a:cubicBezTo>
                    <a:pt x="9" y="70"/>
                    <a:pt x="29" y="51"/>
                    <a:pt x="37" y="41"/>
                  </a:cubicBezTo>
                  <a:cubicBezTo>
                    <a:pt x="46" y="30"/>
                    <a:pt x="54" y="18"/>
                    <a:pt x="66" y="10"/>
                  </a:cubicBezTo>
                  <a:cubicBezTo>
                    <a:pt x="70" y="7"/>
                    <a:pt x="69" y="0"/>
                    <a:pt x="6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1787" y="2562"/>
              <a:ext cx="365" cy="528"/>
            </a:xfrm>
            <a:custGeom>
              <a:avLst/>
              <a:gdLst>
                <a:gd name="T0" fmla="*/ 35 w 86"/>
                <a:gd name="T1" fmla="*/ 8 h 125"/>
                <a:gd name="T2" fmla="*/ 35 w 86"/>
                <a:gd name="T3" fmla="*/ 5 h 125"/>
                <a:gd name="T4" fmla="*/ 28 w 86"/>
                <a:gd name="T5" fmla="*/ 8 h 125"/>
                <a:gd name="T6" fmla="*/ 52 w 86"/>
                <a:gd name="T7" fmla="*/ 54 h 125"/>
                <a:gd name="T8" fmla="*/ 67 w 86"/>
                <a:gd name="T9" fmla="*/ 80 h 125"/>
                <a:gd name="T10" fmla="*/ 46 w 86"/>
                <a:gd name="T11" fmla="*/ 88 h 125"/>
                <a:gd name="T12" fmla="*/ 10 w 86"/>
                <a:gd name="T13" fmla="*/ 111 h 125"/>
                <a:gd name="T14" fmla="*/ 68 w 86"/>
                <a:gd name="T15" fmla="*/ 110 h 125"/>
                <a:gd name="T16" fmla="*/ 86 w 86"/>
                <a:gd name="T17" fmla="*/ 95 h 125"/>
                <a:gd name="T18" fmla="*/ 60 w 86"/>
                <a:gd name="T19" fmla="*/ 84 h 125"/>
                <a:gd name="T20" fmla="*/ 59 w 86"/>
                <a:gd name="T21" fmla="*/ 91 h 125"/>
                <a:gd name="T22" fmla="*/ 63 w 86"/>
                <a:gd name="T23" fmla="*/ 91 h 125"/>
                <a:gd name="T24" fmla="*/ 68 w 86"/>
                <a:gd name="T25" fmla="*/ 103 h 125"/>
                <a:gd name="T26" fmla="*/ 52 w 86"/>
                <a:gd name="T27" fmla="*/ 107 h 125"/>
                <a:gd name="T28" fmla="*/ 28 w 86"/>
                <a:gd name="T29" fmla="*/ 109 h 125"/>
                <a:gd name="T30" fmla="*/ 21 w 86"/>
                <a:gd name="T31" fmla="*/ 98 h 125"/>
                <a:gd name="T32" fmla="*/ 37 w 86"/>
                <a:gd name="T33" fmla="*/ 95 h 125"/>
                <a:gd name="T34" fmla="*/ 70 w 86"/>
                <a:gd name="T35" fmla="*/ 95 h 125"/>
                <a:gd name="T36" fmla="*/ 73 w 86"/>
                <a:gd name="T37" fmla="*/ 74 h 125"/>
                <a:gd name="T38" fmla="*/ 35 w 86"/>
                <a:gd name="T39" fmla="*/ 4 h 125"/>
                <a:gd name="T40" fmla="*/ 28 w 86"/>
                <a:gd name="T41" fmla="*/ 7 h 125"/>
                <a:gd name="T42" fmla="*/ 28 w 86"/>
                <a:gd name="T43" fmla="*/ 10 h 125"/>
                <a:gd name="T44" fmla="*/ 35 w 86"/>
                <a:gd name="T45" fmla="*/ 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125">
                  <a:moveTo>
                    <a:pt x="35" y="8"/>
                  </a:moveTo>
                  <a:cubicBezTo>
                    <a:pt x="35" y="7"/>
                    <a:pt x="35" y="6"/>
                    <a:pt x="35" y="5"/>
                  </a:cubicBezTo>
                  <a:cubicBezTo>
                    <a:pt x="33" y="6"/>
                    <a:pt x="31" y="7"/>
                    <a:pt x="28" y="8"/>
                  </a:cubicBezTo>
                  <a:cubicBezTo>
                    <a:pt x="32" y="23"/>
                    <a:pt x="44" y="40"/>
                    <a:pt x="52" y="54"/>
                  </a:cubicBezTo>
                  <a:cubicBezTo>
                    <a:pt x="57" y="62"/>
                    <a:pt x="61" y="72"/>
                    <a:pt x="67" y="80"/>
                  </a:cubicBezTo>
                  <a:cubicBezTo>
                    <a:pt x="77" y="92"/>
                    <a:pt x="51" y="88"/>
                    <a:pt x="46" y="88"/>
                  </a:cubicBezTo>
                  <a:cubicBezTo>
                    <a:pt x="34" y="88"/>
                    <a:pt x="0" y="91"/>
                    <a:pt x="10" y="111"/>
                  </a:cubicBezTo>
                  <a:cubicBezTo>
                    <a:pt x="17" y="125"/>
                    <a:pt x="57" y="113"/>
                    <a:pt x="68" y="110"/>
                  </a:cubicBezTo>
                  <a:cubicBezTo>
                    <a:pt x="74" y="109"/>
                    <a:pt x="86" y="102"/>
                    <a:pt x="86" y="95"/>
                  </a:cubicBezTo>
                  <a:cubicBezTo>
                    <a:pt x="85" y="83"/>
                    <a:pt x="69" y="84"/>
                    <a:pt x="60" y="84"/>
                  </a:cubicBezTo>
                  <a:cubicBezTo>
                    <a:pt x="57" y="84"/>
                    <a:pt x="54" y="91"/>
                    <a:pt x="59" y="91"/>
                  </a:cubicBezTo>
                  <a:cubicBezTo>
                    <a:pt x="60" y="91"/>
                    <a:pt x="62" y="91"/>
                    <a:pt x="63" y="91"/>
                  </a:cubicBezTo>
                  <a:cubicBezTo>
                    <a:pt x="74" y="89"/>
                    <a:pt x="75" y="93"/>
                    <a:pt x="68" y="103"/>
                  </a:cubicBezTo>
                  <a:cubicBezTo>
                    <a:pt x="63" y="105"/>
                    <a:pt x="57" y="106"/>
                    <a:pt x="52" y="107"/>
                  </a:cubicBezTo>
                  <a:cubicBezTo>
                    <a:pt x="44" y="108"/>
                    <a:pt x="36" y="109"/>
                    <a:pt x="28" y="109"/>
                  </a:cubicBezTo>
                  <a:cubicBezTo>
                    <a:pt x="26" y="109"/>
                    <a:pt x="4" y="105"/>
                    <a:pt x="21" y="98"/>
                  </a:cubicBezTo>
                  <a:cubicBezTo>
                    <a:pt x="26" y="96"/>
                    <a:pt x="32" y="96"/>
                    <a:pt x="37" y="95"/>
                  </a:cubicBezTo>
                  <a:cubicBezTo>
                    <a:pt x="48" y="94"/>
                    <a:pt x="59" y="96"/>
                    <a:pt x="70" y="95"/>
                  </a:cubicBezTo>
                  <a:cubicBezTo>
                    <a:pt x="82" y="94"/>
                    <a:pt x="76" y="80"/>
                    <a:pt x="73" y="74"/>
                  </a:cubicBezTo>
                  <a:cubicBezTo>
                    <a:pt x="60" y="54"/>
                    <a:pt x="40" y="28"/>
                    <a:pt x="35" y="4"/>
                  </a:cubicBezTo>
                  <a:cubicBezTo>
                    <a:pt x="34" y="0"/>
                    <a:pt x="28" y="4"/>
                    <a:pt x="28" y="7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8" y="15"/>
                    <a:pt x="35" y="11"/>
                    <a:pt x="3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2228" y="2591"/>
              <a:ext cx="276" cy="474"/>
            </a:xfrm>
            <a:custGeom>
              <a:avLst/>
              <a:gdLst>
                <a:gd name="T0" fmla="*/ 2 w 65"/>
                <a:gd name="T1" fmla="*/ 8 h 112"/>
                <a:gd name="T2" fmla="*/ 26 w 65"/>
                <a:gd name="T3" fmla="*/ 44 h 112"/>
                <a:gd name="T4" fmla="*/ 50 w 65"/>
                <a:gd name="T5" fmla="*/ 85 h 112"/>
                <a:gd name="T6" fmla="*/ 55 w 65"/>
                <a:gd name="T7" fmla="*/ 79 h 112"/>
                <a:gd name="T8" fmla="*/ 12 w 65"/>
                <a:gd name="T9" fmla="*/ 85 h 112"/>
                <a:gd name="T10" fmla="*/ 18 w 65"/>
                <a:gd name="T11" fmla="*/ 103 h 112"/>
                <a:gd name="T12" fmla="*/ 64 w 65"/>
                <a:gd name="T13" fmla="*/ 79 h 112"/>
                <a:gd name="T14" fmla="*/ 58 w 65"/>
                <a:gd name="T15" fmla="*/ 79 h 112"/>
                <a:gd name="T16" fmla="*/ 32 w 65"/>
                <a:gd name="T17" fmla="*/ 98 h 112"/>
                <a:gd name="T18" fmla="*/ 25 w 65"/>
                <a:gd name="T19" fmla="*/ 97 h 112"/>
                <a:gd name="T20" fmla="*/ 27 w 65"/>
                <a:gd name="T21" fmla="*/ 86 h 112"/>
                <a:gd name="T22" fmla="*/ 51 w 65"/>
                <a:gd name="T23" fmla="*/ 87 h 112"/>
                <a:gd name="T24" fmla="*/ 56 w 65"/>
                <a:gd name="T25" fmla="*/ 81 h 112"/>
                <a:gd name="T26" fmla="*/ 38 w 65"/>
                <a:gd name="T27" fmla="*/ 49 h 112"/>
                <a:gd name="T28" fmla="*/ 8 w 65"/>
                <a:gd name="T29" fmla="*/ 3 h 112"/>
                <a:gd name="T30" fmla="*/ 2 w 65"/>
                <a:gd name="T31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112">
                  <a:moveTo>
                    <a:pt x="2" y="8"/>
                  </a:moveTo>
                  <a:cubicBezTo>
                    <a:pt x="10" y="20"/>
                    <a:pt x="18" y="32"/>
                    <a:pt x="26" y="44"/>
                  </a:cubicBezTo>
                  <a:cubicBezTo>
                    <a:pt x="34" y="56"/>
                    <a:pt x="46" y="71"/>
                    <a:pt x="50" y="85"/>
                  </a:cubicBezTo>
                  <a:cubicBezTo>
                    <a:pt x="51" y="83"/>
                    <a:pt x="53" y="81"/>
                    <a:pt x="55" y="79"/>
                  </a:cubicBezTo>
                  <a:cubicBezTo>
                    <a:pt x="40" y="78"/>
                    <a:pt x="23" y="75"/>
                    <a:pt x="12" y="85"/>
                  </a:cubicBezTo>
                  <a:cubicBezTo>
                    <a:pt x="5" y="92"/>
                    <a:pt x="12" y="100"/>
                    <a:pt x="18" y="103"/>
                  </a:cubicBezTo>
                  <a:cubicBezTo>
                    <a:pt x="36" y="112"/>
                    <a:pt x="61" y="99"/>
                    <a:pt x="64" y="79"/>
                  </a:cubicBezTo>
                  <a:cubicBezTo>
                    <a:pt x="65" y="74"/>
                    <a:pt x="58" y="75"/>
                    <a:pt x="58" y="79"/>
                  </a:cubicBezTo>
                  <a:cubicBezTo>
                    <a:pt x="56" y="93"/>
                    <a:pt x="44" y="98"/>
                    <a:pt x="32" y="98"/>
                  </a:cubicBezTo>
                  <a:cubicBezTo>
                    <a:pt x="29" y="98"/>
                    <a:pt x="27" y="97"/>
                    <a:pt x="25" y="97"/>
                  </a:cubicBezTo>
                  <a:cubicBezTo>
                    <a:pt x="16" y="95"/>
                    <a:pt x="17" y="92"/>
                    <a:pt x="27" y="86"/>
                  </a:cubicBezTo>
                  <a:cubicBezTo>
                    <a:pt x="34" y="84"/>
                    <a:pt x="44" y="86"/>
                    <a:pt x="51" y="87"/>
                  </a:cubicBezTo>
                  <a:cubicBezTo>
                    <a:pt x="54" y="87"/>
                    <a:pt x="57" y="84"/>
                    <a:pt x="56" y="81"/>
                  </a:cubicBezTo>
                  <a:cubicBezTo>
                    <a:pt x="53" y="70"/>
                    <a:pt x="44" y="59"/>
                    <a:pt x="38" y="49"/>
                  </a:cubicBezTo>
                  <a:cubicBezTo>
                    <a:pt x="29" y="33"/>
                    <a:pt x="18" y="18"/>
                    <a:pt x="8" y="3"/>
                  </a:cubicBezTo>
                  <a:cubicBezTo>
                    <a:pt x="5" y="0"/>
                    <a:pt x="0" y="5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1783" y="2164"/>
              <a:ext cx="598" cy="355"/>
            </a:xfrm>
            <a:custGeom>
              <a:avLst/>
              <a:gdLst>
                <a:gd name="T0" fmla="*/ 50 w 141"/>
                <a:gd name="T1" fmla="*/ 10 h 84"/>
                <a:gd name="T2" fmla="*/ 52 w 141"/>
                <a:gd name="T3" fmla="*/ 6 h 84"/>
                <a:gd name="T4" fmla="*/ 48 w 141"/>
                <a:gd name="T5" fmla="*/ 2 h 84"/>
                <a:gd name="T6" fmla="*/ 13 w 141"/>
                <a:gd name="T7" fmla="*/ 25 h 84"/>
                <a:gd name="T8" fmla="*/ 1 w 141"/>
                <a:gd name="T9" fmla="*/ 35 h 84"/>
                <a:gd name="T10" fmla="*/ 2 w 141"/>
                <a:gd name="T11" fmla="*/ 39 h 84"/>
                <a:gd name="T12" fmla="*/ 82 w 141"/>
                <a:gd name="T13" fmla="*/ 65 h 84"/>
                <a:gd name="T14" fmla="*/ 120 w 141"/>
                <a:gd name="T15" fmla="*/ 66 h 84"/>
                <a:gd name="T16" fmla="*/ 85 w 141"/>
                <a:gd name="T17" fmla="*/ 61 h 84"/>
                <a:gd name="T18" fmla="*/ 92 w 141"/>
                <a:gd name="T19" fmla="*/ 57 h 84"/>
                <a:gd name="T20" fmla="*/ 106 w 141"/>
                <a:gd name="T21" fmla="*/ 54 h 84"/>
                <a:gd name="T22" fmla="*/ 89 w 141"/>
                <a:gd name="T23" fmla="*/ 60 h 84"/>
                <a:gd name="T24" fmla="*/ 87 w 141"/>
                <a:gd name="T25" fmla="*/ 56 h 84"/>
                <a:gd name="T26" fmla="*/ 25 w 141"/>
                <a:gd name="T27" fmla="*/ 41 h 84"/>
                <a:gd name="T28" fmla="*/ 11 w 141"/>
                <a:gd name="T29" fmla="*/ 35 h 84"/>
                <a:gd name="T30" fmla="*/ 15 w 141"/>
                <a:gd name="T31" fmla="*/ 31 h 84"/>
                <a:gd name="T32" fmla="*/ 50 w 141"/>
                <a:gd name="T33" fmla="*/ 9 h 84"/>
                <a:gd name="T34" fmla="*/ 46 w 141"/>
                <a:gd name="T35" fmla="*/ 5 h 84"/>
                <a:gd name="T36" fmla="*/ 44 w 141"/>
                <a:gd name="T37" fmla="*/ 9 h 84"/>
                <a:gd name="T38" fmla="*/ 50 w 141"/>
                <a:gd name="T39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84">
                  <a:moveTo>
                    <a:pt x="50" y="10"/>
                  </a:moveTo>
                  <a:cubicBezTo>
                    <a:pt x="51" y="9"/>
                    <a:pt x="51" y="8"/>
                    <a:pt x="52" y="6"/>
                  </a:cubicBezTo>
                  <a:cubicBezTo>
                    <a:pt x="52" y="4"/>
                    <a:pt x="51" y="0"/>
                    <a:pt x="48" y="2"/>
                  </a:cubicBezTo>
                  <a:cubicBezTo>
                    <a:pt x="36" y="10"/>
                    <a:pt x="25" y="18"/>
                    <a:pt x="13" y="25"/>
                  </a:cubicBezTo>
                  <a:cubicBezTo>
                    <a:pt x="8" y="28"/>
                    <a:pt x="3" y="29"/>
                    <a:pt x="1" y="35"/>
                  </a:cubicBezTo>
                  <a:cubicBezTo>
                    <a:pt x="0" y="36"/>
                    <a:pt x="0" y="38"/>
                    <a:pt x="2" y="39"/>
                  </a:cubicBezTo>
                  <a:cubicBezTo>
                    <a:pt x="10" y="46"/>
                    <a:pt x="82" y="64"/>
                    <a:pt x="82" y="65"/>
                  </a:cubicBezTo>
                  <a:cubicBezTo>
                    <a:pt x="77" y="84"/>
                    <a:pt x="115" y="73"/>
                    <a:pt x="120" y="66"/>
                  </a:cubicBezTo>
                  <a:cubicBezTo>
                    <a:pt x="141" y="41"/>
                    <a:pt x="80" y="41"/>
                    <a:pt x="85" y="61"/>
                  </a:cubicBezTo>
                  <a:cubicBezTo>
                    <a:pt x="87" y="65"/>
                    <a:pt x="93" y="60"/>
                    <a:pt x="92" y="57"/>
                  </a:cubicBezTo>
                  <a:cubicBezTo>
                    <a:pt x="91" y="55"/>
                    <a:pt x="104" y="54"/>
                    <a:pt x="106" y="54"/>
                  </a:cubicBezTo>
                  <a:cubicBezTo>
                    <a:pt x="138" y="53"/>
                    <a:pt x="84" y="81"/>
                    <a:pt x="89" y="60"/>
                  </a:cubicBezTo>
                  <a:cubicBezTo>
                    <a:pt x="90" y="58"/>
                    <a:pt x="89" y="56"/>
                    <a:pt x="87" y="56"/>
                  </a:cubicBezTo>
                  <a:cubicBezTo>
                    <a:pt x="66" y="56"/>
                    <a:pt x="46" y="45"/>
                    <a:pt x="25" y="41"/>
                  </a:cubicBezTo>
                  <a:cubicBezTo>
                    <a:pt x="20" y="40"/>
                    <a:pt x="15" y="38"/>
                    <a:pt x="11" y="35"/>
                  </a:cubicBezTo>
                  <a:cubicBezTo>
                    <a:pt x="7" y="33"/>
                    <a:pt x="10" y="34"/>
                    <a:pt x="15" y="31"/>
                  </a:cubicBezTo>
                  <a:cubicBezTo>
                    <a:pt x="27" y="24"/>
                    <a:pt x="38" y="16"/>
                    <a:pt x="50" y="9"/>
                  </a:cubicBezTo>
                  <a:cubicBezTo>
                    <a:pt x="48" y="7"/>
                    <a:pt x="47" y="6"/>
                    <a:pt x="46" y="5"/>
                  </a:cubicBezTo>
                  <a:cubicBezTo>
                    <a:pt x="45" y="6"/>
                    <a:pt x="45" y="7"/>
                    <a:pt x="44" y="9"/>
                  </a:cubicBezTo>
                  <a:cubicBezTo>
                    <a:pt x="43" y="14"/>
                    <a:pt x="49" y="15"/>
                    <a:pt x="5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0"/>
            <p:cNvSpPr/>
            <p:nvPr/>
          </p:nvSpPr>
          <p:spPr bwMode="auto">
            <a:xfrm>
              <a:off x="2347" y="2227"/>
              <a:ext cx="496" cy="267"/>
            </a:xfrm>
            <a:custGeom>
              <a:avLst/>
              <a:gdLst>
                <a:gd name="T0" fmla="*/ 14 w 117"/>
                <a:gd name="T1" fmla="*/ 9 h 63"/>
                <a:gd name="T2" fmla="*/ 14 w 117"/>
                <a:gd name="T3" fmla="*/ 5 h 63"/>
                <a:gd name="T4" fmla="*/ 7 w 117"/>
                <a:gd name="T5" fmla="*/ 8 h 63"/>
                <a:gd name="T6" fmla="*/ 16 w 117"/>
                <a:gd name="T7" fmla="*/ 42 h 63"/>
                <a:gd name="T8" fmla="*/ 80 w 117"/>
                <a:gd name="T9" fmla="*/ 55 h 63"/>
                <a:gd name="T10" fmla="*/ 82 w 117"/>
                <a:gd name="T11" fmla="*/ 48 h 63"/>
                <a:gd name="T12" fmla="*/ 80 w 117"/>
                <a:gd name="T13" fmla="*/ 48 h 63"/>
                <a:gd name="T14" fmla="*/ 77 w 117"/>
                <a:gd name="T15" fmla="*/ 55 h 63"/>
                <a:gd name="T16" fmla="*/ 116 w 117"/>
                <a:gd name="T17" fmla="*/ 43 h 63"/>
                <a:gd name="T18" fmla="*/ 116 w 117"/>
                <a:gd name="T19" fmla="*/ 40 h 63"/>
                <a:gd name="T20" fmla="*/ 76 w 117"/>
                <a:gd name="T21" fmla="*/ 48 h 63"/>
                <a:gd name="T22" fmla="*/ 109 w 117"/>
                <a:gd name="T23" fmla="*/ 51 h 63"/>
                <a:gd name="T24" fmla="*/ 109 w 117"/>
                <a:gd name="T25" fmla="*/ 44 h 63"/>
                <a:gd name="T26" fmla="*/ 102 w 117"/>
                <a:gd name="T27" fmla="*/ 46 h 63"/>
                <a:gd name="T28" fmla="*/ 91 w 117"/>
                <a:gd name="T29" fmla="*/ 48 h 63"/>
                <a:gd name="T30" fmla="*/ 91 w 117"/>
                <a:gd name="T31" fmla="*/ 45 h 63"/>
                <a:gd name="T32" fmla="*/ 82 w 117"/>
                <a:gd name="T33" fmla="*/ 48 h 63"/>
                <a:gd name="T34" fmla="*/ 79 w 117"/>
                <a:gd name="T35" fmla="*/ 55 h 63"/>
                <a:gd name="T36" fmla="*/ 80 w 117"/>
                <a:gd name="T37" fmla="*/ 55 h 63"/>
                <a:gd name="T38" fmla="*/ 82 w 117"/>
                <a:gd name="T39" fmla="*/ 48 h 63"/>
                <a:gd name="T40" fmla="*/ 35 w 117"/>
                <a:gd name="T41" fmla="*/ 40 h 63"/>
                <a:gd name="T42" fmla="*/ 12 w 117"/>
                <a:gd name="T43" fmla="*/ 23 h 63"/>
                <a:gd name="T44" fmla="*/ 14 w 117"/>
                <a:gd name="T45" fmla="*/ 5 h 63"/>
                <a:gd name="T46" fmla="*/ 7 w 117"/>
                <a:gd name="T47" fmla="*/ 8 h 63"/>
                <a:gd name="T48" fmla="*/ 7 w 117"/>
                <a:gd name="T49" fmla="*/ 12 h 63"/>
                <a:gd name="T50" fmla="*/ 14 w 117"/>
                <a:gd name="T51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63">
                  <a:moveTo>
                    <a:pt x="14" y="9"/>
                  </a:moveTo>
                  <a:cubicBezTo>
                    <a:pt x="14" y="8"/>
                    <a:pt x="14" y="7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20"/>
                    <a:pt x="0" y="36"/>
                    <a:pt x="16" y="42"/>
                  </a:cubicBezTo>
                  <a:cubicBezTo>
                    <a:pt x="38" y="49"/>
                    <a:pt x="58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81" y="48"/>
                    <a:pt x="81" y="48"/>
                    <a:pt x="80" y="48"/>
                  </a:cubicBezTo>
                  <a:cubicBezTo>
                    <a:pt x="78" y="48"/>
                    <a:pt x="74" y="53"/>
                    <a:pt x="77" y="55"/>
                  </a:cubicBezTo>
                  <a:cubicBezTo>
                    <a:pt x="87" y="62"/>
                    <a:pt x="111" y="54"/>
                    <a:pt x="116" y="43"/>
                  </a:cubicBezTo>
                  <a:cubicBezTo>
                    <a:pt x="116" y="42"/>
                    <a:pt x="116" y="40"/>
                    <a:pt x="116" y="40"/>
                  </a:cubicBezTo>
                  <a:cubicBezTo>
                    <a:pt x="108" y="32"/>
                    <a:pt x="79" y="35"/>
                    <a:pt x="76" y="48"/>
                  </a:cubicBezTo>
                  <a:cubicBezTo>
                    <a:pt x="73" y="63"/>
                    <a:pt x="103" y="53"/>
                    <a:pt x="109" y="51"/>
                  </a:cubicBezTo>
                  <a:cubicBezTo>
                    <a:pt x="113" y="50"/>
                    <a:pt x="114" y="43"/>
                    <a:pt x="109" y="44"/>
                  </a:cubicBezTo>
                  <a:cubicBezTo>
                    <a:pt x="106" y="45"/>
                    <a:pt x="104" y="46"/>
                    <a:pt x="102" y="46"/>
                  </a:cubicBezTo>
                  <a:cubicBezTo>
                    <a:pt x="98" y="47"/>
                    <a:pt x="95" y="48"/>
                    <a:pt x="91" y="48"/>
                  </a:cubicBezTo>
                  <a:cubicBezTo>
                    <a:pt x="86" y="49"/>
                    <a:pt x="86" y="48"/>
                    <a:pt x="91" y="45"/>
                  </a:cubicBezTo>
                  <a:cubicBezTo>
                    <a:pt x="117" y="41"/>
                    <a:pt x="91" y="54"/>
                    <a:pt x="82" y="48"/>
                  </a:cubicBezTo>
                  <a:cubicBezTo>
                    <a:pt x="81" y="51"/>
                    <a:pt x="80" y="53"/>
                    <a:pt x="79" y="55"/>
                  </a:cubicBezTo>
                  <a:cubicBezTo>
                    <a:pt x="79" y="55"/>
                    <a:pt x="80" y="55"/>
                    <a:pt x="80" y="55"/>
                  </a:cubicBezTo>
                  <a:cubicBezTo>
                    <a:pt x="84" y="55"/>
                    <a:pt x="86" y="48"/>
                    <a:pt x="82" y="48"/>
                  </a:cubicBezTo>
                  <a:cubicBezTo>
                    <a:pt x="65" y="48"/>
                    <a:pt x="50" y="44"/>
                    <a:pt x="35" y="40"/>
                  </a:cubicBezTo>
                  <a:cubicBezTo>
                    <a:pt x="26" y="38"/>
                    <a:pt x="12" y="34"/>
                    <a:pt x="12" y="23"/>
                  </a:cubicBezTo>
                  <a:cubicBezTo>
                    <a:pt x="13" y="17"/>
                    <a:pt x="14" y="11"/>
                    <a:pt x="14" y="5"/>
                  </a:cubicBezTo>
                  <a:cubicBezTo>
                    <a:pt x="14" y="0"/>
                    <a:pt x="7" y="4"/>
                    <a:pt x="7" y="8"/>
                  </a:cubicBezTo>
                  <a:cubicBezTo>
                    <a:pt x="7" y="9"/>
                    <a:pt x="7" y="10"/>
                    <a:pt x="7" y="12"/>
                  </a:cubicBezTo>
                  <a:cubicBezTo>
                    <a:pt x="7" y="17"/>
                    <a:pt x="14" y="13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2665" y="1808"/>
              <a:ext cx="55" cy="60"/>
            </a:xfrm>
            <a:custGeom>
              <a:avLst/>
              <a:gdLst>
                <a:gd name="T0" fmla="*/ 8 w 13"/>
                <a:gd name="T1" fmla="*/ 3 h 14"/>
                <a:gd name="T2" fmla="*/ 1 w 13"/>
                <a:gd name="T3" fmla="*/ 8 h 14"/>
                <a:gd name="T4" fmla="*/ 4 w 13"/>
                <a:gd name="T5" fmla="*/ 12 h 14"/>
                <a:gd name="T6" fmla="*/ 9 w 13"/>
                <a:gd name="T7" fmla="*/ 4 h 14"/>
                <a:gd name="T8" fmla="*/ 7 w 13"/>
                <a:gd name="T9" fmla="*/ 2 h 14"/>
                <a:gd name="T10" fmla="*/ 0 w 13"/>
                <a:gd name="T11" fmla="*/ 11 h 14"/>
                <a:gd name="T12" fmla="*/ 5 w 13"/>
                <a:gd name="T13" fmla="*/ 12 h 14"/>
                <a:gd name="T14" fmla="*/ 9 w 13"/>
                <a:gd name="T15" fmla="*/ 5 h 14"/>
                <a:gd name="T16" fmla="*/ 3 w 13"/>
                <a:gd name="T17" fmla="*/ 6 h 14"/>
                <a:gd name="T18" fmla="*/ 2 w 13"/>
                <a:gd name="T19" fmla="*/ 7 h 14"/>
                <a:gd name="T20" fmla="*/ 7 w 13"/>
                <a:gd name="T21" fmla="*/ 8 h 14"/>
                <a:gd name="T22" fmla="*/ 7 w 13"/>
                <a:gd name="T23" fmla="*/ 9 h 14"/>
                <a:gd name="T24" fmla="*/ 5 w 13"/>
                <a:gd name="T25" fmla="*/ 9 h 14"/>
                <a:gd name="T26" fmla="*/ 3 w 13"/>
                <a:gd name="T27" fmla="*/ 7 h 14"/>
                <a:gd name="T28" fmla="*/ 3 w 13"/>
                <a:gd name="T29" fmla="*/ 7 h 14"/>
                <a:gd name="T30" fmla="*/ 4 w 13"/>
                <a:gd name="T31" fmla="*/ 5 h 14"/>
                <a:gd name="T32" fmla="*/ 4 w 13"/>
                <a:gd name="T33" fmla="*/ 5 h 14"/>
                <a:gd name="T34" fmla="*/ 6 w 13"/>
                <a:gd name="T35" fmla="*/ 4 h 14"/>
                <a:gd name="T36" fmla="*/ 5 w 13"/>
                <a:gd name="T37" fmla="*/ 4 h 14"/>
                <a:gd name="T38" fmla="*/ 8 w 13"/>
                <a:gd name="T39" fmla="*/ 8 h 14"/>
                <a:gd name="T40" fmla="*/ 8 w 13"/>
                <a:gd name="T41" fmla="*/ 8 h 14"/>
                <a:gd name="T42" fmla="*/ 7 w 13"/>
                <a:gd name="T43" fmla="*/ 10 h 14"/>
                <a:gd name="T44" fmla="*/ 7 w 13"/>
                <a:gd name="T45" fmla="*/ 10 h 14"/>
                <a:gd name="T46" fmla="*/ 5 w 13"/>
                <a:gd name="T47" fmla="*/ 11 h 14"/>
                <a:gd name="T48" fmla="*/ 7 w 13"/>
                <a:gd name="T49" fmla="*/ 10 h 14"/>
                <a:gd name="T50" fmla="*/ 8 w 13"/>
                <a:gd name="T5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4">
                  <a:moveTo>
                    <a:pt x="8" y="3"/>
                  </a:moveTo>
                  <a:cubicBezTo>
                    <a:pt x="5" y="3"/>
                    <a:pt x="2" y="5"/>
                    <a:pt x="1" y="8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8" y="11"/>
                    <a:pt x="9" y="8"/>
                    <a:pt x="9" y="4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3" y="2"/>
                    <a:pt x="0" y="7"/>
                    <a:pt x="0" y="11"/>
                  </a:cubicBezTo>
                  <a:cubicBezTo>
                    <a:pt x="0" y="14"/>
                    <a:pt x="3" y="14"/>
                    <a:pt x="5" y="12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10" y="0"/>
                    <a:pt x="3" y="2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3" y="7"/>
                    <a:pt x="5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8"/>
                    <a:pt x="7" y="9"/>
                    <a:pt x="5" y="9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10" y="10"/>
                    <a:pt x="13" y="3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2648" y="1770"/>
              <a:ext cx="144" cy="195"/>
            </a:xfrm>
            <a:custGeom>
              <a:avLst/>
              <a:gdLst>
                <a:gd name="T0" fmla="*/ 7 w 34"/>
                <a:gd name="T1" fmla="*/ 39 h 46"/>
                <a:gd name="T2" fmla="*/ 7 w 34"/>
                <a:gd name="T3" fmla="*/ 37 h 46"/>
                <a:gd name="T4" fmla="*/ 3 w 34"/>
                <a:gd name="T5" fmla="*/ 42 h 46"/>
                <a:gd name="T6" fmla="*/ 12 w 34"/>
                <a:gd name="T7" fmla="*/ 38 h 46"/>
                <a:gd name="T8" fmla="*/ 18 w 34"/>
                <a:gd name="T9" fmla="*/ 32 h 46"/>
                <a:gd name="T10" fmla="*/ 25 w 34"/>
                <a:gd name="T11" fmla="*/ 26 h 46"/>
                <a:gd name="T12" fmla="*/ 33 w 34"/>
                <a:gd name="T13" fmla="*/ 13 h 46"/>
                <a:gd name="T14" fmla="*/ 30 w 34"/>
                <a:gd name="T15" fmla="*/ 4 h 46"/>
                <a:gd name="T16" fmla="*/ 24 w 34"/>
                <a:gd name="T17" fmla="*/ 9 h 46"/>
                <a:gd name="T18" fmla="*/ 25 w 34"/>
                <a:gd name="T19" fmla="*/ 15 h 46"/>
                <a:gd name="T20" fmla="*/ 20 w 34"/>
                <a:gd name="T21" fmla="*/ 22 h 46"/>
                <a:gd name="T22" fmla="*/ 4 w 34"/>
                <a:gd name="T23" fmla="*/ 35 h 46"/>
                <a:gd name="T24" fmla="*/ 0 w 34"/>
                <a:gd name="T25" fmla="*/ 40 h 46"/>
                <a:gd name="T26" fmla="*/ 0 w 34"/>
                <a:gd name="T27" fmla="*/ 41 h 46"/>
                <a:gd name="T28" fmla="*/ 7 w 34"/>
                <a:gd name="T2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46">
                  <a:moveTo>
                    <a:pt x="7" y="39"/>
                  </a:moveTo>
                  <a:cubicBezTo>
                    <a:pt x="7" y="38"/>
                    <a:pt x="7" y="38"/>
                    <a:pt x="7" y="37"/>
                  </a:cubicBezTo>
                  <a:cubicBezTo>
                    <a:pt x="5" y="39"/>
                    <a:pt x="4" y="41"/>
                    <a:pt x="3" y="42"/>
                  </a:cubicBezTo>
                  <a:cubicBezTo>
                    <a:pt x="6" y="41"/>
                    <a:pt x="9" y="39"/>
                    <a:pt x="12" y="38"/>
                  </a:cubicBezTo>
                  <a:cubicBezTo>
                    <a:pt x="14" y="36"/>
                    <a:pt x="16" y="34"/>
                    <a:pt x="18" y="32"/>
                  </a:cubicBezTo>
                  <a:cubicBezTo>
                    <a:pt x="20" y="30"/>
                    <a:pt x="23" y="28"/>
                    <a:pt x="25" y="26"/>
                  </a:cubicBezTo>
                  <a:cubicBezTo>
                    <a:pt x="29" y="23"/>
                    <a:pt x="31" y="17"/>
                    <a:pt x="33" y="13"/>
                  </a:cubicBezTo>
                  <a:cubicBezTo>
                    <a:pt x="34" y="9"/>
                    <a:pt x="32" y="6"/>
                    <a:pt x="30" y="4"/>
                  </a:cubicBezTo>
                  <a:cubicBezTo>
                    <a:pt x="28" y="0"/>
                    <a:pt x="22" y="6"/>
                    <a:pt x="24" y="9"/>
                  </a:cubicBezTo>
                  <a:cubicBezTo>
                    <a:pt x="26" y="12"/>
                    <a:pt x="27" y="12"/>
                    <a:pt x="25" y="15"/>
                  </a:cubicBezTo>
                  <a:cubicBezTo>
                    <a:pt x="24" y="18"/>
                    <a:pt x="22" y="21"/>
                    <a:pt x="20" y="22"/>
                  </a:cubicBezTo>
                  <a:cubicBezTo>
                    <a:pt x="15" y="26"/>
                    <a:pt x="10" y="34"/>
                    <a:pt x="4" y="35"/>
                  </a:cubicBezTo>
                  <a:cubicBezTo>
                    <a:pt x="2" y="35"/>
                    <a:pt x="0" y="37"/>
                    <a:pt x="0" y="40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6"/>
                    <a:pt x="7" y="42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2466" y="1635"/>
              <a:ext cx="182" cy="114"/>
            </a:xfrm>
            <a:custGeom>
              <a:avLst/>
              <a:gdLst>
                <a:gd name="T0" fmla="*/ 3 w 43"/>
                <a:gd name="T1" fmla="*/ 23 h 27"/>
                <a:gd name="T2" fmla="*/ 21 w 43"/>
                <a:gd name="T3" fmla="*/ 22 h 27"/>
                <a:gd name="T4" fmla="*/ 31 w 43"/>
                <a:gd name="T5" fmla="*/ 18 h 27"/>
                <a:gd name="T6" fmla="*/ 41 w 43"/>
                <a:gd name="T7" fmla="*/ 8 h 27"/>
                <a:gd name="T8" fmla="*/ 36 w 43"/>
                <a:gd name="T9" fmla="*/ 5 h 27"/>
                <a:gd name="T10" fmla="*/ 21 w 43"/>
                <a:gd name="T11" fmla="*/ 15 h 27"/>
                <a:gd name="T12" fmla="*/ 16 w 43"/>
                <a:gd name="T13" fmla="*/ 17 h 27"/>
                <a:gd name="T14" fmla="*/ 7 w 43"/>
                <a:gd name="T15" fmla="*/ 16 h 27"/>
                <a:gd name="T16" fmla="*/ 3 w 43"/>
                <a:gd name="T1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7">
                  <a:moveTo>
                    <a:pt x="3" y="23"/>
                  </a:moveTo>
                  <a:cubicBezTo>
                    <a:pt x="8" y="27"/>
                    <a:pt x="16" y="26"/>
                    <a:pt x="21" y="22"/>
                  </a:cubicBezTo>
                  <a:cubicBezTo>
                    <a:pt x="24" y="20"/>
                    <a:pt x="28" y="20"/>
                    <a:pt x="31" y="18"/>
                  </a:cubicBezTo>
                  <a:cubicBezTo>
                    <a:pt x="35" y="15"/>
                    <a:pt x="38" y="12"/>
                    <a:pt x="41" y="8"/>
                  </a:cubicBezTo>
                  <a:cubicBezTo>
                    <a:pt x="43" y="4"/>
                    <a:pt x="38" y="0"/>
                    <a:pt x="36" y="5"/>
                  </a:cubicBezTo>
                  <a:cubicBezTo>
                    <a:pt x="33" y="10"/>
                    <a:pt x="27" y="13"/>
                    <a:pt x="21" y="15"/>
                  </a:cubicBezTo>
                  <a:cubicBezTo>
                    <a:pt x="19" y="15"/>
                    <a:pt x="18" y="17"/>
                    <a:pt x="16" y="17"/>
                  </a:cubicBezTo>
                  <a:cubicBezTo>
                    <a:pt x="13" y="19"/>
                    <a:pt x="10" y="19"/>
                    <a:pt x="7" y="16"/>
                  </a:cubicBezTo>
                  <a:cubicBezTo>
                    <a:pt x="4" y="14"/>
                    <a:pt x="0" y="21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2330" y="1580"/>
              <a:ext cx="127" cy="63"/>
            </a:xfrm>
            <a:custGeom>
              <a:avLst/>
              <a:gdLst>
                <a:gd name="T0" fmla="*/ 25 w 30"/>
                <a:gd name="T1" fmla="*/ 1 h 15"/>
                <a:gd name="T2" fmla="*/ 5 w 30"/>
                <a:gd name="T3" fmla="*/ 8 h 15"/>
                <a:gd name="T4" fmla="*/ 4 w 30"/>
                <a:gd name="T5" fmla="*/ 15 h 15"/>
                <a:gd name="T6" fmla="*/ 6 w 30"/>
                <a:gd name="T7" fmla="*/ 15 h 15"/>
                <a:gd name="T8" fmla="*/ 7 w 30"/>
                <a:gd name="T9" fmla="*/ 8 h 15"/>
                <a:gd name="T10" fmla="*/ 6 w 30"/>
                <a:gd name="T11" fmla="*/ 8 h 15"/>
                <a:gd name="T12" fmla="*/ 5 w 30"/>
                <a:gd name="T13" fmla="*/ 15 h 15"/>
                <a:gd name="T14" fmla="*/ 25 w 30"/>
                <a:gd name="T15" fmla="*/ 8 h 15"/>
                <a:gd name="T16" fmla="*/ 25 w 30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5">
                  <a:moveTo>
                    <a:pt x="25" y="1"/>
                  </a:moveTo>
                  <a:cubicBezTo>
                    <a:pt x="18" y="3"/>
                    <a:pt x="11" y="5"/>
                    <a:pt x="5" y="8"/>
                  </a:cubicBezTo>
                  <a:cubicBezTo>
                    <a:pt x="2" y="9"/>
                    <a:pt x="0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9" y="15"/>
                    <a:pt x="12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10"/>
                    <a:pt x="5" y="13"/>
                    <a:pt x="5" y="15"/>
                  </a:cubicBezTo>
                  <a:cubicBezTo>
                    <a:pt x="12" y="12"/>
                    <a:pt x="18" y="10"/>
                    <a:pt x="25" y="8"/>
                  </a:cubicBezTo>
                  <a:cubicBezTo>
                    <a:pt x="29" y="7"/>
                    <a:pt x="30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2500" y="1546"/>
              <a:ext cx="102" cy="47"/>
            </a:xfrm>
            <a:custGeom>
              <a:avLst/>
              <a:gdLst>
                <a:gd name="T0" fmla="*/ 7 w 24"/>
                <a:gd name="T1" fmla="*/ 7 h 11"/>
                <a:gd name="T2" fmla="*/ 7 w 24"/>
                <a:gd name="T3" fmla="*/ 7 h 11"/>
                <a:gd name="T4" fmla="*/ 6 w 24"/>
                <a:gd name="T5" fmla="*/ 9 h 11"/>
                <a:gd name="T6" fmla="*/ 6 w 24"/>
                <a:gd name="T7" fmla="*/ 10 h 11"/>
                <a:gd name="T8" fmla="*/ 11 w 24"/>
                <a:gd name="T9" fmla="*/ 10 h 11"/>
                <a:gd name="T10" fmla="*/ 20 w 24"/>
                <a:gd name="T11" fmla="*/ 8 h 11"/>
                <a:gd name="T12" fmla="*/ 20 w 24"/>
                <a:gd name="T13" fmla="*/ 1 h 11"/>
                <a:gd name="T14" fmla="*/ 7 w 24"/>
                <a:gd name="T15" fmla="*/ 2 h 11"/>
                <a:gd name="T16" fmla="*/ 0 w 24"/>
                <a:gd name="T17" fmla="*/ 8 h 11"/>
                <a:gd name="T18" fmla="*/ 3 w 24"/>
                <a:gd name="T19" fmla="*/ 11 h 11"/>
                <a:gd name="T20" fmla="*/ 7 w 24"/>
                <a:gd name="T2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1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8" y="10"/>
                    <a:pt x="9" y="10"/>
                    <a:pt x="11" y="10"/>
                  </a:cubicBezTo>
                  <a:cubicBezTo>
                    <a:pt x="14" y="10"/>
                    <a:pt x="17" y="9"/>
                    <a:pt x="20" y="8"/>
                  </a:cubicBezTo>
                  <a:cubicBezTo>
                    <a:pt x="23" y="7"/>
                    <a:pt x="24" y="0"/>
                    <a:pt x="20" y="1"/>
                  </a:cubicBezTo>
                  <a:cubicBezTo>
                    <a:pt x="15" y="3"/>
                    <a:pt x="11" y="2"/>
                    <a:pt x="7" y="2"/>
                  </a:cubicBezTo>
                  <a:cubicBezTo>
                    <a:pt x="4" y="3"/>
                    <a:pt x="1" y="4"/>
                    <a:pt x="0" y="8"/>
                  </a:cubicBezTo>
                  <a:cubicBezTo>
                    <a:pt x="0" y="9"/>
                    <a:pt x="1" y="11"/>
                    <a:pt x="3" y="11"/>
                  </a:cubicBezTo>
                  <a:cubicBezTo>
                    <a:pt x="5" y="11"/>
                    <a:pt x="6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1613" y="2430"/>
              <a:ext cx="106" cy="165"/>
            </a:xfrm>
            <a:custGeom>
              <a:avLst/>
              <a:gdLst>
                <a:gd name="T0" fmla="*/ 20 w 25"/>
                <a:gd name="T1" fmla="*/ 0 h 39"/>
                <a:gd name="T2" fmla="*/ 8 w 25"/>
                <a:gd name="T3" fmla="*/ 36 h 39"/>
                <a:gd name="T4" fmla="*/ 14 w 25"/>
                <a:gd name="T5" fmla="*/ 30 h 39"/>
                <a:gd name="T6" fmla="*/ 19 w 25"/>
                <a:gd name="T7" fmla="*/ 7 h 39"/>
                <a:gd name="T8" fmla="*/ 20 w 2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9">
                  <a:moveTo>
                    <a:pt x="20" y="0"/>
                  </a:moveTo>
                  <a:cubicBezTo>
                    <a:pt x="6" y="2"/>
                    <a:pt x="0" y="26"/>
                    <a:pt x="8" y="36"/>
                  </a:cubicBezTo>
                  <a:cubicBezTo>
                    <a:pt x="11" y="39"/>
                    <a:pt x="17" y="33"/>
                    <a:pt x="14" y="30"/>
                  </a:cubicBezTo>
                  <a:cubicBezTo>
                    <a:pt x="10" y="26"/>
                    <a:pt x="10" y="8"/>
                    <a:pt x="19" y="7"/>
                  </a:cubicBezTo>
                  <a:cubicBezTo>
                    <a:pt x="22" y="7"/>
                    <a:pt x="25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1558" y="2418"/>
              <a:ext cx="60" cy="156"/>
            </a:xfrm>
            <a:custGeom>
              <a:avLst/>
              <a:gdLst>
                <a:gd name="T0" fmla="*/ 6 w 14"/>
                <a:gd name="T1" fmla="*/ 6 h 37"/>
                <a:gd name="T2" fmla="*/ 4 w 14"/>
                <a:gd name="T3" fmla="*/ 11 h 37"/>
                <a:gd name="T4" fmla="*/ 2 w 14"/>
                <a:gd name="T5" fmla="*/ 18 h 37"/>
                <a:gd name="T6" fmla="*/ 0 w 14"/>
                <a:gd name="T7" fmla="*/ 32 h 37"/>
                <a:gd name="T8" fmla="*/ 6 w 14"/>
                <a:gd name="T9" fmla="*/ 30 h 37"/>
                <a:gd name="T10" fmla="*/ 7 w 14"/>
                <a:gd name="T11" fmla="*/ 21 h 37"/>
                <a:gd name="T12" fmla="*/ 10 w 14"/>
                <a:gd name="T13" fmla="*/ 15 h 37"/>
                <a:gd name="T14" fmla="*/ 10 w 14"/>
                <a:gd name="T15" fmla="*/ 12 h 37"/>
                <a:gd name="T16" fmla="*/ 11 w 14"/>
                <a:gd name="T17" fmla="*/ 10 h 37"/>
                <a:gd name="T18" fmla="*/ 13 w 14"/>
                <a:gd name="T19" fmla="*/ 5 h 37"/>
                <a:gd name="T20" fmla="*/ 6 w 14"/>
                <a:gd name="T2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7">
                  <a:moveTo>
                    <a:pt x="6" y="6"/>
                  </a:moveTo>
                  <a:cubicBezTo>
                    <a:pt x="6" y="8"/>
                    <a:pt x="4" y="9"/>
                    <a:pt x="4" y="11"/>
                  </a:cubicBezTo>
                  <a:cubicBezTo>
                    <a:pt x="3" y="14"/>
                    <a:pt x="3" y="16"/>
                    <a:pt x="2" y="18"/>
                  </a:cubicBezTo>
                  <a:cubicBezTo>
                    <a:pt x="0" y="23"/>
                    <a:pt x="0" y="27"/>
                    <a:pt x="0" y="32"/>
                  </a:cubicBezTo>
                  <a:cubicBezTo>
                    <a:pt x="0" y="37"/>
                    <a:pt x="6" y="33"/>
                    <a:pt x="6" y="30"/>
                  </a:cubicBezTo>
                  <a:cubicBezTo>
                    <a:pt x="6" y="27"/>
                    <a:pt x="6" y="24"/>
                    <a:pt x="7" y="21"/>
                  </a:cubicBezTo>
                  <a:cubicBezTo>
                    <a:pt x="8" y="19"/>
                    <a:pt x="9" y="17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0"/>
                    <a:pt x="10" y="12"/>
                    <a:pt x="11" y="10"/>
                  </a:cubicBezTo>
                  <a:cubicBezTo>
                    <a:pt x="12" y="9"/>
                    <a:pt x="13" y="7"/>
                    <a:pt x="13" y="5"/>
                  </a:cubicBezTo>
                  <a:cubicBezTo>
                    <a:pt x="14" y="0"/>
                    <a:pt x="7" y="2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6" name="文本框 29"/>
          <p:cNvSpPr txBox="1"/>
          <p:nvPr/>
        </p:nvSpPr>
        <p:spPr>
          <a:xfrm>
            <a:off x="5040143" y="1941414"/>
            <a:ext cx="4415400" cy="2223770"/>
          </a:xfrm>
          <a:prstGeom prst="rect">
            <a:avLst/>
          </a:prstGeom>
          <a:noFill/>
        </p:spPr>
        <p:txBody>
          <a:bodyPr wrap="square" lIns="91417" tIns="45708" rIns="91417" bIns="45708" rtlCol="0">
            <a:spAutoFit/>
          </a:bodyPr>
          <a:lstStyle/>
          <a:p>
            <a:r>
              <a:rPr lang="en-US" altLang="zh-CN" sz="13865" dirty="0" smtClean="0">
                <a:ln>
                  <a:solidFill>
                    <a:srgbClr val="4A67AA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Impact" panose="020B0806030902050204" pitchFamily="34" charset="0"/>
              </a:rPr>
              <a:t>2028</a:t>
            </a:r>
            <a:endParaRPr lang="zh-CN" altLang="en-US" sz="13865" dirty="0">
              <a:ln>
                <a:solidFill>
                  <a:srgbClr val="4A67AA"/>
                </a:solidFill>
              </a:ln>
              <a:blipFill>
                <a:blip r:embed="rId1"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7" name="Freeform 21"/>
          <p:cNvSpPr/>
          <p:nvPr/>
        </p:nvSpPr>
        <p:spPr bwMode="auto">
          <a:xfrm>
            <a:off x="2792798" y="4030086"/>
            <a:ext cx="7340374" cy="35448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noFill/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grpSp>
        <p:nvGrpSpPr>
          <p:cNvPr id="18" name="Group 4"/>
          <p:cNvGrpSpPr>
            <a:grpSpLocks noChangeAspect="1"/>
          </p:cNvGrpSpPr>
          <p:nvPr/>
        </p:nvGrpSpPr>
        <p:grpSpPr bwMode="auto">
          <a:xfrm>
            <a:off x="4800176" y="693583"/>
            <a:ext cx="1202196" cy="1404848"/>
            <a:chOff x="3082" y="1214"/>
            <a:chExt cx="1623" cy="1896"/>
          </a:xfrm>
          <a:solidFill>
            <a:schemeClr val="accent1"/>
          </a:solidFill>
        </p:grpSpPr>
        <p:grpSp>
          <p:nvGrpSpPr>
            <p:cNvPr id="19" name="Group 205"/>
            <p:cNvGrpSpPr/>
            <p:nvPr/>
          </p:nvGrpSpPr>
          <p:grpSpPr bwMode="auto">
            <a:xfrm>
              <a:off x="3082" y="1214"/>
              <a:ext cx="1623" cy="1603"/>
              <a:chOff x="3082" y="1214"/>
              <a:chExt cx="1623" cy="1603"/>
            </a:xfrm>
            <a:grpFill/>
          </p:grpSpPr>
          <p:sp>
            <p:nvSpPr>
              <p:cNvPr id="267" name="Freeform 5"/>
              <p:cNvSpPr/>
              <p:nvPr/>
            </p:nvSpPr>
            <p:spPr bwMode="auto">
              <a:xfrm>
                <a:off x="3608" y="2103"/>
                <a:ext cx="13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1" y="0"/>
                      <a:pt x="3" y="0"/>
                      <a:pt x="6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8" name="Freeform 6"/>
              <p:cNvSpPr/>
              <p:nvPr/>
            </p:nvSpPr>
            <p:spPr bwMode="auto">
              <a:xfrm>
                <a:off x="3576" y="1893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9" name="Freeform 7"/>
              <p:cNvSpPr/>
              <p:nvPr/>
            </p:nvSpPr>
            <p:spPr bwMode="auto">
              <a:xfrm>
                <a:off x="3615" y="1903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0" name="Freeform 8"/>
              <p:cNvSpPr/>
              <p:nvPr/>
            </p:nvSpPr>
            <p:spPr bwMode="auto">
              <a:xfrm>
                <a:off x="3566" y="1893"/>
                <a:ext cx="6" cy="0"/>
              </a:xfrm>
              <a:custGeom>
                <a:avLst/>
                <a:gdLst>
                  <a:gd name="T0" fmla="*/ 3 w 3"/>
                  <a:gd name="T1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1" name="Freeform 9"/>
              <p:cNvSpPr/>
              <p:nvPr/>
            </p:nvSpPr>
            <p:spPr bwMode="auto">
              <a:xfrm>
                <a:off x="3820" y="23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2" name="Freeform 10"/>
              <p:cNvSpPr/>
              <p:nvPr/>
            </p:nvSpPr>
            <p:spPr bwMode="auto">
              <a:xfrm>
                <a:off x="3642" y="220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3" name="Freeform 11"/>
              <p:cNvSpPr/>
              <p:nvPr/>
            </p:nvSpPr>
            <p:spPr bwMode="auto">
              <a:xfrm>
                <a:off x="3549" y="215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4" name="Freeform 12"/>
              <p:cNvSpPr/>
              <p:nvPr/>
            </p:nvSpPr>
            <p:spPr bwMode="auto">
              <a:xfrm>
                <a:off x="3610" y="1895"/>
                <a:ext cx="9" cy="8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2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2 h 4"/>
                  <a:gd name="T10" fmla="*/ 3 w 4"/>
                  <a:gd name="T11" fmla="*/ 1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5" name="Freeform 13"/>
              <p:cNvSpPr/>
              <p:nvPr/>
            </p:nvSpPr>
            <p:spPr bwMode="auto">
              <a:xfrm>
                <a:off x="3926" y="191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6" name="Freeform 14"/>
              <p:cNvSpPr/>
              <p:nvPr/>
            </p:nvSpPr>
            <p:spPr bwMode="auto">
              <a:xfrm>
                <a:off x="3810" y="177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7" name="Freeform 15"/>
              <p:cNvSpPr/>
              <p:nvPr/>
            </p:nvSpPr>
            <p:spPr bwMode="auto">
              <a:xfrm>
                <a:off x="3846" y="247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8" name="Freeform 16"/>
              <p:cNvSpPr/>
              <p:nvPr/>
            </p:nvSpPr>
            <p:spPr bwMode="auto">
              <a:xfrm>
                <a:off x="3943" y="25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79" name="Freeform 17"/>
              <p:cNvSpPr/>
              <p:nvPr/>
            </p:nvSpPr>
            <p:spPr bwMode="auto">
              <a:xfrm>
                <a:off x="3846" y="247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0" name="Freeform 18"/>
              <p:cNvSpPr/>
              <p:nvPr/>
            </p:nvSpPr>
            <p:spPr bwMode="auto">
              <a:xfrm>
                <a:off x="4156" y="22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1" name="Freeform 19"/>
              <p:cNvSpPr/>
              <p:nvPr/>
            </p:nvSpPr>
            <p:spPr bwMode="auto">
              <a:xfrm>
                <a:off x="4056" y="22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2" name="Freeform 20"/>
              <p:cNvSpPr/>
              <p:nvPr/>
            </p:nvSpPr>
            <p:spPr bwMode="auto">
              <a:xfrm>
                <a:off x="3837" y="247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3" name="Freeform 21"/>
              <p:cNvSpPr/>
              <p:nvPr/>
            </p:nvSpPr>
            <p:spPr bwMode="auto">
              <a:xfrm>
                <a:off x="3954" y="231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4" name="Freeform 22"/>
              <p:cNvSpPr/>
              <p:nvPr/>
            </p:nvSpPr>
            <p:spPr bwMode="auto">
              <a:xfrm>
                <a:off x="3576" y="18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5" name="Freeform 23"/>
              <p:cNvSpPr/>
              <p:nvPr/>
            </p:nvSpPr>
            <p:spPr bwMode="auto">
              <a:xfrm>
                <a:off x="3281" y="2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6" name="Freeform 24"/>
              <p:cNvSpPr/>
              <p:nvPr/>
            </p:nvSpPr>
            <p:spPr bwMode="auto">
              <a:xfrm>
                <a:off x="3364" y="2470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7" name="Freeform 25"/>
              <p:cNvSpPr/>
              <p:nvPr/>
            </p:nvSpPr>
            <p:spPr bwMode="auto">
              <a:xfrm>
                <a:off x="3360" y="24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8" name="Freeform 26"/>
              <p:cNvSpPr/>
              <p:nvPr/>
            </p:nvSpPr>
            <p:spPr bwMode="auto">
              <a:xfrm>
                <a:off x="3353" y="2470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89" name="Freeform 27"/>
              <p:cNvSpPr/>
              <p:nvPr/>
            </p:nvSpPr>
            <p:spPr bwMode="auto">
              <a:xfrm>
                <a:off x="3392" y="248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0" name="Freeform 28"/>
              <p:cNvSpPr/>
              <p:nvPr/>
            </p:nvSpPr>
            <p:spPr bwMode="auto">
              <a:xfrm>
                <a:off x="3390" y="2480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1" name="Freeform 29"/>
              <p:cNvSpPr/>
              <p:nvPr/>
            </p:nvSpPr>
            <p:spPr bwMode="auto">
              <a:xfrm>
                <a:off x="3341" y="247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2" name="Freeform 30"/>
              <p:cNvSpPr/>
              <p:nvPr/>
            </p:nvSpPr>
            <p:spPr bwMode="auto">
              <a:xfrm>
                <a:off x="3822" y="2279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3" name="Freeform 31"/>
              <p:cNvSpPr/>
              <p:nvPr/>
            </p:nvSpPr>
            <p:spPr bwMode="auto">
              <a:xfrm>
                <a:off x="3292" y="252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4" name="Freeform 32"/>
              <p:cNvSpPr/>
              <p:nvPr/>
            </p:nvSpPr>
            <p:spPr bwMode="auto">
              <a:xfrm>
                <a:off x="3699" y="27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5" name="Freeform 33"/>
              <p:cNvSpPr/>
              <p:nvPr/>
            </p:nvSpPr>
            <p:spPr bwMode="auto">
              <a:xfrm>
                <a:off x="4616" y="187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6" name="Freeform 34"/>
              <p:cNvSpPr/>
              <p:nvPr/>
            </p:nvSpPr>
            <p:spPr bwMode="auto">
              <a:xfrm>
                <a:off x="3262" y="2567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7" name="Freeform 35"/>
              <p:cNvSpPr/>
              <p:nvPr/>
            </p:nvSpPr>
            <p:spPr bwMode="auto">
              <a:xfrm>
                <a:off x="3570" y="1893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  <a:gd name="T12" fmla="*/ 0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8" name="Freeform 36"/>
              <p:cNvSpPr/>
              <p:nvPr/>
            </p:nvSpPr>
            <p:spPr bwMode="auto">
              <a:xfrm>
                <a:off x="3207" y="2465"/>
                <a:ext cx="183" cy="174"/>
              </a:xfrm>
              <a:custGeom>
                <a:avLst/>
                <a:gdLst>
                  <a:gd name="T0" fmla="*/ 83 w 86"/>
                  <a:gd name="T1" fmla="*/ 5 h 82"/>
                  <a:gd name="T2" fmla="*/ 80 w 86"/>
                  <a:gd name="T3" fmla="*/ 4 h 82"/>
                  <a:gd name="T4" fmla="*/ 77 w 86"/>
                  <a:gd name="T5" fmla="*/ 8 h 82"/>
                  <a:gd name="T6" fmla="*/ 76 w 86"/>
                  <a:gd name="T7" fmla="*/ 6 h 82"/>
                  <a:gd name="T8" fmla="*/ 72 w 86"/>
                  <a:gd name="T9" fmla="*/ 7 h 82"/>
                  <a:gd name="T10" fmla="*/ 70 w 86"/>
                  <a:gd name="T11" fmla="*/ 4 h 82"/>
                  <a:gd name="T12" fmla="*/ 67 w 86"/>
                  <a:gd name="T13" fmla="*/ 1 h 82"/>
                  <a:gd name="T14" fmla="*/ 68 w 86"/>
                  <a:gd name="T15" fmla="*/ 6 h 82"/>
                  <a:gd name="T16" fmla="*/ 70 w 86"/>
                  <a:gd name="T17" fmla="*/ 10 h 82"/>
                  <a:gd name="T18" fmla="*/ 65 w 86"/>
                  <a:gd name="T19" fmla="*/ 6 h 82"/>
                  <a:gd name="T20" fmla="*/ 65 w 86"/>
                  <a:gd name="T21" fmla="*/ 8 h 82"/>
                  <a:gd name="T22" fmla="*/ 62 w 86"/>
                  <a:gd name="T23" fmla="*/ 6 h 82"/>
                  <a:gd name="T24" fmla="*/ 61 w 86"/>
                  <a:gd name="T25" fmla="*/ 8 h 82"/>
                  <a:gd name="T26" fmla="*/ 59 w 86"/>
                  <a:gd name="T27" fmla="*/ 9 h 82"/>
                  <a:gd name="T28" fmla="*/ 62 w 86"/>
                  <a:gd name="T29" fmla="*/ 15 h 82"/>
                  <a:gd name="T30" fmla="*/ 58 w 86"/>
                  <a:gd name="T31" fmla="*/ 10 h 82"/>
                  <a:gd name="T32" fmla="*/ 57 w 86"/>
                  <a:gd name="T33" fmla="*/ 12 h 82"/>
                  <a:gd name="T34" fmla="*/ 53 w 86"/>
                  <a:gd name="T35" fmla="*/ 17 h 82"/>
                  <a:gd name="T36" fmla="*/ 51 w 86"/>
                  <a:gd name="T37" fmla="*/ 19 h 82"/>
                  <a:gd name="T38" fmla="*/ 48 w 86"/>
                  <a:gd name="T39" fmla="*/ 22 h 82"/>
                  <a:gd name="T40" fmla="*/ 48 w 86"/>
                  <a:gd name="T41" fmla="*/ 24 h 82"/>
                  <a:gd name="T42" fmla="*/ 46 w 86"/>
                  <a:gd name="T43" fmla="*/ 24 h 82"/>
                  <a:gd name="T44" fmla="*/ 45 w 86"/>
                  <a:gd name="T45" fmla="*/ 25 h 82"/>
                  <a:gd name="T46" fmla="*/ 46 w 86"/>
                  <a:gd name="T47" fmla="*/ 27 h 82"/>
                  <a:gd name="T48" fmla="*/ 43 w 86"/>
                  <a:gd name="T49" fmla="*/ 28 h 82"/>
                  <a:gd name="T50" fmla="*/ 40 w 86"/>
                  <a:gd name="T51" fmla="*/ 30 h 82"/>
                  <a:gd name="T52" fmla="*/ 38 w 86"/>
                  <a:gd name="T53" fmla="*/ 32 h 82"/>
                  <a:gd name="T54" fmla="*/ 36 w 86"/>
                  <a:gd name="T55" fmla="*/ 34 h 82"/>
                  <a:gd name="T56" fmla="*/ 36 w 86"/>
                  <a:gd name="T57" fmla="*/ 37 h 82"/>
                  <a:gd name="T58" fmla="*/ 34 w 86"/>
                  <a:gd name="T59" fmla="*/ 36 h 82"/>
                  <a:gd name="T60" fmla="*/ 34 w 86"/>
                  <a:gd name="T61" fmla="*/ 37 h 82"/>
                  <a:gd name="T62" fmla="*/ 31 w 86"/>
                  <a:gd name="T63" fmla="*/ 41 h 82"/>
                  <a:gd name="T64" fmla="*/ 32 w 86"/>
                  <a:gd name="T65" fmla="*/ 45 h 82"/>
                  <a:gd name="T66" fmla="*/ 31 w 86"/>
                  <a:gd name="T67" fmla="*/ 48 h 82"/>
                  <a:gd name="T68" fmla="*/ 28 w 86"/>
                  <a:gd name="T69" fmla="*/ 47 h 82"/>
                  <a:gd name="T70" fmla="*/ 25 w 86"/>
                  <a:gd name="T71" fmla="*/ 53 h 82"/>
                  <a:gd name="T72" fmla="*/ 24 w 86"/>
                  <a:gd name="T73" fmla="*/ 55 h 82"/>
                  <a:gd name="T74" fmla="*/ 18 w 86"/>
                  <a:gd name="T75" fmla="*/ 59 h 82"/>
                  <a:gd name="T76" fmla="*/ 15 w 86"/>
                  <a:gd name="T77" fmla="*/ 59 h 82"/>
                  <a:gd name="T78" fmla="*/ 14 w 86"/>
                  <a:gd name="T79" fmla="*/ 60 h 82"/>
                  <a:gd name="T80" fmla="*/ 11 w 86"/>
                  <a:gd name="T81" fmla="*/ 69 h 82"/>
                  <a:gd name="T82" fmla="*/ 2 w 86"/>
                  <a:gd name="T83" fmla="*/ 75 h 82"/>
                  <a:gd name="T84" fmla="*/ 23 w 86"/>
                  <a:gd name="T85" fmla="*/ 72 h 82"/>
                  <a:gd name="T86" fmla="*/ 28 w 86"/>
                  <a:gd name="T87" fmla="*/ 68 h 82"/>
                  <a:gd name="T88" fmla="*/ 42 w 86"/>
                  <a:gd name="T89" fmla="*/ 48 h 82"/>
                  <a:gd name="T90" fmla="*/ 49 w 86"/>
                  <a:gd name="T91" fmla="*/ 45 h 82"/>
                  <a:gd name="T92" fmla="*/ 55 w 86"/>
                  <a:gd name="T93" fmla="*/ 43 h 82"/>
                  <a:gd name="T94" fmla="*/ 63 w 86"/>
                  <a:gd name="T95" fmla="*/ 35 h 82"/>
                  <a:gd name="T96" fmla="*/ 68 w 86"/>
                  <a:gd name="T97" fmla="*/ 31 h 82"/>
                  <a:gd name="T98" fmla="*/ 74 w 86"/>
                  <a:gd name="T99" fmla="*/ 23 h 82"/>
                  <a:gd name="T100" fmla="*/ 75 w 86"/>
                  <a:gd name="T101" fmla="*/ 16 h 82"/>
                  <a:gd name="T102" fmla="*/ 82 w 86"/>
                  <a:gd name="T103" fmla="*/ 14 h 82"/>
                  <a:gd name="T104" fmla="*/ 84 w 86"/>
                  <a:gd name="T105" fmla="*/ 13 h 82"/>
                  <a:gd name="T106" fmla="*/ 84 w 86"/>
                  <a:gd name="T107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" h="82">
                    <a:moveTo>
                      <a:pt x="84" y="7"/>
                    </a:moveTo>
                    <a:cubicBezTo>
                      <a:pt x="85" y="8"/>
                      <a:pt x="85" y="9"/>
                      <a:pt x="86" y="10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7"/>
                      <a:pt x="85" y="6"/>
                      <a:pt x="84" y="5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2" y="4"/>
                      <a:pt x="82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4" y="9"/>
                      <a:pt x="83" y="8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2" y="7"/>
                      <a:pt x="80" y="5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9" y="5"/>
                      <a:pt x="81" y="7"/>
                      <a:pt x="81" y="7"/>
                    </a:cubicBezTo>
                    <a:cubicBezTo>
                      <a:pt x="80" y="7"/>
                      <a:pt x="79" y="5"/>
                      <a:pt x="79" y="4"/>
                    </a:cubicBezTo>
                    <a:cubicBezTo>
                      <a:pt x="78" y="4"/>
                      <a:pt x="79" y="6"/>
                      <a:pt x="77" y="5"/>
                    </a:cubicBezTo>
                    <a:cubicBezTo>
                      <a:pt x="77" y="5"/>
                      <a:pt x="77" y="6"/>
                      <a:pt x="77" y="8"/>
                    </a:cubicBezTo>
                    <a:cubicBezTo>
                      <a:pt x="77" y="8"/>
                      <a:pt x="76" y="5"/>
                      <a:pt x="76" y="6"/>
                    </a:cubicBezTo>
                    <a:cubicBezTo>
                      <a:pt x="75" y="5"/>
                      <a:pt x="74" y="3"/>
                      <a:pt x="74" y="2"/>
                    </a:cubicBezTo>
                    <a:cubicBezTo>
                      <a:pt x="74" y="2"/>
                      <a:pt x="73" y="1"/>
                      <a:pt x="73" y="2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73" y="1"/>
                      <a:pt x="74" y="3"/>
                      <a:pt x="74" y="3"/>
                    </a:cubicBezTo>
                    <a:cubicBezTo>
                      <a:pt x="76" y="5"/>
                      <a:pt x="74" y="4"/>
                      <a:pt x="76" y="6"/>
                    </a:cubicBezTo>
                    <a:cubicBezTo>
                      <a:pt x="75" y="6"/>
                      <a:pt x="74" y="6"/>
                      <a:pt x="74" y="7"/>
                    </a:cubicBezTo>
                    <a:cubicBezTo>
                      <a:pt x="74" y="7"/>
                      <a:pt x="73" y="5"/>
                      <a:pt x="73" y="4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4" y="8"/>
                      <a:pt x="74" y="8"/>
                      <a:pt x="75" y="10"/>
                    </a:cubicBezTo>
                    <a:cubicBezTo>
                      <a:pt x="75" y="10"/>
                      <a:pt x="75" y="11"/>
                      <a:pt x="75" y="11"/>
                    </a:cubicBezTo>
                    <a:cubicBezTo>
                      <a:pt x="74" y="9"/>
                      <a:pt x="72" y="7"/>
                      <a:pt x="72" y="7"/>
                    </a:cubicBezTo>
                    <a:cubicBezTo>
                      <a:pt x="71" y="5"/>
                      <a:pt x="73" y="7"/>
                      <a:pt x="71" y="5"/>
                    </a:cubicBezTo>
                    <a:cubicBezTo>
                      <a:pt x="70" y="3"/>
                      <a:pt x="71" y="2"/>
                      <a:pt x="72" y="3"/>
                    </a:cubicBezTo>
                    <a:cubicBezTo>
                      <a:pt x="71" y="1"/>
                      <a:pt x="71" y="3"/>
                      <a:pt x="70" y="1"/>
                    </a:cubicBezTo>
                    <a:cubicBezTo>
                      <a:pt x="70" y="1"/>
                      <a:pt x="70" y="3"/>
                      <a:pt x="70" y="3"/>
                    </a:cubicBezTo>
                    <a:cubicBezTo>
                      <a:pt x="71" y="4"/>
                      <a:pt x="71" y="4"/>
                      <a:pt x="71" y="5"/>
                    </a:cubicBezTo>
                    <a:cubicBezTo>
                      <a:pt x="72" y="8"/>
                      <a:pt x="70" y="4"/>
                      <a:pt x="70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7" y="2"/>
                      <a:pt x="69" y="4"/>
                      <a:pt x="68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8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9" y="4"/>
                      <a:pt x="69" y="4"/>
                    </a:cubicBezTo>
                    <a:cubicBezTo>
                      <a:pt x="70" y="7"/>
                      <a:pt x="69" y="4"/>
                      <a:pt x="69" y="5"/>
                    </a:cubicBezTo>
                    <a:cubicBezTo>
                      <a:pt x="69" y="7"/>
                      <a:pt x="69" y="5"/>
                      <a:pt x="70" y="6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9"/>
                      <a:pt x="69" y="7"/>
                      <a:pt x="68" y="6"/>
                    </a:cubicBezTo>
                    <a:cubicBezTo>
                      <a:pt x="68" y="6"/>
                      <a:pt x="68" y="5"/>
                      <a:pt x="69" y="6"/>
                    </a:cubicBezTo>
                    <a:cubicBezTo>
                      <a:pt x="68" y="4"/>
                      <a:pt x="67" y="3"/>
                      <a:pt x="66" y="2"/>
                    </a:cubicBezTo>
                    <a:cubicBezTo>
                      <a:pt x="65" y="1"/>
                      <a:pt x="67" y="4"/>
                      <a:pt x="67" y="4"/>
                    </a:cubicBezTo>
                    <a:cubicBezTo>
                      <a:pt x="67" y="3"/>
                      <a:pt x="68" y="5"/>
                      <a:pt x="68" y="6"/>
                    </a:cubicBezTo>
                    <a:cubicBezTo>
                      <a:pt x="70" y="10"/>
                      <a:pt x="66" y="3"/>
                      <a:pt x="66" y="4"/>
                    </a:cubicBezTo>
                    <a:cubicBezTo>
                      <a:pt x="68" y="6"/>
                      <a:pt x="67" y="8"/>
                      <a:pt x="70" y="10"/>
                    </a:cubicBezTo>
                    <a:cubicBezTo>
                      <a:pt x="70" y="11"/>
                      <a:pt x="70" y="12"/>
                      <a:pt x="70" y="12"/>
                    </a:cubicBezTo>
                    <a:cubicBezTo>
                      <a:pt x="69" y="10"/>
                      <a:pt x="69" y="10"/>
                      <a:pt x="68" y="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5" y="5"/>
                      <a:pt x="65" y="6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4" y="5"/>
                      <a:pt x="65" y="7"/>
                      <a:pt x="65" y="7"/>
                    </a:cubicBezTo>
                    <a:cubicBezTo>
                      <a:pt x="65" y="7"/>
                      <a:pt x="64" y="6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3"/>
                      <a:pt x="62" y="4"/>
                    </a:cubicBezTo>
                    <a:cubicBezTo>
                      <a:pt x="63" y="5"/>
                      <a:pt x="64" y="6"/>
                      <a:pt x="65" y="8"/>
                    </a:cubicBezTo>
                    <a:cubicBezTo>
                      <a:pt x="65" y="8"/>
                      <a:pt x="64" y="7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7"/>
                      <a:pt x="62" y="4"/>
                      <a:pt x="62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5"/>
                      <a:pt x="61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8"/>
                      <a:pt x="61" y="6"/>
                    </a:cubicBezTo>
                    <a:cubicBezTo>
                      <a:pt x="63" y="8"/>
                      <a:pt x="61" y="6"/>
                      <a:pt x="62" y="7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7"/>
                      <a:pt x="63" y="9"/>
                      <a:pt x="63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6"/>
                      <a:pt x="62" y="10"/>
                      <a:pt x="61" y="10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61" y="9"/>
                      <a:pt x="61" y="10"/>
                      <a:pt x="62" y="11"/>
                    </a:cubicBezTo>
                    <a:cubicBezTo>
                      <a:pt x="61" y="11"/>
                      <a:pt x="60" y="9"/>
                      <a:pt x="59" y="7"/>
                    </a:cubicBezTo>
                    <a:cubicBezTo>
                      <a:pt x="60" y="9"/>
                      <a:pt x="58" y="7"/>
                      <a:pt x="59" y="9"/>
                    </a:cubicBezTo>
                    <a:cubicBezTo>
                      <a:pt x="60" y="9"/>
                      <a:pt x="60" y="10"/>
                      <a:pt x="61" y="11"/>
                    </a:cubicBezTo>
                    <a:cubicBezTo>
                      <a:pt x="61" y="11"/>
                      <a:pt x="60" y="10"/>
                      <a:pt x="60" y="10"/>
                    </a:cubicBezTo>
                    <a:cubicBezTo>
                      <a:pt x="60" y="10"/>
                      <a:pt x="61" y="12"/>
                      <a:pt x="61" y="12"/>
                    </a:cubicBezTo>
                    <a:cubicBezTo>
                      <a:pt x="61" y="12"/>
                      <a:pt x="62" y="14"/>
                      <a:pt x="61" y="13"/>
                    </a:cubicBezTo>
                    <a:cubicBezTo>
                      <a:pt x="60" y="12"/>
                      <a:pt x="61" y="12"/>
                      <a:pt x="60" y="11"/>
                    </a:cubicBezTo>
                    <a:cubicBezTo>
                      <a:pt x="60" y="11"/>
                      <a:pt x="62" y="15"/>
                      <a:pt x="62" y="15"/>
                    </a:cubicBezTo>
                    <a:cubicBezTo>
                      <a:pt x="63" y="16"/>
                      <a:pt x="65" y="18"/>
                      <a:pt x="65" y="19"/>
                    </a:cubicBezTo>
                    <a:cubicBezTo>
                      <a:pt x="64" y="19"/>
                      <a:pt x="65" y="18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1" y="15"/>
                      <a:pt x="61" y="13"/>
                      <a:pt x="59" y="11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8" y="10"/>
                      <a:pt x="58" y="10"/>
                    </a:cubicBezTo>
                    <a:cubicBezTo>
                      <a:pt x="59" y="12"/>
                      <a:pt x="57" y="11"/>
                      <a:pt x="58" y="11"/>
                    </a:cubicBezTo>
                    <a:cubicBezTo>
                      <a:pt x="59" y="12"/>
                      <a:pt x="58" y="11"/>
                      <a:pt x="58" y="12"/>
                    </a:cubicBezTo>
                    <a:cubicBezTo>
                      <a:pt x="58" y="12"/>
                      <a:pt x="60" y="14"/>
                      <a:pt x="59" y="14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2"/>
                      <a:pt x="55" y="13"/>
                      <a:pt x="57" y="17"/>
                    </a:cubicBezTo>
                    <a:cubicBezTo>
                      <a:pt x="56" y="16"/>
                      <a:pt x="55" y="16"/>
                      <a:pt x="54" y="15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5"/>
                      <a:pt x="54" y="17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6"/>
                      <a:pt x="54" y="18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9"/>
                      <a:pt x="53" y="19"/>
                      <a:pt x="52" y="17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1" y="18"/>
                      <a:pt x="51" y="19"/>
                    </a:cubicBezTo>
                    <a:cubicBezTo>
                      <a:pt x="52" y="19"/>
                      <a:pt x="52" y="20"/>
                      <a:pt x="53" y="21"/>
                    </a:cubicBezTo>
                    <a:cubicBezTo>
                      <a:pt x="55" y="22"/>
                      <a:pt x="53" y="20"/>
                      <a:pt x="54" y="22"/>
                    </a:cubicBezTo>
                    <a:cubicBezTo>
                      <a:pt x="53" y="21"/>
                      <a:pt x="52" y="20"/>
                      <a:pt x="52" y="20"/>
                    </a:cubicBezTo>
                    <a:cubicBezTo>
                      <a:pt x="49" y="18"/>
                      <a:pt x="50" y="21"/>
                      <a:pt x="50" y="20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0"/>
                      <a:pt x="50" y="22"/>
                      <a:pt x="48" y="22"/>
                    </a:cubicBezTo>
                    <a:cubicBezTo>
                      <a:pt x="49" y="22"/>
                      <a:pt x="51" y="25"/>
                      <a:pt x="51" y="25"/>
                    </a:cubicBezTo>
                    <a:cubicBezTo>
                      <a:pt x="52" y="26"/>
                      <a:pt x="49" y="23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4"/>
                      <a:pt x="49" y="25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3"/>
                      <a:pt x="47" y="23"/>
                    </a:cubicBezTo>
                    <a:cubicBezTo>
                      <a:pt x="48" y="25"/>
                      <a:pt x="47" y="24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7" y="25"/>
                      <a:pt x="47" y="26"/>
                    </a:cubicBezTo>
                    <a:cubicBezTo>
                      <a:pt x="48" y="27"/>
                      <a:pt x="47" y="26"/>
                      <a:pt x="46" y="26"/>
                    </a:cubicBezTo>
                    <a:cubicBezTo>
                      <a:pt x="46" y="25"/>
                      <a:pt x="47" y="26"/>
                      <a:pt x="47" y="25"/>
                    </a:cubicBezTo>
                    <a:cubicBezTo>
                      <a:pt x="46" y="24"/>
                      <a:pt x="46" y="25"/>
                      <a:pt x="46" y="25"/>
                    </a:cubicBezTo>
                    <a:cubicBezTo>
                      <a:pt x="46" y="25"/>
                      <a:pt x="47" y="26"/>
                      <a:pt x="46" y="26"/>
                    </a:cubicBezTo>
                    <a:cubicBezTo>
                      <a:pt x="46" y="26"/>
                      <a:pt x="46" y="26"/>
                      <a:pt x="45" y="25"/>
                    </a:cubicBezTo>
                    <a:cubicBezTo>
                      <a:pt x="46" y="26"/>
                      <a:pt x="45" y="26"/>
                      <a:pt x="46" y="27"/>
                    </a:cubicBezTo>
                    <a:cubicBezTo>
                      <a:pt x="46" y="27"/>
                      <a:pt x="47" y="27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6" y="28"/>
                      <a:pt x="47" y="29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7"/>
                      <a:pt x="43" y="27"/>
                    </a:cubicBezTo>
                    <a:cubicBezTo>
                      <a:pt x="42" y="26"/>
                      <a:pt x="46" y="31"/>
                      <a:pt x="45" y="30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2" y="28"/>
                      <a:pt x="44" y="28"/>
                    </a:cubicBezTo>
                    <a:cubicBezTo>
                      <a:pt x="44" y="29"/>
                      <a:pt x="44" y="29"/>
                      <a:pt x="44" y="30"/>
                    </a:cubicBezTo>
                    <a:cubicBezTo>
                      <a:pt x="41" y="27"/>
                      <a:pt x="42" y="30"/>
                      <a:pt x="40" y="29"/>
                    </a:cubicBezTo>
                    <a:cubicBezTo>
                      <a:pt x="42" y="30"/>
                      <a:pt x="41" y="29"/>
                      <a:pt x="41" y="30"/>
                    </a:cubicBezTo>
                    <a:cubicBezTo>
                      <a:pt x="39" y="28"/>
                      <a:pt x="41" y="31"/>
                      <a:pt x="40" y="3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0" y="31"/>
                      <a:pt x="44" y="35"/>
                      <a:pt x="41" y="33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8" y="29"/>
                      <a:pt x="41" y="33"/>
                      <a:pt x="39" y="31"/>
                    </a:cubicBezTo>
                    <a:cubicBezTo>
                      <a:pt x="39" y="32"/>
                      <a:pt x="40" y="33"/>
                      <a:pt x="41" y="34"/>
                    </a:cubicBezTo>
                    <a:cubicBezTo>
                      <a:pt x="40" y="33"/>
                      <a:pt x="39" y="33"/>
                      <a:pt x="38" y="32"/>
                    </a:cubicBezTo>
                    <a:cubicBezTo>
                      <a:pt x="39" y="33"/>
                      <a:pt x="39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2"/>
                      <a:pt x="38" y="33"/>
                      <a:pt x="38" y="33"/>
                    </a:cubicBezTo>
                    <a:cubicBezTo>
                      <a:pt x="37" y="32"/>
                      <a:pt x="37" y="33"/>
                      <a:pt x="36" y="33"/>
                    </a:cubicBezTo>
                    <a:cubicBezTo>
                      <a:pt x="37" y="35"/>
                      <a:pt x="35" y="32"/>
                      <a:pt x="37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3"/>
                      <a:pt x="36" y="35"/>
                      <a:pt x="35" y="34"/>
                    </a:cubicBezTo>
                    <a:cubicBezTo>
                      <a:pt x="36" y="35"/>
                      <a:pt x="35" y="34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5" y="36"/>
                      <a:pt x="35" y="36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6"/>
                      <a:pt x="34" y="37"/>
                    </a:cubicBezTo>
                    <a:cubicBezTo>
                      <a:pt x="32" y="36"/>
                      <a:pt x="33" y="38"/>
                      <a:pt x="33" y="39"/>
                    </a:cubicBezTo>
                    <a:cubicBezTo>
                      <a:pt x="33" y="39"/>
                      <a:pt x="32" y="38"/>
                      <a:pt x="33" y="38"/>
                    </a:cubicBezTo>
                    <a:cubicBezTo>
                      <a:pt x="33" y="39"/>
                      <a:pt x="33" y="40"/>
                      <a:pt x="33" y="39"/>
                    </a:cubicBezTo>
                    <a:cubicBezTo>
                      <a:pt x="33" y="40"/>
                      <a:pt x="32" y="38"/>
                      <a:pt x="32" y="38"/>
                    </a:cubicBezTo>
                    <a:cubicBezTo>
                      <a:pt x="31" y="38"/>
                      <a:pt x="33" y="40"/>
                      <a:pt x="32" y="40"/>
                    </a:cubicBezTo>
                    <a:cubicBezTo>
                      <a:pt x="30" y="38"/>
                      <a:pt x="33" y="42"/>
                      <a:pt x="31" y="41"/>
                    </a:cubicBezTo>
                    <a:cubicBezTo>
                      <a:pt x="31" y="41"/>
                      <a:pt x="31" y="40"/>
                      <a:pt x="30" y="39"/>
                    </a:cubicBezTo>
                    <a:cubicBezTo>
                      <a:pt x="30" y="40"/>
                      <a:pt x="30" y="41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1" y="43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29" y="44"/>
                      <a:pt x="29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7"/>
                      <a:pt x="29" y="46"/>
                    </a:cubicBezTo>
                    <a:cubicBezTo>
                      <a:pt x="29" y="46"/>
                      <a:pt x="31" y="49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0" y="50"/>
                      <a:pt x="31" y="51"/>
                      <a:pt x="31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28" y="48"/>
                      <a:pt x="28" y="47"/>
                    </a:cubicBezTo>
                    <a:cubicBezTo>
                      <a:pt x="28" y="48"/>
                      <a:pt x="27" y="47"/>
                      <a:pt x="26" y="47"/>
                    </a:cubicBezTo>
                    <a:cubicBezTo>
                      <a:pt x="28" y="49"/>
                      <a:pt x="27" y="49"/>
                      <a:pt x="28" y="51"/>
                    </a:cubicBezTo>
                    <a:cubicBezTo>
                      <a:pt x="28" y="51"/>
                      <a:pt x="27" y="49"/>
                      <a:pt x="26" y="49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4" y="51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1"/>
                      <a:pt x="27" y="54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3"/>
                      <a:pt x="23" y="52"/>
                      <a:pt x="24" y="54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3"/>
                      <a:pt x="24" y="55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2"/>
                      <a:pt x="24" y="55"/>
                      <a:pt x="23" y="55"/>
                    </a:cubicBezTo>
                    <a:cubicBezTo>
                      <a:pt x="23" y="55"/>
                      <a:pt x="22" y="54"/>
                      <a:pt x="22" y="54"/>
                    </a:cubicBezTo>
                    <a:cubicBezTo>
                      <a:pt x="23" y="55"/>
                      <a:pt x="22" y="55"/>
                      <a:pt x="23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5"/>
                      <a:pt x="18" y="56"/>
                      <a:pt x="18" y="59"/>
                    </a:cubicBezTo>
                    <a:cubicBezTo>
                      <a:pt x="16" y="57"/>
                      <a:pt x="17" y="57"/>
                      <a:pt x="16" y="56"/>
                    </a:cubicBezTo>
                    <a:cubicBezTo>
                      <a:pt x="18" y="58"/>
                      <a:pt x="16" y="57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8"/>
                      <a:pt x="15" y="57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9"/>
                      <a:pt x="14" y="56"/>
                      <a:pt x="15" y="59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60"/>
                      <a:pt x="13" y="57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8"/>
                      <a:pt x="15" y="61"/>
                      <a:pt x="14" y="60"/>
                    </a:cubicBezTo>
                    <a:cubicBezTo>
                      <a:pt x="14" y="60"/>
                      <a:pt x="14" y="61"/>
                      <a:pt x="15" y="63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2" y="63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7"/>
                      <a:pt x="9" y="64"/>
                      <a:pt x="12" y="67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8"/>
                      <a:pt x="10" y="68"/>
                      <a:pt x="11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1" y="70"/>
                      <a:pt x="11" y="70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7" y="68"/>
                      <a:pt x="4" y="67"/>
                      <a:pt x="5" y="71"/>
                    </a:cubicBezTo>
                    <a:cubicBezTo>
                      <a:pt x="5" y="72"/>
                      <a:pt x="3" y="70"/>
                      <a:pt x="3" y="70"/>
                    </a:cubicBezTo>
                    <a:cubicBezTo>
                      <a:pt x="5" y="73"/>
                      <a:pt x="0" y="70"/>
                      <a:pt x="2" y="75"/>
                    </a:cubicBezTo>
                    <a:cubicBezTo>
                      <a:pt x="2" y="77"/>
                      <a:pt x="6" y="82"/>
                      <a:pt x="6" y="82"/>
                    </a:cubicBezTo>
                    <a:cubicBezTo>
                      <a:pt x="7" y="78"/>
                      <a:pt x="10" y="79"/>
                      <a:pt x="14" y="80"/>
                    </a:cubicBezTo>
                    <a:cubicBezTo>
                      <a:pt x="14" y="79"/>
                      <a:pt x="14" y="77"/>
                      <a:pt x="15" y="78"/>
                    </a:cubicBezTo>
                    <a:cubicBezTo>
                      <a:pt x="18" y="75"/>
                      <a:pt x="23" y="77"/>
                      <a:pt x="24" y="73"/>
                    </a:cubicBezTo>
                    <a:cubicBezTo>
                      <a:pt x="23" y="73"/>
                      <a:pt x="23" y="72"/>
                      <a:pt x="23" y="71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0"/>
                      <a:pt x="24" y="72"/>
                      <a:pt x="24" y="72"/>
                    </a:cubicBezTo>
                    <a:cubicBezTo>
                      <a:pt x="25" y="71"/>
                      <a:pt x="25" y="70"/>
                      <a:pt x="26" y="70"/>
                    </a:cubicBezTo>
                    <a:cubicBezTo>
                      <a:pt x="25" y="68"/>
                      <a:pt x="27" y="69"/>
                      <a:pt x="25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7"/>
                      <a:pt x="26" y="67"/>
                      <a:pt x="28" y="68"/>
                    </a:cubicBezTo>
                    <a:cubicBezTo>
                      <a:pt x="32" y="68"/>
                      <a:pt x="33" y="64"/>
                      <a:pt x="36" y="63"/>
                    </a:cubicBezTo>
                    <a:cubicBezTo>
                      <a:pt x="39" y="60"/>
                      <a:pt x="40" y="57"/>
                      <a:pt x="43" y="54"/>
                    </a:cubicBezTo>
                    <a:cubicBezTo>
                      <a:pt x="41" y="51"/>
                      <a:pt x="42" y="52"/>
                      <a:pt x="41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1" y="48"/>
                      <a:pt x="42" y="49"/>
                      <a:pt x="44" y="50"/>
                    </a:cubicBezTo>
                    <a:cubicBezTo>
                      <a:pt x="43" y="49"/>
                      <a:pt x="44" y="50"/>
                      <a:pt x="42" y="48"/>
                    </a:cubicBezTo>
                    <a:cubicBezTo>
                      <a:pt x="41" y="47"/>
                      <a:pt x="44" y="50"/>
                      <a:pt x="44" y="49"/>
                    </a:cubicBezTo>
                    <a:cubicBezTo>
                      <a:pt x="45" y="50"/>
                      <a:pt x="43" y="48"/>
                      <a:pt x="44" y="49"/>
                    </a:cubicBezTo>
                    <a:cubicBezTo>
                      <a:pt x="43" y="46"/>
                      <a:pt x="44" y="50"/>
                      <a:pt x="47" y="50"/>
                    </a:cubicBezTo>
                    <a:cubicBezTo>
                      <a:pt x="47" y="49"/>
                      <a:pt x="47" y="46"/>
                      <a:pt x="49" y="46"/>
                    </a:cubicBezTo>
                    <a:cubicBezTo>
                      <a:pt x="49" y="46"/>
                      <a:pt x="48" y="45"/>
                      <a:pt x="48" y="45"/>
                    </a:cubicBezTo>
                    <a:cubicBezTo>
                      <a:pt x="50" y="47"/>
                      <a:pt x="48" y="44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0" y="45"/>
                      <a:pt x="52" y="45"/>
                    </a:cubicBezTo>
                    <a:cubicBezTo>
                      <a:pt x="51" y="44"/>
                      <a:pt x="54" y="45"/>
                      <a:pt x="53" y="44"/>
                    </a:cubicBezTo>
                    <a:cubicBezTo>
                      <a:pt x="54" y="45"/>
                      <a:pt x="54" y="44"/>
                      <a:pt x="54" y="45"/>
                    </a:cubicBezTo>
                    <a:cubicBezTo>
                      <a:pt x="52" y="42"/>
                      <a:pt x="56" y="45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2"/>
                      <a:pt x="58" y="42"/>
                      <a:pt x="58" y="39"/>
                    </a:cubicBezTo>
                    <a:cubicBezTo>
                      <a:pt x="59" y="38"/>
                      <a:pt x="62" y="40"/>
                      <a:pt x="62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1" y="36"/>
                      <a:pt x="63" y="37"/>
                      <a:pt x="64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6" y="36"/>
                      <a:pt x="63" y="33"/>
                      <a:pt x="66" y="34"/>
                    </a:cubicBezTo>
                    <a:cubicBezTo>
                      <a:pt x="63" y="32"/>
                      <a:pt x="65" y="33"/>
                      <a:pt x="64" y="32"/>
                    </a:cubicBezTo>
                    <a:cubicBezTo>
                      <a:pt x="64" y="32"/>
                      <a:pt x="65" y="33"/>
                      <a:pt x="65" y="33"/>
                    </a:cubicBezTo>
                    <a:cubicBezTo>
                      <a:pt x="66" y="33"/>
                      <a:pt x="66" y="32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ubicBezTo>
                      <a:pt x="68" y="33"/>
                      <a:pt x="67" y="31"/>
                      <a:pt x="68" y="31"/>
                    </a:cubicBezTo>
                    <a:cubicBezTo>
                      <a:pt x="66" y="29"/>
                      <a:pt x="66" y="28"/>
                      <a:pt x="66" y="28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29"/>
                      <a:pt x="71" y="30"/>
                      <a:pt x="70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5"/>
                      <a:pt x="73" y="26"/>
                      <a:pt x="72" y="23"/>
                    </a:cubicBezTo>
                    <a:cubicBezTo>
                      <a:pt x="73" y="23"/>
                      <a:pt x="73" y="24"/>
                      <a:pt x="74" y="23"/>
                    </a:cubicBezTo>
                    <a:cubicBezTo>
                      <a:pt x="73" y="22"/>
                      <a:pt x="73" y="22"/>
                      <a:pt x="72" y="20"/>
                    </a:cubicBezTo>
                    <a:cubicBezTo>
                      <a:pt x="72" y="20"/>
                      <a:pt x="73" y="21"/>
                      <a:pt x="74" y="21"/>
                    </a:cubicBezTo>
                    <a:cubicBezTo>
                      <a:pt x="74" y="21"/>
                      <a:pt x="76" y="23"/>
                      <a:pt x="75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5" y="18"/>
                      <a:pt x="76" y="19"/>
                    </a:cubicBezTo>
                    <a:cubicBezTo>
                      <a:pt x="76" y="18"/>
                      <a:pt x="76" y="17"/>
                      <a:pt x="75" y="16"/>
                    </a:cubicBezTo>
                    <a:cubicBezTo>
                      <a:pt x="75" y="16"/>
                      <a:pt x="76" y="18"/>
                      <a:pt x="76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7"/>
                      <a:pt x="79" y="15"/>
                    </a:cubicBezTo>
                    <a:cubicBezTo>
                      <a:pt x="80" y="17"/>
                      <a:pt x="80" y="15"/>
                      <a:pt x="81" y="15"/>
                    </a:cubicBezTo>
                    <a:cubicBezTo>
                      <a:pt x="81" y="14"/>
                      <a:pt x="82" y="15"/>
                      <a:pt x="81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3" y="13"/>
                      <a:pt x="84" y="14"/>
                    </a:cubicBezTo>
                    <a:cubicBezTo>
                      <a:pt x="84" y="14"/>
                      <a:pt x="83" y="12"/>
                      <a:pt x="83" y="11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1"/>
                      <a:pt x="83" y="10"/>
                      <a:pt x="82" y="8"/>
                    </a:cubicBezTo>
                    <a:cubicBezTo>
                      <a:pt x="83" y="9"/>
                      <a:pt x="82" y="8"/>
                      <a:pt x="83" y="9"/>
                    </a:cubicBezTo>
                    <a:cubicBezTo>
                      <a:pt x="83" y="10"/>
                      <a:pt x="84" y="11"/>
                      <a:pt x="84" y="13"/>
                    </a:cubicBezTo>
                    <a:cubicBezTo>
                      <a:pt x="85" y="13"/>
                      <a:pt x="84" y="10"/>
                      <a:pt x="85" y="11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5" y="10"/>
                      <a:pt x="85" y="10"/>
                      <a:pt x="86" y="11"/>
                    </a:cubicBezTo>
                    <a:cubicBezTo>
                      <a:pt x="86" y="11"/>
                      <a:pt x="86" y="11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9"/>
                      <a:pt x="85" y="8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6"/>
                      <a:pt x="84" y="5"/>
                      <a:pt x="8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99" name="Freeform 37"/>
              <p:cNvSpPr/>
              <p:nvPr/>
            </p:nvSpPr>
            <p:spPr bwMode="auto">
              <a:xfrm>
                <a:off x="3725" y="226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0" name="Freeform 38"/>
              <p:cNvSpPr/>
              <p:nvPr/>
            </p:nvSpPr>
            <p:spPr bwMode="auto">
              <a:xfrm>
                <a:off x="3474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1" name="Freeform 39"/>
              <p:cNvSpPr/>
              <p:nvPr/>
            </p:nvSpPr>
            <p:spPr bwMode="auto">
              <a:xfrm>
                <a:off x="3799" y="260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2" name="Freeform 40"/>
              <p:cNvSpPr/>
              <p:nvPr/>
            </p:nvSpPr>
            <p:spPr bwMode="auto">
              <a:xfrm>
                <a:off x="3470" y="207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3" name="Freeform 41"/>
              <p:cNvSpPr/>
              <p:nvPr/>
            </p:nvSpPr>
            <p:spPr bwMode="auto">
              <a:xfrm>
                <a:off x="3825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4" name="Freeform 42"/>
              <p:cNvSpPr/>
              <p:nvPr/>
            </p:nvSpPr>
            <p:spPr bwMode="auto">
              <a:xfrm>
                <a:off x="3466" y="215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5" name="Freeform 43"/>
              <p:cNvSpPr/>
              <p:nvPr/>
            </p:nvSpPr>
            <p:spPr bwMode="auto">
              <a:xfrm>
                <a:off x="3916" y="25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6" name="Freeform 44"/>
              <p:cNvSpPr/>
              <p:nvPr/>
            </p:nvSpPr>
            <p:spPr bwMode="auto">
              <a:xfrm>
                <a:off x="3899" y="2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7" name="Freeform 45"/>
              <p:cNvSpPr/>
              <p:nvPr/>
            </p:nvSpPr>
            <p:spPr bwMode="auto">
              <a:xfrm>
                <a:off x="3926" y="258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8" name="Freeform 46"/>
              <p:cNvSpPr/>
              <p:nvPr/>
            </p:nvSpPr>
            <p:spPr bwMode="auto">
              <a:xfrm>
                <a:off x="3850" y="26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09" name="Freeform 47"/>
              <p:cNvSpPr/>
              <p:nvPr/>
            </p:nvSpPr>
            <p:spPr bwMode="auto">
              <a:xfrm>
                <a:off x="3926" y="25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0" name="Freeform 48"/>
              <p:cNvSpPr/>
              <p:nvPr/>
            </p:nvSpPr>
            <p:spPr bwMode="auto">
              <a:xfrm>
                <a:off x="3810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1" name="Freeform 49"/>
              <p:cNvSpPr/>
              <p:nvPr/>
            </p:nvSpPr>
            <p:spPr bwMode="auto">
              <a:xfrm>
                <a:off x="3827" y="227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2" name="Freeform 50"/>
              <p:cNvSpPr/>
              <p:nvPr/>
            </p:nvSpPr>
            <p:spPr bwMode="auto">
              <a:xfrm>
                <a:off x="3470" y="2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3" name="Freeform 51"/>
              <p:cNvSpPr/>
              <p:nvPr/>
            </p:nvSpPr>
            <p:spPr bwMode="auto">
              <a:xfrm>
                <a:off x="4497" y="233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4" name="Freeform 52"/>
              <p:cNvSpPr/>
              <p:nvPr/>
            </p:nvSpPr>
            <p:spPr bwMode="auto">
              <a:xfrm>
                <a:off x="4468" y="23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5" name="Freeform 53"/>
              <p:cNvSpPr/>
              <p:nvPr/>
            </p:nvSpPr>
            <p:spPr bwMode="auto">
              <a:xfrm>
                <a:off x="4451" y="227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6" name="Freeform 54"/>
              <p:cNvSpPr/>
              <p:nvPr/>
            </p:nvSpPr>
            <p:spPr bwMode="auto">
              <a:xfrm>
                <a:off x="4385" y="22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7" name="Freeform 55"/>
              <p:cNvSpPr/>
              <p:nvPr/>
            </p:nvSpPr>
            <p:spPr bwMode="auto">
              <a:xfrm>
                <a:off x="4381" y="2277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8" name="Freeform 56"/>
              <p:cNvSpPr/>
              <p:nvPr/>
            </p:nvSpPr>
            <p:spPr bwMode="auto">
              <a:xfrm>
                <a:off x="4383" y="228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19" name="Freeform 57"/>
              <p:cNvSpPr/>
              <p:nvPr/>
            </p:nvSpPr>
            <p:spPr bwMode="auto">
              <a:xfrm>
                <a:off x="4504" y="23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0" name="Freeform 58"/>
              <p:cNvSpPr/>
              <p:nvPr/>
            </p:nvSpPr>
            <p:spPr bwMode="auto">
              <a:xfrm>
                <a:off x="3602" y="1893"/>
                <a:ext cx="27" cy="2"/>
              </a:xfrm>
              <a:custGeom>
                <a:avLst/>
                <a:gdLst>
                  <a:gd name="T0" fmla="*/ 4 w 13"/>
                  <a:gd name="T1" fmla="*/ 1 h 1"/>
                  <a:gd name="T2" fmla="*/ 6 w 13"/>
                  <a:gd name="T3" fmla="*/ 1 h 1"/>
                  <a:gd name="T4" fmla="*/ 6 w 13"/>
                  <a:gd name="T5" fmla="*/ 1 h 1"/>
                  <a:gd name="T6" fmla="*/ 6 w 13"/>
                  <a:gd name="T7" fmla="*/ 1 h 1"/>
                  <a:gd name="T8" fmla="*/ 6 w 13"/>
                  <a:gd name="T9" fmla="*/ 1 h 1"/>
                  <a:gd name="T10" fmla="*/ 6 w 13"/>
                  <a:gd name="T11" fmla="*/ 1 h 1"/>
                  <a:gd name="T12" fmla="*/ 6 w 13"/>
                  <a:gd name="T13" fmla="*/ 1 h 1"/>
                  <a:gd name="T14" fmla="*/ 6 w 13"/>
                  <a:gd name="T15" fmla="*/ 1 h 1"/>
                  <a:gd name="T16" fmla="*/ 4 w 13"/>
                  <a:gd name="T17" fmla="*/ 1 h 1"/>
                  <a:gd name="T18" fmla="*/ 4 w 1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">
                    <a:moveTo>
                      <a:pt x="4" y="1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1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1" name="Freeform 59"/>
              <p:cNvSpPr/>
              <p:nvPr/>
            </p:nvSpPr>
            <p:spPr bwMode="auto">
              <a:xfrm>
                <a:off x="4495" y="23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2" name="Freeform 60"/>
              <p:cNvSpPr/>
              <p:nvPr/>
            </p:nvSpPr>
            <p:spPr bwMode="auto">
              <a:xfrm>
                <a:off x="4381" y="2277"/>
                <a:ext cx="4" cy="8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0 h 4"/>
                  <a:gd name="T4" fmla="*/ 1 w 2"/>
                  <a:gd name="T5" fmla="*/ 2 h 4"/>
                  <a:gd name="T6" fmla="*/ 1 w 2"/>
                  <a:gd name="T7" fmla="*/ 2 h 4"/>
                  <a:gd name="T8" fmla="*/ 0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3" name="Freeform 61"/>
              <p:cNvSpPr/>
              <p:nvPr/>
            </p:nvSpPr>
            <p:spPr bwMode="auto">
              <a:xfrm>
                <a:off x="4519" y="232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4" name="Freeform 62"/>
              <p:cNvSpPr/>
              <p:nvPr/>
            </p:nvSpPr>
            <p:spPr bwMode="auto">
              <a:xfrm>
                <a:off x="4504" y="23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5" name="Freeform 63"/>
              <p:cNvSpPr/>
              <p:nvPr/>
            </p:nvSpPr>
            <p:spPr bwMode="auto">
              <a:xfrm>
                <a:off x="4391" y="2294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6" name="Freeform 64"/>
              <p:cNvSpPr/>
              <p:nvPr/>
            </p:nvSpPr>
            <p:spPr bwMode="auto">
              <a:xfrm>
                <a:off x="4381" y="228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7" name="Freeform 65"/>
              <p:cNvSpPr/>
              <p:nvPr/>
            </p:nvSpPr>
            <p:spPr bwMode="auto">
              <a:xfrm>
                <a:off x="3332" y="1903"/>
                <a:ext cx="2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8" name="Freeform 66"/>
              <p:cNvSpPr/>
              <p:nvPr/>
            </p:nvSpPr>
            <p:spPr bwMode="auto">
              <a:xfrm>
                <a:off x="3566" y="237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29" name="Freeform 67"/>
              <p:cNvSpPr/>
              <p:nvPr/>
            </p:nvSpPr>
            <p:spPr bwMode="auto">
              <a:xfrm>
                <a:off x="3474" y="207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0" name="Freeform 68"/>
              <p:cNvSpPr/>
              <p:nvPr/>
            </p:nvSpPr>
            <p:spPr bwMode="auto">
              <a:xfrm>
                <a:off x="4060" y="1568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1" name="Freeform 69"/>
              <p:cNvSpPr/>
              <p:nvPr/>
            </p:nvSpPr>
            <p:spPr bwMode="auto">
              <a:xfrm>
                <a:off x="3472" y="20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2" name="Freeform 70"/>
              <p:cNvSpPr/>
              <p:nvPr/>
            </p:nvSpPr>
            <p:spPr bwMode="auto">
              <a:xfrm>
                <a:off x="3474" y="207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3" name="Freeform 71"/>
              <p:cNvSpPr/>
              <p:nvPr/>
            </p:nvSpPr>
            <p:spPr bwMode="auto">
              <a:xfrm>
                <a:off x="3702" y="1530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4" name="Freeform 72"/>
              <p:cNvSpPr/>
              <p:nvPr/>
            </p:nvSpPr>
            <p:spPr bwMode="auto">
              <a:xfrm>
                <a:off x="3421" y="2084"/>
                <a:ext cx="17" cy="15"/>
              </a:xfrm>
              <a:custGeom>
                <a:avLst/>
                <a:gdLst>
                  <a:gd name="T0" fmla="*/ 2 w 8"/>
                  <a:gd name="T1" fmla="*/ 5 h 7"/>
                  <a:gd name="T2" fmla="*/ 4 w 8"/>
                  <a:gd name="T3" fmla="*/ 2 h 7"/>
                  <a:gd name="T4" fmla="*/ 2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8" y="0"/>
                      <a:pt x="0" y="7"/>
                      <a:pt x="4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5" name="Freeform 73"/>
              <p:cNvSpPr/>
              <p:nvPr/>
            </p:nvSpPr>
            <p:spPr bwMode="auto">
              <a:xfrm>
                <a:off x="4381" y="2247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6" name="Freeform 74"/>
              <p:cNvSpPr/>
              <p:nvPr/>
            </p:nvSpPr>
            <p:spPr bwMode="auto">
              <a:xfrm>
                <a:off x="4381" y="2247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7" name="Freeform 75"/>
              <p:cNvSpPr/>
              <p:nvPr/>
            </p:nvSpPr>
            <p:spPr bwMode="auto">
              <a:xfrm>
                <a:off x="3914" y="15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8" name="Freeform 76"/>
              <p:cNvSpPr/>
              <p:nvPr/>
            </p:nvSpPr>
            <p:spPr bwMode="auto">
              <a:xfrm>
                <a:off x="3317" y="1492"/>
                <a:ext cx="1064" cy="1219"/>
              </a:xfrm>
              <a:custGeom>
                <a:avLst/>
                <a:gdLst>
                  <a:gd name="T0" fmla="*/ 307 w 501"/>
                  <a:gd name="T1" fmla="*/ 7 h 575"/>
                  <a:gd name="T2" fmla="*/ 204 w 501"/>
                  <a:gd name="T3" fmla="*/ 13 h 575"/>
                  <a:gd name="T4" fmla="*/ 130 w 501"/>
                  <a:gd name="T5" fmla="*/ 42 h 575"/>
                  <a:gd name="T6" fmla="*/ 23 w 501"/>
                  <a:gd name="T7" fmla="*/ 152 h 575"/>
                  <a:gd name="T8" fmla="*/ 0 w 501"/>
                  <a:gd name="T9" fmla="*/ 247 h 575"/>
                  <a:gd name="T10" fmla="*/ 50 w 501"/>
                  <a:gd name="T11" fmla="*/ 385 h 575"/>
                  <a:gd name="T12" fmla="*/ 111 w 501"/>
                  <a:gd name="T13" fmla="*/ 430 h 575"/>
                  <a:gd name="T14" fmla="*/ 184 w 501"/>
                  <a:gd name="T15" fmla="*/ 490 h 575"/>
                  <a:gd name="T16" fmla="*/ 202 w 501"/>
                  <a:gd name="T17" fmla="*/ 528 h 575"/>
                  <a:gd name="T18" fmla="*/ 213 w 501"/>
                  <a:gd name="T19" fmla="*/ 562 h 575"/>
                  <a:gd name="T20" fmla="*/ 214 w 501"/>
                  <a:gd name="T21" fmla="*/ 567 h 575"/>
                  <a:gd name="T22" fmla="*/ 211 w 501"/>
                  <a:gd name="T23" fmla="*/ 536 h 575"/>
                  <a:gd name="T24" fmla="*/ 199 w 501"/>
                  <a:gd name="T25" fmla="*/ 494 h 575"/>
                  <a:gd name="T26" fmla="*/ 165 w 501"/>
                  <a:gd name="T27" fmla="*/ 454 h 575"/>
                  <a:gd name="T28" fmla="*/ 164 w 501"/>
                  <a:gd name="T29" fmla="*/ 451 h 575"/>
                  <a:gd name="T30" fmla="*/ 135 w 501"/>
                  <a:gd name="T31" fmla="*/ 430 h 575"/>
                  <a:gd name="T32" fmla="*/ 134 w 501"/>
                  <a:gd name="T33" fmla="*/ 428 h 575"/>
                  <a:gd name="T34" fmla="*/ 125 w 501"/>
                  <a:gd name="T35" fmla="*/ 419 h 575"/>
                  <a:gd name="T36" fmla="*/ 97 w 501"/>
                  <a:gd name="T37" fmla="*/ 407 h 575"/>
                  <a:gd name="T38" fmla="*/ 85 w 501"/>
                  <a:gd name="T39" fmla="*/ 394 h 575"/>
                  <a:gd name="T40" fmla="*/ 77 w 501"/>
                  <a:gd name="T41" fmla="*/ 384 h 575"/>
                  <a:gd name="T42" fmla="*/ 63 w 501"/>
                  <a:gd name="T43" fmla="*/ 368 h 575"/>
                  <a:gd name="T44" fmla="*/ 49 w 501"/>
                  <a:gd name="T45" fmla="*/ 353 h 575"/>
                  <a:gd name="T46" fmla="*/ 40 w 501"/>
                  <a:gd name="T47" fmla="*/ 338 h 575"/>
                  <a:gd name="T48" fmla="*/ 25 w 501"/>
                  <a:gd name="T49" fmla="*/ 323 h 575"/>
                  <a:gd name="T50" fmla="*/ 29 w 501"/>
                  <a:gd name="T51" fmla="*/ 315 h 575"/>
                  <a:gd name="T52" fmla="*/ 21 w 501"/>
                  <a:gd name="T53" fmla="*/ 247 h 575"/>
                  <a:gd name="T54" fmla="*/ 23 w 501"/>
                  <a:gd name="T55" fmla="*/ 221 h 575"/>
                  <a:gd name="T56" fmla="*/ 26 w 501"/>
                  <a:gd name="T57" fmla="*/ 191 h 575"/>
                  <a:gd name="T58" fmla="*/ 56 w 501"/>
                  <a:gd name="T59" fmla="*/ 133 h 575"/>
                  <a:gd name="T60" fmla="*/ 74 w 501"/>
                  <a:gd name="T61" fmla="*/ 107 h 575"/>
                  <a:gd name="T62" fmla="*/ 84 w 501"/>
                  <a:gd name="T63" fmla="*/ 99 h 575"/>
                  <a:gd name="T64" fmla="*/ 90 w 501"/>
                  <a:gd name="T65" fmla="*/ 91 h 575"/>
                  <a:gd name="T66" fmla="*/ 110 w 501"/>
                  <a:gd name="T67" fmla="*/ 80 h 575"/>
                  <a:gd name="T68" fmla="*/ 129 w 501"/>
                  <a:gd name="T69" fmla="*/ 65 h 575"/>
                  <a:gd name="T70" fmla="*/ 182 w 501"/>
                  <a:gd name="T71" fmla="*/ 36 h 575"/>
                  <a:gd name="T72" fmla="*/ 211 w 501"/>
                  <a:gd name="T73" fmla="*/ 29 h 575"/>
                  <a:gd name="T74" fmla="*/ 253 w 501"/>
                  <a:gd name="T75" fmla="*/ 19 h 575"/>
                  <a:gd name="T76" fmla="*/ 281 w 501"/>
                  <a:gd name="T77" fmla="*/ 19 h 575"/>
                  <a:gd name="T78" fmla="*/ 284 w 501"/>
                  <a:gd name="T79" fmla="*/ 19 h 575"/>
                  <a:gd name="T80" fmla="*/ 320 w 501"/>
                  <a:gd name="T81" fmla="*/ 24 h 575"/>
                  <a:gd name="T82" fmla="*/ 369 w 501"/>
                  <a:gd name="T83" fmla="*/ 42 h 575"/>
                  <a:gd name="T84" fmla="*/ 388 w 501"/>
                  <a:gd name="T85" fmla="*/ 53 h 575"/>
                  <a:gd name="T86" fmla="*/ 407 w 501"/>
                  <a:gd name="T87" fmla="*/ 71 h 575"/>
                  <a:gd name="T88" fmla="*/ 435 w 501"/>
                  <a:gd name="T89" fmla="*/ 107 h 575"/>
                  <a:gd name="T90" fmla="*/ 462 w 501"/>
                  <a:gd name="T91" fmla="*/ 154 h 575"/>
                  <a:gd name="T92" fmla="*/ 471 w 501"/>
                  <a:gd name="T93" fmla="*/ 184 h 575"/>
                  <a:gd name="T94" fmla="*/ 464 w 501"/>
                  <a:gd name="T95" fmla="*/ 279 h 575"/>
                  <a:gd name="T96" fmla="*/ 451 w 501"/>
                  <a:gd name="T97" fmla="*/ 307 h 575"/>
                  <a:gd name="T98" fmla="*/ 395 w 501"/>
                  <a:gd name="T99" fmla="*/ 377 h 575"/>
                  <a:gd name="T100" fmla="*/ 368 w 501"/>
                  <a:gd name="T101" fmla="*/ 412 h 575"/>
                  <a:gd name="T102" fmla="*/ 363 w 501"/>
                  <a:gd name="T103" fmla="*/ 573 h 575"/>
                  <a:gd name="T104" fmla="*/ 446 w 501"/>
                  <a:gd name="T105" fmla="*/ 342 h 575"/>
                  <a:gd name="T106" fmla="*/ 463 w 501"/>
                  <a:gd name="T107" fmla="*/ 118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01" h="575">
                    <a:moveTo>
                      <a:pt x="463" y="118"/>
                    </a:moveTo>
                    <a:cubicBezTo>
                      <a:pt x="439" y="74"/>
                      <a:pt x="402" y="38"/>
                      <a:pt x="355" y="17"/>
                    </a:cubicBezTo>
                    <a:cubicBezTo>
                      <a:pt x="347" y="17"/>
                      <a:pt x="337" y="12"/>
                      <a:pt x="328" y="12"/>
                    </a:cubicBezTo>
                    <a:cubicBezTo>
                      <a:pt x="328" y="11"/>
                      <a:pt x="328" y="11"/>
                      <a:pt x="328" y="11"/>
                    </a:cubicBezTo>
                    <a:cubicBezTo>
                      <a:pt x="320" y="11"/>
                      <a:pt x="319" y="8"/>
                      <a:pt x="310" y="5"/>
                    </a:cubicBezTo>
                    <a:cubicBezTo>
                      <a:pt x="309" y="7"/>
                      <a:pt x="306" y="5"/>
                      <a:pt x="307" y="7"/>
                    </a:cubicBezTo>
                    <a:cubicBezTo>
                      <a:pt x="303" y="8"/>
                      <a:pt x="301" y="3"/>
                      <a:pt x="296" y="4"/>
                    </a:cubicBezTo>
                    <a:cubicBezTo>
                      <a:pt x="296" y="3"/>
                      <a:pt x="296" y="5"/>
                      <a:pt x="295" y="4"/>
                    </a:cubicBezTo>
                    <a:cubicBezTo>
                      <a:pt x="282" y="5"/>
                      <a:pt x="298" y="3"/>
                      <a:pt x="282" y="0"/>
                    </a:cubicBezTo>
                    <a:cubicBezTo>
                      <a:pt x="259" y="0"/>
                      <a:pt x="236" y="5"/>
                      <a:pt x="215" y="9"/>
                    </a:cubicBezTo>
                    <a:cubicBezTo>
                      <a:pt x="216" y="9"/>
                      <a:pt x="217" y="10"/>
                      <a:pt x="215" y="11"/>
                    </a:cubicBezTo>
                    <a:cubicBezTo>
                      <a:pt x="212" y="8"/>
                      <a:pt x="208" y="13"/>
                      <a:pt x="204" y="13"/>
                    </a:cubicBezTo>
                    <a:cubicBezTo>
                      <a:pt x="204" y="12"/>
                      <a:pt x="206" y="12"/>
                      <a:pt x="207" y="11"/>
                    </a:cubicBezTo>
                    <a:cubicBezTo>
                      <a:pt x="197" y="13"/>
                      <a:pt x="190" y="17"/>
                      <a:pt x="181" y="19"/>
                    </a:cubicBezTo>
                    <a:cubicBezTo>
                      <a:pt x="173" y="24"/>
                      <a:pt x="163" y="25"/>
                      <a:pt x="158" y="29"/>
                    </a:cubicBezTo>
                    <a:cubicBezTo>
                      <a:pt x="159" y="27"/>
                      <a:pt x="154" y="30"/>
                      <a:pt x="152" y="30"/>
                    </a:cubicBezTo>
                    <a:cubicBezTo>
                      <a:pt x="148" y="37"/>
                      <a:pt x="136" y="37"/>
                      <a:pt x="131" y="43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10" y="54"/>
                      <a:pt x="88" y="68"/>
                      <a:pt x="70" y="87"/>
                    </a:cubicBezTo>
                    <a:cubicBezTo>
                      <a:pt x="59" y="96"/>
                      <a:pt x="48" y="108"/>
                      <a:pt x="39" y="121"/>
                    </a:cubicBezTo>
                    <a:cubicBezTo>
                      <a:pt x="38" y="123"/>
                      <a:pt x="40" y="122"/>
                      <a:pt x="39" y="124"/>
                    </a:cubicBezTo>
                    <a:cubicBezTo>
                      <a:pt x="37" y="127"/>
                      <a:pt x="38" y="123"/>
                      <a:pt x="37" y="124"/>
                    </a:cubicBezTo>
                    <a:cubicBezTo>
                      <a:pt x="34" y="132"/>
                      <a:pt x="28" y="140"/>
                      <a:pt x="23" y="148"/>
                    </a:cubicBezTo>
                    <a:cubicBezTo>
                      <a:pt x="23" y="150"/>
                      <a:pt x="22" y="152"/>
                      <a:pt x="23" y="152"/>
                    </a:cubicBezTo>
                    <a:cubicBezTo>
                      <a:pt x="17" y="161"/>
                      <a:pt x="14" y="176"/>
                      <a:pt x="9" y="185"/>
                    </a:cubicBezTo>
                    <a:cubicBezTo>
                      <a:pt x="14" y="183"/>
                      <a:pt x="10" y="192"/>
                      <a:pt x="10" y="196"/>
                    </a:cubicBezTo>
                    <a:cubicBezTo>
                      <a:pt x="9" y="198"/>
                      <a:pt x="8" y="198"/>
                      <a:pt x="8" y="197"/>
                    </a:cubicBezTo>
                    <a:cubicBezTo>
                      <a:pt x="6" y="205"/>
                      <a:pt x="5" y="209"/>
                      <a:pt x="3" y="219"/>
                    </a:cubicBezTo>
                    <a:cubicBezTo>
                      <a:pt x="2" y="223"/>
                      <a:pt x="4" y="225"/>
                      <a:pt x="3" y="230"/>
                    </a:cubicBezTo>
                    <a:cubicBezTo>
                      <a:pt x="0" y="233"/>
                      <a:pt x="1" y="241"/>
                      <a:pt x="0" y="247"/>
                    </a:cubicBezTo>
                    <a:cubicBezTo>
                      <a:pt x="2" y="245"/>
                      <a:pt x="4" y="252"/>
                      <a:pt x="3" y="257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" y="272"/>
                      <a:pt x="0" y="297"/>
                      <a:pt x="9" y="316"/>
                    </a:cubicBezTo>
                    <a:cubicBezTo>
                      <a:pt x="8" y="318"/>
                      <a:pt x="8" y="318"/>
                      <a:pt x="8" y="318"/>
                    </a:cubicBezTo>
                    <a:cubicBezTo>
                      <a:pt x="17" y="337"/>
                      <a:pt x="25" y="356"/>
                      <a:pt x="39" y="370"/>
                    </a:cubicBezTo>
                    <a:cubicBezTo>
                      <a:pt x="42" y="375"/>
                      <a:pt x="47" y="381"/>
                      <a:pt x="50" y="385"/>
                    </a:cubicBezTo>
                    <a:cubicBezTo>
                      <a:pt x="56" y="390"/>
                      <a:pt x="58" y="391"/>
                      <a:pt x="63" y="393"/>
                    </a:cubicBezTo>
                    <a:cubicBezTo>
                      <a:pt x="65" y="395"/>
                      <a:pt x="65" y="397"/>
                      <a:pt x="65" y="398"/>
                    </a:cubicBezTo>
                    <a:cubicBezTo>
                      <a:pt x="71" y="405"/>
                      <a:pt x="76" y="411"/>
                      <a:pt x="83" y="414"/>
                    </a:cubicBezTo>
                    <a:cubicBezTo>
                      <a:pt x="83" y="415"/>
                      <a:pt x="83" y="415"/>
                      <a:pt x="83" y="415"/>
                    </a:cubicBezTo>
                    <a:cubicBezTo>
                      <a:pt x="89" y="419"/>
                      <a:pt x="98" y="423"/>
                      <a:pt x="104" y="429"/>
                    </a:cubicBezTo>
                    <a:cubicBezTo>
                      <a:pt x="106" y="429"/>
                      <a:pt x="113" y="433"/>
                      <a:pt x="111" y="430"/>
                    </a:cubicBezTo>
                    <a:cubicBezTo>
                      <a:pt x="114" y="431"/>
                      <a:pt x="111" y="433"/>
                      <a:pt x="115" y="433"/>
                    </a:cubicBezTo>
                    <a:cubicBezTo>
                      <a:pt x="111" y="433"/>
                      <a:pt x="111" y="433"/>
                      <a:pt x="111" y="433"/>
                    </a:cubicBezTo>
                    <a:cubicBezTo>
                      <a:pt x="125" y="443"/>
                      <a:pt x="138" y="450"/>
                      <a:pt x="152" y="459"/>
                    </a:cubicBezTo>
                    <a:cubicBezTo>
                      <a:pt x="154" y="464"/>
                      <a:pt x="165" y="469"/>
                      <a:pt x="170" y="476"/>
                    </a:cubicBezTo>
                    <a:cubicBezTo>
                      <a:pt x="175" y="479"/>
                      <a:pt x="180" y="487"/>
                      <a:pt x="185" y="489"/>
                    </a:cubicBezTo>
                    <a:cubicBezTo>
                      <a:pt x="184" y="490"/>
                      <a:pt x="184" y="490"/>
                      <a:pt x="184" y="490"/>
                    </a:cubicBezTo>
                    <a:cubicBezTo>
                      <a:pt x="188" y="495"/>
                      <a:pt x="194" y="503"/>
                      <a:pt x="196" y="512"/>
                    </a:cubicBezTo>
                    <a:cubicBezTo>
                      <a:pt x="198" y="518"/>
                      <a:pt x="200" y="517"/>
                      <a:pt x="202" y="521"/>
                    </a:cubicBezTo>
                    <a:cubicBezTo>
                      <a:pt x="201" y="521"/>
                      <a:pt x="201" y="521"/>
                      <a:pt x="201" y="521"/>
                    </a:cubicBezTo>
                    <a:cubicBezTo>
                      <a:pt x="203" y="525"/>
                      <a:pt x="206" y="526"/>
                      <a:pt x="207" y="528"/>
                    </a:cubicBezTo>
                    <a:cubicBezTo>
                      <a:pt x="207" y="532"/>
                      <a:pt x="208" y="532"/>
                      <a:pt x="208" y="536"/>
                    </a:cubicBezTo>
                    <a:cubicBezTo>
                      <a:pt x="207" y="532"/>
                      <a:pt x="205" y="530"/>
                      <a:pt x="202" y="528"/>
                    </a:cubicBezTo>
                    <a:cubicBezTo>
                      <a:pt x="203" y="534"/>
                      <a:pt x="207" y="539"/>
                      <a:pt x="206" y="543"/>
                    </a:cubicBezTo>
                    <a:cubicBezTo>
                      <a:pt x="207" y="547"/>
                      <a:pt x="207" y="551"/>
                      <a:pt x="209" y="551"/>
                    </a:cubicBezTo>
                    <a:cubicBezTo>
                      <a:pt x="209" y="552"/>
                      <a:pt x="208" y="555"/>
                      <a:pt x="207" y="552"/>
                    </a:cubicBezTo>
                    <a:cubicBezTo>
                      <a:pt x="208" y="556"/>
                      <a:pt x="208" y="558"/>
                      <a:pt x="209" y="560"/>
                    </a:cubicBezTo>
                    <a:cubicBezTo>
                      <a:pt x="209" y="560"/>
                      <a:pt x="209" y="559"/>
                      <a:pt x="209" y="558"/>
                    </a:cubicBezTo>
                    <a:cubicBezTo>
                      <a:pt x="211" y="560"/>
                      <a:pt x="211" y="563"/>
                      <a:pt x="213" y="562"/>
                    </a:cubicBezTo>
                    <a:cubicBezTo>
                      <a:pt x="212" y="561"/>
                      <a:pt x="212" y="560"/>
                      <a:pt x="212" y="558"/>
                    </a:cubicBezTo>
                    <a:cubicBezTo>
                      <a:pt x="213" y="559"/>
                      <a:pt x="214" y="565"/>
                      <a:pt x="213" y="567"/>
                    </a:cubicBezTo>
                    <a:cubicBezTo>
                      <a:pt x="212" y="569"/>
                      <a:pt x="210" y="563"/>
                      <a:pt x="210" y="566"/>
                    </a:cubicBezTo>
                    <a:cubicBezTo>
                      <a:pt x="213" y="575"/>
                      <a:pt x="213" y="575"/>
                      <a:pt x="213" y="575"/>
                    </a:cubicBezTo>
                    <a:cubicBezTo>
                      <a:pt x="213" y="573"/>
                      <a:pt x="214" y="570"/>
                      <a:pt x="215" y="571"/>
                    </a:cubicBezTo>
                    <a:cubicBezTo>
                      <a:pt x="214" y="567"/>
                      <a:pt x="214" y="567"/>
                      <a:pt x="214" y="567"/>
                    </a:cubicBezTo>
                    <a:cubicBezTo>
                      <a:pt x="215" y="567"/>
                      <a:pt x="215" y="567"/>
                      <a:pt x="215" y="567"/>
                    </a:cubicBezTo>
                    <a:cubicBezTo>
                      <a:pt x="214" y="560"/>
                      <a:pt x="215" y="555"/>
                      <a:pt x="214" y="548"/>
                    </a:cubicBezTo>
                    <a:cubicBezTo>
                      <a:pt x="212" y="551"/>
                      <a:pt x="212" y="551"/>
                      <a:pt x="212" y="551"/>
                    </a:cubicBezTo>
                    <a:cubicBezTo>
                      <a:pt x="212" y="547"/>
                      <a:pt x="209" y="543"/>
                      <a:pt x="210" y="539"/>
                    </a:cubicBezTo>
                    <a:cubicBezTo>
                      <a:pt x="211" y="541"/>
                      <a:pt x="211" y="539"/>
                      <a:pt x="212" y="539"/>
                    </a:cubicBezTo>
                    <a:cubicBezTo>
                      <a:pt x="212" y="538"/>
                      <a:pt x="211" y="537"/>
                      <a:pt x="211" y="536"/>
                    </a:cubicBezTo>
                    <a:cubicBezTo>
                      <a:pt x="214" y="538"/>
                      <a:pt x="214" y="538"/>
                      <a:pt x="214" y="538"/>
                    </a:cubicBezTo>
                    <a:cubicBezTo>
                      <a:pt x="210" y="536"/>
                      <a:pt x="210" y="526"/>
                      <a:pt x="210" y="525"/>
                    </a:cubicBezTo>
                    <a:cubicBezTo>
                      <a:pt x="210" y="525"/>
                      <a:pt x="210" y="525"/>
                      <a:pt x="210" y="525"/>
                    </a:cubicBezTo>
                    <a:cubicBezTo>
                      <a:pt x="209" y="519"/>
                      <a:pt x="209" y="527"/>
                      <a:pt x="208" y="523"/>
                    </a:cubicBezTo>
                    <a:cubicBezTo>
                      <a:pt x="207" y="519"/>
                      <a:pt x="210" y="520"/>
                      <a:pt x="210" y="517"/>
                    </a:cubicBezTo>
                    <a:cubicBezTo>
                      <a:pt x="207" y="511"/>
                      <a:pt x="202" y="501"/>
                      <a:pt x="199" y="494"/>
                    </a:cubicBezTo>
                    <a:cubicBezTo>
                      <a:pt x="196" y="489"/>
                      <a:pt x="191" y="484"/>
                      <a:pt x="186" y="481"/>
                    </a:cubicBezTo>
                    <a:cubicBezTo>
                      <a:pt x="183" y="477"/>
                      <a:pt x="189" y="480"/>
                      <a:pt x="184" y="476"/>
                    </a:cubicBezTo>
                    <a:cubicBezTo>
                      <a:pt x="186" y="476"/>
                      <a:pt x="186" y="475"/>
                      <a:pt x="186" y="474"/>
                    </a:cubicBezTo>
                    <a:cubicBezTo>
                      <a:pt x="185" y="474"/>
                      <a:pt x="179" y="467"/>
                      <a:pt x="181" y="471"/>
                    </a:cubicBezTo>
                    <a:cubicBezTo>
                      <a:pt x="176" y="466"/>
                      <a:pt x="169" y="460"/>
                      <a:pt x="163" y="455"/>
                    </a:cubicBezTo>
                    <a:cubicBezTo>
                      <a:pt x="165" y="457"/>
                      <a:pt x="167" y="456"/>
                      <a:pt x="165" y="454"/>
                    </a:cubicBezTo>
                    <a:cubicBezTo>
                      <a:pt x="162" y="453"/>
                      <a:pt x="156" y="450"/>
                      <a:pt x="151" y="445"/>
                    </a:cubicBezTo>
                    <a:cubicBezTo>
                      <a:pt x="150" y="447"/>
                      <a:pt x="152" y="448"/>
                      <a:pt x="150" y="449"/>
                    </a:cubicBezTo>
                    <a:cubicBezTo>
                      <a:pt x="149" y="449"/>
                      <a:pt x="147" y="449"/>
                      <a:pt x="146" y="447"/>
                    </a:cubicBezTo>
                    <a:cubicBezTo>
                      <a:pt x="147" y="445"/>
                      <a:pt x="148" y="443"/>
                      <a:pt x="144" y="440"/>
                    </a:cubicBezTo>
                    <a:cubicBezTo>
                      <a:pt x="146" y="438"/>
                      <a:pt x="152" y="446"/>
                      <a:pt x="151" y="442"/>
                    </a:cubicBezTo>
                    <a:cubicBezTo>
                      <a:pt x="154" y="442"/>
                      <a:pt x="163" y="448"/>
                      <a:pt x="164" y="451"/>
                    </a:cubicBezTo>
                    <a:cubicBezTo>
                      <a:pt x="170" y="452"/>
                      <a:pt x="161" y="448"/>
                      <a:pt x="163" y="447"/>
                    </a:cubicBezTo>
                    <a:cubicBezTo>
                      <a:pt x="159" y="444"/>
                      <a:pt x="157" y="444"/>
                      <a:pt x="151" y="440"/>
                    </a:cubicBezTo>
                    <a:cubicBezTo>
                      <a:pt x="150" y="440"/>
                      <a:pt x="152" y="442"/>
                      <a:pt x="148" y="441"/>
                    </a:cubicBezTo>
                    <a:cubicBezTo>
                      <a:pt x="142" y="439"/>
                      <a:pt x="143" y="435"/>
                      <a:pt x="141" y="434"/>
                    </a:cubicBezTo>
                    <a:cubicBezTo>
                      <a:pt x="144" y="435"/>
                      <a:pt x="144" y="435"/>
                      <a:pt x="144" y="435"/>
                    </a:cubicBezTo>
                    <a:cubicBezTo>
                      <a:pt x="141" y="432"/>
                      <a:pt x="139" y="432"/>
                      <a:pt x="135" y="430"/>
                    </a:cubicBezTo>
                    <a:cubicBezTo>
                      <a:pt x="136" y="426"/>
                      <a:pt x="142" y="434"/>
                      <a:pt x="144" y="433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37" y="425"/>
                      <a:pt x="140" y="430"/>
                      <a:pt x="134" y="425"/>
                    </a:cubicBezTo>
                    <a:cubicBezTo>
                      <a:pt x="135" y="425"/>
                      <a:pt x="135" y="425"/>
                      <a:pt x="135" y="425"/>
                    </a:cubicBezTo>
                    <a:cubicBezTo>
                      <a:pt x="131" y="423"/>
                      <a:pt x="131" y="423"/>
                      <a:pt x="131" y="423"/>
                    </a:cubicBezTo>
                    <a:cubicBezTo>
                      <a:pt x="131" y="424"/>
                      <a:pt x="130" y="426"/>
                      <a:pt x="134" y="428"/>
                    </a:cubicBezTo>
                    <a:cubicBezTo>
                      <a:pt x="130" y="429"/>
                      <a:pt x="131" y="427"/>
                      <a:pt x="125" y="424"/>
                    </a:cubicBezTo>
                    <a:cubicBezTo>
                      <a:pt x="122" y="424"/>
                      <a:pt x="127" y="425"/>
                      <a:pt x="126" y="427"/>
                    </a:cubicBezTo>
                    <a:cubicBezTo>
                      <a:pt x="126" y="428"/>
                      <a:pt x="123" y="426"/>
                      <a:pt x="120" y="425"/>
                    </a:cubicBezTo>
                    <a:cubicBezTo>
                      <a:pt x="116" y="422"/>
                      <a:pt x="119" y="421"/>
                      <a:pt x="118" y="419"/>
                    </a:cubicBezTo>
                    <a:cubicBezTo>
                      <a:pt x="119" y="420"/>
                      <a:pt x="122" y="422"/>
                      <a:pt x="121" y="422"/>
                    </a:cubicBezTo>
                    <a:cubicBezTo>
                      <a:pt x="127" y="424"/>
                      <a:pt x="121" y="418"/>
                      <a:pt x="125" y="419"/>
                    </a:cubicBezTo>
                    <a:cubicBezTo>
                      <a:pt x="122" y="415"/>
                      <a:pt x="121" y="417"/>
                      <a:pt x="118" y="416"/>
                    </a:cubicBezTo>
                    <a:cubicBezTo>
                      <a:pt x="119" y="417"/>
                      <a:pt x="117" y="418"/>
                      <a:pt x="117" y="419"/>
                    </a:cubicBezTo>
                    <a:cubicBezTo>
                      <a:pt x="108" y="418"/>
                      <a:pt x="115" y="413"/>
                      <a:pt x="108" y="409"/>
                    </a:cubicBezTo>
                    <a:cubicBezTo>
                      <a:pt x="108" y="413"/>
                      <a:pt x="98" y="407"/>
                      <a:pt x="100" y="413"/>
                    </a:cubicBezTo>
                    <a:cubicBezTo>
                      <a:pt x="98" y="412"/>
                      <a:pt x="96" y="411"/>
                      <a:pt x="95" y="410"/>
                    </a:cubicBezTo>
                    <a:cubicBezTo>
                      <a:pt x="98" y="409"/>
                      <a:pt x="93" y="407"/>
                      <a:pt x="97" y="407"/>
                    </a:cubicBezTo>
                    <a:cubicBezTo>
                      <a:pt x="95" y="405"/>
                      <a:pt x="95" y="405"/>
                      <a:pt x="95" y="405"/>
                    </a:cubicBezTo>
                    <a:cubicBezTo>
                      <a:pt x="100" y="406"/>
                      <a:pt x="100" y="406"/>
                      <a:pt x="100" y="406"/>
                    </a:cubicBezTo>
                    <a:cubicBezTo>
                      <a:pt x="98" y="403"/>
                      <a:pt x="95" y="399"/>
                      <a:pt x="94" y="397"/>
                    </a:cubicBezTo>
                    <a:cubicBezTo>
                      <a:pt x="91" y="395"/>
                      <a:pt x="94" y="399"/>
                      <a:pt x="90" y="397"/>
                    </a:cubicBezTo>
                    <a:cubicBezTo>
                      <a:pt x="92" y="397"/>
                      <a:pt x="91" y="394"/>
                      <a:pt x="89" y="393"/>
                    </a:cubicBezTo>
                    <a:cubicBezTo>
                      <a:pt x="92" y="396"/>
                      <a:pt x="87" y="395"/>
                      <a:pt x="85" y="394"/>
                    </a:cubicBezTo>
                    <a:cubicBezTo>
                      <a:pt x="82" y="392"/>
                      <a:pt x="81" y="388"/>
                      <a:pt x="81" y="388"/>
                    </a:cubicBezTo>
                    <a:cubicBezTo>
                      <a:pt x="86" y="389"/>
                      <a:pt x="86" y="389"/>
                      <a:pt x="86" y="389"/>
                    </a:cubicBezTo>
                    <a:cubicBezTo>
                      <a:pt x="82" y="388"/>
                      <a:pt x="85" y="388"/>
                      <a:pt x="82" y="386"/>
                    </a:cubicBezTo>
                    <a:cubicBezTo>
                      <a:pt x="81" y="386"/>
                      <a:pt x="78" y="386"/>
                      <a:pt x="77" y="387"/>
                    </a:cubicBezTo>
                    <a:cubicBezTo>
                      <a:pt x="75" y="385"/>
                      <a:pt x="74" y="383"/>
                      <a:pt x="73" y="383"/>
                    </a:cubicBezTo>
                    <a:cubicBezTo>
                      <a:pt x="77" y="384"/>
                      <a:pt x="77" y="384"/>
                      <a:pt x="77" y="384"/>
                    </a:cubicBezTo>
                    <a:cubicBezTo>
                      <a:pt x="73" y="381"/>
                      <a:pt x="79" y="381"/>
                      <a:pt x="74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7"/>
                      <a:pt x="72" y="376"/>
                      <a:pt x="73" y="377"/>
                    </a:cubicBezTo>
                    <a:cubicBezTo>
                      <a:pt x="71" y="377"/>
                      <a:pt x="69" y="375"/>
                      <a:pt x="68" y="374"/>
                    </a:cubicBezTo>
                    <a:cubicBezTo>
                      <a:pt x="69" y="373"/>
                      <a:pt x="69" y="373"/>
                      <a:pt x="69" y="373"/>
                    </a:cubicBezTo>
                    <a:cubicBezTo>
                      <a:pt x="67" y="372"/>
                      <a:pt x="63" y="371"/>
                      <a:pt x="63" y="368"/>
                    </a:cubicBezTo>
                    <a:cubicBezTo>
                      <a:pt x="62" y="371"/>
                      <a:pt x="65" y="370"/>
                      <a:pt x="66" y="373"/>
                    </a:cubicBezTo>
                    <a:cubicBezTo>
                      <a:pt x="66" y="377"/>
                      <a:pt x="62" y="372"/>
                      <a:pt x="62" y="371"/>
                    </a:cubicBezTo>
                    <a:cubicBezTo>
                      <a:pt x="64" y="370"/>
                      <a:pt x="58" y="367"/>
                      <a:pt x="56" y="364"/>
                    </a:cubicBezTo>
                    <a:cubicBezTo>
                      <a:pt x="56" y="363"/>
                      <a:pt x="55" y="361"/>
                      <a:pt x="55" y="360"/>
                    </a:cubicBezTo>
                    <a:cubicBezTo>
                      <a:pt x="53" y="360"/>
                      <a:pt x="53" y="360"/>
                      <a:pt x="53" y="360"/>
                    </a:cubicBezTo>
                    <a:cubicBezTo>
                      <a:pt x="56" y="357"/>
                      <a:pt x="49" y="356"/>
                      <a:pt x="49" y="353"/>
                    </a:cubicBezTo>
                    <a:cubicBezTo>
                      <a:pt x="50" y="354"/>
                      <a:pt x="51" y="353"/>
                      <a:pt x="51" y="351"/>
                    </a:cubicBezTo>
                    <a:cubicBezTo>
                      <a:pt x="50" y="355"/>
                      <a:pt x="45" y="349"/>
                      <a:pt x="44" y="350"/>
                    </a:cubicBezTo>
                    <a:cubicBezTo>
                      <a:pt x="42" y="345"/>
                      <a:pt x="48" y="349"/>
                      <a:pt x="48" y="347"/>
                    </a:cubicBezTo>
                    <a:cubicBezTo>
                      <a:pt x="45" y="346"/>
                      <a:pt x="46" y="341"/>
                      <a:pt x="43" y="341"/>
                    </a:cubicBezTo>
                    <a:cubicBezTo>
                      <a:pt x="44" y="345"/>
                      <a:pt x="41" y="341"/>
                      <a:pt x="40" y="341"/>
                    </a:cubicBezTo>
                    <a:cubicBezTo>
                      <a:pt x="38" y="337"/>
                      <a:pt x="41" y="341"/>
                      <a:pt x="40" y="338"/>
                    </a:cubicBezTo>
                    <a:cubicBezTo>
                      <a:pt x="39" y="336"/>
                      <a:pt x="36" y="335"/>
                      <a:pt x="37" y="338"/>
                    </a:cubicBezTo>
                    <a:cubicBezTo>
                      <a:pt x="36" y="335"/>
                      <a:pt x="32" y="333"/>
                      <a:pt x="32" y="330"/>
                    </a:cubicBezTo>
                    <a:cubicBezTo>
                      <a:pt x="33" y="328"/>
                      <a:pt x="36" y="335"/>
                      <a:pt x="36" y="333"/>
                    </a:cubicBezTo>
                    <a:cubicBezTo>
                      <a:pt x="32" y="326"/>
                      <a:pt x="30" y="331"/>
                      <a:pt x="27" y="325"/>
                    </a:cubicBezTo>
                    <a:cubicBezTo>
                      <a:pt x="27" y="328"/>
                      <a:pt x="24" y="327"/>
                      <a:pt x="22" y="324"/>
                    </a:cubicBezTo>
                    <a:cubicBezTo>
                      <a:pt x="19" y="317"/>
                      <a:pt x="24" y="327"/>
                      <a:pt x="25" y="323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5" y="316"/>
                      <a:pt x="31" y="327"/>
                      <a:pt x="32" y="322"/>
                    </a:cubicBezTo>
                    <a:cubicBezTo>
                      <a:pt x="30" y="320"/>
                      <a:pt x="30" y="320"/>
                      <a:pt x="30" y="320"/>
                    </a:cubicBezTo>
                    <a:cubicBezTo>
                      <a:pt x="31" y="320"/>
                      <a:pt x="32" y="321"/>
                      <a:pt x="33" y="319"/>
                    </a:cubicBezTo>
                    <a:cubicBezTo>
                      <a:pt x="30" y="319"/>
                      <a:pt x="30" y="313"/>
                      <a:pt x="29" y="312"/>
                    </a:cubicBezTo>
                    <a:cubicBezTo>
                      <a:pt x="27" y="312"/>
                      <a:pt x="30" y="315"/>
                      <a:pt x="29" y="315"/>
                    </a:cubicBezTo>
                    <a:cubicBezTo>
                      <a:pt x="27" y="312"/>
                      <a:pt x="24" y="311"/>
                      <a:pt x="24" y="306"/>
                    </a:cubicBezTo>
                    <a:cubicBezTo>
                      <a:pt x="26" y="308"/>
                      <a:pt x="26" y="304"/>
                      <a:pt x="27" y="305"/>
                    </a:cubicBezTo>
                    <a:cubicBezTo>
                      <a:pt x="27" y="303"/>
                      <a:pt x="25" y="305"/>
                      <a:pt x="25" y="301"/>
                    </a:cubicBezTo>
                    <a:cubicBezTo>
                      <a:pt x="26" y="301"/>
                      <a:pt x="26" y="301"/>
                      <a:pt x="26" y="301"/>
                    </a:cubicBezTo>
                    <a:cubicBezTo>
                      <a:pt x="23" y="289"/>
                      <a:pt x="22" y="272"/>
                      <a:pt x="18" y="260"/>
                    </a:cubicBezTo>
                    <a:cubicBezTo>
                      <a:pt x="20" y="258"/>
                      <a:pt x="20" y="254"/>
                      <a:pt x="21" y="247"/>
                    </a:cubicBezTo>
                    <a:cubicBezTo>
                      <a:pt x="21" y="250"/>
                      <a:pt x="19" y="247"/>
                      <a:pt x="19" y="246"/>
                    </a:cubicBezTo>
                    <a:cubicBezTo>
                      <a:pt x="21" y="242"/>
                      <a:pt x="21" y="242"/>
                      <a:pt x="21" y="242"/>
                    </a:cubicBezTo>
                    <a:cubicBezTo>
                      <a:pt x="23" y="239"/>
                      <a:pt x="22" y="233"/>
                      <a:pt x="21" y="230"/>
                    </a:cubicBezTo>
                    <a:cubicBezTo>
                      <a:pt x="22" y="229"/>
                      <a:pt x="22" y="229"/>
                      <a:pt x="23" y="229"/>
                    </a:cubicBezTo>
                    <a:cubicBezTo>
                      <a:pt x="24" y="225"/>
                      <a:pt x="22" y="225"/>
                      <a:pt x="22" y="224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2" y="217"/>
                      <a:pt x="23" y="213"/>
                      <a:pt x="25" y="213"/>
                    </a:cubicBezTo>
                    <a:cubicBezTo>
                      <a:pt x="25" y="212"/>
                      <a:pt x="25" y="211"/>
                      <a:pt x="24" y="212"/>
                    </a:cubicBezTo>
                    <a:cubicBezTo>
                      <a:pt x="26" y="209"/>
                      <a:pt x="28" y="200"/>
                      <a:pt x="29" y="193"/>
                    </a:cubicBezTo>
                    <a:cubicBezTo>
                      <a:pt x="28" y="196"/>
                      <a:pt x="27" y="196"/>
                      <a:pt x="26" y="196"/>
                    </a:cubicBezTo>
                    <a:cubicBezTo>
                      <a:pt x="24" y="194"/>
                      <a:pt x="27" y="194"/>
                      <a:pt x="26" y="191"/>
                    </a:cubicBezTo>
                    <a:cubicBezTo>
                      <a:pt x="27" y="192"/>
                      <a:pt x="28" y="189"/>
                      <a:pt x="28" y="192"/>
                    </a:cubicBezTo>
                    <a:cubicBezTo>
                      <a:pt x="33" y="185"/>
                      <a:pt x="36" y="173"/>
                      <a:pt x="40" y="164"/>
                    </a:cubicBezTo>
                    <a:cubicBezTo>
                      <a:pt x="40" y="162"/>
                      <a:pt x="40" y="162"/>
                      <a:pt x="39" y="161"/>
                    </a:cubicBezTo>
                    <a:cubicBezTo>
                      <a:pt x="45" y="156"/>
                      <a:pt x="47" y="148"/>
                      <a:pt x="51" y="142"/>
                    </a:cubicBezTo>
                    <a:cubicBezTo>
                      <a:pt x="49" y="143"/>
                      <a:pt x="48" y="139"/>
                      <a:pt x="50" y="136"/>
                    </a:cubicBezTo>
                    <a:cubicBezTo>
                      <a:pt x="51" y="131"/>
                      <a:pt x="53" y="136"/>
                      <a:pt x="56" y="133"/>
                    </a:cubicBezTo>
                    <a:cubicBezTo>
                      <a:pt x="57" y="131"/>
                      <a:pt x="59" y="128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1" y="125"/>
                      <a:pt x="63" y="121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7" y="118"/>
                      <a:pt x="69" y="117"/>
                      <a:pt x="71" y="115"/>
                    </a:cubicBezTo>
                    <a:cubicBezTo>
                      <a:pt x="70" y="113"/>
                      <a:pt x="75" y="109"/>
                      <a:pt x="74" y="107"/>
                    </a:cubicBezTo>
                    <a:cubicBezTo>
                      <a:pt x="75" y="107"/>
                      <a:pt x="74" y="107"/>
                      <a:pt x="75" y="107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4"/>
                      <a:pt x="78" y="105"/>
                      <a:pt x="78" y="106"/>
                    </a:cubicBezTo>
                    <a:cubicBezTo>
                      <a:pt x="82" y="103"/>
                      <a:pt x="78" y="104"/>
                      <a:pt x="79" y="101"/>
                    </a:cubicBezTo>
                    <a:cubicBezTo>
                      <a:pt x="81" y="98"/>
                      <a:pt x="82" y="99"/>
                      <a:pt x="84" y="99"/>
                    </a:cubicBezTo>
                    <a:cubicBezTo>
                      <a:pt x="84" y="100"/>
                      <a:pt x="82" y="100"/>
                      <a:pt x="81" y="101"/>
                    </a:cubicBezTo>
                    <a:cubicBezTo>
                      <a:pt x="81" y="103"/>
                      <a:pt x="83" y="100"/>
                      <a:pt x="84" y="101"/>
                    </a:cubicBezTo>
                    <a:cubicBezTo>
                      <a:pt x="85" y="100"/>
                      <a:pt x="84" y="98"/>
                      <a:pt x="86" y="97"/>
                    </a:cubicBezTo>
                    <a:cubicBezTo>
                      <a:pt x="88" y="96"/>
                      <a:pt x="92" y="92"/>
                      <a:pt x="92" y="93"/>
                    </a:cubicBezTo>
                    <a:cubicBezTo>
                      <a:pt x="93" y="91"/>
                      <a:pt x="95" y="90"/>
                      <a:pt x="96" y="88"/>
                    </a:cubicBezTo>
                    <a:cubicBezTo>
                      <a:pt x="94" y="89"/>
                      <a:pt x="91" y="91"/>
                      <a:pt x="90" y="91"/>
                    </a:cubicBezTo>
                    <a:cubicBezTo>
                      <a:pt x="91" y="90"/>
                      <a:pt x="94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7"/>
                      <a:pt x="99" y="84"/>
                      <a:pt x="96" y="85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2"/>
                      <a:pt x="103" y="80"/>
                      <a:pt x="105" y="78"/>
                    </a:cubicBezTo>
                    <a:cubicBezTo>
                      <a:pt x="106" y="80"/>
                      <a:pt x="106" y="82"/>
                      <a:pt x="110" y="80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5" y="74"/>
                      <a:pt x="116" y="74"/>
                      <a:pt x="116" y="75"/>
                    </a:cubicBezTo>
                    <a:cubicBezTo>
                      <a:pt x="124" y="71"/>
                      <a:pt x="121" y="66"/>
                      <a:pt x="128" y="64"/>
                    </a:cubicBezTo>
                    <a:cubicBezTo>
                      <a:pt x="126" y="67"/>
                      <a:pt x="129" y="66"/>
                      <a:pt x="132" y="65"/>
                    </a:cubicBezTo>
                    <a:cubicBezTo>
                      <a:pt x="131" y="65"/>
                      <a:pt x="131" y="64"/>
                      <a:pt x="132" y="63"/>
                    </a:cubicBezTo>
                    <a:cubicBezTo>
                      <a:pt x="131" y="63"/>
                      <a:pt x="132" y="65"/>
                      <a:pt x="129" y="65"/>
                    </a:cubicBezTo>
                    <a:cubicBezTo>
                      <a:pt x="128" y="65"/>
                      <a:pt x="131" y="63"/>
                      <a:pt x="132" y="62"/>
                    </a:cubicBezTo>
                    <a:cubicBezTo>
                      <a:pt x="139" y="63"/>
                      <a:pt x="150" y="53"/>
                      <a:pt x="160" y="50"/>
                    </a:cubicBezTo>
                    <a:cubicBezTo>
                      <a:pt x="158" y="48"/>
                      <a:pt x="163" y="48"/>
                      <a:pt x="164" y="46"/>
                    </a:cubicBezTo>
                    <a:cubicBezTo>
                      <a:pt x="165" y="49"/>
                      <a:pt x="169" y="43"/>
                      <a:pt x="172" y="44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6" y="41"/>
                      <a:pt x="177" y="34"/>
                      <a:pt x="182" y="36"/>
                    </a:cubicBezTo>
                    <a:cubicBezTo>
                      <a:pt x="185" y="35"/>
                      <a:pt x="182" y="38"/>
                      <a:pt x="181" y="39"/>
                    </a:cubicBezTo>
                    <a:cubicBezTo>
                      <a:pt x="186" y="40"/>
                      <a:pt x="191" y="32"/>
                      <a:pt x="196" y="34"/>
                    </a:cubicBezTo>
                    <a:cubicBezTo>
                      <a:pt x="196" y="33"/>
                      <a:pt x="194" y="32"/>
                      <a:pt x="197" y="30"/>
                    </a:cubicBezTo>
                    <a:cubicBezTo>
                      <a:pt x="201" y="30"/>
                      <a:pt x="207" y="29"/>
                      <a:pt x="207" y="29"/>
                    </a:cubicBezTo>
                    <a:cubicBezTo>
                      <a:pt x="209" y="28"/>
                      <a:pt x="210" y="27"/>
                      <a:pt x="213" y="27"/>
                    </a:cubicBezTo>
                    <a:cubicBezTo>
                      <a:pt x="213" y="28"/>
                      <a:pt x="212" y="28"/>
                      <a:pt x="211" y="29"/>
                    </a:cubicBezTo>
                    <a:cubicBezTo>
                      <a:pt x="215" y="28"/>
                      <a:pt x="219" y="26"/>
                      <a:pt x="222" y="24"/>
                    </a:cubicBezTo>
                    <a:cubicBezTo>
                      <a:pt x="225" y="26"/>
                      <a:pt x="233" y="23"/>
                      <a:pt x="238" y="23"/>
                    </a:cubicBezTo>
                    <a:cubicBezTo>
                      <a:pt x="241" y="20"/>
                      <a:pt x="247" y="23"/>
                      <a:pt x="247" y="20"/>
                    </a:cubicBezTo>
                    <a:cubicBezTo>
                      <a:pt x="247" y="20"/>
                      <a:pt x="247" y="20"/>
                      <a:pt x="248" y="21"/>
                    </a:cubicBezTo>
                    <a:cubicBezTo>
                      <a:pt x="249" y="19"/>
                      <a:pt x="251" y="17"/>
                      <a:pt x="253" y="17"/>
                    </a:cubicBezTo>
                    <a:cubicBezTo>
                      <a:pt x="253" y="19"/>
                      <a:pt x="253" y="19"/>
                      <a:pt x="253" y="19"/>
                    </a:cubicBezTo>
                    <a:cubicBezTo>
                      <a:pt x="252" y="22"/>
                      <a:pt x="260" y="19"/>
                      <a:pt x="261" y="20"/>
                    </a:cubicBezTo>
                    <a:cubicBezTo>
                      <a:pt x="258" y="19"/>
                      <a:pt x="263" y="20"/>
                      <a:pt x="263" y="18"/>
                    </a:cubicBezTo>
                    <a:cubicBezTo>
                      <a:pt x="266" y="18"/>
                      <a:pt x="266" y="18"/>
                      <a:pt x="266" y="18"/>
                    </a:cubicBezTo>
                    <a:cubicBezTo>
                      <a:pt x="271" y="17"/>
                      <a:pt x="267" y="17"/>
                      <a:pt x="273" y="16"/>
                    </a:cubicBezTo>
                    <a:cubicBezTo>
                      <a:pt x="276" y="16"/>
                      <a:pt x="274" y="19"/>
                      <a:pt x="273" y="19"/>
                    </a:cubicBezTo>
                    <a:cubicBezTo>
                      <a:pt x="275" y="20"/>
                      <a:pt x="278" y="19"/>
                      <a:pt x="281" y="19"/>
                    </a:cubicBezTo>
                    <a:cubicBezTo>
                      <a:pt x="280" y="18"/>
                      <a:pt x="280" y="18"/>
                      <a:pt x="281" y="18"/>
                    </a:cubicBezTo>
                    <a:cubicBezTo>
                      <a:pt x="281" y="18"/>
                      <a:pt x="281" y="18"/>
                      <a:pt x="281" y="19"/>
                    </a:cubicBezTo>
                    <a:cubicBezTo>
                      <a:pt x="282" y="18"/>
                      <a:pt x="283" y="18"/>
                      <a:pt x="285" y="18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3" y="19"/>
                      <a:pt x="282" y="19"/>
                      <a:pt x="281" y="19"/>
                    </a:cubicBezTo>
                    <a:cubicBezTo>
                      <a:pt x="282" y="19"/>
                      <a:pt x="283" y="19"/>
                      <a:pt x="284" y="19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6" y="19"/>
                      <a:pt x="287" y="19"/>
                      <a:pt x="288" y="20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9" y="22"/>
                      <a:pt x="294" y="20"/>
                      <a:pt x="294" y="20"/>
                    </a:cubicBezTo>
                    <a:cubicBezTo>
                      <a:pt x="303" y="22"/>
                      <a:pt x="318" y="23"/>
                      <a:pt x="322" y="24"/>
                    </a:cubicBezTo>
                    <a:cubicBezTo>
                      <a:pt x="319" y="23"/>
                      <a:pt x="318" y="24"/>
                      <a:pt x="320" y="24"/>
                    </a:cubicBezTo>
                    <a:cubicBezTo>
                      <a:pt x="323" y="25"/>
                      <a:pt x="326" y="24"/>
                      <a:pt x="326" y="25"/>
                    </a:cubicBezTo>
                    <a:cubicBezTo>
                      <a:pt x="329" y="25"/>
                      <a:pt x="328" y="27"/>
                      <a:pt x="332" y="28"/>
                    </a:cubicBezTo>
                    <a:cubicBezTo>
                      <a:pt x="332" y="29"/>
                      <a:pt x="333" y="27"/>
                      <a:pt x="332" y="27"/>
                    </a:cubicBezTo>
                    <a:cubicBezTo>
                      <a:pt x="337" y="31"/>
                      <a:pt x="347" y="31"/>
                      <a:pt x="354" y="36"/>
                    </a:cubicBezTo>
                    <a:cubicBezTo>
                      <a:pt x="353" y="36"/>
                      <a:pt x="352" y="36"/>
                      <a:pt x="351" y="37"/>
                    </a:cubicBezTo>
                    <a:cubicBezTo>
                      <a:pt x="357" y="38"/>
                      <a:pt x="363" y="41"/>
                      <a:pt x="369" y="42"/>
                    </a:cubicBezTo>
                    <a:cubicBezTo>
                      <a:pt x="368" y="42"/>
                      <a:pt x="368" y="43"/>
                      <a:pt x="366" y="43"/>
                    </a:cubicBezTo>
                    <a:cubicBezTo>
                      <a:pt x="369" y="44"/>
                      <a:pt x="372" y="46"/>
                      <a:pt x="375" y="47"/>
                    </a:cubicBezTo>
                    <a:cubicBezTo>
                      <a:pt x="375" y="47"/>
                      <a:pt x="375" y="47"/>
                      <a:pt x="375" y="47"/>
                    </a:cubicBezTo>
                    <a:cubicBezTo>
                      <a:pt x="373" y="44"/>
                      <a:pt x="378" y="46"/>
                      <a:pt x="381" y="48"/>
                    </a:cubicBezTo>
                    <a:cubicBezTo>
                      <a:pt x="380" y="48"/>
                      <a:pt x="380" y="48"/>
                      <a:pt x="380" y="48"/>
                    </a:cubicBezTo>
                    <a:cubicBezTo>
                      <a:pt x="384" y="51"/>
                      <a:pt x="385" y="50"/>
                      <a:pt x="388" y="53"/>
                    </a:cubicBezTo>
                    <a:cubicBezTo>
                      <a:pt x="390" y="55"/>
                      <a:pt x="386" y="52"/>
                      <a:pt x="386" y="53"/>
                    </a:cubicBezTo>
                    <a:cubicBezTo>
                      <a:pt x="386" y="56"/>
                      <a:pt x="393" y="61"/>
                      <a:pt x="394" y="62"/>
                    </a:cubicBezTo>
                    <a:cubicBezTo>
                      <a:pt x="395" y="62"/>
                      <a:pt x="396" y="63"/>
                      <a:pt x="397" y="62"/>
                    </a:cubicBezTo>
                    <a:cubicBezTo>
                      <a:pt x="400" y="64"/>
                      <a:pt x="397" y="64"/>
                      <a:pt x="399" y="66"/>
                    </a:cubicBezTo>
                    <a:cubicBezTo>
                      <a:pt x="409" y="69"/>
                      <a:pt x="409" y="69"/>
                      <a:pt x="409" y="69"/>
                    </a:cubicBezTo>
                    <a:cubicBezTo>
                      <a:pt x="408" y="69"/>
                      <a:pt x="410" y="73"/>
                      <a:pt x="407" y="71"/>
                    </a:cubicBezTo>
                    <a:cubicBezTo>
                      <a:pt x="412" y="76"/>
                      <a:pt x="417" y="77"/>
                      <a:pt x="422" y="80"/>
                    </a:cubicBezTo>
                    <a:cubicBezTo>
                      <a:pt x="423" y="82"/>
                      <a:pt x="428" y="87"/>
                      <a:pt x="430" y="89"/>
                    </a:cubicBezTo>
                    <a:cubicBezTo>
                      <a:pt x="429" y="90"/>
                      <a:pt x="428" y="87"/>
                      <a:pt x="427" y="87"/>
                    </a:cubicBezTo>
                    <a:cubicBezTo>
                      <a:pt x="428" y="91"/>
                      <a:pt x="428" y="91"/>
                      <a:pt x="428" y="91"/>
                    </a:cubicBezTo>
                    <a:cubicBezTo>
                      <a:pt x="425" y="87"/>
                      <a:pt x="427" y="93"/>
                      <a:pt x="424" y="91"/>
                    </a:cubicBezTo>
                    <a:cubicBezTo>
                      <a:pt x="428" y="94"/>
                      <a:pt x="432" y="102"/>
                      <a:pt x="435" y="107"/>
                    </a:cubicBezTo>
                    <a:cubicBezTo>
                      <a:pt x="435" y="102"/>
                      <a:pt x="440" y="113"/>
                      <a:pt x="443" y="111"/>
                    </a:cubicBezTo>
                    <a:cubicBezTo>
                      <a:pt x="447" y="117"/>
                      <a:pt x="443" y="115"/>
                      <a:pt x="443" y="118"/>
                    </a:cubicBezTo>
                    <a:cubicBezTo>
                      <a:pt x="448" y="124"/>
                      <a:pt x="451" y="130"/>
                      <a:pt x="453" y="136"/>
                    </a:cubicBezTo>
                    <a:cubicBezTo>
                      <a:pt x="453" y="136"/>
                      <a:pt x="453" y="136"/>
                      <a:pt x="453" y="136"/>
                    </a:cubicBezTo>
                    <a:cubicBezTo>
                      <a:pt x="456" y="141"/>
                      <a:pt x="459" y="150"/>
                      <a:pt x="464" y="155"/>
                    </a:cubicBezTo>
                    <a:cubicBezTo>
                      <a:pt x="463" y="154"/>
                      <a:pt x="463" y="155"/>
                      <a:pt x="462" y="154"/>
                    </a:cubicBezTo>
                    <a:cubicBezTo>
                      <a:pt x="463" y="160"/>
                      <a:pt x="465" y="154"/>
                      <a:pt x="466" y="161"/>
                    </a:cubicBezTo>
                    <a:cubicBezTo>
                      <a:pt x="465" y="160"/>
                      <a:pt x="465" y="160"/>
                      <a:pt x="465" y="160"/>
                    </a:cubicBezTo>
                    <a:cubicBezTo>
                      <a:pt x="467" y="164"/>
                      <a:pt x="467" y="169"/>
                      <a:pt x="470" y="173"/>
                    </a:cubicBezTo>
                    <a:cubicBezTo>
                      <a:pt x="469" y="174"/>
                      <a:pt x="469" y="173"/>
                      <a:pt x="468" y="172"/>
                    </a:cubicBezTo>
                    <a:cubicBezTo>
                      <a:pt x="470" y="177"/>
                      <a:pt x="471" y="182"/>
                      <a:pt x="474" y="186"/>
                    </a:cubicBezTo>
                    <a:cubicBezTo>
                      <a:pt x="473" y="186"/>
                      <a:pt x="472" y="186"/>
                      <a:pt x="471" y="184"/>
                    </a:cubicBezTo>
                    <a:cubicBezTo>
                      <a:pt x="471" y="189"/>
                      <a:pt x="474" y="189"/>
                      <a:pt x="474" y="193"/>
                    </a:cubicBezTo>
                    <a:cubicBezTo>
                      <a:pt x="475" y="194"/>
                      <a:pt x="474" y="197"/>
                      <a:pt x="474" y="196"/>
                    </a:cubicBezTo>
                    <a:cubicBezTo>
                      <a:pt x="475" y="198"/>
                      <a:pt x="476" y="205"/>
                      <a:pt x="477" y="207"/>
                    </a:cubicBezTo>
                    <a:cubicBezTo>
                      <a:pt x="476" y="208"/>
                      <a:pt x="476" y="209"/>
                      <a:pt x="475" y="212"/>
                    </a:cubicBezTo>
                    <a:cubicBezTo>
                      <a:pt x="478" y="236"/>
                      <a:pt x="473" y="260"/>
                      <a:pt x="467" y="283"/>
                    </a:cubicBezTo>
                    <a:cubicBezTo>
                      <a:pt x="463" y="286"/>
                      <a:pt x="467" y="277"/>
                      <a:pt x="464" y="279"/>
                    </a:cubicBezTo>
                    <a:cubicBezTo>
                      <a:pt x="467" y="280"/>
                      <a:pt x="464" y="283"/>
                      <a:pt x="461" y="290"/>
                    </a:cubicBezTo>
                    <a:cubicBezTo>
                      <a:pt x="461" y="290"/>
                      <a:pt x="461" y="290"/>
                      <a:pt x="461" y="290"/>
                    </a:cubicBezTo>
                    <a:cubicBezTo>
                      <a:pt x="460" y="293"/>
                      <a:pt x="458" y="294"/>
                      <a:pt x="457" y="297"/>
                    </a:cubicBezTo>
                    <a:cubicBezTo>
                      <a:pt x="458" y="297"/>
                      <a:pt x="458" y="297"/>
                      <a:pt x="458" y="297"/>
                    </a:cubicBezTo>
                    <a:cubicBezTo>
                      <a:pt x="458" y="301"/>
                      <a:pt x="452" y="303"/>
                      <a:pt x="453" y="306"/>
                    </a:cubicBezTo>
                    <a:cubicBezTo>
                      <a:pt x="451" y="307"/>
                      <a:pt x="451" y="307"/>
                      <a:pt x="451" y="307"/>
                    </a:cubicBezTo>
                    <a:cubicBezTo>
                      <a:pt x="451" y="312"/>
                      <a:pt x="447" y="312"/>
                      <a:pt x="447" y="316"/>
                    </a:cubicBezTo>
                    <a:cubicBezTo>
                      <a:pt x="447" y="316"/>
                      <a:pt x="447" y="316"/>
                      <a:pt x="447" y="316"/>
                    </a:cubicBezTo>
                    <a:cubicBezTo>
                      <a:pt x="443" y="320"/>
                      <a:pt x="442" y="327"/>
                      <a:pt x="439" y="328"/>
                    </a:cubicBezTo>
                    <a:cubicBezTo>
                      <a:pt x="437" y="332"/>
                      <a:pt x="434" y="337"/>
                      <a:pt x="435" y="339"/>
                    </a:cubicBezTo>
                    <a:cubicBezTo>
                      <a:pt x="433" y="339"/>
                      <a:pt x="433" y="338"/>
                      <a:pt x="433" y="337"/>
                    </a:cubicBezTo>
                    <a:cubicBezTo>
                      <a:pt x="422" y="352"/>
                      <a:pt x="406" y="365"/>
                      <a:pt x="395" y="377"/>
                    </a:cubicBezTo>
                    <a:cubicBezTo>
                      <a:pt x="394" y="378"/>
                      <a:pt x="395" y="377"/>
                      <a:pt x="395" y="376"/>
                    </a:cubicBezTo>
                    <a:cubicBezTo>
                      <a:pt x="389" y="385"/>
                      <a:pt x="378" y="390"/>
                      <a:pt x="378" y="398"/>
                    </a:cubicBezTo>
                    <a:cubicBezTo>
                      <a:pt x="377" y="402"/>
                      <a:pt x="377" y="402"/>
                      <a:pt x="377" y="402"/>
                    </a:cubicBezTo>
                    <a:cubicBezTo>
                      <a:pt x="375" y="403"/>
                      <a:pt x="375" y="402"/>
                      <a:pt x="373" y="403"/>
                    </a:cubicBezTo>
                    <a:cubicBezTo>
                      <a:pt x="373" y="406"/>
                      <a:pt x="368" y="411"/>
                      <a:pt x="369" y="413"/>
                    </a:cubicBezTo>
                    <a:cubicBezTo>
                      <a:pt x="368" y="414"/>
                      <a:pt x="369" y="412"/>
                      <a:pt x="368" y="412"/>
                    </a:cubicBezTo>
                    <a:cubicBezTo>
                      <a:pt x="365" y="416"/>
                      <a:pt x="365" y="422"/>
                      <a:pt x="363" y="426"/>
                    </a:cubicBezTo>
                    <a:cubicBezTo>
                      <a:pt x="363" y="424"/>
                      <a:pt x="363" y="424"/>
                      <a:pt x="363" y="424"/>
                    </a:cubicBezTo>
                    <a:cubicBezTo>
                      <a:pt x="349" y="443"/>
                      <a:pt x="340" y="473"/>
                      <a:pt x="342" y="493"/>
                    </a:cubicBezTo>
                    <a:cubicBezTo>
                      <a:pt x="343" y="498"/>
                      <a:pt x="340" y="495"/>
                      <a:pt x="340" y="497"/>
                    </a:cubicBezTo>
                    <a:cubicBezTo>
                      <a:pt x="342" y="517"/>
                      <a:pt x="338" y="542"/>
                      <a:pt x="349" y="558"/>
                    </a:cubicBezTo>
                    <a:cubicBezTo>
                      <a:pt x="355" y="570"/>
                      <a:pt x="363" y="573"/>
                      <a:pt x="363" y="573"/>
                    </a:cubicBezTo>
                    <a:cubicBezTo>
                      <a:pt x="346" y="542"/>
                      <a:pt x="349" y="513"/>
                      <a:pt x="356" y="481"/>
                    </a:cubicBezTo>
                    <a:cubicBezTo>
                      <a:pt x="356" y="470"/>
                      <a:pt x="359" y="457"/>
                      <a:pt x="363" y="448"/>
                    </a:cubicBezTo>
                    <a:cubicBezTo>
                      <a:pt x="376" y="404"/>
                      <a:pt x="410" y="388"/>
                      <a:pt x="444" y="349"/>
                    </a:cubicBezTo>
                    <a:cubicBezTo>
                      <a:pt x="442" y="350"/>
                      <a:pt x="443" y="348"/>
                      <a:pt x="444" y="346"/>
                    </a:cubicBezTo>
                    <a:cubicBezTo>
                      <a:pt x="445" y="345"/>
                      <a:pt x="445" y="345"/>
                      <a:pt x="445" y="345"/>
                    </a:cubicBezTo>
                    <a:cubicBezTo>
                      <a:pt x="446" y="342"/>
                      <a:pt x="446" y="342"/>
                      <a:pt x="446" y="342"/>
                    </a:cubicBezTo>
                    <a:cubicBezTo>
                      <a:pt x="448" y="339"/>
                      <a:pt x="449" y="341"/>
                      <a:pt x="447" y="344"/>
                    </a:cubicBezTo>
                    <a:cubicBezTo>
                      <a:pt x="459" y="329"/>
                      <a:pt x="467" y="314"/>
                      <a:pt x="475" y="297"/>
                    </a:cubicBezTo>
                    <a:cubicBezTo>
                      <a:pt x="474" y="295"/>
                      <a:pt x="479" y="288"/>
                      <a:pt x="477" y="286"/>
                    </a:cubicBezTo>
                    <a:cubicBezTo>
                      <a:pt x="478" y="286"/>
                      <a:pt x="478" y="286"/>
                      <a:pt x="478" y="287"/>
                    </a:cubicBezTo>
                    <a:cubicBezTo>
                      <a:pt x="481" y="274"/>
                      <a:pt x="482" y="274"/>
                      <a:pt x="487" y="263"/>
                    </a:cubicBezTo>
                    <a:cubicBezTo>
                      <a:pt x="501" y="211"/>
                      <a:pt x="485" y="161"/>
                      <a:pt x="46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39" name="Rectangle 77"/>
              <p:cNvSpPr>
                <a:spLocks noChangeArrowheads="1"/>
              </p:cNvSpPr>
              <p:nvPr/>
            </p:nvSpPr>
            <p:spPr bwMode="auto">
              <a:xfrm>
                <a:off x="4586" y="189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0" name="Freeform 78"/>
              <p:cNvSpPr/>
              <p:nvPr/>
            </p:nvSpPr>
            <p:spPr bwMode="auto">
              <a:xfrm>
                <a:off x="3937" y="281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1" name="Freeform 79"/>
              <p:cNvSpPr/>
              <p:nvPr/>
            </p:nvSpPr>
            <p:spPr bwMode="auto">
              <a:xfrm>
                <a:off x="4629" y="185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2" name="Freeform 80"/>
              <p:cNvSpPr/>
              <p:nvPr/>
            </p:nvSpPr>
            <p:spPr bwMode="auto">
              <a:xfrm>
                <a:off x="396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3" name="Freeform 81"/>
              <p:cNvSpPr/>
              <p:nvPr/>
            </p:nvSpPr>
            <p:spPr bwMode="auto">
              <a:xfrm>
                <a:off x="4618" y="1878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4" name="Freeform 82"/>
              <p:cNvSpPr/>
              <p:nvPr/>
            </p:nvSpPr>
            <p:spPr bwMode="auto">
              <a:xfrm>
                <a:off x="3814" y="22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5" name="Freeform 83"/>
              <p:cNvSpPr/>
              <p:nvPr/>
            </p:nvSpPr>
            <p:spPr bwMode="auto">
              <a:xfrm>
                <a:off x="3876" y="24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6" name="Freeform 84"/>
              <p:cNvSpPr/>
              <p:nvPr/>
            </p:nvSpPr>
            <p:spPr bwMode="auto">
              <a:xfrm>
                <a:off x="4618" y="1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7" name="Freeform 85"/>
              <p:cNvSpPr/>
              <p:nvPr/>
            </p:nvSpPr>
            <p:spPr bwMode="auto">
              <a:xfrm>
                <a:off x="3801" y="227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8" name="Freeform 86"/>
              <p:cNvSpPr/>
              <p:nvPr/>
            </p:nvSpPr>
            <p:spPr bwMode="auto">
              <a:xfrm>
                <a:off x="3808" y="22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49" name="Freeform 87"/>
              <p:cNvSpPr/>
              <p:nvPr/>
            </p:nvSpPr>
            <p:spPr bwMode="auto">
              <a:xfrm>
                <a:off x="3878" y="239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0" name="Freeform 88"/>
              <p:cNvSpPr/>
              <p:nvPr/>
            </p:nvSpPr>
            <p:spPr bwMode="auto">
              <a:xfrm>
                <a:off x="3810" y="2266"/>
                <a:ext cx="6" cy="0"/>
              </a:xfrm>
              <a:custGeom>
                <a:avLst/>
                <a:gdLst>
                  <a:gd name="T0" fmla="*/ 1 w 3"/>
                  <a:gd name="T1" fmla="*/ 0 w 3"/>
                  <a:gd name="T2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1" name="Freeform 89"/>
              <p:cNvSpPr/>
              <p:nvPr/>
            </p:nvSpPr>
            <p:spPr bwMode="auto">
              <a:xfrm>
                <a:off x="3935" y="224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2" name="Freeform 90"/>
              <p:cNvSpPr/>
              <p:nvPr/>
            </p:nvSpPr>
            <p:spPr bwMode="auto">
              <a:xfrm>
                <a:off x="3876" y="221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3" name="Oval 91"/>
              <p:cNvSpPr>
                <a:spLocks noChangeArrowheads="1"/>
              </p:cNvSpPr>
              <p:nvPr/>
            </p:nvSpPr>
            <p:spPr bwMode="auto">
              <a:xfrm>
                <a:off x="3814" y="22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4" name="Freeform 92"/>
              <p:cNvSpPr/>
              <p:nvPr/>
            </p:nvSpPr>
            <p:spPr bwMode="auto">
              <a:xfrm>
                <a:off x="3801" y="20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5" name="Freeform 93"/>
              <p:cNvSpPr/>
              <p:nvPr/>
            </p:nvSpPr>
            <p:spPr bwMode="auto">
              <a:xfrm>
                <a:off x="3837" y="24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6" name="Freeform 94"/>
              <p:cNvSpPr/>
              <p:nvPr/>
            </p:nvSpPr>
            <p:spPr bwMode="auto">
              <a:xfrm>
                <a:off x="4398" y="229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7" name="Freeform 95"/>
              <p:cNvSpPr/>
              <p:nvPr/>
            </p:nvSpPr>
            <p:spPr bwMode="auto">
              <a:xfrm>
                <a:off x="4376" y="2249"/>
                <a:ext cx="227" cy="119"/>
              </a:xfrm>
              <a:custGeom>
                <a:avLst/>
                <a:gdLst>
                  <a:gd name="T0" fmla="*/ 90 w 107"/>
                  <a:gd name="T1" fmla="*/ 34 h 56"/>
                  <a:gd name="T2" fmla="*/ 75 w 107"/>
                  <a:gd name="T3" fmla="*/ 23 h 56"/>
                  <a:gd name="T4" fmla="*/ 59 w 107"/>
                  <a:gd name="T5" fmla="*/ 22 h 56"/>
                  <a:gd name="T6" fmla="*/ 54 w 107"/>
                  <a:gd name="T7" fmla="*/ 18 h 56"/>
                  <a:gd name="T8" fmla="*/ 44 w 107"/>
                  <a:gd name="T9" fmla="*/ 13 h 56"/>
                  <a:gd name="T10" fmla="*/ 37 w 107"/>
                  <a:gd name="T11" fmla="*/ 9 h 56"/>
                  <a:gd name="T12" fmla="*/ 30 w 107"/>
                  <a:gd name="T13" fmla="*/ 11 h 56"/>
                  <a:gd name="T14" fmla="*/ 20 w 107"/>
                  <a:gd name="T15" fmla="*/ 8 h 56"/>
                  <a:gd name="T16" fmla="*/ 15 w 107"/>
                  <a:gd name="T17" fmla="*/ 6 h 56"/>
                  <a:gd name="T18" fmla="*/ 9 w 107"/>
                  <a:gd name="T19" fmla="*/ 1 h 56"/>
                  <a:gd name="T20" fmla="*/ 6 w 107"/>
                  <a:gd name="T21" fmla="*/ 1 h 56"/>
                  <a:gd name="T22" fmla="*/ 3 w 107"/>
                  <a:gd name="T23" fmla="*/ 3 h 56"/>
                  <a:gd name="T24" fmla="*/ 0 w 107"/>
                  <a:gd name="T25" fmla="*/ 5 h 56"/>
                  <a:gd name="T26" fmla="*/ 1 w 107"/>
                  <a:gd name="T27" fmla="*/ 8 h 56"/>
                  <a:gd name="T28" fmla="*/ 6 w 107"/>
                  <a:gd name="T29" fmla="*/ 9 h 56"/>
                  <a:gd name="T30" fmla="*/ 8 w 107"/>
                  <a:gd name="T31" fmla="*/ 14 h 56"/>
                  <a:gd name="T32" fmla="*/ 3 w 107"/>
                  <a:gd name="T33" fmla="*/ 19 h 56"/>
                  <a:gd name="T34" fmla="*/ 5 w 107"/>
                  <a:gd name="T35" fmla="*/ 20 h 56"/>
                  <a:gd name="T36" fmla="*/ 8 w 107"/>
                  <a:gd name="T37" fmla="*/ 18 h 56"/>
                  <a:gd name="T38" fmla="*/ 8 w 107"/>
                  <a:gd name="T39" fmla="*/ 20 h 56"/>
                  <a:gd name="T40" fmla="*/ 12 w 107"/>
                  <a:gd name="T41" fmla="*/ 17 h 56"/>
                  <a:gd name="T42" fmla="*/ 11 w 107"/>
                  <a:gd name="T43" fmla="*/ 22 h 56"/>
                  <a:gd name="T44" fmla="*/ 11 w 107"/>
                  <a:gd name="T45" fmla="*/ 25 h 56"/>
                  <a:gd name="T46" fmla="*/ 13 w 107"/>
                  <a:gd name="T47" fmla="*/ 23 h 56"/>
                  <a:gd name="T48" fmla="*/ 14 w 107"/>
                  <a:gd name="T49" fmla="*/ 25 h 56"/>
                  <a:gd name="T50" fmla="*/ 17 w 107"/>
                  <a:gd name="T51" fmla="*/ 22 h 56"/>
                  <a:gd name="T52" fmla="*/ 21 w 107"/>
                  <a:gd name="T53" fmla="*/ 18 h 56"/>
                  <a:gd name="T54" fmla="*/ 20 w 107"/>
                  <a:gd name="T55" fmla="*/ 23 h 56"/>
                  <a:gd name="T56" fmla="*/ 24 w 107"/>
                  <a:gd name="T57" fmla="*/ 26 h 56"/>
                  <a:gd name="T58" fmla="*/ 26 w 107"/>
                  <a:gd name="T59" fmla="*/ 27 h 56"/>
                  <a:gd name="T60" fmla="*/ 28 w 107"/>
                  <a:gd name="T61" fmla="*/ 27 h 56"/>
                  <a:gd name="T62" fmla="*/ 33 w 107"/>
                  <a:gd name="T63" fmla="*/ 29 h 56"/>
                  <a:gd name="T64" fmla="*/ 35 w 107"/>
                  <a:gd name="T65" fmla="*/ 30 h 56"/>
                  <a:gd name="T66" fmla="*/ 36 w 107"/>
                  <a:gd name="T67" fmla="*/ 30 h 56"/>
                  <a:gd name="T68" fmla="*/ 38 w 107"/>
                  <a:gd name="T69" fmla="*/ 28 h 56"/>
                  <a:gd name="T70" fmla="*/ 39 w 107"/>
                  <a:gd name="T71" fmla="*/ 31 h 56"/>
                  <a:gd name="T72" fmla="*/ 41 w 107"/>
                  <a:gd name="T73" fmla="*/ 30 h 56"/>
                  <a:gd name="T74" fmla="*/ 44 w 107"/>
                  <a:gd name="T75" fmla="*/ 33 h 56"/>
                  <a:gd name="T76" fmla="*/ 48 w 107"/>
                  <a:gd name="T77" fmla="*/ 34 h 56"/>
                  <a:gd name="T78" fmla="*/ 50 w 107"/>
                  <a:gd name="T79" fmla="*/ 37 h 56"/>
                  <a:gd name="T80" fmla="*/ 52 w 107"/>
                  <a:gd name="T81" fmla="*/ 36 h 56"/>
                  <a:gd name="T82" fmla="*/ 52 w 107"/>
                  <a:gd name="T83" fmla="*/ 37 h 56"/>
                  <a:gd name="T84" fmla="*/ 55 w 107"/>
                  <a:gd name="T85" fmla="*/ 37 h 56"/>
                  <a:gd name="T86" fmla="*/ 58 w 107"/>
                  <a:gd name="T87" fmla="*/ 38 h 56"/>
                  <a:gd name="T88" fmla="*/ 61 w 107"/>
                  <a:gd name="T89" fmla="*/ 38 h 56"/>
                  <a:gd name="T90" fmla="*/ 67 w 107"/>
                  <a:gd name="T91" fmla="*/ 33 h 56"/>
                  <a:gd name="T92" fmla="*/ 67 w 107"/>
                  <a:gd name="T93" fmla="*/ 38 h 56"/>
                  <a:gd name="T94" fmla="*/ 71 w 107"/>
                  <a:gd name="T95" fmla="*/ 39 h 56"/>
                  <a:gd name="T96" fmla="*/ 73 w 107"/>
                  <a:gd name="T97" fmla="*/ 40 h 56"/>
                  <a:gd name="T98" fmla="*/ 79 w 107"/>
                  <a:gd name="T99" fmla="*/ 44 h 56"/>
                  <a:gd name="T100" fmla="*/ 81 w 107"/>
                  <a:gd name="T101" fmla="*/ 46 h 56"/>
                  <a:gd name="T102" fmla="*/ 90 w 107"/>
                  <a:gd name="T103" fmla="*/ 46 h 56"/>
                  <a:gd name="T104" fmla="*/ 93 w 107"/>
                  <a:gd name="T10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56">
                    <a:moveTo>
                      <a:pt x="102" y="41"/>
                    </a:moveTo>
                    <a:cubicBezTo>
                      <a:pt x="101" y="41"/>
                      <a:pt x="100" y="41"/>
                      <a:pt x="100" y="40"/>
                    </a:cubicBezTo>
                    <a:cubicBezTo>
                      <a:pt x="96" y="38"/>
                      <a:pt x="96" y="32"/>
                      <a:pt x="92" y="32"/>
                    </a:cubicBezTo>
                    <a:cubicBezTo>
                      <a:pt x="91" y="33"/>
                      <a:pt x="91" y="34"/>
                      <a:pt x="90" y="34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90" y="33"/>
                      <a:pt x="91" y="33"/>
                    </a:cubicBezTo>
                    <a:cubicBezTo>
                      <a:pt x="89" y="32"/>
                      <a:pt x="88" y="32"/>
                      <a:pt x="87" y="31"/>
                    </a:cubicBezTo>
                    <a:cubicBezTo>
                      <a:pt x="86" y="32"/>
                      <a:pt x="86" y="30"/>
                      <a:pt x="85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4" y="32"/>
                      <a:pt x="84" y="32"/>
                      <a:pt x="85" y="29"/>
                    </a:cubicBezTo>
                    <a:cubicBezTo>
                      <a:pt x="82" y="25"/>
                      <a:pt x="78" y="26"/>
                      <a:pt x="75" y="23"/>
                    </a:cubicBezTo>
                    <a:cubicBezTo>
                      <a:pt x="72" y="22"/>
                      <a:pt x="68" y="22"/>
                      <a:pt x="64" y="21"/>
                    </a:cubicBezTo>
                    <a:cubicBezTo>
                      <a:pt x="62" y="24"/>
                      <a:pt x="62" y="23"/>
                      <a:pt x="60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0" y="23"/>
                      <a:pt x="60" y="22"/>
                      <a:pt x="59" y="24"/>
                    </a:cubicBezTo>
                    <a:cubicBezTo>
                      <a:pt x="58" y="26"/>
                      <a:pt x="60" y="21"/>
                      <a:pt x="59" y="22"/>
                    </a:cubicBezTo>
                    <a:cubicBezTo>
                      <a:pt x="60" y="21"/>
                      <a:pt x="59" y="23"/>
                      <a:pt x="59" y="22"/>
                    </a:cubicBezTo>
                    <a:cubicBezTo>
                      <a:pt x="57" y="24"/>
                      <a:pt x="60" y="22"/>
                      <a:pt x="59" y="19"/>
                    </a:cubicBezTo>
                    <a:cubicBezTo>
                      <a:pt x="57" y="19"/>
                      <a:pt x="55" y="20"/>
                      <a:pt x="54" y="19"/>
                    </a:cubicBezTo>
                    <a:cubicBezTo>
                      <a:pt x="54" y="19"/>
                      <a:pt x="54" y="20"/>
                      <a:pt x="54" y="20"/>
                    </a:cubicBezTo>
                    <a:cubicBezTo>
                      <a:pt x="55" y="17"/>
                      <a:pt x="53" y="21"/>
                      <a:pt x="53" y="19"/>
                    </a:cubicBezTo>
                    <a:cubicBezTo>
                      <a:pt x="53" y="19"/>
                      <a:pt x="53" y="19"/>
                      <a:pt x="54" y="18"/>
                    </a:cubicBezTo>
                    <a:cubicBezTo>
                      <a:pt x="54" y="17"/>
                      <a:pt x="52" y="18"/>
                      <a:pt x="52" y="17"/>
                    </a:cubicBezTo>
                    <a:cubicBezTo>
                      <a:pt x="51" y="18"/>
                      <a:pt x="52" y="15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49" y="18"/>
                      <a:pt x="50" y="13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2"/>
                      <a:pt x="44" y="13"/>
                    </a:cubicBezTo>
                    <a:cubicBezTo>
                      <a:pt x="43" y="13"/>
                      <a:pt x="43" y="10"/>
                      <a:pt x="41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1" y="11"/>
                      <a:pt x="41" y="11"/>
                    </a:cubicBezTo>
                    <a:cubicBezTo>
                      <a:pt x="40" y="12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9" y="9"/>
                      <a:pt x="37" y="11"/>
                      <a:pt x="37" y="9"/>
                    </a:cubicBezTo>
                    <a:cubicBezTo>
                      <a:pt x="35" y="12"/>
                      <a:pt x="35" y="11"/>
                      <a:pt x="35" y="11"/>
                    </a:cubicBezTo>
                    <a:cubicBezTo>
                      <a:pt x="35" y="11"/>
                      <a:pt x="35" y="10"/>
                      <a:pt x="35" y="10"/>
                    </a:cubicBezTo>
                    <a:cubicBezTo>
                      <a:pt x="35" y="10"/>
                      <a:pt x="34" y="10"/>
                      <a:pt x="34" y="9"/>
                    </a:cubicBezTo>
                    <a:cubicBezTo>
                      <a:pt x="34" y="9"/>
                      <a:pt x="33" y="11"/>
                      <a:pt x="33" y="10"/>
                    </a:cubicBezTo>
                    <a:cubicBezTo>
                      <a:pt x="34" y="8"/>
                      <a:pt x="32" y="10"/>
                      <a:pt x="32" y="9"/>
                    </a:cubicBezTo>
                    <a:cubicBezTo>
                      <a:pt x="31" y="10"/>
                      <a:pt x="30" y="12"/>
                      <a:pt x="30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9"/>
                      <a:pt x="30" y="6"/>
                      <a:pt x="27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5" y="5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7"/>
                      <a:pt x="21" y="6"/>
                      <a:pt x="20" y="8"/>
                    </a:cubicBezTo>
                    <a:cubicBezTo>
                      <a:pt x="19" y="8"/>
                      <a:pt x="20" y="7"/>
                      <a:pt x="20" y="6"/>
                    </a:cubicBezTo>
                    <a:cubicBezTo>
                      <a:pt x="20" y="6"/>
                      <a:pt x="21" y="3"/>
                      <a:pt x="19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5"/>
                      <a:pt x="17" y="6"/>
                      <a:pt x="17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6" y="5"/>
                      <a:pt x="15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4" y="4"/>
                      <a:pt x="13" y="4"/>
                    </a:cubicBezTo>
                    <a:cubicBezTo>
                      <a:pt x="14" y="2"/>
                      <a:pt x="11" y="4"/>
                      <a:pt x="12" y="2"/>
                    </a:cubicBezTo>
                    <a:cubicBezTo>
                      <a:pt x="11" y="3"/>
                      <a:pt x="11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5" y="4"/>
                      <a:pt x="4" y="5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7" y="0"/>
                      <a:pt x="5" y="3"/>
                      <a:pt x="6" y="1"/>
                    </a:cubicBezTo>
                    <a:cubicBezTo>
                      <a:pt x="6" y="0"/>
                      <a:pt x="5" y="0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5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3" y="6"/>
                      <a:pt x="4" y="6"/>
                    </a:cubicBezTo>
                    <a:cubicBezTo>
                      <a:pt x="4" y="7"/>
                      <a:pt x="2" y="9"/>
                      <a:pt x="2" y="10"/>
                    </a:cubicBezTo>
                    <a:cubicBezTo>
                      <a:pt x="2" y="10"/>
                      <a:pt x="4" y="9"/>
                      <a:pt x="3" y="11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5" y="12"/>
                      <a:pt x="4" y="13"/>
                      <a:pt x="5" y="11"/>
                    </a:cubicBezTo>
                    <a:cubicBezTo>
                      <a:pt x="6" y="12"/>
                      <a:pt x="6" y="13"/>
                      <a:pt x="7" y="12"/>
                    </a:cubicBezTo>
                    <a:cubicBezTo>
                      <a:pt x="7" y="12"/>
                      <a:pt x="6" y="14"/>
                      <a:pt x="5" y="15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8" y="14"/>
                      <a:pt x="8" y="14"/>
                    </a:cubicBezTo>
                    <a:cubicBezTo>
                      <a:pt x="6" y="16"/>
                      <a:pt x="8" y="13"/>
                      <a:pt x="6" y="16"/>
                    </a:cubicBezTo>
                    <a:cubicBezTo>
                      <a:pt x="5" y="18"/>
                      <a:pt x="4" y="17"/>
                      <a:pt x="5" y="16"/>
                    </a:cubicBezTo>
                    <a:cubicBezTo>
                      <a:pt x="3" y="18"/>
                      <a:pt x="5" y="17"/>
                      <a:pt x="3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7"/>
                      <a:pt x="6" y="16"/>
                      <a:pt x="7" y="16"/>
                    </a:cubicBezTo>
                    <a:cubicBezTo>
                      <a:pt x="8" y="14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7" y="18"/>
                      <a:pt x="7" y="18"/>
                    </a:cubicBezTo>
                    <a:cubicBezTo>
                      <a:pt x="5" y="21"/>
                      <a:pt x="6" y="18"/>
                      <a:pt x="5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19"/>
                      <a:pt x="6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7" y="18"/>
                      <a:pt x="7" y="18"/>
                    </a:cubicBezTo>
                    <a:cubicBezTo>
                      <a:pt x="9" y="16"/>
                      <a:pt x="7" y="18"/>
                      <a:pt x="8" y="18"/>
                    </a:cubicBezTo>
                    <a:cubicBezTo>
                      <a:pt x="9" y="16"/>
                      <a:pt x="8" y="18"/>
                      <a:pt x="9" y="16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9" y="17"/>
                      <a:pt x="9" y="18"/>
                    </a:cubicBezTo>
                    <a:cubicBezTo>
                      <a:pt x="9" y="18"/>
                      <a:pt x="8" y="18"/>
                      <a:pt x="9" y="17"/>
                    </a:cubicBezTo>
                    <a:cubicBezTo>
                      <a:pt x="7" y="19"/>
                      <a:pt x="7" y="21"/>
                      <a:pt x="6" y="21"/>
                    </a:cubicBezTo>
                    <a:cubicBezTo>
                      <a:pt x="6" y="23"/>
                      <a:pt x="7" y="20"/>
                      <a:pt x="8" y="20"/>
                    </a:cubicBezTo>
                    <a:cubicBezTo>
                      <a:pt x="7" y="21"/>
                      <a:pt x="8" y="19"/>
                      <a:pt x="9" y="18"/>
                    </a:cubicBezTo>
                    <a:cubicBezTo>
                      <a:pt x="12" y="14"/>
                      <a:pt x="7" y="21"/>
                      <a:pt x="8" y="21"/>
                    </a:cubicBezTo>
                    <a:cubicBezTo>
                      <a:pt x="10" y="18"/>
                      <a:pt x="11" y="18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6"/>
                      <a:pt x="13" y="16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2"/>
                      <a:pt x="9" y="23"/>
                      <a:pt x="10" y="23"/>
                    </a:cubicBezTo>
                    <a:cubicBezTo>
                      <a:pt x="10" y="22"/>
                      <a:pt x="11" y="20"/>
                      <a:pt x="11" y="20"/>
                    </a:cubicBezTo>
                    <a:cubicBezTo>
                      <a:pt x="12" y="20"/>
                      <a:pt x="11" y="22"/>
                      <a:pt x="11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9" y="24"/>
                      <a:pt x="10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0" y="25"/>
                      <a:pt x="11" y="2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3" y="22"/>
                      <a:pt x="12" y="24"/>
                    </a:cubicBezTo>
                    <a:cubicBezTo>
                      <a:pt x="14" y="22"/>
                      <a:pt x="12" y="24"/>
                      <a:pt x="13" y="23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4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5"/>
                      <a:pt x="15" y="22"/>
                      <a:pt x="15" y="23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5" y="23"/>
                      <a:pt x="16" y="23"/>
                      <a:pt x="16" y="21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5" y="24"/>
                      <a:pt x="14" y="27"/>
                      <a:pt x="15" y="25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3"/>
                      <a:pt x="16" y="23"/>
                      <a:pt x="16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7" y="22"/>
                      <a:pt x="19" y="20"/>
                      <a:pt x="18" y="22"/>
                    </a:cubicBezTo>
                    <a:cubicBezTo>
                      <a:pt x="18" y="23"/>
                      <a:pt x="17" y="22"/>
                      <a:pt x="17" y="23"/>
                    </a:cubicBezTo>
                    <a:cubicBezTo>
                      <a:pt x="17" y="24"/>
                      <a:pt x="19" y="20"/>
                      <a:pt x="20" y="20"/>
                    </a:cubicBezTo>
                    <a:cubicBezTo>
                      <a:pt x="20" y="19"/>
                      <a:pt x="22" y="16"/>
                      <a:pt x="22" y="15"/>
                    </a:cubicBezTo>
                    <a:cubicBezTo>
                      <a:pt x="23" y="16"/>
                      <a:pt x="22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1"/>
                      <a:pt x="18" y="22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4"/>
                      <a:pt x="18" y="26"/>
                      <a:pt x="18" y="26"/>
                    </a:cubicBezTo>
                    <a:cubicBezTo>
                      <a:pt x="19" y="24"/>
                      <a:pt x="17" y="26"/>
                      <a:pt x="18" y="25"/>
                    </a:cubicBezTo>
                    <a:cubicBezTo>
                      <a:pt x="19" y="25"/>
                      <a:pt x="20" y="22"/>
                      <a:pt x="20" y="2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7"/>
                      <a:pt x="19" y="24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21" y="28"/>
                      <a:pt x="23" y="24"/>
                    </a:cubicBezTo>
                    <a:cubicBezTo>
                      <a:pt x="23" y="26"/>
                      <a:pt x="23" y="26"/>
                      <a:pt x="23" y="27"/>
                    </a:cubicBezTo>
                    <a:cubicBezTo>
                      <a:pt x="23" y="27"/>
                      <a:pt x="24" y="26"/>
                      <a:pt x="24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4" y="27"/>
                      <a:pt x="25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9"/>
                      <a:pt x="25" y="27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7" y="26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7" y="29"/>
                      <a:pt x="27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9" y="24"/>
                      <a:pt x="28" y="26"/>
                      <a:pt x="29" y="25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30"/>
                      <a:pt x="29" y="28"/>
                      <a:pt x="30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2" y="28"/>
                      <a:pt x="32" y="30"/>
                    </a:cubicBezTo>
                    <a:cubicBezTo>
                      <a:pt x="32" y="29"/>
                      <a:pt x="33" y="26"/>
                      <a:pt x="34" y="26"/>
                    </a:cubicBezTo>
                    <a:cubicBezTo>
                      <a:pt x="35" y="25"/>
                      <a:pt x="33" y="2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29"/>
                      <a:pt x="35" y="30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6" y="29"/>
                      <a:pt x="36" y="29"/>
                    </a:cubicBezTo>
                    <a:cubicBezTo>
                      <a:pt x="37" y="28"/>
                      <a:pt x="37" y="29"/>
                      <a:pt x="36" y="30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5" y="31"/>
                      <a:pt x="36" y="30"/>
                      <a:pt x="36" y="31"/>
                    </a:cubicBezTo>
                    <a:cubicBezTo>
                      <a:pt x="36" y="31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0"/>
                      <a:pt x="37" y="31"/>
                      <a:pt x="38" y="30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38" y="28"/>
                      <a:pt x="39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9"/>
                      <a:pt x="39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30"/>
                      <a:pt x="38" y="32"/>
                      <a:pt x="38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3"/>
                      <a:pt x="41" y="28"/>
                      <a:pt x="41" y="30"/>
                    </a:cubicBezTo>
                    <a:cubicBezTo>
                      <a:pt x="40" y="31"/>
                      <a:pt x="40" y="32"/>
                      <a:pt x="40" y="32"/>
                    </a:cubicBezTo>
                    <a:cubicBezTo>
                      <a:pt x="40" y="32"/>
                      <a:pt x="41" y="31"/>
                      <a:pt x="41" y="31"/>
                    </a:cubicBezTo>
                    <a:cubicBezTo>
                      <a:pt x="41" y="31"/>
                      <a:pt x="40" y="33"/>
                      <a:pt x="40" y="31"/>
                    </a:cubicBezTo>
                    <a:cubicBezTo>
                      <a:pt x="41" y="30"/>
                      <a:pt x="41" y="31"/>
                      <a:pt x="41" y="30"/>
                    </a:cubicBezTo>
                    <a:cubicBezTo>
                      <a:pt x="40" y="35"/>
                      <a:pt x="42" y="32"/>
                      <a:pt x="42" y="34"/>
                    </a:cubicBezTo>
                    <a:cubicBezTo>
                      <a:pt x="43" y="32"/>
                      <a:pt x="43" y="34"/>
                      <a:pt x="43" y="33"/>
                    </a:cubicBezTo>
                    <a:cubicBezTo>
                      <a:pt x="42" y="35"/>
                      <a:pt x="44" y="33"/>
                      <a:pt x="43" y="34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3"/>
                      <a:pt x="46" y="29"/>
                      <a:pt x="45" y="31"/>
                    </a:cubicBezTo>
                    <a:cubicBezTo>
                      <a:pt x="45" y="32"/>
                      <a:pt x="45" y="33"/>
                      <a:pt x="44" y="33"/>
                    </a:cubicBezTo>
                    <a:cubicBezTo>
                      <a:pt x="44" y="36"/>
                      <a:pt x="46" y="32"/>
                      <a:pt x="45" y="35"/>
                    </a:cubicBezTo>
                    <a:cubicBezTo>
                      <a:pt x="46" y="34"/>
                      <a:pt x="46" y="32"/>
                      <a:pt x="47" y="31"/>
                    </a:cubicBezTo>
                    <a:cubicBezTo>
                      <a:pt x="47" y="33"/>
                      <a:pt x="47" y="34"/>
                      <a:pt x="46" y="34"/>
                    </a:cubicBezTo>
                    <a:cubicBezTo>
                      <a:pt x="47" y="34"/>
                      <a:pt x="47" y="33"/>
                      <a:pt x="47" y="34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6"/>
                      <a:pt x="47" y="35"/>
                      <a:pt x="48" y="34"/>
                    </a:cubicBezTo>
                    <a:cubicBezTo>
                      <a:pt x="47" y="36"/>
                      <a:pt x="48" y="35"/>
                      <a:pt x="48" y="37"/>
                    </a:cubicBezTo>
                    <a:cubicBezTo>
                      <a:pt x="49" y="35"/>
                      <a:pt x="48" y="38"/>
                      <a:pt x="49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5"/>
                      <a:pt x="51" y="33"/>
                      <a:pt x="51" y="33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7"/>
                      <a:pt x="50" y="36"/>
                      <a:pt x="50" y="37"/>
                    </a:cubicBezTo>
                    <a:cubicBezTo>
                      <a:pt x="50" y="35"/>
                      <a:pt x="50" y="37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6"/>
                      <a:pt x="51" y="36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2" y="37"/>
                      <a:pt x="53" y="37"/>
                    </a:cubicBezTo>
                    <a:cubicBezTo>
                      <a:pt x="53" y="38"/>
                      <a:pt x="54" y="37"/>
                      <a:pt x="55" y="37"/>
                    </a:cubicBezTo>
                    <a:cubicBezTo>
                      <a:pt x="55" y="37"/>
                      <a:pt x="54" y="38"/>
                      <a:pt x="55" y="37"/>
                    </a:cubicBezTo>
                    <a:cubicBezTo>
                      <a:pt x="55" y="37"/>
                      <a:pt x="56" y="36"/>
                      <a:pt x="55" y="37"/>
                    </a:cubicBezTo>
                    <a:cubicBezTo>
                      <a:pt x="56" y="36"/>
                      <a:pt x="55" y="38"/>
                      <a:pt x="55" y="38"/>
                    </a:cubicBezTo>
                    <a:cubicBezTo>
                      <a:pt x="55" y="38"/>
                      <a:pt x="56" y="37"/>
                      <a:pt x="56" y="37"/>
                    </a:cubicBezTo>
                    <a:cubicBezTo>
                      <a:pt x="55" y="39"/>
                      <a:pt x="58" y="36"/>
                      <a:pt x="57" y="38"/>
                    </a:cubicBezTo>
                    <a:cubicBezTo>
                      <a:pt x="58" y="37"/>
                      <a:pt x="57" y="38"/>
                      <a:pt x="57" y="39"/>
                    </a:cubicBezTo>
                    <a:cubicBezTo>
                      <a:pt x="57" y="38"/>
                      <a:pt x="58" y="38"/>
                      <a:pt x="59" y="36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8"/>
                      <a:pt x="59" y="38"/>
                      <a:pt x="60" y="37"/>
                    </a:cubicBezTo>
                    <a:cubicBezTo>
                      <a:pt x="60" y="36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2" y="35"/>
                      <a:pt x="62" y="35"/>
                    </a:cubicBezTo>
                    <a:cubicBezTo>
                      <a:pt x="62" y="36"/>
                      <a:pt x="62" y="35"/>
                      <a:pt x="61" y="36"/>
                    </a:cubicBezTo>
                    <a:cubicBezTo>
                      <a:pt x="60" y="39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1" y="38"/>
                      <a:pt x="62" y="38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6"/>
                      <a:pt x="63" y="37"/>
                    </a:cubicBezTo>
                    <a:cubicBezTo>
                      <a:pt x="64" y="37"/>
                      <a:pt x="65" y="34"/>
                      <a:pt x="66" y="33"/>
                    </a:cubicBezTo>
                    <a:cubicBezTo>
                      <a:pt x="66" y="34"/>
                      <a:pt x="67" y="33"/>
                      <a:pt x="67" y="33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5" y="37"/>
                      <a:pt x="65" y="38"/>
                    </a:cubicBezTo>
                    <a:cubicBezTo>
                      <a:pt x="65" y="37"/>
                      <a:pt x="66" y="39"/>
                      <a:pt x="66" y="39"/>
                    </a:cubicBezTo>
                    <a:cubicBezTo>
                      <a:pt x="67" y="36"/>
                      <a:pt x="67" y="38"/>
                      <a:pt x="68" y="36"/>
                    </a:cubicBezTo>
                    <a:cubicBezTo>
                      <a:pt x="69" y="36"/>
                      <a:pt x="67" y="38"/>
                      <a:pt x="67" y="38"/>
                    </a:cubicBezTo>
                    <a:cubicBezTo>
                      <a:pt x="68" y="38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8"/>
                      <a:pt x="70" y="39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2" y="36"/>
                      <a:pt x="72" y="37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2" y="38"/>
                      <a:pt x="71" y="40"/>
                      <a:pt x="72" y="38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3" y="39"/>
                      <a:pt x="74" y="38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41"/>
                      <a:pt x="74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4" y="39"/>
                      <a:pt x="75" y="39"/>
                      <a:pt x="75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2"/>
                      <a:pt x="77" y="43"/>
                      <a:pt x="80" y="42"/>
                    </a:cubicBezTo>
                    <a:cubicBezTo>
                      <a:pt x="79" y="44"/>
                      <a:pt x="79" y="43"/>
                      <a:pt x="78" y="45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79" y="45"/>
                      <a:pt x="80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1" y="43"/>
                      <a:pt x="79" y="47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4"/>
                      <a:pt x="80" y="47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7"/>
                      <a:pt x="83" y="44"/>
                      <a:pt x="82" y="46"/>
                    </a:cubicBezTo>
                    <a:cubicBezTo>
                      <a:pt x="83" y="46"/>
                      <a:pt x="83" y="46"/>
                      <a:pt x="84" y="44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5" y="46"/>
                      <a:pt x="86" y="47"/>
                      <a:pt x="88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9" y="45"/>
                      <a:pt x="87" y="49"/>
                      <a:pt x="90" y="46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6"/>
                      <a:pt x="91" y="47"/>
                      <a:pt x="92" y="46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3" y="45"/>
                      <a:pt x="93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2" y="50"/>
                      <a:pt x="93" y="54"/>
                      <a:pt x="96" y="51"/>
                    </a:cubicBezTo>
                    <a:cubicBezTo>
                      <a:pt x="97" y="51"/>
                      <a:pt x="95" y="53"/>
                      <a:pt x="95" y="53"/>
                    </a:cubicBezTo>
                    <a:cubicBezTo>
                      <a:pt x="99" y="51"/>
                      <a:pt x="97" y="56"/>
                      <a:pt x="101" y="53"/>
                    </a:cubicBezTo>
                    <a:cubicBezTo>
                      <a:pt x="103" y="52"/>
                      <a:pt x="107" y="48"/>
                      <a:pt x="107" y="48"/>
                    </a:cubicBezTo>
                    <a:cubicBezTo>
                      <a:pt x="103" y="48"/>
                      <a:pt x="103" y="45"/>
                      <a:pt x="10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8" name="Freeform 96"/>
              <p:cNvSpPr/>
              <p:nvPr/>
            </p:nvSpPr>
            <p:spPr bwMode="auto">
              <a:xfrm>
                <a:off x="4117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59" name="Freeform 97"/>
              <p:cNvSpPr/>
              <p:nvPr/>
            </p:nvSpPr>
            <p:spPr bwMode="auto">
              <a:xfrm>
                <a:off x="4487" y="23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0" name="Freeform 98"/>
              <p:cNvSpPr/>
              <p:nvPr/>
            </p:nvSpPr>
            <p:spPr bwMode="auto">
              <a:xfrm>
                <a:off x="4387" y="228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1" name="Freeform 99"/>
              <p:cNvSpPr/>
              <p:nvPr/>
            </p:nvSpPr>
            <p:spPr bwMode="auto">
              <a:xfrm>
                <a:off x="4508" y="193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2" name="Freeform 100"/>
              <p:cNvSpPr/>
              <p:nvPr/>
            </p:nvSpPr>
            <p:spPr bwMode="auto">
              <a:xfrm>
                <a:off x="4487" y="228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3" name="Freeform 101"/>
              <p:cNvSpPr/>
              <p:nvPr/>
            </p:nvSpPr>
            <p:spPr bwMode="auto">
              <a:xfrm>
                <a:off x="4514" y="1929"/>
                <a:ext cx="0" cy="4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4" name="Freeform 102"/>
              <p:cNvSpPr/>
              <p:nvPr/>
            </p:nvSpPr>
            <p:spPr bwMode="auto">
              <a:xfrm>
                <a:off x="4506" y="1927"/>
                <a:ext cx="0" cy="4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5" name="Freeform 103"/>
              <p:cNvSpPr/>
              <p:nvPr/>
            </p:nvSpPr>
            <p:spPr bwMode="auto">
              <a:xfrm>
                <a:off x="4516" y="192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6" name="Freeform 104"/>
              <p:cNvSpPr/>
              <p:nvPr/>
            </p:nvSpPr>
            <p:spPr bwMode="auto">
              <a:xfrm>
                <a:off x="4495" y="192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7" name="Freeform 105"/>
              <p:cNvSpPr/>
              <p:nvPr/>
            </p:nvSpPr>
            <p:spPr bwMode="auto">
              <a:xfrm>
                <a:off x="3201" y="21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8" name="Freeform 106"/>
              <p:cNvSpPr/>
              <p:nvPr/>
            </p:nvSpPr>
            <p:spPr bwMode="auto">
              <a:xfrm>
                <a:off x="3544" y="15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69" name="Freeform 107"/>
              <p:cNvSpPr/>
              <p:nvPr/>
            </p:nvSpPr>
            <p:spPr bwMode="auto">
              <a:xfrm>
                <a:off x="3914" y="14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0" name="Freeform 108"/>
              <p:cNvSpPr/>
              <p:nvPr/>
            </p:nvSpPr>
            <p:spPr bwMode="auto">
              <a:xfrm>
                <a:off x="3916" y="1409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1" name="Freeform 109"/>
              <p:cNvSpPr/>
              <p:nvPr/>
            </p:nvSpPr>
            <p:spPr bwMode="auto">
              <a:xfrm>
                <a:off x="3893" y="144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2" name="Freeform 110"/>
              <p:cNvSpPr/>
              <p:nvPr/>
            </p:nvSpPr>
            <p:spPr bwMode="auto">
              <a:xfrm>
                <a:off x="3893" y="1437"/>
                <a:ext cx="6" cy="6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3" name="Freeform 111"/>
              <p:cNvSpPr/>
              <p:nvPr/>
            </p:nvSpPr>
            <p:spPr bwMode="auto">
              <a:xfrm>
                <a:off x="3909" y="1418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4" name="Freeform 112"/>
              <p:cNvSpPr/>
              <p:nvPr/>
            </p:nvSpPr>
            <p:spPr bwMode="auto">
              <a:xfrm>
                <a:off x="3912" y="1416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5" name="Freeform 113"/>
              <p:cNvSpPr/>
              <p:nvPr/>
            </p:nvSpPr>
            <p:spPr bwMode="auto">
              <a:xfrm>
                <a:off x="4472" y="1804"/>
                <a:ext cx="233" cy="133"/>
              </a:xfrm>
              <a:custGeom>
                <a:avLst/>
                <a:gdLst>
                  <a:gd name="T0" fmla="*/ 86 w 110"/>
                  <a:gd name="T1" fmla="*/ 5 h 63"/>
                  <a:gd name="T2" fmla="*/ 79 w 110"/>
                  <a:gd name="T3" fmla="*/ 7 h 63"/>
                  <a:gd name="T4" fmla="*/ 58 w 110"/>
                  <a:gd name="T5" fmla="*/ 24 h 63"/>
                  <a:gd name="T6" fmla="*/ 50 w 110"/>
                  <a:gd name="T7" fmla="*/ 26 h 63"/>
                  <a:gd name="T8" fmla="*/ 44 w 110"/>
                  <a:gd name="T9" fmla="*/ 26 h 63"/>
                  <a:gd name="T10" fmla="*/ 34 w 110"/>
                  <a:gd name="T11" fmla="*/ 31 h 63"/>
                  <a:gd name="T12" fmla="*/ 28 w 110"/>
                  <a:gd name="T13" fmla="*/ 33 h 63"/>
                  <a:gd name="T14" fmla="*/ 17 w 110"/>
                  <a:gd name="T15" fmla="*/ 38 h 63"/>
                  <a:gd name="T16" fmla="*/ 13 w 110"/>
                  <a:gd name="T17" fmla="*/ 45 h 63"/>
                  <a:gd name="T18" fmla="*/ 5 w 110"/>
                  <a:gd name="T19" fmla="*/ 47 h 63"/>
                  <a:gd name="T20" fmla="*/ 1 w 110"/>
                  <a:gd name="T21" fmla="*/ 50 h 63"/>
                  <a:gd name="T22" fmla="*/ 3 w 110"/>
                  <a:gd name="T23" fmla="*/ 55 h 63"/>
                  <a:gd name="T24" fmla="*/ 3 w 110"/>
                  <a:gd name="T25" fmla="*/ 56 h 63"/>
                  <a:gd name="T26" fmla="*/ 5 w 110"/>
                  <a:gd name="T27" fmla="*/ 55 h 63"/>
                  <a:gd name="T28" fmla="*/ 9 w 110"/>
                  <a:gd name="T29" fmla="*/ 56 h 63"/>
                  <a:gd name="T30" fmla="*/ 12 w 110"/>
                  <a:gd name="T31" fmla="*/ 58 h 63"/>
                  <a:gd name="T32" fmla="*/ 12 w 110"/>
                  <a:gd name="T33" fmla="*/ 51 h 63"/>
                  <a:gd name="T34" fmla="*/ 15 w 110"/>
                  <a:gd name="T35" fmla="*/ 57 h 63"/>
                  <a:gd name="T36" fmla="*/ 18 w 110"/>
                  <a:gd name="T37" fmla="*/ 61 h 63"/>
                  <a:gd name="T38" fmla="*/ 16 w 110"/>
                  <a:gd name="T39" fmla="*/ 54 h 63"/>
                  <a:gd name="T40" fmla="*/ 19 w 110"/>
                  <a:gd name="T41" fmla="*/ 59 h 63"/>
                  <a:gd name="T42" fmla="*/ 21 w 110"/>
                  <a:gd name="T43" fmla="*/ 60 h 63"/>
                  <a:gd name="T44" fmla="*/ 22 w 110"/>
                  <a:gd name="T45" fmla="*/ 60 h 63"/>
                  <a:gd name="T46" fmla="*/ 23 w 110"/>
                  <a:gd name="T47" fmla="*/ 60 h 63"/>
                  <a:gd name="T48" fmla="*/ 23 w 110"/>
                  <a:gd name="T49" fmla="*/ 55 h 63"/>
                  <a:gd name="T50" fmla="*/ 26 w 110"/>
                  <a:gd name="T51" fmla="*/ 58 h 63"/>
                  <a:gd name="T52" fmla="*/ 26 w 110"/>
                  <a:gd name="T53" fmla="*/ 54 h 63"/>
                  <a:gd name="T54" fmla="*/ 27 w 110"/>
                  <a:gd name="T55" fmla="*/ 54 h 63"/>
                  <a:gd name="T56" fmla="*/ 29 w 110"/>
                  <a:gd name="T57" fmla="*/ 54 h 63"/>
                  <a:gd name="T58" fmla="*/ 34 w 110"/>
                  <a:gd name="T59" fmla="*/ 51 h 63"/>
                  <a:gd name="T60" fmla="*/ 36 w 110"/>
                  <a:gd name="T61" fmla="*/ 51 h 63"/>
                  <a:gd name="T62" fmla="*/ 40 w 110"/>
                  <a:gd name="T63" fmla="*/ 49 h 63"/>
                  <a:gd name="T64" fmla="*/ 44 w 110"/>
                  <a:gd name="T65" fmla="*/ 47 h 63"/>
                  <a:gd name="T66" fmla="*/ 45 w 110"/>
                  <a:gd name="T67" fmla="*/ 45 h 63"/>
                  <a:gd name="T68" fmla="*/ 46 w 110"/>
                  <a:gd name="T69" fmla="*/ 45 h 63"/>
                  <a:gd name="T70" fmla="*/ 46 w 110"/>
                  <a:gd name="T71" fmla="*/ 42 h 63"/>
                  <a:gd name="T72" fmla="*/ 49 w 110"/>
                  <a:gd name="T73" fmla="*/ 42 h 63"/>
                  <a:gd name="T74" fmla="*/ 53 w 110"/>
                  <a:gd name="T75" fmla="*/ 42 h 63"/>
                  <a:gd name="T76" fmla="*/ 55 w 110"/>
                  <a:gd name="T77" fmla="*/ 39 h 63"/>
                  <a:gd name="T78" fmla="*/ 60 w 110"/>
                  <a:gd name="T79" fmla="*/ 39 h 63"/>
                  <a:gd name="T80" fmla="*/ 61 w 110"/>
                  <a:gd name="T81" fmla="*/ 38 h 63"/>
                  <a:gd name="T82" fmla="*/ 62 w 110"/>
                  <a:gd name="T83" fmla="*/ 38 h 63"/>
                  <a:gd name="T84" fmla="*/ 64 w 110"/>
                  <a:gd name="T85" fmla="*/ 40 h 63"/>
                  <a:gd name="T86" fmla="*/ 66 w 110"/>
                  <a:gd name="T87" fmla="*/ 35 h 63"/>
                  <a:gd name="T88" fmla="*/ 68 w 110"/>
                  <a:gd name="T89" fmla="*/ 30 h 63"/>
                  <a:gd name="T90" fmla="*/ 71 w 110"/>
                  <a:gd name="T91" fmla="*/ 31 h 63"/>
                  <a:gd name="T92" fmla="*/ 72 w 110"/>
                  <a:gd name="T93" fmla="*/ 26 h 63"/>
                  <a:gd name="T94" fmla="*/ 76 w 110"/>
                  <a:gd name="T95" fmla="*/ 26 h 63"/>
                  <a:gd name="T96" fmla="*/ 79 w 110"/>
                  <a:gd name="T97" fmla="*/ 24 h 63"/>
                  <a:gd name="T98" fmla="*/ 82 w 110"/>
                  <a:gd name="T99" fmla="*/ 23 h 63"/>
                  <a:gd name="T100" fmla="*/ 88 w 110"/>
                  <a:gd name="T101" fmla="*/ 20 h 63"/>
                  <a:gd name="T102" fmla="*/ 91 w 110"/>
                  <a:gd name="T103" fmla="*/ 16 h 63"/>
                  <a:gd name="T104" fmla="*/ 97 w 110"/>
                  <a:gd name="T105" fmla="*/ 13 h 63"/>
                  <a:gd name="T106" fmla="*/ 105 w 110"/>
                  <a:gd name="T107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63">
                    <a:moveTo>
                      <a:pt x="108" y="1"/>
                    </a:moveTo>
                    <a:cubicBezTo>
                      <a:pt x="106" y="4"/>
                      <a:pt x="103" y="2"/>
                      <a:pt x="100" y="0"/>
                    </a:cubicBezTo>
                    <a:cubicBezTo>
                      <a:pt x="99" y="1"/>
                      <a:pt x="98" y="2"/>
                      <a:pt x="97" y="1"/>
                    </a:cubicBezTo>
                    <a:cubicBezTo>
                      <a:pt x="94" y="3"/>
                      <a:pt x="88" y="0"/>
                      <a:pt x="85" y="3"/>
                    </a:cubicBezTo>
                    <a:cubicBezTo>
                      <a:pt x="86" y="4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5" y="5"/>
                      <a:pt x="85" y="5"/>
                    </a:cubicBezTo>
                    <a:cubicBezTo>
                      <a:pt x="84" y="5"/>
                      <a:pt x="83" y="6"/>
                      <a:pt x="82" y="6"/>
                    </a:cubicBezTo>
                    <a:cubicBezTo>
                      <a:pt x="82" y="8"/>
                      <a:pt x="81" y="7"/>
                      <a:pt x="82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10"/>
                      <a:pt x="81" y="10"/>
                      <a:pt x="79" y="7"/>
                    </a:cubicBezTo>
                    <a:cubicBezTo>
                      <a:pt x="75" y="7"/>
                      <a:pt x="72" y="10"/>
                      <a:pt x="68" y="11"/>
                    </a:cubicBezTo>
                    <a:cubicBezTo>
                      <a:pt x="65" y="13"/>
                      <a:pt x="63" y="16"/>
                      <a:pt x="60" y="19"/>
                    </a:cubicBezTo>
                    <a:cubicBezTo>
                      <a:pt x="60" y="22"/>
                      <a:pt x="59" y="21"/>
                      <a:pt x="60" y="24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4"/>
                      <a:pt x="59" y="23"/>
                      <a:pt x="57" y="22"/>
                    </a:cubicBezTo>
                    <a:cubicBezTo>
                      <a:pt x="58" y="23"/>
                      <a:pt x="57" y="22"/>
                      <a:pt x="58" y="24"/>
                    </a:cubicBezTo>
                    <a:cubicBezTo>
                      <a:pt x="59" y="26"/>
                      <a:pt x="57" y="22"/>
                      <a:pt x="57" y="23"/>
                    </a:cubicBezTo>
                    <a:cubicBezTo>
                      <a:pt x="56" y="22"/>
                      <a:pt x="57" y="24"/>
                      <a:pt x="57" y="23"/>
                    </a:cubicBezTo>
                    <a:cubicBezTo>
                      <a:pt x="57" y="26"/>
                      <a:pt x="56" y="22"/>
                      <a:pt x="55" y="21"/>
                    </a:cubicBezTo>
                    <a:cubicBezTo>
                      <a:pt x="53" y="22"/>
                      <a:pt x="53" y="25"/>
                      <a:pt x="51" y="25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0" y="23"/>
                      <a:pt x="51" y="27"/>
                      <a:pt x="50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6"/>
                      <a:pt x="48" y="25"/>
                    </a:cubicBezTo>
                    <a:cubicBezTo>
                      <a:pt x="48" y="26"/>
                      <a:pt x="46" y="24"/>
                      <a:pt x="46" y="26"/>
                    </a:cubicBezTo>
                    <a:cubicBezTo>
                      <a:pt x="46" y="24"/>
                      <a:pt x="46" y="25"/>
                      <a:pt x="45" y="24"/>
                    </a:cubicBezTo>
                    <a:cubicBezTo>
                      <a:pt x="46" y="28"/>
                      <a:pt x="44" y="24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6"/>
                      <a:pt x="40" y="26"/>
                      <a:pt x="39" y="29"/>
                    </a:cubicBezTo>
                    <a:cubicBezTo>
                      <a:pt x="39" y="29"/>
                      <a:pt x="36" y="27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30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31"/>
                    </a:cubicBezTo>
                    <a:cubicBezTo>
                      <a:pt x="32" y="29"/>
                      <a:pt x="33" y="33"/>
                      <a:pt x="31" y="31"/>
                    </a:cubicBezTo>
                    <a:cubicBezTo>
                      <a:pt x="32" y="34"/>
                      <a:pt x="32" y="33"/>
                      <a:pt x="32" y="34"/>
                    </a:cubicBezTo>
                    <a:cubicBezTo>
                      <a:pt x="32" y="33"/>
                      <a:pt x="31" y="33"/>
                      <a:pt x="31" y="32"/>
                    </a:cubicBezTo>
                    <a:cubicBezTo>
                      <a:pt x="31" y="32"/>
                      <a:pt x="30" y="33"/>
                      <a:pt x="30" y="32"/>
                    </a:cubicBezTo>
                    <a:cubicBezTo>
                      <a:pt x="29" y="32"/>
                      <a:pt x="30" y="34"/>
                      <a:pt x="29" y="34"/>
                    </a:cubicBezTo>
                    <a:cubicBezTo>
                      <a:pt x="28" y="32"/>
                      <a:pt x="28" y="34"/>
                      <a:pt x="28" y="33"/>
                    </a:cubicBezTo>
                    <a:cubicBezTo>
                      <a:pt x="28" y="35"/>
                      <a:pt x="28" y="37"/>
                      <a:pt x="28" y="36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5"/>
                      <a:pt x="24" y="32"/>
                      <a:pt x="23" y="3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2" y="37"/>
                      <a:pt x="20" y="36"/>
                      <a:pt x="19" y="39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40"/>
                      <a:pt x="17" y="40"/>
                      <a:pt x="17" y="42"/>
                    </a:cubicBezTo>
                    <a:cubicBezTo>
                      <a:pt x="17" y="42"/>
                      <a:pt x="16" y="41"/>
                      <a:pt x="16" y="40"/>
                    </a:cubicBezTo>
                    <a:cubicBezTo>
                      <a:pt x="15" y="40"/>
                      <a:pt x="14" y="38"/>
                      <a:pt x="14" y="4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1"/>
                      <a:pt x="13" y="43"/>
                      <a:pt x="12" y="42"/>
                    </a:cubicBezTo>
                    <a:cubicBezTo>
                      <a:pt x="13" y="43"/>
                      <a:pt x="12" y="44"/>
                      <a:pt x="13" y="45"/>
                    </a:cubicBezTo>
                    <a:cubicBezTo>
                      <a:pt x="13" y="45"/>
                      <a:pt x="12" y="43"/>
                      <a:pt x="12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3"/>
                      <a:pt x="9" y="44"/>
                      <a:pt x="8" y="46"/>
                    </a:cubicBezTo>
                    <a:cubicBezTo>
                      <a:pt x="7" y="44"/>
                      <a:pt x="7" y="46"/>
                      <a:pt x="6" y="45"/>
                    </a:cubicBezTo>
                    <a:cubicBezTo>
                      <a:pt x="6" y="47"/>
                      <a:pt x="4" y="46"/>
                      <a:pt x="6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7"/>
                      <a:pt x="4" y="48"/>
                      <a:pt x="2" y="48"/>
                    </a:cubicBezTo>
                    <a:cubicBezTo>
                      <a:pt x="2" y="48"/>
                      <a:pt x="3" y="50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1"/>
                      <a:pt x="4" y="52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3" y="52"/>
                      <a:pt x="2" y="51"/>
                      <a:pt x="1" y="50"/>
                    </a:cubicBezTo>
                    <a:cubicBezTo>
                      <a:pt x="0" y="50"/>
                      <a:pt x="2" y="53"/>
                      <a:pt x="1" y="51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1" y="53"/>
                      <a:pt x="0" y="53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4"/>
                      <a:pt x="1" y="54"/>
                      <a:pt x="3" y="55"/>
                    </a:cubicBezTo>
                    <a:cubicBezTo>
                      <a:pt x="3" y="55"/>
                      <a:pt x="2" y="55"/>
                      <a:pt x="3" y="55"/>
                    </a:cubicBezTo>
                    <a:cubicBezTo>
                      <a:pt x="4" y="56"/>
                      <a:pt x="4" y="56"/>
                      <a:pt x="3" y="56"/>
                    </a:cubicBezTo>
                    <a:cubicBezTo>
                      <a:pt x="1" y="55"/>
                      <a:pt x="1" y="54"/>
                      <a:pt x="0" y="54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3" y="56"/>
                      <a:pt x="4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6"/>
                      <a:pt x="6" y="57"/>
                      <a:pt x="5" y="56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3" y="53"/>
                      <a:pt x="4" y="54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5" y="55"/>
                      <a:pt x="5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5"/>
                      <a:pt x="7" y="56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6"/>
                      <a:pt x="6" y="55"/>
                      <a:pt x="6" y="54"/>
                    </a:cubicBezTo>
                    <a:cubicBezTo>
                      <a:pt x="6" y="55"/>
                      <a:pt x="8" y="56"/>
                      <a:pt x="9" y="57"/>
                    </a:cubicBezTo>
                    <a:cubicBezTo>
                      <a:pt x="9" y="57"/>
                      <a:pt x="8" y="55"/>
                      <a:pt x="9" y="56"/>
                    </a:cubicBezTo>
                    <a:cubicBezTo>
                      <a:pt x="9" y="56"/>
                      <a:pt x="9" y="55"/>
                      <a:pt x="9" y="53"/>
                    </a:cubicBezTo>
                    <a:cubicBezTo>
                      <a:pt x="9" y="53"/>
                      <a:pt x="10" y="56"/>
                      <a:pt x="10" y="55"/>
                    </a:cubicBezTo>
                    <a:cubicBezTo>
                      <a:pt x="11" y="56"/>
                      <a:pt x="12" y="58"/>
                      <a:pt x="12" y="59"/>
                    </a:cubicBezTo>
                    <a:cubicBezTo>
                      <a:pt x="13" y="59"/>
                      <a:pt x="14" y="60"/>
                      <a:pt x="13" y="60"/>
                    </a:cubicBezTo>
                    <a:cubicBezTo>
                      <a:pt x="13" y="60"/>
                      <a:pt x="14" y="61"/>
                      <a:pt x="14" y="61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11" y="56"/>
                      <a:pt x="12" y="57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6"/>
                      <a:pt x="14" y="57"/>
                    </a:cubicBezTo>
                    <a:cubicBezTo>
                      <a:pt x="13" y="56"/>
                      <a:pt x="13" y="55"/>
                      <a:pt x="14" y="55"/>
                    </a:cubicBezTo>
                    <a:cubicBezTo>
                      <a:pt x="13" y="53"/>
                      <a:pt x="13" y="53"/>
                      <a:pt x="12" y="52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4" y="55"/>
                      <a:pt x="14" y="55"/>
                    </a:cubicBezTo>
                    <a:cubicBezTo>
                      <a:pt x="15" y="57"/>
                      <a:pt x="14" y="55"/>
                      <a:pt x="15" y="57"/>
                    </a:cubicBezTo>
                    <a:cubicBezTo>
                      <a:pt x="16" y="59"/>
                      <a:pt x="15" y="60"/>
                      <a:pt x="14" y="58"/>
                    </a:cubicBezTo>
                    <a:cubicBezTo>
                      <a:pt x="15" y="61"/>
                      <a:pt x="15" y="59"/>
                      <a:pt x="16" y="61"/>
                    </a:cubicBezTo>
                    <a:cubicBezTo>
                      <a:pt x="16" y="61"/>
                      <a:pt x="15" y="59"/>
                      <a:pt x="16" y="59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4" y="54"/>
                      <a:pt x="16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0"/>
                      <a:pt x="16" y="58"/>
                      <a:pt x="17" y="58"/>
                    </a:cubicBezTo>
                    <a:cubicBezTo>
                      <a:pt x="18" y="61"/>
                      <a:pt x="16" y="58"/>
                      <a:pt x="17" y="60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3"/>
                      <a:pt x="17" y="60"/>
                      <a:pt x="18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7" y="58"/>
                      <a:pt x="17" y="58"/>
                    </a:cubicBezTo>
                    <a:cubicBezTo>
                      <a:pt x="16" y="55"/>
                      <a:pt x="17" y="58"/>
                      <a:pt x="17" y="57"/>
                    </a:cubicBezTo>
                    <a:cubicBezTo>
                      <a:pt x="16" y="55"/>
                      <a:pt x="17" y="57"/>
                      <a:pt x="16" y="5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5"/>
                      <a:pt x="17" y="57"/>
                    </a:cubicBezTo>
                    <a:cubicBezTo>
                      <a:pt x="17" y="57"/>
                      <a:pt x="17" y="57"/>
                      <a:pt x="17" y="56"/>
                    </a:cubicBezTo>
                    <a:cubicBezTo>
                      <a:pt x="17" y="58"/>
                      <a:pt x="18" y="60"/>
                      <a:pt x="19" y="61"/>
                    </a:cubicBezTo>
                    <a:cubicBezTo>
                      <a:pt x="19" y="62"/>
                      <a:pt x="18" y="60"/>
                      <a:pt x="18" y="59"/>
                    </a:cubicBezTo>
                    <a:cubicBezTo>
                      <a:pt x="18" y="59"/>
                      <a:pt x="18" y="57"/>
                      <a:pt x="18" y="57"/>
                    </a:cubicBezTo>
                    <a:cubicBezTo>
                      <a:pt x="16" y="52"/>
                      <a:pt x="19" y="60"/>
                      <a:pt x="19" y="59"/>
                    </a:cubicBezTo>
                    <a:cubicBezTo>
                      <a:pt x="18" y="56"/>
                      <a:pt x="18" y="55"/>
                      <a:pt x="17" y="52"/>
                    </a:cubicBezTo>
                    <a:cubicBezTo>
                      <a:pt x="17" y="51"/>
                      <a:pt x="17" y="50"/>
                      <a:pt x="17" y="51"/>
                    </a:cubicBezTo>
                    <a:cubicBezTo>
                      <a:pt x="18" y="53"/>
                      <a:pt x="18" y="52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0" y="58"/>
                      <a:pt x="20" y="57"/>
                    </a:cubicBezTo>
                    <a:cubicBezTo>
                      <a:pt x="20" y="58"/>
                      <a:pt x="21" y="59"/>
                      <a:pt x="21" y="59"/>
                    </a:cubicBezTo>
                    <a:cubicBezTo>
                      <a:pt x="20" y="59"/>
                      <a:pt x="20" y="56"/>
                      <a:pt x="20" y="56"/>
                    </a:cubicBezTo>
                    <a:cubicBezTo>
                      <a:pt x="20" y="56"/>
                      <a:pt x="21" y="58"/>
                      <a:pt x="21" y="5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58"/>
                      <a:pt x="22" y="61"/>
                      <a:pt x="22" y="60"/>
                    </a:cubicBezTo>
                    <a:cubicBezTo>
                      <a:pt x="22" y="59"/>
                      <a:pt x="21" y="57"/>
                      <a:pt x="21" y="56"/>
                    </a:cubicBezTo>
                    <a:cubicBezTo>
                      <a:pt x="21" y="55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61"/>
                      <a:pt x="23" y="6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60"/>
                    </a:cubicBezTo>
                    <a:cubicBezTo>
                      <a:pt x="23" y="58"/>
                      <a:pt x="23" y="59"/>
                      <a:pt x="23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6"/>
                      <a:pt x="24" y="58"/>
                    </a:cubicBezTo>
                    <a:cubicBezTo>
                      <a:pt x="23" y="56"/>
                      <a:pt x="23" y="58"/>
                      <a:pt x="23" y="57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58"/>
                      <a:pt x="23" y="55"/>
                      <a:pt x="23" y="55"/>
                    </a:cubicBezTo>
                    <a:cubicBezTo>
                      <a:pt x="24" y="56"/>
                      <a:pt x="24" y="56"/>
                      <a:pt x="24" y="57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5" y="59"/>
                      <a:pt x="24" y="54"/>
                      <a:pt x="24" y="55"/>
                    </a:cubicBezTo>
                    <a:cubicBezTo>
                      <a:pt x="25" y="56"/>
                      <a:pt x="25" y="58"/>
                      <a:pt x="25" y="58"/>
                    </a:cubicBezTo>
                    <a:cubicBezTo>
                      <a:pt x="24" y="56"/>
                      <a:pt x="25" y="55"/>
                      <a:pt x="24" y="53"/>
                    </a:cubicBezTo>
                    <a:cubicBezTo>
                      <a:pt x="25" y="54"/>
                      <a:pt x="25" y="56"/>
                      <a:pt x="26" y="58"/>
                    </a:cubicBezTo>
                    <a:cubicBezTo>
                      <a:pt x="25" y="56"/>
                      <a:pt x="26" y="59"/>
                      <a:pt x="26" y="57"/>
                    </a:cubicBezTo>
                    <a:cubicBezTo>
                      <a:pt x="25" y="56"/>
                      <a:pt x="25" y="55"/>
                      <a:pt x="25" y="54"/>
                    </a:cubicBezTo>
                    <a:cubicBezTo>
                      <a:pt x="26" y="54"/>
                      <a:pt x="25" y="55"/>
                      <a:pt x="26" y="56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26" y="53"/>
                      <a:pt x="25" y="51"/>
                      <a:pt x="26" y="52"/>
                    </a:cubicBezTo>
                    <a:cubicBezTo>
                      <a:pt x="26" y="54"/>
                      <a:pt x="26" y="53"/>
                      <a:pt x="26" y="54"/>
                    </a:cubicBezTo>
                    <a:cubicBezTo>
                      <a:pt x="27" y="54"/>
                      <a:pt x="25" y="50"/>
                      <a:pt x="26" y="50"/>
                    </a:cubicBezTo>
                    <a:cubicBezTo>
                      <a:pt x="25" y="49"/>
                      <a:pt x="25" y="46"/>
                      <a:pt x="25" y="45"/>
                    </a:cubicBezTo>
                    <a:cubicBezTo>
                      <a:pt x="25" y="45"/>
                      <a:pt x="25" y="46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50"/>
                      <a:pt x="26" y="52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7" y="55"/>
                      <a:pt x="28" y="56"/>
                      <a:pt x="28" y="55"/>
                    </a:cubicBezTo>
                    <a:cubicBezTo>
                      <a:pt x="28" y="54"/>
                      <a:pt x="28" y="56"/>
                      <a:pt x="28" y="55"/>
                    </a:cubicBezTo>
                    <a:cubicBezTo>
                      <a:pt x="28" y="54"/>
                      <a:pt x="27" y="51"/>
                      <a:pt x="28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6"/>
                      <a:pt x="28" y="53"/>
                      <a:pt x="29" y="54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2" y="55"/>
                      <a:pt x="31" y="51"/>
                    </a:cubicBezTo>
                    <a:cubicBezTo>
                      <a:pt x="32" y="52"/>
                      <a:pt x="32" y="52"/>
                      <a:pt x="33" y="53"/>
                    </a:cubicBezTo>
                    <a:cubicBezTo>
                      <a:pt x="33" y="53"/>
                      <a:pt x="33" y="51"/>
                      <a:pt x="33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2"/>
                      <a:pt x="34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4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0"/>
                      <a:pt x="35" y="50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7" y="52"/>
                      <a:pt x="37" y="52"/>
                      <a:pt x="38" y="51"/>
                    </a:cubicBezTo>
                    <a:cubicBezTo>
                      <a:pt x="37" y="51"/>
                      <a:pt x="37" y="50"/>
                      <a:pt x="37" y="49"/>
                    </a:cubicBezTo>
                    <a:cubicBezTo>
                      <a:pt x="36" y="46"/>
                      <a:pt x="37" y="49"/>
                      <a:pt x="37" y="47"/>
                    </a:cubicBezTo>
                    <a:cubicBezTo>
                      <a:pt x="37" y="48"/>
                      <a:pt x="38" y="49"/>
                      <a:pt x="38" y="50"/>
                    </a:cubicBezTo>
                    <a:cubicBezTo>
                      <a:pt x="39" y="52"/>
                      <a:pt x="39" y="50"/>
                      <a:pt x="40" y="5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2" y="51"/>
                      <a:pt x="41" y="48"/>
                      <a:pt x="42" y="49"/>
                    </a:cubicBezTo>
                    <a:cubicBezTo>
                      <a:pt x="42" y="48"/>
                      <a:pt x="41" y="45"/>
                      <a:pt x="41" y="45"/>
                    </a:cubicBezTo>
                    <a:cubicBezTo>
                      <a:pt x="41" y="43"/>
                      <a:pt x="42" y="47"/>
                      <a:pt x="43" y="48"/>
                    </a:cubicBezTo>
                    <a:cubicBezTo>
                      <a:pt x="43" y="48"/>
                      <a:pt x="43" y="47"/>
                      <a:pt x="43" y="4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8"/>
                      <a:pt x="45" y="48"/>
                    </a:cubicBezTo>
                    <a:cubicBezTo>
                      <a:pt x="44" y="46"/>
                      <a:pt x="45" y="47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5" y="45"/>
                      <a:pt x="45" y="45"/>
                    </a:cubicBezTo>
                    <a:cubicBezTo>
                      <a:pt x="45" y="43"/>
                      <a:pt x="46" y="45"/>
                      <a:pt x="46" y="45"/>
                    </a:cubicBezTo>
                    <a:cubicBezTo>
                      <a:pt x="46" y="46"/>
                      <a:pt x="46" y="45"/>
                      <a:pt x="46" y="45"/>
                    </a:cubicBezTo>
                    <a:cubicBezTo>
                      <a:pt x="46" y="47"/>
                      <a:pt x="46" y="46"/>
                      <a:pt x="46" y="47"/>
                    </a:cubicBezTo>
                    <a:cubicBezTo>
                      <a:pt x="46" y="47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4"/>
                      <a:pt x="46" y="44"/>
                      <a:pt x="46" y="43"/>
                    </a:cubicBezTo>
                    <a:cubicBezTo>
                      <a:pt x="46" y="43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6" y="42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8" y="44"/>
                      <a:pt x="49" y="46"/>
                      <a:pt x="49" y="46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50" y="45"/>
                    </a:cubicBezTo>
                    <a:cubicBezTo>
                      <a:pt x="51" y="46"/>
                      <a:pt x="48" y="40"/>
                      <a:pt x="49" y="42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1" y="45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2" y="46"/>
                      <a:pt x="52" y="42"/>
                      <a:pt x="54" y="44"/>
                    </a:cubicBezTo>
                    <a:cubicBezTo>
                      <a:pt x="52" y="42"/>
                      <a:pt x="54" y="43"/>
                      <a:pt x="53" y="42"/>
                    </a:cubicBezTo>
                    <a:cubicBezTo>
                      <a:pt x="54" y="45"/>
                      <a:pt x="54" y="42"/>
                      <a:pt x="54" y="4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3" y="37"/>
                      <a:pt x="54" y="40"/>
                    </a:cubicBezTo>
                    <a:cubicBezTo>
                      <a:pt x="55" y="40"/>
                      <a:pt x="55" y="41"/>
                      <a:pt x="55" y="42"/>
                    </a:cubicBezTo>
                    <a:cubicBezTo>
                      <a:pt x="56" y="44"/>
                      <a:pt x="55" y="39"/>
                      <a:pt x="56" y="42"/>
                    </a:cubicBezTo>
                    <a:cubicBezTo>
                      <a:pt x="56" y="41"/>
                      <a:pt x="55" y="40"/>
                      <a:pt x="55" y="39"/>
                    </a:cubicBezTo>
                    <a:cubicBezTo>
                      <a:pt x="56" y="40"/>
                      <a:pt x="57" y="41"/>
                      <a:pt x="57" y="41"/>
                    </a:cubicBezTo>
                    <a:cubicBezTo>
                      <a:pt x="57" y="41"/>
                      <a:pt x="57" y="40"/>
                      <a:pt x="57" y="40"/>
                    </a:cubicBezTo>
                    <a:cubicBezTo>
                      <a:pt x="57" y="41"/>
                      <a:pt x="57" y="41"/>
                      <a:pt x="57" y="42"/>
                    </a:cubicBezTo>
                    <a:cubicBezTo>
                      <a:pt x="58" y="42"/>
                      <a:pt x="58" y="41"/>
                      <a:pt x="58" y="40"/>
                    </a:cubicBezTo>
                    <a:cubicBezTo>
                      <a:pt x="59" y="41"/>
                      <a:pt x="59" y="40"/>
                      <a:pt x="60" y="41"/>
                    </a:cubicBezTo>
                    <a:cubicBezTo>
                      <a:pt x="59" y="39"/>
                      <a:pt x="61" y="42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39"/>
                      <a:pt x="59" y="37"/>
                      <a:pt x="59" y="3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41"/>
                      <a:pt x="61" y="39"/>
                      <a:pt x="61" y="40"/>
                    </a:cubicBezTo>
                    <a:cubicBezTo>
                      <a:pt x="60" y="38"/>
                      <a:pt x="62" y="40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0" y="37"/>
                      <a:pt x="61" y="36"/>
                    </a:cubicBezTo>
                    <a:cubicBezTo>
                      <a:pt x="61" y="36"/>
                      <a:pt x="62" y="38"/>
                      <a:pt x="62" y="38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38"/>
                      <a:pt x="63" y="37"/>
                    </a:cubicBezTo>
                    <a:cubicBezTo>
                      <a:pt x="64" y="38"/>
                      <a:pt x="65" y="36"/>
                      <a:pt x="65" y="36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4"/>
                      <a:pt x="65" y="35"/>
                    </a:cubicBezTo>
                    <a:cubicBezTo>
                      <a:pt x="65" y="35"/>
                      <a:pt x="66" y="36"/>
                      <a:pt x="66" y="36"/>
                    </a:cubicBezTo>
                    <a:cubicBezTo>
                      <a:pt x="66" y="37"/>
                      <a:pt x="66" y="35"/>
                      <a:pt x="66" y="35"/>
                    </a:cubicBezTo>
                    <a:cubicBezTo>
                      <a:pt x="67" y="37"/>
                      <a:pt x="66" y="33"/>
                      <a:pt x="67" y="34"/>
                    </a:cubicBezTo>
                    <a:cubicBezTo>
                      <a:pt x="67" y="34"/>
                      <a:pt x="68" y="35"/>
                      <a:pt x="68" y="36"/>
                    </a:cubicBezTo>
                    <a:cubicBezTo>
                      <a:pt x="68" y="35"/>
                      <a:pt x="68" y="34"/>
                      <a:pt x="68" y="32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3"/>
                      <a:pt x="69" y="32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0"/>
                      <a:pt x="68" y="30"/>
                      <a:pt x="69" y="30"/>
                    </a:cubicBezTo>
                    <a:cubicBezTo>
                      <a:pt x="70" y="33"/>
                      <a:pt x="70" y="31"/>
                      <a:pt x="70" y="32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1" y="31"/>
                      <a:pt x="71" y="31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7"/>
                      <a:pt x="71" y="28"/>
                      <a:pt x="71" y="29"/>
                    </a:cubicBezTo>
                    <a:cubicBezTo>
                      <a:pt x="71" y="29"/>
                      <a:pt x="70" y="26"/>
                      <a:pt x="70" y="24"/>
                    </a:cubicBezTo>
                    <a:cubicBezTo>
                      <a:pt x="70" y="25"/>
                      <a:pt x="70" y="24"/>
                      <a:pt x="70" y="23"/>
                    </a:cubicBezTo>
                    <a:cubicBezTo>
                      <a:pt x="71" y="25"/>
                      <a:pt x="70" y="23"/>
                      <a:pt x="71" y="24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6"/>
                      <a:pt x="73" y="28"/>
                      <a:pt x="73" y="29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3" y="26"/>
                      <a:pt x="74" y="27"/>
                      <a:pt x="73" y="25"/>
                    </a:cubicBezTo>
                    <a:cubicBezTo>
                      <a:pt x="74" y="24"/>
                      <a:pt x="74" y="27"/>
                      <a:pt x="75" y="27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5"/>
                      <a:pt x="77" y="26"/>
                      <a:pt x="77" y="23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5"/>
                      <a:pt x="76" y="22"/>
                      <a:pt x="77" y="23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3"/>
                      <a:pt x="79" y="25"/>
                      <a:pt x="78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4"/>
                      <a:pt x="79" y="22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5"/>
                      <a:pt x="79" y="22"/>
                      <a:pt x="80" y="22"/>
                    </a:cubicBezTo>
                    <a:cubicBezTo>
                      <a:pt x="80" y="22"/>
                      <a:pt x="81" y="23"/>
                      <a:pt x="81" y="23"/>
                    </a:cubicBezTo>
                    <a:cubicBezTo>
                      <a:pt x="80" y="22"/>
                      <a:pt x="81" y="22"/>
                      <a:pt x="81" y="2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4" y="22"/>
                      <a:pt x="86" y="22"/>
                      <a:pt x="86" y="19"/>
                    </a:cubicBezTo>
                    <a:cubicBezTo>
                      <a:pt x="88" y="21"/>
                      <a:pt x="87" y="21"/>
                      <a:pt x="87" y="22"/>
                    </a:cubicBezTo>
                    <a:cubicBezTo>
                      <a:pt x="87" y="20"/>
                      <a:pt x="87" y="22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0"/>
                      <a:pt x="89" y="22"/>
                      <a:pt x="89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90" y="23"/>
                      <a:pt x="89" y="20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19"/>
                      <a:pt x="91" y="22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1"/>
                      <a:pt x="90" y="17"/>
                      <a:pt x="91" y="19"/>
                    </a:cubicBezTo>
                    <a:cubicBezTo>
                      <a:pt x="91" y="19"/>
                      <a:pt x="91" y="18"/>
                      <a:pt x="91" y="16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3" y="17"/>
                      <a:pt x="94" y="17"/>
                      <a:pt x="94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3"/>
                      <a:pt x="97" y="17"/>
                      <a:pt x="96" y="13"/>
                    </a:cubicBezTo>
                    <a:cubicBezTo>
                      <a:pt x="96" y="11"/>
                      <a:pt x="96" y="11"/>
                      <a:pt x="96" y="11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7" y="12"/>
                      <a:pt x="98" y="13"/>
                      <a:pt x="97" y="11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0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1" y="14"/>
                      <a:pt x="104" y="15"/>
                      <a:pt x="104" y="11"/>
                    </a:cubicBezTo>
                    <a:cubicBezTo>
                      <a:pt x="104" y="10"/>
                      <a:pt x="105" y="13"/>
                      <a:pt x="105" y="13"/>
                    </a:cubicBezTo>
                    <a:cubicBezTo>
                      <a:pt x="106" y="9"/>
                      <a:pt x="109" y="14"/>
                      <a:pt x="109" y="8"/>
                    </a:cubicBezTo>
                    <a:cubicBezTo>
                      <a:pt x="110" y="6"/>
                      <a:pt x="108" y="1"/>
                      <a:pt x="10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6" name="Freeform 114"/>
              <p:cNvSpPr/>
              <p:nvPr/>
            </p:nvSpPr>
            <p:spPr bwMode="auto">
              <a:xfrm>
                <a:off x="3897" y="1269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6 w 6"/>
                  <a:gd name="T3" fmla="*/ 0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7" name="Freeform 115"/>
              <p:cNvSpPr/>
              <p:nvPr/>
            </p:nvSpPr>
            <p:spPr bwMode="auto">
              <a:xfrm>
                <a:off x="3935" y="1214"/>
                <a:ext cx="78" cy="253"/>
              </a:xfrm>
              <a:custGeom>
                <a:avLst/>
                <a:gdLst>
                  <a:gd name="T0" fmla="*/ 15 w 37"/>
                  <a:gd name="T1" fmla="*/ 54 h 119"/>
                  <a:gd name="T2" fmla="*/ 12 w 37"/>
                  <a:gd name="T3" fmla="*/ 62 h 119"/>
                  <a:gd name="T4" fmla="*/ 8 w 37"/>
                  <a:gd name="T5" fmla="*/ 67 h 119"/>
                  <a:gd name="T6" fmla="*/ 6 w 37"/>
                  <a:gd name="T7" fmla="*/ 78 h 119"/>
                  <a:gd name="T8" fmla="*/ 4 w 37"/>
                  <a:gd name="T9" fmla="*/ 84 h 119"/>
                  <a:gd name="T10" fmla="*/ 2 w 37"/>
                  <a:gd name="T11" fmla="*/ 96 h 119"/>
                  <a:gd name="T12" fmla="*/ 5 w 37"/>
                  <a:gd name="T13" fmla="*/ 103 h 119"/>
                  <a:gd name="T14" fmla="*/ 2 w 37"/>
                  <a:gd name="T15" fmla="*/ 111 h 119"/>
                  <a:gd name="T16" fmla="*/ 2 w 37"/>
                  <a:gd name="T17" fmla="*/ 115 h 119"/>
                  <a:gd name="T18" fmla="*/ 7 w 37"/>
                  <a:gd name="T19" fmla="*/ 117 h 119"/>
                  <a:gd name="T20" fmla="*/ 8 w 37"/>
                  <a:gd name="T21" fmla="*/ 117 h 119"/>
                  <a:gd name="T22" fmla="*/ 9 w 37"/>
                  <a:gd name="T23" fmla="*/ 115 h 119"/>
                  <a:gd name="T24" fmla="*/ 12 w 37"/>
                  <a:gd name="T25" fmla="*/ 113 h 119"/>
                  <a:gd name="T26" fmla="*/ 15 w 37"/>
                  <a:gd name="T27" fmla="*/ 110 h 119"/>
                  <a:gd name="T28" fmla="*/ 17 w 37"/>
                  <a:gd name="T29" fmla="*/ 110 h 119"/>
                  <a:gd name="T30" fmla="*/ 17 w 37"/>
                  <a:gd name="T31" fmla="*/ 108 h 119"/>
                  <a:gd name="T32" fmla="*/ 18 w 37"/>
                  <a:gd name="T33" fmla="*/ 108 h 119"/>
                  <a:gd name="T34" fmla="*/ 21 w 37"/>
                  <a:gd name="T35" fmla="*/ 108 h 119"/>
                  <a:gd name="T36" fmla="*/ 15 w 37"/>
                  <a:gd name="T37" fmla="*/ 104 h 119"/>
                  <a:gd name="T38" fmla="*/ 18 w 37"/>
                  <a:gd name="T39" fmla="*/ 104 h 119"/>
                  <a:gd name="T40" fmla="*/ 20 w 37"/>
                  <a:gd name="T41" fmla="*/ 104 h 119"/>
                  <a:gd name="T42" fmla="*/ 22 w 37"/>
                  <a:gd name="T43" fmla="*/ 102 h 119"/>
                  <a:gd name="T44" fmla="*/ 20 w 37"/>
                  <a:gd name="T45" fmla="*/ 100 h 119"/>
                  <a:gd name="T46" fmla="*/ 22 w 37"/>
                  <a:gd name="T47" fmla="*/ 99 h 119"/>
                  <a:gd name="T48" fmla="*/ 15 w 37"/>
                  <a:gd name="T49" fmla="*/ 95 h 119"/>
                  <a:gd name="T50" fmla="*/ 21 w 37"/>
                  <a:gd name="T51" fmla="*/ 97 h 119"/>
                  <a:gd name="T52" fmla="*/ 24 w 37"/>
                  <a:gd name="T53" fmla="*/ 92 h 119"/>
                  <a:gd name="T54" fmla="*/ 24 w 37"/>
                  <a:gd name="T55" fmla="*/ 89 h 119"/>
                  <a:gd name="T56" fmla="*/ 21 w 37"/>
                  <a:gd name="T57" fmla="*/ 85 h 119"/>
                  <a:gd name="T58" fmla="*/ 26 w 37"/>
                  <a:gd name="T59" fmla="*/ 81 h 119"/>
                  <a:gd name="T60" fmla="*/ 24 w 37"/>
                  <a:gd name="T61" fmla="*/ 78 h 119"/>
                  <a:gd name="T62" fmla="*/ 25 w 37"/>
                  <a:gd name="T63" fmla="*/ 77 h 119"/>
                  <a:gd name="T64" fmla="*/ 23 w 37"/>
                  <a:gd name="T65" fmla="*/ 75 h 119"/>
                  <a:gd name="T66" fmla="*/ 27 w 37"/>
                  <a:gd name="T67" fmla="*/ 75 h 119"/>
                  <a:gd name="T68" fmla="*/ 26 w 37"/>
                  <a:gd name="T69" fmla="*/ 72 h 119"/>
                  <a:gd name="T70" fmla="*/ 25 w 37"/>
                  <a:gd name="T71" fmla="*/ 67 h 119"/>
                  <a:gd name="T72" fmla="*/ 29 w 37"/>
                  <a:gd name="T73" fmla="*/ 65 h 119"/>
                  <a:gd name="T74" fmla="*/ 28 w 37"/>
                  <a:gd name="T75" fmla="*/ 61 h 119"/>
                  <a:gd name="T76" fmla="*/ 29 w 37"/>
                  <a:gd name="T77" fmla="*/ 59 h 119"/>
                  <a:gd name="T78" fmla="*/ 29 w 37"/>
                  <a:gd name="T79" fmla="*/ 59 h 119"/>
                  <a:gd name="T80" fmla="*/ 29 w 37"/>
                  <a:gd name="T81" fmla="*/ 56 h 119"/>
                  <a:gd name="T82" fmla="*/ 27 w 37"/>
                  <a:gd name="T83" fmla="*/ 51 h 119"/>
                  <a:gd name="T84" fmla="*/ 25 w 37"/>
                  <a:gd name="T85" fmla="*/ 49 h 119"/>
                  <a:gd name="T86" fmla="*/ 27 w 37"/>
                  <a:gd name="T87" fmla="*/ 47 h 119"/>
                  <a:gd name="T88" fmla="*/ 29 w 37"/>
                  <a:gd name="T89" fmla="*/ 44 h 119"/>
                  <a:gd name="T90" fmla="*/ 27 w 37"/>
                  <a:gd name="T91" fmla="*/ 39 h 119"/>
                  <a:gd name="T92" fmla="*/ 28 w 37"/>
                  <a:gd name="T93" fmla="*/ 37 h 119"/>
                  <a:gd name="T94" fmla="*/ 31 w 37"/>
                  <a:gd name="T95" fmla="*/ 30 h 119"/>
                  <a:gd name="T96" fmla="*/ 32 w 37"/>
                  <a:gd name="T97" fmla="*/ 27 h 119"/>
                  <a:gd name="T98" fmla="*/ 29 w 37"/>
                  <a:gd name="T99" fmla="*/ 19 h 119"/>
                  <a:gd name="T100" fmla="*/ 30 w 37"/>
                  <a:gd name="T101" fmla="*/ 16 h 119"/>
                  <a:gd name="T102" fmla="*/ 26 w 37"/>
                  <a:gd name="T103" fmla="*/ 0 h 119"/>
                  <a:gd name="T104" fmla="*/ 18 w 37"/>
                  <a:gd name="T105" fmla="*/ 21 h 119"/>
                  <a:gd name="T106" fmla="*/ 11 w 37"/>
                  <a:gd name="T107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119">
                    <a:moveTo>
                      <a:pt x="11" y="38"/>
                    </a:moveTo>
                    <a:cubicBezTo>
                      <a:pt x="11" y="42"/>
                      <a:pt x="12" y="46"/>
                      <a:pt x="12" y="50"/>
                    </a:cubicBezTo>
                    <a:cubicBezTo>
                      <a:pt x="15" y="51"/>
                      <a:pt x="13" y="52"/>
                      <a:pt x="16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3"/>
                      <a:pt x="14" y="53"/>
                      <a:pt x="13" y="54"/>
                    </a:cubicBezTo>
                    <a:cubicBezTo>
                      <a:pt x="14" y="54"/>
                      <a:pt x="13" y="54"/>
                      <a:pt x="15" y="54"/>
                    </a:cubicBezTo>
                    <a:cubicBezTo>
                      <a:pt x="17" y="55"/>
                      <a:pt x="12" y="54"/>
                      <a:pt x="13" y="55"/>
                    </a:cubicBezTo>
                    <a:cubicBezTo>
                      <a:pt x="13" y="55"/>
                      <a:pt x="14" y="55"/>
                      <a:pt x="14" y="55"/>
                    </a:cubicBezTo>
                    <a:cubicBezTo>
                      <a:pt x="16" y="56"/>
                      <a:pt x="13" y="55"/>
                      <a:pt x="11" y="55"/>
                    </a:cubicBezTo>
                    <a:cubicBezTo>
                      <a:pt x="11" y="57"/>
                      <a:pt x="13" y="59"/>
                      <a:pt x="11" y="61"/>
                    </a:cubicBezTo>
                    <a:cubicBezTo>
                      <a:pt x="11" y="60"/>
                      <a:pt x="13" y="61"/>
                      <a:pt x="13" y="61"/>
                    </a:cubicBezTo>
                    <a:cubicBezTo>
                      <a:pt x="9" y="60"/>
                      <a:pt x="13" y="62"/>
                      <a:pt x="12" y="6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2"/>
                      <a:pt x="11" y="63"/>
                      <a:pt x="10" y="63"/>
                    </a:cubicBezTo>
                    <a:cubicBezTo>
                      <a:pt x="11" y="64"/>
                      <a:pt x="8" y="64"/>
                      <a:pt x="9" y="65"/>
                    </a:cubicBezTo>
                    <a:cubicBezTo>
                      <a:pt x="8" y="64"/>
                      <a:pt x="8" y="65"/>
                      <a:pt x="8" y="65"/>
                    </a:cubicBezTo>
                    <a:cubicBezTo>
                      <a:pt x="11" y="66"/>
                      <a:pt x="6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6" y="70"/>
                      <a:pt x="8" y="72"/>
                    </a:cubicBezTo>
                    <a:cubicBezTo>
                      <a:pt x="8" y="73"/>
                      <a:pt x="4" y="73"/>
                      <a:pt x="5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6" y="75"/>
                      <a:pt x="5" y="75"/>
                    </a:cubicBezTo>
                    <a:cubicBezTo>
                      <a:pt x="7" y="76"/>
                      <a:pt x="5" y="76"/>
                      <a:pt x="5" y="77"/>
                    </a:cubicBezTo>
                    <a:cubicBezTo>
                      <a:pt x="5" y="77"/>
                      <a:pt x="5" y="78"/>
                      <a:pt x="6" y="78"/>
                    </a:cubicBezTo>
                    <a:cubicBezTo>
                      <a:pt x="4" y="78"/>
                      <a:pt x="7" y="80"/>
                      <a:pt x="5" y="80"/>
                    </a:cubicBezTo>
                    <a:cubicBezTo>
                      <a:pt x="8" y="81"/>
                      <a:pt x="6" y="80"/>
                      <a:pt x="7" y="81"/>
                    </a:cubicBezTo>
                    <a:cubicBezTo>
                      <a:pt x="7" y="81"/>
                      <a:pt x="6" y="81"/>
                      <a:pt x="5" y="81"/>
                    </a:cubicBezTo>
                    <a:cubicBezTo>
                      <a:pt x="6" y="81"/>
                      <a:pt x="6" y="82"/>
                      <a:pt x="4" y="82"/>
                    </a:cubicBezTo>
                    <a:cubicBezTo>
                      <a:pt x="5" y="82"/>
                      <a:pt x="6" y="83"/>
                      <a:pt x="6" y="83"/>
                    </a:cubicBezTo>
                    <a:cubicBezTo>
                      <a:pt x="3" y="83"/>
                      <a:pt x="5" y="84"/>
                      <a:pt x="4" y="84"/>
                    </a:cubicBezTo>
                    <a:cubicBezTo>
                      <a:pt x="6" y="85"/>
                      <a:pt x="8" y="86"/>
                      <a:pt x="7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5" y="86"/>
                      <a:pt x="2" y="87"/>
                      <a:pt x="4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1" y="92"/>
                      <a:pt x="4" y="95"/>
                    </a:cubicBezTo>
                    <a:cubicBezTo>
                      <a:pt x="3" y="95"/>
                      <a:pt x="2" y="95"/>
                      <a:pt x="2" y="96"/>
                    </a:cubicBezTo>
                    <a:cubicBezTo>
                      <a:pt x="3" y="97"/>
                      <a:pt x="3" y="97"/>
                      <a:pt x="5" y="98"/>
                    </a:cubicBezTo>
                    <a:cubicBezTo>
                      <a:pt x="5" y="98"/>
                      <a:pt x="4" y="98"/>
                      <a:pt x="3" y="98"/>
                    </a:cubicBezTo>
                    <a:cubicBezTo>
                      <a:pt x="2" y="98"/>
                      <a:pt x="0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100"/>
                      <a:pt x="4" y="101"/>
                      <a:pt x="2" y="102"/>
                    </a:cubicBezTo>
                    <a:cubicBezTo>
                      <a:pt x="3" y="102"/>
                      <a:pt x="3" y="103"/>
                      <a:pt x="5" y="103"/>
                    </a:cubicBezTo>
                    <a:cubicBezTo>
                      <a:pt x="5" y="103"/>
                      <a:pt x="3" y="103"/>
                      <a:pt x="4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1" y="104"/>
                      <a:pt x="2" y="105"/>
                      <a:pt x="3" y="107"/>
                    </a:cubicBezTo>
                    <a:cubicBezTo>
                      <a:pt x="0" y="107"/>
                      <a:pt x="3" y="108"/>
                      <a:pt x="1" y="109"/>
                    </a:cubicBezTo>
                    <a:cubicBezTo>
                      <a:pt x="2" y="110"/>
                      <a:pt x="0" y="110"/>
                      <a:pt x="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1" y="111"/>
                      <a:pt x="2" y="112"/>
                      <a:pt x="1" y="113"/>
                    </a:cubicBezTo>
                    <a:cubicBezTo>
                      <a:pt x="1" y="114"/>
                      <a:pt x="3" y="114"/>
                      <a:pt x="4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5"/>
                      <a:pt x="5" y="115"/>
                      <a:pt x="7" y="115"/>
                    </a:cubicBezTo>
                    <a:cubicBezTo>
                      <a:pt x="6" y="115"/>
                      <a:pt x="7" y="115"/>
                      <a:pt x="6" y="115"/>
                    </a:cubicBezTo>
                    <a:cubicBezTo>
                      <a:pt x="5" y="115"/>
                      <a:pt x="4" y="115"/>
                      <a:pt x="2" y="115"/>
                    </a:cubicBezTo>
                    <a:cubicBezTo>
                      <a:pt x="1" y="116"/>
                      <a:pt x="5" y="116"/>
                      <a:pt x="3" y="117"/>
                    </a:cubicBezTo>
                    <a:cubicBezTo>
                      <a:pt x="2" y="117"/>
                      <a:pt x="3" y="118"/>
                      <a:pt x="5" y="117"/>
                    </a:cubicBezTo>
                    <a:cubicBezTo>
                      <a:pt x="4" y="117"/>
                      <a:pt x="4" y="118"/>
                      <a:pt x="3" y="118"/>
                    </a:cubicBezTo>
                    <a:cubicBezTo>
                      <a:pt x="3" y="118"/>
                      <a:pt x="3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5" y="118"/>
                      <a:pt x="5" y="118"/>
                      <a:pt x="7" y="117"/>
                    </a:cubicBezTo>
                    <a:cubicBezTo>
                      <a:pt x="7" y="117"/>
                      <a:pt x="6" y="117"/>
                      <a:pt x="7" y="117"/>
                    </a:cubicBezTo>
                    <a:cubicBezTo>
                      <a:pt x="8" y="117"/>
                      <a:pt x="8" y="117"/>
                      <a:pt x="7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7" y="118"/>
                      <a:pt x="8" y="118"/>
                      <a:pt x="9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6"/>
                      <a:pt x="9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6"/>
                      <a:pt x="5" y="116"/>
                      <a:pt x="7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8" y="115"/>
                      <a:pt x="9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8" y="115"/>
                      <a:pt x="10" y="114"/>
                      <a:pt x="9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4"/>
                      <a:pt x="8" y="114"/>
                      <a:pt x="8" y="114"/>
                    </a:cubicBezTo>
                    <a:cubicBezTo>
                      <a:pt x="9" y="114"/>
                      <a:pt x="11" y="114"/>
                      <a:pt x="12" y="114"/>
                    </a:cubicBezTo>
                    <a:cubicBezTo>
                      <a:pt x="12" y="113"/>
                      <a:pt x="10" y="113"/>
                      <a:pt x="12" y="113"/>
                    </a:cubicBezTo>
                    <a:cubicBezTo>
                      <a:pt x="11" y="112"/>
                      <a:pt x="10" y="112"/>
                      <a:pt x="9" y="111"/>
                    </a:cubicBezTo>
                    <a:cubicBezTo>
                      <a:pt x="9" y="111"/>
                      <a:pt x="12" y="112"/>
                      <a:pt x="11" y="111"/>
                    </a:cubicBezTo>
                    <a:cubicBezTo>
                      <a:pt x="12" y="111"/>
                      <a:pt x="13" y="111"/>
                      <a:pt x="14" y="111"/>
                    </a:cubicBezTo>
                    <a:cubicBezTo>
                      <a:pt x="13" y="111"/>
                      <a:pt x="14" y="111"/>
                      <a:pt x="12" y="111"/>
                    </a:cubicBezTo>
                    <a:cubicBezTo>
                      <a:pt x="12" y="110"/>
                      <a:pt x="13" y="110"/>
                      <a:pt x="12" y="109"/>
                    </a:cubicBezTo>
                    <a:cubicBezTo>
                      <a:pt x="12" y="109"/>
                      <a:pt x="14" y="110"/>
                      <a:pt x="15" y="110"/>
                    </a:cubicBezTo>
                    <a:cubicBezTo>
                      <a:pt x="13" y="109"/>
                      <a:pt x="13" y="109"/>
                      <a:pt x="13" y="108"/>
                    </a:cubicBezTo>
                    <a:cubicBezTo>
                      <a:pt x="11" y="108"/>
                      <a:pt x="11" y="108"/>
                      <a:pt x="10" y="108"/>
                    </a:cubicBezTo>
                    <a:cubicBezTo>
                      <a:pt x="9" y="108"/>
                      <a:pt x="9" y="107"/>
                      <a:pt x="9" y="107"/>
                    </a:cubicBezTo>
                    <a:cubicBezTo>
                      <a:pt x="11" y="108"/>
                      <a:pt x="13" y="108"/>
                      <a:pt x="14" y="108"/>
                    </a:cubicBezTo>
                    <a:cubicBezTo>
                      <a:pt x="16" y="108"/>
                      <a:pt x="13" y="108"/>
                      <a:pt x="16" y="109"/>
                    </a:cubicBezTo>
                    <a:cubicBezTo>
                      <a:pt x="18" y="109"/>
                      <a:pt x="18" y="110"/>
                      <a:pt x="17" y="110"/>
                    </a:cubicBezTo>
                    <a:cubicBezTo>
                      <a:pt x="19" y="111"/>
                      <a:pt x="17" y="110"/>
                      <a:pt x="19" y="110"/>
                    </a:cubicBezTo>
                    <a:cubicBezTo>
                      <a:pt x="19" y="110"/>
                      <a:pt x="18" y="110"/>
                      <a:pt x="18" y="109"/>
                    </a:cubicBezTo>
                    <a:cubicBezTo>
                      <a:pt x="17" y="109"/>
                      <a:pt x="16" y="109"/>
                      <a:pt x="15" y="108"/>
                    </a:cubicBezTo>
                    <a:cubicBezTo>
                      <a:pt x="13" y="108"/>
                      <a:pt x="17" y="108"/>
                      <a:pt x="17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9"/>
                      <a:pt x="17" y="108"/>
                      <a:pt x="17" y="108"/>
                    </a:cubicBezTo>
                    <a:cubicBezTo>
                      <a:pt x="21" y="109"/>
                      <a:pt x="18" y="108"/>
                      <a:pt x="20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19" y="109"/>
                      <a:pt x="20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8"/>
                      <a:pt x="18" y="108"/>
                      <a:pt x="18" y="108"/>
                    </a:cubicBezTo>
                    <a:cubicBezTo>
                      <a:pt x="15" y="107"/>
                      <a:pt x="18" y="108"/>
                      <a:pt x="17" y="107"/>
                    </a:cubicBezTo>
                    <a:cubicBezTo>
                      <a:pt x="15" y="106"/>
                      <a:pt x="17" y="107"/>
                      <a:pt x="16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6" y="106"/>
                      <a:pt x="17" y="106"/>
                    </a:cubicBezTo>
                    <a:cubicBezTo>
                      <a:pt x="17" y="106"/>
                      <a:pt x="17" y="107"/>
                      <a:pt x="16" y="106"/>
                    </a:cubicBezTo>
                    <a:cubicBezTo>
                      <a:pt x="18" y="107"/>
                      <a:pt x="20" y="107"/>
                      <a:pt x="21" y="108"/>
                    </a:cubicBezTo>
                    <a:cubicBezTo>
                      <a:pt x="22" y="108"/>
                      <a:pt x="20" y="107"/>
                      <a:pt x="20" y="107"/>
                    </a:cubicBezTo>
                    <a:cubicBezTo>
                      <a:pt x="19" y="107"/>
                      <a:pt x="18" y="107"/>
                      <a:pt x="17" y="106"/>
                    </a:cubicBezTo>
                    <a:cubicBezTo>
                      <a:pt x="13" y="105"/>
                      <a:pt x="21" y="107"/>
                      <a:pt x="20" y="106"/>
                    </a:cubicBezTo>
                    <a:cubicBezTo>
                      <a:pt x="17" y="106"/>
                      <a:pt x="16" y="104"/>
                      <a:pt x="13" y="104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4" y="104"/>
                      <a:pt x="13" y="103"/>
                      <a:pt x="15" y="104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20" y="105"/>
                      <a:pt x="21" y="105"/>
                      <a:pt x="21" y="105"/>
                    </a:cubicBezTo>
                    <a:cubicBezTo>
                      <a:pt x="20" y="105"/>
                      <a:pt x="18" y="104"/>
                      <a:pt x="18" y="104"/>
                    </a:cubicBezTo>
                    <a:cubicBezTo>
                      <a:pt x="18" y="103"/>
                      <a:pt x="20" y="104"/>
                      <a:pt x="20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23" y="105"/>
                      <a:pt x="22" y="105"/>
                    </a:cubicBezTo>
                    <a:cubicBezTo>
                      <a:pt x="21" y="104"/>
                      <a:pt x="20" y="104"/>
                      <a:pt x="18" y="103"/>
                    </a:cubicBezTo>
                    <a:cubicBezTo>
                      <a:pt x="18" y="103"/>
                      <a:pt x="19" y="103"/>
                      <a:pt x="19" y="103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3" y="104"/>
                      <a:pt x="23" y="10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2" y="103"/>
                      <a:pt x="22" y="103"/>
                      <a:pt x="21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3"/>
                      <a:pt x="20" y="102"/>
                      <a:pt x="22" y="102"/>
                    </a:cubicBezTo>
                    <a:cubicBezTo>
                      <a:pt x="19" y="102"/>
                      <a:pt x="22" y="103"/>
                      <a:pt x="20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21" y="102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1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2"/>
                      <a:pt x="19" y="100"/>
                      <a:pt x="20" y="100"/>
                    </a:cubicBezTo>
                    <a:cubicBezTo>
                      <a:pt x="21" y="101"/>
                      <a:pt x="22" y="101"/>
                      <a:pt x="23" y="101"/>
                    </a:cubicBezTo>
                    <a:cubicBezTo>
                      <a:pt x="20" y="100"/>
                      <a:pt x="20" y="99"/>
                      <a:pt x="18" y="99"/>
                    </a:cubicBezTo>
                    <a:cubicBezTo>
                      <a:pt x="19" y="99"/>
                      <a:pt x="21" y="100"/>
                      <a:pt x="23" y="101"/>
                    </a:cubicBezTo>
                    <a:cubicBezTo>
                      <a:pt x="21" y="100"/>
                      <a:pt x="25" y="101"/>
                      <a:pt x="22" y="100"/>
                    </a:cubicBezTo>
                    <a:cubicBezTo>
                      <a:pt x="21" y="100"/>
                      <a:pt x="21" y="99"/>
                      <a:pt x="19" y="99"/>
                    </a:cubicBezTo>
                    <a:cubicBezTo>
                      <a:pt x="20" y="98"/>
                      <a:pt x="21" y="99"/>
                      <a:pt x="22" y="99"/>
                    </a:cubicBezTo>
                    <a:cubicBezTo>
                      <a:pt x="21" y="99"/>
                      <a:pt x="19" y="98"/>
                      <a:pt x="19" y="98"/>
                    </a:cubicBezTo>
                    <a:cubicBezTo>
                      <a:pt x="19" y="98"/>
                      <a:pt x="17" y="97"/>
                      <a:pt x="19" y="97"/>
                    </a:cubicBezTo>
                    <a:cubicBezTo>
                      <a:pt x="20" y="98"/>
                      <a:pt x="19" y="98"/>
                      <a:pt x="20" y="98"/>
                    </a:cubicBezTo>
                    <a:cubicBezTo>
                      <a:pt x="21" y="98"/>
                      <a:pt x="17" y="96"/>
                      <a:pt x="16" y="96"/>
                    </a:cubicBezTo>
                    <a:cubicBezTo>
                      <a:pt x="15" y="95"/>
                      <a:pt x="13" y="94"/>
                      <a:pt x="12" y="94"/>
                    </a:cubicBezTo>
                    <a:cubicBezTo>
                      <a:pt x="13" y="93"/>
                      <a:pt x="13" y="94"/>
                      <a:pt x="15" y="95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7" y="95"/>
                      <a:pt x="19" y="97"/>
                      <a:pt x="21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1" y="97"/>
                      <a:pt x="23" y="97"/>
                      <a:pt x="22" y="97"/>
                    </a:cubicBezTo>
                    <a:cubicBezTo>
                      <a:pt x="21" y="96"/>
                      <a:pt x="23" y="97"/>
                      <a:pt x="21" y="97"/>
                    </a:cubicBezTo>
                    <a:cubicBezTo>
                      <a:pt x="21" y="97"/>
                      <a:pt x="19" y="95"/>
                      <a:pt x="20" y="95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3" y="97"/>
                      <a:pt x="21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6"/>
                      <a:pt x="24" y="94"/>
                      <a:pt x="20" y="92"/>
                    </a:cubicBezTo>
                    <a:cubicBezTo>
                      <a:pt x="22" y="92"/>
                      <a:pt x="22" y="92"/>
                      <a:pt x="24" y="92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0"/>
                      <a:pt x="23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0"/>
                      <a:pt x="23" y="89"/>
                      <a:pt x="2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8"/>
                      <a:pt x="23" y="88"/>
                      <a:pt x="25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5" y="88"/>
                      <a:pt x="25" y="88"/>
                      <a:pt x="25" y="86"/>
                    </a:cubicBezTo>
                    <a:cubicBezTo>
                      <a:pt x="24" y="87"/>
                      <a:pt x="23" y="86"/>
                      <a:pt x="22" y="86"/>
                    </a:cubicBezTo>
                    <a:cubicBezTo>
                      <a:pt x="20" y="86"/>
                      <a:pt x="22" y="86"/>
                      <a:pt x="21" y="85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7" y="86"/>
                      <a:pt x="25" y="85"/>
                      <a:pt x="25" y="84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7" y="83"/>
                      <a:pt x="24" y="82"/>
                      <a:pt x="25" y="82"/>
                    </a:cubicBezTo>
                    <a:cubicBezTo>
                      <a:pt x="24" y="82"/>
                      <a:pt x="22" y="81"/>
                      <a:pt x="22" y="80"/>
                    </a:cubicBezTo>
                    <a:cubicBezTo>
                      <a:pt x="20" y="79"/>
                      <a:pt x="25" y="81"/>
                      <a:pt x="26" y="81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4" y="80"/>
                      <a:pt x="24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4" y="78"/>
                      <a:pt x="26" y="78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7" y="78"/>
                      <a:pt x="25" y="77"/>
                      <a:pt x="24" y="77"/>
                    </a:cubicBezTo>
                    <a:cubicBezTo>
                      <a:pt x="23" y="76"/>
                      <a:pt x="24" y="77"/>
                      <a:pt x="25" y="77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6" y="78"/>
                      <a:pt x="25" y="77"/>
                      <a:pt x="26" y="77"/>
                    </a:cubicBezTo>
                    <a:cubicBezTo>
                      <a:pt x="26" y="77"/>
                      <a:pt x="24" y="77"/>
                      <a:pt x="25" y="77"/>
                    </a:cubicBezTo>
                    <a:cubicBezTo>
                      <a:pt x="25" y="76"/>
                      <a:pt x="25" y="76"/>
                      <a:pt x="26" y="76"/>
                    </a:cubicBezTo>
                    <a:cubicBezTo>
                      <a:pt x="26" y="76"/>
                      <a:pt x="26" y="76"/>
                      <a:pt x="25" y="75"/>
                    </a:cubicBezTo>
                    <a:cubicBezTo>
                      <a:pt x="25" y="76"/>
                      <a:pt x="24" y="76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3" y="75"/>
                      <a:pt x="24" y="75"/>
                      <a:pt x="2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3"/>
                      <a:pt x="26" y="74"/>
                      <a:pt x="27" y="74"/>
                    </a:cubicBezTo>
                    <a:cubicBezTo>
                      <a:pt x="28" y="73"/>
                      <a:pt x="22" y="72"/>
                      <a:pt x="24" y="72"/>
                    </a:cubicBezTo>
                    <a:cubicBezTo>
                      <a:pt x="26" y="72"/>
                      <a:pt x="26" y="72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5" y="72"/>
                      <a:pt x="27" y="72"/>
                      <a:pt x="26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9" y="72"/>
                      <a:pt x="26" y="70"/>
                      <a:pt x="28" y="70"/>
                    </a:cubicBezTo>
                    <a:cubicBezTo>
                      <a:pt x="26" y="69"/>
                      <a:pt x="28" y="69"/>
                      <a:pt x="27" y="69"/>
                    </a:cubicBezTo>
                    <a:cubicBezTo>
                      <a:pt x="29" y="70"/>
                      <a:pt x="27" y="68"/>
                      <a:pt x="28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68"/>
                      <a:pt x="22" y="66"/>
                      <a:pt x="25" y="67"/>
                    </a:cubicBezTo>
                    <a:cubicBezTo>
                      <a:pt x="26" y="67"/>
                      <a:pt x="27" y="67"/>
                      <a:pt x="27" y="68"/>
                    </a:cubicBezTo>
                    <a:cubicBezTo>
                      <a:pt x="30" y="68"/>
                      <a:pt x="25" y="66"/>
                      <a:pt x="29" y="67"/>
                    </a:cubicBezTo>
                    <a:cubicBezTo>
                      <a:pt x="28" y="66"/>
                      <a:pt x="26" y="66"/>
                      <a:pt x="25" y="65"/>
                    </a:cubicBezTo>
                    <a:cubicBezTo>
                      <a:pt x="26" y="65"/>
                      <a:pt x="28" y="65"/>
                      <a:pt x="28" y="65"/>
                    </a:cubicBezTo>
                    <a:cubicBezTo>
                      <a:pt x="28" y="65"/>
                      <a:pt x="27" y="65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30" y="65"/>
                      <a:pt x="28" y="64"/>
                      <a:pt x="28" y="64"/>
                    </a:cubicBezTo>
                    <a:cubicBezTo>
                      <a:pt x="30" y="64"/>
                      <a:pt x="29" y="63"/>
                      <a:pt x="30" y="63"/>
                    </a:cubicBezTo>
                    <a:cubicBezTo>
                      <a:pt x="28" y="62"/>
                      <a:pt x="31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2"/>
                      <a:pt x="26" y="61"/>
                      <a:pt x="26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30" y="62"/>
                      <a:pt x="29" y="61"/>
                      <a:pt x="30" y="61"/>
                    </a:cubicBezTo>
                    <a:cubicBezTo>
                      <a:pt x="28" y="61"/>
                      <a:pt x="30" y="61"/>
                      <a:pt x="28" y="6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7" y="60"/>
                      <a:pt x="27" y="60"/>
                      <a:pt x="27" y="59"/>
                    </a:cubicBezTo>
                    <a:cubicBezTo>
                      <a:pt x="27" y="59"/>
                      <a:pt x="29" y="60"/>
                      <a:pt x="29" y="60"/>
                    </a:cubicBezTo>
                    <a:cubicBezTo>
                      <a:pt x="30" y="60"/>
                      <a:pt x="29" y="60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0" y="58"/>
                      <a:pt x="29" y="58"/>
                    </a:cubicBezTo>
                    <a:cubicBezTo>
                      <a:pt x="30" y="58"/>
                      <a:pt x="29" y="56"/>
                      <a:pt x="28" y="56"/>
                    </a:cubicBezTo>
                    <a:cubicBezTo>
                      <a:pt x="28" y="56"/>
                      <a:pt x="30" y="56"/>
                      <a:pt x="29" y="56"/>
                    </a:cubicBezTo>
                    <a:cubicBezTo>
                      <a:pt x="29" y="56"/>
                      <a:pt x="27" y="55"/>
                      <a:pt x="28" y="55"/>
                    </a:cubicBezTo>
                    <a:cubicBezTo>
                      <a:pt x="28" y="55"/>
                      <a:pt x="30" y="55"/>
                      <a:pt x="30" y="55"/>
                    </a:cubicBezTo>
                    <a:cubicBezTo>
                      <a:pt x="30" y="55"/>
                      <a:pt x="28" y="55"/>
                      <a:pt x="28" y="55"/>
                    </a:cubicBezTo>
                    <a:cubicBezTo>
                      <a:pt x="31" y="55"/>
                      <a:pt x="27" y="53"/>
                      <a:pt x="29" y="53"/>
                    </a:cubicBezTo>
                    <a:cubicBezTo>
                      <a:pt x="29" y="53"/>
                      <a:pt x="30" y="53"/>
                      <a:pt x="30" y="53"/>
                    </a:cubicBezTo>
                    <a:cubicBezTo>
                      <a:pt x="30" y="53"/>
                      <a:pt x="29" y="52"/>
                      <a:pt x="27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7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7" y="51"/>
                      <a:pt x="25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5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9" y="50"/>
                      <a:pt x="28" y="49"/>
                      <a:pt x="29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9" y="49"/>
                      <a:pt x="29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6" y="47"/>
                      <a:pt x="27" y="47"/>
                    </a:cubicBezTo>
                    <a:cubicBezTo>
                      <a:pt x="27" y="47"/>
                      <a:pt x="24" y="46"/>
                      <a:pt x="22" y="45"/>
                    </a:cubicBezTo>
                    <a:cubicBezTo>
                      <a:pt x="23" y="45"/>
                      <a:pt x="22" y="44"/>
                      <a:pt x="22" y="44"/>
                    </a:cubicBezTo>
                    <a:cubicBezTo>
                      <a:pt x="23" y="44"/>
                      <a:pt x="22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7" y="45"/>
                      <a:pt x="28" y="45"/>
                    </a:cubicBezTo>
                    <a:cubicBezTo>
                      <a:pt x="27" y="45"/>
                      <a:pt x="28" y="44"/>
                      <a:pt x="29" y="44"/>
                    </a:cubicBezTo>
                    <a:cubicBezTo>
                      <a:pt x="26" y="44"/>
                      <a:pt x="27" y="43"/>
                      <a:pt x="25" y="42"/>
                    </a:cubicBezTo>
                    <a:cubicBezTo>
                      <a:pt x="24" y="42"/>
                      <a:pt x="27" y="43"/>
                      <a:pt x="28" y="43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0"/>
                      <a:pt x="28" y="40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4" y="38"/>
                      <a:pt x="26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8" y="38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7" y="37"/>
                      <a:pt x="27" y="37"/>
                      <a:pt x="26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3"/>
                      <a:pt x="30" y="31"/>
                      <a:pt x="28" y="29"/>
                    </a:cubicBezTo>
                    <a:cubicBezTo>
                      <a:pt x="31" y="29"/>
                      <a:pt x="30" y="30"/>
                      <a:pt x="31" y="30"/>
                    </a:cubicBezTo>
                    <a:cubicBezTo>
                      <a:pt x="29" y="29"/>
                      <a:pt x="31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7"/>
                      <a:pt x="33" y="28"/>
                      <a:pt x="30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6"/>
                      <a:pt x="33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3" y="26"/>
                      <a:pt x="29" y="25"/>
                      <a:pt x="31" y="25"/>
                    </a:cubicBezTo>
                    <a:cubicBezTo>
                      <a:pt x="31" y="25"/>
                      <a:pt x="30" y="24"/>
                      <a:pt x="28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1" y="21"/>
                      <a:pt x="29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8" y="18"/>
                      <a:pt x="33" y="19"/>
                      <a:pt x="29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6"/>
                      <a:pt x="30" y="16"/>
                      <a:pt x="28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28" y="14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3" y="14"/>
                      <a:pt x="36" y="12"/>
                      <a:pt x="32" y="9"/>
                    </a:cubicBezTo>
                    <a:cubicBezTo>
                      <a:pt x="32" y="9"/>
                      <a:pt x="35" y="10"/>
                      <a:pt x="34" y="10"/>
                    </a:cubicBezTo>
                    <a:cubicBezTo>
                      <a:pt x="32" y="7"/>
                      <a:pt x="37" y="7"/>
                      <a:pt x="33" y="4"/>
                    </a:cubicBezTo>
                    <a:cubicBezTo>
                      <a:pt x="32" y="2"/>
                      <a:pt x="26" y="0"/>
                      <a:pt x="26" y="0"/>
                    </a:cubicBezTo>
                    <a:cubicBezTo>
                      <a:pt x="28" y="3"/>
                      <a:pt x="24" y="5"/>
                      <a:pt x="21" y="7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20" y="13"/>
                      <a:pt x="14" y="16"/>
                      <a:pt x="15" y="20"/>
                    </a:cubicBezTo>
                    <a:cubicBezTo>
                      <a:pt x="16" y="20"/>
                      <a:pt x="17" y="21"/>
                      <a:pt x="17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6" y="21"/>
                      <a:pt x="16" y="21"/>
                    </a:cubicBezTo>
                    <a:cubicBezTo>
                      <a:pt x="15" y="22"/>
                      <a:pt x="16" y="24"/>
                      <a:pt x="15" y="25"/>
                    </a:cubicBezTo>
                    <a:cubicBezTo>
                      <a:pt x="17" y="25"/>
                      <a:pt x="15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4" y="28"/>
                    </a:cubicBezTo>
                    <a:cubicBezTo>
                      <a:pt x="12" y="31"/>
                      <a:pt x="12" y="35"/>
                      <a:pt x="1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8" name="Freeform 116"/>
              <p:cNvSpPr/>
              <p:nvPr/>
            </p:nvSpPr>
            <p:spPr bwMode="auto">
              <a:xfrm>
                <a:off x="3914" y="13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79" name="Freeform 117"/>
              <p:cNvSpPr/>
              <p:nvPr/>
            </p:nvSpPr>
            <p:spPr bwMode="auto">
              <a:xfrm>
                <a:off x="3364" y="24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0" name="Freeform 118"/>
              <p:cNvSpPr/>
              <p:nvPr/>
            </p:nvSpPr>
            <p:spPr bwMode="auto">
              <a:xfrm>
                <a:off x="3920" y="1403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1" name="Freeform 119"/>
              <p:cNvSpPr/>
              <p:nvPr/>
            </p:nvSpPr>
            <p:spPr bwMode="auto">
              <a:xfrm>
                <a:off x="3918" y="140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2" name="Freeform 120"/>
              <p:cNvSpPr/>
              <p:nvPr/>
            </p:nvSpPr>
            <p:spPr bwMode="auto">
              <a:xfrm>
                <a:off x="3920" y="1411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3" name="Freeform 121"/>
              <p:cNvSpPr/>
              <p:nvPr/>
            </p:nvSpPr>
            <p:spPr bwMode="auto">
              <a:xfrm>
                <a:off x="3477" y="15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4" name="Freeform 122"/>
              <p:cNvSpPr/>
              <p:nvPr/>
            </p:nvSpPr>
            <p:spPr bwMode="auto">
              <a:xfrm>
                <a:off x="3453" y="145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5" name="Freeform 123"/>
              <p:cNvSpPr/>
              <p:nvPr/>
            </p:nvSpPr>
            <p:spPr bwMode="auto">
              <a:xfrm>
                <a:off x="3477" y="142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6" name="Freeform 124"/>
              <p:cNvSpPr/>
              <p:nvPr/>
            </p:nvSpPr>
            <p:spPr bwMode="auto">
              <a:xfrm>
                <a:off x="4603" y="18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7" name="Freeform 125"/>
              <p:cNvSpPr/>
              <p:nvPr/>
            </p:nvSpPr>
            <p:spPr bwMode="auto">
              <a:xfrm>
                <a:off x="3540" y="153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8" name="Rectangle 126"/>
              <p:cNvSpPr>
                <a:spLocks noChangeArrowheads="1"/>
              </p:cNvSpPr>
              <p:nvPr/>
            </p:nvSpPr>
            <p:spPr bwMode="auto">
              <a:xfrm>
                <a:off x="3489" y="1441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89" name="Freeform 127"/>
              <p:cNvSpPr/>
              <p:nvPr/>
            </p:nvSpPr>
            <p:spPr bwMode="auto">
              <a:xfrm>
                <a:off x="3375" y="1310"/>
                <a:ext cx="174" cy="269"/>
              </a:xfrm>
              <a:custGeom>
                <a:avLst/>
                <a:gdLst>
                  <a:gd name="T0" fmla="*/ 11 w 82"/>
                  <a:gd name="T1" fmla="*/ 27 h 127"/>
                  <a:gd name="T2" fmla="*/ 20 w 82"/>
                  <a:gd name="T3" fmla="*/ 47 h 127"/>
                  <a:gd name="T4" fmla="*/ 34 w 82"/>
                  <a:gd name="T5" fmla="*/ 60 h 127"/>
                  <a:gd name="T6" fmla="*/ 37 w 82"/>
                  <a:gd name="T7" fmla="*/ 68 h 127"/>
                  <a:gd name="T8" fmla="*/ 43 w 82"/>
                  <a:gd name="T9" fmla="*/ 80 h 127"/>
                  <a:gd name="T10" fmla="*/ 47 w 82"/>
                  <a:gd name="T11" fmla="*/ 89 h 127"/>
                  <a:gd name="T12" fmla="*/ 53 w 82"/>
                  <a:gd name="T13" fmla="*/ 94 h 127"/>
                  <a:gd name="T14" fmla="*/ 60 w 82"/>
                  <a:gd name="T15" fmla="*/ 105 h 127"/>
                  <a:gd name="T16" fmla="*/ 63 w 82"/>
                  <a:gd name="T17" fmla="*/ 111 h 127"/>
                  <a:gd name="T18" fmla="*/ 63 w 82"/>
                  <a:gd name="T19" fmla="*/ 121 h 127"/>
                  <a:gd name="T20" fmla="*/ 65 w 82"/>
                  <a:gd name="T21" fmla="*/ 124 h 127"/>
                  <a:gd name="T22" fmla="*/ 69 w 82"/>
                  <a:gd name="T23" fmla="*/ 126 h 127"/>
                  <a:gd name="T24" fmla="*/ 72 w 82"/>
                  <a:gd name="T25" fmla="*/ 126 h 127"/>
                  <a:gd name="T26" fmla="*/ 73 w 82"/>
                  <a:gd name="T27" fmla="*/ 123 h 127"/>
                  <a:gd name="T28" fmla="*/ 71 w 82"/>
                  <a:gd name="T29" fmla="*/ 118 h 127"/>
                  <a:gd name="T30" fmla="*/ 73 w 82"/>
                  <a:gd name="T31" fmla="*/ 112 h 127"/>
                  <a:gd name="T32" fmla="*/ 80 w 82"/>
                  <a:gd name="T33" fmla="*/ 112 h 127"/>
                  <a:gd name="T34" fmla="*/ 80 w 82"/>
                  <a:gd name="T35" fmla="*/ 109 h 127"/>
                  <a:gd name="T36" fmla="*/ 76 w 82"/>
                  <a:gd name="T37" fmla="*/ 108 h 127"/>
                  <a:gd name="T38" fmla="*/ 78 w 82"/>
                  <a:gd name="T39" fmla="*/ 107 h 127"/>
                  <a:gd name="T40" fmla="*/ 73 w 82"/>
                  <a:gd name="T41" fmla="*/ 105 h 127"/>
                  <a:gd name="T42" fmla="*/ 77 w 82"/>
                  <a:gd name="T43" fmla="*/ 102 h 127"/>
                  <a:gd name="T44" fmla="*/ 78 w 82"/>
                  <a:gd name="T45" fmla="*/ 100 h 127"/>
                  <a:gd name="T46" fmla="*/ 76 w 82"/>
                  <a:gd name="T47" fmla="*/ 100 h 127"/>
                  <a:gd name="T48" fmla="*/ 76 w 82"/>
                  <a:gd name="T49" fmla="*/ 96 h 127"/>
                  <a:gd name="T50" fmla="*/ 71 w 82"/>
                  <a:gd name="T51" fmla="*/ 96 h 127"/>
                  <a:gd name="T52" fmla="*/ 65 w 82"/>
                  <a:gd name="T53" fmla="*/ 95 h 127"/>
                  <a:gd name="T54" fmla="*/ 70 w 82"/>
                  <a:gd name="T55" fmla="*/ 92 h 127"/>
                  <a:gd name="T56" fmla="*/ 68 w 82"/>
                  <a:gd name="T57" fmla="*/ 86 h 127"/>
                  <a:gd name="T58" fmla="*/ 67 w 82"/>
                  <a:gd name="T59" fmla="*/ 84 h 127"/>
                  <a:gd name="T60" fmla="*/ 65 w 82"/>
                  <a:gd name="T61" fmla="*/ 81 h 127"/>
                  <a:gd name="T62" fmla="*/ 62 w 82"/>
                  <a:gd name="T63" fmla="*/ 75 h 127"/>
                  <a:gd name="T64" fmla="*/ 60 w 82"/>
                  <a:gd name="T65" fmla="*/ 73 h 127"/>
                  <a:gd name="T66" fmla="*/ 59 w 82"/>
                  <a:gd name="T67" fmla="*/ 72 h 127"/>
                  <a:gd name="T68" fmla="*/ 57 w 82"/>
                  <a:gd name="T69" fmla="*/ 71 h 127"/>
                  <a:gd name="T70" fmla="*/ 58 w 82"/>
                  <a:gd name="T71" fmla="*/ 68 h 127"/>
                  <a:gd name="T72" fmla="*/ 55 w 82"/>
                  <a:gd name="T73" fmla="*/ 67 h 127"/>
                  <a:gd name="T74" fmla="*/ 54 w 82"/>
                  <a:gd name="T75" fmla="*/ 62 h 127"/>
                  <a:gd name="T76" fmla="*/ 51 w 82"/>
                  <a:gd name="T77" fmla="*/ 58 h 127"/>
                  <a:gd name="T78" fmla="*/ 51 w 82"/>
                  <a:gd name="T79" fmla="*/ 54 h 127"/>
                  <a:gd name="T80" fmla="*/ 48 w 82"/>
                  <a:gd name="T81" fmla="*/ 53 h 127"/>
                  <a:gd name="T82" fmla="*/ 49 w 82"/>
                  <a:gd name="T83" fmla="*/ 53 h 127"/>
                  <a:gd name="T84" fmla="*/ 45 w 82"/>
                  <a:gd name="T85" fmla="*/ 50 h 127"/>
                  <a:gd name="T86" fmla="*/ 43 w 82"/>
                  <a:gd name="T87" fmla="*/ 46 h 127"/>
                  <a:gd name="T88" fmla="*/ 41 w 82"/>
                  <a:gd name="T89" fmla="*/ 44 h 127"/>
                  <a:gd name="T90" fmla="*/ 32 w 82"/>
                  <a:gd name="T91" fmla="*/ 44 h 127"/>
                  <a:gd name="T92" fmla="*/ 35 w 82"/>
                  <a:gd name="T93" fmla="*/ 39 h 127"/>
                  <a:gd name="T94" fmla="*/ 31 w 82"/>
                  <a:gd name="T95" fmla="*/ 36 h 127"/>
                  <a:gd name="T96" fmla="*/ 30 w 82"/>
                  <a:gd name="T97" fmla="*/ 32 h 127"/>
                  <a:gd name="T98" fmla="*/ 26 w 82"/>
                  <a:gd name="T99" fmla="*/ 24 h 127"/>
                  <a:gd name="T100" fmla="*/ 25 w 82"/>
                  <a:gd name="T101" fmla="*/ 21 h 127"/>
                  <a:gd name="T102" fmla="*/ 15 w 82"/>
                  <a:gd name="T103" fmla="*/ 15 h 127"/>
                  <a:gd name="T104" fmla="*/ 13 w 82"/>
                  <a:gd name="T105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127">
                    <a:moveTo>
                      <a:pt x="1" y="12"/>
                    </a:moveTo>
                    <a:cubicBezTo>
                      <a:pt x="2" y="13"/>
                      <a:pt x="4" y="14"/>
                      <a:pt x="3" y="15"/>
                    </a:cubicBezTo>
                    <a:cubicBezTo>
                      <a:pt x="6" y="19"/>
                      <a:pt x="4" y="25"/>
                      <a:pt x="8" y="28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8"/>
                      <a:pt x="9" y="28"/>
                    </a:cubicBezTo>
                    <a:cubicBezTo>
                      <a:pt x="10" y="29"/>
                      <a:pt x="12" y="30"/>
                      <a:pt x="12" y="32"/>
                    </a:cubicBezTo>
                    <a:cubicBezTo>
                      <a:pt x="14" y="31"/>
                      <a:pt x="13" y="33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5" y="33"/>
                      <a:pt x="13" y="35"/>
                    </a:cubicBezTo>
                    <a:cubicBezTo>
                      <a:pt x="14" y="40"/>
                      <a:pt x="18" y="43"/>
                      <a:pt x="20" y="47"/>
                    </a:cubicBezTo>
                    <a:cubicBezTo>
                      <a:pt x="22" y="50"/>
                      <a:pt x="26" y="53"/>
                      <a:pt x="29" y="57"/>
                    </a:cubicBezTo>
                    <a:cubicBezTo>
                      <a:pt x="32" y="56"/>
                      <a:pt x="31" y="57"/>
                      <a:pt x="34" y="56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4" y="59"/>
                      <a:pt x="33" y="59"/>
                      <a:pt x="35" y="58"/>
                    </a:cubicBezTo>
                    <a:cubicBezTo>
                      <a:pt x="37" y="58"/>
                      <a:pt x="33" y="60"/>
                      <a:pt x="34" y="60"/>
                    </a:cubicBezTo>
                    <a:cubicBezTo>
                      <a:pt x="33" y="60"/>
                      <a:pt x="35" y="59"/>
                      <a:pt x="35" y="60"/>
                    </a:cubicBezTo>
                    <a:cubicBezTo>
                      <a:pt x="37" y="60"/>
                      <a:pt x="33" y="60"/>
                      <a:pt x="32" y="62"/>
                    </a:cubicBezTo>
                    <a:cubicBezTo>
                      <a:pt x="34" y="64"/>
                      <a:pt x="37" y="65"/>
                      <a:pt x="37" y="67"/>
                    </a:cubicBezTo>
                    <a:cubicBezTo>
                      <a:pt x="37" y="67"/>
                      <a:pt x="38" y="66"/>
                      <a:pt x="38" y="66"/>
                    </a:cubicBezTo>
                    <a:cubicBezTo>
                      <a:pt x="35" y="68"/>
                      <a:pt x="39" y="66"/>
                      <a:pt x="38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9" y="69"/>
                      <a:pt x="38" y="70"/>
                    </a:cubicBezTo>
                    <a:cubicBezTo>
                      <a:pt x="39" y="70"/>
                      <a:pt x="37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41" y="72"/>
                      <a:pt x="37" y="75"/>
                      <a:pt x="40" y="74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1" y="76"/>
                      <a:pt x="41" y="79"/>
                      <a:pt x="43" y="80"/>
                    </a:cubicBezTo>
                    <a:cubicBezTo>
                      <a:pt x="44" y="81"/>
                      <a:pt x="42" y="84"/>
                      <a:pt x="44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4" y="84"/>
                    </a:cubicBezTo>
                    <a:cubicBezTo>
                      <a:pt x="46" y="84"/>
                      <a:pt x="45" y="86"/>
                      <a:pt x="45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5" y="88"/>
                      <a:pt x="48" y="88"/>
                      <a:pt x="47" y="89"/>
                    </a:cubicBezTo>
                    <a:cubicBezTo>
                      <a:pt x="50" y="88"/>
                      <a:pt x="49" y="89"/>
                      <a:pt x="50" y="89"/>
                    </a:cubicBezTo>
                    <a:cubicBezTo>
                      <a:pt x="50" y="89"/>
                      <a:pt x="49" y="90"/>
                      <a:pt x="48" y="90"/>
                    </a:cubicBezTo>
                    <a:cubicBezTo>
                      <a:pt x="49" y="91"/>
                      <a:pt x="49" y="91"/>
                      <a:pt x="49" y="92"/>
                    </a:cubicBezTo>
                    <a:cubicBezTo>
                      <a:pt x="49" y="92"/>
                      <a:pt x="51" y="92"/>
                      <a:pt x="51" y="92"/>
                    </a:cubicBezTo>
                    <a:cubicBezTo>
                      <a:pt x="49" y="93"/>
                      <a:pt x="51" y="93"/>
                      <a:pt x="50" y="94"/>
                    </a:cubicBezTo>
                    <a:cubicBezTo>
                      <a:pt x="52" y="93"/>
                      <a:pt x="54" y="93"/>
                      <a:pt x="53" y="94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3" y="95"/>
                      <a:pt x="51" y="98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6" y="100"/>
                      <a:pt x="54" y="103"/>
                      <a:pt x="58" y="103"/>
                    </a:cubicBezTo>
                    <a:cubicBezTo>
                      <a:pt x="57" y="104"/>
                      <a:pt x="56" y="105"/>
                      <a:pt x="57" y="105"/>
                    </a:cubicBezTo>
                    <a:cubicBezTo>
                      <a:pt x="58" y="105"/>
                      <a:pt x="58" y="106"/>
                      <a:pt x="60" y="105"/>
                    </a:cubicBezTo>
                    <a:cubicBezTo>
                      <a:pt x="61" y="106"/>
                      <a:pt x="59" y="106"/>
                      <a:pt x="59" y="106"/>
                    </a:cubicBezTo>
                    <a:cubicBezTo>
                      <a:pt x="59" y="107"/>
                      <a:pt x="57" y="108"/>
                      <a:pt x="59" y="108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9" y="109"/>
                      <a:pt x="61" y="109"/>
                      <a:pt x="60" y="110"/>
                    </a:cubicBezTo>
                    <a:cubicBezTo>
                      <a:pt x="61" y="110"/>
                      <a:pt x="62" y="111"/>
                      <a:pt x="64" y="110"/>
                    </a:cubicBezTo>
                    <a:cubicBezTo>
                      <a:pt x="64" y="110"/>
                      <a:pt x="61" y="111"/>
                      <a:pt x="63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3"/>
                      <a:pt x="62" y="114"/>
                      <a:pt x="63" y="115"/>
                    </a:cubicBezTo>
                    <a:cubicBezTo>
                      <a:pt x="61" y="116"/>
                      <a:pt x="64" y="116"/>
                      <a:pt x="62" y="117"/>
                    </a:cubicBezTo>
                    <a:cubicBezTo>
                      <a:pt x="64" y="118"/>
                      <a:pt x="62" y="119"/>
                      <a:pt x="65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20"/>
                      <a:pt x="64" y="121"/>
                      <a:pt x="63" y="121"/>
                    </a:cubicBezTo>
                    <a:cubicBezTo>
                      <a:pt x="63" y="122"/>
                      <a:pt x="65" y="122"/>
                      <a:pt x="66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3"/>
                      <a:pt x="67" y="123"/>
                      <a:pt x="69" y="123"/>
                    </a:cubicBezTo>
                    <a:cubicBezTo>
                      <a:pt x="68" y="123"/>
                      <a:pt x="69" y="123"/>
                      <a:pt x="68" y="124"/>
                    </a:cubicBezTo>
                    <a:cubicBezTo>
                      <a:pt x="67" y="123"/>
                      <a:pt x="66" y="123"/>
                      <a:pt x="64" y="123"/>
                    </a:cubicBezTo>
                    <a:cubicBezTo>
                      <a:pt x="63" y="123"/>
                      <a:pt x="67" y="124"/>
                      <a:pt x="65" y="124"/>
                    </a:cubicBezTo>
                    <a:cubicBezTo>
                      <a:pt x="64" y="125"/>
                      <a:pt x="65" y="125"/>
                      <a:pt x="67" y="125"/>
                    </a:cubicBezTo>
                    <a:cubicBezTo>
                      <a:pt x="66" y="125"/>
                      <a:pt x="66" y="125"/>
                      <a:pt x="65" y="125"/>
                    </a:cubicBezTo>
                    <a:cubicBezTo>
                      <a:pt x="65" y="126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9" y="126"/>
                    </a:cubicBezTo>
                    <a:cubicBezTo>
                      <a:pt x="69" y="126"/>
                      <a:pt x="68" y="126"/>
                      <a:pt x="69" y="126"/>
                    </a:cubicBezTo>
                    <a:cubicBezTo>
                      <a:pt x="70" y="126"/>
                      <a:pt x="71" y="126"/>
                      <a:pt x="69" y="126"/>
                    </a:cubicBezTo>
                    <a:cubicBezTo>
                      <a:pt x="68" y="127"/>
                      <a:pt x="67" y="126"/>
                      <a:pt x="66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7"/>
                      <a:pt x="71" y="127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1" y="126"/>
                      <a:pt x="72" y="125"/>
                      <a:pt x="71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69" y="125"/>
                      <a:pt x="67" y="124"/>
                      <a:pt x="69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1" y="124"/>
                      <a:pt x="70" y="124"/>
                      <a:pt x="71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0" y="124"/>
                      <a:pt x="72" y="122"/>
                      <a:pt x="71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2"/>
                      <a:pt x="70" y="123"/>
                      <a:pt x="70" y="122"/>
                    </a:cubicBezTo>
                    <a:cubicBezTo>
                      <a:pt x="71" y="122"/>
                      <a:pt x="73" y="122"/>
                      <a:pt x="74" y="121"/>
                    </a:cubicBezTo>
                    <a:cubicBezTo>
                      <a:pt x="74" y="121"/>
                      <a:pt x="72" y="120"/>
                      <a:pt x="74" y="119"/>
                    </a:cubicBezTo>
                    <a:cubicBezTo>
                      <a:pt x="73" y="118"/>
                      <a:pt x="72" y="118"/>
                      <a:pt x="71" y="118"/>
                    </a:cubicBezTo>
                    <a:cubicBezTo>
                      <a:pt x="71" y="117"/>
                      <a:pt x="74" y="117"/>
                      <a:pt x="73" y="117"/>
                    </a:cubicBezTo>
                    <a:cubicBezTo>
                      <a:pt x="74" y="117"/>
                      <a:pt x="75" y="117"/>
                      <a:pt x="75" y="116"/>
                    </a:cubicBezTo>
                    <a:cubicBezTo>
                      <a:pt x="74" y="116"/>
                      <a:pt x="75" y="115"/>
                      <a:pt x="73" y="116"/>
                    </a:cubicBezTo>
                    <a:cubicBezTo>
                      <a:pt x="74" y="115"/>
                      <a:pt x="74" y="114"/>
                      <a:pt x="73" y="114"/>
                    </a:cubicBezTo>
                    <a:cubicBezTo>
                      <a:pt x="73" y="114"/>
                      <a:pt x="75" y="114"/>
                      <a:pt x="76" y="113"/>
                    </a:cubicBezTo>
                    <a:cubicBezTo>
                      <a:pt x="74" y="113"/>
                      <a:pt x="73" y="113"/>
                      <a:pt x="73" y="112"/>
                    </a:cubicBezTo>
                    <a:cubicBezTo>
                      <a:pt x="72" y="112"/>
                      <a:pt x="72" y="113"/>
                      <a:pt x="70" y="113"/>
                    </a:cubicBezTo>
                    <a:cubicBezTo>
                      <a:pt x="70" y="113"/>
                      <a:pt x="69" y="113"/>
                      <a:pt x="69" y="113"/>
                    </a:cubicBezTo>
                    <a:cubicBezTo>
                      <a:pt x="71" y="112"/>
                      <a:pt x="74" y="112"/>
                      <a:pt x="74" y="111"/>
                    </a:cubicBezTo>
                    <a:cubicBezTo>
                      <a:pt x="77" y="111"/>
                      <a:pt x="73" y="112"/>
                      <a:pt x="76" y="111"/>
                    </a:cubicBezTo>
                    <a:cubicBezTo>
                      <a:pt x="78" y="111"/>
                      <a:pt x="79" y="112"/>
                      <a:pt x="77" y="113"/>
                    </a:cubicBezTo>
                    <a:cubicBezTo>
                      <a:pt x="80" y="113"/>
                      <a:pt x="78" y="112"/>
                      <a:pt x="80" y="112"/>
                    </a:cubicBezTo>
                    <a:cubicBezTo>
                      <a:pt x="80" y="111"/>
                      <a:pt x="78" y="111"/>
                      <a:pt x="78" y="111"/>
                    </a:cubicBezTo>
                    <a:cubicBezTo>
                      <a:pt x="77" y="111"/>
                      <a:pt x="77" y="111"/>
                      <a:pt x="76" y="111"/>
                    </a:cubicBezTo>
                    <a:cubicBezTo>
                      <a:pt x="73" y="111"/>
                      <a:pt x="77" y="110"/>
                      <a:pt x="77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09"/>
                      <a:pt x="77" y="110"/>
                      <a:pt x="77" y="109"/>
                    </a:cubicBezTo>
                    <a:cubicBezTo>
                      <a:pt x="80" y="108"/>
                      <a:pt x="78" y="110"/>
                      <a:pt x="80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79" y="109"/>
                      <a:pt x="80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9" y="108"/>
                      <a:pt x="77" y="108"/>
                      <a:pt x="77" y="109"/>
                    </a:cubicBezTo>
                    <a:cubicBezTo>
                      <a:pt x="74" y="109"/>
                      <a:pt x="77" y="109"/>
                      <a:pt x="76" y="108"/>
                    </a:cubicBezTo>
                    <a:cubicBezTo>
                      <a:pt x="74" y="108"/>
                      <a:pt x="76" y="108"/>
                      <a:pt x="75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2" y="108"/>
                      <a:pt x="74" y="108"/>
                      <a:pt x="75" y="107"/>
                    </a:cubicBezTo>
                    <a:cubicBezTo>
                      <a:pt x="76" y="107"/>
                      <a:pt x="76" y="108"/>
                      <a:pt x="75" y="108"/>
                    </a:cubicBezTo>
                    <a:cubicBezTo>
                      <a:pt x="77" y="108"/>
                      <a:pt x="79" y="107"/>
                      <a:pt x="80" y="107"/>
                    </a:cubicBezTo>
                    <a:cubicBezTo>
                      <a:pt x="81" y="106"/>
                      <a:pt x="79" y="107"/>
                      <a:pt x="78" y="107"/>
                    </a:cubicBezTo>
                    <a:cubicBezTo>
                      <a:pt x="78" y="107"/>
                      <a:pt x="76" y="107"/>
                      <a:pt x="76" y="107"/>
                    </a:cubicBezTo>
                    <a:cubicBezTo>
                      <a:pt x="71" y="107"/>
                      <a:pt x="79" y="106"/>
                      <a:pt x="78" y="105"/>
                    </a:cubicBezTo>
                    <a:cubicBezTo>
                      <a:pt x="75" y="106"/>
                      <a:pt x="74" y="105"/>
                      <a:pt x="70" y="107"/>
                    </a:cubicBezTo>
                    <a:cubicBezTo>
                      <a:pt x="70" y="107"/>
                      <a:pt x="69" y="107"/>
                      <a:pt x="69" y="106"/>
                    </a:cubicBezTo>
                    <a:cubicBezTo>
                      <a:pt x="71" y="106"/>
                      <a:pt x="71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3"/>
                      <a:pt x="77" y="104"/>
                      <a:pt x="76" y="103"/>
                    </a:cubicBezTo>
                    <a:cubicBezTo>
                      <a:pt x="77" y="103"/>
                      <a:pt x="78" y="103"/>
                      <a:pt x="78" y="102"/>
                    </a:cubicBezTo>
                    <a:cubicBezTo>
                      <a:pt x="77" y="103"/>
                      <a:pt x="75" y="103"/>
                      <a:pt x="75" y="103"/>
                    </a:cubicBezTo>
                    <a:cubicBezTo>
                      <a:pt x="74" y="103"/>
                      <a:pt x="76" y="102"/>
                      <a:pt x="77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7" y="102"/>
                      <a:pt x="79" y="101"/>
                      <a:pt x="79" y="101"/>
                    </a:cubicBezTo>
                    <a:cubicBezTo>
                      <a:pt x="77" y="101"/>
                      <a:pt x="76" y="102"/>
                      <a:pt x="74" y="102"/>
                    </a:cubicBezTo>
                    <a:cubicBezTo>
                      <a:pt x="74" y="102"/>
                      <a:pt x="75" y="101"/>
                      <a:pt x="75" y="101"/>
                    </a:cubicBezTo>
                    <a:cubicBezTo>
                      <a:pt x="76" y="101"/>
                      <a:pt x="76" y="101"/>
                      <a:pt x="76" y="101"/>
                    </a:cubicBezTo>
                    <a:cubicBezTo>
                      <a:pt x="76" y="101"/>
                      <a:pt x="79" y="100"/>
                      <a:pt x="78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7" y="99"/>
                      <a:pt x="75" y="99"/>
                      <a:pt x="76" y="99"/>
                    </a:cubicBezTo>
                    <a:cubicBezTo>
                      <a:pt x="74" y="100"/>
                      <a:pt x="77" y="99"/>
                      <a:pt x="76" y="100"/>
                    </a:cubicBezTo>
                    <a:cubicBezTo>
                      <a:pt x="74" y="100"/>
                      <a:pt x="74" y="100"/>
                      <a:pt x="73" y="100"/>
                    </a:cubicBezTo>
                    <a:cubicBezTo>
                      <a:pt x="76" y="99"/>
                      <a:pt x="73" y="99"/>
                      <a:pt x="73" y="99"/>
                    </a:cubicBezTo>
                    <a:cubicBezTo>
                      <a:pt x="74" y="98"/>
                      <a:pt x="75" y="98"/>
                      <a:pt x="75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7" y="97"/>
                      <a:pt x="73" y="98"/>
                      <a:pt x="73" y="97"/>
                    </a:cubicBezTo>
                    <a:cubicBezTo>
                      <a:pt x="75" y="97"/>
                      <a:pt x="76" y="96"/>
                      <a:pt x="76" y="96"/>
                    </a:cubicBezTo>
                    <a:cubicBezTo>
                      <a:pt x="74" y="97"/>
                      <a:pt x="73" y="97"/>
                      <a:pt x="71" y="97"/>
                    </a:cubicBezTo>
                    <a:cubicBezTo>
                      <a:pt x="72" y="96"/>
                      <a:pt x="75" y="96"/>
                      <a:pt x="76" y="96"/>
                    </a:cubicBezTo>
                    <a:cubicBezTo>
                      <a:pt x="74" y="96"/>
                      <a:pt x="77" y="94"/>
                      <a:pt x="75" y="95"/>
                    </a:cubicBezTo>
                    <a:cubicBezTo>
                      <a:pt x="74" y="96"/>
                      <a:pt x="73" y="96"/>
                      <a:pt x="72" y="96"/>
                    </a:cubicBezTo>
                    <a:cubicBezTo>
                      <a:pt x="72" y="95"/>
                      <a:pt x="73" y="96"/>
                      <a:pt x="74" y="95"/>
                    </a:cubicBezTo>
                    <a:cubicBezTo>
                      <a:pt x="74" y="95"/>
                      <a:pt x="72" y="95"/>
                      <a:pt x="71" y="96"/>
                    </a:cubicBezTo>
                    <a:cubicBezTo>
                      <a:pt x="71" y="95"/>
                      <a:pt x="69" y="96"/>
                      <a:pt x="70" y="95"/>
                    </a:cubicBezTo>
                    <a:cubicBezTo>
                      <a:pt x="72" y="94"/>
                      <a:pt x="71" y="95"/>
                      <a:pt x="72" y="95"/>
                    </a:cubicBezTo>
                    <a:cubicBezTo>
                      <a:pt x="72" y="94"/>
                      <a:pt x="68" y="96"/>
                      <a:pt x="68" y="95"/>
                    </a:cubicBezTo>
                    <a:cubicBezTo>
                      <a:pt x="67" y="96"/>
                      <a:pt x="64" y="97"/>
                      <a:pt x="63" y="97"/>
                    </a:cubicBezTo>
                    <a:cubicBezTo>
                      <a:pt x="63" y="96"/>
                      <a:pt x="64" y="97"/>
                      <a:pt x="66" y="96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8" y="94"/>
                      <a:pt x="70" y="95"/>
                      <a:pt x="72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3"/>
                      <a:pt x="74" y="93"/>
                      <a:pt x="74" y="92"/>
                    </a:cubicBezTo>
                    <a:cubicBezTo>
                      <a:pt x="72" y="93"/>
                      <a:pt x="74" y="92"/>
                      <a:pt x="73" y="92"/>
                    </a:cubicBezTo>
                    <a:cubicBezTo>
                      <a:pt x="71" y="92"/>
                      <a:pt x="74" y="92"/>
                      <a:pt x="72" y="92"/>
                    </a:cubicBezTo>
                    <a:cubicBezTo>
                      <a:pt x="72" y="92"/>
                      <a:pt x="69" y="93"/>
                      <a:pt x="70" y="92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1" y="92"/>
                      <a:pt x="72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89"/>
                      <a:pt x="72" y="88"/>
                      <a:pt x="67" y="88"/>
                    </a:cubicBezTo>
                    <a:cubicBezTo>
                      <a:pt x="69" y="87"/>
                      <a:pt x="69" y="87"/>
                      <a:pt x="70" y="86"/>
                    </a:cubicBezTo>
                    <a:cubicBezTo>
                      <a:pt x="69" y="86"/>
                      <a:pt x="68" y="86"/>
                      <a:pt x="68" y="86"/>
                    </a:cubicBezTo>
                    <a:cubicBezTo>
                      <a:pt x="69" y="85"/>
                      <a:pt x="69" y="85"/>
                      <a:pt x="69" y="85"/>
                    </a:cubicBezTo>
                    <a:cubicBezTo>
                      <a:pt x="70" y="84"/>
                      <a:pt x="68" y="85"/>
                      <a:pt x="67" y="85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9" y="83"/>
                      <a:pt x="67" y="84"/>
                      <a:pt x="67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6" y="84"/>
                      <a:pt x="66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2"/>
                      <a:pt x="67" y="81"/>
                      <a:pt x="66" y="81"/>
                    </a:cubicBezTo>
                    <a:cubicBezTo>
                      <a:pt x="66" y="82"/>
                      <a:pt x="65" y="82"/>
                      <a:pt x="64" y="82"/>
                    </a:cubicBezTo>
                    <a:cubicBezTo>
                      <a:pt x="62" y="83"/>
                      <a:pt x="64" y="82"/>
                      <a:pt x="63" y="82"/>
                    </a:cubicBezTo>
                    <a:cubicBezTo>
                      <a:pt x="64" y="82"/>
                      <a:pt x="64" y="81"/>
                      <a:pt x="65" y="81"/>
                    </a:cubicBezTo>
                    <a:cubicBezTo>
                      <a:pt x="68" y="79"/>
                      <a:pt x="65" y="79"/>
                      <a:pt x="65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6" y="77"/>
                      <a:pt x="63" y="77"/>
                      <a:pt x="64" y="76"/>
                    </a:cubicBezTo>
                    <a:cubicBezTo>
                      <a:pt x="63" y="76"/>
                      <a:pt x="60" y="77"/>
                      <a:pt x="60" y="77"/>
                    </a:cubicBezTo>
                    <a:cubicBezTo>
                      <a:pt x="58" y="78"/>
                      <a:pt x="62" y="76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0" y="75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2" y="73"/>
                      <a:pt x="62" y="73"/>
                    </a:cubicBezTo>
                    <a:cubicBezTo>
                      <a:pt x="60" y="74"/>
                      <a:pt x="61" y="72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2" y="71"/>
                      <a:pt x="60" y="72"/>
                      <a:pt x="59" y="73"/>
                    </a:cubicBezTo>
                    <a:cubicBezTo>
                      <a:pt x="57" y="73"/>
                      <a:pt x="59" y="72"/>
                      <a:pt x="59" y="72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61" y="72"/>
                      <a:pt x="60" y="72"/>
                      <a:pt x="61" y="71"/>
                    </a:cubicBezTo>
                    <a:cubicBezTo>
                      <a:pt x="61" y="71"/>
                      <a:pt x="59" y="72"/>
                      <a:pt x="59" y="72"/>
                    </a:cubicBezTo>
                    <a:cubicBezTo>
                      <a:pt x="59" y="71"/>
                      <a:pt x="58" y="71"/>
                      <a:pt x="60" y="70"/>
                    </a:cubicBezTo>
                    <a:cubicBezTo>
                      <a:pt x="59" y="71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7" y="72"/>
                    </a:cubicBezTo>
                    <a:cubicBezTo>
                      <a:pt x="57" y="72"/>
                      <a:pt x="56" y="72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2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6" y="71"/>
                      <a:pt x="56" y="70"/>
                      <a:pt x="56" y="70"/>
                    </a:cubicBezTo>
                    <a:cubicBezTo>
                      <a:pt x="57" y="69"/>
                      <a:pt x="59" y="69"/>
                      <a:pt x="59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8" y="68"/>
                      <a:pt x="59" y="68"/>
                    </a:cubicBezTo>
                    <a:cubicBezTo>
                      <a:pt x="59" y="66"/>
                      <a:pt x="54" y="69"/>
                      <a:pt x="55" y="68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8" y="66"/>
                      <a:pt x="56" y="67"/>
                    </a:cubicBezTo>
                    <a:cubicBezTo>
                      <a:pt x="55" y="68"/>
                      <a:pt x="56" y="67"/>
                      <a:pt x="55" y="67"/>
                    </a:cubicBezTo>
                    <a:cubicBezTo>
                      <a:pt x="59" y="65"/>
                      <a:pt x="55" y="65"/>
                      <a:pt x="57" y="63"/>
                    </a:cubicBezTo>
                    <a:cubicBezTo>
                      <a:pt x="54" y="64"/>
                      <a:pt x="56" y="63"/>
                      <a:pt x="55" y="63"/>
                    </a:cubicBezTo>
                    <a:cubicBezTo>
                      <a:pt x="57" y="62"/>
                      <a:pt x="54" y="63"/>
                      <a:pt x="55" y="62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4" y="62"/>
                      <a:pt x="49" y="64"/>
                      <a:pt x="52" y="63"/>
                    </a:cubicBezTo>
                    <a:cubicBezTo>
                      <a:pt x="52" y="62"/>
                      <a:pt x="54" y="62"/>
                      <a:pt x="54" y="62"/>
                    </a:cubicBezTo>
                    <a:cubicBezTo>
                      <a:pt x="56" y="60"/>
                      <a:pt x="51" y="62"/>
                      <a:pt x="54" y="60"/>
                    </a:cubicBezTo>
                    <a:cubicBezTo>
                      <a:pt x="53" y="60"/>
                      <a:pt x="52" y="61"/>
                      <a:pt x="51" y="61"/>
                    </a:cubicBezTo>
                    <a:cubicBezTo>
                      <a:pt x="52" y="61"/>
                      <a:pt x="52" y="59"/>
                      <a:pt x="53" y="59"/>
                    </a:cubicBezTo>
                    <a:cubicBezTo>
                      <a:pt x="52" y="59"/>
                      <a:pt x="52" y="60"/>
                      <a:pt x="52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2" y="58"/>
                      <a:pt x="51" y="58"/>
                    </a:cubicBezTo>
                    <a:cubicBezTo>
                      <a:pt x="53" y="57"/>
                      <a:pt x="52" y="57"/>
                      <a:pt x="52" y="56"/>
                    </a:cubicBezTo>
                    <a:cubicBezTo>
                      <a:pt x="50" y="57"/>
                      <a:pt x="53" y="55"/>
                      <a:pt x="50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0" y="56"/>
                      <a:pt x="48" y="57"/>
                      <a:pt x="48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2" y="54"/>
                      <a:pt x="50" y="55"/>
                      <a:pt x="51" y="54"/>
                    </a:cubicBezTo>
                    <a:cubicBezTo>
                      <a:pt x="49" y="55"/>
                      <a:pt x="51" y="54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9" y="54"/>
                      <a:pt x="49" y="54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8" y="52"/>
                      <a:pt x="48" y="52"/>
                    </a:cubicBezTo>
                    <a:cubicBezTo>
                      <a:pt x="49" y="50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6" y="50"/>
                    </a:cubicBezTo>
                    <a:cubicBezTo>
                      <a:pt x="46" y="50"/>
                      <a:pt x="44" y="50"/>
                      <a:pt x="45" y="50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48"/>
                      <a:pt x="45" y="49"/>
                      <a:pt x="45" y="49"/>
                    </a:cubicBezTo>
                    <a:cubicBezTo>
                      <a:pt x="47" y="47"/>
                      <a:pt x="43" y="49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4" y="47"/>
                      <a:pt x="43" y="46"/>
                      <a:pt x="41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1" y="46"/>
                    </a:cubicBezTo>
                    <a:cubicBezTo>
                      <a:pt x="40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2" y="44"/>
                      <a:pt x="40" y="44"/>
                      <a:pt x="41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40" y="43"/>
                      <a:pt x="40" y="43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5"/>
                      <a:pt x="37" y="44"/>
                      <a:pt x="38" y="43"/>
                    </a:cubicBezTo>
                    <a:cubicBezTo>
                      <a:pt x="37" y="43"/>
                      <a:pt x="35" y="44"/>
                      <a:pt x="33" y="45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3" y="43"/>
                      <a:pt x="32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6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4" y="41"/>
                      <a:pt x="35" y="39"/>
                      <a:pt x="33" y="41"/>
                    </a:cubicBezTo>
                    <a:cubicBezTo>
                      <a:pt x="32" y="40"/>
                      <a:pt x="34" y="39"/>
                      <a:pt x="35" y="39"/>
                    </a:cubicBezTo>
                    <a:cubicBezTo>
                      <a:pt x="33" y="39"/>
                      <a:pt x="34" y="38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3" y="36"/>
                      <a:pt x="31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29" y="38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32" y="34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4"/>
                      <a:pt x="30" y="34"/>
                      <a:pt x="28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28" y="34"/>
                      <a:pt x="29" y="33"/>
                    </a:cubicBezTo>
                    <a:cubicBezTo>
                      <a:pt x="29" y="33"/>
                      <a:pt x="29" y="32"/>
                      <a:pt x="30" y="32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29"/>
                      <a:pt x="27" y="27"/>
                      <a:pt x="24" y="26"/>
                    </a:cubicBezTo>
                    <a:cubicBezTo>
                      <a:pt x="26" y="24"/>
                      <a:pt x="26" y="26"/>
                      <a:pt x="27" y="24"/>
                    </a:cubicBezTo>
                    <a:cubicBezTo>
                      <a:pt x="25" y="26"/>
                      <a:pt x="26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6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7" y="21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3"/>
                      <a:pt x="26" y="21"/>
                      <a:pt x="24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2" y="22"/>
                      <a:pt x="23" y="21"/>
                    </a:cubicBezTo>
                    <a:cubicBezTo>
                      <a:pt x="23" y="20"/>
                      <a:pt x="22" y="20"/>
                      <a:pt x="20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19"/>
                      <a:pt x="20" y="17"/>
                      <a:pt x="17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7"/>
                      <a:pt x="19" y="13"/>
                      <a:pt x="15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5" y="13"/>
                      <a:pt x="13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9"/>
                      <a:pt x="16" y="6"/>
                      <a:pt x="11" y="6"/>
                    </a:cubicBezTo>
                    <a:cubicBezTo>
                      <a:pt x="11" y="6"/>
                      <a:pt x="13" y="4"/>
                      <a:pt x="13" y="4"/>
                    </a:cubicBezTo>
                    <a:cubicBezTo>
                      <a:pt x="9" y="4"/>
                      <a:pt x="13" y="0"/>
                      <a:pt x="7" y="1"/>
                    </a:cubicBezTo>
                    <a:cubicBezTo>
                      <a:pt x="6" y="0"/>
                      <a:pt x="0" y="2"/>
                      <a:pt x="0" y="2"/>
                    </a:cubicBezTo>
                    <a:cubicBezTo>
                      <a:pt x="3" y="4"/>
                      <a:pt x="3" y="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0" name="Freeform 128"/>
              <p:cNvSpPr/>
              <p:nvPr/>
            </p:nvSpPr>
            <p:spPr bwMode="auto">
              <a:xfrm>
                <a:off x="3538" y="152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1" name="Freeform 129"/>
              <p:cNvSpPr/>
              <p:nvPr/>
            </p:nvSpPr>
            <p:spPr bwMode="auto">
              <a:xfrm>
                <a:off x="3460" y="14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2" name="Freeform 130"/>
              <p:cNvSpPr/>
              <p:nvPr/>
            </p:nvSpPr>
            <p:spPr bwMode="auto">
              <a:xfrm>
                <a:off x="3445" y="1392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3" name="Freeform 131"/>
              <p:cNvSpPr/>
              <p:nvPr/>
            </p:nvSpPr>
            <p:spPr bwMode="auto">
              <a:xfrm>
                <a:off x="3468" y="1405"/>
                <a:ext cx="4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4" name="Freeform 132"/>
              <p:cNvSpPr/>
              <p:nvPr/>
            </p:nvSpPr>
            <p:spPr bwMode="auto">
              <a:xfrm>
                <a:off x="3515" y="15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5" name="Freeform 133"/>
              <p:cNvSpPr/>
              <p:nvPr/>
            </p:nvSpPr>
            <p:spPr bwMode="auto">
              <a:xfrm>
                <a:off x="3470" y="140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6" name="Freeform 134"/>
              <p:cNvSpPr/>
              <p:nvPr/>
            </p:nvSpPr>
            <p:spPr bwMode="auto">
              <a:xfrm>
                <a:off x="3462" y="140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7" name="Freeform 135"/>
              <p:cNvSpPr/>
              <p:nvPr/>
            </p:nvSpPr>
            <p:spPr bwMode="auto">
              <a:xfrm>
                <a:off x="3909" y="1416"/>
                <a:ext cx="11" cy="2"/>
              </a:xfrm>
              <a:custGeom>
                <a:avLst/>
                <a:gdLst>
                  <a:gd name="T0" fmla="*/ 1 w 5"/>
                  <a:gd name="T1" fmla="*/ 1 h 1"/>
                  <a:gd name="T2" fmla="*/ 0 w 5"/>
                  <a:gd name="T3" fmla="*/ 1 h 1"/>
                  <a:gd name="T4" fmla="*/ 2 w 5"/>
                  <a:gd name="T5" fmla="*/ 1 h 1"/>
                  <a:gd name="T6" fmla="*/ 3 w 5"/>
                  <a:gd name="T7" fmla="*/ 1 h 1"/>
                  <a:gd name="T8" fmla="*/ 5 w 5"/>
                  <a:gd name="T9" fmla="*/ 0 h 1"/>
                  <a:gd name="T10" fmla="*/ 1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8" name="Freeform 136"/>
              <p:cNvSpPr/>
              <p:nvPr/>
            </p:nvSpPr>
            <p:spPr bwMode="auto">
              <a:xfrm>
                <a:off x="4491" y="138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399" name="Freeform 137"/>
              <p:cNvSpPr/>
              <p:nvPr/>
            </p:nvSpPr>
            <p:spPr bwMode="auto">
              <a:xfrm>
                <a:off x="4368" y="148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0" name="Freeform 138"/>
              <p:cNvSpPr/>
              <p:nvPr/>
            </p:nvSpPr>
            <p:spPr bwMode="auto">
              <a:xfrm>
                <a:off x="4504" y="137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1" name="Freeform 139"/>
              <p:cNvSpPr/>
              <p:nvPr/>
            </p:nvSpPr>
            <p:spPr bwMode="auto">
              <a:xfrm>
                <a:off x="4506" y="13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2" name="Freeform 140"/>
              <p:cNvSpPr/>
              <p:nvPr/>
            </p:nvSpPr>
            <p:spPr bwMode="auto">
              <a:xfrm>
                <a:off x="4368" y="1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3" name="Freeform 141"/>
              <p:cNvSpPr/>
              <p:nvPr/>
            </p:nvSpPr>
            <p:spPr bwMode="auto">
              <a:xfrm>
                <a:off x="4364" y="148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4" name="Freeform 142"/>
              <p:cNvSpPr/>
              <p:nvPr/>
            </p:nvSpPr>
            <p:spPr bwMode="auto">
              <a:xfrm>
                <a:off x="4368" y="149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5" name="Freeform 143"/>
              <p:cNvSpPr/>
              <p:nvPr/>
            </p:nvSpPr>
            <p:spPr bwMode="auto">
              <a:xfrm>
                <a:off x="4487" y="1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6" name="Freeform 144"/>
              <p:cNvSpPr/>
              <p:nvPr/>
            </p:nvSpPr>
            <p:spPr bwMode="auto">
              <a:xfrm>
                <a:off x="4514" y="138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7" name="Freeform 145"/>
              <p:cNvSpPr/>
              <p:nvPr/>
            </p:nvSpPr>
            <p:spPr bwMode="auto">
              <a:xfrm>
                <a:off x="4548" y="1397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8" name="Freeform 146"/>
              <p:cNvSpPr/>
              <p:nvPr/>
            </p:nvSpPr>
            <p:spPr bwMode="auto">
              <a:xfrm>
                <a:off x="4550" y="1399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09" name="Freeform 147"/>
              <p:cNvSpPr/>
              <p:nvPr/>
            </p:nvSpPr>
            <p:spPr bwMode="auto">
              <a:xfrm>
                <a:off x="4521" y="138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0" name="Freeform 148"/>
              <p:cNvSpPr/>
              <p:nvPr/>
            </p:nvSpPr>
            <p:spPr bwMode="auto">
              <a:xfrm>
                <a:off x="4516" y="1378"/>
                <a:ext cx="5" cy="8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2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4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1" name="Freeform 149"/>
              <p:cNvSpPr/>
              <p:nvPr/>
            </p:nvSpPr>
            <p:spPr bwMode="auto">
              <a:xfrm>
                <a:off x="4519" y="138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2" name="Freeform 150"/>
              <p:cNvSpPr/>
              <p:nvPr/>
            </p:nvSpPr>
            <p:spPr bwMode="auto">
              <a:xfrm>
                <a:off x="3876" y="13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3" name="Freeform 151"/>
              <p:cNvSpPr/>
              <p:nvPr/>
            </p:nvSpPr>
            <p:spPr bwMode="auto">
              <a:xfrm>
                <a:off x="4465" y="1920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4" name="Freeform 152"/>
              <p:cNvSpPr/>
              <p:nvPr/>
            </p:nvSpPr>
            <p:spPr bwMode="auto">
              <a:xfrm>
                <a:off x="4468" y="1918"/>
                <a:ext cx="6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5" name="Freeform 153"/>
              <p:cNvSpPr/>
              <p:nvPr/>
            </p:nvSpPr>
            <p:spPr bwMode="auto">
              <a:xfrm>
                <a:off x="3912" y="128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6" name="Freeform 154"/>
              <p:cNvSpPr/>
              <p:nvPr/>
            </p:nvSpPr>
            <p:spPr bwMode="auto">
              <a:xfrm>
                <a:off x="3876" y="132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7" name="Rectangle 155"/>
              <p:cNvSpPr>
                <a:spLocks noChangeArrowheads="1"/>
              </p:cNvSpPr>
              <p:nvPr/>
            </p:nvSpPr>
            <p:spPr bwMode="auto">
              <a:xfrm>
                <a:off x="4402" y="145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8" name="Freeform 156"/>
              <p:cNvSpPr/>
              <p:nvPr/>
            </p:nvSpPr>
            <p:spPr bwMode="auto">
              <a:xfrm>
                <a:off x="4546" y="14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19" name="Freeform 157"/>
              <p:cNvSpPr/>
              <p:nvPr/>
            </p:nvSpPr>
            <p:spPr bwMode="auto">
              <a:xfrm>
                <a:off x="3914" y="12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0" name="Freeform 158"/>
              <p:cNvSpPr/>
              <p:nvPr/>
            </p:nvSpPr>
            <p:spPr bwMode="auto">
              <a:xfrm>
                <a:off x="4423" y="1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1" name="Freeform 159"/>
              <p:cNvSpPr/>
              <p:nvPr/>
            </p:nvSpPr>
            <p:spPr bwMode="auto">
              <a:xfrm>
                <a:off x="4465" y="145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2" name="Freeform 160"/>
              <p:cNvSpPr/>
              <p:nvPr/>
            </p:nvSpPr>
            <p:spPr bwMode="auto">
              <a:xfrm>
                <a:off x="4355" y="1509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3" name="Freeform 161"/>
              <p:cNvSpPr/>
              <p:nvPr/>
            </p:nvSpPr>
            <p:spPr bwMode="auto">
              <a:xfrm>
                <a:off x="4383" y="14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4" name="Freeform 162"/>
              <p:cNvSpPr/>
              <p:nvPr/>
            </p:nvSpPr>
            <p:spPr bwMode="auto">
              <a:xfrm>
                <a:off x="4287" y="1378"/>
                <a:ext cx="261" cy="237"/>
              </a:xfrm>
              <a:custGeom>
                <a:avLst/>
                <a:gdLst>
                  <a:gd name="T0" fmla="*/ 27 w 123"/>
                  <a:gd name="T1" fmla="*/ 92 h 112"/>
                  <a:gd name="T2" fmla="*/ 33 w 123"/>
                  <a:gd name="T3" fmla="*/ 85 h 112"/>
                  <a:gd name="T4" fmla="*/ 52 w 123"/>
                  <a:gd name="T5" fmla="*/ 57 h 112"/>
                  <a:gd name="T6" fmla="*/ 61 w 123"/>
                  <a:gd name="T7" fmla="*/ 52 h 112"/>
                  <a:gd name="T8" fmla="*/ 69 w 123"/>
                  <a:gd name="T9" fmla="*/ 49 h 112"/>
                  <a:gd name="T10" fmla="*/ 81 w 123"/>
                  <a:gd name="T11" fmla="*/ 39 h 112"/>
                  <a:gd name="T12" fmla="*/ 89 w 123"/>
                  <a:gd name="T13" fmla="*/ 34 h 112"/>
                  <a:gd name="T14" fmla="*/ 100 w 123"/>
                  <a:gd name="T15" fmla="*/ 25 h 112"/>
                  <a:gd name="T16" fmla="*/ 105 w 123"/>
                  <a:gd name="T17" fmla="*/ 17 h 112"/>
                  <a:gd name="T18" fmla="*/ 115 w 123"/>
                  <a:gd name="T19" fmla="*/ 15 h 112"/>
                  <a:gd name="T20" fmla="*/ 119 w 123"/>
                  <a:gd name="T21" fmla="*/ 14 h 112"/>
                  <a:gd name="T22" fmla="*/ 121 w 123"/>
                  <a:gd name="T23" fmla="*/ 8 h 112"/>
                  <a:gd name="T24" fmla="*/ 122 w 123"/>
                  <a:gd name="T25" fmla="*/ 7 h 112"/>
                  <a:gd name="T26" fmla="*/ 118 w 123"/>
                  <a:gd name="T27" fmla="*/ 7 h 112"/>
                  <a:gd name="T28" fmla="*/ 113 w 123"/>
                  <a:gd name="T29" fmla="*/ 5 h 112"/>
                  <a:gd name="T30" fmla="*/ 107 w 123"/>
                  <a:gd name="T31" fmla="*/ 4 h 112"/>
                  <a:gd name="T32" fmla="*/ 106 w 123"/>
                  <a:gd name="T33" fmla="*/ 3 h 112"/>
                  <a:gd name="T34" fmla="*/ 102 w 123"/>
                  <a:gd name="T35" fmla="*/ 4 h 112"/>
                  <a:gd name="T36" fmla="*/ 101 w 123"/>
                  <a:gd name="T37" fmla="*/ 4 h 112"/>
                  <a:gd name="T38" fmla="*/ 99 w 123"/>
                  <a:gd name="T39" fmla="*/ 2 h 112"/>
                  <a:gd name="T40" fmla="*/ 98 w 123"/>
                  <a:gd name="T41" fmla="*/ 9 h 112"/>
                  <a:gd name="T42" fmla="*/ 96 w 123"/>
                  <a:gd name="T43" fmla="*/ 8 h 112"/>
                  <a:gd name="T44" fmla="*/ 93 w 123"/>
                  <a:gd name="T45" fmla="*/ 7 h 112"/>
                  <a:gd name="T46" fmla="*/ 91 w 123"/>
                  <a:gd name="T47" fmla="*/ 7 h 112"/>
                  <a:gd name="T48" fmla="*/ 89 w 123"/>
                  <a:gd name="T49" fmla="*/ 10 h 112"/>
                  <a:gd name="T50" fmla="*/ 87 w 123"/>
                  <a:gd name="T51" fmla="*/ 10 h 112"/>
                  <a:gd name="T52" fmla="*/ 89 w 123"/>
                  <a:gd name="T53" fmla="*/ 18 h 112"/>
                  <a:gd name="T54" fmla="*/ 85 w 123"/>
                  <a:gd name="T55" fmla="*/ 12 h 112"/>
                  <a:gd name="T56" fmla="*/ 78 w 123"/>
                  <a:gd name="T57" fmla="*/ 16 h 112"/>
                  <a:gd name="T58" fmla="*/ 75 w 123"/>
                  <a:gd name="T59" fmla="*/ 18 h 112"/>
                  <a:gd name="T60" fmla="*/ 75 w 123"/>
                  <a:gd name="T61" fmla="*/ 24 h 112"/>
                  <a:gd name="T62" fmla="*/ 67 w 123"/>
                  <a:gd name="T63" fmla="*/ 25 h 112"/>
                  <a:gd name="T64" fmla="*/ 65 w 123"/>
                  <a:gd name="T65" fmla="*/ 29 h 112"/>
                  <a:gd name="T66" fmla="*/ 64 w 123"/>
                  <a:gd name="T67" fmla="*/ 29 h 112"/>
                  <a:gd name="T68" fmla="*/ 64 w 123"/>
                  <a:gd name="T69" fmla="*/ 32 h 112"/>
                  <a:gd name="T70" fmla="*/ 60 w 123"/>
                  <a:gd name="T71" fmla="*/ 30 h 112"/>
                  <a:gd name="T72" fmla="*/ 59 w 123"/>
                  <a:gd name="T73" fmla="*/ 34 h 112"/>
                  <a:gd name="T74" fmla="*/ 55 w 123"/>
                  <a:gd name="T75" fmla="*/ 39 h 112"/>
                  <a:gd name="T76" fmla="*/ 50 w 123"/>
                  <a:gd name="T77" fmla="*/ 39 h 112"/>
                  <a:gd name="T78" fmla="*/ 47 w 123"/>
                  <a:gd name="T79" fmla="*/ 43 h 112"/>
                  <a:gd name="T80" fmla="*/ 45 w 123"/>
                  <a:gd name="T81" fmla="*/ 45 h 112"/>
                  <a:gd name="T82" fmla="*/ 44 w 123"/>
                  <a:gd name="T83" fmla="*/ 45 h 112"/>
                  <a:gd name="T84" fmla="*/ 42 w 123"/>
                  <a:gd name="T85" fmla="*/ 48 h 112"/>
                  <a:gd name="T86" fmla="*/ 39 w 123"/>
                  <a:gd name="T87" fmla="*/ 54 h 112"/>
                  <a:gd name="T88" fmla="*/ 38 w 123"/>
                  <a:gd name="T89" fmla="*/ 56 h 112"/>
                  <a:gd name="T90" fmla="*/ 38 w 123"/>
                  <a:gd name="T91" fmla="*/ 63 h 112"/>
                  <a:gd name="T92" fmla="*/ 34 w 123"/>
                  <a:gd name="T93" fmla="*/ 65 h 112"/>
                  <a:gd name="T94" fmla="*/ 30 w 123"/>
                  <a:gd name="T95" fmla="*/ 69 h 112"/>
                  <a:gd name="T96" fmla="*/ 27 w 123"/>
                  <a:gd name="T97" fmla="*/ 71 h 112"/>
                  <a:gd name="T98" fmla="*/ 19 w 123"/>
                  <a:gd name="T99" fmla="*/ 78 h 112"/>
                  <a:gd name="T100" fmla="*/ 17 w 123"/>
                  <a:gd name="T101" fmla="*/ 80 h 112"/>
                  <a:gd name="T102" fmla="*/ 13 w 123"/>
                  <a:gd name="T103" fmla="*/ 88 h 112"/>
                  <a:gd name="T104" fmla="*/ 12 w 123"/>
                  <a:gd name="T105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" h="112">
                    <a:moveTo>
                      <a:pt x="9" y="112"/>
                    </a:moveTo>
                    <a:cubicBezTo>
                      <a:pt x="9" y="108"/>
                      <a:pt x="13" y="106"/>
                      <a:pt x="17" y="105"/>
                    </a:cubicBezTo>
                    <a:cubicBezTo>
                      <a:pt x="17" y="104"/>
                      <a:pt x="17" y="102"/>
                      <a:pt x="18" y="102"/>
                    </a:cubicBezTo>
                    <a:cubicBezTo>
                      <a:pt x="20" y="98"/>
                      <a:pt x="27" y="98"/>
                      <a:pt x="28" y="93"/>
                    </a:cubicBezTo>
                    <a:cubicBezTo>
                      <a:pt x="27" y="93"/>
                      <a:pt x="27" y="92"/>
                      <a:pt x="26" y="91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8" y="92"/>
                      <a:pt x="28" y="92"/>
                    </a:cubicBezTo>
                    <a:cubicBezTo>
                      <a:pt x="29" y="91"/>
                      <a:pt x="29" y="89"/>
                      <a:pt x="31" y="88"/>
                    </a:cubicBezTo>
                    <a:cubicBezTo>
                      <a:pt x="29" y="86"/>
                      <a:pt x="31" y="87"/>
                      <a:pt x="29" y="85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4"/>
                      <a:pt x="30" y="84"/>
                      <a:pt x="33" y="85"/>
                    </a:cubicBezTo>
                    <a:cubicBezTo>
                      <a:pt x="38" y="83"/>
                      <a:pt x="40" y="79"/>
                      <a:pt x="43" y="76"/>
                    </a:cubicBezTo>
                    <a:cubicBezTo>
                      <a:pt x="46" y="72"/>
                      <a:pt x="48" y="68"/>
                      <a:pt x="52" y="64"/>
                    </a:cubicBezTo>
                    <a:cubicBezTo>
                      <a:pt x="50" y="61"/>
                      <a:pt x="52" y="61"/>
                      <a:pt x="5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8"/>
                      <a:pt x="52" y="59"/>
                      <a:pt x="54" y="59"/>
                    </a:cubicBezTo>
                    <a:cubicBezTo>
                      <a:pt x="53" y="58"/>
                      <a:pt x="54" y="59"/>
                      <a:pt x="52" y="57"/>
                    </a:cubicBezTo>
                    <a:cubicBezTo>
                      <a:pt x="51" y="56"/>
                      <a:pt x="55" y="59"/>
                      <a:pt x="54" y="58"/>
                    </a:cubicBezTo>
                    <a:cubicBezTo>
                      <a:pt x="55" y="59"/>
                      <a:pt x="53" y="57"/>
                      <a:pt x="54" y="58"/>
                    </a:cubicBezTo>
                    <a:cubicBezTo>
                      <a:pt x="53" y="55"/>
                      <a:pt x="55" y="59"/>
                      <a:pt x="57" y="59"/>
                    </a:cubicBezTo>
                    <a:cubicBezTo>
                      <a:pt x="58" y="57"/>
                      <a:pt x="58" y="54"/>
                      <a:pt x="61" y="54"/>
                    </a:cubicBezTo>
                    <a:cubicBezTo>
                      <a:pt x="61" y="54"/>
                      <a:pt x="60" y="52"/>
                      <a:pt x="60" y="52"/>
                    </a:cubicBezTo>
                    <a:cubicBezTo>
                      <a:pt x="62" y="55"/>
                      <a:pt x="60" y="51"/>
                      <a:pt x="61" y="52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3" y="54"/>
                      <a:pt x="63" y="51"/>
                      <a:pt x="64" y="52"/>
                    </a:cubicBezTo>
                    <a:cubicBezTo>
                      <a:pt x="64" y="50"/>
                      <a:pt x="67" y="52"/>
                      <a:pt x="66" y="50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66" y="48"/>
                      <a:pt x="70" y="51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1" y="48"/>
                      <a:pt x="73" y="47"/>
                      <a:pt x="74" y="44"/>
                    </a:cubicBezTo>
                    <a:cubicBezTo>
                      <a:pt x="75" y="43"/>
                      <a:pt x="78" y="45"/>
                      <a:pt x="79" y="42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9" y="42"/>
                      <a:pt x="79" y="42"/>
                    </a:cubicBezTo>
                    <a:cubicBezTo>
                      <a:pt x="79" y="40"/>
                      <a:pt x="81" y="41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3" y="41"/>
                      <a:pt x="82" y="37"/>
                      <a:pt x="84" y="38"/>
                    </a:cubicBezTo>
                    <a:cubicBezTo>
                      <a:pt x="82" y="36"/>
                      <a:pt x="84" y="37"/>
                      <a:pt x="84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6"/>
                      <a:pt x="85" y="36"/>
                      <a:pt x="87" y="36"/>
                    </a:cubicBezTo>
                    <a:cubicBezTo>
                      <a:pt x="87" y="36"/>
                      <a:pt x="86" y="34"/>
                      <a:pt x="87" y="34"/>
                    </a:cubicBezTo>
                    <a:cubicBezTo>
                      <a:pt x="88" y="36"/>
                      <a:pt x="88" y="34"/>
                      <a:pt x="89" y="34"/>
                    </a:cubicBezTo>
                    <a:cubicBezTo>
                      <a:pt x="87" y="32"/>
                      <a:pt x="87" y="31"/>
                      <a:pt x="88" y="3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0" y="31"/>
                      <a:pt x="93" y="33"/>
                      <a:pt x="93" y="2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8"/>
                      <a:pt x="98" y="29"/>
                      <a:pt x="98" y="25"/>
                    </a:cubicBezTo>
                    <a:cubicBezTo>
                      <a:pt x="99" y="25"/>
                      <a:pt x="100" y="26"/>
                      <a:pt x="100" y="25"/>
                    </a:cubicBezTo>
                    <a:cubicBezTo>
                      <a:pt x="100" y="24"/>
                      <a:pt x="101" y="24"/>
                      <a:pt x="100" y="22"/>
                    </a:cubicBezTo>
                    <a:cubicBezTo>
                      <a:pt x="100" y="21"/>
                      <a:pt x="101" y="22"/>
                      <a:pt x="101" y="23"/>
                    </a:cubicBezTo>
                    <a:cubicBezTo>
                      <a:pt x="102" y="23"/>
                      <a:pt x="104" y="25"/>
                      <a:pt x="103" y="22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2"/>
                      <a:pt x="104" y="20"/>
                      <a:pt x="106" y="21"/>
                    </a:cubicBezTo>
                    <a:cubicBezTo>
                      <a:pt x="105" y="19"/>
                      <a:pt x="106" y="19"/>
                      <a:pt x="105" y="17"/>
                    </a:cubicBezTo>
                    <a:cubicBezTo>
                      <a:pt x="105" y="17"/>
                      <a:pt x="106" y="19"/>
                      <a:pt x="106" y="18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8" y="20"/>
                      <a:pt x="109" y="18"/>
                      <a:pt x="110" y="16"/>
                    </a:cubicBezTo>
                    <a:cubicBezTo>
                      <a:pt x="112" y="19"/>
                      <a:pt x="112" y="16"/>
                      <a:pt x="113" y="17"/>
                    </a:cubicBezTo>
                    <a:cubicBezTo>
                      <a:pt x="113" y="15"/>
                      <a:pt x="115" y="17"/>
                      <a:pt x="114" y="14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6" y="15"/>
                      <a:pt x="117" y="15"/>
                    </a:cubicBezTo>
                    <a:cubicBezTo>
                      <a:pt x="118" y="16"/>
                      <a:pt x="118" y="14"/>
                      <a:pt x="118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8" y="11"/>
                      <a:pt x="118" y="9"/>
                    </a:cubicBezTo>
                    <a:cubicBezTo>
                      <a:pt x="119" y="10"/>
                      <a:pt x="118" y="9"/>
                      <a:pt x="119" y="10"/>
                    </a:cubicBezTo>
                    <a:cubicBezTo>
                      <a:pt x="119" y="11"/>
                      <a:pt x="119" y="13"/>
                      <a:pt x="119" y="14"/>
                    </a:cubicBezTo>
                    <a:cubicBezTo>
                      <a:pt x="120" y="15"/>
                      <a:pt x="119" y="11"/>
                      <a:pt x="120" y="13"/>
                    </a:cubicBezTo>
                    <a:cubicBezTo>
                      <a:pt x="121" y="14"/>
                      <a:pt x="121" y="13"/>
                      <a:pt x="121" y="11"/>
                    </a:cubicBezTo>
                    <a:cubicBezTo>
                      <a:pt x="121" y="12"/>
                      <a:pt x="121" y="12"/>
                      <a:pt x="121" y="13"/>
                    </a:cubicBezTo>
                    <a:cubicBezTo>
                      <a:pt x="122" y="13"/>
                      <a:pt x="122" y="13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0"/>
                      <a:pt x="122" y="10"/>
                      <a:pt x="121" y="8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7"/>
                      <a:pt x="121" y="7"/>
                      <a:pt x="122" y="8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9"/>
                      <a:pt x="122" y="8"/>
                      <a:pt x="122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6"/>
                      <a:pt x="122" y="6"/>
                      <a:pt x="122" y="6"/>
                    </a:cubicBezTo>
                    <a:cubicBezTo>
                      <a:pt x="121" y="7"/>
                      <a:pt x="120" y="5"/>
                      <a:pt x="120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20" y="11"/>
                      <a:pt x="119" y="9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19" y="8"/>
                      <a:pt x="118" y="7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9" y="8"/>
                      <a:pt x="117" y="6"/>
                      <a:pt x="117" y="7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6" y="6"/>
                      <a:pt x="117" y="8"/>
                      <a:pt x="117" y="8"/>
                    </a:cubicBezTo>
                    <a:cubicBezTo>
                      <a:pt x="117" y="8"/>
                      <a:pt x="116" y="5"/>
                      <a:pt x="115" y="4"/>
                    </a:cubicBezTo>
                    <a:cubicBezTo>
                      <a:pt x="115" y="5"/>
                      <a:pt x="114" y="7"/>
                      <a:pt x="113" y="5"/>
                    </a:cubicBezTo>
                    <a:cubicBezTo>
                      <a:pt x="112" y="6"/>
                      <a:pt x="112" y="7"/>
                      <a:pt x="112" y="8"/>
                    </a:cubicBezTo>
                    <a:cubicBezTo>
                      <a:pt x="111" y="8"/>
                      <a:pt x="111" y="6"/>
                      <a:pt x="111" y="7"/>
                    </a:cubicBezTo>
                    <a:cubicBezTo>
                      <a:pt x="111" y="6"/>
                      <a:pt x="110" y="5"/>
                      <a:pt x="110" y="4"/>
                    </a:cubicBezTo>
                    <a:cubicBezTo>
                      <a:pt x="110" y="5"/>
                      <a:pt x="109" y="4"/>
                      <a:pt x="110" y="7"/>
                    </a:cubicBezTo>
                    <a:cubicBezTo>
                      <a:pt x="109" y="6"/>
                      <a:pt x="108" y="6"/>
                      <a:pt x="107" y="7"/>
                    </a:cubicBezTo>
                    <a:cubicBezTo>
                      <a:pt x="108" y="7"/>
                      <a:pt x="107" y="5"/>
                      <a:pt x="107" y="4"/>
                    </a:cubicBezTo>
                    <a:cubicBezTo>
                      <a:pt x="107" y="6"/>
                      <a:pt x="106" y="7"/>
                      <a:pt x="106" y="7"/>
                    </a:cubicBezTo>
                    <a:cubicBezTo>
                      <a:pt x="106" y="9"/>
                      <a:pt x="106" y="9"/>
                      <a:pt x="107" y="10"/>
                    </a:cubicBezTo>
                    <a:cubicBezTo>
                      <a:pt x="107" y="10"/>
                      <a:pt x="107" y="11"/>
                      <a:pt x="107" y="11"/>
                    </a:cubicBezTo>
                    <a:cubicBezTo>
                      <a:pt x="106" y="9"/>
                      <a:pt x="105" y="7"/>
                      <a:pt x="104" y="7"/>
                    </a:cubicBezTo>
                    <a:cubicBezTo>
                      <a:pt x="104" y="4"/>
                      <a:pt x="106" y="7"/>
                      <a:pt x="104" y="4"/>
                    </a:cubicBezTo>
                    <a:cubicBezTo>
                      <a:pt x="104" y="2"/>
                      <a:pt x="105" y="2"/>
                      <a:pt x="106" y="3"/>
                    </a:cubicBezTo>
                    <a:cubicBezTo>
                      <a:pt x="105" y="1"/>
                      <a:pt x="105" y="3"/>
                      <a:pt x="104" y="1"/>
                    </a:cubicBezTo>
                    <a:cubicBezTo>
                      <a:pt x="104" y="1"/>
                      <a:pt x="104" y="2"/>
                      <a:pt x="103" y="3"/>
                    </a:cubicBezTo>
                    <a:cubicBezTo>
                      <a:pt x="104" y="4"/>
                      <a:pt x="104" y="4"/>
                      <a:pt x="104" y="5"/>
                    </a:cubicBezTo>
                    <a:cubicBezTo>
                      <a:pt x="105" y="8"/>
                      <a:pt x="103" y="4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2"/>
                      <a:pt x="102" y="4"/>
                      <a:pt x="102" y="4"/>
                    </a:cubicBezTo>
                    <a:cubicBezTo>
                      <a:pt x="100" y="1"/>
                      <a:pt x="102" y="3"/>
                      <a:pt x="102" y="1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1" y="2"/>
                      <a:pt x="100" y="2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3"/>
                      <a:pt x="101" y="4"/>
                      <a:pt x="101" y="4"/>
                    </a:cubicBezTo>
                    <a:cubicBezTo>
                      <a:pt x="102" y="7"/>
                      <a:pt x="101" y="4"/>
                      <a:pt x="101" y="5"/>
                    </a:cubicBezTo>
                    <a:cubicBezTo>
                      <a:pt x="101" y="7"/>
                      <a:pt x="101" y="5"/>
                      <a:pt x="102" y="7"/>
                    </a:cubicBezTo>
                    <a:cubicBezTo>
                      <a:pt x="102" y="8"/>
                      <a:pt x="102" y="8"/>
                      <a:pt x="102" y="9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100" y="6"/>
                      <a:pt x="100" y="5"/>
                      <a:pt x="101" y="6"/>
                    </a:cubicBezTo>
                    <a:cubicBezTo>
                      <a:pt x="101" y="4"/>
                      <a:pt x="99" y="3"/>
                      <a:pt x="99" y="2"/>
                    </a:cubicBezTo>
                    <a:cubicBezTo>
                      <a:pt x="98" y="1"/>
                      <a:pt x="99" y="4"/>
                      <a:pt x="99" y="4"/>
                    </a:cubicBezTo>
                    <a:cubicBezTo>
                      <a:pt x="99" y="3"/>
                      <a:pt x="99" y="5"/>
                      <a:pt x="100" y="6"/>
                    </a:cubicBezTo>
                    <a:cubicBezTo>
                      <a:pt x="101" y="11"/>
                      <a:pt x="98" y="3"/>
                      <a:pt x="97" y="4"/>
                    </a:cubicBezTo>
                    <a:cubicBezTo>
                      <a:pt x="99" y="7"/>
                      <a:pt x="98" y="8"/>
                      <a:pt x="100" y="11"/>
                    </a:cubicBezTo>
                    <a:cubicBezTo>
                      <a:pt x="100" y="12"/>
                      <a:pt x="100" y="13"/>
                      <a:pt x="100" y="12"/>
                    </a:cubicBezTo>
                    <a:cubicBezTo>
                      <a:pt x="99" y="10"/>
                      <a:pt x="99" y="11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5"/>
                      <a:pt x="95" y="4"/>
                      <a:pt x="95" y="4"/>
                    </a:cubicBezTo>
                    <a:cubicBezTo>
                      <a:pt x="95" y="5"/>
                      <a:pt x="96" y="5"/>
                      <a:pt x="96" y="6"/>
                    </a:cubicBezTo>
                    <a:cubicBezTo>
                      <a:pt x="95" y="5"/>
                      <a:pt x="95" y="4"/>
                      <a:pt x="94" y="4"/>
                    </a:cubicBezTo>
                    <a:cubicBezTo>
                      <a:pt x="95" y="5"/>
                      <a:pt x="96" y="7"/>
                      <a:pt x="96" y="8"/>
                    </a:cubicBezTo>
                    <a:cubicBezTo>
                      <a:pt x="95" y="8"/>
                      <a:pt x="94" y="6"/>
                      <a:pt x="94" y="6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6"/>
                      <a:pt x="93" y="3"/>
                      <a:pt x="93" y="4"/>
                    </a:cubicBezTo>
                    <a:cubicBezTo>
                      <a:pt x="93" y="5"/>
                      <a:pt x="94" y="7"/>
                      <a:pt x="94" y="8"/>
                    </a:cubicBezTo>
                    <a:cubicBezTo>
                      <a:pt x="94" y="9"/>
                      <a:pt x="94" y="8"/>
                      <a:pt x="94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4"/>
                      <a:pt x="92" y="5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1" y="5"/>
                    </a:cubicBezTo>
                    <a:cubicBezTo>
                      <a:pt x="92" y="6"/>
                      <a:pt x="91" y="6"/>
                      <a:pt x="92" y="6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6"/>
                      <a:pt x="92" y="9"/>
                      <a:pt x="91" y="7"/>
                    </a:cubicBezTo>
                    <a:cubicBezTo>
                      <a:pt x="92" y="9"/>
                      <a:pt x="91" y="7"/>
                      <a:pt x="92" y="8"/>
                    </a:cubicBezTo>
                    <a:cubicBezTo>
                      <a:pt x="93" y="9"/>
                      <a:pt x="92" y="9"/>
                      <a:pt x="92" y="10"/>
                    </a:cubicBezTo>
                    <a:cubicBezTo>
                      <a:pt x="91" y="7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90" y="8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89" y="7"/>
                      <a:pt x="90" y="11"/>
                      <a:pt x="89" y="10"/>
                    </a:cubicBezTo>
                    <a:cubicBezTo>
                      <a:pt x="89" y="9"/>
                      <a:pt x="88" y="8"/>
                      <a:pt x="88" y="7"/>
                    </a:cubicBezTo>
                    <a:cubicBezTo>
                      <a:pt x="90" y="10"/>
                      <a:pt x="89" y="11"/>
                      <a:pt x="90" y="12"/>
                    </a:cubicBezTo>
                    <a:cubicBezTo>
                      <a:pt x="89" y="12"/>
                      <a:pt x="88" y="9"/>
                      <a:pt x="87" y="8"/>
                    </a:cubicBezTo>
                    <a:cubicBezTo>
                      <a:pt x="88" y="10"/>
                      <a:pt x="86" y="7"/>
                      <a:pt x="87" y="9"/>
                    </a:cubicBezTo>
                    <a:cubicBezTo>
                      <a:pt x="88" y="10"/>
                      <a:pt x="88" y="11"/>
                      <a:pt x="88" y="12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7" y="10"/>
                      <a:pt x="88" y="12"/>
                      <a:pt x="88" y="13"/>
                    </a:cubicBezTo>
                    <a:cubicBezTo>
                      <a:pt x="88" y="13"/>
                      <a:pt x="89" y="15"/>
                      <a:pt x="88" y="14"/>
                    </a:cubicBezTo>
                    <a:cubicBezTo>
                      <a:pt x="87" y="12"/>
                      <a:pt x="88" y="13"/>
                      <a:pt x="87" y="12"/>
                    </a:cubicBezTo>
                    <a:cubicBezTo>
                      <a:pt x="86" y="12"/>
                      <a:pt x="89" y="16"/>
                      <a:pt x="88" y="16"/>
                    </a:cubicBezTo>
                    <a:cubicBezTo>
                      <a:pt x="89" y="17"/>
                      <a:pt x="90" y="20"/>
                      <a:pt x="90" y="21"/>
                    </a:cubicBezTo>
                    <a:cubicBezTo>
                      <a:pt x="89" y="21"/>
                      <a:pt x="90" y="20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7" y="16"/>
                      <a:pt x="87" y="14"/>
                      <a:pt x="86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2"/>
                      <a:pt x="85" y="11"/>
                      <a:pt x="84" y="10"/>
                    </a:cubicBezTo>
                    <a:cubicBezTo>
                      <a:pt x="85" y="12"/>
                      <a:pt x="84" y="11"/>
                      <a:pt x="84" y="11"/>
                    </a:cubicBezTo>
                    <a:cubicBezTo>
                      <a:pt x="85" y="13"/>
                      <a:pt x="84" y="11"/>
                      <a:pt x="85" y="12"/>
                    </a:cubicBezTo>
                    <a:cubicBezTo>
                      <a:pt x="84" y="13"/>
                      <a:pt x="86" y="15"/>
                      <a:pt x="85" y="15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1"/>
                      <a:pt x="84" y="14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3"/>
                      <a:pt x="80" y="14"/>
                      <a:pt x="81" y="18"/>
                    </a:cubicBezTo>
                    <a:cubicBezTo>
                      <a:pt x="80" y="17"/>
                      <a:pt x="79" y="17"/>
                      <a:pt x="78" y="16"/>
                    </a:cubicBezTo>
                    <a:cubicBezTo>
                      <a:pt x="78" y="17"/>
                      <a:pt x="79" y="18"/>
                      <a:pt x="79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6" y="16"/>
                      <a:pt x="77" y="18"/>
                      <a:pt x="77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6" y="19"/>
                      <a:pt x="76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4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4" y="19"/>
                      <a:pt x="73" y="20"/>
                      <a:pt x="73" y="21"/>
                    </a:cubicBezTo>
                    <a:cubicBezTo>
                      <a:pt x="74" y="21"/>
                      <a:pt x="74" y="21"/>
                      <a:pt x="75" y="23"/>
                    </a:cubicBezTo>
                    <a:cubicBezTo>
                      <a:pt x="76" y="25"/>
                      <a:pt x="74" y="22"/>
                      <a:pt x="75" y="24"/>
                    </a:cubicBezTo>
                    <a:cubicBezTo>
                      <a:pt x="74" y="23"/>
                      <a:pt x="74" y="22"/>
                      <a:pt x="73" y="22"/>
                    </a:cubicBezTo>
                    <a:cubicBezTo>
                      <a:pt x="71" y="20"/>
                      <a:pt x="71" y="22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8" y="22"/>
                      <a:pt x="69" y="25"/>
                      <a:pt x="68" y="24"/>
                    </a:cubicBezTo>
                    <a:cubicBezTo>
                      <a:pt x="68" y="25"/>
                      <a:pt x="70" y="28"/>
                      <a:pt x="69" y="28"/>
                    </a:cubicBezTo>
                    <a:cubicBezTo>
                      <a:pt x="70" y="30"/>
                      <a:pt x="68" y="26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7" y="27"/>
                      <a:pt x="67" y="28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5" y="26"/>
                      <a:pt x="64" y="27"/>
                    </a:cubicBezTo>
                    <a:cubicBezTo>
                      <a:pt x="65" y="28"/>
                      <a:pt x="64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3" y="27"/>
                      <a:pt x="64" y="29"/>
                      <a:pt x="65" y="30"/>
                    </a:cubicBezTo>
                    <a:cubicBezTo>
                      <a:pt x="65" y="31"/>
                      <a:pt x="64" y="30"/>
                      <a:pt x="64" y="29"/>
                    </a:cubicBezTo>
                    <a:cubicBezTo>
                      <a:pt x="63" y="29"/>
                      <a:pt x="64" y="30"/>
                      <a:pt x="64" y="29"/>
                    </a:cubicBezTo>
                    <a:cubicBezTo>
                      <a:pt x="63" y="28"/>
                      <a:pt x="63" y="29"/>
                      <a:pt x="63" y="28"/>
                    </a:cubicBezTo>
                    <a:cubicBezTo>
                      <a:pt x="63" y="28"/>
                      <a:pt x="64" y="30"/>
                      <a:pt x="63" y="30"/>
                    </a:cubicBezTo>
                    <a:cubicBezTo>
                      <a:pt x="63" y="30"/>
                      <a:pt x="63" y="31"/>
                      <a:pt x="62" y="29"/>
                    </a:cubicBezTo>
                    <a:cubicBezTo>
                      <a:pt x="62" y="30"/>
                      <a:pt x="62" y="30"/>
                      <a:pt x="62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4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3"/>
                      <a:pt x="62" y="33"/>
                      <a:pt x="62" y="33"/>
                    </a:cubicBezTo>
                    <a:cubicBezTo>
                      <a:pt x="61" y="32"/>
                      <a:pt x="60" y="30"/>
                      <a:pt x="60" y="30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59" y="31"/>
                    </a:cubicBezTo>
                    <a:cubicBezTo>
                      <a:pt x="58" y="31"/>
                      <a:pt x="61" y="36"/>
                      <a:pt x="60" y="35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58" y="33"/>
                      <a:pt x="59" y="34"/>
                    </a:cubicBezTo>
                    <a:cubicBezTo>
                      <a:pt x="60" y="34"/>
                      <a:pt x="59" y="34"/>
                      <a:pt x="59" y="35"/>
                    </a:cubicBezTo>
                    <a:cubicBezTo>
                      <a:pt x="56" y="32"/>
                      <a:pt x="57" y="35"/>
                      <a:pt x="55" y="34"/>
                    </a:cubicBezTo>
                    <a:cubicBezTo>
                      <a:pt x="56" y="36"/>
                      <a:pt x="55" y="35"/>
                      <a:pt x="55" y="36"/>
                    </a:cubicBezTo>
                    <a:cubicBezTo>
                      <a:pt x="54" y="34"/>
                      <a:pt x="55" y="37"/>
                      <a:pt x="54" y="36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7"/>
                      <a:pt x="57" y="41"/>
                      <a:pt x="55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1" y="35"/>
                      <a:pt x="54" y="40"/>
                      <a:pt x="52" y="38"/>
                    </a:cubicBezTo>
                    <a:cubicBezTo>
                      <a:pt x="52" y="38"/>
                      <a:pt x="53" y="40"/>
                      <a:pt x="54" y="41"/>
                    </a:cubicBezTo>
                    <a:cubicBezTo>
                      <a:pt x="53" y="40"/>
                      <a:pt x="51" y="39"/>
                      <a:pt x="51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9" y="39"/>
                      <a:pt x="50" y="40"/>
                      <a:pt x="50" y="41"/>
                    </a:cubicBezTo>
                    <a:cubicBezTo>
                      <a:pt x="49" y="39"/>
                      <a:pt x="48" y="41"/>
                      <a:pt x="47" y="40"/>
                    </a:cubicBezTo>
                    <a:cubicBezTo>
                      <a:pt x="49" y="42"/>
                      <a:pt x="46" y="40"/>
                      <a:pt x="48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9" y="44"/>
                      <a:pt x="49" y="45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6" y="41"/>
                      <a:pt x="47" y="43"/>
                      <a:pt x="46" y="42"/>
                    </a:cubicBezTo>
                    <a:cubicBezTo>
                      <a:pt x="47" y="43"/>
                      <a:pt x="45" y="42"/>
                      <a:pt x="46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5"/>
                      <a:pt x="47" y="45"/>
                      <a:pt x="47" y="46"/>
                    </a:cubicBezTo>
                    <a:cubicBezTo>
                      <a:pt x="47" y="46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5"/>
                      <a:pt x="44" y="46"/>
                    </a:cubicBezTo>
                    <a:cubicBezTo>
                      <a:pt x="42" y="46"/>
                      <a:pt x="42" y="48"/>
                      <a:pt x="42" y="49"/>
                    </a:cubicBezTo>
                    <a:cubicBezTo>
                      <a:pt x="42" y="49"/>
                      <a:pt x="41" y="48"/>
                      <a:pt x="42" y="48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50"/>
                      <a:pt x="41" y="48"/>
                      <a:pt x="40" y="49"/>
                    </a:cubicBezTo>
                    <a:cubicBezTo>
                      <a:pt x="40" y="48"/>
                      <a:pt x="41" y="50"/>
                      <a:pt x="41" y="50"/>
                    </a:cubicBezTo>
                    <a:cubicBezTo>
                      <a:pt x="39" y="48"/>
                      <a:pt x="41" y="52"/>
                      <a:pt x="39" y="51"/>
                    </a:cubicBezTo>
                    <a:cubicBezTo>
                      <a:pt x="40" y="52"/>
                      <a:pt x="39" y="51"/>
                      <a:pt x="39" y="50"/>
                    </a:cubicBezTo>
                    <a:cubicBezTo>
                      <a:pt x="39" y="51"/>
                      <a:pt x="38" y="52"/>
                      <a:pt x="39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4"/>
                    </a:cubicBezTo>
                    <a:cubicBezTo>
                      <a:pt x="39" y="55"/>
                      <a:pt x="40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8" y="57"/>
                      <a:pt x="39" y="57"/>
                      <a:pt x="38" y="56"/>
                    </a:cubicBezTo>
                    <a:cubicBezTo>
                      <a:pt x="36" y="54"/>
                      <a:pt x="36" y="56"/>
                      <a:pt x="36" y="5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8"/>
                      <a:pt x="36" y="56"/>
                      <a:pt x="36" y="56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7" y="59"/>
                      <a:pt x="36" y="58"/>
                    </a:cubicBezTo>
                    <a:cubicBezTo>
                      <a:pt x="36" y="59"/>
                      <a:pt x="37" y="61"/>
                      <a:pt x="38" y="63"/>
                    </a:cubicBezTo>
                    <a:cubicBezTo>
                      <a:pt x="38" y="63"/>
                      <a:pt x="38" y="64"/>
                      <a:pt x="38" y="64"/>
                    </a:cubicBezTo>
                    <a:cubicBezTo>
                      <a:pt x="37" y="63"/>
                      <a:pt x="38" y="64"/>
                      <a:pt x="37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2"/>
                      <a:pt x="34" y="61"/>
                      <a:pt x="34" y="60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4" y="63"/>
                      <a:pt x="32" y="63"/>
                      <a:pt x="34" y="65"/>
                    </a:cubicBezTo>
                    <a:cubicBezTo>
                      <a:pt x="34" y="65"/>
                      <a:pt x="32" y="63"/>
                      <a:pt x="32" y="63"/>
                    </a:cubicBezTo>
                    <a:cubicBezTo>
                      <a:pt x="32" y="64"/>
                      <a:pt x="31" y="64"/>
                      <a:pt x="31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6"/>
                      <a:pt x="29" y="66"/>
                      <a:pt x="30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8" y="67"/>
                      <a:pt x="32" y="69"/>
                      <a:pt x="30" y="6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28" y="68"/>
                      <a:pt x="29" y="70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71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6" y="69"/>
                      <a:pt x="28" y="71"/>
                      <a:pt x="27" y="71"/>
                    </a:cubicBezTo>
                    <a:cubicBezTo>
                      <a:pt x="27" y="71"/>
                      <a:pt x="26" y="71"/>
                      <a:pt x="26" y="70"/>
                    </a:cubicBezTo>
                    <a:cubicBezTo>
                      <a:pt x="27" y="71"/>
                      <a:pt x="26" y="72"/>
                      <a:pt x="27" y="72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3" y="73"/>
                      <a:pt x="21" y="75"/>
                      <a:pt x="21" y="78"/>
                    </a:cubicBezTo>
                    <a:cubicBezTo>
                      <a:pt x="19" y="77"/>
                      <a:pt x="20" y="77"/>
                      <a:pt x="19" y="76"/>
                    </a:cubicBezTo>
                    <a:cubicBezTo>
                      <a:pt x="20" y="77"/>
                      <a:pt x="19" y="77"/>
                      <a:pt x="19" y="78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8"/>
                      <a:pt x="18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80"/>
                      <a:pt x="16" y="77"/>
                      <a:pt x="18" y="79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8" y="80"/>
                      <a:pt x="15" y="78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79"/>
                      <a:pt x="18" y="82"/>
                      <a:pt x="16" y="81"/>
                    </a:cubicBezTo>
                    <a:cubicBezTo>
                      <a:pt x="16" y="82"/>
                      <a:pt x="16" y="83"/>
                      <a:pt x="17" y="8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5"/>
                      <a:pt x="13" y="86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4" y="90"/>
                      <a:pt x="10" y="89"/>
                      <a:pt x="13" y="92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3" y="93"/>
                      <a:pt x="11" y="93"/>
                      <a:pt x="13" y="94"/>
                    </a:cubicBezTo>
                    <a:cubicBezTo>
                      <a:pt x="12" y="94"/>
                      <a:pt x="12" y="93"/>
                      <a:pt x="12" y="93"/>
                    </a:cubicBezTo>
                    <a:cubicBezTo>
                      <a:pt x="11" y="93"/>
                      <a:pt x="13" y="95"/>
                      <a:pt x="12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8" y="95"/>
                      <a:pt x="4" y="96"/>
                      <a:pt x="6" y="100"/>
                    </a:cubicBezTo>
                    <a:cubicBezTo>
                      <a:pt x="6" y="101"/>
                      <a:pt x="4" y="99"/>
                      <a:pt x="4" y="99"/>
                    </a:cubicBezTo>
                    <a:cubicBezTo>
                      <a:pt x="6" y="103"/>
                      <a:pt x="0" y="102"/>
                      <a:pt x="3" y="107"/>
                    </a:cubicBezTo>
                    <a:cubicBezTo>
                      <a:pt x="4" y="109"/>
                      <a:pt x="9" y="112"/>
                      <a:pt x="9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5" name="Freeform 163"/>
              <p:cNvSpPr/>
              <p:nvPr/>
            </p:nvSpPr>
            <p:spPr bwMode="auto">
              <a:xfrm>
                <a:off x="4499" y="1925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6" name="Freeform 164"/>
              <p:cNvSpPr/>
              <p:nvPr/>
            </p:nvSpPr>
            <p:spPr bwMode="auto">
              <a:xfrm>
                <a:off x="3914" y="132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7" name="Freeform 165"/>
              <p:cNvSpPr/>
              <p:nvPr/>
            </p:nvSpPr>
            <p:spPr bwMode="auto">
              <a:xfrm>
                <a:off x="3122" y="2198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8" name="Freeform 166"/>
              <p:cNvSpPr/>
              <p:nvPr/>
            </p:nvSpPr>
            <p:spPr bwMode="auto">
              <a:xfrm>
                <a:off x="3126" y="2183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29" name="Freeform 167"/>
              <p:cNvSpPr/>
              <p:nvPr/>
            </p:nvSpPr>
            <p:spPr bwMode="auto">
              <a:xfrm>
                <a:off x="3540" y="154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0" name="Freeform 168"/>
              <p:cNvSpPr/>
              <p:nvPr/>
            </p:nvSpPr>
            <p:spPr bwMode="auto">
              <a:xfrm>
                <a:off x="3156" y="22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1" name="Freeform 169"/>
              <p:cNvSpPr/>
              <p:nvPr/>
            </p:nvSpPr>
            <p:spPr bwMode="auto">
              <a:xfrm>
                <a:off x="3129" y="218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2" name="Freeform 170"/>
              <p:cNvSpPr/>
              <p:nvPr/>
            </p:nvSpPr>
            <p:spPr bwMode="auto">
              <a:xfrm>
                <a:off x="3129" y="21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3" name="Freeform 171"/>
              <p:cNvSpPr/>
              <p:nvPr/>
            </p:nvSpPr>
            <p:spPr bwMode="auto">
              <a:xfrm>
                <a:off x="3129" y="219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4" name="Freeform 172"/>
              <p:cNvSpPr/>
              <p:nvPr/>
            </p:nvSpPr>
            <p:spPr bwMode="auto">
              <a:xfrm>
                <a:off x="3205" y="2162"/>
                <a:ext cx="2" cy="9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5" name="Freeform 173"/>
              <p:cNvSpPr/>
              <p:nvPr/>
            </p:nvSpPr>
            <p:spPr bwMode="auto">
              <a:xfrm>
                <a:off x="3207" y="21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6" name="Freeform 174"/>
              <p:cNvSpPr/>
              <p:nvPr/>
            </p:nvSpPr>
            <p:spPr bwMode="auto">
              <a:xfrm>
                <a:off x="3207" y="2169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7" name="Freeform 175"/>
              <p:cNvSpPr/>
              <p:nvPr/>
            </p:nvSpPr>
            <p:spPr bwMode="auto">
              <a:xfrm>
                <a:off x="3194" y="2156"/>
                <a:ext cx="0" cy="6"/>
              </a:xfrm>
              <a:custGeom>
                <a:avLst/>
                <a:gdLst>
                  <a:gd name="T0" fmla="*/ 2 h 3"/>
                  <a:gd name="T1" fmla="*/ 2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8" name="Freeform 176"/>
              <p:cNvSpPr/>
              <p:nvPr/>
            </p:nvSpPr>
            <p:spPr bwMode="auto">
              <a:xfrm>
                <a:off x="3209" y="219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39" name="Freeform 177"/>
              <p:cNvSpPr/>
              <p:nvPr/>
            </p:nvSpPr>
            <p:spPr bwMode="auto">
              <a:xfrm>
                <a:off x="3472" y="20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0" name="Freeform 178"/>
              <p:cNvSpPr/>
              <p:nvPr/>
            </p:nvSpPr>
            <p:spPr bwMode="auto">
              <a:xfrm>
                <a:off x="3201" y="215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1" name="Freeform 179"/>
              <p:cNvSpPr/>
              <p:nvPr/>
            </p:nvSpPr>
            <p:spPr bwMode="auto">
              <a:xfrm>
                <a:off x="3211" y="2194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2" name="Freeform 180"/>
              <p:cNvSpPr/>
              <p:nvPr/>
            </p:nvSpPr>
            <p:spPr bwMode="auto">
              <a:xfrm>
                <a:off x="3317" y="256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3" name="Freeform 181"/>
              <p:cNvSpPr/>
              <p:nvPr/>
            </p:nvSpPr>
            <p:spPr bwMode="auto">
              <a:xfrm>
                <a:off x="3345" y="25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4" name="Freeform 182"/>
              <p:cNvSpPr/>
              <p:nvPr/>
            </p:nvSpPr>
            <p:spPr bwMode="auto">
              <a:xfrm>
                <a:off x="3211" y="2192"/>
                <a:ext cx="2" cy="6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5" name="Freeform 183"/>
              <p:cNvSpPr/>
              <p:nvPr/>
            </p:nvSpPr>
            <p:spPr bwMode="auto">
              <a:xfrm>
                <a:off x="3266" y="254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6" name="Freeform 184"/>
              <p:cNvSpPr/>
              <p:nvPr/>
            </p:nvSpPr>
            <p:spPr bwMode="auto">
              <a:xfrm>
                <a:off x="3271" y="25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7" name="Freeform 185"/>
              <p:cNvSpPr/>
              <p:nvPr/>
            </p:nvSpPr>
            <p:spPr bwMode="auto">
              <a:xfrm>
                <a:off x="3273" y="255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8" name="Freeform 186"/>
              <p:cNvSpPr/>
              <p:nvPr/>
            </p:nvSpPr>
            <p:spPr bwMode="auto">
              <a:xfrm>
                <a:off x="3271" y="255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49" name="Freeform 187"/>
              <p:cNvSpPr/>
              <p:nvPr/>
            </p:nvSpPr>
            <p:spPr bwMode="auto">
              <a:xfrm>
                <a:off x="4616" y="18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0" name="Freeform 188"/>
              <p:cNvSpPr/>
              <p:nvPr/>
            </p:nvSpPr>
            <p:spPr bwMode="auto">
              <a:xfrm>
                <a:off x="3175" y="221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1" name="Freeform 189"/>
              <p:cNvSpPr/>
              <p:nvPr/>
            </p:nvSpPr>
            <p:spPr bwMode="auto">
              <a:xfrm>
                <a:off x="3137" y="2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2" name="Freeform 190"/>
              <p:cNvSpPr/>
              <p:nvPr/>
            </p:nvSpPr>
            <p:spPr bwMode="auto">
              <a:xfrm>
                <a:off x="3203" y="216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3" name="Freeform 191"/>
              <p:cNvSpPr/>
              <p:nvPr/>
            </p:nvSpPr>
            <p:spPr bwMode="auto">
              <a:xfrm>
                <a:off x="4497" y="192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4" name="Freeform 192"/>
              <p:cNvSpPr/>
              <p:nvPr/>
            </p:nvSpPr>
            <p:spPr bwMode="auto">
              <a:xfrm>
                <a:off x="3082" y="2156"/>
                <a:ext cx="131" cy="91"/>
              </a:xfrm>
              <a:custGeom>
                <a:avLst/>
                <a:gdLst>
                  <a:gd name="T0" fmla="*/ 46 w 62"/>
                  <a:gd name="T1" fmla="*/ 23 h 43"/>
                  <a:gd name="T2" fmla="*/ 51 w 62"/>
                  <a:gd name="T3" fmla="*/ 20 h 43"/>
                  <a:gd name="T4" fmla="*/ 54 w 62"/>
                  <a:gd name="T5" fmla="*/ 19 h 43"/>
                  <a:gd name="T6" fmla="*/ 58 w 62"/>
                  <a:gd name="T7" fmla="*/ 21 h 43"/>
                  <a:gd name="T8" fmla="*/ 60 w 62"/>
                  <a:gd name="T9" fmla="*/ 20 h 43"/>
                  <a:gd name="T10" fmla="*/ 61 w 62"/>
                  <a:gd name="T11" fmla="*/ 16 h 43"/>
                  <a:gd name="T12" fmla="*/ 62 w 62"/>
                  <a:gd name="T13" fmla="*/ 13 h 43"/>
                  <a:gd name="T14" fmla="*/ 62 w 62"/>
                  <a:gd name="T15" fmla="*/ 11 h 43"/>
                  <a:gd name="T16" fmla="*/ 58 w 62"/>
                  <a:gd name="T17" fmla="*/ 12 h 43"/>
                  <a:gd name="T18" fmla="*/ 56 w 62"/>
                  <a:gd name="T19" fmla="*/ 9 h 43"/>
                  <a:gd name="T20" fmla="*/ 57 w 62"/>
                  <a:gd name="T21" fmla="*/ 2 h 43"/>
                  <a:gd name="T22" fmla="*/ 56 w 62"/>
                  <a:gd name="T23" fmla="*/ 2 h 43"/>
                  <a:gd name="T24" fmla="*/ 55 w 62"/>
                  <a:gd name="T25" fmla="*/ 5 h 43"/>
                  <a:gd name="T26" fmla="*/ 54 w 62"/>
                  <a:gd name="T27" fmla="*/ 3 h 43"/>
                  <a:gd name="T28" fmla="*/ 53 w 62"/>
                  <a:gd name="T29" fmla="*/ 8 h 43"/>
                  <a:gd name="T30" fmla="*/ 51 w 62"/>
                  <a:gd name="T31" fmla="*/ 3 h 43"/>
                  <a:gd name="T32" fmla="*/ 51 w 62"/>
                  <a:gd name="T33" fmla="*/ 1 h 43"/>
                  <a:gd name="T34" fmla="*/ 50 w 62"/>
                  <a:gd name="T35" fmla="*/ 4 h 43"/>
                  <a:gd name="T36" fmla="*/ 49 w 62"/>
                  <a:gd name="T37" fmla="*/ 2 h 43"/>
                  <a:gd name="T38" fmla="*/ 48 w 62"/>
                  <a:gd name="T39" fmla="*/ 7 h 43"/>
                  <a:gd name="T40" fmla="*/ 47 w 62"/>
                  <a:gd name="T41" fmla="*/ 12 h 43"/>
                  <a:gd name="T42" fmla="*/ 46 w 62"/>
                  <a:gd name="T43" fmla="*/ 7 h 43"/>
                  <a:gd name="T44" fmla="*/ 43 w 62"/>
                  <a:gd name="T45" fmla="*/ 7 h 43"/>
                  <a:gd name="T46" fmla="*/ 42 w 62"/>
                  <a:gd name="T47" fmla="*/ 7 h 43"/>
                  <a:gd name="T48" fmla="*/ 40 w 62"/>
                  <a:gd name="T49" fmla="*/ 8 h 43"/>
                  <a:gd name="T50" fmla="*/ 37 w 62"/>
                  <a:gd name="T51" fmla="*/ 9 h 43"/>
                  <a:gd name="T52" fmla="*/ 36 w 62"/>
                  <a:gd name="T53" fmla="*/ 10 h 43"/>
                  <a:gd name="T54" fmla="*/ 36 w 62"/>
                  <a:gd name="T55" fmla="*/ 10 h 43"/>
                  <a:gd name="T56" fmla="*/ 35 w 62"/>
                  <a:gd name="T57" fmla="*/ 12 h 43"/>
                  <a:gd name="T58" fmla="*/ 34 w 62"/>
                  <a:gd name="T59" fmla="*/ 10 h 43"/>
                  <a:gd name="T60" fmla="*/ 33 w 62"/>
                  <a:gd name="T61" fmla="*/ 12 h 43"/>
                  <a:gd name="T62" fmla="*/ 30 w 62"/>
                  <a:gd name="T63" fmla="*/ 11 h 43"/>
                  <a:gd name="T64" fmla="*/ 28 w 62"/>
                  <a:gd name="T65" fmla="*/ 12 h 43"/>
                  <a:gd name="T66" fmla="*/ 26 w 62"/>
                  <a:gd name="T67" fmla="*/ 12 h 43"/>
                  <a:gd name="T68" fmla="*/ 26 w 62"/>
                  <a:gd name="T69" fmla="*/ 14 h 43"/>
                  <a:gd name="T70" fmla="*/ 25 w 62"/>
                  <a:gd name="T71" fmla="*/ 13 h 43"/>
                  <a:gd name="T72" fmla="*/ 24 w 62"/>
                  <a:gd name="T73" fmla="*/ 15 h 43"/>
                  <a:gd name="T74" fmla="*/ 22 w 62"/>
                  <a:gd name="T75" fmla="*/ 16 h 43"/>
                  <a:gd name="T76" fmla="*/ 21 w 62"/>
                  <a:gd name="T77" fmla="*/ 17 h 43"/>
                  <a:gd name="T78" fmla="*/ 22 w 62"/>
                  <a:gd name="T79" fmla="*/ 25 h 43"/>
                  <a:gd name="T80" fmla="*/ 19 w 62"/>
                  <a:gd name="T81" fmla="*/ 21 h 43"/>
                  <a:gd name="T82" fmla="*/ 17 w 62"/>
                  <a:gd name="T83" fmla="*/ 23 h 43"/>
                  <a:gd name="T84" fmla="*/ 16 w 62"/>
                  <a:gd name="T85" fmla="*/ 23 h 43"/>
                  <a:gd name="T86" fmla="*/ 11 w 62"/>
                  <a:gd name="T87" fmla="*/ 24 h 43"/>
                  <a:gd name="T88" fmla="*/ 10 w 62"/>
                  <a:gd name="T89" fmla="*/ 24 h 43"/>
                  <a:gd name="T90" fmla="*/ 8 w 62"/>
                  <a:gd name="T91" fmla="*/ 31 h 43"/>
                  <a:gd name="T92" fmla="*/ 7 w 62"/>
                  <a:gd name="T93" fmla="*/ 32 h 43"/>
                  <a:gd name="T94" fmla="*/ 12 w 62"/>
                  <a:gd name="T95" fmla="*/ 41 h 43"/>
                  <a:gd name="T96" fmla="*/ 18 w 62"/>
                  <a:gd name="T97" fmla="*/ 38 h 43"/>
                  <a:gd name="T98" fmla="*/ 28 w 62"/>
                  <a:gd name="T99" fmla="*/ 27 h 43"/>
                  <a:gd name="T100" fmla="*/ 31 w 62"/>
                  <a:gd name="T101" fmla="*/ 31 h 43"/>
                  <a:gd name="T102" fmla="*/ 36 w 62"/>
                  <a:gd name="T103" fmla="*/ 29 h 43"/>
                  <a:gd name="T104" fmla="*/ 41 w 62"/>
                  <a:gd name="T105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43">
                    <a:moveTo>
                      <a:pt x="44" y="25"/>
                    </a:moveTo>
                    <a:cubicBezTo>
                      <a:pt x="44" y="25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5" y="27"/>
                    </a:cubicBezTo>
                    <a:cubicBezTo>
                      <a:pt x="45" y="26"/>
                      <a:pt x="45" y="25"/>
                      <a:pt x="45" y="25"/>
                    </a:cubicBezTo>
                    <a:cubicBezTo>
                      <a:pt x="46" y="27"/>
                      <a:pt x="46" y="25"/>
                      <a:pt x="46" y="26"/>
                    </a:cubicBezTo>
                    <a:cubicBezTo>
                      <a:pt x="46" y="24"/>
                      <a:pt x="46" y="22"/>
                      <a:pt x="46" y="23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4"/>
                      <a:pt x="48" y="27"/>
                      <a:pt x="48" y="2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50" y="25"/>
                      <a:pt x="50" y="22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2"/>
                      <a:pt x="51" y="22"/>
                      <a:pt x="51" y="20"/>
                    </a:cubicBezTo>
                    <a:cubicBezTo>
                      <a:pt x="51" y="20"/>
                      <a:pt x="52" y="21"/>
                      <a:pt x="52" y="21"/>
                    </a:cubicBezTo>
                    <a:cubicBezTo>
                      <a:pt x="52" y="22"/>
                      <a:pt x="52" y="24"/>
                      <a:pt x="52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2"/>
                      <a:pt x="53" y="20"/>
                      <a:pt x="53" y="21"/>
                    </a:cubicBezTo>
                    <a:cubicBezTo>
                      <a:pt x="54" y="20"/>
                      <a:pt x="54" y="20"/>
                      <a:pt x="54" y="18"/>
                    </a:cubicBezTo>
                    <a:cubicBezTo>
                      <a:pt x="54" y="18"/>
                      <a:pt x="54" y="20"/>
                      <a:pt x="54" y="19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5" y="20"/>
                      <a:pt x="56" y="19"/>
                    </a:cubicBezTo>
                    <a:cubicBezTo>
                      <a:pt x="56" y="22"/>
                      <a:pt x="56" y="19"/>
                      <a:pt x="57" y="21"/>
                    </a:cubicBezTo>
                    <a:cubicBezTo>
                      <a:pt x="57" y="19"/>
                      <a:pt x="57" y="21"/>
                      <a:pt x="58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1"/>
                    </a:cubicBezTo>
                    <a:cubicBezTo>
                      <a:pt x="58" y="21"/>
                      <a:pt x="59" y="19"/>
                      <a:pt x="59" y="18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19"/>
                      <a:pt x="60" y="17"/>
                      <a:pt x="60" y="15"/>
                    </a:cubicBezTo>
                    <a:cubicBezTo>
                      <a:pt x="60" y="16"/>
                      <a:pt x="60" y="15"/>
                      <a:pt x="60" y="16"/>
                    </a:cubicBezTo>
                    <a:cubicBezTo>
                      <a:pt x="60" y="17"/>
                      <a:pt x="59" y="19"/>
                      <a:pt x="59" y="20"/>
                    </a:cubicBezTo>
                    <a:cubicBezTo>
                      <a:pt x="59" y="21"/>
                      <a:pt x="60" y="18"/>
                      <a:pt x="60" y="20"/>
                    </a:cubicBezTo>
                    <a:cubicBezTo>
                      <a:pt x="60" y="20"/>
                      <a:pt x="60" y="20"/>
                      <a:pt x="60" y="1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2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5"/>
                      <a:pt x="62" y="14"/>
                      <a:pt x="62" y="16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6"/>
                      <a:pt x="62" y="16"/>
                      <a:pt x="62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2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0" y="17"/>
                      <a:pt x="61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4"/>
                      <a:pt x="61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5"/>
                      <a:pt x="61" y="12"/>
                      <a:pt x="60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1"/>
                      <a:pt x="60" y="14"/>
                      <a:pt x="60" y="14"/>
                    </a:cubicBezTo>
                    <a:cubicBezTo>
                      <a:pt x="60" y="13"/>
                      <a:pt x="61" y="11"/>
                      <a:pt x="61" y="10"/>
                    </a:cubicBezTo>
                    <a:cubicBezTo>
                      <a:pt x="60" y="10"/>
                      <a:pt x="59" y="12"/>
                      <a:pt x="59" y="10"/>
                    </a:cubicBezTo>
                    <a:cubicBezTo>
                      <a:pt x="59" y="10"/>
                      <a:pt x="59" y="11"/>
                      <a:pt x="58" y="12"/>
                    </a:cubicBezTo>
                    <a:cubicBezTo>
                      <a:pt x="58" y="12"/>
                      <a:pt x="59" y="9"/>
                      <a:pt x="58" y="11"/>
                    </a:cubicBezTo>
                    <a:cubicBezTo>
                      <a:pt x="58" y="10"/>
                      <a:pt x="58" y="9"/>
                      <a:pt x="59" y="8"/>
                    </a:cubicBezTo>
                    <a:cubicBezTo>
                      <a:pt x="58" y="9"/>
                      <a:pt x="58" y="8"/>
                      <a:pt x="58" y="10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7" y="8"/>
                      <a:pt x="56" y="9"/>
                      <a:pt x="56" y="9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1"/>
                      <a:pt x="56" y="9"/>
                      <a:pt x="56" y="9"/>
                    </a:cubicBezTo>
                    <a:cubicBezTo>
                      <a:pt x="56" y="6"/>
                      <a:pt x="56" y="9"/>
                      <a:pt x="56" y="6"/>
                    </a:cubicBezTo>
                    <a:cubicBezTo>
                      <a:pt x="56" y="4"/>
                      <a:pt x="57" y="4"/>
                      <a:pt x="57" y="5"/>
                    </a:cubicBezTo>
                    <a:cubicBezTo>
                      <a:pt x="58" y="3"/>
                      <a:pt x="57" y="5"/>
                      <a:pt x="57" y="2"/>
                    </a:cubicBezTo>
                    <a:cubicBezTo>
                      <a:pt x="57" y="3"/>
                      <a:pt x="57" y="4"/>
                      <a:pt x="56" y="4"/>
                    </a:cubicBezTo>
                    <a:cubicBezTo>
                      <a:pt x="56" y="5"/>
                      <a:pt x="56" y="6"/>
                      <a:pt x="56" y="7"/>
                    </a:cubicBezTo>
                    <a:cubicBezTo>
                      <a:pt x="56" y="9"/>
                      <a:pt x="56" y="5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5"/>
                      <a:pt x="55" y="5"/>
                    </a:cubicBezTo>
                    <a:cubicBezTo>
                      <a:pt x="55" y="1"/>
                      <a:pt x="56" y="4"/>
                      <a:pt x="56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6" y="3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7"/>
                      <a:pt x="55" y="5"/>
                      <a:pt x="55" y="5"/>
                    </a:cubicBezTo>
                    <a:cubicBezTo>
                      <a:pt x="54" y="7"/>
                      <a:pt x="55" y="5"/>
                      <a:pt x="55" y="7"/>
                    </a:cubicBezTo>
                    <a:cubicBezTo>
                      <a:pt x="55" y="8"/>
                      <a:pt x="54" y="9"/>
                      <a:pt x="54" y="9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5" y="4"/>
                      <a:pt x="54" y="3"/>
                      <a:pt x="55" y="1"/>
                    </a:cubicBezTo>
                    <a:cubicBezTo>
                      <a:pt x="54" y="0"/>
                      <a:pt x="54" y="2"/>
                      <a:pt x="54" y="3"/>
                    </a:cubicBezTo>
                    <a:cubicBezTo>
                      <a:pt x="54" y="3"/>
                      <a:pt x="54" y="5"/>
                      <a:pt x="54" y="5"/>
                    </a:cubicBezTo>
                    <a:cubicBezTo>
                      <a:pt x="54" y="10"/>
                      <a:pt x="54" y="2"/>
                      <a:pt x="53" y="3"/>
                    </a:cubicBezTo>
                    <a:cubicBezTo>
                      <a:pt x="53" y="6"/>
                      <a:pt x="53" y="7"/>
                      <a:pt x="53" y="10"/>
                    </a:cubicBezTo>
                    <a:cubicBezTo>
                      <a:pt x="53" y="11"/>
                      <a:pt x="53" y="12"/>
                      <a:pt x="53" y="11"/>
                    </a:cubicBezTo>
                    <a:cubicBezTo>
                      <a:pt x="53" y="9"/>
                      <a:pt x="53" y="10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4"/>
                      <a:pt x="52" y="2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2" y="3"/>
                      <a:pt x="52" y="2"/>
                      <a:pt x="52" y="2"/>
                    </a:cubicBezTo>
                    <a:cubicBezTo>
                      <a:pt x="52" y="3"/>
                      <a:pt x="52" y="5"/>
                      <a:pt x="52" y="5"/>
                    </a:cubicBezTo>
                    <a:cubicBezTo>
                      <a:pt x="52" y="5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3"/>
                      <a:pt x="52" y="0"/>
                      <a:pt x="51" y="1"/>
                    </a:cubicBezTo>
                    <a:cubicBezTo>
                      <a:pt x="51" y="2"/>
                      <a:pt x="51" y="4"/>
                      <a:pt x="51" y="5"/>
                    </a:cubicBezTo>
                    <a:cubicBezTo>
                      <a:pt x="51" y="6"/>
                      <a:pt x="51" y="4"/>
                      <a:pt x="51" y="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"/>
                      <a:pt x="51" y="0"/>
                      <a:pt x="51" y="1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2"/>
                      <a:pt x="51" y="2"/>
                      <a:pt x="51" y="1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4"/>
                      <a:pt x="50" y="2"/>
                    </a:cubicBezTo>
                    <a:cubicBezTo>
                      <a:pt x="50" y="5"/>
                      <a:pt x="50" y="2"/>
                      <a:pt x="50" y="4"/>
                    </a:cubicBezTo>
                    <a:cubicBezTo>
                      <a:pt x="51" y="5"/>
                      <a:pt x="50" y="5"/>
                      <a:pt x="50" y="6"/>
                    </a:cubicBezTo>
                    <a:cubicBezTo>
                      <a:pt x="50" y="3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3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2"/>
                      <a:pt x="49" y="6"/>
                      <a:pt x="49" y="5"/>
                    </a:cubicBezTo>
                    <a:cubicBezTo>
                      <a:pt x="49" y="4"/>
                      <a:pt x="49" y="2"/>
                      <a:pt x="49" y="2"/>
                    </a:cubicBezTo>
                    <a:cubicBezTo>
                      <a:pt x="49" y="4"/>
                      <a:pt x="49" y="5"/>
                      <a:pt x="49" y="7"/>
                    </a:cubicBezTo>
                    <a:cubicBezTo>
                      <a:pt x="48" y="6"/>
                      <a:pt x="49" y="4"/>
                      <a:pt x="48" y="2"/>
                    </a:cubicBezTo>
                    <a:cubicBezTo>
                      <a:pt x="48" y="4"/>
                      <a:pt x="48" y="0"/>
                      <a:pt x="48" y="3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5"/>
                      <a:pt x="48" y="4"/>
                    </a:cubicBezTo>
                    <a:cubicBezTo>
                      <a:pt x="48" y="4"/>
                      <a:pt x="48" y="6"/>
                      <a:pt x="48" y="7"/>
                    </a:cubicBezTo>
                    <a:cubicBezTo>
                      <a:pt x="48" y="6"/>
                      <a:pt x="48" y="9"/>
                      <a:pt x="47" y="7"/>
                    </a:cubicBezTo>
                    <a:cubicBezTo>
                      <a:pt x="47" y="6"/>
                      <a:pt x="48" y="7"/>
                      <a:pt x="48" y="5"/>
                    </a:cubicBezTo>
                    <a:cubicBezTo>
                      <a:pt x="47" y="5"/>
                      <a:pt x="48" y="9"/>
                      <a:pt x="47" y="10"/>
                    </a:cubicBezTo>
                    <a:cubicBezTo>
                      <a:pt x="48" y="11"/>
                      <a:pt x="48" y="14"/>
                      <a:pt x="48" y="15"/>
                    </a:cubicBezTo>
                    <a:cubicBezTo>
                      <a:pt x="47" y="14"/>
                      <a:pt x="48" y="14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9"/>
                      <a:pt x="47" y="7"/>
                      <a:pt x="47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5"/>
                      <a:pt x="46" y="3"/>
                      <a:pt x="46" y="4"/>
                    </a:cubicBezTo>
                    <a:cubicBezTo>
                      <a:pt x="46" y="6"/>
                      <a:pt x="46" y="3"/>
                      <a:pt x="46" y="5"/>
                    </a:cubicBezTo>
                    <a:cubicBezTo>
                      <a:pt x="46" y="5"/>
                      <a:pt x="47" y="8"/>
                      <a:pt x="46" y="7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6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4" y="4"/>
                      <a:pt x="44" y="8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6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4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1" y="7"/>
                      <a:pt x="41" y="8"/>
                      <a:pt x="41" y="9"/>
                    </a:cubicBezTo>
                    <a:cubicBezTo>
                      <a:pt x="41" y="12"/>
                      <a:pt x="41" y="9"/>
                      <a:pt x="41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5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6"/>
                      <a:pt x="38" y="8"/>
                      <a:pt x="38" y="8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13"/>
                      <a:pt x="38" y="9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7" y="10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10"/>
                      <a:pt x="36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8"/>
                      <a:pt x="36" y="10"/>
                      <a:pt x="36" y="11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5" y="9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1"/>
                      <a:pt x="34" y="9"/>
                      <a:pt x="33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8"/>
                      <a:pt x="34" y="14"/>
                      <a:pt x="33" y="13"/>
                    </a:cubicBezTo>
                    <a:cubicBezTo>
                      <a:pt x="33" y="11"/>
                      <a:pt x="33" y="10"/>
                      <a:pt x="32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2"/>
                      <a:pt x="32" y="10"/>
                      <a:pt x="33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8"/>
                      <a:pt x="32" y="11"/>
                      <a:pt x="31" y="9"/>
                    </a:cubicBezTo>
                    <a:cubicBezTo>
                      <a:pt x="31" y="12"/>
                      <a:pt x="31" y="10"/>
                      <a:pt x="31" y="11"/>
                    </a:cubicBezTo>
                    <a:cubicBezTo>
                      <a:pt x="30" y="9"/>
                      <a:pt x="31" y="12"/>
                      <a:pt x="30" y="1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2" y="16"/>
                      <a:pt x="31" y="13"/>
                    </a:cubicBezTo>
                    <a:cubicBezTo>
                      <a:pt x="30" y="13"/>
                      <a:pt x="30" y="12"/>
                      <a:pt x="30" y="11"/>
                    </a:cubicBezTo>
                    <a:cubicBezTo>
                      <a:pt x="29" y="9"/>
                      <a:pt x="30" y="14"/>
                      <a:pt x="29" y="11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29" y="12"/>
                      <a:pt x="29" y="11"/>
                    </a:cubicBezTo>
                    <a:cubicBezTo>
                      <a:pt x="29" y="12"/>
                      <a:pt x="29" y="13"/>
                      <a:pt x="29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8" y="11"/>
                      <a:pt x="28" y="12"/>
                      <a:pt x="27" y="11"/>
                    </a:cubicBezTo>
                    <a:cubicBezTo>
                      <a:pt x="28" y="13"/>
                      <a:pt x="26" y="10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8" y="15"/>
                      <a:pt x="28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1"/>
                      <a:pt x="27" y="13"/>
                      <a:pt x="26" y="12"/>
                    </a:cubicBezTo>
                    <a:cubicBezTo>
                      <a:pt x="27" y="13"/>
                      <a:pt x="26" y="12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3"/>
                      <a:pt x="26" y="13"/>
                    </a:cubicBezTo>
                    <a:cubicBezTo>
                      <a:pt x="25" y="12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3"/>
                      <a:pt x="25" y="13"/>
                    </a:cubicBezTo>
                    <a:cubicBezTo>
                      <a:pt x="24" y="12"/>
                      <a:pt x="24" y="14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3" y="14"/>
                      <a:pt x="23" y="14"/>
                    </a:cubicBezTo>
                    <a:cubicBezTo>
                      <a:pt x="23" y="14"/>
                      <a:pt x="24" y="15"/>
                      <a:pt x="24" y="15"/>
                    </a:cubicBezTo>
                    <a:cubicBezTo>
                      <a:pt x="23" y="13"/>
                      <a:pt x="23" y="17"/>
                      <a:pt x="23" y="15"/>
                    </a:cubicBezTo>
                    <a:cubicBezTo>
                      <a:pt x="23" y="15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7"/>
                    </a:cubicBezTo>
                    <a:cubicBezTo>
                      <a:pt x="23" y="18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20"/>
                      <a:pt x="22" y="19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7"/>
                      <a:pt x="21" y="1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1" y="20"/>
                      <a:pt x="21" y="19"/>
                    </a:cubicBezTo>
                    <a:cubicBezTo>
                      <a:pt x="21" y="20"/>
                      <a:pt x="22" y="22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1" y="24"/>
                      <a:pt x="22" y="25"/>
                      <a:pt x="22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20" y="20"/>
                      <a:pt x="19" y="19"/>
                      <a:pt x="19" y="19"/>
                    </a:cubicBezTo>
                    <a:cubicBezTo>
                      <a:pt x="20" y="22"/>
                      <a:pt x="19" y="21"/>
                      <a:pt x="20" y="23"/>
                    </a:cubicBezTo>
                    <a:cubicBezTo>
                      <a:pt x="20" y="24"/>
                      <a:pt x="19" y="21"/>
                      <a:pt x="19" y="21"/>
                    </a:cubicBezTo>
                    <a:cubicBezTo>
                      <a:pt x="19" y="22"/>
                      <a:pt x="18" y="21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7" y="21"/>
                      <a:pt x="18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9" y="25"/>
                      <a:pt x="18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6" y="22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7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7" y="25"/>
                      <a:pt x="16" y="24"/>
                    </a:cubicBezTo>
                    <a:cubicBezTo>
                      <a:pt x="16" y="24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3" y="23"/>
                      <a:pt x="13" y="26"/>
                    </a:cubicBezTo>
                    <a:cubicBezTo>
                      <a:pt x="11" y="24"/>
                      <a:pt x="12" y="24"/>
                      <a:pt x="11" y="23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0" y="22"/>
                      <a:pt x="11" y="25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6"/>
                      <a:pt x="9" y="23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11" y="27"/>
                      <a:pt x="10" y="25"/>
                    </a:cubicBezTo>
                    <a:cubicBezTo>
                      <a:pt x="10" y="26"/>
                      <a:pt x="10" y="26"/>
                      <a:pt x="11" y="2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8" y="27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1"/>
                      <a:pt x="6" y="27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7" y="31"/>
                      <a:pt x="8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8" y="33"/>
                      <a:pt x="8" y="3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0"/>
                      <a:pt x="2" y="29"/>
                      <a:pt x="4" y="33"/>
                    </a:cubicBezTo>
                    <a:cubicBezTo>
                      <a:pt x="4" y="33"/>
                      <a:pt x="3" y="31"/>
                      <a:pt x="3" y="31"/>
                    </a:cubicBezTo>
                    <a:cubicBezTo>
                      <a:pt x="4" y="34"/>
                      <a:pt x="0" y="30"/>
                      <a:pt x="2" y="35"/>
                    </a:cubicBezTo>
                    <a:cubicBezTo>
                      <a:pt x="3" y="36"/>
                      <a:pt x="6" y="41"/>
                      <a:pt x="6" y="41"/>
                    </a:cubicBezTo>
                    <a:cubicBezTo>
                      <a:pt x="6" y="39"/>
                      <a:pt x="9" y="40"/>
                      <a:pt x="11" y="42"/>
                    </a:cubicBezTo>
                    <a:cubicBezTo>
                      <a:pt x="11" y="41"/>
                      <a:pt x="11" y="40"/>
                      <a:pt x="12" y="41"/>
                    </a:cubicBezTo>
                    <a:cubicBezTo>
                      <a:pt x="13" y="40"/>
                      <a:pt x="17" y="43"/>
                      <a:pt x="17" y="40"/>
                    </a:cubicBezTo>
                    <a:cubicBezTo>
                      <a:pt x="17" y="40"/>
                      <a:pt x="16" y="39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8" y="36"/>
                      <a:pt x="19" y="38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5"/>
                      <a:pt x="20" y="38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6" y="35"/>
                      <a:pt x="27" y="33"/>
                      <a:pt x="29" y="32"/>
                    </a:cubicBezTo>
                    <a:cubicBezTo>
                      <a:pt x="28" y="28"/>
                      <a:pt x="29" y="30"/>
                      <a:pt x="28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9" y="28"/>
                      <a:pt x="30" y="29"/>
                    </a:cubicBezTo>
                    <a:cubicBezTo>
                      <a:pt x="29" y="28"/>
                      <a:pt x="30" y="29"/>
                      <a:pt x="29" y="27"/>
                    </a:cubicBezTo>
                    <a:cubicBezTo>
                      <a:pt x="29" y="25"/>
                      <a:pt x="30" y="30"/>
                      <a:pt x="30" y="29"/>
                    </a:cubicBezTo>
                    <a:cubicBezTo>
                      <a:pt x="30" y="29"/>
                      <a:pt x="30" y="27"/>
                      <a:pt x="30" y="28"/>
                    </a:cubicBezTo>
                    <a:cubicBezTo>
                      <a:pt x="30" y="26"/>
                      <a:pt x="30" y="29"/>
                      <a:pt x="31" y="31"/>
                    </a:cubicBezTo>
                    <a:cubicBezTo>
                      <a:pt x="32" y="30"/>
                      <a:pt x="32" y="28"/>
                      <a:pt x="33" y="29"/>
                    </a:cubicBezTo>
                    <a:cubicBezTo>
                      <a:pt x="33" y="29"/>
                      <a:pt x="33" y="27"/>
                      <a:pt x="33" y="27"/>
                    </a:cubicBezTo>
                    <a:cubicBezTo>
                      <a:pt x="34" y="30"/>
                      <a:pt x="33" y="26"/>
                      <a:pt x="33" y="27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30"/>
                      <a:pt x="34" y="28"/>
                      <a:pt x="35" y="29"/>
                    </a:cubicBezTo>
                    <a:cubicBezTo>
                      <a:pt x="35" y="28"/>
                      <a:pt x="36" y="30"/>
                      <a:pt x="36" y="29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6" y="26"/>
                      <a:pt x="37" y="31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40" y="27"/>
                    </a:cubicBezTo>
                    <a:cubicBezTo>
                      <a:pt x="40" y="27"/>
                      <a:pt x="41" y="30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8"/>
                      <a:pt x="42" y="28"/>
                    </a:cubicBezTo>
                    <a:cubicBezTo>
                      <a:pt x="42" y="27"/>
                      <a:pt x="42" y="28"/>
                      <a:pt x="43" y="28"/>
                    </a:cubicBezTo>
                    <a:cubicBezTo>
                      <a:pt x="43" y="28"/>
                      <a:pt x="43" y="27"/>
                      <a:pt x="42" y="27"/>
                    </a:cubicBezTo>
                    <a:cubicBezTo>
                      <a:pt x="43" y="29"/>
                      <a:pt x="43" y="26"/>
                      <a:pt x="44" y="27"/>
                    </a:cubicBezTo>
                    <a:cubicBezTo>
                      <a:pt x="43" y="24"/>
                      <a:pt x="44" y="26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5" name="Freeform 193"/>
              <p:cNvSpPr/>
              <p:nvPr/>
            </p:nvSpPr>
            <p:spPr bwMode="auto">
              <a:xfrm>
                <a:off x="3192" y="216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6" name="Freeform 194"/>
              <p:cNvSpPr/>
              <p:nvPr/>
            </p:nvSpPr>
            <p:spPr bwMode="auto">
              <a:xfrm>
                <a:off x="3146" y="217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7" name="Freeform 195"/>
              <p:cNvSpPr/>
              <p:nvPr/>
            </p:nvSpPr>
            <p:spPr bwMode="auto">
              <a:xfrm>
                <a:off x="3264" y="1853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8" name="Freeform 196"/>
              <p:cNvSpPr/>
              <p:nvPr/>
            </p:nvSpPr>
            <p:spPr bwMode="auto">
              <a:xfrm>
                <a:off x="3209" y="183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59" name="Freeform 197"/>
              <p:cNvSpPr/>
              <p:nvPr/>
            </p:nvSpPr>
            <p:spPr bwMode="auto">
              <a:xfrm>
                <a:off x="3343" y="247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0" name="Freeform 198"/>
              <p:cNvSpPr/>
              <p:nvPr/>
            </p:nvSpPr>
            <p:spPr bwMode="auto">
              <a:xfrm>
                <a:off x="3186" y="1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1" name="Freeform 199"/>
              <p:cNvSpPr/>
              <p:nvPr/>
            </p:nvSpPr>
            <p:spPr bwMode="auto">
              <a:xfrm>
                <a:off x="3188" y="182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2" name="Freeform 200"/>
              <p:cNvSpPr/>
              <p:nvPr/>
            </p:nvSpPr>
            <p:spPr bwMode="auto">
              <a:xfrm>
                <a:off x="3184" y="183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3" name="Freeform 201"/>
              <p:cNvSpPr/>
              <p:nvPr/>
            </p:nvSpPr>
            <p:spPr bwMode="auto">
              <a:xfrm>
                <a:off x="3351" y="2465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4" name="Freeform 202"/>
              <p:cNvSpPr/>
              <p:nvPr/>
            </p:nvSpPr>
            <p:spPr bwMode="auto">
              <a:xfrm>
                <a:off x="3173" y="1831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0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5" name="Freeform 203"/>
              <p:cNvSpPr/>
              <p:nvPr/>
            </p:nvSpPr>
            <p:spPr bwMode="auto">
              <a:xfrm>
                <a:off x="3536" y="1554"/>
                <a:ext cx="8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4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466" name="Freeform 204"/>
              <p:cNvSpPr/>
              <p:nvPr/>
            </p:nvSpPr>
            <p:spPr bwMode="auto">
              <a:xfrm>
                <a:off x="3538" y="155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</p:grpSp>
        <p:grpSp>
          <p:nvGrpSpPr>
            <p:cNvPr id="20" name="Group 406"/>
            <p:cNvGrpSpPr/>
            <p:nvPr/>
          </p:nvGrpSpPr>
          <p:grpSpPr bwMode="auto">
            <a:xfrm>
              <a:off x="3112" y="1551"/>
              <a:ext cx="1462" cy="1559"/>
              <a:chOff x="3112" y="1551"/>
              <a:chExt cx="1462" cy="1559"/>
            </a:xfrm>
            <a:grpFill/>
          </p:grpSpPr>
          <p:sp>
            <p:nvSpPr>
              <p:cNvPr id="67" name="Freeform 206"/>
              <p:cNvSpPr/>
              <p:nvPr/>
            </p:nvSpPr>
            <p:spPr bwMode="auto">
              <a:xfrm>
                <a:off x="3534" y="1558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68" name="Freeform 207"/>
              <p:cNvSpPr/>
              <p:nvPr/>
            </p:nvSpPr>
            <p:spPr bwMode="auto">
              <a:xfrm>
                <a:off x="3513" y="158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69" name="Freeform 208"/>
              <p:cNvSpPr/>
              <p:nvPr/>
            </p:nvSpPr>
            <p:spPr bwMode="auto">
              <a:xfrm>
                <a:off x="3513" y="1579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0" name="Freeform 209"/>
              <p:cNvSpPr/>
              <p:nvPr/>
            </p:nvSpPr>
            <p:spPr bwMode="auto">
              <a:xfrm>
                <a:off x="3536" y="1551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1" name="Freeform 210"/>
              <p:cNvSpPr/>
              <p:nvPr/>
            </p:nvSpPr>
            <p:spPr bwMode="auto">
              <a:xfrm>
                <a:off x="3112" y="1810"/>
                <a:ext cx="161" cy="87"/>
              </a:xfrm>
              <a:custGeom>
                <a:avLst/>
                <a:gdLst>
                  <a:gd name="T0" fmla="*/ 12 w 76"/>
                  <a:gd name="T1" fmla="*/ 18 h 41"/>
                  <a:gd name="T2" fmla="*/ 22 w 76"/>
                  <a:gd name="T3" fmla="*/ 26 h 41"/>
                  <a:gd name="T4" fmla="*/ 33 w 76"/>
                  <a:gd name="T5" fmla="*/ 25 h 41"/>
                  <a:gd name="T6" fmla="*/ 37 w 76"/>
                  <a:gd name="T7" fmla="*/ 28 h 41"/>
                  <a:gd name="T8" fmla="*/ 43 w 76"/>
                  <a:gd name="T9" fmla="*/ 32 h 41"/>
                  <a:gd name="T10" fmla="*/ 48 w 76"/>
                  <a:gd name="T11" fmla="*/ 35 h 41"/>
                  <a:gd name="T12" fmla="*/ 53 w 76"/>
                  <a:gd name="T13" fmla="*/ 33 h 41"/>
                  <a:gd name="T14" fmla="*/ 60 w 76"/>
                  <a:gd name="T15" fmla="*/ 35 h 41"/>
                  <a:gd name="T16" fmla="*/ 63 w 76"/>
                  <a:gd name="T17" fmla="*/ 36 h 41"/>
                  <a:gd name="T18" fmla="*/ 67 w 76"/>
                  <a:gd name="T19" fmla="*/ 40 h 41"/>
                  <a:gd name="T20" fmla="*/ 69 w 76"/>
                  <a:gd name="T21" fmla="*/ 40 h 41"/>
                  <a:gd name="T22" fmla="*/ 72 w 76"/>
                  <a:gd name="T23" fmla="*/ 38 h 41"/>
                  <a:gd name="T24" fmla="*/ 74 w 76"/>
                  <a:gd name="T25" fmla="*/ 36 h 41"/>
                  <a:gd name="T26" fmla="*/ 75 w 76"/>
                  <a:gd name="T27" fmla="*/ 34 h 41"/>
                  <a:gd name="T28" fmla="*/ 71 w 76"/>
                  <a:gd name="T29" fmla="*/ 33 h 41"/>
                  <a:gd name="T30" fmla="*/ 72 w 76"/>
                  <a:gd name="T31" fmla="*/ 31 h 41"/>
                  <a:gd name="T32" fmla="*/ 71 w 76"/>
                  <a:gd name="T33" fmla="*/ 29 h 41"/>
                  <a:gd name="T34" fmla="*/ 73 w 76"/>
                  <a:gd name="T35" fmla="*/ 25 h 41"/>
                  <a:gd name="T36" fmla="*/ 75 w 76"/>
                  <a:gd name="T37" fmla="*/ 22 h 41"/>
                  <a:gd name="T38" fmla="*/ 71 w 76"/>
                  <a:gd name="T39" fmla="*/ 25 h 41"/>
                  <a:gd name="T40" fmla="*/ 67 w 76"/>
                  <a:gd name="T41" fmla="*/ 28 h 41"/>
                  <a:gd name="T42" fmla="*/ 70 w 76"/>
                  <a:gd name="T43" fmla="*/ 22 h 41"/>
                  <a:gd name="T44" fmla="*/ 69 w 76"/>
                  <a:gd name="T45" fmla="*/ 23 h 41"/>
                  <a:gd name="T46" fmla="*/ 70 w 76"/>
                  <a:gd name="T47" fmla="*/ 20 h 41"/>
                  <a:gd name="T48" fmla="*/ 68 w 76"/>
                  <a:gd name="T49" fmla="*/ 20 h 41"/>
                  <a:gd name="T50" fmla="*/ 67 w 76"/>
                  <a:gd name="T51" fmla="*/ 19 h 41"/>
                  <a:gd name="T52" fmla="*/ 62 w 76"/>
                  <a:gd name="T53" fmla="*/ 24 h 41"/>
                  <a:gd name="T54" fmla="*/ 66 w 76"/>
                  <a:gd name="T55" fmla="*/ 18 h 41"/>
                  <a:gd name="T56" fmla="*/ 65 w 76"/>
                  <a:gd name="T57" fmla="*/ 18 h 41"/>
                  <a:gd name="T58" fmla="*/ 60 w 76"/>
                  <a:gd name="T59" fmla="*/ 17 h 41"/>
                  <a:gd name="T60" fmla="*/ 58 w 76"/>
                  <a:gd name="T61" fmla="*/ 17 h 41"/>
                  <a:gd name="T62" fmla="*/ 55 w 76"/>
                  <a:gd name="T63" fmla="*/ 15 h 41"/>
                  <a:gd name="T64" fmla="*/ 53 w 76"/>
                  <a:gd name="T65" fmla="*/ 16 h 41"/>
                  <a:gd name="T66" fmla="*/ 53 w 76"/>
                  <a:gd name="T67" fmla="*/ 15 h 41"/>
                  <a:gd name="T68" fmla="*/ 52 w 76"/>
                  <a:gd name="T69" fmla="*/ 14 h 41"/>
                  <a:gd name="T70" fmla="*/ 50 w 76"/>
                  <a:gd name="T71" fmla="*/ 16 h 41"/>
                  <a:gd name="T72" fmla="*/ 49 w 76"/>
                  <a:gd name="T73" fmla="*/ 13 h 41"/>
                  <a:gd name="T74" fmla="*/ 47 w 76"/>
                  <a:gd name="T75" fmla="*/ 12 h 41"/>
                  <a:gd name="T76" fmla="*/ 45 w 76"/>
                  <a:gd name="T77" fmla="*/ 12 h 41"/>
                  <a:gd name="T78" fmla="*/ 43 w 76"/>
                  <a:gd name="T79" fmla="*/ 11 h 41"/>
                  <a:gd name="T80" fmla="*/ 40 w 76"/>
                  <a:gd name="T81" fmla="*/ 13 h 41"/>
                  <a:gd name="T82" fmla="*/ 40 w 76"/>
                  <a:gd name="T83" fmla="*/ 11 h 41"/>
                  <a:gd name="T84" fmla="*/ 40 w 76"/>
                  <a:gd name="T85" fmla="*/ 11 h 41"/>
                  <a:gd name="T86" fmla="*/ 37 w 76"/>
                  <a:gd name="T87" fmla="*/ 10 h 41"/>
                  <a:gd name="T88" fmla="*/ 34 w 76"/>
                  <a:gd name="T89" fmla="*/ 13 h 41"/>
                  <a:gd name="T90" fmla="*/ 31 w 76"/>
                  <a:gd name="T91" fmla="*/ 14 h 41"/>
                  <a:gd name="T92" fmla="*/ 31 w 76"/>
                  <a:gd name="T93" fmla="*/ 10 h 41"/>
                  <a:gd name="T94" fmla="*/ 26 w 76"/>
                  <a:gd name="T95" fmla="*/ 12 h 41"/>
                  <a:gd name="T96" fmla="*/ 24 w 76"/>
                  <a:gd name="T97" fmla="*/ 12 h 41"/>
                  <a:gd name="T98" fmla="*/ 20 w 76"/>
                  <a:gd name="T99" fmla="*/ 9 h 41"/>
                  <a:gd name="T100" fmla="*/ 20 w 76"/>
                  <a:gd name="T101" fmla="*/ 7 h 41"/>
                  <a:gd name="T102" fmla="*/ 18 w 76"/>
                  <a:gd name="T103" fmla="*/ 6 h 41"/>
                  <a:gd name="T104" fmla="*/ 11 w 76"/>
                  <a:gd name="T105" fmla="*/ 8 h 41"/>
                  <a:gd name="T106" fmla="*/ 4 w 76"/>
                  <a:gd name="T10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41">
                    <a:moveTo>
                      <a:pt x="3" y="15"/>
                    </a:moveTo>
                    <a:cubicBezTo>
                      <a:pt x="4" y="15"/>
                      <a:pt x="5" y="15"/>
                      <a:pt x="5" y="16"/>
                    </a:cubicBezTo>
                    <a:cubicBezTo>
                      <a:pt x="7" y="16"/>
                      <a:pt x="8" y="22"/>
                      <a:pt x="11" y="21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2" y="20"/>
                      <a:pt x="11" y="20"/>
                    </a:cubicBezTo>
                    <a:cubicBezTo>
                      <a:pt x="12" y="21"/>
                      <a:pt x="13" y="20"/>
                      <a:pt x="14" y="21"/>
                    </a:cubicBezTo>
                    <a:cubicBezTo>
                      <a:pt x="15" y="19"/>
                      <a:pt x="15" y="21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22"/>
                    </a:cubicBezTo>
                    <a:cubicBezTo>
                      <a:pt x="17" y="25"/>
                      <a:pt x="20" y="24"/>
                      <a:pt x="22" y="26"/>
                    </a:cubicBezTo>
                    <a:cubicBezTo>
                      <a:pt x="24" y="27"/>
                      <a:pt x="27" y="26"/>
                      <a:pt x="30" y="26"/>
                    </a:cubicBezTo>
                    <a:cubicBezTo>
                      <a:pt x="31" y="23"/>
                      <a:pt x="31" y="25"/>
                      <a:pt x="33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4"/>
                      <a:pt x="33" y="25"/>
                    </a:cubicBezTo>
                    <a:cubicBezTo>
                      <a:pt x="33" y="24"/>
                      <a:pt x="33" y="25"/>
                      <a:pt x="34" y="23"/>
                    </a:cubicBezTo>
                    <a:cubicBezTo>
                      <a:pt x="34" y="22"/>
                      <a:pt x="33" y="26"/>
                      <a:pt x="33" y="25"/>
                    </a:cubicBezTo>
                    <a:cubicBezTo>
                      <a:pt x="33" y="26"/>
                      <a:pt x="34" y="24"/>
                      <a:pt x="34" y="24"/>
                    </a:cubicBezTo>
                    <a:cubicBezTo>
                      <a:pt x="35" y="23"/>
                      <a:pt x="33" y="25"/>
                      <a:pt x="33" y="28"/>
                    </a:cubicBezTo>
                    <a:cubicBezTo>
                      <a:pt x="34" y="27"/>
                      <a:pt x="36" y="26"/>
                      <a:pt x="37" y="27"/>
                    </a:cubicBezTo>
                    <a:cubicBezTo>
                      <a:pt x="36" y="28"/>
                      <a:pt x="37" y="26"/>
                      <a:pt x="37" y="26"/>
                    </a:cubicBezTo>
                    <a:cubicBezTo>
                      <a:pt x="36" y="29"/>
                      <a:pt x="38" y="25"/>
                      <a:pt x="37" y="27"/>
                    </a:cubicBezTo>
                    <a:cubicBezTo>
                      <a:pt x="37" y="27"/>
                      <a:pt x="37" y="27"/>
                      <a:pt x="37" y="28"/>
                    </a:cubicBezTo>
                    <a:cubicBezTo>
                      <a:pt x="37" y="29"/>
                      <a:pt x="38" y="27"/>
                      <a:pt x="38" y="29"/>
                    </a:cubicBezTo>
                    <a:cubicBezTo>
                      <a:pt x="39" y="28"/>
                      <a:pt x="38" y="31"/>
                      <a:pt x="39" y="29"/>
                    </a:cubicBezTo>
                    <a:cubicBezTo>
                      <a:pt x="38" y="31"/>
                      <a:pt x="39" y="30"/>
                      <a:pt x="38" y="31"/>
                    </a:cubicBezTo>
                    <a:cubicBezTo>
                      <a:pt x="40" y="28"/>
                      <a:pt x="38" y="33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3"/>
                      <a:pt x="43" y="32"/>
                    </a:cubicBezTo>
                    <a:cubicBezTo>
                      <a:pt x="44" y="31"/>
                      <a:pt x="43" y="35"/>
                      <a:pt x="44" y="3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3"/>
                      <a:pt x="45" y="34"/>
                    </a:cubicBezTo>
                    <a:cubicBezTo>
                      <a:pt x="46" y="33"/>
                      <a:pt x="45" y="34"/>
                      <a:pt x="46" y="35"/>
                    </a:cubicBezTo>
                    <a:cubicBezTo>
                      <a:pt x="46" y="34"/>
                      <a:pt x="46" y="34"/>
                      <a:pt x="47" y="33"/>
                    </a:cubicBezTo>
                    <a:cubicBezTo>
                      <a:pt x="46" y="36"/>
                      <a:pt x="48" y="33"/>
                      <a:pt x="48" y="35"/>
                    </a:cubicBezTo>
                    <a:cubicBezTo>
                      <a:pt x="49" y="32"/>
                      <a:pt x="49" y="33"/>
                      <a:pt x="49" y="33"/>
                    </a:cubicBezTo>
                    <a:cubicBezTo>
                      <a:pt x="49" y="33"/>
                      <a:pt x="49" y="34"/>
                      <a:pt x="48" y="34"/>
                    </a:cubicBezTo>
                    <a:cubicBezTo>
                      <a:pt x="49" y="34"/>
                      <a:pt x="49" y="34"/>
                      <a:pt x="49" y="35"/>
                    </a:cubicBezTo>
                    <a:cubicBezTo>
                      <a:pt x="50" y="35"/>
                      <a:pt x="51" y="33"/>
                      <a:pt x="50" y="34"/>
                    </a:cubicBezTo>
                    <a:cubicBezTo>
                      <a:pt x="49" y="36"/>
                      <a:pt x="51" y="34"/>
                      <a:pt x="51" y="35"/>
                    </a:cubicBezTo>
                    <a:cubicBezTo>
                      <a:pt x="52" y="33"/>
                      <a:pt x="53" y="32"/>
                      <a:pt x="53" y="33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3" y="34"/>
                      <a:pt x="52" y="37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6" y="35"/>
                      <a:pt x="55" y="38"/>
                      <a:pt x="58" y="35"/>
                    </a:cubicBezTo>
                    <a:cubicBezTo>
                      <a:pt x="57" y="36"/>
                      <a:pt x="57" y="37"/>
                      <a:pt x="57" y="37"/>
                    </a:cubicBezTo>
                    <a:cubicBezTo>
                      <a:pt x="58" y="36"/>
                      <a:pt x="58" y="36"/>
                      <a:pt x="60" y="35"/>
                    </a:cubicBezTo>
                    <a:cubicBezTo>
                      <a:pt x="60" y="35"/>
                      <a:pt x="59" y="36"/>
                      <a:pt x="59" y="36"/>
                    </a:cubicBezTo>
                    <a:cubicBezTo>
                      <a:pt x="59" y="37"/>
                      <a:pt x="58" y="39"/>
                      <a:pt x="60" y="37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0" y="37"/>
                      <a:pt x="62" y="36"/>
                      <a:pt x="61" y="38"/>
                    </a:cubicBezTo>
                    <a:cubicBezTo>
                      <a:pt x="62" y="37"/>
                      <a:pt x="62" y="36"/>
                      <a:pt x="63" y="35"/>
                    </a:cubicBezTo>
                    <a:cubicBezTo>
                      <a:pt x="64" y="35"/>
                      <a:pt x="62" y="37"/>
                      <a:pt x="63" y="36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8"/>
                      <a:pt x="63" y="38"/>
                      <a:pt x="64" y="38"/>
                    </a:cubicBezTo>
                    <a:cubicBezTo>
                      <a:pt x="63" y="40"/>
                      <a:pt x="65" y="38"/>
                      <a:pt x="65" y="39"/>
                    </a:cubicBezTo>
                    <a:cubicBezTo>
                      <a:pt x="66" y="38"/>
                      <a:pt x="65" y="40"/>
                      <a:pt x="67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40"/>
                    </a:cubicBezTo>
                    <a:cubicBezTo>
                      <a:pt x="67" y="41"/>
                      <a:pt x="68" y="39"/>
                      <a:pt x="69" y="39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70" y="38"/>
                      <a:pt x="71" y="37"/>
                    </a:cubicBezTo>
                    <a:cubicBezTo>
                      <a:pt x="71" y="38"/>
                      <a:pt x="71" y="37"/>
                      <a:pt x="71" y="38"/>
                    </a:cubicBezTo>
                    <a:cubicBezTo>
                      <a:pt x="70" y="38"/>
                      <a:pt x="69" y="39"/>
                      <a:pt x="68" y="41"/>
                    </a:cubicBezTo>
                    <a:cubicBezTo>
                      <a:pt x="67" y="41"/>
                      <a:pt x="70" y="39"/>
                      <a:pt x="69" y="40"/>
                    </a:cubicBezTo>
                    <a:cubicBezTo>
                      <a:pt x="69" y="41"/>
                      <a:pt x="69" y="41"/>
                      <a:pt x="70" y="39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70" y="40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1" y="39"/>
                      <a:pt x="71" y="39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7"/>
                      <a:pt x="74" y="37"/>
                      <a:pt x="73" y="38"/>
                    </a:cubicBezTo>
                    <a:cubicBezTo>
                      <a:pt x="72" y="39"/>
                      <a:pt x="71" y="40"/>
                      <a:pt x="70" y="40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9"/>
                      <a:pt x="73" y="38"/>
                      <a:pt x="74" y="37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7"/>
                      <a:pt x="75" y="35"/>
                      <a:pt x="73" y="36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1" y="39"/>
                      <a:pt x="72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2" y="37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2" y="36"/>
                      <a:pt x="72" y="36"/>
                    </a:cubicBezTo>
                    <a:cubicBezTo>
                      <a:pt x="72" y="35"/>
                      <a:pt x="74" y="33"/>
                      <a:pt x="75" y="33"/>
                    </a:cubicBezTo>
                    <a:cubicBezTo>
                      <a:pt x="74" y="32"/>
                      <a:pt x="72" y="33"/>
                      <a:pt x="73" y="32"/>
                    </a:cubicBezTo>
                    <a:cubicBezTo>
                      <a:pt x="73" y="32"/>
                      <a:pt x="72" y="32"/>
                      <a:pt x="71" y="33"/>
                    </a:cubicBezTo>
                    <a:cubicBezTo>
                      <a:pt x="71" y="33"/>
                      <a:pt x="73" y="31"/>
                      <a:pt x="72" y="32"/>
                    </a:cubicBezTo>
                    <a:cubicBezTo>
                      <a:pt x="73" y="30"/>
                      <a:pt x="74" y="29"/>
                      <a:pt x="75" y="28"/>
                    </a:cubicBezTo>
                    <a:cubicBezTo>
                      <a:pt x="75" y="28"/>
                      <a:pt x="76" y="27"/>
                      <a:pt x="75" y="27"/>
                    </a:cubicBezTo>
                    <a:cubicBezTo>
                      <a:pt x="76" y="27"/>
                      <a:pt x="76" y="26"/>
                      <a:pt x="76" y="26"/>
                    </a:cubicBezTo>
                    <a:cubicBezTo>
                      <a:pt x="75" y="27"/>
                      <a:pt x="74" y="28"/>
                      <a:pt x="74" y="29"/>
                    </a:cubicBezTo>
                    <a:cubicBezTo>
                      <a:pt x="73" y="31"/>
                      <a:pt x="74" y="29"/>
                      <a:pt x="72" y="31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71" y="30"/>
                      <a:pt x="72" y="29"/>
                      <a:pt x="73" y="28"/>
                    </a:cubicBezTo>
                    <a:cubicBezTo>
                      <a:pt x="72" y="29"/>
                      <a:pt x="71" y="30"/>
                      <a:pt x="71" y="29"/>
                    </a:cubicBezTo>
                    <a:cubicBezTo>
                      <a:pt x="70" y="31"/>
                      <a:pt x="70" y="31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9" y="31"/>
                      <a:pt x="71" y="29"/>
                      <a:pt x="71" y="29"/>
                    </a:cubicBezTo>
                    <a:cubicBezTo>
                      <a:pt x="72" y="27"/>
                      <a:pt x="71" y="29"/>
                      <a:pt x="72" y="27"/>
                    </a:cubicBezTo>
                    <a:cubicBezTo>
                      <a:pt x="74" y="25"/>
                      <a:pt x="75" y="26"/>
                      <a:pt x="74" y="27"/>
                    </a:cubicBezTo>
                    <a:cubicBezTo>
                      <a:pt x="76" y="25"/>
                      <a:pt x="74" y="26"/>
                      <a:pt x="75" y="25"/>
                    </a:cubicBezTo>
                    <a:cubicBezTo>
                      <a:pt x="75" y="25"/>
                      <a:pt x="74" y="25"/>
                      <a:pt x="73" y="26"/>
                    </a:cubicBezTo>
                    <a:cubicBezTo>
                      <a:pt x="73" y="26"/>
                      <a:pt x="73" y="27"/>
                      <a:pt x="72" y="27"/>
                    </a:cubicBezTo>
                    <a:cubicBezTo>
                      <a:pt x="70" y="29"/>
                      <a:pt x="73" y="26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4"/>
                      <a:pt x="72" y="26"/>
                      <a:pt x="72" y="25"/>
                    </a:cubicBezTo>
                    <a:cubicBezTo>
                      <a:pt x="74" y="23"/>
                      <a:pt x="73" y="25"/>
                      <a:pt x="74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1"/>
                      <a:pt x="74" y="24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3"/>
                      <a:pt x="72" y="25"/>
                      <a:pt x="73" y="25"/>
                    </a:cubicBezTo>
                    <a:cubicBezTo>
                      <a:pt x="70" y="27"/>
                      <a:pt x="72" y="25"/>
                      <a:pt x="71" y="25"/>
                    </a:cubicBezTo>
                    <a:cubicBezTo>
                      <a:pt x="70" y="27"/>
                      <a:pt x="72" y="25"/>
                      <a:pt x="71" y="27"/>
                    </a:cubicBezTo>
                    <a:cubicBezTo>
                      <a:pt x="70" y="28"/>
                      <a:pt x="69" y="28"/>
                      <a:pt x="69" y="28"/>
                    </a:cubicBezTo>
                    <a:cubicBezTo>
                      <a:pt x="69" y="28"/>
                      <a:pt x="70" y="26"/>
                      <a:pt x="71" y="25"/>
                    </a:cubicBezTo>
                    <a:cubicBezTo>
                      <a:pt x="71" y="25"/>
                      <a:pt x="71" y="25"/>
                      <a:pt x="71" y="26"/>
                    </a:cubicBezTo>
                    <a:cubicBezTo>
                      <a:pt x="72" y="25"/>
                      <a:pt x="73" y="23"/>
                      <a:pt x="74" y="22"/>
                    </a:cubicBezTo>
                    <a:cubicBezTo>
                      <a:pt x="74" y="21"/>
                      <a:pt x="72" y="24"/>
                      <a:pt x="72" y="23"/>
                    </a:cubicBezTo>
                    <a:cubicBezTo>
                      <a:pt x="73" y="23"/>
                      <a:pt x="71" y="24"/>
                      <a:pt x="71" y="25"/>
                    </a:cubicBezTo>
                    <a:cubicBezTo>
                      <a:pt x="68" y="29"/>
                      <a:pt x="73" y="22"/>
                      <a:pt x="72" y="22"/>
                    </a:cubicBezTo>
                    <a:cubicBezTo>
                      <a:pt x="70" y="25"/>
                      <a:pt x="69" y="25"/>
                      <a:pt x="67" y="28"/>
                    </a:cubicBezTo>
                    <a:cubicBezTo>
                      <a:pt x="67" y="29"/>
                      <a:pt x="66" y="29"/>
                      <a:pt x="66" y="29"/>
                    </a:cubicBezTo>
                    <a:cubicBezTo>
                      <a:pt x="68" y="27"/>
                      <a:pt x="67" y="27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1" y="21"/>
                      <a:pt x="72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2"/>
                      <a:pt x="69" y="23"/>
                      <a:pt x="69" y="23"/>
                    </a:cubicBezTo>
                    <a:cubicBezTo>
                      <a:pt x="69" y="23"/>
                      <a:pt x="70" y="22"/>
                      <a:pt x="70" y="21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0" y="21"/>
                      <a:pt x="72" y="19"/>
                      <a:pt x="71" y="20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8" y="23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9" y="22"/>
                      <a:pt x="71" y="19"/>
                      <a:pt x="71" y="19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20"/>
                      <a:pt x="68" y="22"/>
                      <a:pt x="69" y="20"/>
                    </a:cubicBezTo>
                    <a:cubicBezTo>
                      <a:pt x="68" y="22"/>
                      <a:pt x="69" y="20"/>
                      <a:pt x="69" y="21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69" y="20"/>
                      <a:pt x="67" y="22"/>
                      <a:pt x="67" y="2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9" y="19"/>
                      <a:pt x="66" y="22"/>
                      <a:pt x="67" y="21"/>
                    </a:cubicBezTo>
                    <a:cubicBezTo>
                      <a:pt x="67" y="20"/>
                      <a:pt x="68" y="19"/>
                      <a:pt x="68" y="18"/>
                    </a:cubicBezTo>
                    <a:cubicBezTo>
                      <a:pt x="67" y="21"/>
                      <a:pt x="66" y="21"/>
                      <a:pt x="65" y="23"/>
                    </a:cubicBezTo>
                    <a:cubicBezTo>
                      <a:pt x="66" y="22"/>
                      <a:pt x="67" y="20"/>
                      <a:pt x="68" y="18"/>
                    </a:cubicBezTo>
                    <a:cubicBezTo>
                      <a:pt x="67" y="20"/>
                      <a:pt x="69" y="17"/>
                      <a:pt x="67" y="19"/>
                    </a:cubicBezTo>
                    <a:cubicBezTo>
                      <a:pt x="67" y="20"/>
                      <a:pt x="66" y="20"/>
                      <a:pt x="65" y="21"/>
                    </a:cubicBezTo>
                    <a:cubicBezTo>
                      <a:pt x="65" y="21"/>
                      <a:pt x="66" y="20"/>
                      <a:pt x="66" y="19"/>
                    </a:cubicBezTo>
                    <a:cubicBezTo>
                      <a:pt x="66" y="20"/>
                      <a:pt x="65" y="21"/>
                      <a:pt x="65" y="22"/>
                    </a:cubicBezTo>
                    <a:cubicBezTo>
                      <a:pt x="65" y="21"/>
                      <a:pt x="63" y="23"/>
                      <a:pt x="64" y="22"/>
                    </a:cubicBezTo>
                    <a:cubicBezTo>
                      <a:pt x="65" y="21"/>
                      <a:pt x="65" y="22"/>
                      <a:pt x="65" y="20"/>
                    </a:cubicBezTo>
                    <a:cubicBezTo>
                      <a:pt x="65" y="20"/>
                      <a:pt x="63" y="24"/>
                      <a:pt x="62" y="24"/>
                    </a:cubicBezTo>
                    <a:cubicBezTo>
                      <a:pt x="62" y="25"/>
                      <a:pt x="60" y="27"/>
                      <a:pt x="60" y="28"/>
                    </a:cubicBezTo>
                    <a:cubicBezTo>
                      <a:pt x="60" y="27"/>
                      <a:pt x="60" y="27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3"/>
                      <a:pt x="64" y="22"/>
                      <a:pt x="65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4" y="20"/>
                      <a:pt x="65" y="18"/>
                      <a:pt x="65" y="19"/>
                    </a:cubicBezTo>
                    <a:cubicBezTo>
                      <a:pt x="64" y="19"/>
                      <a:pt x="63" y="22"/>
                      <a:pt x="63" y="21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20"/>
                      <a:pt x="64" y="19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7"/>
                      <a:pt x="63" y="17"/>
                      <a:pt x="60" y="20"/>
                    </a:cubicBezTo>
                    <a:cubicBezTo>
                      <a:pt x="61" y="19"/>
                      <a:pt x="61" y="18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1" y="16"/>
                      <a:pt x="59" y="18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9"/>
                      <a:pt x="58" y="18"/>
                      <a:pt x="60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6"/>
                      <a:pt x="59" y="16"/>
                      <a:pt x="58" y="17"/>
                    </a:cubicBezTo>
                    <a:cubicBezTo>
                      <a:pt x="58" y="17"/>
                      <a:pt x="58" y="18"/>
                      <a:pt x="57" y="19"/>
                    </a:cubicBezTo>
                    <a:cubicBezTo>
                      <a:pt x="56" y="21"/>
                      <a:pt x="57" y="19"/>
                      <a:pt x="56" y="2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15"/>
                      <a:pt x="57" y="17"/>
                      <a:pt x="56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7" y="15"/>
                      <a:pt x="55" y="17"/>
                      <a:pt x="55" y="15"/>
                    </a:cubicBezTo>
                    <a:cubicBezTo>
                      <a:pt x="55" y="16"/>
                      <a:pt x="53" y="19"/>
                      <a:pt x="53" y="19"/>
                    </a:cubicBezTo>
                    <a:cubicBezTo>
                      <a:pt x="52" y="20"/>
                      <a:pt x="54" y="16"/>
                      <a:pt x="55" y="15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4" y="14"/>
                      <a:pt x="53" y="15"/>
                    </a:cubicBezTo>
                    <a:cubicBezTo>
                      <a:pt x="52" y="16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4"/>
                      <a:pt x="52" y="16"/>
                      <a:pt x="51" y="17"/>
                    </a:cubicBezTo>
                    <a:cubicBezTo>
                      <a:pt x="51" y="18"/>
                      <a:pt x="51" y="16"/>
                      <a:pt x="51" y="16"/>
                    </a:cubicBezTo>
                    <a:cubicBezTo>
                      <a:pt x="52" y="15"/>
                      <a:pt x="51" y="16"/>
                      <a:pt x="52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1" y="16"/>
                      <a:pt x="51" y="16"/>
                    </a:cubicBezTo>
                    <a:cubicBezTo>
                      <a:pt x="51" y="15"/>
                      <a:pt x="51" y="16"/>
                      <a:pt x="52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0" y="17"/>
                    </a:cubicBezTo>
                    <a:cubicBezTo>
                      <a:pt x="50" y="17"/>
                      <a:pt x="49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6"/>
                      <a:pt x="49" y="18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5"/>
                      <a:pt x="51" y="14"/>
                      <a:pt x="51" y="13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5"/>
                      <a:pt x="50" y="14"/>
                      <a:pt x="50" y="14"/>
                    </a:cubicBezTo>
                    <a:cubicBezTo>
                      <a:pt x="50" y="12"/>
                      <a:pt x="47" y="18"/>
                      <a:pt x="48" y="16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4"/>
                      <a:pt x="48" y="14"/>
                      <a:pt x="48" y="14"/>
                    </a:cubicBezTo>
                    <a:cubicBezTo>
                      <a:pt x="48" y="15"/>
                      <a:pt x="49" y="13"/>
                      <a:pt x="49" y="14"/>
                    </a:cubicBezTo>
                    <a:cubicBezTo>
                      <a:pt x="48" y="16"/>
                      <a:pt x="48" y="15"/>
                      <a:pt x="48" y="15"/>
                    </a:cubicBezTo>
                    <a:cubicBezTo>
                      <a:pt x="50" y="11"/>
                      <a:pt x="47" y="14"/>
                      <a:pt x="48" y="12"/>
                    </a:cubicBezTo>
                    <a:cubicBezTo>
                      <a:pt x="47" y="14"/>
                      <a:pt x="47" y="12"/>
                      <a:pt x="47" y="13"/>
                    </a:cubicBezTo>
                    <a:cubicBezTo>
                      <a:pt x="48" y="11"/>
                      <a:pt x="46" y="13"/>
                      <a:pt x="47" y="12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4" y="18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7" y="10"/>
                      <a:pt x="44" y="14"/>
                      <a:pt x="46" y="12"/>
                    </a:cubicBezTo>
                    <a:cubicBezTo>
                      <a:pt x="45" y="12"/>
                      <a:pt x="44" y="14"/>
                      <a:pt x="44" y="15"/>
                    </a:cubicBezTo>
                    <a:cubicBezTo>
                      <a:pt x="44" y="14"/>
                      <a:pt x="44" y="12"/>
                      <a:pt x="45" y="12"/>
                    </a:cubicBezTo>
                    <a:cubicBezTo>
                      <a:pt x="44" y="12"/>
                      <a:pt x="44" y="13"/>
                      <a:pt x="44" y="12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4" y="11"/>
                      <a:pt x="44" y="12"/>
                    </a:cubicBezTo>
                    <a:cubicBezTo>
                      <a:pt x="44" y="10"/>
                      <a:pt x="43" y="11"/>
                      <a:pt x="44" y="10"/>
                    </a:cubicBezTo>
                    <a:cubicBezTo>
                      <a:pt x="42" y="12"/>
                      <a:pt x="44" y="9"/>
                      <a:pt x="42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2"/>
                      <a:pt x="41" y="13"/>
                      <a:pt x="41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9"/>
                      <a:pt x="42" y="11"/>
                      <a:pt x="42" y="10"/>
                    </a:cubicBezTo>
                    <a:cubicBezTo>
                      <a:pt x="42" y="11"/>
                      <a:pt x="42" y="10"/>
                      <a:pt x="42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10"/>
                      <a:pt x="40" y="11"/>
                    </a:cubicBezTo>
                    <a:cubicBezTo>
                      <a:pt x="40" y="9"/>
                      <a:pt x="39" y="10"/>
                      <a:pt x="38" y="11"/>
                    </a:cubicBezTo>
                    <a:cubicBezTo>
                      <a:pt x="38" y="11"/>
                      <a:pt x="39" y="10"/>
                      <a:pt x="39" y="10"/>
                    </a:cubicBezTo>
                    <a:cubicBezTo>
                      <a:pt x="38" y="10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8"/>
                      <a:pt x="36" y="12"/>
                      <a:pt x="37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9"/>
                      <a:pt x="36" y="10"/>
                      <a:pt x="35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1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3"/>
                      <a:pt x="33" y="13"/>
                    </a:cubicBezTo>
                    <a:cubicBezTo>
                      <a:pt x="33" y="12"/>
                      <a:pt x="33" y="13"/>
                      <a:pt x="34" y="12"/>
                    </a:cubicBezTo>
                    <a:cubicBezTo>
                      <a:pt x="35" y="10"/>
                      <a:pt x="34" y="10"/>
                      <a:pt x="34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2"/>
                      <a:pt x="34" y="10"/>
                      <a:pt x="33" y="1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2"/>
                      <a:pt x="30" y="14"/>
                      <a:pt x="29" y="15"/>
                    </a:cubicBezTo>
                    <a:cubicBezTo>
                      <a:pt x="30" y="15"/>
                      <a:pt x="29" y="16"/>
                      <a:pt x="29" y="16"/>
                    </a:cubicBezTo>
                    <a:cubicBezTo>
                      <a:pt x="29" y="15"/>
                      <a:pt x="29" y="16"/>
                      <a:pt x="29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1" y="11"/>
                      <a:pt x="31" y="10"/>
                    </a:cubicBezTo>
                    <a:cubicBezTo>
                      <a:pt x="31" y="11"/>
                      <a:pt x="31" y="10"/>
                      <a:pt x="30" y="10"/>
                    </a:cubicBezTo>
                    <a:cubicBezTo>
                      <a:pt x="29" y="12"/>
                      <a:pt x="29" y="11"/>
                      <a:pt x="28" y="13"/>
                    </a:cubicBezTo>
                    <a:cubicBezTo>
                      <a:pt x="28" y="13"/>
                      <a:pt x="29" y="11"/>
                      <a:pt x="29" y="11"/>
                    </a:cubicBezTo>
                    <a:cubicBezTo>
                      <a:pt x="28" y="11"/>
                      <a:pt x="28" y="10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0"/>
                      <a:pt x="26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5" y="14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0"/>
                      <a:pt x="25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5" y="10"/>
                      <a:pt x="24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4" y="12"/>
                      <a:pt x="24" y="11"/>
                    </a:cubicBezTo>
                    <a:cubicBezTo>
                      <a:pt x="24" y="11"/>
                      <a:pt x="25" y="10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21" y="7"/>
                      <a:pt x="21" y="8"/>
                      <a:pt x="22" y="6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1" y="6"/>
                      <a:pt x="20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8"/>
                      <a:pt x="21" y="4"/>
                      <a:pt x="20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18" y="8"/>
                      <a:pt x="18" y="6"/>
                    </a:cubicBezTo>
                    <a:cubicBezTo>
                      <a:pt x="18" y="6"/>
                      <a:pt x="18" y="7"/>
                      <a:pt x="17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6" y="6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5" y="4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0" y="9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1"/>
                      <a:pt x="8" y="5"/>
                    </a:cubicBezTo>
                    <a:cubicBezTo>
                      <a:pt x="7" y="5"/>
                      <a:pt x="9" y="2"/>
                      <a:pt x="9" y="3"/>
                    </a:cubicBezTo>
                    <a:cubicBezTo>
                      <a:pt x="6" y="5"/>
                      <a:pt x="8" y="0"/>
                      <a:pt x="4" y="4"/>
                    </a:cubicBezTo>
                    <a:cubicBezTo>
                      <a:pt x="3" y="5"/>
                      <a:pt x="0" y="10"/>
                      <a:pt x="0" y="10"/>
                    </a:cubicBezTo>
                    <a:cubicBezTo>
                      <a:pt x="3" y="9"/>
                      <a:pt x="3" y="12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2" name="Freeform 211"/>
              <p:cNvSpPr/>
              <p:nvPr/>
            </p:nvSpPr>
            <p:spPr bwMode="auto">
              <a:xfrm>
                <a:off x="3266" y="1867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3" name="Freeform 212"/>
              <p:cNvSpPr/>
              <p:nvPr/>
            </p:nvSpPr>
            <p:spPr bwMode="auto">
              <a:xfrm>
                <a:off x="3266" y="1861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4" name="Freeform 213"/>
              <p:cNvSpPr/>
              <p:nvPr/>
            </p:nvSpPr>
            <p:spPr bwMode="auto">
              <a:xfrm>
                <a:off x="3260" y="185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5" name="Freeform 214"/>
              <p:cNvSpPr/>
              <p:nvPr/>
            </p:nvSpPr>
            <p:spPr bwMode="auto">
              <a:xfrm>
                <a:off x="3260" y="1893"/>
                <a:ext cx="4" cy="6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6" name="Freeform 215"/>
              <p:cNvSpPr/>
              <p:nvPr/>
            </p:nvSpPr>
            <p:spPr bwMode="auto">
              <a:xfrm>
                <a:off x="3269" y="187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7" name="Freeform 216"/>
              <p:cNvSpPr/>
              <p:nvPr/>
            </p:nvSpPr>
            <p:spPr bwMode="auto">
              <a:xfrm>
                <a:off x="3260" y="1895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8" name="Freeform 217"/>
              <p:cNvSpPr/>
              <p:nvPr/>
            </p:nvSpPr>
            <p:spPr bwMode="auto">
              <a:xfrm>
                <a:off x="4538" y="1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79" name="Freeform 218"/>
              <p:cNvSpPr/>
              <p:nvPr/>
            </p:nvSpPr>
            <p:spPr bwMode="auto">
              <a:xfrm>
                <a:off x="3213" y="18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0" name="Freeform 219"/>
              <p:cNvSpPr/>
              <p:nvPr/>
            </p:nvSpPr>
            <p:spPr bwMode="auto">
              <a:xfrm>
                <a:off x="3190" y="182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1" name="Freeform 220"/>
              <p:cNvSpPr/>
              <p:nvPr/>
            </p:nvSpPr>
            <p:spPr bwMode="auto">
              <a:xfrm>
                <a:off x="3271" y="187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2" name="Freeform 221"/>
              <p:cNvSpPr/>
              <p:nvPr/>
            </p:nvSpPr>
            <p:spPr bwMode="auto">
              <a:xfrm>
                <a:off x="3190" y="187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3" name="Freeform 222"/>
              <p:cNvSpPr/>
              <p:nvPr/>
            </p:nvSpPr>
            <p:spPr bwMode="auto">
              <a:xfrm>
                <a:off x="4574" y="185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4" name="Freeform 223"/>
              <p:cNvSpPr/>
              <p:nvPr/>
            </p:nvSpPr>
            <p:spPr bwMode="auto">
              <a:xfrm>
                <a:off x="3199" y="1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5" name="Freeform 224"/>
              <p:cNvSpPr/>
              <p:nvPr/>
            </p:nvSpPr>
            <p:spPr bwMode="auto">
              <a:xfrm>
                <a:off x="3271" y="1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6" name="Freeform 225"/>
              <p:cNvSpPr/>
              <p:nvPr/>
            </p:nvSpPr>
            <p:spPr bwMode="auto">
              <a:xfrm>
                <a:off x="3742" y="3006"/>
                <a:ext cx="6" cy="9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0 w 3"/>
                  <a:gd name="T7" fmla="*/ 4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7" name="Freeform 226"/>
              <p:cNvSpPr/>
              <p:nvPr/>
            </p:nvSpPr>
            <p:spPr bwMode="auto">
              <a:xfrm>
                <a:off x="3988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8" name="Freeform 227"/>
              <p:cNvSpPr/>
              <p:nvPr/>
            </p:nvSpPr>
            <p:spPr bwMode="auto">
              <a:xfrm>
                <a:off x="3742" y="300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89" name="Rectangle 228"/>
              <p:cNvSpPr>
                <a:spLocks noChangeArrowheads="1"/>
              </p:cNvSpPr>
              <p:nvPr/>
            </p:nvSpPr>
            <p:spPr bwMode="auto">
              <a:xfrm>
                <a:off x="3748" y="3015"/>
                <a:ext cx="4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0" name="Freeform 229"/>
              <p:cNvSpPr/>
              <p:nvPr/>
            </p:nvSpPr>
            <p:spPr bwMode="auto">
              <a:xfrm>
                <a:off x="3744" y="2894"/>
                <a:ext cx="2" cy="10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3 h 5"/>
                  <a:gd name="T4" fmla="*/ 0 w 1"/>
                  <a:gd name="T5" fmla="*/ 5 h 5"/>
                  <a:gd name="T6" fmla="*/ 1 w 1"/>
                  <a:gd name="T7" fmla="*/ 1 h 5"/>
                  <a:gd name="T8" fmla="*/ 1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cubicBezTo>
                      <a:pt x="0" y="2"/>
                      <a:pt x="0" y="4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4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1" name="Freeform 230"/>
              <p:cNvSpPr/>
              <p:nvPr/>
            </p:nvSpPr>
            <p:spPr bwMode="auto">
              <a:xfrm>
                <a:off x="3744" y="30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2" name="Freeform 231"/>
              <p:cNvSpPr/>
              <p:nvPr/>
            </p:nvSpPr>
            <p:spPr bwMode="auto">
              <a:xfrm>
                <a:off x="3742" y="28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3" name="Freeform 232"/>
              <p:cNvSpPr/>
              <p:nvPr/>
            </p:nvSpPr>
            <p:spPr bwMode="auto">
              <a:xfrm>
                <a:off x="3772" y="303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0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4" name="Freeform 233"/>
              <p:cNvSpPr/>
              <p:nvPr/>
            </p:nvSpPr>
            <p:spPr bwMode="auto">
              <a:xfrm>
                <a:off x="3895" y="308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5" name="Freeform 234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6" name="Freeform 235"/>
              <p:cNvSpPr/>
              <p:nvPr/>
            </p:nvSpPr>
            <p:spPr bwMode="auto">
              <a:xfrm>
                <a:off x="3742" y="289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7" name="Freeform 236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8" name="Freeform 237"/>
              <p:cNvSpPr/>
              <p:nvPr/>
            </p:nvSpPr>
            <p:spPr bwMode="auto">
              <a:xfrm>
                <a:off x="3755" y="302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99" name="Oval 238"/>
              <p:cNvSpPr>
                <a:spLocks noChangeArrowheads="1"/>
              </p:cNvSpPr>
              <p:nvPr/>
            </p:nvSpPr>
            <p:spPr bwMode="auto">
              <a:xfrm>
                <a:off x="3602" y="182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0" name="Freeform 239"/>
              <p:cNvSpPr/>
              <p:nvPr/>
            </p:nvSpPr>
            <p:spPr bwMode="auto">
              <a:xfrm>
                <a:off x="3922" y="28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1" name="Freeform 240"/>
              <p:cNvSpPr/>
              <p:nvPr/>
            </p:nvSpPr>
            <p:spPr bwMode="auto">
              <a:xfrm>
                <a:off x="3975" y="28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2" name="Freeform 241"/>
              <p:cNvSpPr/>
              <p:nvPr/>
            </p:nvSpPr>
            <p:spPr bwMode="auto">
              <a:xfrm>
                <a:off x="3954" y="28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3" name="Freeform 242"/>
              <p:cNvSpPr/>
              <p:nvPr/>
            </p:nvSpPr>
            <p:spPr bwMode="auto">
              <a:xfrm>
                <a:off x="3725" y="2760"/>
                <a:ext cx="399" cy="159"/>
              </a:xfrm>
              <a:custGeom>
                <a:avLst/>
                <a:gdLst>
                  <a:gd name="T0" fmla="*/ 11 w 188"/>
                  <a:gd name="T1" fmla="*/ 59 h 75"/>
                  <a:gd name="T2" fmla="*/ 17 w 188"/>
                  <a:gd name="T3" fmla="*/ 64 h 75"/>
                  <a:gd name="T4" fmla="*/ 14 w 188"/>
                  <a:gd name="T5" fmla="*/ 70 h 75"/>
                  <a:gd name="T6" fmla="*/ 17 w 188"/>
                  <a:gd name="T7" fmla="*/ 71 h 75"/>
                  <a:gd name="T8" fmla="*/ 21 w 188"/>
                  <a:gd name="T9" fmla="*/ 69 h 75"/>
                  <a:gd name="T10" fmla="*/ 22 w 188"/>
                  <a:gd name="T11" fmla="*/ 71 h 75"/>
                  <a:gd name="T12" fmla="*/ 27 w 188"/>
                  <a:gd name="T13" fmla="*/ 67 h 75"/>
                  <a:gd name="T14" fmla="*/ 30 w 188"/>
                  <a:gd name="T15" fmla="*/ 72 h 75"/>
                  <a:gd name="T16" fmla="*/ 31 w 188"/>
                  <a:gd name="T17" fmla="*/ 74 h 75"/>
                  <a:gd name="T18" fmla="*/ 33 w 188"/>
                  <a:gd name="T19" fmla="*/ 72 h 75"/>
                  <a:gd name="T20" fmla="*/ 37 w 188"/>
                  <a:gd name="T21" fmla="*/ 74 h 75"/>
                  <a:gd name="T22" fmla="*/ 40 w 188"/>
                  <a:gd name="T23" fmla="*/ 69 h 75"/>
                  <a:gd name="T24" fmla="*/ 43 w 188"/>
                  <a:gd name="T25" fmla="*/ 64 h 75"/>
                  <a:gd name="T26" fmla="*/ 45 w 188"/>
                  <a:gd name="T27" fmla="*/ 69 h 75"/>
                  <a:gd name="T28" fmla="*/ 54 w 188"/>
                  <a:gd name="T29" fmla="*/ 69 h 75"/>
                  <a:gd name="T30" fmla="*/ 58 w 188"/>
                  <a:gd name="T31" fmla="*/ 69 h 75"/>
                  <a:gd name="T32" fmla="*/ 62 w 188"/>
                  <a:gd name="T33" fmla="*/ 68 h 75"/>
                  <a:gd name="T34" fmla="*/ 73 w 188"/>
                  <a:gd name="T35" fmla="*/ 66 h 75"/>
                  <a:gd name="T36" fmla="*/ 76 w 188"/>
                  <a:gd name="T37" fmla="*/ 65 h 75"/>
                  <a:gd name="T38" fmla="*/ 77 w 188"/>
                  <a:gd name="T39" fmla="*/ 64 h 75"/>
                  <a:gd name="T40" fmla="*/ 80 w 188"/>
                  <a:gd name="T41" fmla="*/ 62 h 75"/>
                  <a:gd name="T42" fmla="*/ 83 w 188"/>
                  <a:gd name="T43" fmla="*/ 63 h 75"/>
                  <a:gd name="T44" fmla="*/ 86 w 188"/>
                  <a:gd name="T45" fmla="*/ 61 h 75"/>
                  <a:gd name="T46" fmla="*/ 94 w 188"/>
                  <a:gd name="T47" fmla="*/ 61 h 75"/>
                  <a:gd name="T48" fmla="*/ 100 w 188"/>
                  <a:gd name="T49" fmla="*/ 59 h 75"/>
                  <a:gd name="T50" fmla="*/ 105 w 188"/>
                  <a:gd name="T51" fmla="*/ 59 h 75"/>
                  <a:gd name="T52" fmla="*/ 108 w 188"/>
                  <a:gd name="T53" fmla="*/ 57 h 75"/>
                  <a:gd name="T54" fmla="*/ 109 w 188"/>
                  <a:gd name="T55" fmla="*/ 57 h 75"/>
                  <a:gd name="T56" fmla="*/ 114 w 188"/>
                  <a:gd name="T57" fmla="*/ 54 h 75"/>
                  <a:gd name="T58" fmla="*/ 120 w 188"/>
                  <a:gd name="T59" fmla="*/ 53 h 75"/>
                  <a:gd name="T60" fmla="*/ 124 w 188"/>
                  <a:gd name="T61" fmla="*/ 50 h 75"/>
                  <a:gd name="T62" fmla="*/ 127 w 188"/>
                  <a:gd name="T63" fmla="*/ 41 h 75"/>
                  <a:gd name="T64" fmla="*/ 133 w 188"/>
                  <a:gd name="T65" fmla="*/ 44 h 75"/>
                  <a:gd name="T66" fmla="*/ 139 w 188"/>
                  <a:gd name="T67" fmla="*/ 41 h 75"/>
                  <a:gd name="T68" fmla="*/ 144 w 188"/>
                  <a:gd name="T69" fmla="*/ 39 h 75"/>
                  <a:gd name="T70" fmla="*/ 156 w 188"/>
                  <a:gd name="T71" fmla="*/ 34 h 75"/>
                  <a:gd name="T72" fmla="*/ 160 w 188"/>
                  <a:gd name="T73" fmla="*/ 33 h 75"/>
                  <a:gd name="T74" fmla="*/ 170 w 188"/>
                  <a:gd name="T75" fmla="*/ 21 h 75"/>
                  <a:gd name="T76" fmla="*/ 173 w 188"/>
                  <a:gd name="T77" fmla="*/ 18 h 75"/>
                  <a:gd name="T78" fmla="*/ 169 w 188"/>
                  <a:gd name="T79" fmla="*/ 9 h 75"/>
                  <a:gd name="T80" fmla="*/ 149 w 188"/>
                  <a:gd name="T81" fmla="*/ 20 h 75"/>
                  <a:gd name="T82" fmla="*/ 110 w 188"/>
                  <a:gd name="T83" fmla="*/ 42 h 75"/>
                  <a:gd name="T84" fmla="*/ 103 w 188"/>
                  <a:gd name="T85" fmla="*/ 39 h 75"/>
                  <a:gd name="T86" fmla="*/ 88 w 188"/>
                  <a:gd name="T87" fmla="*/ 44 h 75"/>
                  <a:gd name="T88" fmla="*/ 69 w 188"/>
                  <a:gd name="T89" fmla="*/ 48 h 75"/>
                  <a:gd name="T90" fmla="*/ 59 w 188"/>
                  <a:gd name="T91" fmla="*/ 49 h 75"/>
                  <a:gd name="T92" fmla="*/ 44 w 188"/>
                  <a:gd name="T93" fmla="*/ 52 h 75"/>
                  <a:gd name="T94" fmla="*/ 29 w 188"/>
                  <a:gd name="T95" fmla="*/ 53 h 75"/>
                  <a:gd name="T96" fmla="*/ 19 w 188"/>
                  <a:gd name="T97" fmla="*/ 53 h 75"/>
                  <a:gd name="T98" fmla="*/ 10 w 188"/>
                  <a:gd name="T99" fmla="*/ 49 h 75"/>
                  <a:gd name="T100" fmla="*/ 7 w 188"/>
                  <a:gd name="T101" fmla="*/ 47 h 75"/>
                  <a:gd name="T102" fmla="*/ 5 w 188"/>
                  <a:gd name="T103" fmla="*/ 47 h 75"/>
                  <a:gd name="T104" fmla="*/ 3 w 188"/>
                  <a:gd name="T105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8" h="7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5" y="54"/>
                      <a:pt x="6" y="54"/>
                    </a:cubicBezTo>
                    <a:cubicBezTo>
                      <a:pt x="6" y="55"/>
                      <a:pt x="4" y="57"/>
                      <a:pt x="4" y="58"/>
                    </a:cubicBezTo>
                    <a:cubicBezTo>
                      <a:pt x="5" y="58"/>
                      <a:pt x="7" y="58"/>
                      <a:pt x="7" y="60"/>
                    </a:cubicBezTo>
                    <a:cubicBezTo>
                      <a:pt x="8" y="60"/>
                      <a:pt x="10" y="59"/>
                      <a:pt x="11" y="59"/>
                    </a:cubicBezTo>
                    <a:cubicBezTo>
                      <a:pt x="12" y="59"/>
                      <a:pt x="10" y="61"/>
                      <a:pt x="11" y="60"/>
                    </a:cubicBezTo>
                    <a:cubicBezTo>
                      <a:pt x="11" y="61"/>
                      <a:pt x="10" y="62"/>
                      <a:pt x="10" y="63"/>
                    </a:cubicBezTo>
                    <a:cubicBezTo>
                      <a:pt x="10" y="62"/>
                      <a:pt x="11" y="64"/>
                      <a:pt x="12" y="61"/>
                    </a:cubicBezTo>
                    <a:cubicBezTo>
                      <a:pt x="12" y="62"/>
                      <a:pt x="14" y="63"/>
                      <a:pt x="15" y="63"/>
                    </a:cubicBezTo>
                    <a:cubicBezTo>
                      <a:pt x="14" y="63"/>
                      <a:pt x="14" y="64"/>
                      <a:pt x="14" y="65"/>
                    </a:cubicBezTo>
                    <a:cubicBezTo>
                      <a:pt x="15" y="64"/>
                      <a:pt x="16" y="63"/>
                      <a:pt x="17" y="64"/>
                    </a:cubicBezTo>
                    <a:cubicBezTo>
                      <a:pt x="17" y="62"/>
                      <a:pt x="17" y="62"/>
                      <a:pt x="18" y="60"/>
                    </a:cubicBezTo>
                    <a:cubicBezTo>
                      <a:pt x="18" y="60"/>
                      <a:pt x="18" y="59"/>
                      <a:pt x="18" y="60"/>
                    </a:cubicBezTo>
                    <a:cubicBezTo>
                      <a:pt x="18" y="61"/>
                      <a:pt x="17" y="64"/>
                      <a:pt x="18" y="64"/>
                    </a:cubicBezTo>
                    <a:cubicBezTo>
                      <a:pt x="17" y="67"/>
                      <a:pt x="17" y="64"/>
                      <a:pt x="16" y="67"/>
                    </a:cubicBezTo>
                    <a:cubicBezTo>
                      <a:pt x="15" y="69"/>
                      <a:pt x="14" y="68"/>
                      <a:pt x="14" y="67"/>
                    </a:cubicBezTo>
                    <a:cubicBezTo>
                      <a:pt x="12" y="69"/>
                      <a:pt x="14" y="67"/>
                      <a:pt x="14" y="70"/>
                    </a:cubicBezTo>
                    <a:cubicBezTo>
                      <a:pt x="14" y="70"/>
                      <a:pt x="15" y="68"/>
                      <a:pt x="16" y="68"/>
                    </a:cubicBezTo>
                    <a:cubicBezTo>
                      <a:pt x="17" y="67"/>
                      <a:pt x="16" y="67"/>
                      <a:pt x="17" y="66"/>
                    </a:cubicBezTo>
                    <a:cubicBezTo>
                      <a:pt x="19" y="64"/>
                      <a:pt x="18" y="68"/>
                      <a:pt x="18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70"/>
                      <a:pt x="18" y="68"/>
                      <a:pt x="19" y="69"/>
                    </a:cubicBezTo>
                    <a:cubicBezTo>
                      <a:pt x="19" y="72"/>
                      <a:pt x="18" y="69"/>
                      <a:pt x="17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4"/>
                      <a:pt x="18" y="70"/>
                      <a:pt x="19" y="72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1"/>
                      <a:pt x="20" y="69"/>
                      <a:pt x="19" y="69"/>
                    </a:cubicBezTo>
                    <a:cubicBezTo>
                      <a:pt x="20" y="66"/>
                      <a:pt x="20" y="69"/>
                      <a:pt x="21" y="69"/>
                    </a:cubicBezTo>
                    <a:cubicBezTo>
                      <a:pt x="22" y="67"/>
                      <a:pt x="21" y="69"/>
                      <a:pt x="21" y="67"/>
                    </a:cubicBezTo>
                    <a:cubicBezTo>
                      <a:pt x="21" y="65"/>
                      <a:pt x="22" y="65"/>
                      <a:pt x="22" y="65"/>
                    </a:cubicBezTo>
                    <a:cubicBezTo>
                      <a:pt x="23" y="65"/>
                      <a:pt x="22" y="67"/>
                      <a:pt x="22" y="68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1" y="69"/>
                      <a:pt x="22" y="71"/>
                      <a:pt x="21" y="73"/>
                    </a:cubicBezTo>
                    <a:cubicBezTo>
                      <a:pt x="21" y="74"/>
                      <a:pt x="22" y="72"/>
                      <a:pt x="22" y="71"/>
                    </a:cubicBezTo>
                    <a:cubicBezTo>
                      <a:pt x="22" y="71"/>
                      <a:pt x="23" y="69"/>
                      <a:pt x="22" y="69"/>
                    </a:cubicBezTo>
                    <a:cubicBezTo>
                      <a:pt x="25" y="64"/>
                      <a:pt x="23" y="72"/>
                      <a:pt x="24" y="72"/>
                    </a:cubicBezTo>
                    <a:cubicBezTo>
                      <a:pt x="24" y="69"/>
                      <a:pt x="26" y="68"/>
                      <a:pt x="26" y="64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6" y="65"/>
                      <a:pt x="27" y="65"/>
                      <a:pt x="26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1"/>
                      <a:pt x="27" y="72"/>
                      <a:pt x="27" y="73"/>
                    </a:cubicBezTo>
                    <a:cubicBezTo>
                      <a:pt x="28" y="73"/>
                      <a:pt x="27" y="71"/>
                      <a:pt x="28" y="71"/>
                    </a:cubicBezTo>
                    <a:cubicBezTo>
                      <a:pt x="27" y="72"/>
                      <a:pt x="28" y="73"/>
                      <a:pt x="28" y="73"/>
                    </a:cubicBezTo>
                    <a:cubicBezTo>
                      <a:pt x="27" y="72"/>
                      <a:pt x="28" y="70"/>
                      <a:pt x="29" y="70"/>
                    </a:cubicBezTo>
                    <a:cubicBezTo>
                      <a:pt x="29" y="70"/>
                      <a:pt x="30" y="72"/>
                      <a:pt x="30" y="7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2"/>
                      <a:pt x="29" y="75"/>
                      <a:pt x="29" y="74"/>
                    </a:cubicBezTo>
                    <a:cubicBezTo>
                      <a:pt x="30" y="73"/>
                      <a:pt x="30" y="71"/>
                      <a:pt x="30" y="70"/>
                    </a:cubicBezTo>
                    <a:cubicBezTo>
                      <a:pt x="31" y="69"/>
                      <a:pt x="31" y="71"/>
                      <a:pt x="31" y="70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1"/>
                      <a:pt x="30" y="75"/>
                      <a:pt x="31" y="74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2" y="73"/>
                      <a:pt x="32" y="73"/>
                      <a:pt x="33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1"/>
                      <a:pt x="34" y="73"/>
                    </a:cubicBezTo>
                    <a:cubicBezTo>
                      <a:pt x="34" y="70"/>
                      <a:pt x="33" y="73"/>
                      <a:pt x="33" y="72"/>
                    </a:cubicBezTo>
                    <a:cubicBezTo>
                      <a:pt x="33" y="70"/>
                      <a:pt x="34" y="70"/>
                      <a:pt x="34" y="70"/>
                    </a:cubicBezTo>
                    <a:cubicBezTo>
                      <a:pt x="34" y="72"/>
                      <a:pt x="35" y="70"/>
                      <a:pt x="35" y="70"/>
                    </a:cubicBezTo>
                    <a:cubicBezTo>
                      <a:pt x="35" y="71"/>
                      <a:pt x="35" y="72"/>
                      <a:pt x="36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4"/>
                      <a:pt x="37" y="70"/>
                      <a:pt x="37" y="71"/>
                    </a:cubicBezTo>
                    <a:cubicBezTo>
                      <a:pt x="37" y="72"/>
                      <a:pt x="37" y="73"/>
                      <a:pt x="37" y="74"/>
                    </a:cubicBezTo>
                    <a:cubicBezTo>
                      <a:pt x="37" y="71"/>
                      <a:pt x="38" y="70"/>
                      <a:pt x="38" y="69"/>
                    </a:cubicBezTo>
                    <a:cubicBezTo>
                      <a:pt x="39" y="70"/>
                      <a:pt x="38" y="72"/>
                      <a:pt x="38" y="74"/>
                    </a:cubicBezTo>
                    <a:cubicBezTo>
                      <a:pt x="38" y="72"/>
                      <a:pt x="39" y="75"/>
                      <a:pt x="39" y="73"/>
                    </a:cubicBezTo>
                    <a:cubicBezTo>
                      <a:pt x="39" y="72"/>
                      <a:pt x="39" y="71"/>
                      <a:pt x="39" y="70"/>
                    </a:cubicBezTo>
                    <a:cubicBezTo>
                      <a:pt x="40" y="70"/>
                      <a:pt x="39" y="71"/>
                      <a:pt x="40" y="72"/>
                    </a:cubicBezTo>
                    <a:cubicBezTo>
                      <a:pt x="40" y="72"/>
                      <a:pt x="41" y="69"/>
                      <a:pt x="40" y="69"/>
                    </a:cubicBezTo>
                    <a:cubicBezTo>
                      <a:pt x="41" y="69"/>
                      <a:pt x="41" y="67"/>
                      <a:pt x="42" y="68"/>
                    </a:cubicBezTo>
                    <a:cubicBezTo>
                      <a:pt x="42" y="70"/>
                      <a:pt x="41" y="69"/>
                      <a:pt x="41" y="70"/>
                    </a:cubicBezTo>
                    <a:cubicBezTo>
                      <a:pt x="42" y="70"/>
                      <a:pt x="41" y="66"/>
                      <a:pt x="42" y="66"/>
                    </a:cubicBezTo>
                    <a:cubicBezTo>
                      <a:pt x="42" y="65"/>
                      <a:pt x="42" y="62"/>
                      <a:pt x="43" y="61"/>
                    </a:cubicBezTo>
                    <a:cubicBezTo>
                      <a:pt x="44" y="62"/>
                      <a:pt x="42" y="62"/>
                      <a:pt x="43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7"/>
                      <a:pt x="42" y="68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1"/>
                      <a:pt x="44" y="72"/>
                      <a:pt x="44" y="72"/>
                    </a:cubicBezTo>
                    <a:cubicBezTo>
                      <a:pt x="44" y="70"/>
                      <a:pt x="44" y="72"/>
                      <a:pt x="44" y="71"/>
                    </a:cubicBezTo>
                    <a:cubicBezTo>
                      <a:pt x="44" y="71"/>
                      <a:pt x="45" y="68"/>
                      <a:pt x="45" y="69"/>
                    </a:cubicBezTo>
                    <a:cubicBezTo>
                      <a:pt x="45" y="70"/>
                      <a:pt x="46" y="71"/>
                      <a:pt x="45" y="72"/>
                    </a:cubicBezTo>
                    <a:cubicBezTo>
                      <a:pt x="46" y="73"/>
                      <a:pt x="45" y="70"/>
                      <a:pt x="46" y="71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8" y="72"/>
                      <a:pt x="50" y="72"/>
                      <a:pt x="52" y="68"/>
                    </a:cubicBezTo>
                    <a:cubicBezTo>
                      <a:pt x="52" y="70"/>
                      <a:pt x="53" y="70"/>
                      <a:pt x="54" y="71"/>
                    </a:cubicBezTo>
                    <a:cubicBezTo>
                      <a:pt x="53" y="70"/>
                      <a:pt x="54" y="69"/>
                      <a:pt x="54" y="69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2"/>
                      <a:pt x="56" y="70"/>
                      <a:pt x="57" y="69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8" y="71"/>
                      <a:pt x="57" y="69"/>
                      <a:pt x="58" y="69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9" y="68"/>
                      <a:pt x="59" y="68"/>
                      <a:pt x="59" y="70"/>
                    </a:cubicBezTo>
                    <a:cubicBezTo>
                      <a:pt x="60" y="70"/>
                      <a:pt x="60" y="69"/>
                      <a:pt x="59" y="69"/>
                    </a:cubicBezTo>
                    <a:cubicBezTo>
                      <a:pt x="60" y="70"/>
                      <a:pt x="61" y="70"/>
                      <a:pt x="62" y="69"/>
                    </a:cubicBezTo>
                    <a:cubicBezTo>
                      <a:pt x="62" y="68"/>
                      <a:pt x="62" y="68"/>
                      <a:pt x="62" y="66"/>
                    </a:cubicBezTo>
                    <a:cubicBezTo>
                      <a:pt x="61" y="64"/>
                      <a:pt x="62" y="67"/>
                      <a:pt x="62" y="65"/>
                    </a:cubicBezTo>
                    <a:cubicBezTo>
                      <a:pt x="62" y="66"/>
                      <a:pt x="63" y="67"/>
                      <a:pt x="62" y="68"/>
                    </a:cubicBezTo>
                    <a:cubicBezTo>
                      <a:pt x="64" y="71"/>
                      <a:pt x="65" y="68"/>
                      <a:pt x="67" y="68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8" y="69"/>
                      <a:pt x="69" y="67"/>
                      <a:pt x="70" y="67"/>
                    </a:cubicBezTo>
                    <a:cubicBezTo>
                      <a:pt x="70" y="66"/>
                      <a:pt x="70" y="64"/>
                      <a:pt x="71" y="64"/>
                    </a:cubicBezTo>
                    <a:cubicBezTo>
                      <a:pt x="71" y="61"/>
                      <a:pt x="71" y="66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4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7"/>
                      <a:pt x="75" y="67"/>
                    </a:cubicBezTo>
                    <a:cubicBezTo>
                      <a:pt x="75" y="65"/>
                      <a:pt x="76" y="66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8" y="67"/>
                      <a:pt x="77" y="64"/>
                      <a:pt x="77" y="63"/>
                    </a:cubicBezTo>
                    <a:cubicBezTo>
                      <a:pt x="77" y="62"/>
                      <a:pt x="78" y="64"/>
                      <a:pt x="78" y="64"/>
                    </a:cubicBezTo>
                    <a:cubicBezTo>
                      <a:pt x="78" y="65"/>
                      <a:pt x="78" y="64"/>
                      <a:pt x="77" y="64"/>
                    </a:cubicBezTo>
                    <a:cubicBezTo>
                      <a:pt x="77" y="66"/>
                      <a:pt x="78" y="65"/>
                      <a:pt x="78" y="66"/>
                    </a:cubicBezTo>
                    <a:cubicBezTo>
                      <a:pt x="78" y="66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80" y="65"/>
                    </a:cubicBezTo>
                    <a:cubicBezTo>
                      <a:pt x="80" y="64"/>
                      <a:pt x="80" y="65"/>
                      <a:pt x="80" y="64"/>
                    </a:cubicBezTo>
                    <a:cubicBezTo>
                      <a:pt x="80" y="64"/>
                      <a:pt x="79" y="63"/>
                      <a:pt x="79" y="62"/>
                    </a:cubicBezTo>
                    <a:cubicBezTo>
                      <a:pt x="79" y="62"/>
                      <a:pt x="80" y="61"/>
                      <a:pt x="80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1" y="62"/>
                      <a:pt x="80" y="61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2" y="61"/>
                    </a:cubicBezTo>
                    <a:cubicBezTo>
                      <a:pt x="82" y="63"/>
                      <a:pt x="82" y="65"/>
                      <a:pt x="83" y="65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4"/>
                      <a:pt x="84" y="65"/>
                    </a:cubicBezTo>
                    <a:cubicBezTo>
                      <a:pt x="85" y="65"/>
                      <a:pt x="84" y="60"/>
                      <a:pt x="85" y="61"/>
                    </a:cubicBezTo>
                    <a:cubicBezTo>
                      <a:pt x="85" y="63"/>
                      <a:pt x="86" y="63"/>
                      <a:pt x="86" y="64"/>
                    </a:cubicBezTo>
                    <a:cubicBezTo>
                      <a:pt x="86" y="63"/>
                      <a:pt x="86" y="63"/>
                      <a:pt x="86" y="62"/>
                    </a:cubicBezTo>
                    <a:cubicBezTo>
                      <a:pt x="86" y="62"/>
                      <a:pt x="86" y="64"/>
                      <a:pt x="86" y="63"/>
                    </a:cubicBezTo>
                    <a:cubicBezTo>
                      <a:pt x="85" y="61"/>
                      <a:pt x="86" y="62"/>
                      <a:pt x="86" y="61"/>
                    </a:cubicBezTo>
                    <a:cubicBezTo>
                      <a:pt x="88" y="65"/>
                      <a:pt x="89" y="62"/>
                      <a:pt x="91" y="64"/>
                    </a:cubicBezTo>
                    <a:cubicBezTo>
                      <a:pt x="90" y="61"/>
                      <a:pt x="91" y="63"/>
                      <a:pt x="91" y="62"/>
                    </a:cubicBezTo>
                    <a:cubicBezTo>
                      <a:pt x="92" y="64"/>
                      <a:pt x="92" y="61"/>
                      <a:pt x="93" y="63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61"/>
                      <a:pt x="92" y="56"/>
                      <a:pt x="94" y="59"/>
                    </a:cubicBezTo>
                    <a:cubicBezTo>
                      <a:pt x="94" y="60"/>
                      <a:pt x="94" y="61"/>
                      <a:pt x="94" y="61"/>
                    </a:cubicBezTo>
                    <a:cubicBezTo>
                      <a:pt x="95" y="64"/>
                      <a:pt x="95" y="59"/>
                      <a:pt x="96" y="62"/>
                    </a:cubicBezTo>
                    <a:cubicBezTo>
                      <a:pt x="96" y="61"/>
                      <a:pt x="95" y="59"/>
                      <a:pt x="96" y="58"/>
                    </a:cubicBezTo>
                    <a:cubicBezTo>
                      <a:pt x="96" y="59"/>
                      <a:pt x="98" y="60"/>
                      <a:pt x="98" y="60"/>
                    </a:cubicBezTo>
                    <a:cubicBezTo>
                      <a:pt x="98" y="60"/>
                      <a:pt x="98" y="59"/>
                      <a:pt x="98" y="60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9" y="62"/>
                      <a:pt x="99" y="60"/>
                      <a:pt x="100" y="59"/>
                    </a:cubicBezTo>
                    <a:cubicBezTo>
                      <a:pt x="101" y="61"/>
                      <a:pt x="101" y="60"/>
                      <a:pt x="102" y="61"/>
                    </a:cubicBezTo>
                    <a:cubicBezTo>
                      <a:pt x="102" y="58"/>
                      <a:pt x="104" y="61"/>
                      <a:pt x="103" y="58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4" y="58"/>
                      <a:pt x="103" y="56"/>
                      <a:pt x="104" y="56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1"/>
                      <a:pt x="105" y="58"/>
                      <a:pt x="105" y="59"/>
                    </a:cubicBezTo>
                    <a:cubicBezTo>
                      <a:pt x="105" y="58"/>
                      <a:pt x="106" y="59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8"/>
                      <a:pt x="107" y="58"/>
                    </a:cubicBezTo>
                    <a:cubicBezTo>
                      <a:pt x="107" y="59"/>
                      <a:pt x="108" y="58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8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10" y="59"/>
                      <a:pt x="110" y="57"/>
                      <a:pt x="110" y="57"/>
                    </a:cubicBezTo>
                    <a:cubicBezTo>
                      <a:pt x="111" y="58"/>
                      <a:pt x="113" y="56"/>
                      <a:pt x="113" y="55"/>
                    </a:cubicBezTo>
                    <a:cubicBezTo>
                      <a:pt x="113" y="55"/>
                      <a:pt x="113" y="56"/>
                      <a:pt x="113" y="55"/>
                    </a:cubicBezTo>
                    <a:cubicBezTo>
                      <a:pt x="114" y="55"/>
                      <a:pt x="114" y="53"/>
                      <a:pt x="114" y="54"/>
                    </a:cubicBezTo>
                    <a:cubicBezTo>
                      <a:pt x="114" y="54"/>
                      <a:pt x="115" y="55"/>
                      <a:pt x="115" y="55"/>
                    </a:cubicBezTo>
                    <a:cubicBezTo>
                      <a:pt x="115" y="56"/>
                      <a:pt x="115" y="54"/>
                      <a:pt x="115" y="54"/>
                    </a:cubicBezTo>
                    <a:cubicBezTo>
                      <a:pt x="116" y="56"/>
                      <a:pt x="116" y="52"/>
                      <a:pt x="118" y="53"/>
                    </a:cubicBezTo>
                    <a:cubicBezTo>
                      <a:pt x="118" y="53"/>
                      <a:pt x="118" y="54"/>
                      <a:pt x="118" y="55"/>
                    </a:cubicBezTo>
                    <a:cubicBezTo>
                      <a:pt x="119" y="54"/>
                      <a:pt x="119" y="53"/>
                      <a:pt x="120" y="51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1" y="52"/>
                      <a:pt x="121" y="51"/>
                    </a:cubicBezTo>
                    <a:cubicBezTo>
                      <a:pt x="120" y="50"/>
                      <a:pt x="120" y="48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9"/>
                    </a:cubicBezTo>
                    <a:cubicBezTo>
                      <a:pt x="123" y="51"/>
                      <a:pt x="124" y="50"/>
                      <a:pt x="124" y="50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124" y="48"/>
                      <a:pt x="125" y="50"/>
                      <a:pt x="125" y="50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6" y="47"/>
                      <a:pt x="126" y="48"/>
                    </a:cubicBezTo>
                    <a:cubicBezTo>
                      <a:pt x="127" y="47"/>
                      <a:pt x="126" y="44"/>
                      <a:pt x="126" y="42"/>
                    </a:cubicBezTo>
                    <a:cubicBezTo>
                      <a:pt x="127" y="43"/>
                      <a:pt x="127" y="41"/>
                      <a:pt x="127" y="41"/>
                    </a:cubicBezTo>
                    <a:cubicBezTo>
                      <a:pt x="128" y="42"/>
                      <a:pt x="127" y="41"/>
                      <a:pt x="127" y="42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4"/>
                      <a:pt x="129" y="46"/>
                      <a:pt x="129" y="47"/>
                    </a:cubicBezTo>
                    <a:cubicBezTo>
                      <a:pt x="129" y="46"/>
                      <a:pt x="131" y="46"/>
                      <a:pt x="132" y="46"/>
                    </a:cubicBezTo>
                    <a:cubicBezTo>
                      <a:pt x="130" y="44"/>
                      <a:pt x="132" y="45"/>
                      <a:pt x="132" y="42"/>
                    </a:cubicBezTo>
                    <a:cubicBezTo>
                      <a:pt x="132" y="41"/>
                      <a:pt x="133" y="44"/>
                      <a:pt x="133" y="44"/>
                    </a:cubicBezTo>
                    <a:cubicBezTo>
                      <a:pt x="134" y="43"/>
                      <a:pt x="135" y="44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2"/>
                      <a:pt x="138" y="43"/>
                      <a:pt x="138" y="40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9" y="42"/>
                      <a:pt x="137" y="39"/>
                      <a:pt x="139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9" y="40"/>
                      <a:pt x="140" y="42"/>
                      <a:pt x="140" y="39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0"/>
                      <a:pt x="142" y="40"/>
                      <a:pt x="142" y="38"/>
                    </a:cubicBezTo>
                    <a:cubicBezTo>
                      <a:pt x="142" y="40"/>
                      <a:pt x="142" y="40"/>
                      <a:pt x="142" y="40"/>
                    </a:cubicBezTo>
                    <a:cubicBezTo>
                      <a:pt x="143" y="41"/>
                      <a:pt x="142" y="38"/>
                      <a:pt x="143" y="38"/>
                    </a:cubicBezTo>
                    <a:cubicBezTo>
                      <a:pt x="143" y="38"/>
                      <a:pt x="144" y="39"/>
                      <a:pt x="144" y="39"/>
                    </a:cubicBezTo>
                    <a:cubicBezTo>
                      <a:pt x="143" y="38"/>
                      <a:pt x="144" y="38"/>
                      <a:pt x="144" y="37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9" y="37"/>
                      <a:pt x="152" y="36"/>
                      <a:pt x="154" y="33"/>
                    </a:cubicBezTo>
                    <a:cubicBezTo>
                      <a:pt x="156" y="35"/>
                      <a:pt x="154" y="35"/>
                      <a:pt x="155" y="36"/>
                    </a:cubicBezTo>
                    <a:cubicBezTo>
                      <a:pt x="154" y="34"/>
                      <a:pt x="155" y="35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7" y="35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2"/>
                      <a:pt x="159" y="36"/>
                      <a:pt x="158" y="33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8" y="32"/>
                      <a:pt x="160" y="35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1" y="34"/>
                      <a:pt x="160" y="30"/>
                      <a:pt x="161" y="32"/>
                    </a:cubicBezTo>
                    <a:cubicBezTo>
                      <a:pt x="162" y="31"/>
                      <a:pt x="162" y="30"/>
                      <a:pt x="161" y="28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4" y="28"/>
                      <a:pt x="167" y="27"/>
                      <a:pt x="167" y="24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7" y="22"/>
                      <a:pt x="171" y="25"/>
                      <a:pt x="170" y="21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0" y="20"/>
                      <a:pt x="172" y="20"/>
                      <a:pt x="171" y="19"/>
                    </a:cubicBezTo>
                    <a:cubicBezTo>
                      <a:pt x="171" y="19"/>
                      <a:pt x="171" y="19"/>
                      <a:pt x="172" y="20"/>
                    </a:cubicBezTo>
                    <a:cubicBezTo>
                      <a:pt x="172" y="20"/>
                      <a:pt x="171" y="17"/>
                      <a:pt x="172" y="17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7" y="19"/>
                      <a:pt x="182" y="18"/>
                      <a:pt x="181" y="13"/>
                    </a:cubicBezTo>
                    <a:cubicBezTo>
                      <a:pt x="181" y="12"/>
                      <a:pt x="183" y="14"/>
                      <a:pt x="183" y="14"/>
                    </a:cubicBezTo>
                    <a:cubicBezTo>
                      <a:pt x="182" y="10"/>
                      <a:pt x="188" y="11"/>
                      <a:pt x="186" y="6"/>
                    </a:cubicBezTo>
                    <a:cubicBezTo>
                      <a:pt x="186" y="4"/>
                      <a:pt x="182" y="0"/>
                      <a:pt x="182" y="0"/>
                    </a:cubicBezTo>
                    <a:cubicBezTo>
                      <a:pt x="180" y="4"/>
                      <a:pt x="176" y="5"/>
                      <a:pt x="171" y="6"/>
                    </a:cubicBezTo>
                    <a:cubicBezTo>
                      <a:pt x="171" y="7"/>
                      <a:pt x="170" y="9"/>
                      <a:pt x="169" y="9"/>
                    </a:cubicBezTo>
                    <a:cubicBezTo>
                      <a:pt x="165" y="12"/>
                      <a:pt x="158" y="11"/>
                      <a:pt x="154" y="16"/>
                    </a:cubicBezTo>
                    <a:cubicBezTo>
                      <a:pt x="155" y="16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9"/>
                      <a:pt x="154" y="18"/>
                      <a:pt x="154" y="17"/>
                    </a:cubicBezTo>
                    <a:cubicBezTo>
                      <a:pt x="153" y="19"/>
                      <a:pt x="151" y="20"/>
                      <a:pt x="149" y="20"/>
                    </a:cubicBezTo>
                    <a:cubicBezTo>
                      <a:pt x="150" y="22"/>
                      <a:pt x="148" y="21"/>
                      <a:pt x="149" y="23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7" y="24"/>
                      <a:pt x="147" y="24"/>
                      <a:pt x="145" y="22"/>
                    </a:cubicBezTo>
                    <a:cubicBezTo>
                      <a:pt x="139" y="23"/>
                      <a:pt x="134" y="27"/>
                      <a:pt x="128" y="28"/>
                    </a:cubicBezTo>
                    <a:cubicBezTo>
                      <a:pt x="123" y="30"/>
                      <a:pt x="118" y="35"/>
                      <a:pt x="112" y="37"/>
                    </a:cubicBezTo>
                    <a:cubicBezTo>
                      <a:pt x="112" y="40"/>
                      <a:pt x="110" y="39"/>
                      <a:pt x="110" y="42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3"/>
                      <a:pt x="109" y="41"/>
                      <a:pt x="107" y="40"/>
                    </a:cubicBezTo>
                    <a:cubicBezTo>
                      <a:pt x="107" y="42"/>
                      <a:pt x="107" y="41"/>
                      <a:pt x="107" y="43"/>
                    </a:cubicBezTo>
                    <a:cubicBezTo>
                      <a:pt x="107" y="45"/>
                      <a:pt x="106" y="40"/>
                      <a:pt x="106" y="41"/>
                    </a:cubicBezTo>
                    <a:cubicBezTo>
                      <a:pt x="105" y="41"/>
                      <a:pt x="106" y="42"/>
                      <a:pt x="106" y="42"/>
                    </a:cubicBezTo>
                    <a:cubicBezTo>
                      <a:pt x="105" y="45"/>
                      <a:pt x="106" y="41"/>
                      <a:pt x="103" y="39"/>
                    </a:cubicBezTo>
                    <a:cubicBezTo>
                      <a:pt x="101" y="41"/>
                      <a:pt x="98" y="44"/>
                      <a:pt x="95" y="43"/>
                    </a:cubicBezTo>
                    <a:cubicBezTo>
                      <a:pt x="95" y="43"/>
                      <a:pt x="96" y="44"/>
                      <a:pt x="96" y="44"/>
                    </a:cubicBezTo>
                    <a:cubicBezTo>
                      <a:pt x="95" y="41"/>
                      <a:pt x="95" y="46"/>
                      <a:pt x="94" y="44"/>
                    </a:cubicBezTo>
                    <a:cubicBezTo>
                      <a:pt x="94" y="44"/>
                      <a:pt x="94" y="43"/>
                      <a:pt x="94" y="43"/>
                    </a:cubicBezTo>
                    <a:cubicBezTo>
                      <a:pt x="93" y="42"/>
                      <a:pt x="92" y="44"/>
                      <a:pt x="91" y="43"/>
                    </a:cubicBezTo>
                    <a:cubicBezTo>
                      <a:pt x="90" y="45"/>
                      <a:pt x="88" y="42"/>
                      <a:pt x="88" y="44"/>
                    </a:cubicBezTo>
                    <a:cubicBezTo>
                      <a:pt x="88" y="43"/>
                      <a:pt x="87" y="43"/>
                      <a:pt x="87" y="43"/>
                    </a:cubicBezTo>
                    <a:cubicBezTo>
                      <a:pt x="87" y="47"/>
                      <a:pt x="84" y="42"/>
                      <a:pt x="84" y="44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1" y="45"/>
                      <a:pt x="77" y="45"/>
                      <a:pt x="75" y="47"/>
                    </a:cubicBezTo>
                    <a:cubicBezTo>
                      <a:pt x="73" y="47"/>
                      <a:pt x="70" y="44"/>
                      <a:pt x="69" y="46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8" y="48"/>
                      <a:pt x="69" y="47"/>
                      <a:pt x="68" y="46"/>
                    </a:cubicBezTo>
                    <a:cubicBezTo>
                      <a:pt x="68" y="48"/>
                      <a:pt x="66" y="47"/>
                      <a:pt x="65" y="47"/>
                    </a:cubicBezTo>
                    <a:cubicBezTo>
                      <a:pt x="65" y="47"/>
                      <a:pt x="65" y="48"/>
                      <a:pt x="65" y="49"/>
                    </a:cubicBezTo>
                    <a:cubicBezTo>
                      <a:pt x="63" y="46"/>
                      <a:pt x="62" y="50"/>
                      <a:pt x="60" y="48"/>
                    </a:cubicBezTo>
                    <a:cubicBezTo>
                      <a:pt x="61" y="51"/>
                      <a:pt x="60" y="50"/>
                      <a:pt x="59" y="51"/>
                    </a:cubicBezTo>
                    <a:cubicBezTo>
                      <a:pt x="59" y="51"/>
                      <a:pt x="59" y="50"/>
                      <a:pt x="59" y="49"/>
                    </a:cubicBezTo>
                    <a:cubicBezTo>
                      <a:pt x="58" y="50"/>
                      <a:pt x="57" y="50"/>
                      <a:pt x="56" y="49"/>
                    </a:cubicBezTo>
                    <a:cubicBezTo>
                      <a:pt x="56" y="49"/>
                      <a:pt x="56" y="51"/>
                      <a:pt x="55" y="51"/>
                    </a:cubicBezTo>
                    <a:cubicBezTo>
                      <a:pt x="54" y="49"/>
                      <a:pt x="54" y="51"/>
                      <a:pt x="53" y="50"/>
                    </a:cubicBezTo>
                    <a:cubicBezTo>
                      <a:pt x="54" y="52"/>
                      <a:pt x="52" y="54"/>
                      <a:pt x="52" y="53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52"/>
                      <a:pt x="47" y="49"/>
                      <a:pt x="44" y="52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2" y="53"/>
                      <a:pt x="39" y="51"/>
                      <a:pt x="37" y="54"/>
                    </a:cubicBezTo>
                    <a:cubicBezTo>
                      <a:pt x="36" y="53"/>
                      <a:pt x="35" y="52"/>
                      <a:pt x="35" y="52"/>
                    </a:cubicBezTo>
                    <a:cubicBezTo>
                      <a:pt x="34" y="53"/>
                      <a:pt x="33" y="53"/>
                      <a:pt x="32" y="55"/>
                    </a:cubicBezTo>
                    <a:cubicBezTo>
                      <a:pt x="32" y="56"/>
                      <a:pt x="32" y="54"/>
                      <a:pt x="32" y="54"/>
                    </a:cubicBezTo>
                    <a:cubicBezTo>
                      <a:pt x="31" y="53"/>
                      <a:pt x="30" y="51"/>
                      <a:pt x="29" y="53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3"/>
                      <a:pt x="27" y="55"/>
                      <a:pt x="26" y="53"/>
                    </a:cubicBezTo>
                    <a:cubicBezTo>
                      <a:pt x="25" y="54"/>
                      <a:pt x="24" y="55"/>
                      <a:pt x="25" y="56"/>
                    </a:cubicBezTo>
                    <a:cubicBezTo>
                      <a:pt x="24" y="56"/>
                      <a:pt x="25" y="54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3" y="52"/>
                      <a:pt x="21" y="53"/>
                      <a:pt x="19" y="53"/>
                    </a:cubicBezTo>
                    <a:cubicBezTo>
                      <a:pt x="19" y="51"/>
                      <a:pt x="17" y="53"/>
                      <a:pt x="16" y="51"/>
                    </a:cubicBezTo>
                    <a:cubicBezTo>
                      <a:pt x="15" y="52"/>
                      <a:pt x="15" y="50"/>
                      <a:pt x="13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1"/>
                      <a:pt x="12" y="51"/>
                      <a:pt x="11" y="49"/>
                    </a:cubicBezTo>
                    <a:cubicBezTo>
                      <a:pt x="11" y="49"/>
                      <a:pt x="10" y="50"/>
                      <a:pt x="9" y="51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9" y="50"/>
                      <a:pt x="7" y="51"/>
                      <a:pt x="6" y="52"/>
                    </a:cubicBezTo>
                    <a:cubicBezTo>
                      <a:pt x="6" y="51"/>
                      <a:pt x="6" y="52"/>
                      <a:pt x="6" y="51"/>
                    </a:cubicBezTo>
                    <a:cubicBezTo>
                      <a:pt x="7" y="51"/>
                      <a:pt x="8" y="50"/>
                      <a:pt x="9" y="48"/>
                    </a:cubicBezTo>
                    <a:cubicBezTo>
                      <a:pt x="9" y="48"/>
                      <a:pt x="6" y="50"/>
                      <a:pt x="7" y="48"/>
                    </a:cubicBezTo>
                    <a:cubicBezTo>
                      <a:pt x="7" y="47"/>
                      <a:pt x="7" y="47"/>
                      <a:pt x="5" y="49"/>
                    </a:cubicBezTo>
                    <a:cubicBezTo>
                      <a:pt x="6" y="48"/>
                      <a:pt x="6" y="48"/>
                      <a:pt x="7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6" y="47"/>
                      <a:pt x="5" y="47"/>
                      <a:pt x="5" y="48"/>
                    </a:cubicBezTo>
                    <a:cubicBezTo>
                      <a:pt x="4" y="48"/>
                      <a:pt x="4" y="48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50"/>
                      <a:pt x="1" y="50"/>
                      <a:pt x="2" y="49"/>
                    </a:cubicBezTo>
                    <a:cubicBezTo>
                      <a:pt x="3" y="48"/>
                      <a:pt x="4" y="48"/>
                      <a:pt x="5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8"/>
                      <a:pt x="2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2"/>
                      <a:pt x="2" y="52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1"/>
                      <a:pt x="5" y="50"/>
                      <a:pt x="5" y="52"/>
                    </a:cubicBezTo>
                    <a:cubicBezTo>
                      <a:pt x="4" y="52"/>
                      <a:pt x="4" y="53"/>
                      <a:pt x="3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5" y="52"/>
                      <a:pt x="4" y="55"/>
                      <a:pt x="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4" name="Freeform 243"/>
              <p:cNvSpPr/>
              <p:nvPr/>
            </p:nvSpPr>
            <p:spPr bwMode="auto">
              <a:xfrm>
                <a:off x="4005" y="2851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5" name="Freeform 244"/>
              <p:cNvSpPr/>
              <p:nvPr/>
            </p:nvSpPr>
            <p:spPr bwMode="auto">
              <a:xfrm>
                <a:off x="3980" y="286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6" name="Freeform 245"/>
              <p:cNvSpPr/>
              <p:nvPr/>
            </p:nvSpPr>
            <p:spPr bwMode="auto">
              <a:xfrm>
                <a:off x="3982" y="28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7" name="Freeform 246"/>
              <p:cNvSpPr/>
              <p:nvPr/>
            </p:nvSpPr>
            <p:spPr bwMode="auto">
              <a:xfrm>
                <a:off x="3748" y="289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8" name="Freeform 247"/>
              <p:cNvSpPr/>
              <p:nvPr/>
            </p:nvSpPr>
            <p:spPr bwMode="auto">
              <a:xfrm>
                <a:off x="3980" y="2875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1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09" name="Freeform 248"/>
              <p:cNvSpPr/>
              <p:nvPr/>
            </p:nvSpPr>
            <p:spPr bwMode="auto">
              <a:xfrm>
                <a:off x="3757" y="290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0" name="Freeform 249"/>
              <p:cNvSpPr/>
              <p:nvPr/>
            </p:nvSpPr>
            <p:spPr bwMode="auto">
              <a:xfrm>
                <a:off x="3776" y="2913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1" name="Freeform 250"/>
              <p:cNvSpPr/>
              <p:nvPr/>
            </p:nvSpPr>
            <p:spPr bwMode="auto">
              <a:xfrm>
                <a:off x="3759" y="2904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2" name="Freeform 251"/>
              <p:cNvSpPr/>
              <p:nvPr/>
            </p:nvSpPr>
            <p:spPr bwMode="auto">
              <a:xfrm>
                <a:off x="3893" y="3080"/>
                <a:ext cx="4" cy="9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2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3" name="Freeform 252"/>
              <p:cNvSpPr/>
              <p:nvPr/>
            </p:nvSpPr>
            <p:spPr bwMode="auto">
              <a:xfrm>
                <a:off x="3786" y="29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4" name="Freeform 253"/>
              <p:cNvSpPr/>
              <p:nvPr/>
            </p:nvSpPr>
            <p:spPr bwMode="auto">
              <a:xfrm>
                <a:off x="3952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5" name="Freeform 254"/>
              <p:cNvSpPr>
                <a:spLocks noEditPoints="1"/>
              </p:cNvSpPr>
              <p:nvPr/>
            </p:nvSpPr>
            <p:spPr bwMode="auto">
              <a:xfrm>
                <a:off x="3895" y="3015"/>
                <a:ext cx="152" cy="95"/>
              </a:xfrm>
              <a:custGeom>
                <a:avLst/>
                <a:gdLst>
                  <a:gd name="T0" fmla="*/ 54 w 72"/>
                  <a:gd name="T1" fmla="*/ 4 h 45"/>
                  <a:gd name="T2" fmla="*/ 55 w 72"/>
                  <a:gd name="T3" fmla="*/ 8 h 45"/>
                  <a:gd name="T4" fmla="*/ 44 w 72"/>
                  <a:gd name="T5" fmla="*/ 20 h 45"/>
                  <a:gd name="T6" fmla="*/ 38 w 72"/>
                  <a:gd name="T7" fmla="*/ 21 h 45"/>
                  <a:gd name="T8" fmla="*/ 35 w 72"/>
                  <a:gd name="T9" fmla="*/ 21 h 45"/>
                  <a:gd name="T10" fmla="*/ 30 w 72"/>
                  <a:gd name="T11" fmla="*/ 22 h 45"/>
                  <a:gd name="T12" fmla="*/ 27 w 72"/>
                  <a:gd name="T13" fmla="*/ 22 h 45"/>
                  <a:gd name="T14" fmla="*/ 21 w 72"/>
                  <a:gd name="T15" fmla="*/ 23 h 45"/>
                  <a:gd name="T16" fmla="*/ 16 w 72"/>
                  <a:gd name="T17" fmla="*/ 23 h 45"/>
                  <a:gd name="T18" fmla="*/ 11 w 72"/>
                  <a:gd name="T19" fmla="*/ 23 h 45"/>
                  <a:gd name="T20" fmla="*/ 9 w 72"/>
                  <a:gd name="T21" fmla="*/ 21 h 45"/>
                  <a:gd name="T22" fmla="*/ 8 w 72"/>
                  <a:gd name="T23" fmla="*/ 20 h 45"/>
                  <a:gd name="T24" fmla="*/ 7 w 72"/>
                  <a:gd name="T25" fmla="*/ 20 h 45"/>
                  <a:gd name="T26" fmla="*/ 4 w 72"/>
                  <a:gd name="T27" fmla="*/ 22 h 45"/>
                  <a:gd name="T28" fmla="*/ 2 w 72"/>
                  <a:gd name="T29" fmla="*/ 25 h 45"/>
                  <a:gd name="T30" fmla="*/ 2 w 72"/>
                  <a:gd name="T31" fmla="*/ 31 h 45"/>
                  <a:gd name="T32" fmla="*/ 8 w 72"/>
                  <a:gd name="T33" fmla="*/ 29 h 45"/>
                  <a:gd name="T34" fmla="*/ 4 w 72"/>
                  <a:gd name="T35" fmla="*/ 34 h 45"/>
                  <a:gd name="T36" fmla="*/ 3 w 72"/>
                  <a:gd name="T37" fmla="*/ 39 h 45"/>
                  <a:gd name="T38" fmla="*/ 8 w 72"/>
                  <a:gd name="T39" fmla="*/ 33 h 45"/>
                  <a:gd name="T40" fmla="*/ 6 w 72"/>
                  <a:gd name="T41" fmla="*/ 39 h 45"/>
                  <a:gd name="T42" fmla="*/ 7 w 72"/>
                  <a:gd name="T43" fmla="*/ 41 h 45"/>
                  <a:gd name="T44" fmla="*/ 8 w 72"/>
                  <a:gd name="T45" fmla="*/ 42 h 45"/>
                  <a:gd name="T46" fmla="*/ 9 w 72"/>
                  <a:gd name="T47" fmla="*/ 43 h 45"/>
                  <a:gd name="T48" fmla="*/ 12 w 72"/>
                  <a:gd name="T49" fmla="*/ 40 h 45"/>
                  <a:gd name="T50" fmla="*/ 13 w 72"/>
                  <a:gd name="T51" fmla="*/ 44 h 45"/>
                  <a:gd name="T52" fmla="*/ 15 w 72"/>
                  <a:gd name="T53" fmla="*/ 40 h 45"/>
                  <a:gd name="T54" fmla="*/ 16 w 72"/>
                  <a:gd name="T55" fmla="*/ 40 h 45"/>
                  <a:gd name="T56" fmla="*/ 17 w 72"/>
                  <a:gd name="T57" fmla="*/ 42 h 45"/>
                  <a:gd name="T58" fmla="*/ 23 w 72"/>
                  <a:gd name="T59" fmla="*/ 41 h 45"/>
                  <a:gd name="T60" fmla="*/ 24 w 72"/>
                  <a:gd name="T61" fmla="*/ 41 h 45"/>
                  <a:gd name="T62" fmla="*/ 28 w 72"/>
                  <a:gd name="T63" fmla="*/ 41 h 45"/>
                  <a:gd name="T64" fmla="*/ 31 w 72"/>
                  <a:gd name="T65" fmla="*/ 40 h 45"/>
                  <a:gd name="T66" fmla="*/ 33 w 72"/>
                  <a:gd name="T67" fmla="*/ 39 h 45"/>
                  <a:gd name="T68" fmla="*/ 34 w 72"/>
                  <a:gd name="T69" fmla="*/ 40 h 45"/>
                  <a:gd name="T70" fmla="*/ 34 w 72"/>
                  <a:gd name="T71" fmla="*/ 37 h 45"/>
                  <a:gd name="T72" fmla="*/ 37 w 72"/>
                  <a:gd name="T73" fmla="*/ 38 h 45"/>
                  <a:gd name="T74" fmla="*/ 41 w 72"/>
                  <a:gd name="T75" fmla="*/ 39 h 45"/>
                  <a:gd name="T76" fmla="*/ 43 w 72"/>
                  <a:gd name="T77" fmla="*/ 35 h 45"/>
                  <a:gd name="T78" fmla="*/ 46 w 72"/>
                  <a:gd name="T79" fmla="*/ 35 h 45"/>
                  <a:gd name="T80" fmla="*/ 47 w 72"/>
                  <a:gd name="T81" fmla="*/ 34 h 45"/>
                  <a:gd name="T82" fmla="*/ 49 w 72"/>
                  <a:gd name="T83" fmla="*/ 34 h 45"/>
                  <a:gd name="T84" fmla="*/ 50 w 72"/>
                  <a:gd name="T85" fmla="*/ 36 h 45"/>
                  <a:gd name="T86" fmla="*/ 51 w 72"/>
                  <a:gd name="T87" fmla="*/ 32 h 45"/>
                  <a:gd name="T88" fmla="*/ 52 w 72"/>
                  <a:gd name="T89" fmla="*/ 27 h 45"/>
                  <a:gd name="T90" fmla="*/ 54 w 72"/>
                  <a:gd name="T91" fmla="*/ 28 h 45"/>
                  <a:gd name="T92" fmla="*/ 54 w 72"/>
                  <a:gd name="T93" fmla="*/ 23 h 45"/>
                  <a:gd name="T94" fmla="*/ 58 w 72"/>
                  <a:gd name="T95" fmla="*/ 23 h 45"/>
                  <a:gd name="T96" fmla="*/ 59 w 72"/>
                  <a:gd name="T97" fmla="*/ 21 h 45"/>
                  <a:gd name="T98" fmla="*/ 61 w 72"/>
                  <a:gd name="T99" fmla="*/ 20 h 45"/>
                  <a:gd name="T100" fmla="*/ 65 w 72"/>
                  <a:gd name="T101" fmla="*/ 17 h 45"/>
                  <a:gd name="T102" fmla="*/ 65 w 72"/>
                  <a:gd name="T103" fmla="*/ 13 h 45"/>
                  <a:gd name="T104" fmla="*/ 67 w 72"/>
                  <a:gd name="T105" fmla="*/ 8 h 45"/>
                  <a:gd name="T106" fmla="*/ 61 w 72"/>
                  <a:gd name="T107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5">
                    <a:moveTo>
                      <a:pt x="68" y="4"/>
                    </a:moveTo>
                    <a:cubicBezTo>
                      <a:pt x="67" y="4"/>
                      <a:pt x="70" y="3"/>
                      <a:pt x="70" y="3"/>
                    </a:cubicBezTo>
                    <a:cubicBezTo>
                      <a:pt x="66" y="4"/>
                      <a:pt x="69" y="0"/>
                      <a:pt x="65" y="3"/>
                    </a:cubicBezTo>
                    <a:cubicBezTo>
                      <a:pt x="64" y="3"/>
                      <a:pt x="63" y="5"/>
                      <a:pt x="63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59" y="4"/>
                      <a:pt x="51" y="2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5" y="5"/>
                      <a:pt x="55" y="4"/>
                    </a:cubicBezTo>
                    <a:cubicBezTo>
                      <a:pt x="55" y="5"/>
                      <a:pt x="55" y="6"/>
                      <a:pt x="54" y="6"/>
                    </a:cubicBezTo>
                    <a:cubicBezTo>
                      <a:pt x="55" y="7"/>
                      <a:pt x="54" y="6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5" y="8"/>
                      <a:pt x="53" y="7"/>
                    </a:cubicBezTo>
                    <a:cubicBezTo>
                      <a:pt x="50" y="7"/>
                      <a:pt x="49" y="9"/>
                      <a:pt x="47" y="10"/>
                    </a:cubicBezTo>
                    <a:cubicBezTo>
                      <a:pt x="46" y="12"/>
                      <a:pt x="45" y="14"/>
                      <a:pt x="43" y="16"/>
                    </a:cubicBezTo>
                    <a:cubicBezTo>
                      <a:pt x="44" y="19"/>
                      <a:pt x="43" y="18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2"/>
                      <a:pt x="43" y="20"/>
                      <a:pt x="42" y="19"/>
                    </a:cubicBezTo>
                    <a:cubicBezTo>
                      <a:pt x="43" y="21"/>
                      <a:pt x="42" y="20"/>
                      <a:pt x="43" y="22"/>
                    </a:cubicBezTo>
                    <a:cubicBezTo>
                      <a:pt x="44" y="23"/>
                      <a:pt x="41" y="19"/>
                      <a:pt x="42" y="20"/>
                    </a:cubicBezTo>
                    <a:cubicBezTo>
                      <a:pt x="41" y="20"/>
                      <a:pt x="42" y="21"/>
                      <a:pt x="42" y="21"/>
                    </a:cubicBezTo>
                    <a:cubicBezTo>
                      <a:pt x="42" y="23"/>
                      <a:pt x="41" y="20"/>
                      <a:pt x="40" y="18"/>
                    </a:cubicBezTo>
                    <a:cubicBezTo>
                      <a:pt x="39" y="19"/>
                      <a:pt x="39" y="22"/>
                      <a:pt x="38" y="21"/>
                    </a:cubicBezTo>
                    <a:cubicBezTo>
                      <a:pt x="38" y="21"/>
                      <a:pt x="38" y="22"/>
                      <a:pt x="38" y="22"/>
                    </a:cubicBezTo>
                    <a:cubicBezTo>
                      <a:pt x="37" y="19"/>
                      <a:pt x="38" y="23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7" y="22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3"/>
                      <a:pt x="35" y="20"/>
                      <a:pt x="35" y="21"/>
                    </a:cubicBezTo>
                    <a:cubicBezTo>
                      <a:pt x="35" y="20"/>
                      <a:pt x="35" y="21"/>
                      <a:pt x="35" y="20"/>
                    </a:cubicBezTo>
                    <a:cubicBezTo>
                      <a:pt x="36" y="24"/>
                      <a:pt x="34" y="19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2" y="22"/>
                    </a:cubicBezTo>
                    <a:cubicBezTo>
                      <a:pt x="32" y="22"/>
                      <a:pt x="31" y="19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2"/>
                      <a:pt x="30" y="20"/>
                      <a:pt x="29" y="20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0"/>
                      <a:pt x="28" y="23"/>
                      <a:pt x="27" y="21"/>
                    </a:cubicBezTo>
                    <a:cubicBezTo>
                      <a:pt x="27" y="25"/>
                      <a:pt x="27" y="23"/>
                      <a:pt x="27" y="24"/>
                    </a:cubicBezTo>
                    <a:cubicBezTo>
                      <a:pt x="27" y="24"/>
                      <a:pt x="27" y="23"/>
                      <a:pt x="27" y="22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2"/>
                      <a:pt x="25" y="24"/>
                      <a:pt x="25" y="23"/>
                    </a:cubicBezTo>
                    <a:cubicBezTo>
                      <a:pt x="25" y="21"/>
                      <a:pt x="25" y="23"/>
                      <a:pt x="25" y="22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3"/>
                      <a:pt x="23" y="20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3"/>
                      <a:pt x="20" y="21"/>
                      <a:pt x="18" y="24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7" y="24"/>
                      <a:pt x="17" y="23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3"/>
                      <a:pt x="17" y="21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3"/>
                      <a:pt x="14" y="24"/>
                      <a:pt x="15" y="23"/>
                    </a:cubicBezTo>
                    <a:cubicBezTo>
                      <a:pt x="14" y="24"/>
                      <a:pt x="13" y="24"/>
                      <a:pt x="13" y="26"/>
                    </a:cubicBezTo>
                    <a:cubicBezTo>
                      <a:pt x="12" y="26"/>
                      <a:pt x="14" y="23"/>
                      <a:pt x="13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2" y="23"/>
                      <a:pt x="11" y="23"/>
                    </a:cubicBezTo>
                    <a:cubicBezTo>
                      <a:pt x="12" y="21"/>
                      <a:pt x="10" y="23"/>
                      <a:pt x="11" y="22"/>
                    </a:cubicBezTo>
                    <a:cubicBezTo>
                      <a:pt x="10" y="23"/>
                      <a:pt x="11" y="21"/>
                      <a:pt x="9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0"/>
                      <a:pt x="8" y="21"/>
                      <a:pt x="8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21"/>
                      <a:pt x="6" y="22"/>
                      <a:pt x="5" y="23"/>
                    </a:cubicBezTo>
                    <a:cubicBezTo>
                      <a:pt x="6" y="22"/>
                      <a:pt x="5" y="23"/>
                      <a:pt x="5" y="22"/>
                    </a:cubicBezTo>
                    <a:cubicBezTo>
                      <a:pt x="6" y="22"/>
                      <a:pt x="8" y="21"/>
                      <a:pt x="9" y="20"/>
                    </a:cubicBezTo>
                    <a:cubicBezTo>
                      <a:pt x="10" y="20"/>
                      <a:pt x="6" y="21"/>
                      <a:pt x="8" y="20"/>
                    </a:cubicBezTo>
                    <a:cubicBezTo>
                      <a:pt x="9" y="20"/>
                      <a:pt x="8" y="20"/>
                      <a:pt x="6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0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2" y="22"/>
                      <a:pt x="3" y="21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21"/>
                      <a:pt x="4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23"/>
                      <a:pt x="2" y="25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4" y="24"/>
                      <a:pt x="4" y="24"/>
                    </a:cubicBezTo>
                    <a:cubicBezTo>
                      <a:pt x="4" y="24"/>
                      <a:pt x="1" y="26"/>
                      <a:pt x="1" y="27"/>
                    </a:cubicBezTo>
                    <a:cubicBezTo>
                      <a:pt x="1" y="27"/>
                      <a:pt x="3" y="26"/>
                      <a:pt x="2" y="28"/>
                    </a:cubicBezTo>
                    <a:cubicBezTo>
                      <a:pt x="2" y="28"/>
                      <a:pt x="4" y="28"/>
                      <a:pt x="5" y="27"/>
                    </a:cubicBezTo>
                    <a:cubicBezTo>
                      <a:pt x="5" y="28"/>
                      <a:pt x="3" y="29"/>
                      <a:pt x="4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3" y="30"/>
                      <a:pt x="2" y="32"/>
                      <a:pt x="4" y="30"/>
                    </a:cubicBezTo>
                    <a:cubicBezTo>
                      <a:pt x="4" y="30"/>
                      <a:pt x="4" y="31"/>
                      <a:pt x="5" y="31"/>
                    </a:cubicBezTo>
                    <a:cubicBezTo>
                      <a:pt x="4" y="31"/>
                      <a:pt x="3" y="33"/>
                      <a:pt x="3" y="33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1"/>
                      <a:pt x="6" y="31"/>
                      <a:pt x="7" y="29"/>
                    </a:cubicBezTo>
                    <a:cubicBezTo>
                      <a:pt x="7" y="29"/>
                      <a:pt x="8" y="28"/>
                      <a:pt x="8" y="29"/>
                    </a:cubicBezTo>
                    <a:cubicBezTo>
                      <a:pt x="7" y="30"/>
                      <a:pt x="5" y="32"/>
                      <a:pt x="6" y="33"/>
                    </a:cubicBezTo>
                    <a:cubicBezTo>
                      <a:pt x="4" y="35"/>
                      <a:pt x="5" y="32"/>
                      <a:pt x="4" y="34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0" y="36"/>
                      <a:pt x="2" y="35"/>
                      <a:pt x="1" y="37"/>
                    </a:cubicBezTo>
                    <a:cubicBezTo>
                      <a:pt x="1" y="37"/>
                      <a:pt x="2" y="36"/>
                      <a:pt x="3" y="36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6" y="32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4" y="36"/>
                      <a:pt x="4" y="36"/>
                    </a:cubicBezTo>
                    <a:cubicBezTo>
                      <a:pt x="3" y="39"/>
                      <a:pt x="4" y="36"/>
                      <a:pt x="3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3" y="38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8"/>
                      <a:pt x="5" y="37"/>
                      <a:pt x="4" y="37"/>
                    </a:cubicBezTo>
                    <a:cubicBezTo>
                      <a:pt x="6" y="34"/>
                      <a:pt x="5" y="37"/>
                      <a:pt x="6" y="36"/>
                    </a:cubicBezTo>
                    <a:cubicBezTo>
                      <a:pt x="7" y="35"/>
                      <a:pt x="5" y="36"/>
                      <a:pt x="6" y="35"/>
                    </a:cubicBezTo>
                    <a:cubicBezTo>
                      <a:pt x="7" y="33"/>
                      <a:pt x="7" y="34"/>
                      <a:pt x="8" y="33"/>
                    </a:cubicBezTo>
                    <a:cubicBezTo>
                      <a:pt x="8" y="34"/>
                      <a:pt x="7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7"/>
                      <a:pt x="5" y="39"/>
                      <a:pt x="4" y="40"/>
                    </a:cubicBezTo>
                    <a:cubicBezTo>
                      <a:pt x="4" y="41"/>
                      <a:pt x="5" y="38"/>
                      <a:pt x="5" y="39"/>
                    </a:cubicBezTo>
                    <a:cubicBezTo>
                      <a:pt x="5" y="39"/>
                      <a:pt x="6" y="37"/>
                      <a:pt x="6" y="37"/>
                    </a:cubicBezTo>
                    <a:cubicBezTo>
                      <a:pt x="9" y="33"/>
                      <a:pt x="5" y="40"/>
                      <a:pt x="6" y="39"/>
                    </a:cubicBezTo>
                    <a:cubicBezTo>
                      <a:pt x="7" y="37"/>
                      <a:pt x="9" y="36"/>
                      <a:pt x="10" y="33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40"/>
                      <a:pt x="7" y="41"/>
                      <a:pt x="8" y="41"/>
                    </a:cubicBezTo>
                    <a:cubicBezTo>
                      <a:pt x="8" y="40"/>
                      <a:pt x="9" y="38"/>
                      <a:pt x="9" y="38"/>
                    </a:cubicBezTo>
                    <a:cubicBezTo>
                      <a:pt x="10" y="38"/>
                      <a:pt x="9" y="40"/>
                      <a:pt x="9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8" y="43"/>
                      <a:pt x="8" y="42"/>
                    </a:cubicBezTo>
                    <a:cubicBezTo>
                      <a:pt x="9" y="41"/>
                      <a:pt x="9" y="40"/>
                      <a:pt x="10" y="38"/>
                    </a:cubicBezTo>
                    <a:cubicBezTo>
                      <a:pt x="11" y="38"/>
                      <a:pt x="10" y="40"/>
                      <a:pt x="10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8" y="43"/>
                      <a:pt x="9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1" y="40"/>
                      <a:pt x="11" y="42"/>
                    </a:cubicBezTo>
                    <a:cubicBezTo>
                      <a:pt x="12" y="40"/>
                      <a:pt x="11" y="42"/>
                      <a:pt x="11" y="41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1" y="42"/>
                      <a:pt x="12" y="39"/>
                      <a:pt x="12" y="40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3"/>
                      <a:pt x="13" y="39"/>
                      <a:pt x="13" y="41"/>
                    </a:cubicBezTo>
                    <a:cubicBezTo>
                      <a:pt x="13" y="42"/>
                      <a:pt x="12" y="43"/>
                      <a:pt x="12" y="43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4" y="40"/>
                      <a:pt x="13" y="42"/>
                      <a:pt x="13" y="44"/>
                    </a:cubicBezTo>
                    <a:cubicBezTo>
                      <a:pt x="14" y="42"/>
                      <a:pt x="13" y="45"/>
                      <a:pt x="14" y="43"/>
                    </a:cubicBezTo>
                    <a:cubicBezTo>
                      <a:pt x="14" y="42"/>
                      <a:pt x="14" y="41"/>
                      <a:pt x="15" y="40"/>
                    </a:cubicBezTo>
                    <a:cubicBezTo>
                      <a:pt x="15" y="40"/>
                      <a:pt x="14" y="41"/>
                      <a:pt x="14" y="42"/>
                    </a:cubicBezTo>
                    <a:cubicBezTo>
                      <a:pt x="14" y="42"/>
                      <a:pt x="15" y="40"/>
                      <a:pt x="15" y="39"/>
                    </a:cubicBezTo>
                    <a:cubicBezTo>
                      <a:pt x="15" y="39"/>
                      <a:pt x="16" y="37"/>
                      <a:pt x="16" y="39"/>
                    </a:cubicBezTo>
                    <a:cubicBezTo>
                      <a:pt x="16" y="40"/>
                      <a:pt x="15" y="39"/>
                      <a:pt x="15" y="40"/>
                    </a:cubicBezTo>
                    <a:cubicBezTo>
                      <a:pt x="16" y="41"/>
                      <a:pt x="17" y="37"/>
                      <a:pt x="17" y="36"/>
                    </a:cubicBezTo>
                    <a:cubicBezTo>
                      <a:pt x="17" y="35"/>
                      <a:pt x="18" y="32"/>
                      <a:pt x="19" y="31"/>
                    </a:cubicBezTo>
                    <a:cubicBezTo>
                      <a:pt x="19" y="32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7"/>
                      <a:pt x="16" y="39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1"/>
                      <a:pt x="16" y="43"/>
                      <a:pt x="16" y="42"/>
                    </a:cubicBezTo>
                    <a:cubicBezTo>
                      <a:pt x="17" y="41"/>
                      <a:pt x="16" y="43"/>
                      <a:pt x="16" y="41"/>
                    </a:cubicBezTo>
                    <a:cubicBezTo>
                      <a:pt x="17" y="41"/>
                      <a:pt x="18" y="38"/>
                      <a:pt x="18" y="39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1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9" y="43"/>
                      <a:pt x="21" y="39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2" y="41"/>
                      <a:pt x="22" y="41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3" y="42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4"/>
                      <a:pt x="23" y="41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1"/>
                      <a:pt x="24" y="43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3"/>
                      <a:pt x="25" y="43"/>
                      <a:pt x="26" y="42"/>
                    </a:cubicBezTo>
                    <a:cubicBezTo>
                      <a:pt x="25" y="42"/>
                      <a:pt x="25" y="41"/>
                      <a:pt x="26" y="39"/>
                    </a:cubicBezTo>
                    <a:cubicBezTo>
                      <a:pt x="26" y="37"/>
                      <a:pt x="26" y="40"/>
                      <a:pt x="26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4"/>
                      <a:pt x="27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3"/>
                      <a:pt x="29" y="41"/>
                      <a:pt x="30" y="42"/>
                    </a:cubicBezTo>
                    <a:cubicBezTo>
                      <a:pt x="30" y="41"/>
                      <a:pt x="30" y="38"/>
                      <a:pt x="30" y="38"/>
                    </a:cubicBezTo>
                    <a:cubicBezTo>
                      <a:pt x="30" y="36"/>
                      <a:pt x="30" y="41"/>
                      <a:pt x="30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39"/>
                      <a:pt x="31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2"/>
                    </a:cubicBezTo>
                    <a:cubicBezTo>
                      <a:pt x="32" y="40"/>
                      <a:pt x="33" y="41"/>
                      <a:pt x="33" y="39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2"/>
                      <a:pt x="33" y="40"/>
                      <a:pt x="33" y="39"/>
                    </a:cubicBezTo>
                    <a:cubicBezTo>
                      <a:pt x="33" y="38"/>
                      <a:pt x="33" y="39"/>
                      <a:pt x="33" y="40"/>
                    </a:cubicBezTo>
                    <a:cubicBezTo>
                      <a:pt x="33" y="41"/>
                      <a:pt x="33" y="40"/>
                      <a:pt x="33" y="40"/>
                    </a:cubicBezTo>
                    <a:cubicBezTo>
                      <a:pt x="33" y="41"/>
                      <a:pt x="33" y="40"/>
                      <a:pt x="33" y="41"/>
                    </a:cubicBezTo>
                    <a:cubicBezTo>
                      <a:pt x="33" y="41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4" y="39"/>
                      <a:pt x="34" y="39"/>
                      <a:pt x="34" y="38"/>
                    </a:cubicBezTo>
                    <a:cubicBezTo>
                      <a:pt x="34" y="38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5" y="39"/>
                      <a:pt x="34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41"/>
                      <a:pt x="36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7" y="40"/>
                      <a:pt x="37" y="41"/>
                    </a:cubicBezTo>
                    <a:cubicBezTo>
                      <a:pt x="38" y="42"/>
                      <a:pt x="37" y="36"/>
                      <a:pt x="37" y="38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8" y="39"/>
                    </a:cubicBezTo>
                    <a:cubicBezTo>
                      <a:pt x="38" y="38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42"/>
                      <a:pt x="40" y="38"/>
                      <a:pt x="41" y="40"/>
                    </a:cubicBezTo>
                    <a:cubicBezTo>
                      <a:pt x="40" y="38"/>
                      <a:pt x="41" y="39"/>
                      <a:pt x="41" y="39"/>
                    </a:cubicBezTo>
                    <a:cubicBezTo>
                      <a:pt x="42" y="41"/>
                      <a:pt x="41" y="38"/>
                      <a:pt x="42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8"/>
                      <a:pt x="40" y="33"/>
                      <a:pt x="42" y="36"/>
                    </a:cubicBezTo>
                    <a:cubicBezTo>
                      <a:pt x="42" y="37"/>
                      <a:pt x="42" y="38"/>
                      <a:pt x="42" y="38"/>
                    </a:cubicBezTo>
                    <a:cubicBezTo>
                      <a:pt x="44" y="41"/>
                      <a:pt x="42" y="36"/>
                      <a:pt x="44" y="38"/>
                    </a:cubicBezTo>
                    <a:cubicBezTo>
                      <a:pt x="43" y="37"/>
                      <a:pt x="43" y="36"/>
                      <a:pt x="43" y="35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6"/>
                      <a:pt x="44" y="37"/>
                    </a:cubicBez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6" y="38"/>
                      <a:pt x="46" y="37"/>
                      <a:pt x="47" y="38"/>
                    </a:cubicBezTo>
                    <a:cubicBezTo>
                      <a:pt x="46" y="35"/>
                      <a:pt x="48" y="38"/>
                      <a:pt x="46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5"/>
                      <a:pt x="46" y="34"/>
                      <a:pt x="46" y="33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7"/>
                      <a:pt x="47" y="35"/>
                      <a:pt x="48" y="37"/>
                    </a:cubicBezTo>
                    <a:cubicBezTo>
                      <a:pt x="47" y="35"/>
                      <a:pt x="48" y="36"/>
                      <a:pt x="47" y="35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8" y="35"/>
                      <a:pt x="48" y="35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4"/>
                    </a:cubicBezTo>
                    <a:cubicBezTo>
                      <a:pt x="48" y="34"/>
                      <a:pt x="48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5"/>
                      <a:pt x="49" y="34"/>
                    </a:cubicBezTo>
                    <a:cubicBezTo>
                      <a:pt x="50" y="35"/>
                      <a:pt x="50" y="33"/>
                      <a:pt x="50" y="32"/>
                    </a:cubicBezTo>
                    <a:cubicBezTo>
                      <a:pt x="50" y="33"/>
                      <a:pt x="51" y="34"/>
                      <a:pt x="50" y="33"/>
                    </a:cubicBezTo>
                    <a:cubicBezTo>
                      <a:pt x="50" y="33"/>
                      <a:pt x="50" y="31"/>
                      <a:pt x="50" y="32"/>
                    </a:cubicBezTo>
                    <a:cubicBezTo>
                      <a:pt x="50" y="32"/>
                      <a:pt x="51" y="33"/>
                      <a:pt x="51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2" y="34"/>
                      <a:pt x="51" y="30"/>
                      <a:pt x="52" y="31"/>
                    </a:cubicBezTo>
                    <a:cubicBezTo>
                      <a:pt x="52" y="31"/>
                      <a:pt x="53" y="32"/>
                      <a:pt x="53" y="33"/>
                    </a:cubicBezTo>
                    <a:cubicBezTo>
                      <a:pt x="53" y="32"/>
                      <a:pt x="53" y="31"/>
                      <a:pt x="52" y="29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0"/>
                      <a:pt x="53" y="29"/>
                    </a:cubicBezTo>
                    <a:cubicBezTo>
                      <a:pt x="52" y="28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3" y="28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4" y="29"/>
                      <a:pt x="54" y="2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4" y="26"/>
                      <a:pt x="54" y="27"/>
                    </a:cubicBezTo>
                    <a:cubicBezTo>
                      <a:pt x="54" y="26"/>
                      <a:pt x="53" y="24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3" y="22"/>
                      <a:pt x="52" y="21"/>
                      <a:pt x="53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5" y="25"/>
                      <a:pt x="55" y="26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5" y="23"/>
                      <a:pt x="56" y="24"/>
                      <a:pt x="55" y="22"/>
                    </a:cubicBezTo>
                    <a:cubicBezTo>
                      <a:pt x="55" y="22"/>
                      <a:pt x="56" y="24"/>
                      <a:pt x="57" y="24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8" y="23"/>
                      <a:pt x="57" y="21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6" y="19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7" y="20"/>
                      <a:pt x="59" y="22"/>
                      <a:pt x="58" y="2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8" y="19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2"/>
                      <a:pt x="58" y="19"/>
                      <a:pt x="59" y="19"/>
                    </a:cubicBezTo>
                    <a:cubicBezTo>
                      <a:pt x="59" y="19"/>
                      <a:pt x="60" y="20"/>
                      <a:pt x="60" y="20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4" y="18"/>
                      <a:pt x="63" y="16"/>
                    </a:cubicBezTo>
                    <a:cubicBezTo>
                      <a:pt x="65" y="17"/>
                      <a:pt x="64" y="17"/>
                      <a:pt x="65" y="18"/>
                    </a:cubicBezTo>
                    <a:cubicBezTo>
                      <a:pt x="64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6" y="18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5"/>
                      <a:pt x="68" y="18"/>
                      <a:pt x="66" y="1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15"/>
                      <a:pt x="68" y="17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7"/>
                      <a:pt x="65" y="14"/>
                      <a:pt x="67" y="15"/>
                    </a:cubicBezTo>
                    <a:cubicBezTo>
                      <a:pt x="67" y="15"/>
                      <a:pt x="66" y="14"/>
                      <a:pt x="65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3"/>
                      <a:pt x="68" y="12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9"/>
                      <a:pt x="70" y="11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8"/>
                      <a:pt x="67" y="8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5" y="6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9" y="7"/>
                      <a:pt x="72" y="3"/>
                      <a:pt x="68" y="4"/>
                    </a:cubicBezTo>
                    <a:close/>
                    <a:moveTo>
                      <a:pt x="61" y="9"/>
                    </a:moveTo>
                    <a:cubicBezTo>
                      <a:pt x="60" y="9"/>
                      <a:pt x="61" y="7"/>
                      <a:pt x="62" y="6"/>
                    </a:cubicBezTo>
                    <a:cubicBezTo>
                      <a:pt x="62" y="8"/>
                      <a:pt x="61" y="9"/>
                      <a:pt x="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6" name="Freeform 255"/>
              <p:cNvSpPr/>
              <p:nvPr/>
            </p:nvSpPr>
            <p:spPr bwMode="auto">
              <a:xfrm>
                <a:off x="4011" y="3063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7" name="Freeform 256"/>
              <p:cNvSpPr/>
              <p:nvPr/>
            </p:nvSpPr>
            <p:spPr bwMode="auto">
              <a:xfrm>
                <a:off x="3912" y="31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8" name="Freeform 257"/>
              <p:cNvSpPr/>
              <p:nvPr/>
            </p:nvSpPr>
            <p:spPr bwMode="auto">
              <a:xfrm>
                <a:off x="3996" y="308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19" name="Oval 258"/>
              <p:cNvSpPr>
                <a:spLocks noChangeArrowheads="1"/>
              </p:cNvSpPr>
              <p:nvPr/>
            </p:nvSpPr>
            <p:spPr bwMode="auto">
              <a:xfrm>
                <a:off x="3595" y="18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0" name="Freeform 259"/>
              <p:cNvSpPr/>
              <p:nvPr/>
            </p:nvSpPr>
            <p:spPr bwMode="auto">
              <a:xfrm>
                <a:off x="3598" y="182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1" name="Freeform 260"/>
              <p:cNvSpPr/>
              <p:nvPr/>
            </p:nvSpPr>
            <p:spPr bwMode="auto">
              <a:xfrm>
                <a:off x="3918" y="28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2" name="Freeform 261"/>
              <p:cNvSpPr/>
              <p:nvPr/>
            </p:nvSpPr>
            <p:spPr bwMode="auto">
              <a:xfrm>
                <a:off x="3924" y="303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3" name="Freeform 262"/>
              <p:cNvSpPr/>
              <p:nvPr/>
            </p:nvSpPr>
            <p:spPr bwMode="auto">
              <a:xfrm>
                <a:off x="3986" y="302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4" name="Freeform 263"/>
              <p:cNvSpPr/>
              <p:nvPr/>
            </p:nvSpPr>
            <p:spPr bwMode="auto">
              <a:xfrm>
                <a:off x="3899" y="309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5" name="Rectangle 264"/>
              <p:cNvSpPr>
                <a:spLocks noChangeArrowheads="1"/>
              </p:cNvSpPr>
              <p:nvPr/>
            </p:nvSpPr>
            <p:spPr bwMode="auto">
              <a:xfrm>
                <a:off x="4013" y="3004"/>
                <a:ext cx="1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6" name="Freeform 265"/>
              <p:cNvSpPr/>
              <p:nvPr/>
            </p:nvSpPr>
            <p:spPr bwMode="auto">
              <a:xfrm>
                <a:off x="3903" y="305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7" name="Freeform 266"/>
              <p:cNvSpPr/>
              <p:nvPr/>
            </p:nvSpPr>
            <p:spPr bwMode="auto">
              <a:xfrm>
                <a:off x="3905" y="3055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8" name="Freeform 267"/>
              <p:cNvSpPr/>
              <p:nvPr/>
            </p:nvSpPr>
            <p:spPr bwMode="auto">
              <a:xfrm>
                <a:off x="3897" y="3085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29" name="Freeform 268"/>
              <p:cNvSpPr/>
              <p:nvPr/>
            </p:nvSpPr>
            <p:spPr bwMode="auto">
              <a:xfrm>
                <a:off x="3897" y="309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0" name="Freeform 269"/>
              <p:cNvSpPr/>
              <p:nvPr/>
            </p:nvSpPr>
            <p:spPr bwMode="auto">
              <a:xfrm>
                <a:off x="3984" y="30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1" name="Freeform 270"/>
              <p:cNvSpPr/>
              <p:nvPr/>
            </p:nvSpPr>
            <p:spPr bwMode="auto">
              <a:xfrm>
                <a:off x="3600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2" name="Freeform 271"/>
              <p:cNvSpPr/>
              <p:nvPr/>
            </p:nvSpPr>
            <p:spPr bwMode="auto">
              <a:xfrm>
                <a:off x="3905" y="310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3" name="Freeform 272"/>
              <p:cNvSpPr/>
              <p:nvPr/>
            </p:nvSpPr>
            <p:spPr bwMode="auto">
              <a:xfrm>
                <a:off x="4230" y="248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4" name="Freeform 273"/>
              <p:cNvSpPr/>
              <p:nvPr/>
            </p:nvSpPr>
            <p:spPr bwMode="auto">
              <a:xfrm>
                <a:off x="3895" y="3080"/>
                <a:ext cx="4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5" name="Freeform 274"/>
              <p:cNvSpPr/>
              <p:nvPr/>
            </p:nvSpPr>
            <p:spPr bwMode="auto">
              <a:xfrm>
                <a:off x="4007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6" name="Freeform 275"/>
              <p:cNvSpPr/>
              <p:nvPr/>
            </p:nvSpPr>
            <p:spPr bwMode="auto">
              <a:xfrm>
                <a:off x="3598" y="18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7" name="Freeform 276"/>
              <p:cNvSpPr/>
              <p:nvPr/>
            </p:nvSpPr>
            <p:spPr bwMode="auto">
              <a:xfrm>
                <a:off x="4005" y="30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8" name="Freeform 277"/>
              <p:cNvSpPr/>
              <p:nvPr/>
            </p:nvSpPr>
            <p:spPr bwMode="auto">
              <a:xfrm>
                <a:off x="4007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39" name="Freeform 278"/>
              <p:cNvSpPr/>
              <p:nvPr/>
            </p:nvSpPr>
            <p:spPr bwMode="auto">
              <a:xfrm>
                <a:off x="3598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0" name="Freeform 279"/>
              <p:cNvSpPr/>
              <p:nvPr/>
            </p:nvSpPr>
            <p:spPr bwMode="auto">
              <a:xfrm>
                <a:off x="3598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1" name="Freeform 280"/>
              <p:cNvSpPr/>
              <p:nvPr/>
            </p:nvSpPr>
            <p:spPr bwMode="auto">
              <a:xfrm>
                <a:off x="4009" y="308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2" name="Freeform 281"/>
              <p:cNvSpPr/>
              <p:nvPr/>
            </p:nvSpPr>
            <p:spPr bwMode="auto">
              <a:xfrm>
                <a:off x="3602" y="1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3" name="Freeform 282"/>
              <p:cNvSpPr/>
              <p:nvPr/>
            </p:nvSpPr>
            <p:spPr bwMode="auto">
              <a:xfrm>
                <a:off x="3929" y="1870"/>
                <a:ext cx="4" cy="8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4 h 4"/>
                  <a:gd name="T4" fmla="*/ 2 w 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0" y="1"/>
                      <a:pt x="1" y="4"/>
                    </a:cubicBezTo>
                    <a:cubicBezTo>
                      <a:pt x="1" y="0"/>
                      <a:pt x="2" y="4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4" name="Freeform 283"/>
              <p:cNvSpPr/>
              <p:nvPr/>
            </p:nvSpPr>
            <p:spPr bwMode="auto">
              <a:xfrm>
                <a:off x="3687" y="1579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2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5" name="Freeform 284"/>
              <p:cNvSpPr/>
              <p:nvPr/>
            </p:nvSpPr>
            <p:spPr bwMode="auto">
              <a:xfrm>
                <a:off x="4086" y="1583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4" y="2"/>
                      <a:pt x="0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6" name="Freeform 285"/>
              <p:cNvSpPr/>
              <p:nvPr/>
            </p:nvSpPr>
            <p:spPr bwMode="auto">
              <a:xfrm>
                <a:off x="3574" y="1912"/>
                <a:ext cx="2" cy="21"/>
              </a:xfrm>
              <a:custGeom>
                <a:avLst/>
                <a:gdLst>
                  <a:gd name="T0" fmla="*/ 0 w 1"/>
                  <a:gd name="T1" fmla="*/ 0 h 10"/>
                  <a:gd name="T2" fmla="*/ 1 w 1"/>
                  <a:gd name="T3" fmla="*/ 10 h 10"/>
                  <a:gd name="T4" fmla="*/ 0 w 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4"/>
                      <a:pt x="0" y="10"/>
                      <a:pt x="1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7" name="Freeform 286"/>
              <p:cNvSpPr>
                <a:spLocks noEditPoints="1"/>
              </p:cNvSpPr>
              <p:nvPr/>
            </p:nvSpPr>
            <p:spPr bwMode="auto">
              <a:xfrm>
                <a:off x="3559" y="1774"/>
                <a:ext cx="77" cy="91"/>
              </a:xfrm>
              <a:custGeom>
                <a:avLst/>
                <a:gdLst>
                  <a:gd name="T0" fmla="*/ 32 w 36"/>
                  <a:gd name="T1" fmla="*/ 19 h 43"/>
                  <a:gd name="T2" fmla="*/ 27 w 36"/>
                  <a:gd name="T3" fmla="*/ 2 h 43"/>
                  <a:gd name="T4" fmla="*/ 8 w 36"/>
                  <a:gd name="T5" fmla="*/ 14 h 43"/>
                  <a:gd name="T6" fmla="*/ 16 w 36"/>
                  <a:gd name="T7" fmla="*/ 25 h 43"/>
                  <a:gd name="T8" fmla="*/ 16 w 36"/>
                  <a:gd name="T9" fmla="*/ 24 h 43"/>
                  <a:gd name="T10" fmla="*/ 17 w 36"/>
                  <a:gd name="T11" fmla="*/ 24 h 43"/>
                  <a:gd name="T12" fmla="*/ 17 w 36"/>
                  <a:gd name="T13" fmla="*/ 23 h 43"/>
                  <a:gd name="T14" fmla="*/ 17 w 36"/>
                  <a:gd name="T15" fmla="*/ 24 h 43"/>
                  <a:gd name="T16" fmla="*/ 19 w 36"/>
                  <a:gd name="T17" fmla="*/ 23 h 43"/>
                  <a:gd name="T18" fmla="*/ 18 w 36"/>
                  <a:gd name="T19" fmla="*/ 24 h 43"/>
                  <a:gd name="T20" fmla="*/ 17 w 36"/>
                  <a:gd name="T21" fmla="*/ 24 h 43"/>
                  <a:gd name="T22" fmla="*/ 19 w 36"/>
                  <a:gd name="T23" fmla="*/ 23 h 43"/>
                  <a:gd name="T24" fmla="*/ 20 w 36"/>
                  <a:gd name="T25" fmla="*/ 23 h 43"/>
                  <a:gd name="T26" fmla="*/ 21 w 36"/>
                  <a:gd name="T27" fmla="*/ 24 h 43"/>
                  <a:gd name="T28" fmla="*/ 21 w 36"/>
                  <a:gd name="T29" fmla="*/ 23 h 43"/>
                  <a:gd name="T30" fmla="*/ 21 w 36"/>
                  <a:gd name="T31" fmla="*/ 23 h 43"/>
                  <a:gd name="T32" fmla="*/ 21 w 36"/>
                  <a:gd name="T33" fmla="*/ 23 h 43"/>
                  <a:gd name="T34" fmla="*/ 21 w 36"/>
                  <a:gd name="T35" fmla="*/ 24 h 43"/>
                  <a:gd name="T36" fmla="*/ 22 w 36"/>
                  <a:gd name="T37" fmla="*/ 24 h 43"/>
                  <a:gd name="T38" fmla="*/ 22 w 36"/>
                  <a:gd name="T39" fmla="*/ 24 h 43"/>
                  <a:gd name="T40" fmla="*/ 22 w 36"/>
                  <a:gd name="T41" fmla="*/ 19 h 43"/>
                  <a:gd name="T42" fmla="*/ 22 w 36"/>
                  <a:gd name="T43" fmla="*/ 19 h 43"/>
                  <a:gd name="T44" fmla="*/ 23 w 36"/>
                  <a:gd name="T45" fmla="*/ 23 h 43"/>
                  <a:gd name="T46" fmla="*/ 27 w 36"/>
                  <a:gd name="T47" fmla="*/ 24 h 43"/>
                  <a:gd name="T48" fmla="*/ 25 w 36"/>
                  <a:gd name="T49" fmla="*/ 24 h 43"/>
                  <a:gd name="T50" fmla="*/ 25 w 36"/>
                  <a:gd name="T51" fmla="*/ 24 h 43"/>
                  <a:gd name="T52" fmla="*/ 26 w 36"/>
                  <a:gd name="T53" fmla="*/ 23 h 43"/>
                  <a:gd name="T54" fmla="*/ 25 w 36"/>
                  <a:gd name="T55" fmla="*/ 24 h 43"/>
                  <a:gd name="T56" fmla="*/ 24 w 36"/>
                  <a:gd name="T57" fmla="*/ 24 h 43"/>
                  <a:gd name="T58" fmla="*/ 24 w 36"/>
                  <a:gd name="T59" fmla="*/ 22 h 43"/>
                  <a:gd name="T60" fmla="*/ 24 w 36"/>
                  <a:gd name="T61" fmla="*/ 24 h 43"/>
                  <a:gd name="T62" fmla="*/ 23 w 36"/>
                  <a:gd name="T63" fmla="*/ 24 h 43"/>
                  <a:gd name="T64" fmla="*/ 23 w 36"/>
                  <a:gd name="T65" fmla="*/ 24 h 43"/>
                  <a:gd name="T66" fmla="*/ 24 w 36"/>
                  <a:gd name="T67" fmla="*/ 24 h 43"/>
                  <a:gd name="T68" fmla="*/ 24 w 36"/>
                  <a:gd name="T69" fmla="*/ 24 h 43"/>
                  <a:gd name="T70" fmla="*/ 25 w 36"/>
                  <a:gd name="T71" fmla="*/ 24 h 43"/>
                  <a:gd name="T72" fmla="*/ 29 w 36"/>
                  <a:gd name="T73" fmla="*/ 24 h 43"/>
                  <a:gd name="T74" fmla="*/ 26 w 36"/>
                  <a:gd name="T75" fmla="*/ 24 h 43"/>
                  <a:gd name="T76" fmla="*/ 24 w 36"/>
                  <a:gd name="T77" fmla="*/ 22 h 43"/>
                  <a:gd name="T78" fmla="*/ 23 w 36"/>
                  <a:gd name="T79" fmla="*/ 21 h 43"/>
                  <a:gd name="T80" fmla="*/ 24 w 36"/>
                  <a:gd name="T81" fmla="*/ 21 h 43"/>
                  <a:gd name="T82" fmla="*/ 24 w 36"/>
                  <a:gd name="T83" fmla="*/ 21 h 43"/>
                  <a:gd name="T84" fmla="*/ 23 w 36"/>
                  <a:gd name="T85" fmla="*/ 20 h 43"/>
                  <a:gd name="T86" fmla="*/ 22 w 36"/>
                  <a:gd name="T87" fmla="*/ 19 h 43"/>
                  <a:gd name="T88" fmla="*/ 22 w 36"/>
                  <a:gd name="T89" fmla="*/ 20 h 43"/>
                  <a:gd name="T90" fmla="*/ 21 w 36"/>
                  <a:gd name="T91" fmla="*/ 19 h 43"/>
                  <a:gd name="T92" fmla="*/ 22 w 36"/>
                  <a:gd name="T93" fmla="*/ 21 h 43"/>
                  <a:gd name="T94" fmla="*/ 20 w 36"/>
                  <a:gd name="T95" fmla="*/ 21 h 43"/>
                  <a:gd name="T96" fmla="*/ 17 w 36"/>
                  <a:gd name="T97" fmla="*/ 20 h 43"/>
                  <a:gd name="T98" fmla="*/ 20 w 36"/>
                  <a:gd name="T99" fmla="*/ 19 h 43"/>
                  <a:gd name="T100" fmla="*/ 18 w 36"/>
                  <a:gd name="T101" fmla="*/ 18 h 43"/>
                  <a:gd name="T102" fmla="*/ 19 w 36"/>
                  <a:gd name="T103" fmla="*/ 18 h 43"/>
                  <a:gd name="T104" fmla="*/ 20 w 36"/>
                  <a:gd name="T105" fmla="*/ 18 h 43"/>
                  <a:gd name="T106" fmla="*/ 21 w 36"/>
                  <a:gd name="T107" fmla="*/ 19 h 43"/>
                  <a:gd name="T108" fmla="*/ 20 w 36"/>
                  <a:gd name="T109" fmla="*/ 18 h 43"/>
                  <a:gd name="T110" fmla="*/ 18 w 36"/>
                  <a:gd name="T111" fmla="*/ 18 h 43"/>
                  <a:gd name="T112" fmla="*/ 18 w 36"/>
                  <a:gd name="T113" fmla="*/ 18 h 43"/>
                  <a:gd name="T114" fmla="*/ 15 w 36"/>
                  <a:gd name="T115" fmla="*/ 18 h 43"/>
                  <a:gd name="T116" fmla="*/ 18 w 36"/>
                  <a:gd name="T117" fmla="*/ 18 h 43"/>
                  <a:gd name="T118" fmla="*/ 18 w 36"/>
                  <a:gd name="T119" fmla="*/ 18 h 43"/>
                  <a:gd name="T120" fmla="*/ 17 w 36"/>
                  <a:gd name="T121" fmla="*/ 19 h 43"/>
                  <a:gd name="T122" fmla="*/ 16 w 36"/>
                  <a:gd name="T123" fmla="*/ 25 h 43"/>
                  <a:gd name="T124" fmla="*/ 14 w 36"/>
                  <a:gd name="T125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43">
                    <a:moveTo>
                      <a:pt x="5" y="16"/>
                    </a:moveTo>
                    <a:cubicBezTo>
                      <a:pt x="6" y="19"/>
                      <a:pt x="3" y="20"/>
                      <a:pt x="0" y="23"/>
                    </a:cubicBezTo>
                    <a:cubicBezTo>
                      <a:pt x="0" y="23"/>
                      <a:pt x="1" y="25"/>
                      <a:pt x="1" y="28"/>
                    </a:cubicBezTo>
                    <a:cubicBezTo>
                      <a:pt x="5" y="39"/>
                      <a:pt x="13" y="43"/>
                      <a:pt x="19" y="41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20" y="39"/>
                      <a:pt x="21" y="39"/>
                      <a:pt x="23" y="39"/>
                    </a:cubicBezTo>
                    <a:cubicBezTo>
                      <a:pt x="22" y="36"/>
                      <a:pt x="23" y="38"/>
                      <a:pt x="23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5" y="38"/>
                    </a:cubicBezTo>
                    <a:cubicBezTo>
                      <a:pt x="29" y="38"/>
                      <a:pt x="31" y="35"/>
                      <a:pt x="33" y="33"/>
                    </a:cubicBezTo>
                    <a:cubicBezTo>
                      <a:pt x="36" y="30"/>
                      <a:pt x="36" y="26"/>
                      <a:pt x="36" y="21"/>
                    </a:cubicBezTo>
                    <a:cubicBezTo>
                      <a:pt x="33" y="20"/>
                      <a:pt x="35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3" y="17"/>
                      <a:pt x="34" y="17"/>
                      <a:pt x="32" y="17"/>
                    </a:cubicBezTo>
                    <a:cubicBezTo>
                      <a:pt x="30" y="17"/>
                      <a:pt x="35" y="17"/>
                      <a:pt x="34" y="16"/>
                    </a:cubicBezTo>
                    <a:cubicBezTo>
                      <a:pt x="34" y="16"/>
                      <a:pt x="33" y="17"/>
                      <a:pt x="33" y="16"/>
                    </a:cubicBezTo>
                    <a:cubicBezTo>
                      <a:pt x="31" y="16"/>
                      <a:pt x="34" y="17"/>
                      <a:pt x="36" y="15"/>
                    </a:cubicBezTo>
                    <a:cubicBezTo>
                      <a:pt x="35" y="13"/>
                      <a:pt x="32" y="12"/>
                      <a:pt x="33" y="10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5" y="9"/>
                      <a:pt x="31" y="11"/>
                      <a:pt x="32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2" y="9"/>
                      <a:pt x="32" y="7"/>
                    </a:cubicBezTo>
                    <a:cubicBezTo>
                      <a:pt x="30" y="7"/>
                      <a:pt x="32" y="5"/>
                      <a:pt x="30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27" y="6"/>
                      <a:pt x="29" y="1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1"/>
                      <a:pt x="21" y="0"/>
                      <a:pt x="18" y="3"/>
                    </a:cubicBezTo>
                    <a:cubicBezTo>
                      <a:pt x="16" y="3"/>
                      <a:pt x="12" y="1"/>
                      <a:pt x="13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9" y="4"/>
                      <a:pt x="11" y="8"/>
                      <a:pt x="9" y="7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10" y="10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10" y="11"/>
                      <a:pt x="11" y="13"/>
                      <a:pt x="10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5" y="12"/>
                      <a:pt x="8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6" y="17"/>
                      <a:pt x="5" y="16"/>
                      <a:pt x="5" y="16"/>
                    </a:cubicBezTo>
                    <a:close/>
                    <a:moveTo>
                      <a:pt x="16" y="26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6"/>
                    </a:cubicBezTo>
                    <a:close/>
                    <a:moveTo>
                      <a:pt x="17" y="24"/>
                    </a:moveTo>
                    <a:cubicBezTo>
                      <a:pt x="17" y="25"/>
                      <a:pt x="16" y="25"/>
                      <a:pt x="17" y="27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5"/>
                      <a:pt x="17" y="25"/>
                      <a:pt x="17" y="24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7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5"/>
                      <a:pt x="17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7" y="24"/>
                      <a:pt x="17" y="2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lose/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9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5"/>
                      <a:pt x="19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5"/>
                    </a:cubicBezTo>
                    <a:lnTo>
                      <a:pt x="20" y="24"/>
                    </a:ln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2" y="25"/>
                    </a:cubicBezTo>
                    <a:lnTo>
                      <a:pt x="21" y="24"/>
                    </a:lnTo>
                    <a:close/>
                    <a:moveTo>
                      <a:pt x="22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22" y="23"/>
                    </a:ln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2" y="24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2" y="22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3" y="23"/>
                    </a:moveTo>
                    <a:cubicBezTo>
                      <a:pt x="23" y="23"/>
                      <a:pt x="23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lose/>
                    <a:moveTo>
                      <a:pt x="27" y="24"/>
                    </a:moveTo>
                    <a:cubicBezTo>
                      <a:pt x="26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5" y="24"/>
                    </a:cubicBezTo>
                    <a:cubicBezTo>
                      <a:pt x="26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6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lnTo>
                      <a:pt x="24" y="22"/>
                    </a:ln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6" y="24"/>
                      <a:pt x="25" y="24"/>
                      <a:pt x="24" y="24"/>
                    </a:cubicBezTo>
                    <a:close/>
                    <a:moveTo>
                      <a:pt x="27" y="25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  <a:moveTo>
                      <a:pt x="29" y="24"/>
                    </a:moveTo>
                    <a:cubicBezTo>
                      <a:pt x="29" y="24"/>
                      <a:pt x="26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6" y="24"/>
                    </a:cubicBezTo>
                    <a:lnTo>
                      <a:pt x="29" y="24"/>
                    </a:ln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2"/>
                    </a:move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2"/>
                      <a:pt x="26" y="22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2"/>
                      <a:pt x="25" y="22"/>
                    </a:cubicBezTo>
                    <a:cubicBezTo>
                      <a:pt x="25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4" y="22"/>
                      <a:pt x="24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  <a:moveTo>
                      <a:pt x="23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18"/>
                      <a:pt x="22" y="18"/>
                    </a:cubicBezTo>
                    <a:cubicBezTo>
                      <a:pt x="21" y="17"/>
                      <a:pt x="22" y="18"/>
                      <a:pt x="23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lose/>
                    <a:moveTo>
                      <a:pt x="2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lose/>
                    <a:moveTo>
                      <a:pt x="22" y="21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lose/>
                    <a:moveTo>
                      <a:pt x="20" y="21"/>
                    </a:move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1"/>
                      <a:pt x="18" y="20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19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8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9"/>
                      <a:pt x="20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9"/>
                    </a:cubicBezTo>
                    <a:lnTo>
                      <a:pt x="20" y="18"/>
                    </a:lnTo>
                    <a:close/>
                    <a:moveTo>
                      <a:pt x="19" y="18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9"/>
                      <a:pt x="18" y="18"/>
                      <a:pt x="16" y="18"/>
                    </a:cubicBezTo>
                    <a:cubicBezTo>
                      <a:pt x="18" y="18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7" y="18"/>
                      <a:pt x="18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6" y="19"/>
                      <a:pt x="17" y="18"/>
                      <a:pt x="18" y="18"/>
                    </a:cubicBezTo>
                    <a:cubicBezTo>
                      <a:pt x="16" y="19"/>
                      <a:pt x="17" y="18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9" y="18"/>
                      <a:pt x="17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8" y="18"/>
                      <a:pt x="15" y="19"/>
                      <a:pt x="18" y="18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6" y="23"/>
                      <a:pt x="16" y="24"/>
                      <a:pt x="17" y="24"/>
                    </a:cubicBezTo>
                    <a:close/>
                    <a:moveTo>
                      <a:pt x="15" y="26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  <a:moveTo>
                      <a:pt x="15" y="26"/>
                    </a:moveTo>
                    <a:cubicBezTo>
                      <a:pt x="14" y="27"/>
                      <a:pt x="15" y="26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lose/>
                    <a:moveTo>
                      <a:pt x="15" y="29"/>
                    </a:moveTo>
                    <a:cubicBezTo>
                      <a:pt x="14" y="30"/>
                      <a:pt x="14" y="30"/>
                      <a:pt x="14" y="29"/>
                    </a:cubicBezTo>
                    <a:cubicBezTo>
                      <a:pt x="14" y="29"/>
                      <a:pt x="14" y="29"/>
                      <a:pt x="15" y="29"/>
                    </a:cubicBezTo>
                    <a:close/>
                    <a:moveTo>
                      <a:pt x="13" y="28"/>
                    </a:moveTo>
                    <a:cubicBezTo>
                      <a:pt x="13" y="28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8"/>
                      <a:pt x="12" y="29"/>
                    </a:cubicBezTo>
                    <a:lnTo>
                      <a:pt x="13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8" name="Freeform 287"/>
              <p:cNvSpPr/>
              <p:nvPr/>
            </p:nvSpPr>
            <p:spPr bwMode="auto">
              <a:xfrm>
                <a:off x="3608" y="1908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49" name="Freeform 288"/>
              <p:cNvSpPr/>
              <p:nvPr/>
            </p:nvSpPr>
            <p:spPr bwMode="auto">
              <a:xfrm>
                <a:off x="4113" y="1587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0" y="0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0" name="Freeform 289"/>
              <p:cNvSpPr/>
              <p:nvPr/>
            </p:nvSpPr>
            <p:spPr bwMode="auto">
              <a:xfrm>
                <a:off x="3593" y="18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1" name="Freeform 290"/>
              <p:cNvSpPr/>
              <p:nvPr/>
            </p:nvSpPr>
            <p:spPr bwMode="auto">
              <a:xfrm>
                <a:off x="4251" y="1730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4 h 4"/>
                  <a:gd name="T4" fmla="*/ 4 w 4"/>
                  <a:gd name="T5" fmla="*/ 0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2" y="4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2" name="Freeform 291"/>
              <p:cNvSpPr/>
              <p:nvPr/>
            </p:nvSpPr>
            <p:spPr bwMode="auto">
              <a:xfrm>
                <a:off x="3980" y="243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3" name="Freeform 292"/>
              <p:cNvSpPr/>
              <p:nvPr/>
            </p:nvSpPr>
            <p:spPr bwMode="auto">
              <a:xfrm>
                <a:off x="3980" y="2446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4" name="Freeform 293"/>
              <p:cNvSpPr/>
              <p:nvPr/>
            </p:nvSpPr>
            <p:spPr bwMode="auto">
              <a:xfrm>
                <a:off x="4062" y="225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5" name="Freeform 294"/>
              <p:cNvSpPr/>
              <p:nvPr/>
            </p:nvSpPr>
            <p:spPr bwMode="auto">
              <a:xfrm>
                <a:off x="4162" y="220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6" name="Freeform 295"/>
              <p:cNvSpPr/>
              <p:nvPr/>
            </p:nvSpPr>
            <p:spPr bwMode="auto">
              <a:xfrm>
                <a:off x="4164" y="213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7" name="Freeform 296"/>
              <p:cNvSpPr/>
              <p:nvPr/>
            </p:nvSpPr>
            <p:spPr bwMode="auto">
              <a:xfrm>
                <a:off x="3606" y="18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8" name="Oval 297"/>
              <p:cNvSpPr>
                <a:spLocks noChangeArrowheads="1"/>
              </p:cNvSpPr>
              <p:nvPr/>
            </p:nvSpPr>
            <p:spPr bwMode="auto">
              <a:xfrm>
                <a:off x="3598" y="18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59" name="Oval 298"/>
              <p:cNvSpPr>
                <a:spLocks noChangeArrowheads="1"/>
              </p:cNvSpPr>
              <p:nvPr/>
            </p:nvSpPr>
            <p:spPr bwMode="auto">
              <a:xfrm>
                <a:off x="3600" y="18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0" name="Freeform 299"/>
              <p:cNvSpPr/>
              <p:nvPr/>
            </p:nvSpPr>
            <p:spPr bwMode="auto">
              <a:xfrm>
                <a:off x="3598" y="181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1" name="Oval 300"/>
              <p:cNvSpPr>
                <a:spLocks noChangeArrowheads="1"/>
              </p:cNvSpPr>
              <p:nvPr/>
            </p:nvSpPr>
            <p:spPr bwMode="auto">
              <a:xfrm>
                <a:off x="3602" y="181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2" name="Freeform 301"/>
              <p:cNvSpPr/>
              <p:nvPr/>
            </p:nvSpPr>
            <p:spPr bwMode="auto">
              <a:xfrm>
                <a:off x="3602" y="18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3" name="Freeform 302"/>
              <p:cNvSpPr/>
              <p:nvPr/>
            </p:nvSpPr>
            <p:spPr bwMode="auto">
              <a:xfrm>
                <a:off x="3602" y="181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4" name="Oval 303"/>
              <p:cNvSpPr>
                <a:spLocks noChangeArrowheads="1"/>
              </p:cNvSpPr>
              <p:nvPr/>
            </p:nvSpPr>
            <p:spPr bwMode="auto">
              <a:xfrm>
                <a:off x="3593" y="181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5" name="Freeform 304"/>
              <p:cNvSpPr/>
              <p:nvPr/>
            </p:nvSpPr>
            <p:spPr bwMode="auto">
              <a:xfrm>
                <a:off x="3598" y="181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6" name="Freeform 305"/>
              <p:cNvSpPr/>
              <p:nvPr/>
            </p:nvSpPr>
            <p:spPr bwMode="auto">
              <a:xfrm>
                <a:off x="3598" y="18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7" name="Oval 306"/>
              <p:cNvSpPr>
                <a:spLocks noChangeArrowheads="1"/>
              </p:cNvSpPr>
              <p:nvPr/>
            </p:nvSpPr>
            <p:spPr bwMode="auto">
              <a:xfrm>
                <a:off x="3612" y="182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8" name="Freeform 307"/>
              <p:cNvSpPr/>
              <p:nvPr/>
            </p:nvSpPr>
            <p:spPr bwMode="auto">
              <a:xfrm>
                <a:off x="3977" y="24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69" name="Freeform 308"/>
              <p:cNvSpPr/>
              <p:nvPr/>
            </p:nvSpPr>
            <p:spPr bwMode="auto">
              <a:xfrm>
                <a:off x="3595" y="181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0" name="Freeform 309"/>
              <p:cNvSpPr/>
              <p:nvPr/>
            </p:nvSpPr>
            <p:spPr bwMode="auto">
              <a:xfrm>
                <a:off x="3598" y="181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1" name="Freeform 310"/>
              <p:cNvSpPr/>
              <p:nvPr/>
            </p:nvSpPr>
            <p:spPr bwMode="auto">
              <a:xfrm>
                <a:off x="3967" y="249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2" name="Freeform 311"/>
              <p:cNvSpPr/>
              <p:nvPr/>
            </p:nvSpPr>
            <p:spPr bwMode="auto">
              <a:xfrm>
                <a:off x="3825" y="22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3" name="Freeform 312"/>
              <p:cNvSpPr/>
              <p:nvPr/>
            </p:nvSpPr>
            <p:spPr bwMode="auto">
              <a:xfrm>
                <a:off x="3810" y="2268"/>
                <a:ext cx="8" cy="2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4" name="Freeform 313"/>
              <p:cNvSpPr/>
              <p:nvPr/>
            </p:nvSpPr>
            <p:spPr bwMode="auto">
              <a:xfrm>
                <a:off x="3835" y="227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5" name="Freeform 314"/>
              <p:cNvSpPr/>
              <p:nvPr/>
            </p:nvSpPr>
            <p:spPr bwMode="auto">
              <a:xfrm>
                <a:off x="3833" y="2268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6" name="Freeform 315"/>
              <p:cNvSpPr/>
              <p:nvPr/>
            </p:nvSpPr>
            <p:spPr bwMode="auto">
              <a:xfrm>
                <a:off x="3833" y="2328"/>
                <a:ext cx="9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3 w 4"/>
                  <a:gd name="T7" fmla="*/ 0 h 1"/>
                  <a:gd name="T8" fmla="*/ 2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7" name="Freeform 316"/>
              <p:cNvSpPr/>
              <p:nvPr/>
            </p:nvSpPr>
            <p:spPr bwMode="auto">
              <a:xfrm>
                <a:off x="3837" y="2330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8" name="Freeform 317"/>
              <p:cNvSpPr/>
              <p:nvPr/>
            </p:nvSpPr>
            <p:spPr bwMode="auto">
              <a:xfrm>
                <a:off x="3839" y="2328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79" name="Freeform 318"/>
              <p:cNvSpPr/>
              <p:nvPr/>
            </p:nvSpPr>
            <p:spPr bwMode="auto">
              <a:xfrm>
                <a:off x="3827" y="2268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0" name="Freeform 319"/>
              <p:cNvSpPr/>
              <p:nvPr/>
            </p:nvSpPr>
            <p:spPr bwMode="auto">
              <a:xfrm>
                <a:off x="3729" y="2856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1" name="Freeform 320"/>
              <p:cNvSpPr/>
              <p:nvPr/>
            </p:nvSpPr>
            <p:spPr bwMode="auto">
              <a:xfrm>
                <a:off x="3731" y="285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2" name="Freeform 321"/>
              <p:cNvSpPr/>
              <p:nvPr/>
            </p:nvSpPr>
            <p:spPr bwMode="auto">
              <a:xfrm>
                <a:off x="3897" y="282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3" name="Freeform 322"/>
              <p:cNvSpPr/>
              <p:nvPr/>
            </p:nvSpPr>
            <p:spPr bwMode="auto">
              <a:xfrm>
                <a:off x="4007" y="279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4" name="Freeform 323"/>
              <p:cNvSpPr/>
              <p:nvPr/>
            </p:nvSpPr>
            <p:spPr bwMode="auto">
              <a:xfrm>
                <a:off x="3971" y="2813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5" name="Freeform 324"/>
              <p:cNvSpPr/>
              <p:nvPr/>
            </p:nvSpPr>
            <p:spPr bwMode="auto">
              <a:xfrm>
                <a:off x="3969" y="2501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6" name="Freeform 325"/>
              <p:cNvSpPr/>
              <p:nvPr/>
            </p:nvSpPr>
            <p:spPr bwMode="auto">
              <a:xfrm>
                <a:off x="3850" y="28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7" name="Freeform 326"/>
              <p:cNvSpPr/>
              <p:nvPr/>
            </p:nvSpPr>
            <p:spPr bwMode="auto">
              <a:xfrm>
                <a:off x="3668" y="2060"/>
                <a:ext cx="8" cy="17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6 h 8"/>
                  <a:gd name="T4" fmla="*/ 4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2" y="1"/>
                      <a:pt x="1" y="5"/>
                      <a:pt x="0" y="6"/>
                    </a:cubicBezTo>
                    <a:cubicBezTo>
                      <a:pt x="1" y="8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8" name="Freeform 327"/>
              <p:cNvSpPr/>
              <p:nvPr/>
            </p:nvSpPr>
            <p:spPr bwMode="auto">
              <a:xfrm>
                <a:off x="3837" y="232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89" name="Freeform 328"/>
              <p:cNvSpPr/>
              <p:nvPr/>
            </p:nvSpPr>
            <p:spPr bwMode="auto">
              <a:xfrm>
                <a:off x="3965" y="250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0" name="Freeform 329"/>
              <p:cNvSpPr/>
              <p:nvPr/>
            </p:nvSpPr>
            <p:spPr bwMode="auto">
              <a:xfrm>
                <a:off x="3973" y="24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1" name="Freeform 330"/>
              <p:cNvSpPr/>
              <p:nvPr/>
            </p:nvSpPr>
            <p:spPr bwMode="auto">
              <a:xfrm>
                <a:off x="3965" y="2497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2" name="Freeform 331"/>
              <p:cNvSpPr/>
              <p:nvPr/>
            </p:nvSpPr>
            <p:spPr bwMode="auto">
              <a:xfrm>
                <a:off x="3835" y="2474"/>
                <a:ext cx="4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3" name="Freeform 332"/>
              <p:cNvSpPr/>
              <p:nvPr/>
            </p:nvSpPr>
            <p:spPr bwMode="auto">
              <a:xfrm>
                <a:off x="3829" y="2345"/>
                <a:ext cx="4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4" name="Freeform 333"/>
              <p:cNvSpPr/>
              <p:nvPr/>
            </p:nvSpPr>
            <p:spPr bwMode="auto">
              <a:xfrm>
                <a:off x="3831" y="233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5" name="Freeform 334"/>
              <p:cNvSpPr/>
              <p:nvPr/>
            </p:nvSpPr>
            <p:spPr bwMode="auto">
              <a:xfrm>
                <a:off x="3850" y="2491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6" name="Freeform 335"/>
              <p:cNvSpPr/>
              <p:nvPr/>
            </p:nvSpPr>
            <p:spPr bwMode="auto">
              <a:xfrm>
                <a:off x="3835" y="233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7" name="Rectangle 336"/>
              <p:cNvSpPr>
                <a:spLocks noChangeArrowheads="1"/>
              </p:cNvSpPr>
              <p:nvPr/>
            </p:nvSpPr>
            <p:spPr bwMode="auto">
              <a:xfrm>
                <a:off x="3835" y="243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8" name="Freeform 337"/>
              <p:cNvSpPr/>
              <p:nvPr/>
            </p:nvSpPr>
            <p:spPr bwMode="auto">
              <a:xfrm>
                <a:off x="3831" y="2349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199" name="Freeform 338"/>
              <p:cNvSpPr/>
              <p:nvPr/>
            </p:nvSpPr>
            <p:spPr bwMode="auto">
              <a:xfrm>
                <a:off x="3602" y="18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0" name="Freeform 339"/>
              <p:cNvSpPr/>
              <p:nvPr/>
            </p:nvSpPr>
            <p:spPr bwMode="auto">
              <a:xfrm>
                <a:off x="3905" y="22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1" name="Freeform 340"/>
              <p:cNvSpPr/>
              <p:nvPr/>
            </p:nvSpPr>
            <p:spPr bwMode="auto">
              <a:xfrm>
                <a:off x="3778" y="297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2" name="Freeform 341"/>
              <p:cNvSpPr/>
              <p:nvPr/>
            </p:nvSpPr>
            <p:spPr bwMode="auto">
              <a:xfrm>
                <a:off x="3746" y="2826"/>
                <a:ext cx="399" cy="167"/>
              </a:xfrm>
              <a:custGeom>
                <a:avLst/>
                <a:gdLst>
                  <a:gd name="T0" fmla="*/ 154 w 188"/>
                  <a:gd name="T1" fmla="*/ 20 h 79"/>
                  <a:gd name="T2" fmla="*/ 145 w 188"/>
                  <a:gd name="T3" fmla="*/ 25 h 79"/>
                  <a:gd name="T4" fmla="*/ 108 w 188"/>
                  <a:gd name="T5" fmla="*/ 47 h 79"/>
                  <a:gd name="T6" fmla="*/ 94 w 188"/>
                  <a:gd name="T7" fmla="*/ 49 h 79"/>
                  <a:gd name="T8" fmla="*/ 84 w 188"/>
                  <a:gd name="T9" fmla="*/ 48 h 79"/>
                  <a:gd name="T10" fmla="*/ 64 w 188"/>
                  <a:gd name="T11" fmla="*/ 52 h 79"/>
                  <a:gd name="T12" fmla="*/ 52 w 188"/>
                  <a:gd name="T13" fmla="*/ 54 h 79"/>
                  <a:gd name="T14" fmla="*/ 33 w 188"/>
                  <a:gd name="T15" fmla="*/ 56 h 79"/>
                  <a:gd name="T16" fmla="*/ 23 w 188"/>
                  <a:gd name="T17" fmla="*/ 60 h 79"/>
                  <a:gd name="T18" fmla="*/ 12 w 188"/>
                  <a:gd name="T19" fmla="*/ 55 h 79"/>
                  <a:gd name="T20" fmla="*/ 5 w 188"/>
                  <a:gd name="T21" fmla="*/ 55 h 79"/>
                  <a:gd name="T22" fmla="*/ 5 w 188"/>
                  <a:gd name="T23" fmla="*/ 53 h 79"/>
                  <a:gd name="T24" fmla="*/ 4 w 188"/>
                  <a:gd name="T25" fmla="*/ 51 h 79"/>
                  <a:gd name="T26" fmla="*/ 3 w 188"/>
                  <a:gd name="T27" fmla="*/ 53 h 79"/>
                  <a:gd name="T28" fmla="*/ 3 w 188"/>
                  <a:gd name="T29" fmla="*/ 56 h 79"/>
                  <a:gd name="T30" fmla="*/ 0 w 188"/>
                  <a:gd name="T31" fmla="*/ 58 h 79"/>
                  <a:gd name="T32" fmla="*/ 2 w 188"/>
                  <a:gd name="T33" fmla="*/ 61 h 79"/>
                  <a:gd name="T34" fmla="*/ 13 w 188"/>
                  <a:gd name="T35" fmla="*/ 66 h 79"/>
                  <a:gd name="T36" fmla="*/ 15 w 188"/>
                  <a:gd name="T37" fmla="*/ 70 h 79"/>
                  <a:gd name="T38" fmla="*/ 16 w 188"/>
                  <a:gd name="T39" fmla="*/ 72 h 79"/>
                  <a:gd name="T40" fmla="*/ 18 w 188"/>
                  <a:gd name="T41" fmla="*/ 76 h 79"/>
                  <a:gd name="T42" fmla="*/ 21 w 188"/>
                  <a:gd name="T43" fmla="*/ 71 h 79"/>
                  <a:gd name="T44" fmla="*/ 26 w 188"/>
                  <a:gd name="T45" fmla="*/ 67 h 79"/>
                  <a:gd name="T46" fmla="*/ 27 w 188"/>
                  <a:gd name="T47" fmla="*/ 76 h 79"/>
                  <a:gd name="T48" fmla="*/ 30 w 188"/>
                  <a:gd name="T49" fmla="*/ 74 h 79"/>
                  <a:gd name="T50" fmla="*/ 31 w 188"/>
                  <a:gd name="T51" fmla="*/ 78 h 79"/>
                  <a:gd name="T52" fmla="*/ 35 w 188"/>
                  <a:gd name="T53" fmla="*/ 74 h 79"/>
                  <a:gd name="T54" fmla="*/ 38 w 188"/>
                  <a:gd name="T55" fmla="*/ 73 h 79"/>
                  <a:gd name="T56" fmla="*/ 42 w 188"/>
                  <a:gd name="T57" fmla="*/ 64 h 79"/>
                  <a:gd name="T58" fmla="*/ 43 w 188"/>
                  <a:gd name="T59" fmla="*/ 76 h 79"/>
                  <a:gd name="T60" fmla="*/ 51 w 188"/>
                  <a:gd name="T61" fmla="*/ 72 h 79"/>
                  <a:gd name="T62" fmla="*/ 57 w 188"/>
                  <a:gd name="T63" fmla="*/ 72 h 79"/>
                  <a:gd name="T64" fmla="*/ 61 w 188"/>
                  <a:gd name="T65" fmla="*/ 70 h 79"/>
                  <a:gd name="T66" fmla="*/ 70 w 188"/>
                  <a:gd name="T67" fmla="*/ 68 h 79"/>
                  <a:gd name="T68" fmla="*/ 75 w 188"/>
                  <a:gd name="T69" fmla="*/ 71 h 79"/>
                  <a:gd name="T70" fmla="*/ 77 w 188"/>
                  <a:gd name="T71" fmla="*/ 68 h 79"/>
                  <a:gd name="T72" fmla="*/ 80 w 188"/>
                  <a:gd name="T73" fmla="*/ 68 h 79"/>
                  <a:gd name="T74" fmla="*/ 81 w 188"/>
                  <a:gd name="T75" fmla="*/ 66 h 79"/>
                  <a:gd name="T76" fmla="*/ 86 w 188"/>
                  <a:gd name="T77" fmla="*/ 67 h 79"/>
                  <a:gd name="T78" fmla="*/ 92 w 188"/>
                  <a:gd name="T79" fmla="*/ 65 h 79"/>
                  <a:gd name="T80" fmla="*/ 98 w 188"/>
                  <a:gd name="T81" fmla="*/ 64 h 79"/>
                  <a:gd name="T82" fmla="*/ 104 w 188"/>
                  <a:gd name="T83" fmla="*/ 60 h 79"/>
                  <a:gd name="T84" fmla="*/ 107 w 188"/>
                  <a:gd name="T85" fmla="*/ 62 h 79"/>
                  <a:gd name="T86" fmla="*/ 108 w 188"/>
                  <a:gd name="T87" fmla="*/ 62 h 79"/>
                  <a:gd name="T88" fmla="*/ 114 w 188"/>
                  <a:gd name="T89" fmla="*/ 59 h 79"/>
                  <a:gd name="T90" fmla="*/ 119 w 188"/>
                  <a:gd name="T91" fmla="*/ 59 h 79"/>
                  <a:gd name="T92" fmla="*/ 122 w 188"/>
                  <a:gd name="T93" fmla="*/ 52 h 79"/>
                  <a:gd name="T94" fmla="*/ 126 w 188"/>
                  <a:gd name="T95" fmla="*/ 52 h 79"/>
                  <a:gd name="T96" fmla="*/ 132 w 188"/>
                  <a:gd name="T97" fmla="*/ 50 h 79"/>
                  <a:gd name="T98" fmla="*/ 139 w 188"/>
                  <a:gd name="T99" fmla="*/ 45 h 79"/>
                  <a:gd name="T100" fmla="*/ 143 w 188"/>
                  <a:gd name="T101" fmla="*/ 43 h 79"/>
                  <a:gd name="T102" fmla="*/ 156 w 188"/>
                  <a:gd name="T103" fmla="*/ 39 h 79"/>
                  <a:gd name="T104" fmla="*/ 160 w 188"/>
                  <a:gd name="T105" fmla="*/ 37 h 79"/>
                  <a:gd name="T106" fmla="*/ 167 w 188"/>
                  <a:gd name="T107" fmla="*/ 26 h 79"/>
                  <a:gd name="T108" fmla="*/ 172 w 188"/>
                  <a:gd name="T109" fmla="*/ 21 h 79"/>
                  <a:gd name="T110" fmla="*/ 180 w 188"/>
                  <a:gd name="T1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8" h="79">
                    <a:moveTo>
                      <a:pt x="180" y="0"/>
                    </a:moveTo>
                    <a:cubicBezTo>
                      <a:pt x="179" y="5"/>
                      <a:pt x="175" y="6"/>
                      <a:pt x="171" y="7"/>
                    </a:cubicBezTo>
                    <a:cubicBezTo>
                      <a:pt x="170" y="8"/>
                      <a:pt x="169" y="10"/>
                      <a:pt x="168" y="10"/>
                    </a:cubicBezTo>
                    <a:cubicBezTo>
                      <a:pt x="164" y="15"/>
                      <a:pt x="157" y="14"/>
                      <a:pt x="154" y="19"/>
                    </a:cubicBezTo>
                    <a:cubicBezTo>
                      <a:pt x="155" y="19"/>
                      <a:pt x="155" y="20"/>
                      <a:pt x="155" y="2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4" y="20"/>
                      <a:pt x="154" y="20"/>
                    </a:cubicBezTo>
                    <a:cubicBezTo>
                      <a:pt x="152" y="21"/>
                      <a:pt x="151" y="23"/>
                      <a:pt x="149" y="23"/>
                    </a:cubicBezTo>
                    <a:cubicBezTo>
                      <a:pt x="149" y="25"/>
                      <a:pt x="148" y="24"/>
                      <a:pt x="149" y="26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7"/>
                      <a:pt x="147" y="27"/>
                      <a:pt x="145" y="25"/>
                    </a:cubicBezTo>
                    <a:cubicBezTo>
                      <a:pt x="139" y="27"/>
                      <a:pt x="134" y="30"/>
                      <a:pt x="128" y="32"/>
                    </a:cubicBezTo>
                    <a:cubicBezTo>
                      <a:pt x="123" y="34"/>
                      <a:pt x="118" y="39"/>
                      <a:pt x="112" y="41"/>
                    </a:cubicBezTo>
                    <a:cubicBezTo>
                      <a:pt x="112" y="45"/>
                      <a:pt x="111" y="43"/>
                      <a:pt x="110" y="47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47"/>
                      <a:pt x="109" y="46"/>
                      <a:pt x="107" y="45"/>
                    </a:cubicBezTo>
                    <a:cubicBezTo>
                      <a:pt x="108" y="46"/>
                      <a:pt x="107" y="45"/>
                      <a:pt x="108" y="47"/>
                    </a:cubicBezTo>
                    <a:cubicBezTo>
                      <a:pt x="108" y="49"/>
                      <a:pt x="106" y="45"/>
                      <a:pt x="106" y="46"/>
                    </a:cubicBezTo>
                    <a:cubicBezTo>
                      <a:pt x="105" y="45"/>
                      <a:pt x="106" y="47"/>
                      <a:pt x="106" y="46"/>
                    </a:cubicBezTo>
                    <a:cubicBezTo>
                      <a:pt x="105" y="49"/>
                      <a:pt x="106" y="45"/>
                      <a:pt x="103" y="44"/>
                    </a:cubicBezTo>
                    <a:cubicBezTo>
                      <a:pt x="101" y="45"/>
                      <a:pt x="98" y="48"/>
                      <a:pt x="95" y="47"/>
                    </a:cubicBezTo>
                    <a:cubicBezTo>
                      <a:pt x="95" y="47"/>
                      <a:pt x="96" y="49"/>
                      <a:pt x="96" y="49"/>
                    </a:cubicBezTo>
                    <a:cubicBezTo>
                      <a:pt x="95" y="46"/>
                      <a:pt x="95" y="50"/>
                      <a:pt x="94" y="49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3" y="47"/>
                      <a:pt x="92" y="49"/>
                      <a:pt x="91" y="48"/>
                    </a:cubicBezTo>
                    <a:cubicBezTo>
                      <a:pt x="90" y="49"/>
                      <a:pt x="88" y="47"/>
                      <a:pt x="88" y="49"/>
                    </a:cubicBezTo>
                    <a:cubicBezTo>
                      <a:pt x="88" y="47"/>
                      <a:pt x="87" y="48"/>
                      <a:pt x="87" y="47"/>
                    </a:cubicBezTo>
                    <a:cubicBezTo>
                      <a:pt x="87" y="51"/>
                      <a:pt x="84" y="46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1" y="49"/>
                      <a:pt x="77" y="49"/>
                      <a:pt x="74" y="51"/>
                    </a:cubicBezTo>
                    <a:cubicBezTo>
                      <a:pt x="73" y="52"/>
                      <a:pt x="70" y="48"/>
                      <a:pt x="69" y="50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7" y="52"/>
                      <a:pt x="66" y="51"/>
                      <a:pt x="65" y="51"/>
                    </a:cubicBezTo>
                    <a:cubicBezTo>
                      <a:pt x="65" y="51"/>
                      <a:pt x="64" y="52"/>
                      <a:pt x="64" y="52"/>
                    </a:cubicBezTo>
                    <a:cubicBezTo>
                      <a:pt x="63" y="50"/>
                      <a:pt x="61" y="54"/>
                      <a:pt x="60" y="52"/>
                    </a:cubicBezTo>
                    <a:cubicBezTo>
                      <a:pt x="61" y="55"/>
                      <a:pt x="59" y="54"/>
                      <a:pt x="59" y="55"/>
                    </a:cubicBezTo>
                    <a:cubicBezTo>
                      <a:pt x="58" y="55"/>
                      <a:pt x="58" y="54"/>
                      <a:pt x="58" y="53"/>
                    </a:cubicBezTo>
                    <a:cubicBezTo>
                      <a:pt x="57" y="53"/>
                      <a:pt x="57" y="54"/>
                      <a:pt x="56" y="53"/>
                    </a:cubicBezTo>
                    <a:cubicBezTo>
                      <a:pt x="55" y="53"/>
                      <a:pt x="55" y="55"/>
                      <a:pt x="54" y="55"/>
                    </a:cubicBezTo>
                    <a:cubicBezTo>
                      <a:pt x="54" y="52"/>
                      <a:pt x="53" y="54"/>
                      <a:pt x="52" y="54"/>
                    </a:cubicBezTo>
                    <a:cubicBezTo>
                      <a:pt x="52" y="56"/>
                      <a:pt x="52" y="57"/>
                      <a:pt x="51" y="56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49" y="56"/>
                      <a:pt x="46" y="53"/>
                      <a:pt x="43" y="56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1" y="56"/>
                      <a:pt x="38" y="54"/>
                      <a:pt x="36" y="57"/>
                    </a:cubicBezTo>
                    <a:cubicBezTo>
                      <a:pt x="35" y="56"/>
                      <a:pt x="34" y="56"/>
                      <a:pt x="33" y="56"/>
                    </a:cubicBezTo>
                    <a:cubicBezTo>
                      <a:pt x="32" y="57"/>
                      <a:pt x="32" y="57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0" y="57"/>
                      <a:pt x="29" y="54"/>
                      <a:pt x="28" y="57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7"/>
                      <a:pt x="25" y="58"/>
                      <a:pt x="25" y="57"/>
                    </a:cubicBezTo>
                    <a:cubicBezTo>
                      <a:pt x="24" y="58"/>
                      <a:pt x="23" y="58"/>
                      <a:pt x="23" y="60"/>
                    </a:cubicBezTo>
                    <a:cubicBezTo>
                      <a:pt x="23" y="60"/>
                      <a:pt x="23" y="57"/>
                      <a:pt x="23" y="59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1" y="56"/>
                      <a:pt x="19" y="56"/>
                      <a:pt x="17" y="57"/>
                    </a:cubicBezTo>
                    <a:cubicBezTo>
                      <a:pt x="17" y="55"/>
                      <a:pt x="15" y="57"/>
                      <a:pt x="14" y="55"/>
                    </a:cubicBezTo>
                    <a:cubicBezTo>
                      <a:pt x="13" y="56"/>
                      <a:pt x="13" y="54"/>
                      <a:pt x="11" y="5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1" y="54"/>
                      <a:pt x="10" y="54"/>
                      <a:pt x="9" y="53"/>
                    </a:cubicBezTo>
                    <a:cubicBezTo>
                      <a:pt x="9" y="52"/>
                      <a:pt x="8" y="54"/>
                      <a:pt x="7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7" y="54"/>
                      <a:pt x="6" y="5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5" y="55"/>
                      <a:pt x="4" y="56"/>
                      <a:pt x="4" y="54"/>
                    </a:cubicBezTo>
                    <a:cubicBezTo>
                      <a:pt x="5" y="54"/>
                      <a:pt x="7" y="53"/>
                      <a:pt x="8" y="52"/>
                    </a:cubicBezTo>
                    <a:cubicBezTo>
                      <a:pt x="8" y="51"/>
                      <a:pt x="5" y="53"/>
                      <a:pt x="6" y="52"/>
                    </a:cubicBezTo>
                    <a:cubicBezTo>
                      <a:pt x="6" y="51"/>
                      <a:pt x="6" y="51"/>
                      <a:pt x="5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5" y="52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1" y="52"/>
                      <a:pt x="4" y="46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3"/>
                      <a:pt x="3" y="54"/>
                      <a:pt x="3" y="53"/>
                    </a:cubicBezTo>
                    <a:cubicBezTo>
                      <a:pt x="3" y="52"/>
                      <a:pt x="4" y="51"/>
                      <a:pt x="4" y="53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5"/>
                      <a:pt x="3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7"/>
                      <a:pt x="2" y="57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60"/>
                      <a:pt x="4" y="57"/>
                      <a:pt x="4" y="58"/>
                    </a:cubicBezTo>
                    <a:cubicBezTo>
                      <a:pt x="4" y="58"/>
                      <a:pt x="2" y="60"/>
                      <a:pt x="2" y="61"/>
                    </a:cubicBezTo>
                    <a:cubicBezTo>
                      <a:pt x="3" y="62"/>
                      <a:pt x="6" y="61"/>
                      <a:pt x="6" y="63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0" y="62"/>
                      <a:pt x="8" y="65"/>
                      <a:pt x="9" y="64"/>
                    </a:cubicBezTo>
                    <a:cubicBezTo>
                      <a:pt x="9" y="65"/>
                      <a:pt x="9" y="66"/>
                      <a:pt x="8" y="66"/>
                    </a:cubicBezTo>
                    <a:cubicBezTo>
                      <a:pt x="9" y="66"/>
                      <a:pt x="10" y="67"/>
                      <a:pt x="10" y="65"/>
                    </a:cubicBezTo>
                    <a:cubicBezTo>
                      <a:pt x="11" y="66"/>
                      <a:pt x="12" y="67"/>
                      <a:pt x="13" y="66"/>
                    </a:cubicBezTo>
                    <a:cubicBezTo>
                      <a:pt x="13" y="66"/>
                      <a:pt x="12" y="68"/>
                      <a:pt x="12" y="69"/>
                    </a:cubicBezTo>
                    <a:cubicBezTo>
                      <a:pt x="13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4"/>
                    </a:cubicBezTo>
                    <a:cubicBezTo>
                      <a:pt x="16" y="64"/>
                      <a:pt x="17" y="63"/>
                      <a:pt x="17" y="63"/>
                    </a:cubicBezTo>
                    <a:cubicBezTo>
                      <a:pt x="17" y="65"/>
                      <a:pt x="16" y="68"/>
                      <a:pt x="17" y="68"/>
                    </a:cubicBezTo>
                    <a:cubicBezTo>
                      <a:pt x="16" y="71"/>
                      <a:pt x="15" y="67"/>
                      <a:pt x="15" y="70"/>
                    </a:cubicBezTo>
                    <a:cubicBezTo>
                      <a:pt x="14" y="72"/>
                      <a:pt x="12" y="72"/>
                      <a:pt x="12" y="70"/>
                    </a:cubicBezTo>
                    <a:cubicBezTo>
                      <a:pt x="11" y="73"/>
                      <a:pt x="13" y="71"/>
                      <a:pt x="12" y="73"/>
                    </a:cubicBezTo>
                    <a:cubicBezTo>
                      <a:pt x="13" y="73"/>
                      <a:pt x="14" y="72"/>
                      <a:pt x="15" y="72"/>
                    </a:cubicBezTo>
                    <a:cubicBezTo>
                      <a:pt x="15" y="71"/>
                      <a:pt x="15" y="70"/>
                      <a:pt x="16" y="70"/>
                    </a:cubicBezTo>
                    <a:cubicBezTo>
                      <a:pt x="17" y="67"/>
                      <a:pt x="16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7" y="72"/>
                      <a:pt x="18" y="72"/>
                    </a:cubicBezTo>
                    <a:cubicBezTo>
                      <a:pt x="17" y="75"/>
                      <a:pt x="17" y="72"/>
                      <a:pt x="16" y="74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7"/>
                      <a:pt x="17" y="74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4"/>
                      <a:pt x="19" y="73"/>
                      <a:pt x="18" y="73"/>
                    </a:cubicBezTo>
                    <a:cubicBezTo>
                      <a:pt x="19" y="70"/>
                      <a:pt x="19" y="72"/>
                      <a:pt x="20" y="72"/>
                    </a:cubicBezTo>
                    <a:cubicBezTo>
                      <a:pt x="20" y="70"/>
                      <a:pt x="19" y="72"/>
                      <a:pt x="20" y="70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2" y="69"/>
                      <a:pt x="21" y="71"/>
                      <a:pt x="21" y="72"/>
                    </a:cubicBezTo>
                    <a:cubicBezTo>
                      <a:pt x="21" y="72"/>
                      <a:pt x="20" y="72"/>
                      <a:pt x="21" y="71"/>
                    </a:cubicBezTo>
                    <a:cubicBezTo>
                      <a:pt x="19" y="73"/>
                      <a:pt x="20" y="75"/>
                      <a:pt x="19" y="76"/>
                    </a:cubicBezTo>
                    <a:cubicBezTo>
                      <a:pt x="20" y="77"/>
                      <a:pt x="20" y="75"/>
                      <a:pt x="21" y="75"/>
                    </a:cubicBezTo>
                    <a:cubicBezTo>
                      <a:pt x="21" y="74"/>
                      <a:pt x="21" y="73"/>
                      <a:pt x="21" y="72"/>
                    </a:cubicBezTo>
                    <a:cubicBezTo>
                      <a:pt x="23" y="68"/>
                      <a:pt x="21" y="76"/>
                      <a:pt x="23" y="75"/>
                    </a:cubicBezTo>
                    <a:cubicBezTo>
                      <a:pt x="23" y="72"/>
                      <a:pt x="25" y="71"/>
                      <a:pt x="25" y="68"/>
                    </a:cubicBezTo>
                    <a:cubicBezTo>
                      <a:pt x="25" y="67"/>
                      <a:pt x="25" y="66"/>
                      <a:pt x="26" y="67"/>
                    </a:cubicBezTo>
                    <a:cubicBezTo>
                      <a:pt x="25" y="69"/>
                      <a:pt x="26" y="68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4"/>
                      <a:pt x="25" y="76"/>
                      <a:pt x="26" y="77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5"/>
                      <a:pt x="26" y="76"/>
                      <a:pt x="27" y="76"/>
                    </a:cubicBezTo>
                    <a:cubicBezTo>
                      <a:pt x="26" y="76"/>
                      <a:pt x="27" y="74"/>
                      <a:pt x="27" y="73"/>
                    </a:cubicBezTo>
                    <a:cubicBezTo>
                      <a:pt x="28" y="73"/>
                      <a:pt x="28" y="75"/>
                      <a:pt x="28" y="76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8" y="76"/>
                      <a:pt x="28" y="78"/>
                      <a:pt x="28" y="78"/>
                    </a:cubicBezTo>
                    <a:cubicBezTo>
                      <a:pt x="28" y="76"/>
                      <a:pt x="29" y="75"/>
                      <a:pt x="29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5"/>
                      <a:pt x="29" y="78"/>
                      <a:pt x="30" y="78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7"/>
                      <a:pt x="31" y="77"/>
                      <a:pt x="31" y="76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2" y="77"/>
                      <a:pt x="32" y="75"/>
                      <a:pt x="33" y="77"/>
                    </a:cubicBezTo>
                    <a:cubicBezTo>
                      <a:pt x="32" y="74"/>
                      <a:pt x="32" y="77"/>
                      <a:pt x="32" y="75"/>
                    </a:cubicBezTo>
                    <a:cubicBezTo>
                      <a:pt x="31" y="73"/>
                      <a:pt x="32" y="74"/>
                      <a:pt x="33" y="73"/>
                    </a:cubicBezTo>
                    <a:cubicBezTo>
                      <a:pt x="32" y="76"/>
                      <a:pt x="33" y="74"/>
                      <a:pt x="34" y="74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8"/>
                      <a:pt x="36" y="73"/>
                      <a:pt x="36" y="74"/>
                    </a:cubicBezTo>
                    <a:cubicBezTo>
                      <a:pt x="36" y="75"/>
                      <a:pt x="36" y="77"/>
                      <a:pt x="36" y="77"/>
                    </a:cubicBezTo>
                    <a:cubicBezTo>
                      <a:pt x="36" y="75"/>
                      <a:pt x="37" y="74"/>
                      <a:pt x="37" y="72"/>
                    </a:cubicBezTo>
                    <a:cubicBezTo>
                      <a:pt x="38" y="73"/>
                      <a:pt x="36" y="76"/>
                      <a:pt x="37" y="78"/>
                    </a:cubicBezTo>
                    <a:cubicBezTo>
                      <a:pt x="37" y="75"/>
                      <a:pt x="38" y="79"/>
                      <a:pt x="38" y="76"/>
                    </a:cubicBezTo>
                    <a:cubicBezTo>
                      <a:pt x="37" y="75"/>
                      <a:pt x="38" y="75"/>
                      <a:pt x="38" y="73"/>
                    </a:cubicBezTo>
                    <a:cubicBezTo>
                      <a:pt x="39" y="74"/>
                      <a:pt x="38" y="75"/>
                      <a:pt x="39" y="75"/>
                    </a:cubicBezTo>
                    <a:cubicBezTo>
                      <a:pt x="39" y="75"/>
                      <a:pt x="39" y="73"/>
                      <a:pt x="39" y="72"/>
                    </a:cubicBezTo>
                    <a:cubicBezTo>
                      <a:pt x="39" y="73"/>
                      <a:pt x="40" y="70"/>
                      <a:pt x="40" y="72"/>
                    </a:cubicBezTo>
                    <a:cubicBezTo>
                      <a:pt x="41" y="74"/>
                      <a:pt x="39" y="73"/>
                      <a:pt x="40" y="74"/>
                    </a:cubicBezTo>
                    <a:cubicBezTo>
                      <a:pt x="41" y="74"/>
                      <a:pt x="40" y="70"/>
                      <a:pt x="41" y="69"/>
                    </a:cubicBezTo>
                    <a:cubicBezTo>
                      <a:pt x="41" y="68"/>
                      <a:pt x="41" y="65"/>
                      <a:pt x="42" y="64"/>
                    </a:cubicBezTo>
                    <a:cubicBezTo>
                      <a:pt x="43" y="65"/>
                      <a:pt x="41" y="65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70"/>
                      <a:pt x="41" y="72"/>
                      <a:pt x="41" y="74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5"/>
                      <a:pt x="43" y="76"/>
                      <a:pt x="43" y="76"/>
                    </a:cubicBezTo>
                    <a:cubicBezTo>
                      <a:pt x="43" y="74"/>
                      <a:pt x="43" y="76"/>
                      <a:pt x="43" y="75"/>
                    </a:cubicBezTo>
                    <a:cubicBezTo>
                      <a:pt x="43" y="74"/>
                      <a:pt x="43" y="71"/>
                      <a:pt x="44" y="73"/>
                    </a:cubicBezTo>
                    <a:cubicBezTo>
                      <a:pt x="44" y="74"/>
                      <a:pt x="44" y="75"/>
                      <a:pt x="44" y="76"/>
                    </a:cubicBezTo>
                    <a:cubicBezTo>
                      <a:pt x="45" y="77"/>
                      <a:pt x="44" y="74"/>
                      <a:pt x="45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7" y="76"/>
                      <a:pt x="50" y="76"/>
                      <a:pt x="51" y="72"/>
                    </a:cubicBezTo>
                    <a:cubicBezTo>
                      <a:pt x="52" y="73"/>
                      <a:pt x="52" y="73"/>
                      <a:pt x="53" y="74"/>
                    </a:cubicBezTo>
                    <a:cubicBezTo>
                      <a:pt x="53" y="74"/>
                      <a:pt x="53" y="73"/>
                      <a:pt x="53" y="72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6"/>
                      <a:pt x="55" y="74"/>
                      <a:pt x="56" y="72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7" y="75"/>
                      <a:pt x="56" y="73"/>
                      <a:pt x="57" y="72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8" y="74"/>
                    </a:cubicBezTo>
                    <a:cubicBezTo>
                      <a:pt x="59" y="74"/>
                      <a:pt x="59" y="73"/>
                      <a:pt x="58" y="73"/>
                    </a:cubicBezTo>
                    <a:cubicBezTo>
                      <a:pt x="59" y="74"/>
                      <a:pt x="60" y="74"/>
                      <a:pt x="61" y="73"/>
                    </a:cubicBezTo>
                    <a:cubicBezTo>
                      <a:pt x="61" y="72"/>
                      <a:pt x="61" y="72"/>
                      <a:pt x="61" y="70"/>
                    </a:cubicBezTo>
                    <a:cubicBezTo>
                      <a:pt x="61" y="68"/>
                      <a:pt x="61" y="71"/>
                      <a:pt x="61" y="69"/>
                    </a:cubicBezTo>
                    <a:cubicBezTo>
                      <a:pt x="61" y="70"/>
                      <a:pt x="62" y="71"/>
                      <a:pt x="61" y="72"/>
                    </a:cubicBezTo>
                    <a:cubicBezTo>
                      <a:pt x="63" y="75"/>
                      <a:pt x="64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8" y="73"/>
                      <a:pt x="68" y="71"/>
                      <a:pt x="70" y="72"/>
                    </a:cubicBezTo>
                    <a:cubicBezTo>
                      <a:pt x="69" y="71"/>
                      <a:pt x="69" y="68"/>
                      <a:pt x="70" y="68"/>
                    </a:cubicBezTo>
                    <a:cubicBezTo>
                      <a:pt x="70" y="66"/>
                      <a:pt x="70" y="70"/>
                      <a:pt x="71" y="71"/>
                    </a:cubicBezTo>
                    <a:cubicBezTo>
                      <a:pt x="71" y="71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0"/>
                      <a:pt x="73" y="69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70"/>
                      <a:pt x="74" y="71"/>
                      <a:pt x="75" y="71"/>
                    </a:cubicBezTo>
                    <a:cubicBezTo>
                      <a:pt x="75" y="69"/>
                      <a:pt x="76" y="70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7" y="71"/>
                      <a:pt x="76" y="69"/>
                      <a:pt x="77" y="68"/>
                    </a:cubicBezTo>
                    <a:cubicBezTo>
                      <a:pt x="77" y="67"/>
                      <a:pt x="77" y="68"/>
                      <a:pt x="77" y="69"/>
                    </a:cubicBezTo>
                    <a:cubicBezTo>
                      <a:pt x="77" y="70"/>
                      <a:pt x="77" y="68"/>
                      <a:pt x="77" y="69"/>
                    </a:cubicBezTo>
                    <a:cubicBezTo>
                      <a:pt x="77" y="70"/>
                      <a:pt x="77" y="69"/>
                      <a:pt x="77" y="70"/>
                    </a:cubicBezTo>
                    <a:cubicBezTo>
                      <a:pt x="78" y="70"/>
                      <a:pt x="77" y="68"/>
                      <a:pt x="78" y="69"/>
                    </a:cubicBezTo>
                    <a:cubicBezTo>
                      <a:pt x="78" y="69"/>
                      <a:pt x="79" y="68"/>
                      <a:pt x="79" y="70"/>
                    </a:cubicBezTo>
                    <a:cubicBezTo>
                      <a:pt x="79" y="69"/>
                      <a:pt x="80" y="69"/>
                      <a:pt x="80" y="68"/>
                    </a:cubicBezTo>
                    <a:cubicBezTo>
                      <a:pt x="79" y="68"/>
                      <a:pt x="79" y="68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80" y="67"/>
                      <a:pt x="80" y="65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1" y="66"/>
                      <a:pt x="81" y="66"/>
                    </a:cubicBezTo>
                    <a:cubicBezTo>
                      <a:pt x="82" y="67"/>
                      <a:pt x="82" y="69"/>
                      <a:pt x="82" y="70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5" y="70"/>
                      <a:pt x="84" y="64"/>
                      <a:pt x="85" y="65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7"/>
                      <a:pt x="86" y="67"/>
                    </a:cubicBezTo>
                    <a:cubicBezTo>
                      <a:pt x="86" y="66"/>
                      <a:pt x="86" y="68"/>
                      <a:pt x="85" y="67"/>
                    </a:cubicBezTo>
                    <a:cubicBezTo>
                      <a:pt x="85" y="66"/>
                      <a:pt x="86" y="66"/>
                      <a:pt x="86" y="66"/>
                    </a:cubicBezTo>
                    <a:cubicBezTo>
                      <a:pt x="87" y="70"/>
                      <a:pt x="89" y="66"/>
                      <a:pt x="91" y="68"/>
                    </a:cubicBezTo>
                    <a:cubicBezTo>
                      <a:pt x="90" y="66"/>
                      <a:pt x="91" y="67"/>
                      <a:pt x="91" y="66"/>
                    </a:cubicBezTo>
                    <a:cubicBezTo>
                      <a:pt x="92" y="69"/>
                      <a:pt x="92" y="66"/>
                      <a:pt x="93" y="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3" y="66"/>
                      <a:pt x="92" y="61"/>
                      <a:pt x="94" y="63"/>
                    </a:cubicBezTo>
                    <a:cubicBezTo>
                      <a:pt x="94" y="64"/>
                      <a:pt x="94" y="65"/>
                      <a:pt x="94" y="66"/>
                    </a:cubicBezTo>
                    <a:cubicBezTo>
                      <a:pt x="95" y="68"/>
                      <a:pt x="95" y="63"/>
                      <a:pt x="96" y="66"/>
                    </a:cubicBezTo>
                    <a:cubicBezTo>
                      <a:pt x="96" y="65"/>
                      <a:pt x="95" y="63"/>
                      <a:pt x="96" y="62"/>
                    </a:cubicBezTo>
                    <a:cubicBezTo>
                      <a:pt x="96" y="63"/>
                      <a:pt x="98" y="64"/>
                      <a:pt x="98" y="65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9" y="65"/>
                      <a:pt x="98" y="65"/>
                      <a:pt x="98" y="65"/>
                    </a:cubicBezTo>
                    <a:cubicBezTo>
                      <a:pt x="99" y="66"/>
                      <a:pt x="99" y="65"/>
                      <a:pt x="100" y="64"/>
                    </a:cubicBezTo>
                    <a:cubicBezTo>
                      <a:pt x="101" y="65"/>
                      <a:pt x="101" y="64"/>
                      <a:pt x="102" y="65"/>
                    </a:cubicBezTo>
                    <a:cubicBezTo>
                      <a:pt x="102" y="63"/>
                      <a:pt x="104" y="66"/>
                      <a:pt x="103" y="6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3"/>
                      <a:pt x="103" y="61"/>
                      <a:pt x="104" y="60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5"/>
                      <a:pt x="105" y="63"/>
                      <a:pt x="106" y="64"/>
                    </a:cubicBezTo>
                    <a:cubicBezTo>
                      <a:pt x="105" y="62"/>
                      <a:pt x="106" y="64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1"/>
                      <a:pt x="106" y="61"/>
                      <a:pt x="106" y="60"/>
                    </a:cubicBezTo>
                    <a:cubicBezTo>
                      <a:pt x="107" y="60"/>
                      <a:pt x="107" y="62"/>
                      <a:pt x="107" y="62"/>
                    </a:cubicBezTo>
                    <a:cubicBezTo>
                      <a:pt x="108" y="63"/>
                      <a:pt x="108" y="62"/>
                      <a:pt x="108" y="62"/>
                    </a:cubicBezTo>
                    <a:cubicBezTo>
                      <a:pt x="108" y="62"/>
                      <a:pt x="108" y="62"/>
                      <a:pt x="108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0" y="64"/>
                      <a:pt x="110" y="62"/>
                      <a:pt x="110" y="61"/>
                    </a:cubicBezTo>
                    <a:cubicBezTo>
                      <a:pt x="112" y="62"/>
                      <a:pt x="113" y="60"/>
                      <a:pt x="114" y="59"/>
                    </a:cubicBezTo>
                    <a:cubicBezTo>
                      <a:pt x="113" y="59"/>
                      <a:pt x="114" y="60"/>
                      <a:pt x="114" y="60"/>
                    </a:cubicBezTo>
                    <a:cubicBezTo>
                      <a:pt x="114" y="59"/>
                      <a:pt x="114" y="58"/>
                      <a:pt x="114" y="59"/>
                    </a:cubicBezTo>
                    <a:cubicBezTo>
                      <a:pt x="114" y="58"/>
                      <a:pt x="115" y="60"/>
                      <a:pt x="116" y="60"/>
                    </a:cubicBezTo>
                    <a:cubicBezTo>
                      <a:pt x="116" y="60"/>
                      <a:pt x="115" y="58"/>
                      <a:pt x="115" y="58"/>
                    </a:cubicBezTo>
                    <a:cubicBezTo>
                      <a:pt x="117" y="60"/>
                      <a:pt x="117" y="56"/>
                      <a:pt x="118" y="57"/>
                    </a:cubicBezTo>
                    <a:cubicBezTo>
                      <a:pt x="118" y="58"/>
                      <a:pt x="118" y="58"/>
                      <a:pt x="119" y="59"/>
                    </a:cubicBezTo>
                    <a:cubicBezTo>
                      <a:pt x="119" y="58"/>
                      <a:pt x="120" y="57"/>
                      <a:pt x="120" y="55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1" y="57"/>
                      <a:pt x="121" y="56"/>
                      <a:pt x="121" y="55"/>
                    </a:cubicBezTo>
                    <a:cubicBezTo>
                      <a:pt x="120" y="54"/>
                      <a:pt x="121" y="52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2" y="52"/>
                      <a:pt x="122" y="52"/>
                      <a:pt x="122" y="52"/>
                    </a:cubicBezTo>
                    <a:cubicBezTo>
                      <a:pt x="123" y="52"/>
                      <a:pt x="122" y="52"/>
                      <a:pt x="122" y="53"/>
                    </a:cubicBezTo>
                    <a:cubicBezTo>
                      <a:pt x="123" y="55"/>
                      <a:pt x="124" y="54"/>
                      <a:pt x="125" y="54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2"/>
                      <a:pt x="125" y="54"/>
                      <a:pt x="125" y="54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6" y="51"/>
                      <a:pt x="126" y="52"/>
                    </a:cubicBezTo>
                    <a:cubicBezTo>
                      <a:pt x="127" y="51"/>
                      <a:pt x="126" y="48"/>
                      <a:pt x="126" y="46"/>
                    </a:cubicBezTo>
                    <a:cubicBezTo>
                      <a:pt x="127" y="47"/>
                      <a:pt x="127" y="45"/>
                      <a:pt x="128" y="45"/>
                    </a:cubicBezTo>
                    <a:cubicBezTo>
                      <a:pt x="128" y="46"/>
                      <a:pt x="127" y="45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8"/>
                      <a:pt x="130" y="50"/>
                      <a:pt x="130" y="51"/>
                    </a:cubicBezTo>
                    <a:cubicBezTo>
                      <a:pt x="130" y="50"/>
                      <a:pt x="132" y="50"/>
                      <a:pt x="132" y="50"/>
                    </a:cubicBezTo>
                    <a:cubicBezTo>
                      <a:pt x="131" y="48"/>
                      <a:pt x="133" y="49"/>
                      <a:pt x="132" y="46"/>
                    </a:cubicBezTo>
                    <a:cubicBezTo>
                      <a:pt x="133" y="45"/>
                      <a:pt x="133" y="48"/>
                      <a:pt x="134" y="48"/>
                    </a:cubicBezTo>
                    <a:cubicBezTo>
                      <a:pt x="134" y="47"/>
                      <a:pt x="135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7" y="46"/>
                      <a:pt x="138" y="46"/>
                      <a:pt x="138" y="44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46"/>
                      <a:pt x="137" y="42"/>
                      <a:pt x="139" y="43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39" y="43"/>
                      <a:pt x="141" y="45"/>
                      <a:pt x="141" y="43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1" y="43"/>
                      <a:pt x="142" y="43"/>
                      <a:pt x="142" y="41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144" y="44"/>
                      <a:pt x="142" y="41"/>
                      <a:pt x="143" y="42"/>
                    </a:cubicBezTo>
                    <a:cubicBezTo>
                      <a:pt x="143" y="42"/>
                      <a:pt x="144" y="42"/>
                      <a:pt x="144" y="43"/>
                    </a:cubicBezTo>
                    <a:cubicBezTo>
                      <a:pt x="144" y="41"/>
                      <a:pt x="145" y="41"/>
                      <a:pt x="145" y="40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9" y="41"/>
                      <a:pt x="153" y="39"/>
                      <a:pt x="154" y="36"/>
                    </a:cubicBezTo>
                    <a:cubicBezTo>
                      <a:pt x="156" y="38"/>
                      <a:pt x="154" y="37"/>
                      <a:pt x="156" y="39"/>
                    </a:cubicBezTo>
                    <a:cubicBezTo>
                      <a:pt x="154" y="37"/>
                      <a:pt x="156" y="38"/>
                      <a:pt x="156" y="37"/>
                    </a:cubicBezTo>
                    <a:cubicBezTo>
                      <a:pt x="156" y="37"/>
                      <a:pt x="156" y="37"/>
                      <a:pt x="156" y="37"/>
                    </a:cubicBezTo>
                    <a:cubicBezTo>
                      <a:pt x="157" y="36"/>
                      <a:pt x="158" y="38"/>
                      <a:pt x="158" y="37"/>
                    </a:cubicBezTo>
                    <a:cubicBezTo>
                      <a:pt x="157" y="36"/>
                      <a:pt x="157" y="36"/>
                      <a:pt x="157" y="36"/>
                    </a:cubicBezTo>
                    <a:cubicBezTo>
                      <a:pt x="157" y="35"/>
                      <a:pt x="160" y="38"/>
                      <a:pt x="158" y="36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4"/>
                      <a:pt x="161" y="37"/>
                      <a:pt x="160" y="35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62" y="36"/>
                      <a:pt x="160" y="32"/>
                      <a:pt x="162" y="34"/>
                    </a:cubicBezTo>
                    <a:cubicBezTo>
                      <a:pt x="162" y="33"/>
                      <a:pt x="162" y="32"/>
                      <a:pt x="161" y="30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4" y="30"/>
                      <a:pt x="167" y="29"/>
                      <a:pt x="167" y="26"/>
                    </a:cubicBezTo>
                    <a:cubicBezTo>
                      <a:pt x="168" y="27"/>
                      <a:pt x="168" y="27"/>
                      <a:pt x="168" y="27"/>
                    </a:cubicBezTo>
                    <a:cubicBezTo>
                      <a:pt x="168" y="24"/>
                      <a:pt x="172" y="27"/>
                      <a:pt x="170" y="23"/>
                    </a:cubicBezTo>
                    <a:cubicBezTo>
                      <a:pt x="169" y="21"/>
                      <a:pt x="169" y="21"/>
                      <a:pt x="169" y="21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2"/>
                      <a:pt x="172" y="22"/>
                      <a:pt x="171" y="20"/>
                    </a:cubicBezTo>
                    <a:cubicBezTo>
                      <a:pt x="171" y="21"/>
                      <a:pt x="171" y="21"/>
                      <a:pt x="172" y="21"/>
                    </a:cubicBezTo>
                    <a:cubicBezTo>
                      <a:pt x="172" y="21"/>
                      <a:pt x="171" y="19"/>
                      <a:pt x="172" y="19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77" y="20"/>
                      <a:pt x="182" y="19"/>
                      <a:pt x="180" y="14"/>
                    </a:cubicBezTo>
                    <a:cubicBezTo>
                      <a:pt x="180" y="13"/>
                      <a:pt x="182" y="15"/>
                      <a:pt x="182" y="15"/>
                    </a:cubicBezTo>
                    <a:cubicBezTo>
                      <a:pt x="181" y="11"/>
                      <a:pt x="188" y="11"/>
                      <a:pt x="185" y="6"/>
                    </a:cubicBezTo>
                    <a:cubicBezTo>
                      <a:pt x="185" y="4"/>
                      <a:pt x="180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3" name="Freeform 342"/>
              <p:cNvSpPr/>
              <p:nvPr/>
            </p:nvSpPr>
            <p:spPr bwMode="auto">
              <a:xfrm>
                <a:off x="3757" y="293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4" name="Freeform 343"/>
              <p:cNvSpPr/>
              <p:nvPr/>
            </p:nvSpPr>
            <p:spPr bwMode="auto">
              <a:xfrm>
                <a:off x="4226" y="252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5" name="Freeform 344"/>
              <p:cNvSpPr/>
              <p:nvPr/>
            </p:nvSpPr>
            <p:spPr bwMode="auto">
              <a:xfrm>
                <a:off x="3752" y="294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6" name="Freeform 345"/>
              <p:cNvSpPr/>
              <p:nvPr/>
            </p:nvSpPr>
            <p:spPr bwMode="auto">
              <a:xfrm>
                <a:off x="3975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7" name="Freeform 346"/>
              <p:cNvSpPr/>
              <p:nvPr/>
            </p:nvSpPr>
            <p:spPr bwMode="auto">
              <a:xfrm>
                <a:off x="3905" y="22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8" name="Freeform 347"/>
              <p:cNvSpPr/>
              <p:nvPr/>
            </p:nvSpPr>
            <p:spPr bwMode="auto">
              <a:xfrm>
                <a:off x="4289" y="2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09" name="Freeform 348"/>
              <p:cNvSpPr/>
              <p:nvPr/>
            </p:nvSpPr>
            <p:spPr bwMode="auto">
              <a:xfrm>
                <a:off x="3899" y="22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0" name="Freeform 349"/>
              <p:cNvSpPr/>
              <p:nvPr/>
            </p:nvSpPr>
            <p:spPr bwMode="auto">
              <a:xfrm>
                <a:off x="3939" y="292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1" name="Freeform 350"/>
              <p:cNvSpPr/>
              <p:nvPr/>
            </p:nvSpPr>
            <p:spPr bwMode="auto">
              <a:xfrm>
                <a:off x="3888" y="228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2" name="Freeform 351"/>
              <p:cNvSpPr/>
              <p:nvPr/>
            </p:nvSpPr>
            <p:spPr bwMode="auto">
              <a:xfrm>
                <a:off x="3842" y="2270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3" name="Freeform 352"/>
              <p:cNvSpPr/>
              <p:nvPr/>
            </p:nvSpPr>
            <p:spPr bwMode="auto">
              <a:xfrm>
                <a:off x="3844" y="226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4" name="Freeform 353"/>
              <p:cNvSpPr/>
              <p:nvPr/>
            </p:nvSpPr>
            <p:spPr bwMode="auto">
              <a:xfrm>
                <a:off x="3899" y="2272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5" name="Freeform 354"/>
              <p:cNvSpPr/>
              <p:nvPr/>
            </p:nvSpPr>
            <p:spPr bwMode="auto">
              <a:xfrm>
                <a:off x="3776" y="298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6" name="Freeform 355"/>
              <p:cNvSpPr/>
              <p:nvPr/>
            </p:nvSpPr>
            <p:spPr bwMode="auto">
              <a:xfrm>
                <a:off x="3795" y="2985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7" name="Freeform 356"/>
              <p:cNvSpPr/>
              <p:nvPr/>
            </p:nvSpPr>
            <p:spPr bwMode="auto">
              <a:xfrm>
                <a:off x="3765" y="2972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8" name="Freeform 357"/>
              <p:cNvSpPr/>
              <p:nvPr/>
            </p:nvSpPr>
            <p:spPr bwMode="auto">
              <a:xfrm>
                <a:off x="3803" y="298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19" name="Freeform 358"/>
              <p:cNvSpPr/>
              <p:nvPr/>
            </p:nvSpPr>
            <p:spPr bwMode="auto">
              <a:xfrm>
                <a:off x="3479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0" name="Freeform 359"/>
              <p:cNvSpPr/>
              <p:nvPr/>
            </p:nvSpPr>
            <p:spPr bwMode="auto">
              <a:xfrm>
                <a:off x="3761" y="29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1" name="Freeform 360"/>
              <p:cNvSpPr/>
              <p:nvPr/>
            </p:nvSpPr>
            <p:spPr bwMode="auto">
              <a:xfrm>
                <a:off x="3943" y="29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2" name="Freeform 361"/>
              <p:cNvSpPr/>
              <p:nvPr/>
            </p:nvSpPr>
            <p:spPr bwMode="auto">
              <a:xfrm>
                <a:off x="4003" y="294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3" name="Freeform 362"/>
              <p:cNvSpPr/>
              <p:nvPr/>
            </p:nvSpPr>
            <p:spPr bwMode="auto">
              <a:xfrm>
                <a:off x="4003" y="29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4" name="Freeform 363"/>
              <p:cNvSpPr/>
              <p:nvPr/>
            </p:nvSpPr>
            <p:spPr bwMode="auto">
              <a:xfrm>
                <a:off x="3996" y="295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5" name="Freeform 364"/>
              <p:cNvSpPr/>
              <p:nvPr/>
            </p:nvSpPr>
            <p:spPr bwMode="auto">
              <a:xfrm>
                <a:off x="3757" y="3023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6" name="Freeform 365"/>
              <p:cNvSpPr/>
              <p:nvPr/>
            </p:nvSpPr>
            <p:spPr bwMode="auto">
              <a:xfrm>
                <a:off x="4003" y="2949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7" name="Freeform 366"/>
              <p:cNvSpPr/>
              <p:nvPr/>
            </p:nvSpPr>
            <p:spPr bwMode="auto">
              <a:xfrm>
                <a:off x="3869" y="293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8" name="Freeform 367"/>
              <p:cNvSpPr/>
              <p:nvPr/>
            </p:nvSpPr>
            <p:spPr bwMode="auto">
              <a:xfrm>
                <a:off x="4026" y="2926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2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29" name="Rectangle 368"/>
              <p:cNvSpPr>
                <a:spLocks noChangeArrowheads="1"/>
              </p:cNvSpPr>
              <p:nvPr/>
            </p:nvSpPr>
            <p:spPr bwMode="auto">
              <a:xfrm>
                <a:off x="4275" y="254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0" name="Oval 369"/>
              <p:cNvSpPr>
                <a:spLocks noChangeArrowheads="1"/>
              </p:cNvSpPr>
              <p:nvPr/>
            </p:nvSpPr>
            <p:spPr bwMode="auto">
              <a:xfrm>
                <a:off x="3472" y="20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1" name="Freeform 370"/>
              <p:cNvSpPr/>
              <p:nvPr/>
            </p:nvSpPr>
            <p:spPr bwMode="auto">
              <a:xfrm>
                <a:off x="4219" y="25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2" name="Freeform 371"/>
              <p:cNvSpPr/>
              <p:nvPr/>
            </p:nvSpPr>
            <p:spPr bwMode="auto">
              <a:xfrm>
                <a:off x="4230" y="252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3" name="Freeform 372"/>
              <p:cNvSpPr/>
              <p:nvPr/>
            </p:nvSpPr>
            <p:spPr bwMode="auto">
              <a:xfrm>
                <a:off x="3472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4" name="Freeform 373"/>
              <p:cNvSpPr/>
              <p:nvPr/>
            </p:nvSpPr>
            <p:spPr bwMode="auto">
              <a:xfrm>
                <a:off x="4217" y="2482"/>
                <a:ext cx="145" cy="117"/>
              </a:xfrm>
              <a:custGeom>
                <a:avLst/>
                <a:gdLst>
                  <a:gd name="T0" fmla="*/ 63 w 68"/>
                  <a:gd name="T1" fmla="*/ 35 h 55"/>
                  <a:gd name="T2" fmla="*/ 47 w 68"/>
                  <a:gd name="T3" fmla="*/ 21 h 55"/>
                  <a:gd name="T4" fmla="*/ 43 w 68"/>
                  <a:gd name="T5" fmla="*/ 21 h 55"/>
                  <a:gd name="T6" fmla="*/ 40 w 68"/>
                  <a:gd name="T7" fmla="*/ 15 h 55"/>
                  <a:gd name="T8" fmla="*/ 35 w 68"/>
                  <a:gd name="T9" fmla="*/ 11 h 55"/>
                  <a:gd name="T10" fmla="*/ 29 w 68"/>
                  <a:gd name="T11" fmla="*/ 6 h 55"/>
                  <a:gd name="T12" fmla="*/ 24 w 68"/>
                  <a:gd name="T13" fmla="*/ 7 h 55"/>
                  <a:gd name="T14" fmla="*/ 16 w 68"/>
                  <a:gd name="T15" fmla="*/ 6 h 55"/>
                  <a:gd name="T16" fmla="*/ 13 w 68"/>
                  <a:gd name="T17" fmla="*/ 5 h 55"/>
                  <a:gd name="T18" fmla="*/ 10 w 68"/>
                  <a:gd name="T19" fmla="*/ 1 h 55"/>
                  <a:gd name="T20" fmla="*/ 9 w 68"/>
                  <a:gd name="T21" fmla="*/ 1 h 55"/>
                  <a:gd name="T22" fmla="*/ 5 w 68"/>
                  <a:gd name="T23" fmla="*/ 2 h 55"/>
                  <a:gd name="T24" fmla="*/ 2 w 68"/>
                  <a:gd name="T25" fmla="*/ 3 h 55"/>
                  <a:gd name="T26" fmla="*/ 2 w 68"/>
                  <a:gd name="T27" fmla="*/ 6 h 55"/>
                  <a:gd name="T28" fmla="*/ 5 w 68"/>
                  <a:gd name="T29" fmla="*/ 8 h 55"/>
                  <a:gd name="T30" fmla="*/ 4 w 68"/>
                  <a:gd name="T31" fmla="*/ 10 h 55"/>
                  <a:gd name="T32" fmla="*/ 6 w 68"/>
                  <a:gd name="T33" fmla="*/ 13 h 55"/>
                  <a:gd name="T34" fmla="*/ 4 w 68"/>
                  <a:gd name="T35" fmla="*/ 16 h 55"/>
                  <a:gd name="T36" fmla="*/ 2 w 68"/>
                  <a:gd name="T37" fmla="*/ 19 h 55"/>
                  <a:gd name="T38" fmla="*/ 6 w 68"/>
                  <a:gd name="T39" fmla="*/ 16 h 55"/>
                  <a:gd name="T40" fmla="*/ 9 w 68"/>
                  <a:gd name="T41" fmla="*/ 13 h 55"/>
                  <a:gd name="T42" fmla="*/ 7 w 68"/>
                  <a:gd name="T43" fmla="*/ 19 h 55"/>
                  <a:gd name="T44" fmla="*/ 8 w 68"/>
                  <a:gd name="T45" fmla="*/ 18 h 55"/>
                  <a:gd name="T46" fmla="*/ 8 w 68"/>
                  <a:gd name="T47" fmla="*/ 21 h 55"/>
                  <a:gd name="T48" fmla="*/ 9 w 68"/>
                  <a:gd name="T49" fmla="*/ 21 h 55"/>
                  <a:gd name="T50" fmla="*/ 10 w 68"/>
                  <a:gd name="T51" fmla="*/ 22 h 55"/>
                  <a:gd name="T52" fmla="*/ 15 w 68"/>
                  <a:gd name="T53" fmla="*/ 17 h 55"/>
                  <a:gd name="T54" fmla="*/ 11 w 68"/>
                  <a:gd name="T55" fmla="*/ 23 h 55"/>
                  <a:gd name="T56" fmla="*/ 13 w 68"/>
                  <a:gd name="T57" fmla="*/ 23 h 55"/>
                  <a:gd name="T58" fmla="*/ 16 w 68"/>
                  <a:gd name="T59" fmla="*/ 23 h 55"/>
                  <a:gd name="T60" fmla="*/ 18 w 68"/>
                  <a:gd name="T61" fmla="*/ 24 h 55"/>
                  <a:gd name="T62" fmla="*/ 18 w 68"/>
                  <a:gd name="T63" fmla="*/ 24 h 55"/>
                  <a:gd name="T64" fmla="*/ 21 w 68"/>
                  <a:gd name="T65" fmla="*/ 24 h 55"/>
                  <a:gd name="T66" fmla="*/ 23 w 68"/>
                  <a:gd name="T67" fmla="*/ 23 h 55"/>
                  <a:gd name="T68" fmla="*/ 22 w 68"/>
                  <a:gd name="T69" fmla="*/ 26 h 55"/>
                  <a:gd name="T70" fmla="*/ 25 w 68"/>
                  <a:gd name="T71" fmla="*/ 24 h 55"/>
                  <a:gd name="T72" fmla="*/ 24 w 68"/>
                  <a:gd name="T73" fmla="*/ 27 h 55"/>
                  <a:gd name="T74" fmla="*/ 26 w 68"/>
                  <a:gd name="T75" fmla="*/ 29 h 55"/>
                  <a:gd name="T76" fmla="*/ 28 w 68"/>
                  <a:gd name="T77" fmla="*/ 30 h 55"/>
                  <a:gd name="T78" fmla="*/ 29 w 68"/>
                  <a:gd name="T79" fmla="*/ 32 h 55"/>
                  <a:gd name="T80" fmla="*/ 31 w 68"/>
                  <a:gd name="T81" fmla="*/ 31 h 55"/>
                  <a:gd name="T82" fmla="*/ 32 w 68"/>
                  <a:gd name="T83" fmla="*/ 32 h 55"/>
                  <a:gd name="T84" fmla="*/ 31 w 68"/>
                  <a:gd name="T85" fmla="*/ 33 h 55"/>
                  <a:gd name="T86" fmla="*/ 34 w 68"/>
                  <a:gd name="T87" fmla="*/ 34 h 55"/>
                  <a:gd name="T88" fmla="*/ 37 w 68"/>
                  <a:gd name="T89" fmla="*/ 34 h 55"/>
                  <a:gd name="T90" fmla="*/ 39 w 68"/>
                  <a:gd name="T91" fmla="*/ 34 h 55"/>
                  <a:gd name="T92" fmla="*/ 44 w 68"/>
                  <a:gd name="T93" fmla="*/ 32 h 55"/>
                  <a:gd name="T94" fmla="*/ 43 w 68"/>
                  <a:gd name="T95" fmla="*/ 36 h 55"/>
                  <a:gd name="T96" fmla="*/ 46 w 68"/>
                  <a:gd name="T97" fmla="*/ 36 h 55"/>
                  <a:gd name="T98" fmla="*/ 47 w 68"/>
                  <a:gd name="T99" fmla="*/ 38 h 55"/>
                  <a:gd name="T100" fmla="*/ 48 w 68"/>
                  <a:gd name="T101" fmla="*/ 43 h 55"/>
                  <a:gd name="T102" fmla="*/ 50 w 68"/>
                  <a:gd name="T103" fmla="*/ 44 h 55"/>
                  <a:gd name="T104" fmla="*/ 58 w 68"/>
                  <a:gd name="T105" fmla="*/ 45 h 55"/>
                  <a:gd name="T106" fmla="*/ 58 w 68"/>
                  <a:gd name="T107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55">
                    <a:moveTo>
                      <a:pt x="66" y="42"/>
                    </a:moveTo>
                    <a:cubicBezTo>
                      <a:pt x="65" y="40"/>
                      <a:pt x="67" y="35"/>
                      <a:pt x="64" y="34"/>
                    </a:cubicBezTo>
                    <a:cubicBezTo>
                      <a:pt x="63" y="35"/>
                      <a:pt x="62" y="35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5"/>
                      <a:pt x="63" y="35"/>
                    </a:cubicBezTo>
                    <a:cubicBezTo>
                      <a:pt x="62" y="34"/>
                      <a:pt x="61" y="34"/>
                      <a:pt x="61" y="33"/>
                    </a:cubicBezTo>
                    <a:cubicBezTo>
                      <a:pt x="59" y="34"/>
                      <a:pt x="60" y="32"/>
                      <a:pt x="58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9" y="31"/>
                    </a:cubicBezTo>
                    <a:cubicBezTo>
                      <a:pt x="59" y="28"/>
                      <a:pt x="56" y="27"/>
                      <a:pt x="55" y="24"/>
                    </a:cubicBezTo>
                    <a:cubicBezTo>
                      <a:pt x="53" y="22"/>
                      <a:pt x="50" y="22"/>
                      <a:pt x="47" y="21"/>
                    </a:cubicBezTo>
                    <a:cubicBezTo>
                      <a:pt x="45" y="23"/>
                      <a:pt x="45" y="22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3"/>
                      <a:pt x="43" y="22"/>
                      <a:pt x="44" y="21"/>
                    </a:cubicBezTo>
                    <a:cubicBezTo>
                      <a:pt x="43" y="22"/>
                      <a:pt x="44" y="21"/>
                      <a:pt x="42" y="22"/>
                    </a:cubicBezTo>
                    <a:cubicBezTo>
                      <a:pt x="41" y="24"/>
                      <a:pt x="44" y="20"/>
                      <a:pt x="43" y="21"/>
                    </a:cubicBezTo>
                    <a:cubicBezTo>
                      <a:pt x="44" y="20"/>
                      <a:pt x="42" y="22"/>
                      <a:pt x="43" y="21"/>
                    </a:cubicBezTo>
                    <a:cubicBezTo>
                      <a:pt x="41" y="22"/>
                      <a:pt x="44" y="20"/>
                      <a:pt x="44" y="18"/>
                    </a:cubicBezTo>
                    <a:cubicBezTo>
                      <a:pt x="43" y="18"/>
                      <a:pt x="41" y="19"/>
                      <a:pt x="41" y="17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2" y="16"/>
                      <a:pt x="39" y="19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5"/>
                      <a:pt x="39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6"/>
                      <a:pt x="40" y="13"/>
                      <a:pt x="39" y="15"/>
                    </a:cubicBezTo>
                    <a:cubicBezTo>
                      <a:pt x="40" y="14"/>
                      <a:pt x="39" y="14"/>
                      <a:pt x="40" y="13"/>
                    </a:cubicBezTo>
                    <a:cubicBezTo>
                      <a:pt x="37" y="16"/>
                      <a:pt x="40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2"/>
                      <a:pt x="37" y="11"/>
                      <a:pt x="35" y="11"/>
                    </a:cubicBezTo>
                    <a:cubicBezTo>
                      <a:pt x="34" y="11"/>
                      <a:pt x="36" y="8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3" y="9"/>
                      <a:pt x="34" y="9"/>
                    </a:cubicBezTo>
                    <a:cubicBezTo>
                      <a:pt x="32" y="10"/>
                      <a:pt x="33" y="8"/>
                      <a:pt x="33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29" y="7"/>
                      <a:pt x="29" y="6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7" y="4"/>
                      <a:pt x="26" y="6"/>
                      <a:pt x="26" y="5"/>
                    </a:cubicBezTo>
                    <a:cubicBezTo>
                      <a:pt x="25" y="7"/>
                      <a:pt x="24" y="8"/>
                      <a:pt x="24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6"/>
                      <a:pt x="24" y="3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1" y="3"/>
                      <a:pt x="19" y="5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8" y="4"/>
                      <a:pt x="18" y="4"/>
                      <a:pt x="16" y="6"/>
                    </a:cubicBezTo>
                    <a:cubicBezTo>
                      <a:pt x="16" y="6"/>
                      <a:pt x="17" y="5"/>
                      <a:pt x="17" y="4"/>
                    </a:cubicBezTo>
                    <a:cubicBezTo>
                      <a:pt x="17" y="4"/>
                      <a:pt x="18" y="2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4" y="5"/>
                      <a:pt x="15" y="3"/>
                    </a:cubicBezTo>
                    <a:cubicBezTo>
                      <a:pt x="14" y="4"/>
                      <a:pt x="14" y="5"/>
                      <a:pt x="13" y="6"/>
                    </a:cubicBezTo>
                    <a:cubicBezTo>
                      <a:pt x="13" y="6"/>
                      <a:pt x="14" y="4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3"/>
                      <a:pt x="12" y="4"/>
                    </a:cubicBezTo>
                    <a:cubicBezTo>
                      <a:pt x="13" y="2"/>
                      <a:pt x="11" y="3"/>
                      <a:pt x="12" y="2"/>
                    </a:cubicBezTo>
                    <a:cubicBezTo>
                      <a:pt x="11" y="3"/>
                      <a:pt x="12" y="1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7" y="3"/>
                      <a:pt x="8" y="2"/>
                      <a:pt x="10" y="1"/>
                    </a:cubicBezTo>
                    <a:cubicBezTo>
                      <a:pt x="10" y="0"/>
                      <a:pt x="7" y="2"/>
                      <a:pt x="9" y="1"/>
                    </a:cubicBezTo>
                    <a:cubicBezTo>
                      <a:pt x="9" y="0"/>
                      <a:pt x="9" y="1"/>
                      <a:pt x="7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2"/>
                      <a:pt x="5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4" y="5"/>
                      <a:pt x="5" y="5"/>
                    </a:cubicBezTo>
                    <a:cubicBezTo>
                      <a:pt x="4" y="5"/>
                      <a:pt x="2" y="7"/>
                      <a:pt x="2" y="8"/>
                    </a:cubicBezTo>
                    <a:cubicBezTo>
                      <a:pt x="2" y="8"/>
                      <a:pt x="4" y="7"/>
                      <a:pt x="3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8"/>
                      <a:pt x="3" y="10"/>
                      <a:pt x="4" y="9"/>
                    </a:cubicBezTo>
                    <a:cubicBezTo>
                      <a:pt x="3" y="10"/>
                      <a:pt x="2" y="12"/>
                      <a:pt x="1" y="13"/>
                    </a:cubicBezTo>
                    <a:cubicBezTo>
                      <a:pt x="1" y="13"/>
                      <a:pt x="0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4"/>
                      <a:pt x="2" y="13"/>
                      <a:pt x="2" y="12"/>
                    </a:cubicBezTo>
                    <a:cubicBezTo>
                      <a:pt x="3" y="10"/>
                      <a:pt x="3" y="12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5" y="12"/>
                      <a:pt x="6" y="11"/>
                      <a:pt x="6" y="12"/>
                    </a:cubicBezTo>
                    <a:cubicBezTo>
                      <a:pt x="7" y="11"/>
                      <a:pt x="7" y="11"/>
                      <a:pt x="8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4" y="15"/>
                      <a:pt x="6" y="12"/>
                      <a:pt x="4" y="14"/>
                    </a:cubicBezTo>
                    <a:cubicBezTo>
                      <a:pt x="2" y="16"/>
                      <a:pt x="2" y="15"/>
                      <a:pt x="3" y="14"/>
                    </a:cubicBezTo>
                    <a:cubicBezTo>
                      <a:pt x="1" y="16"/>
                      <a:pt x="3" y="15"/>
                      <a:pt x="1" y="16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6" y="12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2" y="19"/>
                      <a:pt x="4" y="16"/>
                      <a:pt x="2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4" y="17"/>
                      <a:pt x="4" y="17"/>
                    </a:cubicBezTo>
                    <a:cubicBezTo>
                      <a:pt x="6" y="14"/>
                      <a:pt x="4" y="16"/>
                      <a:pt x="5" y="16"/>
                    </a:cubicBezTo>
                    <a:cubicBezTo>
                      <a:pt x="6" y="15"/>
                      <a:pt x="5" y="16"/>
                      <a:pt x="6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6" y="15"/>
                      <a:pt x="6" y="16"/>
                    </a:cubicBezTo>
                    <a:cubicBezTo>
                      <a:pt x="6" y="16"/>
                      <a:pt x="5" y="16"/>
                      <a:pt x="6" y="15"/>
                    </a:cubicBezTo>
                    <a:cubicBezTo>
                      <a:pt x="5" y="17"/>
                      <a:pt x="4" y="19"/>
                      <a:pt x="3" y="19"/>
                    </a:cubicBezTo>
                    <a:cubicBezTo>
                      <a:pt x="3" y="21"/>
                      <a:pt x="4" y="18"/>
                      <a:pt x="5" y="18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9" y="13"/>
                      <a:pt x="4" y="20"/>
                      <a:pt x="5" y="19"/>
                    </a:cubicBezTo>
                    <a:cubicBezTo>
                      <a:pt x="7" y="17"/>
                      <a:pt x="8" y="16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20"/>
                      <a:pt x="5" y="21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0"/>
                      <a:pt x="7" y="18"/>
                      <a:pt x="8" y="18"/>
                    </a:cubicBezTo>
                    <a:cubicBezTo>
                      <a:pt x="8" y="18"/>
                      <a:pt x="7" y="20"/>
                      <a:pt x="7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5" y="22"/>
                      <a:pt x="6" y="22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6" y="23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1"/>
                      <a:pt x="7" y="22"/>
                      <a:pt x="8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0"/>
                      <a:pt x="8" y="22"/>
                    </a:cubicBezTo>
                    <a:cubicBezTo>
                      <a:pt x="9" y="19"/>
                      <a:pt x="8" y="21"/>
                      <a:pt x="8" y="20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8" y="21"/>
                      <a:pt x="10" y="19"/>
                      <a:pt x="10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11" y="19"/>
                      <a:pt x="10" y="20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0"/>
                      <a:pt x="11" y="20"/>
                      <a:pt x="12" y="18"/>
                    </a:cubicBezTo>
                    <a:cubicBezTo>
                      <a:pt x="11" y="19"/>
                      <a:pt x="10" y="21"/>
                      <a:pt x="9" y="23"/>
                    </a:cubicBezTo>
                    <a:cubicBezTo>
                      <a:pt x="10" y="21"/>
                      <a:pt x="9" y="24"/>
                      <a:pt x="10" y="22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2" y="20"/>
                      <a:pt x="11" y="21"/>
                      <a:pt x="11" y="21"/>
                    </a:cubicBezTo>
                    <a:cubicBezTo>
                      <a:pt x="11" y="21"/>
                      <a:pt x="12" y="19"/>
                      <a:pt x="12" y="19"/>
                    </a:cubicBezTo>
                    <a:cubicBezTo>
                      <a:pt x="12" y="19"/>
                      <a:pt x="14" y="17"/>
                      <a:pt x="13" y="19"/>
                    </a:cubicBezTo>
                    <a:cubicBezTo>
                      <a:pt x="12" y="20"/>
                      <a:pt x="12" y="19"/>
                      <a:pt x="12" y="20"/>
                    </a:cubicBezTo>
                    <a:cubicBezTo>
                      <a:pt x="12" y="21"/>
                      <a:pt x="14" y="17"/>
                      <a:pt x="15" y="17"/>
                    </a:cubicBezTo>
                    <a:cubicBezTo>
                      <a:pt x="15" y="16"/>
                      <a:pt x="16" y="13"/>
                      <a:pt x="17" y="12"/>
                    </a:cubicBezTo>
                    <a:cubicBezTo>
                      <a:pt x="17" y="13"/>
                      <a:pt x="16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8"/>
                      <a:pt x="13" y="19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1"/>
                      <a:pt x="12" y="23"/>
                      <a:pt x="12" y="22"/>
                    </a:cubicBezTo>
                    <a:cubicBezTo>
                      <a:pt x="13" y="21"/>
                      <a:pt x="12" y="23"/>
                      <a:pt x="12" y="22"/>
                    </a:cubicBezTo>
                    <a:cubicBezTo>
                      <a:pt x="13" y="21"/>
                      <a:pt x="14" y="19"/>
                      <a:pt x="14" y="2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1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4"/>
                      <a:pt x="16" y="20"/>
                    </a:cubicBezTo>
                    <a:cubicBezTo>
                      <a:pt x="16" y="22"/>
                      <a:pt x="16" y="22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5"/>
                      <a:pt x="17" y="23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7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8" y="23"/>
                      <a:pt x="18" y="24"/>
                    </a:cubicBezTo>
                    <a:cubicBezTo>
                      <a:pt x="18" y="23"/>
                      <a:pt x="19" y="23"/>
                      <a:pt x="20" y="21"/>
                    </a:cubicBezTo>
                    <a:cubicBezTo>
                      <a:pt x="21" y="19"/>
                      <a:pt x="19" y="22"/>
                      <a:pt x="20" y="2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5"/>
                      <a:pt x="20" y="23"/>
                      <a:pt x="20" y="24"/>
                    </a:cubicBezTo>
                    <a:cubicBezTo>
                      <a:pt x="20" y="24"/>
                      <a:pt x="22" y="22"/>
                      <a:pt x="22" y="22"/>
                    </a:cubicBezTo>
                    <a:cubicBezTo>
                      <a:pt x="24" y="20"/>
                      <a:pt x="21" y="24"/>
                      <a:pt x="20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6"/>
                      <a:pt x="21" y="26"/>
                    </a:cubicBezTo>
                    <a:cubicBezTo>
                      <a:pt x="22" y="24"/>
                      <a:pt x="22" y="25"/>
                      <a:pt x="23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3" y="24"/>
                      <a:pt x="24" y="24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2" y="26"/>
                      <a:pt x="23" y="25"/>
                      <a:pt x="22" y="26"/>
                    </a:cubicBezTo>
                    <a:cubicBezTo>
                      <a:pt x="22" y="26"/>
                      <a:pt x="23" y="25"/>
                      <a:pt x="23" y="25"/>
                    </a:cubicBezTo>
                    <a:cubicBezTo>
                      <a:pt x="23" y="25"/>
                      <a:pt x="24" y="25"/>
                      <a:pt x="23" y="26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3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5"/>
                      <a:pt x="23" y="27"/>
                      <a:pt x="23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4" y="27"/>
                    </a:cubicBezTo>
                    <a:cubicBezTo>
                      <a:pt x="24" y="28"/>
                      <a:pt x="27" y="24"/>
                      <a:pt x="27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5" y="28"/>
                      <a:pt x="25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9"/>
                      <a:pt x="27" y="27"/>
                      <a:pt x="26" y="29"/>
                    </a:cubicBezTo>
                    <a:cubicBezTo>
                      <a:pt x="27" y="27"/>
                      <a:pt x="26" y="29"/>
                      <a:pt x="27" y="28"/>
                    </a:cubicBezTo>
                    <a:cubicBezTo>
                      <a:pt x="25" y="30"/>
                      <a:pt x="27" y="28"/>
                      <a:pt x="26" y="29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9"/>
                      <a:pt x="31" y="25"/>
                      <a:pt x="29" y="27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31"/>
                      <a:pt x="29" y="27"/>
                      <a:pt x="28" y="30"/>
                    </a:cubicBezTo>
                    <a:cubicBezTo>
                      <a:pt x="28" y="29"/>
                      <a:pt x="29" y="28"/>
                      <a:pt x="30" y="27"/>
                    </a:cubicBezTo>
                    <a:cubicBezTo>
                      <a:pt x="30" y="28"/>
                      <a:pt x="29" y="29"/>
                      <a:pt x="29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0"/>
                      <a:pt x="30" y="30"/>
                    </a:cubicBezTo>
                    <a:cubicBezTo>
                      <a:pt x="28" y="31"/>
                      <a:pt x="29" y="31"/>
                      <a:pt x="29" y="32"/>
                    </a:cubicBezTo>
                    <a:cubicBezTo>
                      <a:pt x="31" y="30"/>
                      <a:pt x="29" y="33"/>
                      <a:pt x="31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2" y="29"/>
                      <a:pt x="32" y="29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9" y="33"/>
                      <a:pt x="31" y="31"/>
                      <a:pt x="30" y="32"/>
                    </a:cubicBezTo>
                    <a:cubicBezTo>
                      <a:pt x="31" y="31"/>
                      <a:pt x="30" y="32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1" y="32"/>
                      <a:pt x="31" y="32"/>
                    </a:cubicBezTo>
                    <a:cubicBezTo>
                      <a:pt x="31" y="33"/>
                      <a:pt x="31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1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3"/>
                      <a:pt x="32" y="32"/>
                    </a:cubicBezTo>
                    <a:cubicBezTo>
                      <a:pt x="32" y="34"/>
                      <a:pt x="33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4" y="33"/>
                      <a:pt x="35" y="32"/>
                      <a:pt x="34" y="33"/>
                    </a:cubicBezTo>
                    <a:cubicBezTo>
                      <a:pt x="35" y="32"/>
                      <a:pt x="33" y="34"/>
                      <a:pt x="34" y="34"/>
                    </a:cubicBezTo>
                    <a:cubicBezTo>
                      <a:pt x="33" y="34"/>
                      <a:pt x="35" y="33"/>
                      <a:pt x="34" y="33"/>
                    </a:cubicBezTo>
                    <a:cubicBezTo>
                      <a:pt x="33" y="35"/>
                      <a:pt x="36" y="32"/>
                      <a:pt x="35" y="34"/>
                    </a:cubicBezTo>
                    <a:cubicBezTo>
                      <a:pt x="36" y="33"/>
                      <a:pt x="35" y="34"/>
                      <a:pt x="34" y="35"/>
                    </a:cubicBezTo>
                    <a:cubicBezTo>
                      <a:pt x="35" y="34"/>
                      <a:pt x="36" y="34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3"/>
                      <a:pt x="39" y="32"/>
                      <a:pt x="39" y="33"/>
                    </a:cubicBezTo>
                    <a:cubicBezTo>
                      <a:pt x="37" y="35"/>
                      <a:pt x="38" y="34"/>
                      <a:pt x="38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38" y="35"/>
                      <a:pt x="38" y="35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1" y="33"/>
                      <a:pt x="40" y="34"/>
                    </a:cubicBezTo>
                    <a:cubicBezTo>
                      <a:pt x="40" y="34"/>
                      <a:pt x="42" y="32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ubicBezTo>
                      <a:pt x="44" y="32"/>
                      <a:pt x="45" y="31"/>
                      <a:pt x="44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1" y="34"/>
                      <a:pt x="40" y="35"/>
                    </a:cubicBezTo>
                    <a:cubicBezTo>
                      <a:pt x="41" y="35"/>
                      <a:pt x="41" y="36"/>
                      <a:pt x="41" y="36"/>
                    </a:cubicBezTo>
                    <a:cubicBezTo>
                      <a:pt x="43" y="34"/>
                      <a:pt x="42" y="35"/>
                      <a:pt x="44" y="34"/>
                    </a:cubicBezTo>
                    <a:cubicBezTo>
                      <a:pt x="44" y="34"/>
                      <a:pt x="43" y="35"/>
                      <a:pt x="42" y="36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3" y="37"/>
                      <a:pt x="45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7" y="34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4" y="38"/>
                      <a:pt x="46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7" y="36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9"/>
                      <a:pt x="47" y="36"/>
                      <a:pt x="47" y="37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7" y="41"/>
                      <a:pt x="50" y="41"/>
                    </a:cubicBezTo>
                    <a:cubicBezTo>
                      <a:pt x="48" y="42"/>
                      <a:pt x="48" y="41"/>
                      <a:pt x="47" y="43"/>
                    </a:cubicBezTo>
                    <a:cubicBezTo>
                      <a:pt x="49" y="41"/>
                      <a:pt x="48" y="42"/>
                      <a:pt x="49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2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0" y="42"/>
                      <a:pt x="47" y="45"/>
                      <a:pt x="49" y="43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3"/>
                      <a:pt x="47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51" y="43"/>
                      <a:pt x="50" y="44"/>
                    </a:cubicBezTo>
                    <a:cubicBezTo>
                      <a:pt x="50" y="44"/>
                      <a:pt x="51" y="44"/>
                      <a:pt x="53" y="43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6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6" y="44"/>
                      <a:pt x="52" y="48"/>
                      <a:pt x="56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6" y="46"/>
                      <a:pt x="58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9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5" y="49"/>
                      <a:pt x="54" y="52"/>
                      <a:pt x="58" y="51"/>
                    </a:cubicBezTo>
                    <a:cubicBezTo>
                      <a:pt x="59" y="50"/>
                      <a:pt x="56" y="52"/>
                      <a:pt x="56" y="52"/>
                    </a:cubicBezTo>
                    <a:cubicBezTo>
                      <a:pt x="60" y="51"/>
                      <a:pt x="56" y="55"/>
                      <a:pt x="61" y="53"/>
                    </a:cubicBezTo>
                    <a:cubicBezTo>
                      <a:pt x="63" y="53"/>
                      <a:pt x="68" y="50"/>
                      <a:pt x="68" y="50"/>
                    </a:cubicBezTo>
                    <a:cubicBezTo>
                      <a:pt x="65" y="50"/>
                      <a:pt x="66" y="47"/>
                      <a:pt x="68" y="44"/>
                    </a:cubicBezTo>
                    <a:cubicBezTo>
                      <a:pt x="67" y="44"/>
                      <a:pt x="66" y="43"/>
                      <a:pt x="6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5" name="Freeform 374"/>
              <p:cNvSpPr/>
              <p:nvPr/>
            </p:nvSpPr>
            <p:spPr bwMode="auto">
              <a:xfrm>
                <a:off x="3472" y="207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6" name="Freeform 375"/>
              <p:cNvSpPr/>
              <p:nvPr/>
            </p:nvSpPr>
            <p:spPr bwMode="auto">
              <a:xfrm>
                <a:off x="4219" y="2506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7" name="Freeform 376"/>
              <p:cNvSpPr/>
              <p:nvPr/>
            </p:nvSpPr>
            <p:spPr bwMode="auto">
              <a:xfrm>
                <a:off x="4228" y="2482"/>
                <a:ext cx="6" cy="3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8" name="Freeform 377"/>
              <p:cNvSpPr/>
              <p:nvPr/>
            </p:nvSpPr>
            <p:spPr bwMode="auto">
              <a:xfrm>
                <a:off x="3472" y="207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39" name="Freeform 378"/>
              <p:cNvSpPr/>
              <p:nvPr/>
            </p:nvSpPr>
            <p:spPr bwMode="auto">
              <a:xfrm>
                <a:off x="3472" y="20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0" name="Freeform 379"/>
              <p:cNvSpPr/>
              <p:nvPr/>
            </p:nvSpPr>
            <p:spPr bwMode="auto">
              <a:xfrm>
                <a:off x="4219" y="251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1" name="Freeform 380"/>
              <p:cNvSpPr/>
              <p:nvPr/>
            </p:nvSpPr>
            <p:spPr bwMode="auto">
              <a:xfrm>
                <a:off x="4221" y="2514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2" name="Oval 381"/>
              <p:cNvSpPr>
                <a:spLocks noChangeArrowheads="1"/>
              </p:cNvSpPr>
              <p:nvPr/>
            </p:nvSpPr>
            <p:spPr bwMode="auto">
              <a:xfrm>
                <a:off x="3905" y="22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3" name="Freeform 382"/>
              <p:cNvSpPr/>
              <p:nvPr/>
            </p:nvSpPr>
            <p:spPr bwMode="auto">
              <a:xfrm>
                <a:off x="4217" y="251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4" name="Freeform 383"/>
              <p:cNvSpPr/>
              <p:nvPr/>
            </p:nvSpPr>
            <p:spPr bwMode="auto">
              <a:xfrm>
                <a:off x="4296" y="255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5" name="Freeform 384"/>
              <p:cNvSpPr/>
              <p:nvPr/>
            </p:nvSpPr>
            <p:spPr bwMode="auto">
              <a:xfrm>
                <a:off x="4289" y="25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6" name="Freeform 385"/>
              <p:cNvSpPr/>
              <p:nvPr/>
            </p:nvSpPr>
            <p:spPr bwMode="auto">
              <a:xfrm>
                <a:off x="4296" y="2552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7" name="Freeform 386"/>
              <p:cNvSpPr/>
              <p:nvPr/>
            </p:nvSpPr>
            <p:spPr bwMode="auto">
              <a:xfrm>
                <a:off x="4306" y="2555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8" name="Freeform 387"/>
              <p:cNvSpPr/>
              <p:nvPr/>
            </p:nvSpPr>
            <p:spPr bwMode="auto">
              <a:xfrm>
                <a:off x="3903" y="227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49" name="Freeform 388"/>
              <p:cNvSpPr/>
              <p:nvPr/>
            </p:nvSpPr>
            <p:spPr bwMode="auto">
              <a:xfrm>
                <a:off x="3901" y="2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0" name="Freeform 389"/>
              <p:cNvSpPr/>
              <p:nvPr/>
            </p:nvSpPr>
            <p:spPr bwMode="auto">
              <a:xfrm>
                <a:off x="4285" y="2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1" name="Freeform 390"/>
              <p:cNvSpPr/>
              <p:nvPr/>
            </p:nvSpPr>
            <p:spPr bwMode="auto">
              <a:xfrm>
                <a:off x="3472" y="2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2" name="Rectangle 391"/>
              <p:cNvSpPr>
                <a:spLocks noChangeArrowheads="1"/>
              </p:cNvSpPr>
              <p:nvPr/>
            </p:nvSpPr>
            <p:spPr bwMode="auto">
              <a:xfrm>
                <a:off x="3472" y="20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3" name="Freeform 392"/>
              <p:cNvSpPr/>
              <p:nvPr/>
            </p:nvSpPr>
            <p:spPr bwMode="auto">
              <a:xfrm>
                <a:off x="4277" y="249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4" name="Freeform 393"/>
              <p:cNvSpPr/>
              <p:nvPr/>
            </p:nvSpPr>
            <p:spPr bwMode="auto">
              <a:xfrm>
                <a:off x="3472" y="2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5" name="Freeform 394"/>
              <p:cNvSpPr/>
              <p:nvPr/>
            </p:nvSpPr>
            <p:spPr bwMode="auto">
              <a:xfrm>
                <a:off x="4255" y="25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6" name="Freeform 395"/>
              <p:cNvSpPr/>
              <p:nvPr/>
            </p:nvSpPr>
            <p:spPr bwMode="auto">
              <a:xfrm>
                <a:off x="3678" y="2461"/>
                <a:ext cx="19" cy="13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  <a:gd name="T4" fmla="*/ 0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7" name="Freeform 396"/>
              <p:cNvSpPr/>
              <p:nvPr/>
            </p:nvSpPr>
            <p:spPr bwMode="auto">
              <a:xfrm>
                <a:off x="3496" y="2319"/>
                <a:ext cx="4" cy="6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8" name="Freeform 397"/>
              <p:cNvSpPr/>
              <p:nvPr/>
            </p:nvSpPr>
            <p:spPr bwMode="auto">
              <a:xfrm>
                <a:off x="3483" y="2156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0" y="0"/>
                      <a:pt x="3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59" name="Freeform 398"/>
              <p:cNvSpPr/>
              <p:nvPr/>
            </p:nvSpPr>
            <p:spPr bwMode="auto">
              <a:xfrm>
                <a:off x="3534" y="2347"/>
                <a:ext cx="13" cy="6"/>
              </a:xfrm>
              <a:custGeom>
                <a:avLst/>
                <a:gdLst>
                  <a:gd name="T0" fmla="*/ 0 w 6"/>
                  <a:gd name="T1" fmla="*/ 0 h 3"/>
                  <a:gd name="T2" fmla="*/ 4 w 6"/>
                  <a:gd name="T3" fmla="*/ 3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2"/>
                      <a:pt x="3" y="3"/>
                      <a:pt x="4" y="3"/>
                    </a:cubicBezTo>
                    <a:cubicBezTo>
                      <a:pt x="6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0" name="Freeform 399"/>
              <p:cNvSpPr/>
              <p:nvPr/>
            </p:nvSpPr>
            <p:spPr bwMode="auto">
              <a:xfrm>
                <a:off x="3466" y="209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1" name="Freeform 400"/>
              <p:cNvSpPr/>
              <p:nvPr/>
            </p:nvSpPr>
            <p:spPr bwMode="auto">
              <a:xfrm>
                <a:off x="3466" y="2103"/>
                <a:ext cx="4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2" name="Freeform 401"/>
              <p:cNvSpPr/>
              <p:nvPr/>
            </p:nvSpPr>
            <p:spPr bwMode="auto">
              <a:xfrm>
                <a:off x="3477" y="2152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1"/>
                      <a:pt x="1" y="0"/>
                    </a:cubicBezTo>
                    <a:cubicBezTo>
                      <a:pt x="0" y="2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3" name="Freeform 402"/>
              <p:cNvSpPr/>
              <p:nvPr/>
            </p:nvSpPr>
            <p:spPr bwMode="auto">
              <a:xfrm>
                <a:off x="3466" y="2096"/>
                <a:ext cx="8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0"/>
                      <a:pt x="4" y="1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4" name="Freeform 403"/>
              <p:cNvSpPr/>
              <p:nvPr/>
            </p:nvSpPr>
            <p:spPr bwMode="auto">
              <a:xfrm>
                <a:off x="3470" y="210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5" name="Freeform 404"/>
              <p:cNvSpPr/>
              <p:nvPr/>
            </p:nvSpPr>
            <p:spPr bwMode="auto">
              <a:xfrm>
                <a:off x="3718" y="250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  <p:sp>
            <p:nvSpPr>
              <p:cNvPr id="266" name="Freeform 405"/>
              <p:cNvSpPr/>
              <p:nvPr/>
            </p:nvSpPr>
            <p:spPr bwMode="auto">
              <a:xfrm>
                <a:off x="3629" y="2417"/>
                <a:ext cx="7" cy="6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>
                  <a:latin typeface="方正卡通简体" panose="03000509000000000000" pitchFamily="65" charset="-122"/>
                  <a:ea typeface="方正卡通简体" panose="03000509000000000000" pitchFamily="65" charset="-122"/>
                  <a:sym typeface="方正卡通简体" panose="03000509000000000000" pitchFamily="65" charset="-122"/>
                </a:endParaRPr>
              </a:p>
            </p:txBody>
          </p:sp>
        </p:grpSp>
        <p:sp>
          <p:nvSpPr>
            <p:cNvPr id="21" name="Freeform 407"/>
            <p:cNvSpPr/>
            <p:nvPr/>
          </p:nvSpPr>
          <p:spPr bwMode="auto">
            <a:xfrm>
              <a:off x="3716" y="2495"/>
              <a:ext cx="5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2" name="Freeform 408"/>
            <p:cNvSpPr/>
            <p:nvPr/>
          </p:nvSpPr>
          <p:spPr bwMode="auto">
            <a:xfrm>
              <a:off x="3706" y="2480"/>
              <a:ext cx="10" cy="15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2 w 5"/>
                <a:gd name="T5" fmla="*/ 1 h 7"/>
                <a:gd name="T6" fmla="*/ 3 w 5"/>
                <a:gd name="T7" fmla="*/ 7 h 7"/>
                <a:gd name="T8" fmla="*/ 3 w 5"/>
                <a:gd name="T9" fmla="*/ 7 h 7"/>
                <a:gd name="T10" fmla="*/ 5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5"/>
                    <a:pt x="4" y="3"/>
                    <a:pt x="2" y="3"/>
                  </a:cubicBezTo>
                  <a:cubicBezTo>
                    <a:pt x="1" y="1"/>
                    <a:pt x="4" y="3"/>
                    <a:pt x="2" y="1"/>
                  </a:cubicBezTo>
                  <a:cubicBezTo>
                    <a:pt x="0" y="0"/>
                    <a:pt x="1" y="4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3" name="Freeform 409"/>
            <p:cNvSpPr/>
            <p:nvPr/>
          </p:nvSpPr>
          <p:spPr bwMode="auto">
            <a:xfrm>
              <a:off x="3782" y="3038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4" name="Freeform 410"/>
            <p:cNvSpPr/>
            <p:nvPr/>
          </p:nvSpPr>
          <p:spPr bwMode="auto">
            <a:xfrm>
              <a:off x="3631" y="2249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5" name="Freeform 411"/>
            <p:cNvSpPr/>
            <p:nvPr/>
          </p:nvSpPr>
          <p:spPr bwMode="auto">
            <a:xfrm>
              <a:off x="3988" y="30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6" name="Freeform 412"/>
            <p:cNvSpPr/>
            <p:nvPr/>
          </p:nvSpPr>
          <p:spPr bwMode="auto">
            <a:xfrm>
              <a:off x="3856" y="30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7" name="Freeform 413"/>
            <p:cNvSpPr/>
            <p:nvPr/>
          </p:nvSpPr>
          <p:spPr bwMode="auto">
            <a:xfrm>
              <a:off x="3924" y="2998"/>
              <a:ext cx="2" cy="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8" name="Freeform 414"/>
            <p:cNvSpPr/>
            <p:nvPr/>
          </p:nvSpPr>
          <p:spPr bwMode="auto">
            <a:xfrm>
              <a:off x="3561" y="1990"/>
              <a:ext cx="3" cy="9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1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3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29" name="Freeform 415"/>
            <p:cNvSpPr/>
            <p:nvPr/>
          </p:nvSpPr>
          <p:spPr bwMode="auto">
            <a:xfrm>
              <a:off x="3795" y="304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0" name="Freeform 416"/>
            <p:cNvSpPr/>
            <p:nvPr/>
          </p:nvSpPr>
          <p:spPr bwMode="auto">
            <a:xfrm>
              <a:off x="3958" y="30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1" name="Freeform 417"/>
            <p:cNvSpPr/>
            <p:nvPr/>
          </p:nvSpPr>
          <p:spPr bwMode="auto">
            <a:xfrm>
              <a:off x="3982" y="3027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2" name="Freeform 418"/>
            <p:cNvSpPr/>
            <p:nvPr/>
          </p:nvSpPr>
          <p:spPr bwMode="auto">
            <a:xfrm>
              <a:off x="3595" y="18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3" name="Freeform 419"/>
            <p:cNvSpPr/>
            <p:nvPr/>
          </p:nvSpPr>
          <p:spPr bwMode="auto">
            <a:xfrm>
              <a:off x="3757" y="298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4" name="Freeform 420"/>
            <p:cNvSpPr/>
            <p:nvPr/>
          </p:nvSpPr>
          <p:spPr bwMode="auto">
            <a:xfrm>
              <a:off x="3627" y="1789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5" name="Freeform 421"/>
            <p:cNvSpPr/>
            <p:nvPr/>
          </p:nvSpPr>
          <p:spPr bwMode="auto">
            <a:xfrm>
              <a:off x="3578" y="17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6" name="Rectangle 422"/>
            <p:cNvSpPr>
              <a:spLocks noChangeArrowheads="1"/>
            </p:cNvSpPr>
            <p:nvPr/>
          </p:nvSpPr>
          <p:spPr bwMode="auto">
            <a:xfrm>
              <a:off x="3593" y="182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7" name="Freeform 423"/>
            <p:cNvSpPr/>
            <p:nvPr/>
          </p:nvSpPr>
          <p:spPr bwMode="auto">
            <a:xfrm>
              <a:off x="3593" y="1825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8" name="Freeform 424"/>
            <p:cNvSpPr/>
            <p:nvPr/>
          </p:nvSpPr>
          <p:spPr bwMode="auto">
            <a:xfrm>
              <a:off x="3593" y="1825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39" name="Freeform 425"/>
            <p:cNvSpPr/>
            <p:nvPr/>
          </p:nvSpPr>
          <p:spPr bwMode="auto">
            <a:xfrm>
              <a:off x="3638" y="2417"/>
              <a:ext cx="6" cy="6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3" y="3"/>
                    <a:pt x="3" y="2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0" name="Freeform 426"/>
            <p:cNvSpPr/>
            <p:nvPr/>
          </p:nvSpPr>
          <p:spPr bwMode="auto">
            <a:xfrm>
              <a:off x="3708" y="2743"/>
              <a:ext cx="2" cy="7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0"/>
                    <a:pt x="0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1" name="Freeform 427"/>
            <p:cNvSpPr/>
            <p:nvPr/>
          </p:nvSpPr>
          <p:spPr bwMode="auto">
            <a:xfrm>
              <a:off x="3714" y="2737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2" name="Freeform 428"/>
            <p:cNvSpPr/>
            <p:nvPr/>
          </p:nvSpPr>
          <p:spPr bwMode="auto">
            <a:xfrm>
              <a:off x="3706" y="2737"/>
              <a:ext cx="10" cy="4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1 h 2"/>
                <a:gd name="T4" fmla="*/ 5 w 5"/>
                <a:gd name="T5" fmla="*/ 2 h 2"/>
                <a:gd name="T6" fmla="*/ 3 w 5"/>
                <a:gd name="T7" fmla="*/ 1 h 2"/>
                <a:gd name="T8" fmla="*/ 2 w 5"/>
                <a:gd name="T9" fmla="*/ 1 h 2"/>
                <a:gd name="T10" fmla="*/ 0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1" y="0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3" name="Freeform 429"/>
            <p:cNvSpPr/>
            <p:nvPr/>
          </p:nvSpPr>
          <p:spPr bwMode="auto">
            <a:xfrm>
              <a:off x="3755" y="2718"/>
              <a:ext cx="4" cy="6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4" name="Freeform 430"/>
            <p:cNvSpPr/>
            <p:nvPr/>
          </p:nvSpPr>
          <p:spPr bwMode="auto">
            <a:xfrm>
              <a:off x="3761" y="2733"/>
              <a:ext cx="4" cy="17"/>
            </a:xfrm>
            <a:custGeom>
              <a:avLst/>
              <a:gdLst>
                <a:gd name="T0" fmla="*/ 1 w 2"/>
                <a:gd name="T1" fmla="*/ 7 h 8"/>
                <a:gd name="T2" fmla="*/ 0 w 2"/>
                <a:gd name="T3" fmla="*/ 3 h 8"/>
                <a:gd name="T4" fmla="*/ 1 w 2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7"/>
                  </a:moveTo>
                  <a:cubicBezTo>
                    <a:pt x="2" y="0"/>
                    <a:pt x="1" y="8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5" name="Freeform 431"/>
            <p:cNvSpPr/>
            <p:nvPr/>
          </p:nvSpPr>
          <p:spPr bwMode="auto">
            <a:xfrm>
              <a:off x="3759" y="2720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6" name="Freeform 432"/>
            <p:cNvSpPr/>
            <p:nvPr/>
          </p:nvSpPr>
          <p:spPr bwMode="auto">
            <a:xfrm>
              <a:off x="3761" y="2714"/>
              <a:ext cx="6" cy="12"/>
            </a:xfrm>
            <a:custGeom>
              <a:avLst/>
              <a:gdLst>
                <a:gd name="T0" fmla="*/ 0 w 3"/>
                <a:gd name="T1" fmla="*/ 5 h 6"/>
                <a:gd name="T2" fmla="*/ 3 w 3"/>
                <a:gd name="T3" fmla="*/ 3 h 6"/>
                <a:gd name="T4" fmla="*/ 0 w 3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1" y="6"/>
                    <a:pt x="2" y="3"/>
                    <a:pt x="3" y="3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7" name="Freeform 433"/>
            <p:cNvSpPr/>
            <p:nvPr/>
          </p:nvSpPr>
          <p:spPr bwMode="auto">
            <a:xfrm>
              <a:off x="3712" y="273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8" name="Freeform 434"/>
            <p:cNvSpPr>
              <a:spLocks noEditPoints="1"/>
            </p:cNvSpPr>
            <p:nvPr/>
          </p:nvSpPr>
          <p:spPr bwMode="auto">
            <a:xfrm>
              <a:off x="3742" y="2907"/>
              <a:ext cx="384" cy="146"/>
            </a:xfrm>
            <a:custGeom>
              <a:avLst/>
              <a:gdLst>
                <a:gd name="T0" fmla="*/ 150 w 181"/>
                <a:gd name="T1" fmla="*/ 21 h 69"/>
                <a:gd name="T2" fmla="*/ 144 w 181"/>
                <a:gd name="T3" fmla="*/ 25 h 69"/>
                <a:gd name="T4" fmla="*/ 103 w 181"/>
                <a:gd name="T5" fmla="*/ 42 h 69"/>
                <a:gd name="T6" fmla="*/ 91 w 181"/>
                <a:gd name="T7" fmla="*/ 45 h 69"/>
                <a:gd name="T8" fmla="*/ 79 w 181"/>
                <a:gd name="T9" fmla="*/ 44 h 69"/>
                <a:gd name="T10" fmla="*/ 60 w 181"/>
                <a:gd name="T11" fmla="*/ 44 h 69"/>
                <a:gd name="T12" fmla="*/ 50 w 181"/>
                <a:gd name="T13" fmla="*/ 47 h 69"/>
                <a:gd name="T14" fmla="*/ 32 w 181"/>
                <a:gd name="T15" fmla="*/ 47 h 69"/>
                <a:gd name="T16" fmla="*/ 22 w 181"/>
                <a:gd name="T17" fmla="*/ 44 h 69"/>
                <a:gd name="T18" fmla="*/ 10 w 181"/>
                <a:gd name="T19" fmla="*/ 39 h 69"/>
                <a:gd name="T20" fmla="*/ 10 w 181"/>
                <a:gd name="T21" fmla="*/ 37 h 69"/>
                <a:gd name="T22" fmla="*/ 10 w 181"/>
                <a:gd name="T23" fmla="*/ 35 h 69"/>
                <a:gd name="T24" fmla="*/ 10 w 181"/>
                <a:gd name="T25" fmla="*/ 34 h 69"/>
                <a:gd name="T26" fmla="*/ 10 w 181"/>
                <a:gd name="T27" fmla="*/ 30 h 69"/>
                <a:gd name="T28" fmla="*/ 2 w 181"/>
                <a:gd name="T29" fmla="*/ 32 h 69"/>
                <a:gd name="T30" fmla="*/ 6 w 181"/>
                <a:gd name="T31" fmla="*/ 44 h 69"/>
                <a:gd name="T32" fmla="*/ 10 w 181"/>
                <a:gd name="T33" fmla="*/ 51 h 69"/>
                <a:gd name="T34" fmla="*/ 4 w 181"/>
                <a:gd name="T35" fmla="*/ 55 h 69"/>
                <a:gd name="T36" fmla="*/ 8 w 181"/>
                <a:gd name="T37" fmla="*/ 58 h 69"/>
                <a:gd name="T38" fmla="*/ 13 w 181"/>
                <a:gd name="T39" fmla="*/ 57 h 69"/>
                <a:gd name="T40" fmla="*/ 13 w 181"/>
                <a:gd name="T41" fmla="*/ 60 h 69"/>
                <a:gd name="T42" fmla="*/ 19 w 181"/>
                <a:gd name="T43" fmla="*/ 57 h 69"/>
                <a:gd name="T44" fmla="*/ 20 w 181"/>
                <a:gd name="T45" fmla="*/ 63 h 69"/>
                <a:gd name="T46" fmla="*/ 22 w 181"/>
                <a:gd name="T47" fmla="*/ 66 h 69"/>
                <a:gd name="T48" fmla="*/ 24 w 181"/>
                <a:gd name="T49" fmla="*/ 64 h 69"/>
                <a:gd name="T50" fmla="*/ 28 w 181"/>
                <a:gd name="T51" fmla="*/ 64 h 69"/>
                <a:gd name="T52" fmla="*/ 31 w 181"/>
                <a:gd name="T53" fmla="*/ 66 h 69"/>
                <a:gd name="T54" fmla="*/ 36 w 181"/>
                <a:gd name="T55" fmla="*/ 58 h 69"/>
                <a:gd name="T56" fmla="*/ 36 w 181"/>
                <a:gd name="T57" fmla="*/ 65 h 69"/>
                <a:gd name="T58" fmla="*/ 46 w 181"/>
                <a:gd name="T59" fmla="*/ 67 h 69"/>
                <a:gd name="T60" fmla="*/ 50 w 181"/>
                <a:gd name="T61" fmla="*/ 66 h 69"/>
                <a:gd name="T62" fmla="*/ 55 w 181"/>
                <a:gd name="T63" fmla="*/ 62 h 69"/>
                <a:gd name="T64" fmla="*/ 65 w 181"/>
                <a:gd name="T65" fmla="*/ 66 h 69"/>
                <a:gd name="T66" fmla="*/ 69 w 181"/>
                <a:gd name="T67" fmla="*/ 63 h 69"/>
                <a:gd name="T68" fmla="*/ 71 w 181"/>
                <a:gd name="T69" fmla="*/ 63 h 69"/>
                <a:gd name="T70" fmla="*/ 72 w 181"/>
                <a:gd name="T71" fmla="*/ 61 h 69"/>
                <a:gd name="T72" fmla="*/ 76 w 181"/>
                <a:gd name="T73" fmla="*/ 65 h 69"/>
                <a:gd name="T74" fmla="*/ 79 w 181"/>
                <a:gd name="T75" fmla="*/ 63 h 69"/>
                <a:gd name="T76" fmla="*/ 88 w 181"/>
                <a:gd name="T77" fmla="*/ 60 h 69"/>
                <a:gd name="T78" fmla="*/ 92 w 181"/>
                <a:gd name="T79" fmla="*/ 62 h 69"/>
                <a:gd name="T80" fmla="*/ 98 w 181"/>
                <a:gd name="T81" fmla="*/ 60 h 69"/>
                <a:gd name="T82" fmla="*/ 102 w 181"/>
                <a:gd name="T83" fmla="*/ 59 h 69"/>
                <a:gd name="T84" fmla="*/ 103 w 181"/>
                <a:gd name="T85" fmla="*/ 59 h 69"/>
                <a:gd name="T86" fmla="*/ 108 w 181"/>
                <a:gd name="T87" fmla="*/ 58 h 69"/>
                <a:gd name="T88" fmla="*/ 115 w 181"/>
                <a:gd name="T89" fmla="*/ 53 h 69"/>
                <a:gd name="T90" fmla="*/ 117 w 181"/>
                <a:gd name="T91" fmla="*/ 52 h 69"/>
                <a:gd name="T92" fmla="*/ 122 w 181"/>
                <a:gd name="T93" fmla="*/ 45 h 69"/>
                <a:gd name="T94" fmla="*/ 127 w 181"/>
                <a:gd name="T95" fmla="*/ 45 h 69"/>
                <a:gd name="T96" fmla="*/ 134 w 181"/>
                <a:gd name="T97" fmla="*/ 43 h 69"/>
                <a:gd name="T98" fmla="*/ 139 w 181"/>
                <a:gd name="T99" fmla="*/ 41 h 69"/>
                <a:gd name="T100" fmla="*/ 152 w 181"/>
                <a:gd name="T101" fmla="*/ 37 h 69"/>
                <a:gd name="T102" fmla="*/ 156 w 181"/>
                <a:gd name="T103" fmla="*/ 35 h 69"/>
                <a:gd name="T104" fmla="*/ 163 w 181"/>
                <a:gd name="T105" fmla="*/ 27 h 69"/>
                <a:gd name="T106" fmla="*/ 167 w 181"/>
                <a:gd name="T107" fmla="*/ 19 h 69"/>
                <a:gd name="T108" fmla="*/ 10 w 181"/>
                <a:gd name="T109" fmla="*/ 31 h 69"/>
                <a:gd name="T110" fmla="*/ 10 w 181"/>
                <a:gd name="T111" fmla="*/ 35 h 69"/>
                <a:gd name="T112" fmla="*/ 9 w 181"/>
                <a:gd name="T113" fmla="*/ 34 h 69"/>
                <a:gd name="T114" fmla="*/ 7 w 181"/>
                <a:gd name="T115" fmla="*/ 35 h 69"/>
                <a:gd name="T116" fmla="*/ 8 w 181"/>
                <a:gd name="T117" fmla="*/ 36 h 69"/>
                <a:gd name="T118" fmla="*/ 10 w 181"/>
                <a:gd name="T119" fmla="*/ 3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" h="69">
                  <a:moveTo>
                    <a:pt x="177" y="5"/>
                  </a:moveTo>
                  <a:cubicBezTo>
                    <a:pt x="177" y="2"/>
                    <a:pt x="172" y="0"/>
                    <a:pt x="172" y="0"/>
                  </a:cubicBezTo>
                  <a:cubicBezTo>
                    <a:pt x="172" y="4"/>
                    <a:pt x="169" y="7"/>
                    <a:pt x="164" y="8"/>
                  </a:cubicBezTo>
                  <a:cubicBezTo>
                    <a:pt x="163" y="9"/>
                    <a:pt x="163" y="11"/>
                    <a:pt x="162" y="11"/>
                  </a:cubicBezTo>
                  <a:cubicBezTo>
                    <a:pt x="159" y="15"/>
                    <a:pt x="152" y="15"/>
                    <a:pt x="149" y="19"/>
                  </a:cubicBezTo>
                  <a:cubicBezTo>
                    <a:pt x="150" y="19"/>
                    <a:pt x="150" y="20"/>
                    <a:pt x="150" y="21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2"/>
                    <a:pt x="149" y="21"/>
                    <a:pt x="149" y="20"/>
                  </a:cubicBezTo>
                  <a:cubicBezTo>
                    <a:pt x="147" y="21"/>
                    <a:pt x="146" y="23"/>
                    <a:pt x="144" y="24"/>
                  </a:cubicBezTo>
                  <a:cubicBezTo>
                    <a:pt x="145" y="26"/>
                    <a:pt x="143" y="24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3" y="27"/>
                    <a:pt x="143" y="27"/>
                    <a:pt x="141" y="25"/>
                  </a:cubicBezTo>
                  <a:cubicBezTo>
                    <a:pt x="135" y="26"/>
                    <a:pt x="130" y="30"/>
                    <a:pt x="125" y="31"/>
                  </a:cubicBezTo>
                  <a:cubicBezTo>
                    <a:pt x="119" y="33"/>
                    <a:pt x="114" y="37"/>
                    <a:pt x="108" y="39"/>
                  </a:cubicBezTo>
                  <a:cubicBezTo>
                    <a:pt x="108" y="42"/>
                    <a:pt x="106" y="41"/>
                    <a:pt x="106" y="44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4"/>
                    <a:pt x="102" y="43"/>
                    <a:pt x="103" y="45"/>
                  </a:cubicBezTo>
                  <a:cubicBezTo>
                    <a:pt x="103" y="46"/>
                    <a:pt x="102" y="42"/>
                    <a:pt x="101" y="43"/>
                  </a:cubicBezTo>
                  <a:cubicBezTo>
                    <a:pt x="101" y="42"/>
                    <a:pt x="101" y="44"/>
                    <a:pt x="101" y="44"/>
                  </a:cubicBezTo>
                  <a:cubicBezTo>
                    <a:pt x="100" y="46"/>
                    <a:pt x="101" y="42"/>
                    <a:pt x="99" y="41"/>
                  </a:cubicBezTo>
                  <a:cubicBezTo>
                    <a:pt x="96" y="42"/>
                    <a:pt x="94" y="45"/>
                    <a:pt x="91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0" y="42"/>
                    <a:pt x="90" y="46"/>
                    <a:pt x="90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3"/>
                    <a:pt x="88" y="45"/>
                    <a:pt x="86" y="44"/>
                  </a:cubicBezTo>
                  <a:cubicBezTo>
                    <a:pt x="85" y="45"/>
                    <a:pt x="84" y="42"/>
                    <a:pt x="83" y="44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7"/>
                    <a:pt x="80" y="42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4"/>
                    <a:pt x="73" y="43"/>
                    <a:pt x="70" y="46"/>
                  </a:cubicBezTo>
                  <a:cubicBezTo>
                    <a:pt x="68" y="46"/>
                    <a:pt x="66" y="43"/>
                    <a:pt x="64" y="44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4" y="45"/>
                    <a:pt x="64" y="44"/>
                  </a:cubicBezTo>
                  <a:cubicBezTo>
                    <a:pt x="63" y="46"/>
                    <a:pt x="61" y="44"/>
                    <a:pt x="60" y="44"/>
                  </a:cubicBezTo>
                  <a:cubicBezTo>
                    <a:pt x="60" y="45"/>
                    <a:pt x="60" y="45"/>
                    <a:pt x="60" y="46"/>
                  </a:cubicBezTo>
                  <a:cubicBezTo>
                    <a:pt x="59" y="43"/>
                    <a:pt x="57" y="47"/>
                    <a:pt x="55" y="45"/>
                  </a:cubicBezTo>
                  <a:cubicBezTo>
                    <a:pt x="56" y="48"/>
                    <a:pt x="55" y="47"/>
                    <a:pt x="54" y="48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3" y="46"/>
                    <a:pt x="52" y="46"/>
                    <a:pt x="51" y="45"/>
                  </a:cubicBezTo>
                  <a:cubicBezTo>
                    <a:pt x="51" y="46"/>
                    <a:pt x="50" y="48"/>
                    <a:pt x="50" y="47"/>
                  </a:cubicBezTo>
                  <a:cubicBezTo>
                    <a:pt x="49" y="45"/>
                    <a:pt x="48" y="47"/>
                    <a:pt x="48" y="46"/>
                  </a:cubicBezTo>
                  <a:cubicBezTo>
                    <a:pt x="48" y="48"/>
                    <a:pt x="47" y="49"/>
                    <a:pt x="46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4" y="47"/>
                    <a:pt x="42" y="44"/>
                    <a:pt x="39" y="4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6" y="47"/>
                    <a:pt x="35" y="45"/>
                    <a:pt x="32" y="47"/>
                  </a:cubicBezTo>
                  <a:cubicBezTo>
                    <a:pt x="33" y="46"/>
                    <a:pt x="30" y="45"/>
                    <a:pt x="30" y="45"/>
                  </a:cubicBezTo>
                  <a:cubicBezTo>
                    <a:pt x="29" y="46"/>
                    <a:pt x="28" y="46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6" y="45"/>
                    <a:pt x="26" y="43"/>
                    <a:pt x="25" y="4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4"/>
                    <a:pt x="22" y="46"/>
                    <a:pt x="22" y="44"/>
                  </a:cubicBezTo>
                  <a:cubicBezTo>
                    <a:pt x="21" y="45"/>
                    <a:pt x="20" y="45"/>
                    <a:pt x="20" y="46"/>
                  </a:cubicBezTo>
                  <a:cubicBezTo>
                    <a:pt x="19" y="46"/>
                    <a:pt x="20" y="44"/>
                    <a:pt x="19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2"/>
                    <a:pt x="17" y="42"/>
                    <a:pt x="15" y="42"/>
                  </a:cubicBezTo>
                  <a:cubicBezTo>
                    <a:pt x="16" y="40"/>
                    <a:pt x="13" y="41"/>
                    <a:pt x="13" y="39"/>
                  </a:cubicBezTo>
                  <a:cubicBezTo>
                    <a:pt x="12" y="40"/>
                    <a:pt x="13" y="38"/>
                    <a:pt x="1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12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4"/>
                    <a:pt x="10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9" y="30"/>
                    <a:pt x="5" y="31"/>
                  </a:cubicBezTo>
                  <a:cubicBezTo>
                    <a:pt x="4" y="32"/>
                    <a:pt x="9" y="31"/>
                    <a:pt x="8" y="32"/>
                  </a:cubicBezTo>
                  <a:cubicBezTo>
                    <a:pt x="5" y="32"/>
                    <a:pt x="9" y="34"/>
                    <a:pt x="6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5" y="34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6"/>
                    <a:pt x="4" y="35"/>
                    <a:pt x="4" y="36"/>
                  </a:cubicBezTo>
                  <a:cubicBezTo>
                    <a:pt x="4" y="36"/>
                    <a:pt x="1" y="36"/>
                    <a:pt x="0" y="37"/>
                  </a:cubicBezTo>
                  <a:cubicBezTo>
                    <a:pt x="1" y="38"/>
                    <a:pt x="3" y="40"/>
                    <a:pt x="2" y="42"/>
                  </a:cubicBezTo>
                  <a:cubicBezTo>
                    <a:pt x="3" y="43"/>
                    <a:pt x="4" y="44"/>
                    <a:pt x="6" y="44"/>
                  </a:cubicBezTo>
                  <a:cubicBezTo>
                    <a:pt x="6" y="44"/>
                    <a:pt x="3" y="45"/>
                    <a:pt x="5" y="45"/>
                  </a:cubicBezTo>
                  <a:cubicBezTo>
                    <a:pt x="4" y="46"/>
                    <a:pt x="3" y="47"/>
                    <a:pt x="3" y="47"/>
                  </a:cubicBezTo>
                  <a:cubicBezTo>
                    <a:pt x="4" y="47"/>
                    <a:pt x="4" y="49"/>
                    <a:pt x="5" y="46"/>
                  </a:cubicBezTo>
                  <a:cubicBezTo>
                    <a:pt x="6" y="48"/>
                    <a:pt x="7" y="49"/>
                    <a:pt x="8" y="49"/>
                  </a:cubicBezTo>
                  <a:cubicBezTo>
                    <a:pt x="8" y="49"/>
                    <a:pt x="6" y="50"/>
                    <a:pt x="6" y="51"/>
                  </a:cubicBezTo>
                  <a:cubicBezTo>
                    <a:pt x="8" y="50"/>
                    <a:pt x="9" y="50"/>
                    <a:pt x="10" y="51"/>
                  </a:cubicBezTo>
                  <a:cubicBezTo>
                    <a:pt x="11" y="50"/>
                    <a:pt x="10" y="50"/>
                    <a:pt x="11" y="48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2" y="49"/>
                    <a:pt x="10" y="52"/>
                    <a:pt x="11" y="52"/>
                  </a:cubicBezTo>
                  <a:cubicBezTo>
                    <a:pt x="9" y="55"/>
                    <a:pt x="10" y="51"/>
                    <a:pt x="8" y="54"/>
                  </a:cubicBezTo>
                  <a:cubicBezTo>
                    <a:pt x="7" y="55"/>
                    <a:pt x="5" y="54"/>
                    <a:pt x="6" y="53"/>
                  </a:cubicBezTo>
                  <a:cubicBezTo>
                    <a:pt x="3" y="54"/>
                    <a:pt x="6" y="54"/>
                    <a:pt x="4" y="55"/>
                  </a:cubicBezTo>
                  <a:cubicBezTo>
                    <a:pt x="5" y="56"/>
                    <a:pt x="6" y="55"/>
                    <a:pt x="8" y="55"/>
                  </a:cubicBezTo>
                  <a:cubicBezTo>
                    <a:pt x="8" y="54"/>
                    <a:pt x="8" y="54"/>
                    <a:pt x="9" y="53"/>
                  </a:cubicBezTo>
                  <a:cubicBezTo>
                    <a:pt x="11" y="52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10" y="56"/>
                    <a:pt x="11" y="57"/>
                  </a:cubicBezTo>
                  <a:cubicBezTo>
                    <a:pt x="9" y="60"/>
                    <a:pt x="9" y="56"/>
                    <a:pt x="8" y="58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9" y="58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7"/>
                    <a:pt x="11" y="57"/>
                  </a:cubicBezTo>
                  <a:cubicBezTo>
                    <a:pt x="13" y="55"/>
                    <a:pt x="11" y="57"/>
                    <a:pt x="13" y="57"/>
                  </a:cubicBezTo>
                  <a:cubicBezTo>
                    <a:pt x="14" y="56"/>
                    <a:pt x="12" y="57"/>
                    <a:pt x="13" y="56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4" y="58"/>
                    <a:pt x="13" y="57"/>
                    <a:pt x="14" y="57"/>
                  </a:cubicBezTo>
                  <a:cubicBezTo>
                    <a:pt x="12" y="58"/>
                    <a:pt x="12" y="60"/>
                    <a:pt x="11" y="61"/>
                  </a:cubicBezTo>
                  <a:cubicBezTo>
                    <a:pt x="11" y="62"/>
                    <a:pt x="12" y="60"/>
                    <a:pt x="13" y="60"/>
                  </a:cubicBezTo>
                  <a:cubicBezTo>
                    <a:pt x="13" y="60"/>
                    <a:pt x="14" y="58"/>
                    <a:pt x="14" y="58"/>
                  </a:cubicBezTo>
                  <a:cubicBezTo>
                    <a:pt x="17" y="54"/>
                    <a:pt x="13" y="61"/>
                    <a:pt x="15" y="61"/>
                  </a:cubicBezTo>
                  <a:cubicBezTo>
                    <a:pt x="16" y="58"/>
                    <a:pt x="18" y="58"/>
                    <a:pt x="19" y="54"/>
                  </a:cubicBezTo>
                  <a:cubicBezTo>
                    <a:pt x="19" y="54"/>
                    <a:pt x="20" y="53"/>
                    <a:pt x="20" y="54"/>
                  </a:cubicBezTo>
                  <a:cubicBezTo>
                    <a:pt x="19" y="56"/>
                    <a:pt x="20" y="56"/>
                    <a:pt x="1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61"/>
                    <a:pt x="17" y="63"/>
                    <a:pt x="17" y="64"/>
                  </a:cubicBezTo>
                  <a:cubicBezTo>
                    <a:pt x="18" y="63"/>
                    <a:pt x="18" y="62"/>
                    <a:pt x="19" y="62"/>
                  </a:cubicBezTo>
                  <a:cubicBezTo>
                    <a:pt x="18" y="62"/>
                    <a:pt x="18" y="63"/>
                    <a:pt x="19" y="64"/>
                  </a:cubicBezTo>
                  <a:cubicBezTo>
                    <a:pt x="18" y="63"/>
                    <a:pt x="20" y="61"/>
                    <a:pt x="20" y="60"/>
                  </a:cubicBezTo>
                  <a:cubicBezTo>
                    <a:pt x="21" y="61"/>
                    <a:pt x="21" y="63"/>
                    <a:pt x="20" y="6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19" y="65"/>
                    <a:pt x="20" y="65"/>
                  </a:cubicBezTo>
                  <a:cubicBezTo>
                    <a:pt x="20" y="64"/>
                    <a:pt x="21" y="62"/>
                    <a:pt x="22" y="61"/>
                  </a:cubicBezTo>
                  <a:cubicBezTo>
                    <a:pt x="22" y="61"/>
                    <a:pt x="22" y="62"/>
                    <a:pt x="23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3"/>
                    <a:pt x="21" y="66"/>
                    <a:pt x="22" y="66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5" y="63"/>
                    <a:pt x="25" y="65"/>
                  </a:cubicBezTo>
                  <a:cubicBezTo>
                    <a:pt x="25" y="63"/>
                    <a:pt x="24" y="65"/>
                    <a:pt x="24" y="64"/>
                  </a:cubicBezTo>
                  <a:cubicBezTo>
                    <a:pt x="24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3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6" y="66"/>
                    <a:pt x="28" y="62"/>
                    <a:pt x="28" y="64"/>
                  </a:cubicBezTo>
                  <a:cubicBezTo>
                    <a:pt x="28" y="65"/>
                    <a:pt x="27" y="66"/>
                    <a:pt x="27" y="67"/>
                  </a:cubicBezTo>
                  <a:cubicBezTo>
                    <a:pt x="28" y="64"/>
                    <a:pt x="29" y="64"/>
                    <a:pt x="30" y="62"/>
                  </a:cubicBezTo>
                  <a:cubicBezTo>
                    <a:pt x="30" y="63"/>
                    <a:pt x="28" y="65"/>
                    <a:pt x="28" y="67"/>
                  </a:cubicBezTo>
                  <a:cubicBezTo>
                    <a:pt x="29" y="65"/>
                    <a:pt x="29" y="69"/>
                    <a:pt x="30" y="66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64"/>
                    <a:pt x="31" y="64"/>
                    <a:pt x="31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2" y="63"/>
                    <a:pt x="33" y="61"/>
                    <a:pt x="34" y="62"/>
                  </a:cubicBezTo>
                  <a:cubicBezTo>
                    <a:pt x="33" y="64"/>
                    <a:pt x="32" y="63"/>
                    <a:pt x="33" y="64"/>
                  </a:cubicBezTo>
                  <a:cubicBezTo>
                    <a:pt x="34" y="65"/>
                    <a:pt x="34" y="60"/>
                    <a:pt x="35" y="60"/>
                  </a:cubicBezTo>
                  <a:cubicBezTo>
                    <a:pt x="35" y="59"/>
                    <a:pt x="36" y="56"/>
                    <a:pt x="36" y="55"/>
                  </a:cubicBezTo>
                  <a:cubicBezTo>
                    <a:pt x="37" y="56"/>
                    <a:pt x="36" y="56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61"/>
                    <a:pt x="34" y="63"/>
                    <a:pt x="34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4" y="66"/>
                    <a:pt x="34" y="67"/>
                  </a:cubicBezTo>
                  <a:cubicBezTo>
                    <a:pt x="35" y="65"/>
                    <a:pt x="36" y="67"/>
                    <a:pt x="36" y="66"/>
                  </a:cubicBezTo>
                  <a:cubicBezTo>
                    <a:pt x="36" y="65"/>
                    <a:pt x="35" y="67"/>
                    <a:pt x="36" y="65"/>
                  </a:cubicBezTo>
                  <a:cubicBezTo>
                    <a:pt x="36" y="65"/>
                    <a:pt x="37" y="62"/>
                    <a:pt x="37" y="63"/>
                  </a:cubicBezTo>
                  <a:cubicBezTo>
                    <a:pt x="37" y="65"/>
                    <a:pt x="37" y="66"/>
                    <a:pt x="37" y="67"/>
                  </a:cubicBezTo>
                  <a:cubicBezTo>
                    <a:pt x="37" y="68"/>
                    <a:pt x="37" y="65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8"/>
                    <a:pt x="42" y="67"/>
                    <a:pt x="45" y="63"/>
                  </a:cubicBezTo>
                  <a:cubicBezTo>
                    <a:pt x="45" y="65"/>
                    <a:pt x="45" y="65"/>
                    <a:pt x="46" y="67"/>
                  </a:cubicBezTo>
                  <a:cubicBezTo>
                    <a:pt x="46" y="66"/>
                    <a:pt x="46" y="65"/>
                    <a:pt x="47" y="6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0" y="68"/>
                    <a:pt x="50" y="65"/>
                    <a:pt x="50" y="65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4"/>
                    <a:pt x="52" y="65"/>
                    <a:pt x="52" y="67"/>
                  </a:cubicBezTo>
                  <a:cubicBezTo>
                    <a:pt x="52" y="66"/>
                    <a:pt x="52" y="66"/>
                    <a:pt x="52" y="65"/>
                  </a:cubicBezTo>
                  <a:cubicBezTo>
                    <a:pt x="52" y="67"/>
                    <a:pt x="54" y="67"/>
                    <a:pt x="55" y="66"/>
                  </a:cubicBezTo>
                  <a:cubicBezTo>
                    <a:pt x="54" y="65"/>
                    <a:pt x="54" y="65"/>
                    <a:pt x="54" y="63"/>
                  </a:cubicBezTo>
                  <a:cubicBezTo>
                    <a:pt x="54" y="61"/>
                    <a:pt x="55" y="64"/>
                    <a:pt x="55" y="62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6" y="68"/>
                    <a:pt x="58" y="65"/>
                    <a:pt x="59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7"/>
                    <a:pt x="62" y="64"/>
                    <a:pt x="63" y="65"/>
                  </a:cubicBezTo>
                  <a:cubicBezTo>
                    <a:pt x="63" y="65"/>
                    <a:pt x="63" y="62"/>
                    <a:pt x="64" y="62"/>
                  </a:cubicBezTo>
                  <a:cubicBezTo>
                    <a:pt x="64" y="60"/>
                    <a:pt x="64" y="64"/>
                    <a:pt x="65" y="66"/>
                  </a:cubicBezTo>
                  <a:cubicBezTo>
                    <a:pt x="65" y="65"/>
                    <a:pt x="65" y="64"/>
                    <a:pt x="66" y="6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7" y="63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8" y="66"/>
                    <a:pt x="68" y="65"/>
                  </a:cubicBezTo>
                  <a:cubicBezTo>
                    <a:pt x="68" y="64"/>
                    <a:pt x="69" y="65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6"/>
                    <a:pt x="70" y="63"/>
                    <a:pt x="70" y="62"/>
                  </a:cubicBezTo>
                  <a:cubicBezTo>
                    <a:pt x="71" y="61"/>
                    <a:pt x="71" y="63"/>
                    <a:pt x="71" y="63"/>
                  </a:cubicBezTo>
                  <a:cubicBezTo>
                    <a:pt x="71" y="64"/>
                    <a:pt x="71" y="63"/>
                    <a:pt x="71" y="63"/>
                  </a:cubicBezTo>
                  <a:cubicBezTo>
                    <a:pt x="70" y="65"/>
                    <a:pt x="71" y="64"/>
                    <a:pt x="71" y="65"/>
                  </a:cubicBezTo>
                  <a:cubicBezTo>
                    <a:pt x="71" y="65"/>
                    <a:pt x="71" y="63"/>
                    <a:pt x="72" y="63"/>
                  </a:cubicBezTo>
                  <a:cubicBezTo>
                    <a:pt x="72" y="63"/>
                    <a:pt x="73" y="63"/>
                    <a:pt x="73" y="65"/>
                  </a:cubicBezTo>
                  <a:cubicBezTo>
                    <a:pt x="73" y="64"/>
                    <a:pt x="73" y="64"/>
                    <a:pt x="73" y="63"/>
                  </a:cubicBezTo>
                  <a:cubicBezTo>
                    <a:pt x="73" y="63"/>
                    <a:pt x="73" y="62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1"/>
                    <a:pt x="74" y="62"/>
                    <a:pt x="74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5" y="61"/>
                    <a:pt x="75" y="61"/>
                  </a:cubicBezTo>
                  <a:cubicBezTo>
                    <a:pt x="75" y="62"/>
                    <a:pt x="75" y="64"/>
                    <a:pt x="76" y="6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7" y="64"/>
                  </a:cubicBezTo>
                  <a:cubicBezTo>
                    <a:pt x="78" y="65"/>
                    <a:pt x="78" y="59"/>
                    <a:pt x="79" y="61"/>
                  </a:cubicBezTo>
                  <a:cubicBezTo>
                    <a:pt x="79" y="63"/>
                    <a:pt x="79" y="63"/>
                    <a:pt x="80" y="64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1"/>
                    <a:pt x="80" y="64"/>
                    <a:pt x="79" y="63"/>
                  </a:cubicBezTo>
                  <a:cubicBezTo>
                    <a:pt x="79" y="61"/>
                    <a:pt x="80" y="62"/>
                    <a:pt x="80" y="61"/>
                  </a:cubicBezTo>
                  <a:cubicBezTo>
                    <a:pt x="81" y="66"/>
                    <a:pt x="83" y="62"/>
                    <a:pt x="84" y="64"/>
                  </a:cubicBezTo>
                  <a:cubicBezTo>
                    <a:pt x="84" y="61"/>
                    <a:pt x="85" y="63"/>
                    <a:pt x="85" y="62"/>
                  </a:cubicBezTo>
                  <a:cubicBezTo>
                    <a:pt x="85" y="65"/>
                    <a:pt x="86" y="62"/>
                    <a:pt x="86" y="63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62"/>
                    <a:pt x="87" y="57"/>
                    <a:pt x="88" y="60"/>
                  </a:cubicBezTo>
                  <a:cubicBezTo>
                    <a:pt x="88" y="60"/>
                    <a:pt x="88" y="61"/>
                    <a:pt x="88" y="62"/>
                  </a:cubicBezTo>
                  <a:cubicBezTo>
                    <a:pt x="89" y="65"/>
                    <a:pt x="89" y="59"/>
                    <a:pt x="90" y="62"/>
                  </a:cubicBezTo>
                  <a:cubicBezTo>
                    <a:pt x="90" y="61"/>
                    <a:pt x="89" y="60"/>
                    <a:pt x="90" y="59"/>
                  </a:cubicBezTo>
                  <a:cubicBezTo>
                    <a:pt x="91" y="60"/>
                    <a:pt x="92" y="61"/>
                    <a:pt x="92" y="62"/>
                  </a:cubicBezTo>
                  <a:cubicBezTo>
                    <a:pt x="92" y="61"/>
                    <a:pt x="92" y="60"/>
                    <a:pt x="92" y="61"/>
                  </a:cubicBezTo>
                  <a:cubicBezTo>
                    <a:pt x="93" y="62"/>
                    <a:pt x="92" y="62"/>
                    <a:pt x="92" y="62"/>
                  </a:cubicBezTo>
                  <a:cubicBezTo>
                    <a:pt x="93" y="63"/>
                    <a:pt x="93" y="61"/>
                    <a:pt x="94" y="60"/>
                  </a:cubicBezTo>
                  <a:cubicBezTo>
                    <a:pt x="94" y="62"/>
                    <a:pt x="95" y="61"/>
                    <a:pt x="96" y="62"/>
                  </a:cubicBezTo>
                  <a:cubicBezTo>
                    <a:pt x="96" y="60"/>
                    <a:pt x="98" y="63"/>
                    <a:pt x="97" y="60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0"/>
                    <a:pt x="98" y="58"/>
                    <a:pt x="98" y="58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9" y="62"/>
                    <a:pt x="99" y="60"/>
                    <a:pt x="100" y="61"/>
                  </a:cubicBezTo>
                  <a:cubicBezTo>
                    <a:pt x="99" y="59"/>
                    <a:pt x="100" y="61"/>
                    <a:pt x="100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1" y="58"/>
                    <a:pt x="100" y="58"/>
                    <a:pt x="101" y="57"/>
                  </a:cubicBezTo>
                  <a:cubicBezTo>
                    <a:pt x="101" y="57"/>
                    <a:pt x="101" y="60"/>
                    <a:pt x="101" y="59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60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59"/>
                    <a:pt x="104" y="59"/>
                  </a:cubicBezTo>
                  <a:cubicBezTo>
                    <a:pt x="106" y="60"/>
                    <a:pt x="108" y="58"/>
                    <a:pt x="108" y="57"/>
                  </a:cubicBezTo>
                  <a:cubicBezTo>
                    <a:pt x="108" y="57"/>
                    <a:pt x="108" y="58"/>
                    <a:pt x="108" y="58"/>
                  </a:cubicBezTo>
                  <a:cubicBezTo>
                    <a:pt x="108" y="57"/>
                    <a:pt x="108" y="56"/>
                    <a:pt x="109" y="57"/>
                  </a:cubicBezTo>
                  <a:cubicBezTo>
                    <a:pt x="109" y="56"/>
                    <a:pt x="109" y="58"/>
                    <a:pt x="110" y="58"/>
                  </a:cubicBezTo>
                  <a:cubicBezTo>
                    <a:pt x="110" y="58"/>
                    <a:pt x="110" y="56"/>
                    <a:pt x="109" y="56"/>
                  </a:cubicBezTo>
                  <a:cubicBezTo>
                    <a:pt x="111" y="59"/>
                    <a:pt x="111" y="55"/>
                    <a:pt x="113" y="56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6"/>
                    <a:pt x="114" y="55"/>
                    <a:pt x="115" y="53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6" y="55"/>
                    <a:pt x="116" y="54"/>
                  </a:cubicBezTo>
                  <a:cubicBezTo>
                    <a:pt x="115" y="52"/>
                    <a:pt x="116" y="51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51"/>
                    <a:pt x="117" y="51"/>
                    <a:pt x="117" y="52"/>
                  </a:cubicBezTo>
                  <a:cubicBezTo>
                    <a:pt x="118" y="54"/>
                    <a:pt x="119" y="53"/>
                    <a:pt x="119" y="53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0" y="51"/>
                    <a:pt x="120" y="53"/>
                    <a:pt x="120" y="53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8"/>
                    <a:pt x="121" y="50"/>
                    <a:pt x="121" y="51"/>
                  </a:cubicBezTo>
                  <a:cubicBezTo>
                    <a:pt x="122" y="50"/>
                    <a:pt x="122" y="47"/>
                    <a:pt x="122" y="45"/>
                  </a:cubicBezTo>
                  <a:cubicBezTo>
                    <a:pt x="122" y="46"/>
                    <a:pt x="123" y="44"/>
                    <a:pt x="123" y="44"/>
                  </a:cubicBezTo>
                  <a:cubicBezTo>
                    <a:pt x="124" y="45"/>
                    <a:pt x="123" y="44"/>
                    <a:pt x="123" y="45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7"/>
                    <a:pt x="125" y="49"/>
                    <a:pt x="125" y="50"/>
                  </a:cubicBezTo>
                  <a:cubicBezTo>
                    <a:pt x="125" y="49"/>
                    <a:pt x="126" y="49"/>
                    <a:pt x="127" y="50"/>
                  </a:cubicBezTo>
                  <a:cubicBezTo>
                    <a:pt x="126" y="47"/>
                    <a:pt x="128" y="48"/>
                    <a:pt x="127" y="45"/>
                  </a:cubicBezTo>
                  <a:cubicBezTo>
                    <a:pt x="128" y="45"/>
                    <a:pt x="128" y="47"/>
                    <a:pt x="129" y="48"/>
                  </a:cubicBezTo>
                  <a:cubicBezTo>
                    <a:pt x="129" y="46"/>
                    <a:pt x="131" y="47"/>
                    <a:pt x="131" y="46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2" y="46"/>
                    <a:pt x="134" y="46"/>
                    <a:pt x="133" y="43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5" y="45"/>
                    <a:pt x="133" y="42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3"/>
                    <a:pt x="136" y="45"/>
                    <a:pt x="136" y="43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3"/>
                    <a:pt x="138" y="43"/>
                    <a:pt x="137" y="41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9" y="44"/>
                    <a:pt x="138" y="41"/>
                    <a:pt x="139" y="41"/>
                  </a:cubicBezTo>
                  <a:cubicBezTo>
                    <a:pt x="139" y="42"/>
                    <a:pt x="140" y="42"/>
                    <a:pt x="139" y="42"/>
                  </a:cubicBezTo>
                  <a:cubicBezTo>
                    <a:pt x="139" y="41"/>
                    <a:pt x="140" y="41"/>
                    <a:pt x="140" y="40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5" y="41"/>
                    <a:pt x="148" y="39"/>
                    <a:pt x="150" y="36"/>
                  </a:cubicBezTo>
                  <a:cubicBezTo>
                    <a:pt x="152" y="38"/>
                    <a:pt x="150" y="38"/>
                    <a:pt x="151" y="39"/>
                  </a:cubicBezTo>
                  <a:cubicBezTo>
                    <a:pt x="150" y="37"/>
                    <a:pt x="151" y="38"/>
                    <a:pt x="152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7"/>
                    <a:pt x="153" y="38"/>
                    <a:pt x="153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5"/>
                    <a:pt x="155" y="38"/>
                    <a:pt x="154" y="36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5"/>
                    <a:pt x="156" y="37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6"/>
                    <a:pt x="156" y="32"/>
                    <a:pt x="157" y="34"/>
                  </a:cubicBezTo>
                  <a:cubicBezTo>
                    <a:pt x="157" y="33"/>
                    <a:pt x="158" y="32"/>
                    <a:pt x="157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0" y="30"/>
                    <a:pt x="163" y="29"/>
                    <a:pt x="162" y="26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4"/>
                    <a:pt x="167" y="27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5" y="21"/>
                    <a:pt x="167" y="21"/>
                    <a:pt x="166" y="20"/>
                  </a:cubicBezTo>
                  <a:cubicBezTo>
                    <a:pt x="166" y="21"/>
                    <a:pt x="166" y="21"/>
                    <a:pt x="167" y="21"/>
                  </a:cubicBezTo>
                  <a:cubicBezTo>
                    <a:pt x="167" y="21"/>
                    <a:pt x="166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1" y="20"/>
                    <a:pt x="176" y="17"/>
                    <a:pt x="174" y="13"/>
                  </a:cubicBezTo>
                  <a:cubicBezTo>
                    <a:pt x="174" y="12"/>
                    <a:pt x="177" y="14"/>
                    <a:pt x="177" y="14"/>
                  </a:cubicBezTo>
                  <a:cubicBezTo>
                    <a:pt x="175" y="10"/>
                    <a:pt x="181" y="9"/>
                    <a:pt x="177" y="5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6" y="35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5"/>
                    <a:pt x="6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9" y="32"/>
                  </a:moveTo>
                  <a:cubicBezTo>
                    <a:pt x="9" y="33"/>
                    <a:pt x="8" y="33"/>
                    <a:pt x="8" y="33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9" y="34"/>
                    <a:pt x="9" y="32"/>
                  </a:cubicBezTo>
                  <a:close/>
                  <a:moveTo>
                    <a:pt x="7" y="35"/>
                  </a:moveTo>
                  <a:cubicBezTo>
                    <a:pt x="7" y="35"/>
                    <a:pt x="7" y="34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9" y="35"/>
                    <a:pt x="9" y="35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8" y="36"/>
                    <a:pt x="7" y="35"/>
                  </a:cubicBezTo>
                  <a:close/>
                  <a:moveTo>
                    <a:pt x="9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6"/>
                    <a:pt x="9" y="36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49" name="Freeform 435"/>
            <p:cNvSpPr/>
            <p:nvPr/>
          </p:nvSpPr>
          <p:spPr bwMode="auto">
            <a:xfrm>
              <a:off x="3712" y="2809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0" name="Freeform 436"/>
            <p:cNvSpPr>
              <a:spLocks noEditPoints="1"/>
            </p:cNvSpPr>
            <p:nvPr/>
          </p:nvSpPr>
          <p:spPr bwMode="auto">
            <a:xfrm>
              <a:off x="3434" y="1624"/>
              <a:ext cx="862" cy="1213"/>
            </a:xfrm>
            <a:custGeom>
              <a:avLst/>
              <a:gdLst>
                <a:gd name="T0" fmla="*/ 172 w 406"/>
                <a:gd name="T1" fmla="*/ 570 h 572"/>
                <a:gd name="T2" fmla="*/ 205 w 406"/>
                <a:gd name="T3" fmla="*/ 568 h 572"/>
                <a:gd name="T4" fmla="*/ 239 w 406"/>
                <a:gd name="T5" fmla="*/ 564 h 572"/>
                <a:gd name="T6" fmla="*/ 281 w 406"/>
                <a:gd name="T7" fmla="*/ 547 h 572"/>
                <a:gd name="T8" fmla="*/ 300 w 406"/>
                <a:gd name="T9" fmla="*/ 522 h 572"/>
                <a:gd name="T10" fmla="*/ 204 w 406"/>
                <a:gd name="T11" fmla="*/ 395 h 572"/>
                <a:gd name="T12" fmla="*/ 207 w 406"/>
                <a:gd name="T13" fmla="*/ 339 h 572"/>
                <a:gd name="T14" fmla="*/ 214 w 406"/>
                <a:gd name="T15" fmla="*/ 279 h 572"/>
                <a:gd name="T16" fmla="*/ 177 w 406"/>
                <a:gd name="T17" fmla="*/ 304 h 572"/>
                <a:gd name="T18" fmla="*/ 184 w 406"/>
                <a:gd name="T19" fmla="*/ 298 h 572"/>
                <a:gd name="T20" fmla="*/ 197 w 406"/>
                <a:gd name="T21" fmla="*/ 321 h 572"/>
                <a:gd name="T22" fmla="*/ 186 w 406"/>
                <a:gd name="T23" fmla="*/ 337 h 572"/>
                <a:gd name="T24" fmla="*/ 190 w 406"/>
                <a:gd name="T25" fmla="*/ 347 h 572"/>
                <a:gd name="T26" fmla="*/ 189 w 406"/>
                <a:gd name="T27" fmla="*/ 365 h 572"/>
                <a:gd name="T28" fmla="*/ 189 w 406"/>
                <a:gd name="T29" fmla="*/ 382 h 572"/>
                <a:gd name="T30" fmla="*/ 194 w 406"/>
                <a:gd name="T31" fmla="*/ 401 h 572"/>
                <a:gd name="T32" fmla="*/ 198 w 406"/>
                <a:gd name="T33" fmla="*/ 426 h 572"/>
                <a:gd name="T34" fmla="*/ 92 w 406"/>
                <a:gd name="T35" fmla="*/ 277 h 572"/>
                <a:gd name="T36" fmla="*/ 68 w 406"/>
                <a:gd name="T37" fmla="*/ 218 h 572"/>
                <a:gd name="T38" fmla="*/ 189 w 406"/>
                <a:gd name="T39" fmla="*/ 198 h 572"/>
                <a:gd name="T40" fmla="*/ 299 w 406"/>
                <a:gd name="T41" fmla="*/ 279 h 572"/>
                <a:gd name="T42" fmla="*/ 240 w 406"/>
                <a:gd name="T43" fmla="*/ 425 h 572"/>
                <a:gd name="T44" fmla="*/ 250 w 406"/>
                <a:gd name="T45" fmla="*/ 401 h 572"/>
                <a:gd name="T46" fmla="*/ 257 w 406"/>
                <a:gd name="T47" fmla="*/ 380 h 572"/>
                <a:gd name="T48" fmla="*/ 262 w 406"/>
                <a:gd name="T49" fmla="*/ 342 h 572"/>
                <a:gd name="T50" fmla="*/ 279 w 406"/>
                <a:gd name="T51" fmla="*/ 305 h 572"/>
                <a:gd name="T52" fmla="*/ 323 w 406"/>
                <a:gd name="T53" fmla="*/ 287 h 572"/>
                <a:gd name="T54" fmla="*/ 345 w 406"/>
                <a:gd name="T55" fmla="*/ 231 h 572"/>
                <a:gd name="T56" fmla="*/ 313 w 406"/>
                <a:gd name="T57" fmla="*/ 163 h 572"/>
                <a:gd name="T58" fmla="*/ 199 w 406"/>
                <a:gd name="T59" fmla="*/ 120 h 572"/>
                <a:gd name="T60" fmla="*/ 99 w 406"/>
                <a:gd name="T61" fmla="*/ 189 h 572"/>
                <a:gd name="T62" fmla="*/ 67 w 406"/>
                <a:gd name="T63" fmla="*/ 156 h 572"/>
                <a:gd name="T64" fmla="*/ 18 w 406"/>
                <a:gd name="T65" fmla="*/ 247 h 572"/>
                <a:gd name="T66" fmla="*/ 17 w 406"/>
                <a:gd name="T67" fmla="*/ 216 h 572"/>
                <a:gd name="T68" fmla="*/ 18 w 406"/>
                <a:gd name="T69" fmla="*/ 212 h 572"/>
                <a:gd name="T70" fmla="*/ 18 w 406"/>
                <a:gd name="T71" fmla="*/ 213 h 572"/>
                <a:gd name="T72" fmla="*/ 20 w 406"/>
                <a:gd name="T73" fmla="*/ 216 h 572"/>
                <a:gd name="T74" fmla="*/ 36 w 406"/>
                <a:gd name="T75" fmla="*/ 256 h 572"/>
                <a:gd name="T76" fmla="*/ 80 w 406"/>
                <a:gd name="T77" fmla="*/ 293 h 572"/>
                <a:gd name="T78" fmla="*/ 143 w 406"/>
                <a:gd name="T79" fmla="*/ 304 h 572"/>
                <a:gd name="T80" fmla="*/ 162 w 406"/>
                <a:gd name="T81" fmla="*/ 375 h 572"/>
                <a:gd name="T82" fmla="*/ 177 w 406"/>
                <a:gd name="T83" fmla="*/ 504 h 572"/>
                <a:gd name="T84" fmla="*/ 192 w 406"/>
                <a:gd name="T85" fmla="*/ 530 h 572"/>
                <a:gd name="T86" fmla="*/ 191 w 406"/>
                <a:gd name="T87" fmla="*/ 504 h 572"/>
                <a:gd name="T88" fmla="*/ 192 w 406"/>
                <a:gd name="T89" fmla="*/ 486 h 572"/>
                <a:gd name="T90" fmla="*/ 194 w 406"/>
                <a:gd name="T91" fmla="*/ 451 h 572"/>
                <a:gd name="T92" fmla="*/ 220 w 406"/>
                <a:gd name="T93" fmla="*/ 447 h 572"/>
                <a:gd name="T94" fmla="*/ 240 w 406"/>
                <a:gd name="T95" fmla="*/ 469 h 572"/>
                <a:gd name="T96" fmla="*/ 247 w 406"/>
                <a:gd name="T97" fmla="*/ 543 h 572"/>
                <a:gd name="T98" fmla="*/ 146 w 406"/>
                <a:gd name="T99" fmla="*/ 545 h 572"/>
                <a:gd name="T100" fmla="*/ 137 w 406"/>
                <a:gd name="T101" fmla="*/ 524 h 572"/>
                <a:gd name="T102" fmla="*/ 130 w 406"/>
                <a:gd name="T103" fmla="*/ 553 h 572"/>
                <a:gd name="T104" fmla="*/ 193 w 406"/>
                <a:gd name="T105" fmla="*/ 309 h 572"/>
                <a:gd name="T106" fmla="*/ 196 w 406"/>
                <a:gd name="T107" fmla="*/ 303 h 572"/>
                <a:gd name="T108" fmla="*/ 209 w 406"/>
                <a:gd name="T109" fmla="*/ 295 h 572"/>
                <a:gd name="T110" fmla="*/ 218 w 406"/>
                <a:gd name="T111" fmla="*/ 301 h 572"/>
                <a:gd name="T112" fmla="*/ 221 w 406"/>
                <a:gd name="T113" fmla="*/ 307 h 572"/>
                <a:gd name="T114" fmla="*/ 211 w 406"/>
                <a:gd name="T115" fmla="*/ 310 h 572"/>
                <a:gd name="T116" fmla="*/ 222 w 406"/>
                <a:gd name="T117" fmla="*/ 307 h 572"/>
                <a:gd name="T118" fmla="*/ 191 w 406"/>
                <a:gd name="T119" fmla="*/ 185 h 572"/>
                <a:gd name="T120" fmla="*/ 63 w 406"/>
                <a:gd name="T121" fmla="*/ 186 h 572"/>
                <a:gd name="T122" fmla="*/ 22 w 406"/>
                <a:gd name="T123" fmla="*/ 214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572">
                  <a:moveTo>
                    <a:pt x="135" y="564"/>
                  </a:moveTo>
                  <a:cubicBezTo>
                    <a:pt x="136" y="564"/>
                    <a:pt x="137" y="565"/>
                    <a:pt x="137" y="564"/>
                  </a:cubicBezTo>
                  <a:cubicBezTo>
                    <a:pt x="137" y="565"/>
                    <a:pt x="137" y="565"/>
                    <a:pt x="137" y="565"/>
                  </a:cubicBezTo>
                  <a:cubicBezTo>
                    <a:pt x="138" y="565"/>
                    <a:pt x="140" y="563"/>
                    <a:pt x="139" y="566"/>
                  </a:cubicBezTo>
                  <a:cubicBezTo>
                    <a:pt x="140" y="563"/>
                    <a:pt x="139" y="565"/>
                    <a:pt x="138" y="564"/>
                  </a:cubicBezTo>
                  <a:cubicBezTo>
                    <a:pt x="139" y="562"/>
                    <a:pt x="140" y="563"/>
                    <a:pt x="141" y="562"/>
                  </a:cubicBezTo>
                  <a:cubicBezTo>
                    <a:pt x="139" y="565"/>
                    <a:pt x="142" y="563"/>
                    <a:pt x="142" y="564"/>
                  </a:cubicBezTo>
                  <a:cubicBezTo>
                    <a:pt x="142" y="565"/>
                    <a:pt x="142" y="565"/>
                    <a:pt x="142" y="566"/>
                  </a:cubicBezTo>
                  <a:cubicBezTo>
                    <a:pt x="143" y="564"/>
                    <a:pt x="143" y="564"/>
                    <a:pt x="143" y="564"/>
                  </a:cubicBezTo>
                  <a:cubicBezTo>
                    <a:pt x="142" y="568"/>
                    <a:pt x="145" y="564"/>
                    <a:pt x="145" y="566"/>
                  </a:cubicBezTo>
                  <a:cubicBezTo>
                    <a:pt x="144" y="566"/>
                    <a:pt x="144" y="568"/>
                    <a:pt x="144" y="569"/>
                  </a:cubicBezTo>
                  <a:cubicBezTo>
                    <a:pt x="144" y="566"/>
                    <a:pt x="146" y="566"/>
                    <a:pt x="147" y="564"/>
                  </a:cubicBezTo>
                  <a:cubicBezTo>
                    <a:pt x="148" y="565"/>
                    <a:pt x="145" y="567"/>
                    <a:pt x="145" y="569"/>
                  </a:cubicBezTo>
                  <a:cubicBezTo>
                    <a:pt x="146" y="567"/>
                    <a:pt x="146" y="571"/>
                    <a:pt x="147" y="568"/>
                  </a:cubicBezTo>
                  <a:cubicBezTo>
                    <a:pt x="147" y="567"/>
                    <a:pt x="148" y="567"/>
                    <a:pt x="149" y="566"/>
                  </a:cubicBezTo>
                  <a:cubicBezTo>
                    <a:pt x="150" y="566"/>
                    <a:pt x="148" y="567"/>
                    <a:pt x="148" y="568"/>
                  </a:cubicBezTo>
                  <a:cubicBezTo>
                    <a:pt x="149" y="568"/>
                    <a:pt x="150" y="566"/>
                    <a:pt x="150" y="565"/>
                  </a:cubicBezTo>
                  <a:cubicBezTo>
                    <a:pt x="150" y="566"/>
                    <a:pt x="152" y="564"/>
                    <a:pt x="152" y="565"/>
                  </a:cubicBezTo>
                  <a:cubicBezTo>
                    <a:pt x="152" y="567"/>
                    <a:pt x="150" y="566"/>
                    <a:pt x="150" y="567"/>
                  </a:cubicBezTo>
                  <a:cubicBezTo>
                    <a:pt x="152" y="568"/>
                    <a:pt x="152" y="563"/>
                    <a:pt x="154" y="563"/>
                  </a:cubicBezTo>
                  <a:cubicBezTo>
                    <a:pt x="153" y="562"/>
                    <a:pt x="155" y="559"/>
                    <a:pt x="155" y="558"/>
                  </a:cubicBezTo>
                  <a:cubicBezTo>
                    <a:pt x="157" y="560"/>
                    <a:pt x="155" y="559"/>
                    <a:pt x="155" y="561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5" y="564"/>
                    <a:pt x="152" y="566"/>
                    <a:pt x="153" y="568"/>
                  </a:cubicBezTo>
                  <a:cubicBezTo>
                    <a:pt x="154" y="567"/>
                    <a:pt x="154" y="567"/>
                    <a:pt x="154" y="567"/>
                  </a:cubicBezTo>
                  <a:cubicBezTo>
                    <a:pt x="153" y="568"/>
                    <a:pt x="153" y="569"/>
                    <a:pt x="153" y="570"/>
                  </a:cubicBezTo>
                  <a:cubicBezTo>
                    <a:pt x="153" y="568"/>
                    <a:pt x="154" y="570"/>
                    <a:pt x="155" y="570"/>
                  </a:cubicBezTo>
                  <a:cubicBezTo>
                    <a:pt x="155" y="568"/>
                    <a:pt x="154" y="570"/>
                    <a:pt x="154" y="569"/>
                  </a:cubicBezTo>
                  <a:cubicBezTo>
                    <a:pt x="155" y="568"/>
                    <a:pt x="156" y="566"/>
                    <a:pt x="157" y="567"/>
                  </a:cubicBezTo>
                  <a:cubicBezTo>
                    <a:pt x="156" y="568"/>
                    <a:pt x="157" y="569"/>
                    <a:pt x="156" y="570"/>
                  </a:cubicBezTo>
                  <a:cubicBezTo>
                    <a:pt x="157" y="571"/>
                    <a:pt x="157" y="568"/>
                    <a:pt x="157" y="569"/>
                  </a:cubicBezTo>
                  <a:cubicBezTo>
                    <a:pt x="157" y="570"/>
                    <a:pt x="157" y="570"/>
                    <a:pt x="157" y="570"/>
                  </a:cubicBezTo>
                  <a:cubicBezTo>
                    <a:pt x="160" y="571"/>
                    <a:pt x="164" y="571"/>
                    <a:pt x="166" y="567"/>
                  </a:cubicBezTo>
                  <a:cubicBezTo>
                    <a:pt x="166" y="569"/>
                    <a:pt x="167" y="569"/>
                    <a:pt x="169" y="570"/>
                  </a:cubicBezTo>
                  <a:cubicBezTo>
                    <a:pt x="168" y="570"/>
                    <a:pt x="169" y="569"/>
                    <a:pt x="169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0" y="572"/>
                    <a:pt x="172" y="570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3" y="571"/>
                    <a:pt x="173" y="569"/>
                    <a:pt x="173" y="568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4" y="569"/>
                    <a:pt x="174" y="569"/>
                    <a:pt x="174" y="569"/>
                  </a:cubicBezTo>
                  <a:cubicBezTo>
                    <a:pt x="174" y="568"/>
                    <a:pt x="175" y="568"/>
                    <a:pt x="175" y="570"/>
                  </a:cubicBezTo>
                  <a:cubicBezTo>
                    <a:pt x="175" y="570"/>
                    <a:pt x="176" y="569"/>
                    <a:pt x="175" y="569"/>
                  </a:cubicBezTo>
                  <a:cubicBezTo>
                    <a:pt x="176" y="570"/>
                    <a:pt x="178" y="570"/>
                    <a:pt x="179" y="569"/>
                  </a:cubicBezTo>
                  <a:cubicBezTo>
                    <a:pt x="178" y="569"/>
                    <a:pt x="178" y="568"/>
                    <a:pt x="178" y="567"/>
                  </a:cubicBezTo>
                  <a:cubicBezTo>
                    <a:pt x="178" y="564"/>
                    <a:pt x="179" y="567"/>
                    <a:pt x="179" y="566"/>
                  </a:cubicBezTo>
                  <a:cubicBezTo>
                    <a:pt x="179" y="567"/>
                    <a:pt x="180" y="567"/>
                    <a:pt x="179" y="568"/>
                  </a:cubicBezTo>
                  <a:cubicBezTo>
                    <a:pt x="181" y="571"/>
                    <a:pt x="183" y="569"/>
                    <a:pt x="184" y="569"/>
                  </a:cubicBezTo>
                  <a:cubicBezTo>
                    <a:pt x="185" y="568"/>
                    <a:pt x="185" y="568"/>
                    <a:pt x="185" y="568"/>
                  </a:cubicBezTo>
                  <a:cubicBezTo>
                    <a:pt x="186" y="570"/>
                    <a:pt x="188" y="568"/>
                    <a:pt x="189" y="569"/>
                  </a:cubicBezTo>
                  <a:cubicBezTo>
                    <a:pt x="189" y="568"/>
                    <a:pt x="189" y="565"/>
                    <a:pt x="190" y="565"/>
                  </a:cubicBezTo>
                  <a:cubicBezTo>
                    <a:pt x="190" y="563"/>
                    <a:pt x="190" y="567"/>
                    <a:pt x="191" y="569"/>
                  </a:cubicBezTo>
                  <a:cubicBezTo>
                    <a:pt x="191" y="568"/>
                    <a:pt x="192" y="567"/>
                    <a:pt x="192" y="567"/>
                  </a:cubicBezTo>
                  <a:cubicBezTo>
                    <a:pt x="192" y="568"/>
                    <a:pt x="192" y="568"/>
                    <a:pt x="192" y="568"/>
                  </a:cubicBezTo>
                  <a:cubicBezTo>
                    <a:pt x="192" y="567"/>
                    <a:pt x="193" y="566"/>
                    <a:pt x="194" y="567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4" y="567"/>
                    <a:pt x="195" y="569"/>
                    <a:pt x="195" y="568"/>
                  </a:cubicBezTo>
                  <a:cubicBezTo>
                    <a:pt x="195" y="567"/>
                    <a:pt x="196" y="568"/>
                    <a:pt x="196" y="566"/>
                  </a:cubicBezTo>
                  <a:cubicBezTo>
                    <a:pt x="197" y="567"/>
                    <a:pt x="197" y="567"/>
                    <a:pt x="197" y="567"/>
                  </a:cubicBezTo>
                  <a:cubicBezTo>
                    <a:pt x="197" y="565"/>
                    <a:pt x="197" y="565"/>
                    <a:pt x="197" y="565"/>
                  </a:cubicBezTo>
                  <a:cubicBezTo>
                    <a:pt x="197" y="566"/>
                    <a:pt x="197" y="566"/>
                    <a:pt x="197" y="566"/>
                  </a:cubicBezTo>
                  <a:cubicBezTo>
                    <a:pt x="197" y="568"/>
                    <a:pt x="197" y="568"/>
                    <a:pt x="197" y="568"/>
                  </a:cubicBezTo>
                  <a:cubicBezTo>
                    <a:pt x="198" y="569"/>
                    <a:pt x="197" y="566"/>
                    <a:pt x="198" y="565"/>
                  </a:cubicBezTo>
                  <a:cubicBezTo>
                    <a:pt x="198" y="564"/>
                    <a:pt x="198" y="566"/>
                    <a:pt x="199" y="566"/>
                  </a:cubicBezTo>
                  <a:cubicBezTo>
                    <a:pt x="198" y="567"/>
                    <a:pt x="198" y="566"/>
                    <a:pt x="198" y="566"/>
                  </a:cubicBezTo>
                  <a:cubicBezTo>
                    <a:pt x="198" y="568"/>
                    <a:pt x="198" y="567"/>
                    <a:pt x="199" y="568"/>
                  </a:cubicBezTo>
                  <a:cubicBezTo>
                    <a:pt x="199" y="568"/>
                    <a:pt x="199" y="566"/>
                    <a:pt x="199" y="566"/>
                  </a:cubicBezTo>
                  <a:cubicBezTo>
                    <a:pt x="200" y="566"/>
                    <a:pt x="201" y="566"/>
                    <a:pt x="200" y="568"/>
                  </a:cubicBezTo>
                  <a:cubicBezTo>
                    <a:pt x="201" y="567"/>
                    <a:pt x="201" y="567"/>
                    <a:pt x="201" y="566"/>
                  </a:cubicBezTo>
                  <a:cubicBezTo>
                    <a:pt x="201" y="566"/>
                    <a:pt x="200" y="565"/>
                    <a:pt x="200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1" y="565"/>
                    <a:pt x="201" y="565"/>
                    <a:pt x="201" y="565"/>
                  </a:cubicBezTo>
                  <a:cubicBezTo>
                    <a:pt x="201" y="564"/>
                    <a:pt x="202" y="565"/>
                    <a:pt x="202" y="563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4"/>
                    <a:pt x="203" y="564"/>
                    <a:pt x="204" y="564"/>
                  </a:cubicBezTo>
                  <a:cubicBezTo>
                    <a:pt x="204" y="566"/>
                    <a:pt x="204" y="568"/>
                    <a:pt x="205" y="568"/>
                  </a:cubicBezTo>
                  <a:cubicBezTo>
                    <a:pt x="205" y="566"/>
                    <a:pt x="205" y="566"/>
                    <a:pt x="205" y="566"/>
                  </a:cubicBezTo>
                  <a:cubicBezTo>
                    <a:pt x="206" y="566"/>
                    <a:pt x="206" y="566"/>
                    <a:pt x="206" y="567"/>
                  </a:cubicBezTo>
                  <a:cubicBezTo>
                    <a:pt x="207" y="568"/>
                    <a:pt x="207" y="562"/>
                    <a:pt x="209" y="564"/>
                  </a:cubicBezTo>
                  <a:cubicBezTo>
                    <a:pt x="208" y="566"/>
                    <a:pt x="209" y="566"/>
                    <a:pt x="209" y="567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9" y="565"/>
                    <a:pt x="209" y="567"/>
                    <a:pt x="209" y="566"/>
                  </a:cubicBezTo>
                  <a:cubicBezTo>
                    <a:pt x="208" y="564"/>
                    <a:pt x="209" y="565"/>
                    <a:pt x="209" y="564"/>
                  </a:cubicBezTo>
                  <a:cubicBezTo>
                    <a:pt x="211" y="569"/>
                    <a:pt x="213" y="565"/>
                    <a:pt x="215" y="567"/>
                  </a:cubicBezTo>
                  <a:cubicBezTo>
                    <a:pt x="215" y="565"/>
                    <a:pt x="216" y="567"/>
                    <a:pt x="216" y="566"/>
                  </a:cubicBezTo>
                  <a:cubicBezTo>
                    <a:pt x="216" y="568"/>
                    <a:pt x="217" y="565"/>
                    <a:pt x="217" y="567"/>
                  </a:cubicBezTo>
                  <a:cubicBezTo>
                    <a:pt x="217" y="564"/>
                    <a:pt x="217" y="564"/>
                    <a:pt x="217" y="564"/>
                  </a:cubicBezTo>
                  <a:cubicBezTo>
                    <a:pt x="218" y="566"/>
                    <a:pt x="218" y="560"/>
                    <a:pt x="219" y="563"/>
                  </a:cubicBezTo>
                  <a:cubicBezTo>
                    <a:pt x="220" y="564"/>
                    <a:pt x="219" y="565"/>
                    <a:pt x="219" y="565"/>
                  </a:cubicBezTo>
                  <a:cubicBezTo>
                    <a:pt x="220" y="568"/>
                    <a:pt x="221" y="563"/>
                    <a:pt x="222" y="566"/>
                  </a:cubicBezTo>
                  <a:cubicBezTo>
                    <a:pt x="222" y="565"/>
                    <a:pt x="221" y="563"/>
                    <a:pt x="222" y="562"/>
                  </a:cubicBezTo>
                  <a:cubicBezTo>
                    <a:pt x="223" y="563"/>
                    <a:pt x="224" y="565"/>
                    <a:pt x="224" y="565"/>
                  </a:cubicBezTo>
                  <a:cubicBezTo>
                    <a:pt x="224" y="565"/>
                    <a:pt x="224" y="564"/>
                    <a:pt x="225" y="565"/>
                  </a:cubicBezTo>
                  <a:cubicBezTo>
                    <a:pt x="225" y="565"/>
                    <a:pt x="225" y="565"/>
                    <a:pt x="225" y="566"/>
                  </a:cubicBezTo>
                  <a:cubicBezTo>
                    <a:pt x="226" y="566"/>
                    <a:pt x="226" y="565"/>
                    <a:pt x="227" y="564"/>
                  </a:cubicBezTo>
                  <a:cubicBezTo>
                    <a:pt x="227" y="566"/>
                    <a:pt x="229" y="565"/>
                    <a:pt x="230" y="566"/>
                  </a:cubicBezTo>
                  <a:cubicBezTo>
                    <a:pt x="230" y="563"/>
                    <a:pt x="231" y="567"/>
                    <a:pt x="231" y="564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64"/>
                    <a:pt x="232" y="562"/>
                    <a:pt x="232" y="561"/>
                  </a:cubicBezTo>
                  <a:cubicBezTo>
                    <a:pt x="232" y="563"/>
                    <a:pt x="232" y="563"/>
                    <a:pt x="232" y="563"/>
                  </a:cubicBezTo>
                  <a:cubicBezTo>
                    <a:pt x="232" y="566"/>
                    <a:pt x="234" y="564"/>
                    <a:pt x="234" y="565"/>
                  </a:cubicBezTo>
                  <a:cubicBezTo>
                    <a:pt x="233" y="563"/>
                    <a:pt x="234" y="565"/>
                    <a:pt x="234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2"/>
                    <a:pt x="235" y="562"/>
                    <a:pt x="236" y="561"/>
                  </a:cubicBezTo>
                  <a:cubicBezTo>
                    <a:pt x="236" y="561"/>
                    <a:pt x="236" y="564"/>
                    <a:pt x="236" y="563"/>
                  </a:cubicBezTo>
                  <a:cubicBezTo>
                    <a:pt x="237" y="564"/>
                    <a:pt x="237" y="564"/>
                    <a:pt x="237" y="563"/>
                  </a:cubicBezTo>
                  <a:cubicBezTo>
                    <a:pt x="237" y="563"/>
                    <a:pt x="237" y="563"/>
                    <a:pt x="237" y="563"/>
                  </a:cubicBezTo>
                  <a:cubicBezTo>
                    <a:pt x="237" y="563"/>
                    <a:pt x="237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4"/>
                    <a:pt x="238" y="563"/>
                    <a:pt x="238" y="563"/>
                  </a:cubicBezTo>
                  <a:cubicBezTo>
                    <a:pt x="238" y="563"/>
                    <a:pt x="239" y="563"/>
                    <a:pt x="239" y="564"/>
                  </a:cubicBezTo>
                  <a:cubicBezTo>
                    <a:pt x="239" y="565"/>
                    <a:pt x="239" y="565"/>
                    <a:pt x="239" y="565"/>
                  </a:cubicBezTo>
                  <a:cubicBezTo>
                    <a:pt x="239" y="565"/>
                    <a:pt x="240" y="563"/>
                    <a:pt x="240" y="563"/>
                  </a:cubicBezTo>
                  <a:cubicBezTo>
                    <a:pt x="242" y="564"/>
                    <a:pt x="244" y="562"/>
                    <a:pt x="245" y="561"/>
                  </a:cubicBezTo>
                  <a:cubicBezTo>
                    <a:pt x="244" y="561"/>
                    <a:pt x="244" y="562"/>
                    <a:pt x="244" y="562"/>
                  </a:cubicBezTo>
                  <a:cubicBezTo>
                    <a:pt x="245" y="561"/>
                    <a:pt x="245" y="560"/>
                    <a:pt x="245" y="561"/>
                  </a:cubicBezTo>
                  <a:cubicBezTo>
                    <a:pt x="246" y="560"/>
                    <a:pt x="246" y="562"/>
                    <a:pt x="247" y="562"/>
                  </a:cubicBezTo>
                  <a:cubicBezTo>
                    <a:pt x="247" y="562"/>
                    <a:pt x="247" y="560"/>
                    <a:pt x="247" y="561"/>
                  </a:cubicBezTo>
                  <a:cubicBezTo>
                    <a:pt x="248" y="563"/>
                    <a:pt x="249" y="559"/>
                    <a:pt x="251" y="560"/>
                  </a:cubicBezTo>
                  <a:cubicBezTo>
                    <a:pt x="251" y="560"/>
                    <a:pt x="251" y="561"/>
                    <a:pt x="251" y="561"/>
                  </a:cubicBezTo>
                  <a:cubicBezTo>
                    <a:pt x="252" y="560"/>
                    <a:pt x="253" y="560"/>
                    <a:pt x="253" y="558"/>
                  </a:cubicBezTo>
                  <a:cubicBezTo>
                    <a:pt x="253" y="559"/>
                    <a:pt x="253" y="559"/>
                    <a:pt x="253" y="559"/>
                  </a:cubicBezTo>
                  <a:cubicBezTo>
                    <a:pt x="254" y="559"/>
                    <a:pt x="255" y="559"/>
                    <a:pt x="255" y="557"/>
                  </a:cubicBezTo>
                  <a:cubicBezTo>
                    <a:pt x="254" y="557"/>
                    <a:pt x="255" y="558"/>
                    <a:pt x="255" y="558"/>
                  </a:cubicBezTo>
                  <a:cubicBezTo>
                    <a:pt x="254" y="557"/>
                    <a:pt x="255" y="555"/>
                    <a:pt x="255" y="555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6" y="555"/>
                    <a:pt x="256" y="555"/>
                    <a:pt x="257" y="554"/>
                  </a:cubicBezTo>
                  <a:cubicBezTo>
                    <a:pt x="257" y="555"/>
                    <a:pt x="256" y="555"/>
                    <a:pt x="257" y="556"/>
                  </a:cubicBezTo>
                  <a:cubicBezTo>
                    <a:pt x="257" y="558"/>
                    <a:pt x="259" y="557"/>
                    <a:pt x="259" y="557"/>
                  </a:cubicBezTo>
                  <a:cubicBezTo>
                    <a:pt x="259" y="555"/>
                    <a:pt x="259" y="555"/>
                    <a:pt x="259" y="555"/>
                  </a:cubicBezTo>
                  <a:cubicBezTo>
                    <a:pt x="260" y="555"/>
                    <a:pt x="260" y="557"/>
                    <a:pt x="260" y="557"/>
                  </a:cubicBezTo>
                  <a:cubicBezTo>
                    <a:pt x="261" y="551"/>
                    <a:pt x="261" y="551"/>
                    <a:pt x="261" y="551"/>
                  </a:cubicBezTo>
                  <a:cubicBezTo>
                    <a:pt x="260" y="552"/>
                    <a:pt x="262" y="553"/>
                    <a:pt x="261" y="555"/>
                  </a:cubicBezTo>
                  <a:cubicBezTo>
                    <a:pt x="263" y="554"/>
                    <a:pt x="263" y="551"/>
                    <a:pt x="263" y="549"/>
                  </a:cubicBezTo>
                  <a:cubicBezTo>
                    <a:pt x="263" y="550"/>
                    <a:pt x="264" y="548"/>
                    <a:pt x="265" y="548"/>
                  </a:cubicBezTo>
                  <a:cubicBezTo>
                    <a:pt x="265" y="549"/>
                    <a:pt x="264" y="548"/>
                    <a:pt x="264" y="549"/>
                  </a:cubicBezTo>
                  <a:cubicBezTo>
                    <a:pt x="266" y="550"/>
                    <a:pt x="266" y="550"/>
                    <a:pt x="266" y="550"/>
                  </a:cubicBezTo>
                  <a:cubicBezTo>
                    <a:pt x="265" y="551"/>
                    <a:pt x="266" y="553"/>
                    <a:pt x="266" y="554"/>
                  </a:cubicBezTo>
                  <a:cubicBezTo>
                    <a:pt x="266" y="553"/>
                    <a:pt x="268" y="553"/>
                    <a:pt x="269" y="553"/>
                  </a:cubicBezTo>
                  <a:cubicBezTo>
                    <a:pt x="268" y="551"/>
                    <a:pt x="270" y="552"/>
                    <a:pt x="270" y="549"/>
                  </a:cubicBezTo>
                  <a:cubicBezTo>
                    <a:pt x="271" y="549"/>
                    <a:pt x="271" y="551"/>
                    <a:pt x="271" y="552"/>
                  </a:cubicBezTo>
                  <a:cubicBezTo>
                    <a:pt x="272" y="550"/>
                    <a:pt x="274" y="550"/>
                    <a:pt x="275" y="550"/>
                  </a:cubicBezTo>
                  <a:cubicBezTo>
                    <a:pt x="275" y="550"/>
                    <a:pt x="275" y="550"/>
                    <a:pt x="275" y="550"/>
                  </a:cubicBezTo>
                  <a:cubicBezTo>
                    <a:pt x="275" y="549"/>
                    <a:pt x="277" y="549"/>
                    <a:pt x="277" y="547"/>
                  </a:cubicBezTo>
                  <a:cubicBezTo>
                    <a:pt x="278" y="548"/>
                    <a:pt x="278" y="548"/>
                    <a:pt x="278" y="548"/>
                  </a:cubicBezTo>
                  <a:cubicBezTo>
                    <a:pt x="279" y="549"/>
                    <a:pt x="277" y="545"/>
                    <a:pt x="278" y="546"/>
                  </a:cubicBezTo>
                  <a:cubicBezTo>
                    <a:pt x="279" y="547"/>
                    <a:pt x="279" y="547"/>
                    <a:pt x="279" y="547"/>
                  </a:cubicBezTo>
                  <a:cubicBezTo>
                    <a:pt x="279" y="546"/>
                    <a:pt x="281" y="548"/>
                    <a:pt x="281" y="546"/>
                  </a:cubicBezTo>
                  <a:cubicBezTo>
                    <a:pt x="281" y="547"/>
                    <a:pt x="281" y="547"/>
                    <a:pt x="281" y="547"/>
                  </a:cubicBezTo>
                  <a:cubicBezTo>
                    <a:pt x="281" y="546"/>
                    <a:pt x="282" y="546"/>
                    <a:pt x="282" y="544"/>
                  </a:cubicBezTo>
                  <a:cubicBezTo>
                    <a:pt x="283" y="546"/>
                    <a:pt x="283" y="546"/>
                    <a:pt x="283" y="546"/>
                  </a:cubicBezTo>
                  <a:cubicBezTo>
                    <a:pt x="284" y="547"/>
                    <a:pt x="283" y="544"/>
                    <a:pt x="284" y="544"/>
                  </a:cubicBezTo>
                  <a:cubicBezTo>
                    <a:pt x="284" y="544"/>
                    <a:pt x="285" y="545"/>
                    <a:pt x="285" y="545"/>
                  </a:cubicBezTo>
                  <a:cubicBezTo>
                    <a:pt x="285" y="544"/>
                    <a:pt x="286" y="544"/>
                    <a:pt x="286" y="543"/>
                  </a:cubicBezTo>
                  <a:cubicBezTo>
                    <a:pt x="288" y="545"/>
                    <a:pt x="288" y="545"/>
                    <a:pt x="288" y="545"/>
                  </a:cubicBezTo>
                  <a:cubicBezTo>
                    <a:pt x="291" y="543"/>
                    <a:pt x="295" y="541"/>
                    <a:pt x="298" y="537"/>
                  </a:cubicBezTo>
                  <a:cubicBezTo>
                    <a:pt x="300" y="539"/>
                    <a:pt x="298" y="539"/>
                    <a:pt x="299" y="540"/>
                  </a:cubicBezTo>
                  <a:cubicBezTo>
                    <a:pt x="298" y="538"/>
                    <a:pt x="299" y="539"/>
                    <a:pt x="300" y="53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0" y="538"/>
                    <a:pt x="301" y="539"/>
                    <a:pt x="302" y="538"/>
                  </a:cubicBezTo>
                  <a:cubicBezTo>
                    <a:pt x="301" y="537"/>
                    <a:pt x="301" y="537"/>
                    <a:pt x="301" y="537"/>
                  </a:cubicBezTo>
                  <a:cubicBezTo>
                    <a:pt x="301" y="536"/>
                    <a:pt x="304" y="539"/>
                    <a:pt x="303" y="536"/>
                  </a:cubicBezTo>
                  <a:cubicBezTo>
                    <a:pt x="304" y="537"/>
                    <a:pt x="304" y="537"/>
                    <a:pt x="304" y="537"/>
                  </a:cubicBezTo>
                  <a:cubicBezTo>
                    <a:pt x="303" y="535"/>
                    <a:pt x="305" y="538"/>
                    <a:pt x="305" y="535"/>
                  </a:cubicBezTo>
                  <a:cubicBezTo>
                    <a:pt x="305" y="536"/>
                    <a:pt x="305" y="536"/>
                    <a:pt x="305" y="536"/>
                  </a:cubicBezTo>
                  <a:cubicBezTo>
                    <a:pt x="306" y="536"/>
                    <a:pt x="305" y="532"/>
                    <a:pt x="306" y="534"/>
                  </a:cubicBezTo>
                  <a:cubicBezTo>
                    <a:pt x="307" y="533"/>
                    <a:pt x="307" y="532"/>
                    <a:pt x="306" y="530"/>
                  </a:cubicBezTo>
                  <a:cubicBezTo>
                    <a:pt x="308" y="533"/>
                    <a:pt x="308" y="533"/>
                    <a:pt x="308" y="533"/>
                  </a:cubicBezTo>
                  <a:cubicBezTo>
                    <a:pt x="310" y="530"/>
                    <a:pt x="313" y="528"/>
                    <a:pt x="314" y="524"/>
                  </a:cubicBezTo>
                  <a:cubicBezTo>
                    <a:pt x="314" y="525"/>
                    <a:pt x="314" y="525"/>
                    <a:pt x="314" y="525"/>
                  </a:cubicBezTo>
                  <a:cubicBezTo>
                    <a:pt x="314" y="522"/>
                    <a:pt x="319" y="525"/>
                    <a:pt x="317" y="521"/>
                  </a:cubicBezTo>
                  <a:cubicBezTo>
                    <a:pt x="316" y="519"/>
                    <a:pt x="316" y="519"/>
                    <a:pt x="316" y="519"/>
                  </a:cubicBezTo>
                  <a:cubicBezTo>
                    <a:pt x="318" y="520"/>
                    <a:pt x="318" y="520"/>
                    <a:pt x="318" y="520"/>
                  </a:cubicBezTo>
                  <a:cubicBezTo>
                    <a:pt x="317" y="519"/>
                    <a:pt x="319" y="519"/>
                    <a:pt x="318" y="518"/>
                  </a:cubicBezTo>
                  <a:cubicBezTo>
                    <a:pt x="318" y="518"/>
                    <a:pt x="318" y="519"/>
                    <a:pt x="319" y="519"/>
                  </a:cubicBezTo>
                  <a:cubicBezTo>
                    <a:pt x="320" y="519"/>
                    <a:pt x="318" y="516"/>
                    <a:pt x="319" y="516"/>
                  </a:cubicBezTo>
                  <a:cubicBezTo>
                    <a:pt x="320" y="517"/>
                    <a:pt x="320" y="517"/>
                    <a:pt x="320" y="517"/>
                  </a:cubicBezTo>
                  <a:cubicBezTo>
                    <a:pt x="324" y="517"/>
                    <a:pt x="329" y="511"/>
                    <a:pt x="325" y="508"/>
                  </a:cubicBezTo>
                  <a:cubicBezTo>
                    <a:pt x="324" y="507"/>
                    <a:pt x="327" y="507"/>
                    <a:pt x="327" y="507"/>
                  </a:cubicBezTo>
                  <a:cubicBezTo>
                    <a:pt x="323" y="505"/>
                    <a:pt x="324" y="499"/>
                    <a:pt x="317" y="501"/>
                  </a:cubicBezTo>
                  <a:cubicBezTo>
                    <a:pt x="315" y="501"/>
                    <a:pt x="312" y="506"/>
                    <a:pt x="312" y="506"/>
                  </a:cubicBezTo>
                  <a:cubicBezTo>
                    <a:pt x="318" y="506"/>
                    <a:pt x="315" y="512"/>
                    <a:pt x="315" y="509"/>
                  </a:cubicBezTo>
                  <a:cubicBezTo>
                    <a:pt x="313" y="508"/>
                    <a:pt x="315" y="509"/>
                    <a:pt x="313" y="509"/>
                  </a:cubicBezTo>
                  <a:cubicBezTo>
                    <a:pt x="312" y="512"/>
                    <a:pt x="303" y="513"/>
                    <a:pt x="299" y="519"/>
                  </a:cubicBezTo>
                  <a:cubicBezTo>
                    <a:pt x="300" y="519"/>
                    <a:pt x="300" y="520"/>
                    <a:pt x="300" y="521"/>
                  </a:cubicBezTo>
                  <a:cubicBezTo>
                    <a:pt x="299" y="520"/>
                    <a:pt x="299" y="520"/>
                    <a:pt x="299" y="520"/>
                  </a:cubicBezTo>
                  <a:cubicBezTo>
                    <a:pt x="300" y="522"/>
                    <a:pt x="300" y="522"/>
                    <a:pt x="300" y="522"/>
                  </a:cubicBezTo>
                  <a:cubicBezTo>
                    <a:pt x="299" y="522"/>
                    <a:pt x="298" y="521"/>
                    <a:pt x="299" y="520"/>
                  </a:cubicBezTo>
                  <a:cubicBezTo>
                    <a:pt x="296" y="522"/>
                    <a:pt x="294" y="524"/>
                    <a:pt x="292" y="525"/>
                  </a:cubicBezTo>
                  <a:cubicBezTo>
                    <a:pt x="293" y="527"/>
                    <a:pt x="291" y="526"/>
                    <a:pt x="292" y="528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0" y="529"/>
                    <a:pt x="290" y="529"/>
                    <a:pt x="287" y="527"/>
                  </a:cubicBezTo>
                  <a:cubicBezTo>
                    <a:pt x="280" y="529"/>
                    <a:pt x="275" y="533"/>
                    <a:pt x="268" y="535"/>
                  </a:cubicBezTo>
                  <a:cubicBezTo>
                    <a:pt x="263" y="536"/>
                    <a:pt x="259" y="538"/>
                    <a:pt x="255" y="540"/>
                  </a:cubicBezTo>
                  <a:cubicBezTo>
                    <a:pt x="255" y="537"/>
                    <a:pt x="256" y="534"/>
                    <a:pt x="257" y="531"/>
                  </a:cubicBezTo>
                  <a:cubicBezTo>
                    <a:pt x="257" y="529"/>
                    <a:pt x="255" y="527"/>
                    <a:pt x="256" y="525"/>
                  </a:cubicBezTo>
                  <a:cubicBezTo>
                    <a:pt x="255" y="519"/>
                    <a:pt x="260" y="512"/>
                    <a:pt x="257" y="505"/>
                  </a:cubicBezTo>
                  <a:cubicBezTo>
                    <a:pt x="257" y="505"/>
                    <a:pt x="256" y="505"/>
                    <a:pt x="255" y="504"/>
                  </a:cubicBezTo>
                  <a:cubicBezTo>
                    <a:pt x="256" y="504"/>
                    <a:pt x="256" y="504"/>
                    <a:pt x="256" y="504"/>
                  </a:cubicBezTo>
                  <a:cubicBezTo>
                    <a:pt x="254" y="504"/>
                    <a:pt x="254" y="504"/>
                    <a:pt x="254" y="504"/>
                  </a:cubicBezTo>
                  <a:cubicBezTo>
                    <a:pt x="254" y="503"/>
                    <a:pt x="256" y="504"/>
                    <a:pt x="256" y="504"/>
                  </a:cubicBezTo>
                  <a:cubicBezTo>
                    <a:pt x="256" y="501"/>
                    <a:pt x="256" y="499"/>
                    <a:pt x="256" y="496"/>
                  </a:cubicBezTo>
                  <a:cubicBezTo>
                    <a:pt x="254" y="496"/>
                    <a:pt x="256" y="494"/>
                    <a:pt x="254" y="494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254" y="492"/>
                    <a:pt x="254" y="492"/>
                    <a:pt x="257" y="491"/>
                  </a:cubicBezTo>
                  <a:cubicBezTo>
                    <a:pt x="259" y="481"/>
                    <a:pt x="257" y="475"/>
                    <a:pt x="256" y="465"/>
                  </a:cubicBezTo>
                  <a:cubicBezTo>
                    <a:pt x="254" y="457"/>
                    <a:pt x="250" y="447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1" y="439"/>
                    <a:pt x="241" y="439"/>
                    <a:pt x="240" y="438"/>
                  </a:cubicBezTo>
                  <a:cubicBezTo>
                    <a:pt x="237" y="440"/>
                    <a:pt x="236" y="437"/>
                    <a:pt x="233" y="438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2" y="438"/>
                    <a:pt x="232" y="436"/>
                    <a:pt x="232" y="434"/>
                  </a:cubicBezTo>
                  <a:cubicBezTo>
                    <a:pt x="231" y="435"/>
                    <a:pt x="231" y="434"/>
                    <a:pt x="230" y="436"/>
                  </a:cubicBezTo>
                  <a:cubicBezTo>
                    <a:pt x="228" y="437"/>
                    <a:pt x="230" y="433"/>
                    <a:pt x="229" y="433"/>
                  </a:cubicBezTo>
                  <a:cubicBezTo>
                    <a:pt x="229" y="432"/>
                    <a:pt x="228" y="434"/>
                    <a:pt x="228" y="433"/>
                  </a:cubicBezTo>
                  <a:cubicBezTo>
                    <a:pt x="225" y="435"/>
                    <a:pt x="229" y="433"/>
                    <a:pt x="227" y="429"/>
                  </a:cubicBezTo>
                  <a:cubicBezTo>
                    <a:pt x="223" y="428"/>
                    <a:pt x="219" y="429"/>
                    <a:pt x="215" y="428"/>
                  </a:cubicBezTo>
                  <a:cubicBezTo>
                    <a:pt x="214" y="427"/>
                    <a:pt x="214" y="425"/>
                    <a:pt x="214" y="424"/>
                  </a:cubicBezTo>
                  <a:cubicBezTo>
                    <a:pt x="212" y="424"/>
                    <a:pt x="214" y="423"/>
                    <a:pt x="212" y="424"/>
                  </a:cubicBezTo>
                  <a:cubicBezTo>
                    <a:pt x="213" y="424"/>
                    <a:pt x="213" y="424"/>
                    <a:pt x="213" y="424"/>
                  </a:cubicBezTo>
                  <a:cubicBezTo>
                    <a:pt x="212" y="423"/>
                    <a:pt x="211" y="423"/>
                    <a:pt x="214" y="421"/>
                  </a:cubicBezTo>
                  <a:cubicBezTo>
                    <a:pt x="216" y="417"/>
                    <a:pt x="214" y="413"/>
                    <a:pt x="214" y="409"/>
                  </a:cubicBezTo>
                  <a:cubicBezTo>
                    <a:pt x="213" y="405"/>
                    <a:pt x="211" y="401"/>
                    <a:pt x="210" y="397"/>
                  </a:cubicBezTo>
                  <a:cubicBezTo>
                    <a:pt x="206" y="397"/>
                    <a:pt x="207" y="396"/>
                    <a:pt x="204" y="395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4" y="395"/>
                    <a:pt x="206" y="394"/>
                    <a:pt x="207" y="394"/>
                  </a:cubicBezTo>
                  <a:cubicBezTo>
                    <a:pt x="206" y="394"/>
                    <a:pt x="207" y="393"/>
                    <a:pt x="205" y="394"/>
                  </a:cubicBezTo>
                  <a:cubicBezTo>
                    <a:pt x="203" y="393"/>
                    <a:pt x="207" y="393"/>
                    <a:pt x="206" y="393"/>
                  </a:cubicBezTo>
                  <a:cubicBezTo>
                    <a:pt x="207" y="392"/>
                    <a:pt x="205" y="393"/>
                    <a:pt x="206" y="393"/>
                  </a:cubicBezTo>
                  <a:cubicBezTo>
                    <a:pt x="203" y="392"/>
                    <a:pt x="207" y="393"/>
                    <a:pt x="209" y="391"/>
                  </a:cubicBezTo>
                  <a:cubicBezTo>
                    <a:pt x="208" y="390"/>
                    <a:pt x="206" y="388"/>
                    <a:pt x="207" y="387"/>
                  </a:cubicBezTo>
                  <a:cubicBezTo>
                    <a:pt x="207" y="387"/>
                    <a:pt x="206" y="387"/>
                    <a:pt x="206" y="387"/>
                  </a:cubicBezTo>
                  <a:cubicBezTo>
                    <a:pt x="209" y="386"/>
                    <a:pt x="205" y="386"/>
                    <a:pt x="206" y="386"/>
                  </a:cubicBezTo>
                  <a:cubicBezTo>
                    <a:pt x="207" y="386"/>
                    <a:pt x="207" y="386"/>
                    <a:pt x="207" y="386"/>
                  </a:cubicBezTo>
                  <a:cubicBezTo>
                    <a:pt x="209" y="385"/>
                    <a:pt x="207" y="385"/>
                    <a:pt x="208" y="384"/>
                  </a:cubicBezTo>
                  <a:cubicBezTo>
                    <a:pt x="207" y="383"/>
                    <a:pt x="210" y="382"/>
                    <a:pt x="208" y="382"/>
                  </a:cubicBezTo>
                  <a:cubicBezTo>
                    <a:pt x="209" y="382"/>
                    <a:pt x="209" y="382"/>
                    <a:pt x="210" y="382"/>
                  </a:cubicBezTo>
                  <a:cubicBezTo>
                    <a:pt x="206" y="381"/>
                    <a:pt x="211" y="380"/>
                    <a:pt x="209" y="379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09" y="378"/>
                    <a:pt x="210" y="376"/>
                    <a:pt x="208" y="374"/>
                  </a:cubicBezTo>
                  <a:cubicBezTo>
                    <a:pt x="208" y="372"/>
                    <a:pt x="212" y="371"/>
                    <a:pt x="210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9" y="369"/>
                    <a:pt x="210" y="370"/>
                    <a:pt x="210" y="370"/>
                  </a:cubicBezTo>
                  <a:cubicBezTo>
                    <a:pt x="209" y="369"/>
                    <a:pt x="211" y="368"/>
                    <a:pt x="211" y="367"/>
                  </a:cubicBezTo>
                  <a:cubicBezTo>
                    <a:pt x="210" y="367"/>
                    <a:pt x="210" y="367"/>
                    <a:pt x="209" y="367"/>
                  </a:cubicBezTo>
                  <a:cubicBezTo>
                    <a:pt x="212" y="366"/>
                    <a:pt x="208" y="365"/>
                    <a:pt x="210" y="364"/>
                  </a:cubicBezTo>
                  <a:cubicBezTo>
                    <a:pt x="207" y="364"/>
                    <a:pt x="209" y="363"/>
                    <a:pt x="208" y="363"/>
                  </a:cubicBezTo>
                  <a:cubicBezTo>
                    <a:pt x="208" y="363"/>
                    <a:pt x="209" y="363"/>
                    <a:pt x="209" y="363"/>
                  </a:cubicBezTo>
                  <a:cubicBezTo>
                    <a:pt x="209" y="362"/>
                    <a:pt x="209" y="362"/>
                    <a:pt x="210" y="361"/>
                  </a:cubicBezTo>
                  <a:cubicBezTo>
                    <a:pt x="210" y="361"/>
                    <a:pt x="208" y="360"/>
                    <a:pt x="209" y="360"/>
                  </a:cubicBezTo>
                  <a:cubicBezTo>
                    <a:pt x="211" y="360"/>
                    <a:pt x="209" y="359"/>
                    <a:pt x="210" y="359"/>
                  </a:cubicBezTo>
                  <a:cubicBezTo>
                    <a:pt x="208" y="359"/>
                    <a:pt x="206" y="358"/>
                    <a:pt x="207" y="358"/>
                  </a:cubicBezTo>
                  <a:cubicBezTo>
                    <a:pt x="210" y="358"/>
                    <a:pt x="210" y="358"/>
                    <a:pt x="210" y="358"/>
                  </a:cubicBezTo>
                  <a:cubicBezTo>
                    <a:pt x="208" y="357"/>
                    <a:pt x="212" y="355"/>
                    <a:pt x="208" y="353"/>
                  </a:cubicBezTo>
                  <a:cubicBezTo>
                    <a:pt x="210" y="353"/>
                    <a:pt x="210" y="353"/>
                    <a:pt x="210" y="353"/>
                  </a:cubicBezTo>
                  <a:cubicBezTo>
                    <a:pt x="208" y="351"/>
                    <a:pt x="210" y="349"/>
                    <a:pt x="207" y="347"/>
                  </a:cubicBezTo>
                  <a:cubicBezTo>
                    <a:pt x="208" y="347"/>
                    <a:pt x="209" y="346"/>
                    <a:pt x="209" y="346"/>
                  </a:cubicBezTo>
                  <a:cubicBezTo>
                    <a:pt x="207" y="345"/>
                    <a:pt x="207" y="345"/>
                    <a:pt x="205" y="344"/>
                  </a:cubicBezTo>
                  <a:cubicBezTo>
                    <a:pt x="205" y="344"/>
                    <a:pt x="206" y="344"/>
                    <a:pt x="207" y="344"/>
                  </a:cubicBezTo>
                  <a:cubicBezTo>
                    <a:pt x="207" y="343"/>
                    <a:pt x="210" y="342"/>
                    <a:pt x="207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7" y="341"/>
                    <a:pt x="205" y="340"/>
                    <a:pt x="207" y="339"/>
                  </a:cubicBezTo>
                  <a:cubicBezTo>
                    <a:pt x="206" y="339"/>
                    <a:pt x="205" y="339"/>
                    <a:pt x="204" y="339"/>
                  </a:cubicBezTo>
                  <a:cubicBezTo>
                    <a:pt x="203" y="339"/>
                    <a:pt x="206" y="339"/>
                    <a:pt x="205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37"/>
                    <a:pt x="206" y="336"/>
                    <a:pt x="205" y="334"/>
                  </a:cubicBezTo>
                  <a:cubicBezTo>
                    <a:pt x="207" y="334"/>
                    <a:pt x="204" y="333"/>
                    <a:pt x="206" y="332"/>
                  </a:cubicBezTo>
                  <a:cubicBezTo>
                    <a:pt x="204" y="331"/>
                    <a:pt x="206" y="330"/>
                    <a:pt x="203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5" y="329"/>
                    <a:pt x="205" y="328"/>
                  </a:cubicBezTo>
                  <a:cubicBezTo>
                    <a:pt x="205" y="327"/>
                    <a:pt x="203" y="327"/>
                    <a:pt x="203" y="327"/>
                  </a:cubicBezTo>
                  <a:cubicBezTo>
                    <a:pt x="204" y="327"/>
                    <a:pt x="204" y="327"/>
                    <a:pt x="204" y="327"/>
                  </a:cubicBezTo>
                  <a:cubicBezTo>
                    <a:pt x="203" y="326"/>
                    <a:pt x="201" y="327"/>
                    <a:pt x="200" y="327"/>
                  </a:cubicBezTo>
                  <a:cubicBezTo>
                    <a:pt x="200" y="326"/>
                    <a:pt x="199" y="326"/>
                    <a:pt x="200" y="326"/>
                  </a:cubicBezTo>
                  <a:cubicBezTo>
                    <a:pt x="201" y="326"/>
                    <a:pt x="203" y="326"/>
                    <a:pt x="205" y="326"/>
                  </a:cubicBezTo>
                  <a:cubicBezTo>
                    <a:pt x="205" y="325"/>
                    <a:pt x="202" y="325"/>
                    <a:pt x="203" y="325"/>
                  </a:cubicBezTo>
                  <a:cubicBezTo>
                    <a:pt x="206" y="325"/>
                    <a:pt x="208" y="326"/>
                    <a:pt x="209" y="326"/>
                  </a:cubicBezTo>
                  <a:cubicBezTo>
                    <a:pt x="214" y="327"/>
                    <a:pt x="220" y="328"/>
                    <a:pt x="231" y="322"/>
                  </a:cubicBezTo>
                  <a:cubicBezTo>
                    <a:pt x="231" y="319"/>
                    <a:pt x="234" y="318"/>
                    <a:pt x="233" y="31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33" y="314"/>
                    <a:pt x="234" y="314"/>
                    <a:pt x="236" y="313"/>
                  </a:cubicBezTo>
                  <a:cubicBezTo>
                    <a:pt x="235" y="313"/>
                    <a:pt x="236" y="312"/>
                    <a:pt x="234" y="312"/>
                  </a:cubicBezTo>
                  <a:cubicBezTo>
                    <a:pt x="233" y="311"/>
                    <a:pt x="238" y="312"/>
                    <a:pt x="237" y="310"/>
                  </a:cubicBezTo>
                  <a:cubicBezTo>
                    <a:pt x="238" y="311"/>
                    <a:pt x="236" y="310"/>
                    <a:pt x="236" y="310"/>
                  </a:cubicBezTo>
                  <a:cubicBezTo>
                    <a:pt x="235" y="308"/>
                    <a:pt x="238" y="311"/>
                    <a:pt x="240" y="308"/>
                  </a:cubicBezTo>
                  <a:cubicBezTo>
                    <a:pt x="239" y="305"/>
                    <a:pt x="237" y="302"/>
                    <a:pt x="238" y="299"/>
                  </a:cubicBezTo>
                  <a:cubicBezTo>
                    <a:pt x="238" y="299"/>
                    <a:pt x="236" y="300"/>
                    <a:pt x="236" y="299"/>
                  </a:cubicBezTo>
                  <a:cubicBezTo>
                    <a:pt x="239" y="298"/>
                    <a:pt x="235" y="299"/>
                    <a:pt x="236" y="298"/>
                  </a:cubicBezTo>
                  <a:cubicBezTo>
                    <a:pt x="237" y="298"/>
                    <a:pt x="237" y="298"/>
                    <a:pt x="237" y="298"/>
                  </a:cubicBezTo>
                  <a:cubicBezTo>
                    <a:pt x="238" y="296"/>
                    <a:pt x="236" y="296"/>
                    <a:pt x="236" y="294"/>
                  </a:cubicBezTo>
                  <a:cubicBezTo>
                    <a:pt x="235" y="293"/>
                    <a:pt x="236" y="291"/>
                    <a:pt x="234" y="291"/>
                  </a:cubicBezTo>
                  <a:cubicBezTo>
                    <a:pt x="236" y="290"/>
                    <a:pt x="235" y="290"/>
                    <a:pt x="235" y="289"/>
                  </a:cubicBezTo>
                  <a:cubicBezTo>
                    <a:pt x="232" y="291"/>
                    <a:pt x="235" y="286"/>
                    <a:pt x="232" y="287"/>
                  </a:cubicBezTo>
                  <a:cubicBezTo>
                    <a:pt x="233" y="286"/>
                    <a:pt x="233" y="286"/>
                    <a:pt x="233" y="286"/>
                  </a:cubicBezTo>
                  <a:cubicBezTo>
                    <a:pt x="230" y="284"/>
                    <a:pt x="227" y="281"/>
                    <a:pt x="223" y="281"/>
                  </a:cubicBezTo>
                  <a:cubicBezTo>
                    <a:pt x="221" y="281"/>
                    <a:pt x="220" y="277"/>
                    <a:pt x="218" y="278"/>
                  </a:cubicBezTo>
                  <a:cubicBezTo>
                    <a:pt x="217" y="280"/>
                    <a:pt x="217" y="280"/>
                    <a:pt x="217" y="280"/>
                  </a:cubicBezTo>
                  <a:cubicBezTo>
                    <a:pt x="217" y="280"/>
                    <a:pt x="218" y="279"/>
                    <a:pt x="218" y="278"/>
                  </a:cubicBezTo>
                  <a:cubicBezTo>
                    <a:pt x="216" y="280"/>
                    <a:pt x="216" y="277"/>
                    <a:pt x="214" y="277"/>
                  </a:cubicBezTo>
                  <a:cubicBezTo>
                    <a:pt x="214" y="278"/>
                    <a:pt x="214" y="278"/>
                    <a:pt x="214" y="279"/>
                  </a:cubicBezTo>
                  <a:cubicBezTo>
                    <a:pt x="213" y="276"/>
                    <a:pt x="211" y="280"/>
                    <a:pt x="210" y="277"/>
                  </a:cubicBezTo>
                  <a:cubicBezTo>
                    <a:pt x="210" y="281"/>
                    <a:pt x="209" y="279"/>
                    <a:pt x="209" y="280"/>
                  </a:cubicBezTo>
                  <a:cubicBezTo>
                    <a:pt x="208" y="280"/>
                    <a:pt x="208" y="279"/>
                    <a:pt x="208" y="278"/>
                  </a:cubicBezTo>
                  <a:cubicBezTo>
                    <a:pt x="208" y="279"/>
                    <a:pt x="207" y="279"/>
                    <a:pt x="206" y="278"/>
                  </a:cubicBezTo>
                  <a:cubicBezTo>
                    <a:pt x="206" y="278"/>
                    <a:pt x="206" y="280"/>
                    <a:pt x="205" y="280"/>
                  </a:cubicBezTo>
                  <a:cubicBezTo>
                    <a:pt x="205" y="277"/>
                    <a:pt x="204" y="280"/>
                    <a:pt x="203" y="279"/>
                  </a:cubicBezTo>
                  <a:cubicBezTo>
                    <a:pt x="204" y="281"/>
                    <a:pt x="203" y="283"/>
                    <a:pt x="202" y="282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201" y="281"/>
                    <a:pt x="198" y="278"/>
                    <a:pt x="197" y="282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5" y="283"/>
                    <a:pt x="192" y="281"/>
                    <a:pt x="191" y="285"/>
                  </a:cubicBezTo>
                  <a:cubicBezTo>
                    <a:pt x="191" y="284"/>
                    <a:pt x="190" y="284"/>
                    <a:pt x="189" y="284"/>
                  </a:cubicBezTo>
                  <a:cubicBezTo>
                    <a:pt x="189" y="286"/>
                    <a:pt x="189" y="285"/>
                    <a:pt x="189" y="288"/>
                  </a:cubicBezTo>
                  <a:cubicBezTo>
                    <a:pt x="189" y="288"/>
                    <a:pt x="188" y="287"/>
                    <a:pt x="188" y="286"/>
                  </a:cubicBezTo>
                  <a:cubicBezTo>
                    <a:pt x="187" y="286"/>
                    <a:pt x="185" y="284"/>
                    <a:pt x="186" y="287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7"/>
                    <a:pt x="185" y="289"/>
                    <a:pt x="183" y="288"/>
                  </a:cubicBezTo>
                  <a:cubicBezTo>
                    <a:pt x="184" y="289"/>
                    <a:pt x="183" y="290"/>
                    <a:pt x="184" y="291"/>
                  </a:cubicBezTo>
                  <a:cubicBezTo>
                    <a:pt x="184" y="292"/>
                    <a:pt x="183" y="289"/>
                    <a:pt x="183" y="291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1" y="289"/>
                    <a:pt x="180" y="291"/>
                    <a:pt x="179" y="293"/>
                  </a:cubicBezTo>
                  <a:cubicBezTo>
                    <a:pt x="178" y="291"/>
                    <a:pt x="178" y="294"/>
                    <a:pt x="176" y="293"/>
                  </a:cubicBezTo>
                  <a:cubicBezTo>
                    <a:pt x="177" y="295"/>
                    <a:pt x="175" y="294"/>
                    <a:pt x="176" y="297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5" y="296"/>
                    <a:pt x="174" y="297"/>
                    <a:pt x="172" y="297"/>
                  </a:cubicBezTo>
                  <a:cubicBezTo>
                    <a:pt x="172" y="298"/>
                    <a:pt x="173" y="299"/>
                    <a:pt x="174" y="300"/>
                  </a:cubicBezTo>
                  <a:cubicBezTo>
                    <a:pt x="172" y="299"/>
                    <a:pt x="172" y="299"/>
                    <a:pt x="172" y="299"/>
                  </a:cubicBezTo>
                  <a:cubicBezTo>
                    <a:pt x="173" y="300"/>
                    <a:pt x="175" y="301"/>
                    <a:pt x="176" y="302"/>
                  </a:cubicBezTo>
                  <a:cubicBezTo>
                    <a:pt x="175" y="302"/>
                    <a:pt x="176" y="302"/>
                    <a:pt x="175" y="302"/>
                  </a:cubicBezTo>
                  <a:cubicBezTo>
                    <a:pt x="175" y="302"/>
                    <a:pt x="173" y="301"/>
                    <a:pt x="172" y="300"/>
                  </a:cubicBezTo>
                  <a:cubicBezTo>
                    <a:pt x="171" y="301"/>
                    <a:pt x="174" y="303"/>
                    <a:pt x="172" y="303"/>
                  </a:cubicBezTo>
                  <a:cubicBezTo>
                    <a:pt x="172" y="304"/>
                    <a:pt x="172" y="305"/>
                    <a:pt x="174" y="305"/>
                  </a:cubicBezTo>
                  <a:cubicBezTo>
                    <a:pt x="173" y="305"/>
                    <a:pt x="173" y="305"/>
                    <a:pt x="172" y="305"/>
                  </a:cubicBezTo>
                  <a:cubicBezTo>
                    <a:pt x="172" y="306"/>
                    <a:pt x="173" y="306"/>
                    <a:pt x="173" y="306"/>
                  </a:cubicBezTo>
                  <a:cubicBezTo>
                    <a:pt x="173" y="306"/>
                    <a:pt x="174" y="306"/>
                    <a:pt x="174" y="306"/>
                  </a:cubicBezTo>
                  <a:cubicBezTo>
                    <a:pt x="175" y="305"/>
                    <a:pt x="175" y="306"/>
                    <a:pt x="176" y="305"/>
                  </a:cubicBezTo>
                  <a:cubicBezTo>
                    <a:pt x="177" y="305"/>
                    <a:pt x="178" y="306"/>
                    <a:pt x="179" y="306"/>
                  </a:cubicBezTo>
                  <a:cubicBezTo>
                    <a:pt x="178" y="306"/>
                    <a:pt x="177" y="305"/>
                    <a:pt x="177" y="304"/>
                  </a:cubicBezTo>
                  <a:cubicBezTo>
                    <a:pt x="178" y="304"/>
                    <a:pt x="177" y="304"/>
                    <a:pt x="176" y="304"/>
                  </a:cubicBezTo>
                  <a:cubicBezTo>
                    <a:pt x="176" y="304"/>
                    <a:pt x="176" y="304"/>
                    <a:pt x="176" y="304"/>
                  </a:cubicBezTo>
                  <a:cubicBezTo>
                    <a:pt x="176" y="304"/>
                    <a:pt x="175" y="304"/>
                    <a:pt x="174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4" y="303"/>
                    <a:pt x="174" y="303"/>
                    <a:pt x="174" y="303"/>
                  </a:cubicBezTo>
                  <a:cubicBezTo>
                    <a:pt x="175" y="303"/>
                    <a:pt x="176" y="303"/>
                    <a:pt x="176" y="303"/>
                  </a:cubicBezTo>
                  <a:cubicBezTo>
                    <a:pt x="176" y="303"/>
                    <a:pt x="175" y="303"/>
                    <a:pt x="177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8" y="303"/>
                    <a:pt x="178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8" y="302"/>
                    <a:pt x="179" y="302"/>
                    <a:pt x="179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80" y="303"/>
                    <a:pt x="181" y="304"/>
                    <a:pt x="181" y="304"/>
                  </a:cubicBezTo>
                  <a:cubicBezTo>
                    <a:pt x="181" y="304"/>
                    <a:pt x="180" y="302"/>
                    <a:pt x="182" y="303"/>
                  </a:cubicBezTo>
                  <a:cubicBezTo>
                    <a:pt x="182" y="303"/>
                    <a:pt x="182" y="302"/>
                    <a:pt x="181" y="301"/>
                  </a:cubicBezTo>
                  <a:cubicBezTo>
                    <a:pt x="181" y="300"/>
                    <a:pt x="183" y="303"/>
                    <a:pt x="182" y="302"/>
                  </a:cubicBezTo>
                  <a:cubicBezTo>
                    <a:pt x="183" y="303"/>
                    <a:pt x="185" y="304"/>
                    <a:pt x="186" y="305"/>
                  </a:cubicBezTo>
                  <a:cubicBezTo>
                    <a:pt x="186" y="305"/>
                    <a:pt x="187" y="306"/>
                    <a:pt x="186" y="306"/>
                  </a:cubicBezTo>
                  <a:cubicBezTo>
                    <a:pt x="187" y="306"/>
                    <a:pt x="187" y="307"/>
                    <a:pt x="187" y="307"/>
                  </a:cubicBezTo>
                  <a:cubicBezTo>
                    <a:pt x="187" y="306"/>
                    <a:pt x="185" y="305"/>
                    <a:pt x="185" y="304"/>
                  </a:cubicBezTo>
                  <a:cubicBezTo>
                    <a:pt x="183" y="303"/>
                    <a:pt x="185" y="304"/>
                    <a:pt x="183" y="302"/>
                  </a:cubicBezTo>
                  <a:cubicBezTo>
                    <a:pt x="184" y="302"/>
                    <a:pt x="184" y="302"/>
                    <a:pt x="184" y="301"/>
                  </a:cubicBezTo>
                  <a:cubicBezTo>
                    <a:pt x="184" y="301"/>
                    <a:pt x="185" y="303"/>
                    <a:pt x="186" y="303"/>
                  </a:cubicBezTo>
                  <a:cubicBezTo>
                    <a:pt x="185" y="302"/>
                    <a:pt x="185" y="301"/>
                    <a:pt x="185" y="301"/>
                  </a:cubicBezTo>
                  <a:cubicBezTo>
                    <a:pt x="185" y="300"/>
                    <a:pt x="184" y="300"/>
                    <a:pt x="184" y="298"/>
                  </a:cubicBezTo>
                  <a:cubicBezTo>
                    <a:pt x="183" y="298"/>
                    <a:pt x="183" y="297"/>
                    <a:pt x="183" y="297"/>
                  </a:cubicBezTo>
                  <a:cubicBezTo>
                    <a:pt x="184" y="299"/>
                    <a:pt x="186" y="301"/>
                    <a:pt x="186" y="301"/>
                  </a:cubicBezTo>
                  <a:cubicBezTo>
                    <a:pt x="188" y="304"/>
                    <a:pt x="185" y="301"/>
                    <a:pt x="187" y="303"/>
                  </a:cubicBezTo>
                  <a:cubicBezTo>
                    <a:pt x="188" y="305"/>
                    <a:pt x="187" y="306"/>
                    <a:pt x="187" y="305"/>
                  </a:cubicBezTo>
                  <a:cubicBezTo>
                    <a:pt x="188" y="307"/>
                    <a:pt x="187" y="305"/>
                    <a:pt x="188" y="307"/>
                  </a:cubicBezTo>
                  <a:cubicBezTo>
                    <a:pt x="188" y="307"/>
                    <a:pt x="188" y="305"/>
                    <a:pt x="188" y="305"/>
                  </a:cubicBezTo>
                  <a:cubicBezTo>
                    <a:pt x="187" y="304"/>
                    <a:pt x="187" y="304"/>
                    <a:pt x="187" y="303"/>
                  </a:cubicBezTo>
                  <a:cubicBezTo>
                    <a:pt x="186" y="300"/>
                    <a:pt x="188" y="304"/>
                    <a:pt x="188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89" y="306"/>
                    <a:pt x="188" y="304"/>
                    <a:pt x="189" y="304"/>
                  </a:cubicBezTo>
                  <a:cubicBezTo>
                    <a:pt x="190" y="307"/>
                    <a:pt x="189" y="305"/>
                    <a:pt x="189" y="306"/>
                  </a:cubicBezTo>
                  <a:cubicBezTo>
                    <a:pt x="190" y="308"/>
                    <a:pt x="190" y="308"/>
                    <a:pt x="190" y="308"/>
                  </a:cubicBezTo>
                  <a:cubicBezTo>
                    <a:pt x="190" y="308"/>
                    <a:pt x="189" y="309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7" y="311"/>
                    <a:pt x="186" y="306"/>
                    <a:pt x="186" y="311"/>
                  </a:cubicBezTo>
                  <a:cubicBezTo>
                    <a:pt x="186" y="312"/>
                    <a:pt x="186" y="312"/>
                    <a:pt x="186" y="312"/>
                  </a:cubicBezTo>
                  <a:cubicBezTo>
                    <a:pt x="185" y="310"/>
                    <a:pt x="185" y="310"/>
                    <a:pt x="185" y="310"/>
                  </a:cubicBezTo>
                  <a:cubicBezTo>
                    <a:pt x="185" y="311"/>
                    <a:pt x="184" y="310"/>
                    <a:pt x="184" y="312"/>
                  </a:cubicBezTo>
                  <a:cubicBezTo>
                    <a:pt x="184" y="310"/>
                    <a:pt x="184" y="310"/>
                    <a:pt x="184" y="310"/>
                  </a:cubicBezTo>
                  <a:cubicBezTo>
                    <a:pt x="184" y="310"/>
                    <a:pt x="184" y="313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2" y="311"/>
                    <a:pt x="182" y="312"/>
                    <a:pt x="181" y="312"/>
                  </a:cubicBezTo>
                  <a:cubicBezTo>
                    <a:pt x="182" y="311"/>
                    <a:pt x="182" y="311"/>
                    <a:pt x="183" y="310"/>
                  </a:cubicBezTo>
                  <a:cubicBezTo>
                    <a:pt x="181" y="308"/>
                    <a:pt x="177" y="307"/>
                    <a:pt x="178" y="311"/>
                  </a:cubicBezTo>
                  <a:cubicBezTo>
                    <a:pt x="178" y="312"/>
                    <a:pt x="176" y="309"/>
                    <a:pt x="176" y="309"/>
                  </a:cubicBezTo>
                  <a:cubicBezTo>
                    <a:pt x="177" y="312"/>
                    <a:pt x="172" y="313"/>
                    <a:pt x="178" y="313"/>
                  </a:cubicBezTo>
                  <a:cubicBezTo>
                    <a:pt x="178" y="313"/>
                    <a:pt x="179" y="313"/>
                    <a:pt x="179" y="313"/>
                  </a:cubicBezTo>
                  <a:cubicBezTo>
                    <a:pt x="179" y="314"/>
                    <a:pt x="180" y="316"/>
                    <a:pt x="183" y="321"/>
                  </a:cubicBezTo>
                  <a:cubicBezTo>
                    <a:pt x="183" y="321"/>
                    <a:pt x="183" y="321"/>
                    <a:pt x="183" y="321"/>
                  </a:cubicBezTo>
                  <a:cubicBezTo>
                    <a:pt x="185" y="320"/>
                    <a:pt x="189" y="325"/>
                    <a:pt x="192" y="323"/>
                  </a:cubicBezTo>
                  <a:cubicBezTo>
                    <a:pt x="192" y="322"/>
                    <a:pt x="192" y="321"/>
                    <a:pt x="192" y="321"/>
                  </a:cubicBezTo>
                  <a:cubicBezTo>
                    <a:pt x="192" y="322"/>
                    <a:pt x="192" y="322"/>
                    <a:pt x="192" y="322"/>
                  </a:cubicBezTo>
                  <a:cubicBezTo>
                    <a:pt x="193" y="320"/>
                    <a:pt x="193" y="320"/>
                    <a:pt x="193" y="320"/>
                  </a:cubicBezTo>
                  <a:cubicBezTo>
                    <a:pt x="193" y="320"/>
                    <a:pt x="193" y="322"/>
                    <a:pt x="192" y="322"/>
                  </a:cubicBezTo>
                  <a:cubicBezTo>
                    <a:pt x="194" y="322"/>
                    <a:pt x="195" y="322"/>
                    <a:pt x="196" y="322"/>
                  </a:cubicBezTo>
                  <a:cubicBezTo>
                    <a:pt x="197" y="320"/>
                    <a:pt x="197" y="322"/>
                    <a:pt x="197" y="320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8" y="320"/>
                    <a:pt x="198" y="320"/>
                    <a:pt x="199" y="322"/>
                  </a:cubicBezTo>
                  <a:cubicBezTo>
                    <a:pt x="199" y="323"/>
                    <a:pt x="199" y="323"/>
                    <a:pt x="199" y="323"/>
                  </a:cubicBezTo>
                  <a:cubicBezTo>
                    <a:pt x="198" y="323"/>
                    <a:pt x="198" y="323"/>
                    <a:pt x="197" y="323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197" y="324"/>
                    <a:pt x="196" y="325"/>
                    <a:pt x="197" y="325"/>
                  </a:cubicBezTo>
                  <a:cubicBezTo>
                    <a:pt x="199" y="325"/>
                    <a:pt x="199" y="325"/>
                    <a:pt x="199" y="325"/>
                  </a:cubicBezTo>
                  <a:cubicBezTo>
                    <a:pt x="199" y="325"/>
                    <a:pt x="201" y="325"/>
                    <a:pt x="199" y="326"/>
                  </a:cubicBezTo>
                  <a:cubicBezTo>
                    <a:pt x="197" y="326"/>
                    <a:pt x="197" y="326"/>
                    <a:pt x="197" y="326"/>
                  </a:cubicBezTo>
                  <a:cubicBezTo>
                    <a:pt x="197" y="326"/>
                    <a:pt x="198" y="326"/>
                    <a:pt x="198" y="326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9" y="326"/>
                    <a:pt x="196" y="327"/>
                    <a:pt x="197" y="327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195" y="328"/>
                    <a:pt x="198" y="327"/>
                    <a:pt x="198" y="327"/>
                  </a:cubicBezTo>
                  <a:cubicBezTo>
                    <a:pt x="198" y="328"/>
                    <a:pt x="195" y="328"/>
                    <a:pt x="194" y="328"/>
                  </a:cubicBezTo>
                  <a:cubicBezTo>
                    <a:pt x="194" y="329"/>
                    <a:pt x="196" y="329"/>
                    <a:pt x="194" y="330"/>
                  </a:cubicBezTo>
                  <a:cubicBezTo>
                    <a:pt x="195" y="330"/>
                    <a:pt x="196" y="331"/>
                    <a:pt x="197" y="331"/>
                  </a:cubicBezTo>
                  <a:cubicBezTo>
                    <a:pt x="197" y="332"/>
                    <a:pt x="194" y="331"/>
                    <a:pt x="195" y="332"/>
                  </a:cubicBezTo>
                  <a:cubicBezTo>
                    <a:pt x="195" y="332"/>
                    <a:pt x="194" y="332"/>
                    <a:pt x="193" y="332"/>
                  </a:cubicBezTo>
                  <a:cubicBezTo>
                    <a:pt x="194" y="332"/>
                    <a:pt x="193" y="333"/>
                    <a:pt x="195" y="332"/>
                  </a:cubicBezTo>
                  <a:cubicBezTo>
                    <a:pt x="194" y="333"/>
                    <a:pt x="194" y="334"/>
                    <a:pt x="195" y="334"/>
                  </a:cubicBezTo>
                  <a:cubicBezTo>
                    <a:pt x="195" y="334"/>
                    <a:pt x="193" y="334"/>
                    <a:pt x="192" y="334"/>
                  </a:cubicBezTo>
                  <a:cubicBezTo>
                    <a:pt x="194" y="334"/>
                    <a:pt x="195" y="335"/>
                    <a:pt x="194" y="335"/>
                  </a:cubicBezTo>
                  <a:cubicBezTo>
                    <a:pt x="196" y="335"/>
                    <a:pt x="196" y="335"/>
                    <a:pt x="198" y="335"/>
                  </a:cubicBezTo>
                  <a:cubicBezTo>
                    <a:pt x="198" y="335"/>
                    <a:pt x="199" y="335"/>
                    <a:pt x="199" y="335"/>
                  </a:cubicBezTo>
                  <a:cubicBezTo>
                    <a:pt x="197" y="336"/>
                    <a:pt x="194" y="336"/>
                    <a:pt x="194" y="336"/>
                  </a:cubicBezTo>
                  <a:cubicBezTo>
                    <a:pt x="191" y="336"/>
                    <a:pt x="194" y="335"/>
                    <a:pt x="192" y="336"/>
                  </a:cubicBezTo>
                  <a:cubicBezTo>
                    <a:pt x="189" y="335"/>
                    <a:pt x="189" y="335"/>
                    <a:pt x="191" y="334"/>
                  </a:cubicBezTo>
                  <a:cubicBezTo>
                    <a:pt x="188" y="334"/>
                    <a:pt x="190" y="335"/>
                    <a:pt x="188" y="335"/>
                  </a:cubicBezTo>
                  <a:cubicBezTo>
                    <a:pt x="188" y="335"/>
                    <a:pt x="189" y="335"/>
                    <a:pt x="190" y="336"/>
                  </a:cubicBezTo>
                  <a:cubicBezTo>
                    <a:pt x="191" y="336"/>
                    <a:pt x="191" y="336"/>
                    <a:pt x="192" y="336"/>
                  </a:cubicBezTo>
                  <a:cubicBezTo>
                    <a:pt x="195" y="336"/>
                    <a:pt x="190" y="336"/>
                    <a:pt x="190" y="337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9" y="337"/>
                    <a:pt x="191" y="337"/>
                    <a:pt x="190" y="337"/>
                  </a:cubicBezTo>
                  <a:cubicBezTo>
                    <a:pt x="187" y="337"/>
                    <a:pt x="190" y="337"/>
                    <a:pt x="188" y="336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5" y="337"/>
                    <a:pt x="188" y="337"/>
                    <a:pt x="188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8" y="338"/>
                    <a:pt x="190" y="338"/>
                    <a:pt x="190" y="337"/>
                  </a:cubicBezTo>
                  <a:cubicBezTo>
                    <a:pt x="193" y="337"/>
                    <a:pt x="190" y="338"/>
                    <a:pt x="191" y="338"/>
                  </a:cubicBezTo>
                  <a:cubicBezTo>
                    <a:pt x="193" y="338"/>
                    <a:pt x="191" y="338"/>
                    <a:pt x="193" y="338"/>
                  </a:cubicBezTo>
                  <a:cubicBezTo>
                    <a:pt x="194" y="338"/>
                    <a:pt x="194" y="338"/>
                    <a:pt x="195" y="338"/>
                  </a:cubicBezTo>
                  <a:cubicBezTo>
                    <a:pt x="195" y="339"/>
                    <a:pt x="193" y="339"/>
                    <a:pt x="191" y="339"/>
                  </a:cubicBezTo>
                  <a:cubicBezTo>
                    <a:pt x="191" y="339"/>
                    <a:pt x="191" y="338"/>
                    <a:pt x="192" y="338"/>
                  </a:cubicBezTo>
                  <a:cubicBezTo>
                    <a:pt x="190" y="338"/>
                    <a:pt x="188" y="339"/>
                    <a:pt x="187" y="338"/>
                  </a:cubicBezTo>
                  <a:cubicBezTo>
                    <a:pt x="186" y="339"/>
                    <a:pt x="188" y="339"/>
                    <a:pt x="189" y="339"/>
                  </a:cubicBezTo>
                  <a:cubicBezTo>
                    <a:pt x="189" y="339"/>
                    <a:pt x="190" y="339"/>
                    <a:pt x="191" y="339"/>
                  </a:cubicBezTo>
                  <a:cubicBezTo>
                    <a:pt x="196" y="340"/>
                    <a:pt x="187" y="339"/>
                    <a:pt x="188" y="340"/>
                  </a:cubicBezTo>
                  <a:cubicBezTo>
                    <a:pt x="191" y="340"/>
                    <a:pt x="193" y="341"/>
                    <a:pt x="196" y="340"/>
                  </a:cubicBezTo>
                  <a:cubicBezTo>
                    <a:pt x="197" y="341"/>
                    <a:pt x="197" y="341"/>
                    <a:pt x="197" y="341"/>
                  </a:cubicBezTo>
                  <a:cubicBezTo>
                    <a:pt x="195" y="341"/>
                    <a:pt x="195" y="341"/>
                    <a:pt x="193" y="341"/>
                  </a:cubicBezTo>
                  <a:cubicBezTo>
                    <a:pt x="193" y="341"/>
                    <a:pt x="193" y="341"/>
                    <a:pt x="193" y="34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189" y="341"/>
                    <a:pt x="188" y="341"/>
                    <a:pt x="187" y="341"/>
                  </a:cubicBezTo>
                  <a:cubicBezTo>
                    <a:pt x="188" y="342"/>
                    <a:pt x="189" y="341"/>
                    <a:pt x="189" y="342"/>
                  </a:cubicBezTo>
                  <a:cubicBezTo>
                    <a:pt x="188" y="342"/>
                    <a:pt x="187" y="342"/>
                    <a:pt x="187" y="342"/>
                  </a:cubicBezTo>
                  <a:cubicBezTo>
                    <a:pt x="188" y="342"/>
                    <a:pt x="190" y="342"/>
                    <a:pt x="191" y="342"/>
                  </a:cubicBezTo>
                  <a:cubicBezTo>
                    <a:pt x="191" y="343"/>
                    <a:pt x="189" y="343"/>
                    <a:pt x="188" y="343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8" y="343"/>
                    <a:pt x="186" y="342"/>
                    <a:pt x="186" y="343"/>
                  </a:cubicBezTo>
                  <a:cubicBezTo>
                    <a:pt x="188" y="343"/>
                    <a:pt x="189" y="343"/>
                    <a:pt x="191" y="343"/>
                  </a:cubicBezTo>
                  <a:cubicBezTo>
                    <a:pt x="191" y="343"/>
                    <a:pt x="190" y="344"/>
                    <a:pt x="190" y="344"/>
                  </a:cubicBezTo>
                  <a:cubicBezTo>
                    <a:pt x="189" y="343"/>
                    <a:pt x="189" y="343"/>
                    <a:pt x="189" y="343"/>
                  </a:cubicBezTo>
                  <a:cubicBezTo>
                    <a:pt x="189" y="344"/>
                    <a:pt x="186" y="343"/>
                    <a:pt x="186" y="344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8" y="344"/>
                    <a:pt x="187" y="344"/>
                    <a:pt x="188" y="344"/>
                  </a:cubicBezTo>
                  <a:cubicBezTo>
                    <a:pt x="187" y="344"/>
                    <a:pt x="187" y="344"/>
                    <a:pt x="187" y="344"/>
                  </a:cubicBezTo>
                  <a:cubicBezTo>
                    <a:pt x="187" y="345"/>
                    <a:pt x="190" y="345"/>
                    <a:pt x="188" y="345"/>
                  </a:cubicBezTo>
                  <a:cubicBezTo>
                    <a:pt x="190" y="345"/>
                    <a:pt x="188" y="345"/>
                    <a:pt x="189" y="345"/>
                  </a:cubicBezTo>
                  <a:cubicBezTo>
                    <a:pt x="191" y="344"/>
                    <a:pt x="191" y="345"/>
                    <a:pt x="191" y="345"/>
                  </a:cubicBezTo>
                  <a:cubicBezTo>
                    <a:pt x="188" y="345"/>
                    <a:pt x="191" y="346"/>
                    <a:pt x="191" y="346"/>
                  </a:cubicBezTo>
                  <a:cubicBezTo>
                    <a:pt x="190" y="346"/>
                    <a:pt x="189" y="346"/>
                    <a:pt x="188" y="346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87" y="346"/>
                    <a:pt x="191" y="347"/>
                    <a:pt x="190" y="347"/>
                  </a:cubicBezTo>
                  <a:cubicBezTo>
                    <a:pt x="189" y="347"/>
                    <a:pt x="187" y="347"/>
                    <a:pt x="187" y="347"/>
                  </a:cubicBezTo>
                  <a:cubicBezTo>
                    <a:pt x="190" y="347"/>
                    <a:pt x="190" y="347"/>
                    <a:pt x="192" y="347"/>
                  </a:cubicBezTo>
                  <a:cubicBezTo>
                    <a:pt x="191" y="348"/>
                    <a:pt x="189" y="347"/>
                    <a:pt x="187" y="347"/>
                  </a:cubicBezTo>
                  <a:cubicBezTo>
                    <a:pt x="189" y="348"/>
                    <a:pt x="185" y="348"/>
                    <a:pt x="188" y="348"/>
                  </a:cubicBezTo>
                  <a:cubicBezTo>
                    <a:pt x="189" y="348"/>
                    <a:pt x="190" y="348"/>
                    <a:pt x="191" y="348"/>
                  </a:cubicBezTo>
                  <a:cubicBezTo>
                    <a:pt x="191" y="349"/>
                    <a:pt x="190" y="348"/>
                    <a:pt x="189" y="348"/>
                  </a:cubicBezTo>
                  <a:cubicBezTo>
                    <a:pt x="189" y="349"/>
                    <a:pt x="191" y="349"/>
                    <a:pt x="192" y="349"/>
                  </a:cubicBezTo>
                  <a:cubicBezTo>
                    <a:pt x="191" y="349"/>
                    <a:pt x="194" y="349"/>
                    <a:pt x="192" y="350"/>
                  </a:cubicBezTo>
                  <a:cubicBezTo>
                    <a:pt x="191" y="350"/>
                    <a:pt x="191" y="349"/>
                    <a:pt x="190" y="349"/>
                  </a:cubicBezTo>
                  <a:cubicBezTo>
                    <a:pt x="190" y="350"/>
                    <a:pt x="194" y="350"/>
                    <a:pt x="195" y="350"/>
                  </a:cubicBezTo>
                  <a:cubicBezTo>
                    <a:pt x="196" y="350"/>
                    <a:pt x="199" y="351"/>
                    <a:pt x="200" y="351"/>
                  </a:cubicBezTo>
                  <a:cubicBezTo>
                    <a:pt x="199" y="352"/>
                    <a:pt x="199" y="351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4" y="351"/>
                    <a:pt x="192" y="350"/>
                    <a:pt x="190" y="350"/>
                  </a:cubicBezTo>
                  <a:cubicBezTo>
                    <a:pt x="191" y="350"/>
                    <a:pt x="191" y="350"/>
                    <a:pt x="191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190" y="350"/>
                    <a:pt x="188" y="351"/>
                    <a:pt x="189" y="351"/>
                  </a:cubicBezTo>
                  <a:cubicBezTo>
                    <a:pt x="190" y="351"/>
                    <a:pt x="188" y="351"/>
                    <a:pt x="189" y="351"/>
                  </a:cubicBezTo>
                  <a:cubicBezTo>
                    <a:pt x="190" y="351"/>
                    <a:pt x="193" y="351"/>
                    <a:pt x="192" y="352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88" y="352"/>
                    <a:pt x="190" y="352"/>
                    <a:pt x="189" y="352"/>
                  </a:cubicBezTo>
                  <a:cubicBezTo>
                    <a:pt x="188" y="352"/>
                    <a:pt x="188" y="352"/>
                    <a:pt x="188" y="352"/>
                  </a:cubicBezTo>
                  <a:cubicBezTo>
                    <a:pt x="188" y="353"/>
                    <a:pt x="188" y="354"/>
                    <a:pt x="192" y="356"/>
                  </a:cubicBezTo>
                  <a:cubicBezTo>
                    <a:pt x="190" y="356"/>
                    <a:pt x="190" y="356"/>
                    <a:pt x="189" y="357"/>
                  </a:cubicBezTo>
                  <a:cubicBezTo>
                    <a:pt x="189" y="357"/>
                    <a:pt x="191" y="357"/>
                    <a:pt x="191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7"/>
                    <a:pt x="189" y="358"/>
                    <a:pt x="191" y="359"/>
                  </a:cubicBezTo>
                  <a:cubicBezTo>
                    <a:pt x="189" y="358"/>
                    <a:pt x="189" y="358"/>
                    <a:pt x="189" y="358"/>
                  </a:cubicBezTo>
                  <a:cubicBezTo>
                    <a:pt x="188" y="359"/>
                    <a:pt x="190" y="359"/>
                    <a:pt x="191" y="359"/>
                  </a:cubicBezTo>
                  <a:cubicBezTo>
                    <a:pt x="189" y="359"/>
                    <a:pt x="189" y="359"/>
                    <a:pt x="189" y="359"/>
                  </a:cubicBezTo>
                  <a:cubicBezTo>
                    <a:pt x="191" y="359"/>
                    <a:pt x="191" y="359"/>
                    <a:pt x="191" y="359"/>
                  </a:cubicBezTo>
                  <a:cubicBezTo>
                    <a:pt x="191" y="360"/>
                    <a:pt x="191" y="360"/>
                    <a:pt x="189" y="360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89" y="360"/>
                    <a:pt x="189" y="361"/>
                    <a:pt x="189" y="362"/>
                  </a:cubicBezTo>
                  <a:cubicBezTo>
                    <a:pt x="190" y="362"/>
                    <a:pt x="191" y="362"/>
                    <a:pt x="192" y="362"/>
                  </a:cubicBezTo>
                  <a:cubicBezTo>
                    <a:pt x="194" y="362"/>
                    <a:pt x="192" y="362"/>
                    <a:pt x="193" y="362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187" y="362"/>
                    <a:pt x="190" y="364"/>
                    <a:pt x="189" y="365"/>
                  </a:cubicBezTo>
                  <a:cubicBezTo>
                    <a:pt x="190" y="365"/>
                    <a:pt x="190" y="365"/>
                    <a:pt x="190" y="365"/>
                  </a:cubicBezTo>
                  <a:cubicBezTo>
                    <a:pt x="188" y="365"/>
                    <a:pt x="190" y="366"/>
                    <a:pt x="189" y="367"/>
                  </a:cubicBezTo>
                  <a:cubicBezTo>
                    <a:pt x="190" y="367"/>
                    <a:pt x="193" y="367"/>
                    <a:pt x="193" y="368"/>
                  </a:cubicBezTo>
                  <a:cubicBezTo>
                    <a:pt x="195" y="368"/>
                    <a:pt x="190" y="368"/>
                    <a:pt x="189" y="368"/>
                  </a:cubicBezTo>
                  <a:cubicBezTo>
                    <a:pt x="190" y="368"/>
                    <a:pt x="190" y="368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1" y="369"/>
                    <a:pt x="191" y="369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0" y="370"/>
                    <a:pt x="189" y="370"/>
                    <a:pt x="189" y="370"/>
                  </a:cubicBezTo>
                  <a:cubicBezTo>
                    <a:pt x="191" y="370"/>
                    <a:pt x="190" y="371"/>
                    <a:pt x="191" y="371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8" y="371"/>
                    <a:pt x="191" y="371"/>
                    <a:pt x="192" y="372"/>
                  </a:cubicBezTo>
                  <a:cubicBezTo>
                    <a:pt x="193" y="372"/>
                    <a:pt x="191" y="372"/>
                    <a:pt x="191" y="372"/>
                  </a:cubicBezTo>
                  <a:cubicBezTo>
                    <a:pt x="190" y="372"/>
                    <a:pt x="191" y="372"/>
                    <a:pt x="191" y="372"/>
                  </a:cubicBezTo>
                  <a:cubicBezTo>
                    <a:pt x="189" y="371"/>
                    <a:pt x="190" y="372"/>
                    <a:pt x="189" y="372"/>
                  </a:cubicBezTo>
                  <a:cubicBezTo>
                    <a:pt x="189" y="372"/>
                    <a:pt x="191" y="372"/>
                    <a:pt x="191" y="372"/>
                  </a:cubicBezTo>
                  <a:cubicBezTo>
                    <a:pt x="190" y="373"/>
                    <a:pt x="191" y="373"/>
                    <a:pt x="189" y="373"/>
                  </a:cubicBezTo>
                  <a:cubicBezTo>
                    <a:pt x="190" y="373"/>
                    <a:pt x="190" y="373"/>
                    <a:pt x="191" y="374"/>
                  </a:cubicBezTo>
                  <a:cubicBezTo>
                    <a:pt x="191" y="373"/>
                    <a:pt x="191" y="373"/>
                    <a:pt x="193" y="373"/>
                  </a:cubicBezTo>
                  <a:cubicBezTo>
                    <a:pt x="193" y="373"/>
                    <a:pt x="193" y="374"/>
                    <a:pt x="192" y="374"/>
                  </a:cubicBezTo>
                  <a:cubicBezTo>
                    <a:pt x="192" y="374"/>
                    <a:pt x="192" y="374"/>
                    <a:pt x="192" y="374"/>
                  </a:cubicBezTo>
                  <a:cubicBezTo>
                    <a:pt x="192" y="374"/>
                    <a:pt x="192" y="374"/>
                    <a:pt x="193" y="374"/>
                  </a:cubicBezTo>
                  <a:cubicBezTo>
                    <a:pt x="191" y="374"/>
                    <a:pt x="191" y="374"/>
                    <a:pt x="191" y="374"/>
                  </a:cubicBezTo>
                  <a:cubicBezTo>
                    <a:pt x="193" y="374"/>
                    <a:pt x="192" y="375"/>
                    <a:pt x="193" y="375"/>
                  </a:cubicBezTo>
                  <a:cubicBezTo>
                    <a:pt x="191" y="375"/>
                    <a:pt x="189" y="375"/>
                    <a:pt x="189" y="375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1" y="376"/>
                    <a:pt x="190" y="376"/>
                    <a:pt x="189" y="376"/>
                  </a:cubicBezTo>
                  <a:cubicBezTo>
                    <a:pt x="188" y="376"/>
                    <a:pt x="194" y="377"/>
                    <a:pt x="192" y="377"/>
                  </a:cubicBezTo>
                  <a:cubicBezTo>
                    <a:pt x="190" y="377"/>
                    <a:pt x="190" y="377"/>
                    <a:pt x="189" y="377"/>
                  </a:cubicBezTo>
                  <a:cubicBezTo>
                    <a:pt x="190" y="378"/>
                    <a:pt x="191" y="378"/>
                    <a:pt x="191" y="378"/>
                  </a:cubicBezTo>
                  <a:cubicBezTo>
                    <a:pt x="192" y="378"/>
                    <a:pt x="189" y="377"/>
                    <a:pt x="191" y="377"/>
                  </a:cubicBezTo>
                  <a:cubicBezTo>
                    <a:pt x="192" y="377"/>
                    <a:pt x="191" y="378"/>
                    <a:pt x="192" y="378"/>
                  </a:cubicBezTo>
                  <a:cubicBezTo>
                    <a:pt x="187" y="378"/>
                    <a:pt x="191" y="380"/>
                    <a:pt x="188" y="380"/>
                  </a:cubicBezTo>
                  <a:cubicBezTo>
                    <a:pt x="191" y="380"/>
                    <a:pt x="189" y="381"/>
                    <a:pt x="190" y="381"/>
                  </a:cubicBezTo>
                  <a:cubicBezTo>
                    <a:pt x="187" y="381"/>
                    <a:pt x="190" y="382"/>
                    <a:pt x="189" y="382"/>
                  </a:cubicBezTo>
                  <a:cubicBezTo>
                    <a:pt x="191" y="382"/>
                    <a:pt x="191" y="382"/>
                    <a:pt x="191" y="382"/>
                  </a:cubicBezTo>
                  <a:cubicBezTo>
                    <a:pt x="190" y="382"/>
                    <a:pt x="195" y="383"/>
                    <a:pt x="192" y="383"/>
                  </a:cubicBezTo>
                  <a:cubicBezTo>
                    <a:pt x="191" y="383"/>
                    <a:pt x="190" y="383"/>
                    <a:pt x="190" y="383"/>
                  </a:cubicBezTo>
                  <a:cubicBezTo>
                    <a:pt x="187" y="383"/>
                    <a:pt x="192" y="384"/>
                    <a:pt x="189" y="384"/>
                  </a:cubicBezTo>
                  <a:cubicBezTo>
                    <a:pt x="190" y="384"/>
                    <a:pt x="192" y="384"/>
                    <a:pt x="193" y="385"/>
                  </a:cubicBezTo>
                  <a:cubicBezTo>
                    <a:pt x="192" y="385"/>
                    <a:pt x="190" y="385"/>
                    <a:pt x="190" y="385"/>
                  </a:cubicBezTo>
                  <a:cubicBezTo>
                    <a:pt x="190" y="386"/>
                    <a:pt x="191" y="386"/>
                    <a:pt x="190" y="386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8" y="386"/>
                    <a:pt x="189" y="386"/>
                    <a:pt x="190" y="387"/>
                  </a:cubicBezTo>
                  <a:cubicBezTo>
                    <a:pt x="188" y="387"/>
                    <a:pt x="189" y="388"/>
                    <a:pt x="188" y="388"/>
                  </a:cubicBezTo>
                  <a:cubicBezTo>
                    <a:pt x="191" y="389"/>
                    <a:pt x="187" y="389"/>
                    <a:pt x="190" y="389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90" y="389"/>
                    <a:pt x="192" y="390"/>
                    <a:pt x="192" y="390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88" y="390"/>
                    <a:pt x="190" y="390"/>
                    <a:pt x="189" y="391"/>
                  </a:cubicBezTo>
                  <a:cubicBezTo>
                    <a:pt x="190" y="390"/>
                    <a:pt x="189" y="391"/>
                    <a:pt x="190" y="391"/>
                  </a:cubicBezTo>
                  <a:cubicBezTo>
                    <a:pt x="191" y="391"/>
                    <a:pt x="191" y="391"/>
                    <a:pt x="191" y="391"/>
                  </a:cubicBezTo>
                  <a:cubicBezTo>
                    <a:pt x="192" y="392"/>
                    <a:pt x="192" y="391"/>
                    <a:pt x="192" y="392"/>
                  </a:cubicBezTo>
                  <a:cubicBezTo>
                    <a:pt x="192" y="392"/>
                    <a:pt x="190" y="392"/>
                    <a:pt x="190" y="392"/>
                  </a:cubicBezTo>
                  <a:cubicBezTo>
                    <a:pt x="189" y="392"/>
                    <a:pt x="190" y="392"/>
                    <a:pt x="190" y="393"/>
                  </a:cubicBezTo>
                  <a:cubicBezTo>
                    <a:pt x="190" y="393"/>
                    <a:pt x="190" y="392"/>
                    <a:pt x="191" y="393"/>
                  </a:cubicBezTo>
                  <a:cubicBezTo>
                    <a:pt x="191" y="393"/>
                    <a:pt x="190" y="393"/>
                    <a:pt x="190" y="393"/>
                  </a:cubicBezTo>
                  <a:cubicBezTo>
                    <a:pt x="190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4"/>
                    <a:pt x="190" y="394"/>
                    <a:pt x="191" y="394"/>
                  </a:cubicBezTo>
                  <a:cubicBezTo>
                    <a:pt x="189" y="395"/>
                    <a:pt x="191" y="396"/>
                    <a:pt x="192" y="396"/>
                  </a:cubicBezTo>
                  <a:cubicBezTo>
                    <a:pt x="192" y="396"/>
                    <a:pt x="190" y="396"/>
                    <a:pt x="191" y="396"/>
                  </a:cubicBezTo>
                  <a:cubicBezTo>
                    <a:pt x="191" y="397"/>
                    <a:pt x="193" y="397"/>
                    <a:pt x="192" y="397"/>
                  </a:cubicBezTo>
                  <a:cubicBezTo>
                    <a:pt x="192" y="397"/>
                    <a:pt x="191" y="397"/>
                    <a:pt x="191" y="398"/>
                  </a:cubicBezTo>
                  <a:cubicBezTo>
                    <a:pt x="190" y="398"/>
                    <a:pt x="192" y="397"/>
                    <a:pt x="192" y="397"/>
                  </a:cubicBezTo>
                  <a:cubicBezTo>
                    <a:pt x="190" y="398"/>
                    <a:pt x="194" y="399"/>
                    <a:pt x="192" y="400"/>
                  </a:cubicBezTo>
                  <a:cubicBezTo>
                    <a:pt x="192" y="399"/>
                    <a:pt x="191" y="399"/>
                    <a:pt x="191" y="399"/>
                  </a:cubicBezTo>
                  <a:cubicBezTo>
                    <a:pt x="191" y="400"/>
                    <a:pt x="192" y="400"/>
                    <a:pt x="194" y="401"/>
                  </a:cubicBezTo>
                  <a:cubicBezTo>
                    <a:pt x="192" y="401"/>
                    <a:pt x="192" y="401"/>
                    <a:pt x="192" y="401"/>
                  </a:cubicBezTo>
                  <a:cubicBezTo>
                    <a:pt x="192" y="401"/>
                    <a:pt x="193" y="401"/>
                    <a:pt x="194" y="401"/>
                  </a:cubicBezTo>
                  <a:cubicBezTo>
                    <a:pt x="195" y="401"/>
                    <a:pt x="196" y="401"/>
                    <a:pt x="196" y="402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6" y="402"/>
                    <a:pt x="197" y="402"/>
                    <a:pt x="197" y="402"/>
                  </a:cubicBezTo>
                  <a:cubicBezTo>
                    <a:pt x="196" y="403"/>
                    <a:pt x="196" y="402"/>
                    <a:pt x="195" y="402"/>
                  </a:cubicBezTo>
                  <a:cubicBezTo>
                    <a:pt x="193" y="403"/>
                    <a:pt x="194" y="404"/>
                    <a:pt x="194" y="404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6" y="404"/>
                    <a:pt x="194" y="404"/>
                    <a:pt x="194" y="404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198" y="404"/>
                    <a:pt x="197" y="405"/>
                    <a:pt x="196" y="405"/>
                  </a:cubicBezTo>
                  <a:cubicBezTo>
                    <a:pt x="196" y="405"/>
                    <a:pt x="199" y="406"/>
                    <a:pt x="201" y="406"/>
                  </a:cubicBezTo>
                  <a:cubicBezTo>
                    <a:pt x="200" y="406"/>
                    <a:pt x="201" y="406"/>
                    <a:pt x="201" y="407"/>
                  </a:cubicBezTo>
                  <a:cubicBezTo>
                    <a:pt x="200" y="407"/>
                    <a:pt x="202" y="407"/>
                    <a:pt x="200" y="407"/>
                  </a:cubicBezTo>
                  <a:cubicBezTo>
                    <a:pt x="199" y="407"/>
                    <a:pt x="199" y="407"/>
                    <a:pt x="199" y="407"/>
                  </a:cubicBezTo>
                  <a:cubicBezTo>
                    <a:pt x="199" y="407"/>
                    <a:pt x="197" y="407"/>
                    <a:pt x="196" y="407"/>
                  </a:cubicBezTo>
                  <a:cubicBezTo>
                    <a:pt x="196" y="407"/>
                    <a:pt x="196" y="408"/>
                    <a:pt x="195" y="409"/>
                  </a:cubicBezTo>
                  <a:cubicBezTo>
                    <a:pt x="198" y="408"/>
                    <a:pt x="197" y="410"/>
                    <a:pt x="199" y="409"/>
                  </a:cubicBezTo>
                  <a:cubicBezTo>
                    <a:pt x="200" y="410"/>
                    <a:pt x="197" y="410"/>
                    <a:pt x="197" y="410"/>
                  </a:cubicBezTo>
                  <a:cubicBezTo>
                    <a:pt x="198" y="411"/>
                    <a:pt x="197" y="411"/>
                    <a:pt x="197" y="412"/>
                  </a:cubicBezTo>
                  <a:cubicBezTo>
                    <a:pt x="197" y="412"/>
                    <a:pt x="197" y="412"/>
                    <a:pt x="197" y="412"/>
                  </a:cubicBezTo>
                  <a:cubicBezTo>
                    <a:pt x="198" y="412"/>
                    <a:pt x="197" y="413"/>
                    <a:pt x="199" y="413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97" y="414"/>
                    <a:pt x="201" y="413"/>
                    <a:pt x="200" y="414"/>
                  </a:cubicBezTo>
                  <a:cubicBezTo>
                    <a:pt x="199" y="414"/>
                    <a:pt x="199" y="414"/>
                    <a:pt x="199" y="414"/>
                  </a:cubicBezTo>
                  <a:cubicBezTo>
                    <a:pt x="200" y="414"/>
                    <a:pt x="198" y="415"/>
                    <a:pt x="200" y="415"/>
                  </a:cubicBezTo>
                  <a:cubicBezTo>
                    <a:pt x="199" y="415"/>
                    <a:pt x="199" y="415"/>
                    <a:pt x="198" y="415"/>
                  </a:cubicBezTo>
                  <a:cubicBezTo>
                    <a:pt x="199" y="415"/>
                    <a:pt x="199" y="416"/>
                    <a:pt x="200" y="416"/>
                  </a:cubicBezTo>
                  <a:cubicBezTo>
                    <a:pt x="198" y="416"/>
                    <a:pt x="198" y="416"/>
                    <a:pt x="198" y="416"/>
                  </a:cubicBezTo>
                  <a:cubicBezTo>
                    <a:pt x="197" y="417"/>
                    <a:pt x="201" y="416"/>
                    <a:pt x="200" y="417"/>
                  </a:cubicBezTo>
                  <a:cubicBezTo>
                    <a:pt x="200" y="417"/>
                    <a:pt x="199" y="417"/>
                    <a:pt x="199" y="417"/>
                  </a:cubicBezTo>
                  <a:cubicBezTo>
                    <a:pt x="200" y="417"/>
                    <a:pt x="200" y="418"/>
                    <a:pt x="200" y="418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21"/>
                    <a:pt x="198" y="423"/>
                    <a:pt x="201" y="425"/>
                  </a:cubicBezTo>
                  <a:cubicBezTo>
                    <a:pt x="198" y="425"/>
                    <a:pt x="199" y="424"/>
                    <a:pt x="197" y="425"/>
                  </a:cubicBezTo>
                  <a:cubicBezTo>
                    <a:pt x="200" y="425"/>
                    <a:pt x="198" y="425"/>
                    <a:pt x="199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199" y="426"/>
                    <a:pt x="198" y="426"/>
                    <a:pt x="198" y="426"/>
                  </a:cubicBezTo>
                  <a:cubicBezTo>
                    <a:pt x="199" y="426"/>
                    <a:pt x="199" y="426"/>
                    <a:pt x="199" y="426"/>
                  </a:cubicBezTo>
                  <a:cubicBezTo>
                    <a:pt x="199" y="426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8" y="427"/>
                    <a:pt x="197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7" y="428"/>
                    <a:pt x="197" y="428"/>
                    <a:pt x="197" y="428"/>
                  </a:cubicBezTo>
                  <a:cubicBezTo>
                    <a:pt x="200" y="428"/>
                    <a:pt x="198" y="428"/>
                    <a:pt x="198" y="428"/>
                  </a:cubicBezTo>
                  <a:cubicBezTo>
                    <a:pt x="197" y="429"/>
                    <a:pt x="194" y="427"/>
                    <a:pt x="194" y="429"/>
                  </a:cubicBezTo>
                  <a:cubicBezTo>
                    <a:pt x="194" y="429"/>
                    <a:pt x="194" y="429"/>
                    <a:pt x="194" y="429"/>
                  </a:cubicBezTo>
                  <a:cubicBezTo>
                    <a:pt x="189" y="432"/>
                    <a:pt x="183" y="435"/>
                    <a:pt x="180" y="441"/>
                  </a:cubicBezTo>
                  <a:cubicBezTo>
                    <a:pt x="180" y="442"/>
                    <a:pt x="179" y="443"/>
                    <a:pt x="178" y="444"/>
                  </a:cubicBezTo>
                  <a:cubicBezTo>
                    <a:pt x="178" y="441"/>
                    <a:pt x="178" y="437"/>
                    <a:pt x="180" y="434"/>
                  </a:cubicBezTo>
                  <a:cubicBezTo>
                    <a:pt x="179" y="431"/>
                    <a:pt x="178" y="427"/>
                    <a:pt x="179" y="425"/>
                  </a:cubicBezTo>
                  <a:cubicBezTo>
                    <a:pt x="178" y="412"/>
                    <a:pt x="182" y="402"/>
                    <a:pt x="179" y="389"/>
                  </a:cubicBezTo>
                  <a:cubicBezTo>
                    <a:pt x="179" y="390"/>
                    <a:pt x="178" y="389"/>
                    <a:pt x="177" y="389"/>
                  </a:cubicBezTo>
                  <a:cubicBezTo>
                    <a:pt x="178" y="389"/>
                    <a:pt x="178" y="389"/>
                    <a:pt x="178" y="389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6" y="387"/>
                    <a:pt x="178" y="387"/>
                    <a:pt x="178" y="388"/>
                  </a:cubicBezTo>
                  <a:cubicBezTo>
                    <a:pt x="178" y="383"/>
                    <a:pt x="177" y="379"/>
                    <a:pt x="178" y="374"/>
                  </a:cubicBezTo>
                  <a:cubicBezTo>
                    <a:pt x="175" y="374"/>
                    <a:pt x="177" y="371"/>
                    <a:pt x="175" y="371"/>
                  </a:cubicBezTo>
                  <a:cubicBezTo>
                    <a:pt x="176" y="371"/>
                    <a:pt x="176" y="371"/>
                    <a:pt x="176" y="371"/>
                  </a:cubicBezTo>
                  <a:cubicBezTo>
                    <a:pt x="175" y="368"/>
                    <a:pt x="175" y="368"/>
                    <a:pt x="177" y="365"/>
                  </a:cubicBezTo>
                  <a:cubicBezTo>
                    <a:pt x="178" y="353"/>
                    <a:pt x="176" y="340"/>
                    <a:pt x="174" y="326"/>
                  </a:cubicBezTo>
                  <a:cubicBezTo>
                    <a:pt x="170" y="313"/>
                    <a:pt x="162" y="297"/>
                    <a:pt x="148" y="288"/>
                  </a:cubicBezTo>
                  <a:cubicBezTo>
                    <a:pt x="143" y="290"/>
                    <a:pt x="142" y="286"/>
                    <a:pt x="138" y="288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6" y="288"/>
                    <a:pt x="136" y="286"/>
                    <a:pt x="133" y="284"/>
                  </a:cubicBezTo>
                  <a:cubicBezTo>
                    <a:pt x="133" y="285"/>
                    <a:pt x="132" y="284"/>
                    <a:pt x="132" y="286"/>
                  </a:cubicBezTo>
                  <a:cubicBezTo>
                    <a:pt x="131" y="287"/>
                    <a:pt x="131" y="282"/>
                    <a:pt x="129" y="283"/>
                  </a:cubicBezTo>
                  <a:cubicBezTo>
                    <a:pt x="129" y="282"/>
                    <a:pt x="129" y="284"/>
                    <a:pt x="129" y="283"/>
                  </a:cubicBezTo>
                  <a:cubicBezTo>
                    <a:pt x="125" y="285"/>
                    <a:pt x="129" y="282"/>
                    <a:pt x="127" y="279"/>
                  </a:cubicBezTo>
                  <a:cubicBezTo>
                    <a:pt x="120" y="278"/>
                    <a:pt x="113" y="280"/>
                    <a:pt x="107" y="278"/>
                  </a:cubicBezTo>
                  <a:cubicBezTo>
                    <a:pt x="108" y="278"/>
                    <a:pt x="108" y="280"/>
                    <a:pt x="107" y="280"/>
                  </a:cubicBezTo>
                  <a:cubicBezTo>
                    <a:pt x="107" y="276"/>
                    <a:pt x="105" y="280"/>
                    <a:pt x="104" y="279"/>
                  </a:cubicBezTo>
                  <a:cubicBezTo>
                    <a:pt x="104" y="278"/>
                    <a:pt x="105" y="278"/>
                    <a:pt x="105" y="278"/>
                  </a:cubicBezTo>
                  <a:cubicBezTo>
                    <a:pt x="103" y="276"/>
                    <a:pt x="101" y="278"/>
                    <a:pt x="98" y="277"/>
                  </a:cubicBezTo>
                  <a:cubicBezTo>
                    <a:pt x="96" y="278"/>
                    <a:pt x="94" y="275"/>
                    <a:pt x="92" y="277"/>
                  </a:cubicBezTo>
                  <a:cubicBezTo>
                    <a:pt x="93" y="275"/>
                    <a:pt x="91" y="276"/>
                    <a:pt x="91" y="275"/>
                  </a:cubicBezTo>
                  <a:cubicBezTo>
                    <a:pt x="89" y="279"/>
                    <a:pt x="88" y="273"/>
                    <a:pt x="85" y="275"/>
                  </a:cubicBezTo>
                  <a:cubicBezTo>
                    <a:pt x="86" y="275"/>
                    <a:pt x="86" y="275"/>
                    <a:pt x="86" y="275"/>
                  </a:cubicBezTo>
                  <a:cubicBezTo>
                    <a:pt x="80" y="274"/>
                    <a:pt x="77" y="272"/>
                    <a:pt x="72" y="271"/>
                  </a:cubicBezTo>
                  <a:cubicBezTo>
                    <a:pt x="69" y="270"/>
                    <a:pt x="69" y="264"/>
                    <a:pt x="66" y="264"/>
                  </a:cubicBezTo>
                  <a:cubicBezTo>
                    <a:pt x="65" y="265"/>
                    <a:pt x="65" y="265"/>
                    <a:pt x="64" y="265"/>
                  </a:cubicBezTo>
                  <a:cubicBezTo>
                    <a:pt x="64" y="264"/>
                    <a:pt x="65" y="264"/>
                    <a:pt x="65" y="264"/>
                  </a:cubicBezTo>
                  <a:cubicBezTo>
                    <a:pt x="63" y="263"/>
                    <a:pt x="63" y="260"/>
                    <a:pt x="62" y="259"/>
                  </a:cubicBezTo>
                  <a:cubicBezTo>
                    <a:pt x="62" y="259"/>
                    <a:pt x="61" y="258"/>
                    <a:pt x="60" y="259"/>
                  </a:cubicBezTo>
                  <a:cubicBezTo>
                    <a:pt x="61" y="256"/>
                    <a:pt x="56" y="255"/>
                    <a:pt x="57" y="252"/>
                  </a:cubicBezTo>
                  <a:cubicBezTo>
                    <a:pt x="54" y="254"/>
                    <a:pt x="54" y="252"/>
                    <a:pt x="53" y="251"/>
                  </a:cubicBezTo>
                  <a:cubicBezTo>
                    <a:pt x="53" y="251"/>
                    <a:pt x="54" y="250"/>
                    <a:pt x="54" y="250"/>
                  </a:cubicBezTo>
                  <a:cubicBezTo>
                    <a:pt x="53" y="249"/>
                    <a:pt x="53" y="248"/>
                    <a:pt x="53" y="245"/>
                  </a:cubicBezTo>
                  <a:cubicBezTo>
                    <a:pt x="52" y="245"/>
                    <a:pt x="50" y="245"/>
                    <a:pt x="50" y="244"/>
                  </a:cubicBezTo>
                  <a:cubicBezTo>
                    <a:pt x="52" y="242"/>
                    <a:pt x="50" y="241"/>
                    <a:pt x="50" y="240"/>
                  </a:cubicBezTo>
                  <a:cubicBezTo>
                    <a:pt x="48" y="241"/>
                    <a:pt x="46" y="240"/>
                    <a:pt x="47" y="239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6" y="235"/>
                    <a:pt x="48" y="230"/>
                    <a:pt x="44" y="225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2" y="219"/>
                    <a:pt x="42" y="213"/>
                    <a:pt x="37" y="209"/>
                  </a:cubicBezTo>
                  <a:cubicBezTo>
                    <a:pt x="37" y="208"/>
                    <a:pt x="37" y="207"/>
                    <a:pt x="36" y="205"/>
                  </a:cubicBezTo>
                  <a:cubicBezTo>
                    <a:pt x="37" y="205"/>
                    <a:pt x="39" y="204"/>
                    <a:pt x="40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41" y="201"/>
                    <a:pt x="44" y="197"/>
                    <a:pt x="48" y="196"/>
                  </a:cubicBezTo>
                  <a:cubicBezTo>
                    <a:pt x="47" y="198"/>
                    <a:pt x="49" y="198"/>
                    <a:pt x="49" y="199"/>
                  </a:cubicBezTo>
                  <a:cubicBezTo>
                    <a:pt x="50" y="198"/>
                    <a:pt x="50" y="196"/>
                    <a:pt x="52" y="196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2" y="197"/>
                    <a:pt x="56" y="193"/>
                    <a:pt x="59" y="190"/>
                  </a:cubicBezTo>
                  <a:cubicBezTo>
                    <a:pt x="59" y="197"/>
                    <a:pt x="61" y="192"/>
                    <a:pt x="62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2"/>
                    <a:pt x="61" y="203"/>
                    <a:pt x="62" y="206"/>
                  </a:cubicBezTo>
                  <a:cubicBezTo>
                    <a:pt x="64" y="206"/>
                    <a:pt x="65" y="204"/>
                    <a:pt x="64" y="199"/>
                  </a:cubicBezTo>
                  <a:cubicBezTo>
                    <a:pt x="68" y="202"/>
                    <a:pt x="65" y="203"/>
                    <a:pt x="68" y="212"/>
                  </a:cubicBezTo>
                  <a:cubicBezTo>
                    <a:pt x="71" y="214"/>
                    <a:pt x="66" y="208"/>
                    <a:pt x="69" y="207"/>
                  </a:cubicBezTo>
                  <a:cubicBezTo>
                    <a:pt x="70" y="206"/>
                    <a:pt x="71" y="211"/>
                    <a:pt x="75" y="215"/>
                  </a:cubicBezTo>
                  <a:cubicBezTo>
                    <a:pt x="82" y="221"/>
                    <a:pt x="78" y="220"/>
                    <a:pt x="81" y="223"/>
                  </a:cubicBezTo>
                  <a:cubicBezTo>
                    <a:pt x="79" y="223"/>
                    <a:pt x="71" y="217"/>
                    <a:pt x="73" y="217"/>
                  </a:cubicBezTo>
                  <a:cubicBezTo>
                    <a:pt x="65" y="209"/>
                    <a:pt x="73" y="224"/>
                    <a:pt x="68" y="218"/>
                  </a:cubicBezTo>
                  <a:cubicBezTo>
                    <a:pt x="75" y="226"/>
                    <a:pt x="76" y="226"/>
                    <a:pt x="82" y="226"/>
                  </a:cubicBezTo>
                  <a:cubicBezTo>
                    <a:pt x="79" y="225"/>
                    <a:pt x="85" y="224"/>
                    <a:pt x="82" y="223"/>
                  </a:cubicBezTo>
                  <a:cubicBezTo>
                    <a:pt x="98" y="219"/>
                    <a:pt x="96" y="225"/>
                    <a:pt x="106" y="216"/>
                  </a:cubicBezTo>
                  <a:cubicBezTo>
                    <a:pt x="103" y="216"/>
                    <a:pt x="111" y="202"/>
                    <a:pt x="104" y="206"/>
                  </a:cubicBezTo>
                  <a:cubicBezTo>
                    <a:pt x="104" y="204"/>
                    <a:pt x="105" y="201"/>
                    <a:pt x="107" y="200"/>
                  </a:cubicBezTo>
                  <a:cubicBezTo>
                    <a:pt x="107" y="203"/>
                    <a:pt x="110" y="197"/>
                    <a:pt x="110" y="201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4" y="201"/>
                    <a:pt x="118" y="196"/>
                    <a:pt x="120" y="194"/>
                  </a:cubicBezTo>
                  <a:cubicBezTo>
                    <a:pt x="121" y="189"/>
                    <a:pt x="117" y="195"/>
                    <a:pt x="119" y="190"/>
                  </a:cubicBezTo>
                  <a:cubicBezTo>
                    <a:pt x="119" y="192"/>
                    <a:pt x="121" y="189"/>
                    <a:pt x="122" y="186"/>
                  </a:cubicBezTo>
                  <a:cubicBezTo>
                    <a:pt x="120" y="191"/>
                    <a:pt x="119" y="186"/>
                    <a:pt x="120" y="182"/>
                  </a:cubicBezTo>
                  <a:cubicBezTo>
                    <a:pt x="120" y="181"/>
                    <a:pt x="121" y="180"/>
                    <a:pt x="121" y="179"/>
                  </a:cubicBezTo>
                  <a:cubicBezTo>
                    <a:pt x="122" y="180"/>
                    <a:pt x="122" y="180"/>
                    <a:pt x="122" y="181"/>
                  </a:cubicBezTo>
                  <a:cubicBezTo>
                    <a:pt x="122" y="182"/>
                    <a:pt x="122" y="182"/>
                    <a:pt x="122" y="183"/>
                  </a:cubicBezTo>
                  <a:cubicBezTo>
                    <a:pt x="123" y="183"/>
                    <a:pt x="123" y="183"/>
                    <a:pt x="123" y="183"/>
                  </a:cubicBezTo>
                  <a:cubicBezTo>
                    <a:pt x="123" y="183"/>
                    <a:pt x="122" y="183"/>
                    <a:pt x="122" y="183"/>
                  </a:cubicBezTo>
                  <a:cubicBezTo>
                    <a:pt x="122" y="188"/>
                    <a:pt x="125" y="188"/>
                    <a:pt x="126" y="189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30" y="197"/>
                    <a:pt x="134" y="202"/>
                    <a:pt x="132" y="203"/>
                  </a:cubicBezTo>
                  <a:cubicBezTo>
                    <a:pt x="134" y="205"/>
                    <a:pt x="136" y="206"/>
                    <a:pt x="135" y="203"/>
                  </a:cubicBezTo>
                  <a:cubicBezTo>
                    <a:pt x="136" y="205"/>
                    <a:pt x="140" y="212"/>
                    <a:pt x="151" y="211"/>
                  </a:cubicBezTo>
                  <a:cubicBezTo>
                    <a:pt x="161" y="208"/>
                    <a:pt x="165" y="201"/>
                    <a:pt x="167" y="197"/>
                  </a:cubicBezTo>
                  <a:cubicBezTo>
                    <a:pt x="164" y="201"/>
                    <a:pt x="163" y="200"/>
                    <a:pt x="162" y="200"/>
                  </a:cubicBezTo>
                  <a:cubicBezTo>
                    <a:pt x="161" y="197"/>
                    <a:pt x="164" y="198"/>
                    <a:pt x="164" y="194"/>
                  </a:cubicBezTo>
                  <a:cubicBezTo>
                    <a:pt x="165" y="195"/>
                    <a:pt x="167" y="192"/>
                    <a:pt x="166" y="196"/>
                  </a:cubicBezTo>
                  <a:cubicBezTo>
                    <a:pt x="170" y="191"/>
                    <a:pt x="171" y="185"/>
                    <a:pt x="173" y="179"/>
                  </a:cubicBezTo>
                  <a:cubicBezTo>
                    <a:pt x="173" y="180"/>
                    <a:pt x="173" y="180"/>
                    <a:pt x="174" y="181"/>
                  </a:cubicBezTo>
                  <a:cubicBezTo>
                    <a:pt x="174" y="181"/>
                    <a:pt x="174" y="181"/>
                    <a:pt x="174" y="182"/>
                  </a:cubicBezTo>
                  <a:cubicBezTo>
                    <a:pt x="174" y="182"/>
                    <a:pt x="174" y="182"/>
                    <a:pt x="174" y="183"/>
                  </a:cubicBezTo>
                  <a:cubicBezTo>
                    <a:pt x="175" y="184"/>
                    <a:pt x="175" y="185"/>
                    <a:pt x="176" y="186"/>
                  </a:cubicBezTo>
                  <a:cubicBezTo>
                    <a:pt x="175" y="185"/>
                    <a:pt x="175" y="185"/>
                    <a:pt x="175" y="184"/>
                  </a:cubicBezTo>
                  <a:cubicBezTo>
                    <a:pt x="175" y="185"/>
                    <a:pt x="175" y="186"/>
                    <a:pt x="176" y="187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9"/>
                    <a:pt x="177" y="190"/>
                    <a:pt x="178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94"/>
                    <a:pt x="188" y="201"/>
                    <a:pt x="189" y="198"/>
                  </a:cubicBezTo>
                  <a:cubicBezTo>
                    <a:pt x="205" y="196"/>
                    <a:pt x="210" y="186"/>
                    <a:pt x="213" y="179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7"/>
                    <a:pt x="214" y="177"/>
                  </a:cubicBezTo>
                  <a:cubicBezTo>
                    <a:pt x="214" y="177"/>
                    <a:pt x="215" y="177"/>
                    <a:pt x="215" y="177"/>
                  </a:cubicBezTo>
                  <a:cubicBezTo>
                    <a:pt x="219" y="183"/>
                    <a:pt x="215" y="181"/>
                    <a:pt x="216" y="184"/>
                  </a:cubicBezTo>
                  <a:cubicBezTo>
                    <a:pt x="224" y="191"/>
                    <a:pt x="234" y="187"/>
                    <a:pt x="239" y="182"/>
                  </a:cubicBezTo>
                  <a:cubicBezTo>
                    <a:pt x="239" y="182"/>
                    <a:pt x="240" y="183"/>
                    <a:pt x="239" y="183"/>
                  </a:cubicBezTo>
                  <a:cubicBezTo>
                    <a:pt x="244" y="179"/>
                    <a:pt x="250" y="173"/>
                    <a:pt x="253" y="167"/>
                  </a:cubicBezTo>
                  <a:cubicBezTo>
                    <a:pt x="255" y="173"/>
                    <a:pt x="258" y="178"/>
                    <a:pt x="262" y="183"/>
                  </a:cubicBezTo>
                  <a:cubicBezTo>
                    <a:pt x="272" y="194"/>
                    <a:pt x="282" y="179"/>
                    <a:pt x="282" y="172"/>
                  </a:cubicBezTo>
                  <a:cubicBezTo>
                    <a:pt x="282" y="171"/>
                    <a:pt x="283" y="172"/>
                    <a:pt x="283" y="173"/>
                  </a:cubicBezTo>
                  <a:cubicBezTo>
                    <a:pt x="283" y="162"/>
                    <a:pt x="288" y="150"/>
                    <a:pt x="283" y="141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2" y="136"/>
                    <a:pt x="283" y="136"/>
                    <a:pt x="284" y="134"/>
                  </a:cubicBezTo>
                  <a:cubicBezTo>
                    <a:pt x="283" y="132"/>
                    <a:pt x="283" y="124"/>
                    <a:pt x="282" y="122"/>
                  </a:cubicBezTo>
                  <a:cubicBezTo>
                    <a:pt x="283" y="121"/>
                    <a:pt x="283" y="123"/>
                    <a:pt x="283" y="123"/>
                  </a:cubicBezTo>
                  <a:cubicBezTo>
                    <a:pt x="284" y="122"/>
                    <a:pt x="284" y="121"/>
                    <a:pt x="284" y="120"/>
                  </a:cubicBezTo>
                  <a:cubicBezTo>
                    <a:pt x="285" y="120"/>
                    <a:pt x="286" y="120"/>
                    <a:pt x="287" y="120"/>
                  </a:cubicBezTo>
                  <a:cubicBezTo>
                    <a:pt x="293" y="141"/>
                    <a:pt x="294" y="171"/>
                    <a:pt x="312" y="180"/>
                  </a:cubicBezTo>
                  <a:cubicBezTo>
                    <a:pt x="316" y="182"/>
                    <a:pt x="313" y="183"/>
                    <a:pt x="315" y="184"/>
                  </a:cubicBezTo>
                  <a:cubicBezTo>
                    <a:pt x="325" y="187"/>
                    <a:pt x="336" y="188"/>
                    <a:pt x="347" y="188"/>
                  </a:cubicBezTo>
                  <a:cubicBezTo>
                    <a:pt x="346" y="189"/>
                    <a:pt x="345" y="190"/>
                    <a:pt x="344" y="191"/>
                  </a:cubicBezTo>
                  <a:cubicBezTo>
                    <a:pt x="346" y="193"/>
                    <a:pt x="342" y="195"/>
                    <a:pt x="343" y="196"/>
                  </a:cubicBezTo>
                  <a:cubicBezTo>
                    <a:pt x="343" y="196"/>
                    <a:pt x="343" y="196"/>
                    <a:pt x="343" y="195"/>
                  </a:cubicBezTo>
                  <a:cubicBezTo>
                    <a:pt x="340" y="201"/>
                    <a:pt x="343" y="196"/>
                    <a:pt x="338" y="200"/>
                  </a:cubicBezTo>
                  <a:cubicBezTo>
                    <a:pt x="327" y="213"/>
                    <a:pt x="329" y="230"/>
                    <a:pt x="329" y="240"/>
                  </a:cubicBezTo>
                  <a:cubicBezTo>
                    <a:pt x="330" y="251"/>
                    <a:pt x="331" y="257"/>
                    <a:pt x="326" y="263"/>
                  </a:cubicBezTo>
                  <a:cubicBezTo>
                    <a:pt x="327" y="267"/>
                    <a:pt x="324" y="267"/>
                    <a:pt x="325" y="270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4" y="271"/>
                    <a:pt x="323" y="270"/>
                    <a:pt x="321" y="270"/>
                  </a:cubicBezTo>
                  <a:cubicBezTo>
                    <a:pt x="321" y="271"/>
                    <a:pt x="320" y="271"/>
                    <a:pt x="321" y="272"/>
                  </a:cubicBezTo>
                  <a:cubicBezTo>
                    <a:pt x="322" y="274"/>
                    <a:pt x="319" y="270"/>
                    <a:pt x="318" y="271"/>
                  </a:cubicBezTo>
                  <a:cubicBezTo>
                    <a:pt x="318" y="271"/>
                    <a:pt x="319" y="272"/>
                    <a:pt x="318" y="272"/>
                  </a:cubicBezTo>
                  <a:cubicBezTo>
                    <a:pt x="317" y="275"/>
                    <a:pt x="318" y="271"/>
                    <a:pt x="315" y="270"/>
                  </a:cubicBezTo>
                  <a:cubicBezTo>
                    <a:pt x="311" y="273"/>
                    <a:pt x="306" y="276"/>
                    <a:pt x="302" y="277"/>
                  </a:cubicBezTo>
                  <a:cubicBezTo>
                    <a:pt x="302" y="277"/>
                    <a:pt x="303" y="278"/>
                    <a:pt x="302" y="278"/>
                  </a:cubicBezTo>
                  <a:cubicBezTo>
                    <a:pt x="301" y="275"/>
                    <a:pt x="301" y="280"/>
                    <a:pt x="299" y="279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7" y="277"/>
                    <a:pt x="296" y="279"/>
                    <a:pt x="293" y="279"/>
                  </a:cubicBezTo>
                  <a:cubicBezTo>
                    <a:pt x="292" y="280"/>
                    <a:pt x="288" y="279"/>
                    <a:pt x="287" y="281"/>
                  </a:cubicBezTo>
                  <a:cubicBezTo>
                    <a:pt x="287" y="280"/>
                    <a:pt x="286" y="280"/>
                    <a:pt x="285" y="280"/>
                  </a:cubicBezTo>
                  <a:cubicBezTo>
                    <a:pt x="285" y="284"/>
                    <a:pt x="281" y="280"/>
                    <a:pt x="280" y="284"/>
                  </a:cubicBezTo>
                  <a:cubicBezTo>
                    <a:pt x="280" y="283"/>
                    <a:pt x="280" y="283"/>
                    <a:pt x="280" y="283"/>
                  </a:cubicBezTo>
                  <a:cubicBezTo>
                    <a:pt x="274" y="287"/>
                    <a:pt x="267" y="290"/>
                    <a:pt x="263" y="297"/>
                  </a:cubicBezTo>
                  <a:cubicBezTo>
                    <a:pt x="260" y="300"/>
                    <a:pt x="256" y="300"/>
                    <a:pt x="254" y="305"/>
                  </a:cubicBezTo>
                  <a:cubicBezTo>
                    <a:pt x="254" y="306"/>
                    <a:pt x="255" y="306"/>
                    <a:pt x="255" y="307"/>
                  </a:cubicBezTo>
                  <a:cubicBezTo>
                    <a:pt x="255" y="308"/>
                    <a:pt x="254" y="306"/>
                    <a:pt x="254" y="306"/>
                  </a:cubicBezTo>
                  <a:cubicBezTo>
                    <a:pt x="254" y="309"/>
                    <a:pt x="251" y="310"/>
                    <a:pt x="250" y="312"/>
                  </a:cubicBezTo>
                  <a:cubicBezTo>
                    <a:pt x="250" y="313"/>
                    <a:pt x="250" y="314"/>
                    <a:pt x="251" y="314"/>
                  </a:cubicBezTo>
                  <a:cubicBezTo>
                    <a:pt x="247" y="315"/>
                    <a:pt x="248" y="320"/>
                    <a:pt x="245" y="322"/>
                  </a:cubicBezTo>
                  <a:cubicBezTo>
                    <a:pt x="248" y="322"/>
                    <a:pt x="246" y="324"/>
                    <a:pt x="247" y="325"/>
                  </a:cubicBezTo>
                  <a:cubicBezTo>
                    <a:pt x="246" y="326"/>
                    <a:pt x="245" y="326"/>
                    <a:pt x="245" y="325"/>
                  </a:cubicBezTo>
                  <a:cubicBezTo>
                    <a:pt x="245" y="327"/>
                    <a:pt x="244" y="328"/>
                    <a:pt x="243" y="330"/>
                  </a:cubicBezTo>
                  <a:cubicBezTo>
                    <a:pt x="243" y="332"/>
                    <a:pt x="244" y="333"/>
                    <a:pt x="243" y="334"/>
                  </a:cubicBezTo>
                  <a:cubicBezTo>
                    <a:pt x="241" y="334"/>
                    <a:pt x="242" y="336"/>
                    <a:pt x="241" y="338"/>
                  </a:cubicBezTo>
                  <a:cubicBezTo>
                    <a:pt x="243" y="338"/>
                    <a:pt x="244" y="340"/>
                    <a:pt x="243" y="341"/>
                  </a:cubicBezTo>
                  <a:cubicBezTo>
                    <a:pt x="240" y="340"/>
                    <a:pt x="240" y="340"/>
                    <a:pt x="240" y="340"/>
                  </a:cubicBezTo>
                  <a:cubicBezTo>
                    <a:pt x="241" y="344"/>
                    <a:pt x="237" y="350"/>
                    <a:pt x="240" y="355"/>
                  </a:cubicBezTo>
                  <a:cubicBezTo>
                    <a:pt x="238" y="355"/>
                    <a:pt x="238" y="355"/>
                    <a:pt x="238" y="355"/>
                  </a:cubicBezTo>
                  <a:cubicBezTo>
                    <a:pt x="239" y="360"/>
                    <a:pt x="236" y="365"/>
                    <a:pt x="239" y="370"/>
                  </a:cubicBezTo>
                  <a:cubicBezTo>
                    <a:pt x="238" y="371"/>
                    <a:pt x="237" y="373"/>
                    <a:pt x="237" y="374"/>
                  </a:cubicBezTo>
                  <a:cubicBezTo>
                    <a:pt x="239" y="376"/>
                    <a:pt x="238" y="376"/>
                    <a:pt x="241" y="378"/>
                  </a:cubicBezTo>
                  <a:cubicBezTo>
                    <a:pt x="241" y="378"/>
                    <a:pt x="239" y="379"/>
                    <a:pt x="239" y="379"/>
                  </a:cubicBezTo>
                  <a:cubicBezTo>
                    <a:pt x="238" y="381"/>
                    <a:pt x="236" y="383"/>
                    <a:pt x="238" y="385"/>
                  </a:cubicBezTo>
                  <a:cubicBezTo>
                    <a:pt x="237" y="385"/>
                    <a:pt x="237" y="385"/>
                    <a:pt x="237" y="385"/>
                  </a:cubicBezTo>
                  <a:cubicBezTo>
                    <a:pt x="238" y="387"/>
                    <a:pt x="240" y="389"/>
                    <a:pt x="238" y="391"/>
                  </a:cubicBezTo>
                  <a:cubicBezTo>
                    <a:pt x="239" y="391"/>
                    <a:pt x="239" y="393"/>
                    <a:pt x="241" y="393"/>
                  </a:cubicBezTo>
                  <a:cubicBezTo>
                    <a:pt x="241" y="393"/>
                    <a:pt x="239" y="393"/>
                    <a:pt x="240" y="394"/>
                  </a:cubicBezTo>
                  <a:cubicBezTo>
                    <a:pt x="238" y="393"/>
                    <a:pt x="238" y="393"/>
                    <a:pt x="238" y="393"/>
                  </a:cubicBezTo>
                  <a:cubicBezTo>
                    <a:pt x="237" y="397"/>
                    <a:pt x="238" y="401"/>
                    <a:pt x="239" y="405"/>
                  </a:cubicBezTo>
                  <a:cubicBezTo>
                    <a:pt x="236" y="406"/>
                    <a:pt x="239" y="409"/>
                    <a:pt x="237" y="411"/>
                  </a:cubicBezTo>
                  <a:cubicBezTo>
                    <a:pt x="239" y="412"/>
                    <a:pt x="237" y="415"/>
                    <a:pt x="240" y="416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8"/>
                    <a:pt x="238" y="420"/>
                    <a:pt x="237" y="423"/>
                  </a:cubicBezTo>
                  <a:cubicBezTo>
                    <a:pt x="237" y="424"/>
                    <a:pt x="239" y="424"/>
                    <a:pt x="240" y="425"/>
                  </a:cubicBezTo>
                  <a:cubicBezTo>
                    <a:pt x="238" y="425"/>
                    <a:pt x="238" y="425"/>
                    <a:pt x="238" y="425"/>
                  </a:cubicBezTo>
                  <a:cubicBezTo>
                    <a:pt x="239" y="426"/>
                    <a:pt x="241" y="427"/>
                    <a:pt x="243" y="427"/>
                  </a:cubicBezTo>
                  <a:cubicBezTo>
                    <a:pt x="242" y="428"/>
                    <a:pt x="243" y="428"/>
                    <a:pt x="242" y="429"/>
                  </a:cubicBezTo>
                  <a:cubicBezTo>
                    <a:pt x="241" y="428"/>
                    <a:pt x="239" y="428"/>
                    <a:pt x="237" y="427"/>
                  </a:cubicBezTo>
                  <a:cubicBezTo>
                    <a:pt x="237" y="428"/>
                    <a:pt x="240" y="430"/>
                    <a:pt x="238" y="431"/>
                  </a:cubicBezTo>
                  <a:cubicBezTo>
                    <a:pt x="238" y="432"/>
                    <a:pt x="239" y="433"/>
                    <a:pt x="241" y="433"/>
                  </a:cubicBezTo>
                  <a:cubicBezTo>
                    <a:pt x="240" y="433"/>
                    <a:pt x="239" y="434"/>
                    <a:pt x="239" y="433"/>
                  </a:cubicBezTo>
                  <a:cubicBezTo>
                    <a:pt x="239" y="434"/>
                    <a:pt x="239" y="435"/>
                    <a:pt x="240" y="435"/>
                  </a:cubicBezTo>
                  <a:cubicBezTo>
                    <a:pt x="240" y="435"/>
                    <a:pt x="240" y="435"/>
                    <a:pt x="240" y="435"/>
                  </a:cubicBezTo>
                  <a:cubicBezTo>
                    <a:pt x="241" y="435"/>
                    <a:pt x="241" y="436"/>
                    <a:pt x="243" y="436"/>
                  </a:cubicBezTo>
                  <a:cubicBezTo>
                    <a:pt x="243" y="435"/>
                    <a:pt x="243" y="435"/>
                    <a:pt x="243" y="435"/>
                  </a:cubicBezTo>
                  <a:cubicBezTo>
                    <a:pt x="244" y="435"/>
                    <a:pt x="245" y="436"/>
                    <a:pt x="243" y="437"/>
                  </a:cubicBezTo>
                  <a:cubicBezTo>
                    <a:pt x="242" y="437"/>
                    <a:pt x="241" y="436"/>
                    <a:pt x="240" y="437"/>
                  </a:cubicBezTo>
                  <a:cubicBezTo>
                    <a:pt x="244" y="439"/>
                    <a:pt x="244" y="439"/>
                    <a:pt x="244" y="439"/>
                  </a:cubicBezTo>
                  <a:cubicBezTo>
                    <a:pt x="243" y="439"/>
                    <a:pt x="244" y="438"/>
                    <a:pt x="245" y="438"/>
                  </a:cubicBezTo>
                  <a:cubicBezTo>
                    <a:pt x="244" y="437"/>
                    <a:pt x="244" y="437"/>
                    <a:pt x="244" y="437"/>
                  </a:cubicBezTo>
                  <a:cubicBezTo>
                    <a:pt x="246" y="437"/>
                    <a:pt x="246" y="437"/>
                    <a:pt x="246" y="437"/>
                  </a:cubicBezTo>
                  <a:cubicBezTo>
                    <a:pt x="245" y="435"/>
                    <a:pt x="246" y="434"/>
                    <a:pt x="245" y="432"/>
                  </a:cubicBezTo>
                  <a:cubicBezTo>
                    <a:pt x="244" y="433"/>
                    <a:pt x="244" y="433"/>
                    <a:pt x="244" y="433"/>
                  </a:cubicBezTo>
                  <a:cubicBezTo>
                    <a:pt x="243" y="432"/>
                    <a:pt x="241" y="431"/>
                    <a:pt x="243" y="430"/>
                  </a:cubicBezTo>
                  <a:cubicBezTo>
                    <a:pt x="244" y="430"/>
                    <a:pt x="244" y="430"/>
                    <a:pt x="245" y="430"/>
                  </a:cubicBezTo>
                  <a:cubicBezTo>
                    <a:pt x="245" y="430"/>
                    <a:pt x="244" y="430"/>
                    <a:pt x="244" y="429"/>
                  </a:cubicBezTo>
                  <a:cubicBezTo>
                    <a:pt x="247" y="430"/>
                    <a:pt x="247" y="430"/>
                    <a:pt x="247" y="430"/>
                  </a:cubicBezTo>
                  <a:cubicBezTo>
                    <a:pt x="243" y="429"/>
                    <a:pt x="246" y="427"/>
                    <a:pt x="245" y="427"/>
                  </a:cubicBezTo>
                  <a:cubicBezTo>
                    <a:pt x="246" y="427"/>
                    <a:pt x="246" y="427"/>
                    <a:pt x="246" y="427"/>
                  </a:cubicBezTo>
                  <a:cubicBezTo>
                    <a:pt x="247" y="425"/>
                    <a:pt x="244" y="427"/>
                    <a:pt x="244" y="426"/>
                  </a:cubicBezTo>
                  <a:cubicBezTo>
                    <a:pt x="245" y="425"/>
                    <a:pt x="247" y="426"/>
                    <a:pt x="248" y="425"/>
                  </a:cubicBezTo>
                  <a:cubicBezTo>
                    <a:pt x="248" y="423"/>
                    <a:pt x="246" y="421"/>
                    <a:pt x="248" y="419"/>
                  </a:cubicBezTo>
                  <a:cubicBezTo>
                    <a:pt x="248" y="418"/>
                    <a:pt x="247" y="416"/>
                    <a:pt x="246" y="415"/>
                  </a:cubicBezTo>
                  <a:cubicBezTo>
                    <a:pt x="246" y="414"/>
                    <a:pt x="248" y="415"/>
                    <a:pt x="247" y="414"/>
                  </a:cubicBezTo>
                  <a:cubicBezTo>
                    <a:pt x="248" y="414"/>
                    <a:pt x="249" y="414"/>
                    <a:pt x="250" y="414"/>
                  </a:cubicBezTo>
                  <a:cubicBezTo>
                    <a:pt x="249" y="414"/>
                    <a:pt x="250" y="412"/>
                    <a:pt x="248" y="413"/>
                  </a:cubicBezTo>
                  <a:cubicBezTo>
                    <a:pt x="249" y="411"/>
                    <a:pt x="249" y="409"/>
                    <a:pt x="249" y="407"/>
                  </a:cubicBezTo>
                  <a:cubicBezTo>
                    <a:pt x="249" y="408"/>
                    <a:pt x="250" y="408"/>
                    <a:pt x="251" y="407"/>
                  </a:cubicBezTo>
                  <a:cubicBezTo>
                    <a:pt x="250" y="406"/>
                    <a:pt x="249" y="405"/>
                    <a:pt x="249" y="403"/>
                  </a:cubicBezTo>
                  <a:cubicBezTo>
                    <a:pt x="248" y="403"/>
                    <a:pt x="248" y="404"/>
                    <a:pt x="246" y="403"/>
                  </a:cubicBezTo>
                  <a:cubicBezTo>
                    <a:pt x="246" y="403"/>
                    <a:pt x="245" y="403"/>
                    <a:pt x="245" y="402"/>
                  </a:cubicBezTo>
                  <a:cubicBezTo>
                    <a:pt x="247" y="402"/>
                    <a:pt x="250" y="403"/>
                    <a:pt x="250" y="401"/>
                  </a:cubicBezTo>
                  <a:cubicBezTo>
                    <a:pt x="253" y="402"/>
                    <a:pt x="249" y="404"/>
                    <a:pt x="252" y="403"/>
                  </a:cubicBezTo>
                  <a:cubicBezTo>
                    <a:pt x="254" y="404"/>
                    <a:pt x="254" y="406"/>
                    <a:pt x="253" y="407"/>
                  </a:cubicBezTo>
                  <a:cubicBezTo>
                    <a:pt x="255" y="408"/>
                    <a:pt x="253" y="406"/>
                    <a:pt x="256" y="406"/>
                  </a:cubicBezTo>
                  <a:cubicBezTo>
                    <a:pt x="256" y="405"/>
                    <a:pt x="254" y="405"/>
                    <a:pt x="254" y="403"/>
                  </a:cubicBezTo>
                  <a:cubicBezTo>
                    <a:pt x="253" y="403"/>
                    <a:pt x="253" y="403"/>
                    <a:pt x="252" y="402"/>
                  </a:cubicBezTo>
                  <a:cubicBezTo>
                    <a:pt x="249" y="401"/>
                    <a:pt x="254" y="401"/>
                    <a:pt x="254" y="400"/>
                  </a:cubicBezTo>
                  <a:cubicBezTo>
                    <a:pt x="254" y="401"/>
                    <a:pt x="254" y="401"/>
                    <a:pt x="254" y="401"/>
                  </a:cubicBezTo>
                  <a:cubicBezTo>
                    <a:pt x="255" y="400"/>
                    <a:pt x="254" y="400"/>
                    <a:pt x="254" y="399"/>
                  </a:cubicBezTo>
                  <a:cubicBezTo>
                    <a:pt x="257" y="398"/>
                    <a:pt x="254" y="400"/>
                    <a:pt x="256" y="401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59" y="399"/>
                    <a:pt x="256" y="400"/>
                    <a:pt x="257" y="398"/>
                  </a:cubicBezTo>
                  <a:cubicBezTo>
                    <a:pt x="258" y="398"/>
                    <a:pt x="258" y="398"/>
                    <a:pt x="258" y="398"/>
                  </a:cubicBezTo>
                  <a:cubicBezTo>
                    <a:pt x="257" y="397"/>
                    <a:pt x="257" y="397"/>
                    <a:pt x="257" y="397"/>
                  </a:cubicBezTo>
                  <a:cubicBezTo>
                    <a:pt x="256" y="397"/>
                    <a:pt x="254" y="397"/>
                    <a:pt x="254" y="398"/>
                  </a:cubicBezTo>
                  <a:cubicBezTo>
                    <a:pt x="251" y="397"/>
                    <a:pt x="254" y="397"/>
                    <a:pt x="254" y="396"/>
                  </a:cubicBezTo>
                  <a:cubicBezTo>
                    <a:pt x="252" y="395"/>
                    <a:pt x="254" y="396"/>
                    <a:pt x="252" y="396"/>
                  </a:cubicBezTo>
                  <a:cubicBezTo>
                    <a:pt x="250" y="396"/>
                    <a:pt x="250" y="395"/>
                    <a:pt x="250" y="394"/>
                  </a:cubicBezTo>
                  <a:cubicBezTo>
                    <a:pt x="250" y="393"/>
                    <a:pt x="252" y="394"/>
                    <a:pt x="253" y="393"/>
                  </a:cubicBezTo>
                  <a:cubicBezTo>
                    <a:pt x="254" y="394"/>
                    <a:pt x="254" y="395"/>
                    <a:pt x="253" y="394"/>
                  </a:cubicBezTo>
                  <a:cubicBezTo>
                    <a:pt x="254" y="396"/>
                    <a:pt x="256" y="394"/>
                    <a:pt x="258" y="395"/>
                  </a:cubicBezTo>
                  <a:cubicBezTo>
                    <a:pt x="259" y="394"/>
                    <a:pt x="257" y="394"/>
                    <a:pt x="256" y="393"/>
                  </a:cubicBezTo>
                  <a:cubicBezTo>
                    <a:pt x="256" y="394"/>
                    <a:pt x="254" y="393"/>
                    <a:pt x="254" y="393"/>
                  </a:cubicBezTo>
                  <a:cubicBezTo>
                    <a:pt x="249" y="391"/>
                    <a:pt x="257" y="392"/>
                    <a:pt x="257" y="390"/>
                  </a:cubicBezTo>
                  <a:cubicBezTo>
                    <a:pt x="253" y="390"/>
                    <a:pt x="252" y="387"/>
                    <a:pt x="249" y="389"/>
                  </a:cubicBezTo>
                  <a:cubicBezTo>
                    <a:pt x="248" y="388"/>
                    <a:pt x="248" y="387"/>
                    <a:pt x="248" y="387"/>
                  </a:cubicBezTo>
                  <a:cubicBezTo>
                    <a:pt x="250" y="388"/>
                    <a:pt x="250" y="386"/>
                    <a:pt x="252" y="387"/>
                  </a:cubicBezTo>
                  <a:cubicBezTo>
                    <a:pt x="252" y="386"/>
                    <a:pt x="252" y="386"/>
                    <a:pt x="252" y="386"/>
                  </a:cubicBezTo>
                  <a:cubicBezTo>
                    <a:pt x="254" y="388"/>
                    <a:pt x="254" y="388"/>
                    <a:pt x="254" y="388"/>
                  </a:cubicBezTo>
                  <a:cubicBezTo>
                    <a:pt x="256" y="387"/>
                    <a:pt x="257" y="385"/>
                    <a:pt x="258" y="386"/>
                  </a:cubicBezTo>
                  <a:cubicBezTo>
                    <a:pt x="257" y="385"/>
                    <a:pt x="256" y="386"/>
                    <a:pt x="256" y="385"/>
                  </a:cubicBezTo>
                  <a:cubicBezTo>
                    <a:pt x="257" y="385"/>
                    <a:pt x="258" y="385"/>
                    <a:pt x="258" y="384"/>
                  </a:cubicBezTo>
                  <a:cubicBezTo>
                    <a:pt x="257" y="385"/>
                    <a:pt x="255" y="384"/>
                    <a:pt x="254" y="383"/>
                  </a:cubicBezTo>
                  <a:cubicBezTo>
                    <a:pt x="255" y="382"/>
                    <a:pt x="257" y="382"/>
                    <a:pt x="257" y="382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7" y="382"/>
                    <a:pt x="260" y="383"/>
                    <a:pt x="259" y="382"/>
                  </a:cubicBezTo>
                  <a:cubicBezTo>
                    <a:pt x="258" y="381"/>
                    <a:pt x="256" y="381"/>
                    <a:pt x="255" y="380"/>
                  </a:cubicBezTo>
                  <a:cubicBezTo>
                    <a:pt x="254" y="380"/>
                    <a:pt x="256" y="379"/>
                    <a:pt x="256" y="379"/>
                  </a:cubicBezTo>
                  <a:cubicBezTo>
                    <a:pt x="257" y="380"/>
                    <a:pt x="257" y="380"/>
                    <a:pt x="257" y="380"/>
                  </a:cubicBezTo>
                  <a:cubicBezTo>
                    <a:pt x="256" y="379"/>
                    <a:pt x="260" y="380"/>
                    <a:pt x="259" y="379"/>
                  </a:cubicBezTo>
                  <a:cubicBezTo>
                    <a:pt x="258" y="378"/>
                    <a:pt x="258" y="378"/>
                    <a:pt x="258" y="378"/>
                  </a:cubicBezTo>
                  <a:cubicBezTo>
                    <a:pt x="258" y="378"/>
                    <a:pt x="259" y="378"/>
                    <a:pt x="259" y="378"/>
                  </a:cubicBezTo>
                  <a:cubicBezTo>
                    <a:pt x="258" y="378"/>
                    <a:pt x="258" y="377"/>
                    <a:pt x="258" y="377"/>
                  </a:cubicBezTo>
                  <a:cubicBezTo>
                    <a:pt x="259" y="377"/>
                    <a:pt x="259" y="377"/>
                    <a:pt x="259" y="377"/>
                  </a:cubicBezTo>
                  <a:cubicBezTo>
                    <a:pt x="258" y="376"/>
                    <a:pt x="256" y="375"/>
                    <a:pt x="258" y="375"/>
                  </a:cubicBezTo>
                  <a:cubicBezTo>
                    <a:pt x="256" y="375"/>
                    <a:pt x="258" y="376"/>
                    <a:pt x="257" y="376"/>
                  </a:cubicBezTo>
                  <a:cubicBezTo>
                    <a:pt x="255" y="377"/>
                    <a:pt x="255" y="375"/>
                    <a:pt x="255" y="375"/>
                  </a:cubicBezTo>
                  <a:cubicBezTo>
                    <a:pt x="258" y="375"/>
                    <a:pt x="255" y="374"/>
                    <a:pt x="255" y="373"/>
                  </a:cubicBezTo>
                  <a:cubicBezTo>
                    <a:pt x="256" y="373"/>
                    <a:pt x="257" y="372"/>
                    <a:pt x="258" y="372"/>
                  </a:cubicBezTo>
                  <a:cubicBezTo>
                    <a:pt x="256" y="372"/>
                    <a:pt x="256" y="372"/>
                    <a:pt x="256" y="372"/>
                  </a:cubicBezTo>
                  <a:cubicBezTo>
                    <a:pt x="259" y="372"/>
                    <a:pt x="255" y="370"/>
                    <a:pt x="256" y="370"/>
                  </a:cubicBezTo>
                  <a:cubicBezTo>
                    <a:pt x="257" y="370"/>
                    <a:pt x="259" y="370"/>
                    <a:pt x="259" y="370"/>
                  </a:cubicBezTo>
                  <a:cubicBezTo>
                    <a:pt x="257" y="370"/>
                    <a:pt x="256" y="368"/>
                    <a:pt x="254" y="368"/>
                  </a:cubicBezTo>
                  <a:cubicBezTo>
                    <a:pt x="255" y="367"/>
                    <a:pt x="258" y="369"/>
                    <a:pt x="260" y="369"/>
                  </a:cubicBezTo>
                  <a:cubicBezTo>
                    <a:pt x="258" y="368"/>
                    <a:pt x="261" y="367"/>
                    <a:pt x="258" y="366"/>
                  </a:cubicBezTo>
                  <a:cubicBezTo>
                    <a:pt x="257" y="367"/>
                    <a:pt x="257" y="366"/>
                    <a:pt x="256" y="366"/>
                  </a:cubicBezTo>
                  <a:cubicBezTo>
                    <a:pt x="256" y="365"/>
                    <a:pt x="257" y="366"/>
                    <a:pt x="258" y="365"/>
                  </a:cubicBezTo>
                  <a:cubicBezTo>
                    <a:pt x="258" y="365"/>
                    <a:pt x="256" y="364"/>
                    <a:pt x="255" y="365"/>
                  </a:cubicBezTo>
                  <a:cubicBezTo>
                    <a:pt x="255" y="364"/>
                    <a:pt x="253" y="363"/>
                    <a:pt x="255" y="362"/>
                  </a:cubicBezTo>
                  <a:cubicBezTo>
                    <a:pt x="256" y="362"/>
                    <a:pt x="255" y="364"/>
                    <a:pt x="257" y="363"/>
                  </a:cubicBezTo>
                  <a:cubicBezTo>
                    <a:pt x="257" y="362"/>
                    <a:pt x="253" y="362"/>
                    <a:pt x="252" y="360"/>
                  </a:cubicBezTo>
                  <a:cubicBezTo>
                    <a:pt x="251" y="361"/>
                    <a:pt x="248" y="360"/>
                    <a:pt x="248" y="359"/>
                  </a:cubicBezTo>
                  <a:cubicBezTo>
                    <a:pt x="249" y="357"/>
                    <a:pt x="248" y="360"/>
                    <a:pt x="251" y="360"/>
                  </a:cubicBezTo>
                  <a:cubicBezTo>
                    <a:pt x="250" y="359"/>
                    <a:pt x="250" y="359"/>
                    <a:pt x="250" y="359"/>
                  </a:cubicBezTo>
                  <a:cubicBezTo>
                    <a:pt x="254" y="358"/>
                    <a:pt x="255" y="362"/>
                    <a:pt x="257" y="361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7" y="360"/>
                    <a:pt x="259" y="361"/>
                    <a:pt x="260" y="361"/>
                  </a:cubicBezTo>
                  <a:cubicBezTo>
                    <a:pt x="258" y="360"/>
                    <a:pt x="259" y="359"/>
                    <a:pt x="259" y="359"/>
                  </a:cubicBezTo>
                  <a:cubicBezTo>
                    <a:pt x="257" y="358"/>
                    <a:pt x="259" y="359"/>
                    <a:pt x="258" y="359"/>
                  </a:cubicBezTo>
                  <a:cubicBezTo>
                    <a:pt x="258" y="358"/>
                    <a:pt x="255" y="357"/>
                    <a:pt x="256" y="356"/>
                  </a:cubicBezTo>
                  <a:cubicBezTo>
                    <a:pt x="257" y="357"/>
                    <a:pt x="259" y="356"/>
                    <a:pt x="259" y="357"/>
                  </a:cubicBezTo>
                  <a:cubicBezTo>
                    <a:pt x="260" y="356"/>
                    <a:pt x="257" y="356"/>
                    <a:pt x="259" y="356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60" y="353"/>
                    <a:pt x="261" y="349"/>
                    <a:pt x="257" y="345"/>
                  </a:cubicBezTo>
                  <a:cubicBezTo>
                    <a:pt x="259" y="345"/>
                    <a:pt x="260" y="344"/>
                    <a:pt x="261" y="343"/>
                  </a:cubicBezTo>
                  <a:cubicBezTo>
                    <a:pt x="261" y="343"/>
                    <a:pt x="260" y="343"/>
                    <a:pt x="260" y="342"/>
                  </a:cubicBezTo>
                  <a:cubicBezTo>
                    <a:pt x="262" y="342"/>
                    <a:pt x="262" y="342"/>
                    <a:pt x="262" y="342"/>
                  </a:cubicBezTo>
                  <a:cubicBezTo>
                    <a:pt x="263" y="341"/>
                    <a:pt x="262" y="340"/>
                    <a:pt x="261" y="339"/>
                  </a:cubicBezTo>
                  <a:cubicBezTo>
                    <a:pt x="262" y="339"/>
                    <a:pt x="262" y="339"/>
                    <a:pt x="262" y="339"/>
                  </a:cubicBezTo>
                  <a:cubicBezTo>
                    <a:pt x="264" y="338"/>
                    <a:pt x="261" y="338"/>
                    <a:pt x="261" y="337"/>
                  </a:cubicBezTo>
                  <a:cubicBezTo>
                    <a:pt x="263" y="337"/>
                    <a:pt x="263" y="337"/>
                    <a:pt x="263" y="337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1" y="336"/>
                    <a:pt x="262" y="335"/>
                    <a:pt x="264" y="336"/>
                  </a:cubicBezTo>
                  <a:cubicBezTo>
                    <a:pt x="263" y="335"/>
                    <a:pt x="263" y="335"/>
                    <a:pt x="262" y="335"/>
                  </a:cubicBezTo>
                  <a:cubicBezTo>
                    <a:pt x="264" y="335"/>
                    <a:pt x="264" y="332"/>
                    <a:pt x="264" y="331"/>
                  </a:cubicBezTo>
                  <a:cubicBezTo>
                    <a:pt x="263" y="331"/>
                    <a:pt x="263" y="331"/>
                    <a:pt x="261" y="330"/>
                  </a:cubicBezTo>
                  <a:cubicBezTo>
                    <a:pt x="259" y="329"/>
                    <a:pt x="262" y="330"/>
                    <a:pt x="261" y="329"/>
                  </a:cubicBezTo>
                  <a:cubicBezTo>
                    <a:pt x="262" y="329"/>
                    <a:pt x="263" y="329"/>
                    <a:pt x="263" y="330"/>
                  </a:cubicBezTo>
                  <a:cubicBezTo>
                    <a:pt x="266" y="329"/>
                    <a:pt x="266" y="326"/>
                    <a:pt x="268" y="325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70" y="323"/>
                    <a:pt x="268" y="321"/>
                    <a:pt x="270" y="320"/>
                  </a:cubicBezTo>
                  <a:cubicBezTo>
                    <a:pt x="269" y="320"/>
                    <a:pt x="267" y="318"/>
                    <a:pt x="268" y="317"/>
                  </a:cubicBezTo>
                  <a:cubicBezTo>
                    <a:pt x="266" y="315"/>
                    <a:pt x="270" y="318"/>
                    <a:pt x="271" y="318"/>
                  </a:cubicBezTo>
                  <a:cubicBezTo>
                    <a:pt x="271" y="317"/>
                    <a:pt x="271" y="316"/>
                    <a:pt x="271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1" y="315"/>
                    <a:pt x="271" y="314"/>
                    <a:pt x="272" y="314"/>
                  </a:cubicBezTo>
                  <a:cubicBezTo>
                    <a:pt x="272" y="314"/>
                    <a:pt x="272" y="314"/>
                    <a:pt x="272" y="314"/>
                  </a:cubicBezTo>
                  <a:cubicBezTo>
                    <a:pt x="273" y="314"/>
                    <a:pt x="274" y="314"/>
                    <a:pt x="274" y="313"/>
                  </a:cubicBezTo>
                  <a:cubicBezTo>
                    <a:pt x="274" y="311"/>
                    <a:pt x="275" y="312"/>
                    <a:pt x="274" y="310"/>
                  </a:cubicBezTo>
                  <a:cubicBezTo>
                    <a:pt x="275" y="311"/>
                    <a:pt x="275" y="311"/>
                    <a:pt x="275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7" y="311"/>
                    <a:pt x="275" y="310"/>
                    <a:pt x="275" y="309"/>
                  </a:cubicBezTo>
                  <a:cubicBezTo>
                    <a:pt x="274" y="308"/>
                    <a:pt x="275" y="309"/>
                    <a:pt x="276" y="309"/>
                  </a:cubicBezTo>
                  <a:cubicBezTo>
                    <a:pt x="277" y="310"/>
                    <a:pt x="276" y="309"/>
                    <a:pt x="276" y="309"/>
                  </a:cubicBezTo>
                  <a:cubicBezTo>
                    <a:pt x="276" y="310"/>
                    <a:pt x="276" y="309"/>
                    <a:pt x="277" y="310"/>
                  </a:cubicBezTo>
                  <a:cubicBezTo>
                    <a:pt x="277" y="310"/>
                    <a:pt x="276" y="308"/>
                    <a:pt x="276" y="308"/>
                  </a:cubicBezTo>
                  <a:cubicBezTo>
                    <a:pt x="277" y="308"/>
                    <a:pt x="277" y="307"/>
                    <a:pt x="278" y="308"/>
                  </a:cubicBezTo>
                  <a:cubicBezTo>
                    <a:pt x="278" y="307"/>
                    <a:pt x="279" y="307"/>
                    <a:pt x="278" y="306"/>
                  </a:cubicBezTo>
                  <a:cubicBezTo>
                    <a:pt x="278" y="306"/>
                    <a:pt x="277" y="307"/>
                    <a:pt x="276" y="306"/>
                  </a:cubicBezTo>
                  <a:cubicBezTo>
                    <a:pt x="276" y="305"/>
                    <a:pt x="277" y="305"/>
                    <a:pt x="277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7" y="305"/>
                    <a:pt x="278" y="305"/>
                    <a:pt x="277" y="304"/>
                  </a:cubicBezTo>
                  <a:cubicBezTo>
                    <a:pt x="279" y="305"/>
                    <a:pt x="279" y="305"/>
                    <a:pt x="279" y="305"/>
                  </a:cubicBezTo>
                  <a:cubicBezTo>
                    <a:pt x="278" y="304"/>
                    <a:pt x="279" y="303"/>
                    <a:pt x="279" y="303"/>
                  </a:cubicBezTo>
                  <a:cubicBezTo>
                    <a:pt x="280" y="304"/>
                    <a:pt x="281" y="306"/>
                    <a:pt x="282" y="306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3" y="304"/>
                    <a:pt x="283" y="304"/>
                  </a:cubicBezTo>
                  <a:cubicBezTo>
                    <a:pt x="285" y="304"/>
                    <a:pt x="282" y="299"/>
                    <a:pt x="284" y="300"/>
                  </a:cubicBezTo>
                  <a:cubicBezTo>
                    <a:pt x="285" y="302"/>
                    <a:pt x="285" y="302"/>
                    <a:pt x="286" y="302"/>
                  </a:cubicBezTo>
                  <a:cubicBezTo>
                    <a:pt x="286" y="301"/>
                    <a:pt x="286" y="301"/>
                    <a:pt x="286" y="301"/>
                  </a:cubicBezTo>
                  <a:cubicBezTo>
                    <a:pt x="285" y="300"/>
                    <a:pt x="286" y="302"/>
                    <a:pt x="285" y="301"/>
                  </a:cubicBezTo>
                  <a:cubicBezTo>
                    <a:pt x="285" y="300"/>
                    <a:pt x="285" y="300"/>
                    <a:pt x="285" y="300"/>
                  </a:cubicBezTo>
                  <a:cubicBezTo>
                    <a:pt x="288" y="303"/>
                    <a:pt x="290" y="299"/>
                    <a:pt x="293" y="300"/>
                  </a:cubicBezTo>
                  <a:cubicBezTo>
                    <a:pt x="292" y="298"/>
                    <a:pt x="294" y="299"/>
                    <a:pt x="294" y="298"/>
                  </a:cubicBezTo>
                  <a:cubicBezTo>
                    <a:pt x="294" y="300"/>
                    <a:pt x="295" y="297"/>
                    <a:pt x="296" y="298"/>
                  </a:cubicBezTo>
                  <a:cubicBezTo>
                    <a:pt x="295" y="296"/>
                    <a:pt x="295" y="296"/>
                    <a:pt x="295" y="296"/>
                  </a:cubicBezTo>
                  <a:cubicBezTo>
                    <a:pt x="296" y="297"/>
                    <a:pt x="295" y="291"/>
                    <a:pt x="297" y="294"/>
                  </a:cubicBezTo>
                  <a:cubicBezTo>
                    <a:pt x="298" y="295"/>
                    <a:pt x="298" y="296"/>
                    <a:pt x="297" y="296"/>
                  </a:cubicBezTo>
                  <a:cubicBezTo>
                    <a:pt x="299" y="299"/>
                    <a:pt x="300" y="293"/>
                    <a:pt x="301" y="296"/>
                  </a:cubicBezTo>
                  <a:cubicBezTo>
                    <a:pt x="301" y="295"/>
                    <a:pt x="300" y="294"/>
                    <a:pt x="301" y="292"/>
                  </a:cubicBezTo>
                  <a:cubicBezTo>
                    <a:pt x="302" y="293"/>
                    <a:pt x="304" y="294"/>
                    <a:pt x="304" y="294"/>
                  </a:cubicBezTo>
                  <a:cubicBezTo>
                    <a:pt x="304" y="294"/>
                    <a:pt x="304" y="293"/>
                    <a:pt x="305" y="294"/>
                  </a:cubicBezTo>
                  <a:cubicBezTo>
                    <a:pt x="305" y="294"/>
                    <a:pt x="305" y="294"/>
                    <a:pt x="305" y="295"/>
                  </a:cubicBezTo>
                  <a:cubicBezTo>
                    <a:pt x="306" y="295"/>
                    <a:pt x="307" y="294"/>
                    <a:pt x="308" y="293"/>
                  </a:cubicBezTo>
                  <a:cubicBezTo>
                    <a:pt x="309" y="294"/>
                    <a:pt x="310" y="293"/>
                    <a:pt x="312" y="293"/>
                  </a:cubicBezTo>
                  <a:cubicBezTo>
                    <a:pt x="312" y="291"/>
                    <a:pt x="315" y="293"/>
                    <a:pt x="314" y="290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4" y="290"/>
                    <a:pt x="314" y="288"/>
                    <a:pt x="315" y="288"/>
                  </a:cubicBezTo>
                  <a:cubicBezTo>
                    <a:pt x="315" y="290"/>
                    <a:pt x="315" y="290"/>
                    <a:pt x="315" y="290"/>
                  </a:cubicBezTo>
                  <a:cubicBezTo>
                    <a:pt x="316" y="292"/>
                    <a:pt x="317" y="290"/>
                    <a:pt x="318" y="291"/>
                  </a:cubicBezTo>
                  <a:cubicBezTo>
                    <a:pt x="316" y="289"/>
                    <a:pt x="318" y="291"/>
                    <a:pt x="318" y="289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9" y="287"/>
                    <a:pt x="318" y="287"/>
                    <a:pt x="319" y="286"/>
                  </a:cubicBezTo>
                  <a:cubicBezTo>
                    <a:pt x="320" y="286"/>
                    <a:pt x="321" y="288"/>
                    <a:pt x="320" y="288"/>
                  </a:cubicBezTo>
                  <a:cubicBezTo>
                    <a:pt x="321" y="289"/>
                    <a:pt x="322" y="288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5" y="289"/>
                    <a:pt x="325" y="289"/>
                    <a:pt x="325" y="289"/>
                  </a:cubicBezTo>
                  <a:cubicBezTo>
                    <a:pt x="325" y="289"/>
                    <a:pt x="326" y="286"/>
                    <a:pt x="326" y="286"/>
                  </a:cubicBezTo>
                  <a:cubicBezTo>
                    <a:pt x="328" y="286"/>
                    <a:pt x="331" y="283"/>
                    <a:pt x="332" y="281"/>
                  </a:cubicBezTo>
                  <a:cubicBezTo>
                    <a:pt x="332" y="282"/>
                    <a:pt x="332" y="282"/>
                    <a:pt x="332" y="282"/>
                  </a:cubicBezTo>
                  <a:cubicBezTo>
                    <a:pt x="332" y="281"/>
                    <a:pt x="332" y="279"/>
                    <a:pt x="333" y="280"/>
                  </a:cubicBezTo>
                  <a:cubicBezTo>
                    <a:pt x="333" y="279"/>
                    <a:pt x="334" y="280"/>
                    <a:pt x="335" y="280"/>
                  </a:cubicBezTo>
                  <a:cubicBezTo>
                    <a:pt x="335" y="280"/>
                    <a:pt x="334" y="279"/>
                    <a:pt x="334" y="279"/>
                  </a:cubicBezTo>
                  <a:cubicBezTo>
                    <a:pt x="337" y="279"/>
                    <a:pt x="337" y="275"/>
                    <a:pt x="339" y="274"/>
                  </a:cubicBezTo>
                  <a:cubicBezTo>
                    <a:pt x="339" y="274"/>
                    <a:pt x="340" y="275"/>
                    <a:pt x="340" y="276"/>
                  </a:cubicBezTo>
                  <a:cubicBezTo>
                    <a:pt x="341" y="274"/>
                    <a:pt x="341" y="272"/>
                    <a:pt x="341" y="270"/>
                  </a:cubicBezTo>
                  <a:cubicBezTo>
                    <a:pt x="341" y="270"/>
                    <a:pt x="342" y="270"/>
                    <a:pt x="342" y="271"/>
                  </a:cubicBezTo>
                  <a:cubicBezTo>
                    <a:pt x="342" y="270"/>
                    <a:pt x="343" y="269"/>
                    <a:pt x="342" y="267"/>
                  </a:cubicBezTo>
                  <a:cubicBezTo>
                    <a:pt x="341" y="268"/>
                    <a:pt x="343" y="268"/>
                    <a:pt x="342" y="268"/>
                  </a:cubicBezTo>
                  <a:cubicBezTo>
                    <a:pt x="341" y="268"/>
                    <a:pt x="340" y="266"/>
                    <a:pt x="341" y="266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2" y="265"/>
                    <a:pt x="341" y="265"/>
                    <a:pt x="342" y="263"/>
                  </a:cubicBezTo>
                  <a:cubicBezTo>
                    <a:pt x="343" y="263"/>
                    <a:pt x="342" y="264"/>
                    <a:pt x="343" y="264"/>
                  </a:cubicBezTo>
                  <a:cubicBezTo>
                    <a:pt x="345" y="265"/>
                    <a:pt x="345" y="262"/>
                    <a:pt x="346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0"/>
                    <a:pt x="346" y="261"/>
                    <a:pt x="346" y="260"/>
                  </a:cubicBezTo>
                  <a:cubicBezTo>
                    <a:pt x="342" y="256"/>
                    <a:pt x="342" y="256"/>
                    <a:pt x="342" y="256"/>
                  </a:cubicBezTo>
                  <a:cubicBezTo>
                    <a:pt x="342" y="257"/>
                    <a:pt x="344" y="256"/>
                    <a:pt x="345" y="257"/>
                  </a:cubicBezTo>
                  <a:cubicBezTo>
                    <a:pt x="346" y="255"/>
                    <a:pt x="342" y="254"/>
                    <a:pt x="341" y="253"/>
                  </a:cubicBezTo>
                  <a:cubicBezTo>
                    <a:pt x="342" y="252"/>
                    <a:pt x="341" y="250"/>
                    <a:pt x="341" y="250"/>
                  </a:cubicBezTo>
                  <a:cubicBezTo>
                    <a:pt x="342" y="250"/>
                    <a:pt x="341" y="250"/>
                    <a:pt x="342" y="250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3" y="251"/>
                    <a:pt x="346" y="250"/>
                    <a:pt x="347" y="251"/>
                  </a:cubicBezTo>
                  <a:cubicBezTo>
                    <a:pt x="346" y="249"/>
                    <a:pt x="347" y="247"/>
                    <a:pt x="347" y="246"/>
                  </a:cubicBezTo>
                  <a:cubicBezTo>
                    <a:pt x="345" y="247"/>
                    <a:pt x="346" y="244"/>
                    <a:pt x="343" y="244"/>
                  </a:cubicBezTo>
                  <a:cubicBezTo>
                    <a:pt x="343" y="242"/>
                    <a:pt x="346" y="243"/>
                    <a:pt x="346" y="242"/>
                  </a:cubicBezTo>
                  <a:cubicBezTo>
                    <a:pt x="345" y="240"/>
                    <a:pt x="346" y="239"/>
                    <a:pt x="345" y="237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5" y="236"/>
                    <a:pt x="346" y="233"/>
                    <a:pt x="344" y="232"/>
                  </a:cubicBezTo>
                  <a:cubicBezTo>
                    <a:pt x="345" y="232"/>
                    <a:pt x="345" y="232"/>
                    <a:pt x="345" y="232"/>
                  </a:cubicBezTo>
                  <a:cubicBezTo>
                    <a:pt x="346" y="231"/>
                    <a:pt x="342" y="232"/>
                    <a:pt x="343" y="230"/>
                  </a:cubicBezTo>
                  <a:cubicBezTo>
                    <a:pt x="345" y="231"/>
                    <a:pt x="345" y="231"/>
                    <a:pt x="345" y="231"/>
                  </a:cubicBezTo>
                  <a:cubicBezTo>
                    <a:pt x="343" y="230"/>
                    <a:pt x="346" y="229"/>
                    <a:pt x="344" y="227"/>
                  </a:cubicBezTo>
                  <a:cubicBezTo>
                    <a:pt x="344" y="227"/>
                    <a:pt x="345" y="227"/>
                    <a:pt x="345" y="228"/>
                  </a:cubicBezTo>
                  <a:cubicBezTo>
                    <a:pt x="344" y="226"/>
                    <a:pt x="345" y="225"/>
                    <a:pt x="343" y="224"/>
                  </a:cubicBezTo>
                  <a:cubicBezTo>
                    <a:pt x="344" y="224"/>
                    <a:pt x="345" y="224"/>
                    <a:pt x="345" y="225"/>
                  </a:cubicBezTo>
                  <a:cubicBezTo>
                    <a:pt x="346" y="224"/>
                    <a:pt x="343" y="223"/>
                    <a:pt x="344" y="222"/>
                  </a:cubicBezTo>
                  <a:cubicBezTo>
                    <a:pt x="344" y="222"/>
                    <a:pt x="345" y="222"/>
                    <a:pt x="346" y="222"/>
                  </a:cubicBezTo>
                  <a:cubicBezTo>
                    <a:pt x="344" y="221"/>
                    <a:pt x="345" y="219"/>
                    <a:pt x="344" y="219"/>
                  </a:cubicBezTo>
                  <a:cubicBezTo>
                    <a:pt x="345" y="219"/>
                    <a:pt x="346" y="218"/>
                    <a:pt x="347" y="218"/>
                  </a:cubicBezTo>
                  <a:cubicBezTo>
                    <a:pt x="348" y="213"/>
                    <a:pt x="351" y="208"/>
                    <a:pt x="353" y="202"/>
                  </a:cubicBezTo>
                  <a:cubicBezTo>
                    <a:pt x="355" y="203"/>
                    <a:pt x="353" y="204"/>
                    <a:pt x="355" y="204"/>
                  </a:cubicBezTo>
                  <a:cubicBezTo>
                    <a:pt x="353" y="203"/>
                    <a:pt x="355" y="203"/>
                    <a:pt x="355" y="202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1"/>
                    <a:pt x="357" y="202"/>
                    <a:pt x="357" y="201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6" y="199"/>
                    <a:pt x="360" y="201"/>
                    <a:pt x="358" y="199"/>
                  </a:cubicBezTo>
                  <a:cubicBezTo>
                    <a:pt x="360" y="200"/>
                    <a:pt x="360" y="200"/>
                    <a:pt x="360" y="200"/>
                  </a:cubicBezTo>
                  <a:cubicBezTo>
                    <a:pt x="359" y="197"/>
                    <a:pt x="361" y="199"/>
                    <a:pt x="361" y="197"/>
                  </a:cubicBezTo>
                  <a:cubicBezTo>
                    <a:pt x="361" y="197"/>
                    <a:pt x="361" y="197"/>
                    <a:pt x="361" y="197"/>
                  </a:cubicBezTo>
                  <a:cubicBezTo>
                    <a:pt x="363" y="198"/>
                    <a:pt x="362" y="194"/>
                    <a:pt x="363" y="195"/>
                  </a:cubicBezTo>
                  <a:cubicBezTo>
                    <a:pt x="364" y="194"/>
                    <a:pt x="365" y="193"/>
                    <a:pt x="364" y="191"/>
                  </a:cubicBezTo>
                  <a:cubicBezTo>
                    <a:pt x="365" y="193"/>
                    <a:pt x="365" y="193"/>
                    <a:pt x="365" y="193"/>
                  </a:cubicBezTo>
                  <a:cubicBezTo>
                    <a:pt x="366" y="192"/>
                    <a:pt x="368" y="191"/>
                    <a:pt x="369" y="190"/>
                  </a:cubicBezTo>
                  <a:cubicBezTo>
                    <a:pt x="374" y="190"/>
                    <a:pt x="379" y="190"/>
                    <a:pt x="383" y="191"/>
                  </a:cubicBezTo>
                  <a:cubicBezTo>
                    <a:pt x="386" y="192"/>
                    <a:pt x="388" y="193"/>
                    <a:pt x="390" y="194"/>
                  </a:cubicBezTo>
                  <a:cubicBezTo>
                    <a:pt x="389" y="196"/>
                    <a:pt x="388" y="198"/>
                    <a:pt x="388" y="200"/>
                  </a:cubicBezTo>
                  <a:cubicBezTo>
                    <a:pt x="387" y="201"/>
                    <a:pt x="386" y="199"/>
                    <a:pt x="386" y="199"/>
                  </a:cubicBezTo>
                  <a:cubicBezTo>
                    <a:pt x="384" y="205"/>
                    <a:pt x="377" y="203"/>
                    <a:pt x="373" y="209"/>
                  </a:cubicBezTo>
                  <a:cubicBezTo>
                    <a:pt x="369" y="210"/>
                    <a:pt x="365" y="215"/>
                    <a:pt x="365" y="215"/>
                  </a:cubicBezTo>
                  <a:cubicBezTo>
                    <a:pt x="382" y="216"/>
                    <a:pt x="389" y="211"/>
                    <a:pt x="399" y="205"/>
                  </a:cubicBezTo>
                  <a:cubicBezTo>
                    <a:pt x="401" y="203"/>
                    <a:pt x="402" y="201"/>
                    <a:pt x="403" y="198"/>
                  </a:cubicBezTo>
                  <a:cubicBezTo>
                    <a:pt x="405" y="199"/>
                    <a:pt x="406" y="199"/>
                    <a:pt x="406" y="198"/>
                  </a:cubicBezTo>
                  <a:cubicBezTo>
                    <a:pt x="405" y="197"/>
                    <a:pt x="404" y="197"/>
                    <a:pt x="404" y="196"/>
                  </a:cubicBezTo>
                  <a:cubicBezTo>
                    <a:pt x="404" y="194"/>
                    <a:pt x="405" y="191"/>
                    <a:pt x="406" y="188"/>
                  </a:cubicBezTo>
                  <a:cubicBezTo>
                    <a:pt x="398" y="164"/>
                    <a:pt x="382" y="170"/>
                    <a:pt x="375" y="170"/>
                  </a:cubicBezTo>
                  <a:cubicBezTo>
                    <a:pt x="367" y="172"/>
                    <a:pt x="361" y="175"/>
                    <a:pt x="356" y="179"/>
                  </a:cubicBezTo>
                  <a:cubicBezTo>
                    <a:pt x="356" y="179"/>
                    <a:pt x="356" y="179"/>
                    <a:pt x="357" y="180"/>
                  </a:cubicBezTo>
                  <a:cubicBezTo>
                    <a:pt x="354" y="179"/>
                    <a:pt x="351" y="179"/>
                    <a:pt x="349" y="179"/>
                  </a:cubicBezTo>
                  <a:cubicBezTo>
                    <a:pt x="332" y="177"/>
                    <a:pt x="315" y="175"/>
                    <a:pt x="313" y="163"/>
                  </a:cubicBezTo>
                  <a:cubicBezTo>
                    <a:pt x="308" y="154"/>
                    <a:pt x="303" y="139"/>
                    <a:pt x="301" y="128"/>
                  </a:cubicBezTo>
                  <a:cubicBezTo>
                    <a:pt x="300" y="124"/>
                    <a:pt x="300" y="121"/>
                    <a:pt x="299" y="117"/>
                  </a:cubicBezTo>
                  <a:cubicBezTo>
                    <a:pt x="323" y="112"/>
                    <a:pt x="296" y="118"/>
                    <a:pt x="307" y="115"/>
                  </a:cubicBezTo>
                  <a:cubicBezTo>
                    <a:pt x="307" y="115"/>
                    <a:pt x="307" y="115"/>
                    <a:pt x="307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3" y="103"/>
                    <a:pt x="304" y="96"/>
                    <a:pt x="292" y="85"/>
                  </a:cubicBezTo>
                  <a:cubicBezTo>
                    <a:pt x="277" y="75"/>
                    <a:pt x="266" y="83"/>
                    <a:pt x="261" y="92"/>
                  </a:cubicBezTo>
                  <a:cubicBezTo>
                    <a:pt x="260" y="93"/>
                    <a:pt x="259" y="94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5" y="97"/>
                    <a:pt x="253" y="98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6"/>
                    <a:pt x="245" y="110"/>
                    <a:pt x="247" y="113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20"/>
                    <a:pt x="243" y="122"/>
                    <a:pt x="245" y="127"/>
                  </a:cubicBezTo>
                  <a:cubicBezTo>
                    <a:pt x="244" y="126"/>
                    <a:pt x="244" y="126"/>
                    <a:pt x="244" y="126"/>
                  </a:cubicBezTo>
                  <a:cubicBezTo>
                    <a:pt x="243" y="133"/>
                    <a:pt x="248" y="140"/>
                    <a:pt x="246" y="142"/>
                  </a:cubicBezTo>
                  <a:cubicBezTo>
                    <a:pt x="246" y="144"/>
                    <a:pt x="246" y="145"/>
                    <a:pt x="247" y="147"/>
                  </a:cubicBezTo>
                  <a:cubicBezTo>
                    <a:pt x="241" y="158"/>
                    <a:pt x="234" y="167"/>
                    <a:pt x="228" y="171"/>
                  </a:cubicBezTo>
                  <a:cubicBezTo>
                    <a:pt x="228" y="169"/>
                    <a:pt x="226" y="166"/>
                    <a:pt x="223" y="162"/>
                  </a:cubicBezTo>
                  <a:cubicBezTo>
                    <a:pt x="223" y="162"/>
                    <a:pt x="223" y="162"/>
                    <a:pt x="224" y="162"/>
                  </a:cubicBezTo>
                  <a:cubicBezTo>
                    <a:pt x="224" y="162"/>
                    <a:pt x="223" y="161"/>
                    <a:pt x="223" y="161"/>
                  </a:cubicBezTo>
                  <a:cubicBezTo>
                    <a:pt x="223" y="161"/>
                    <a:pt x="223" y="161"/>
                    <a:pt x="223" y="160"/>
                  </a:cubicBezTo>
                  <a:cubicBezTo>
                    <a:pt x="228" y="153"/>
                    <a:pt x="228" y="143"/>
                    <a:pt x="231" y="134"/>
                  </a:cubicBezTo>
                  <a:cubicBezTo>
                    <a:pt x="231" y="134"/>
                    <a:pt x="232" y="136"/>
                    <a:pt x="232" y="137"/>
                  </a:cubicBezTo>
                  <a:cubicBezTo>
                    <a:pt x="233" y="129"/>
                    <a:pt x="233" y="121"/>
                    <a:pt x="230" y="115"/>
                  </a:cubicBezTo>
                  <a:cubicBezTo>
                    <a:pt x="231" y="115"/>
                    <a:pt x="231" y="115"/>
                    <a:pt x="232" y="117"/>
                  </a:cubicBezTo>
                  <a:cubicBezTo>
                    <a:pt x="231" y="111"/>
                    <a:pt x="229" y="105"/>
                    <a:pt x="227" y="103"/>
                  </a:cubicBezTo>
                  <a:cubicBezTo>
                    <a:pt x="227" y="107"/>
                    <a:pt x="228" y="103"/>
                    <a:pt x="228" y="106"/>
                  </a:cubicBezTo>
                  <a:cubicBezTo>
                    <a:pt x="228" y="110"/>
                    <a:pt x="225" y="104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0" y="96"/>
                    <a:pt x="218" y="95"/>
                    <a:pt x="213" y="96"/>
                  </a:cubicBezTo>
                  <a:cubicBezTo>
                    <a:pt x="209" y="95"/>
                    <a:pt x="216" y="95"/>
                    <a:pt x="214" y="94"/>
                  </a:cubicBezTo>
                  <a:cubicBezTo>
                    <a:pt x="211" y="90"/>
                    <a:pt x="201" y="99"/>
                    <a:pt x="201" y="100"/>
                  </a:cubicBezTo>
                  <a:cubicBezTo>
                    <a:pt x="200" y="102"/>
                    <a:pt x="199" y="104"/>
                    <a:pt x="200" y="104"/>
                  </a:cubicBezTo>
                  <a:cubicBezTo>
                    <a:pt x="198" y="108"/>
                    <a:pt x="198" y="105"/>
                    <a:pt x="197" y="108"/>
                  </a:cubicBezTo>
                  <a:cubicBezTo>
                    <a:pt x="196" y="112"/>
                    <a:pt x="197" y="116"/>
                    <a:pt x="199" y="120"/>
                  </a:cubicBezTo>
                  <a:cubicBezTo>
                    <a:pt x="198" y="119"/>
                    <a:pt x="196" y="123"/>
                    <a:pt x="195" y="120"/>
                  </a:cubicBezTo>
                  <a:cubicBezTo>
                    <a:pt x="196" y="129"/>
                    <a:pt x="200" y="133"/>
                    <a:pt x="202" y="137"/>
                  </a:cubicBezTo>
                  <a:cubicBezTo>
                    <a:pt x="202" y="140"/>
                    <a:pt x="205" y="147"/>
                    <a:pt x="207" y="149"/>
                  </a:cubicBezTo>
                  <a:cubicBezTo>
                    <a:pt x="206" y="151"/>
                    <a:pt x="206" y="147"/>
                    <a:pt x="205" y="147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2" y="146"/>
                    <a:pt x="203" y="153"/>
                    <a:pt x="201" y="150"/>
                  </a:cubicBezTo>
                  <a:cubicBezTo>
                    <a:pt x="202" y="153"/>
                    <a:pt x="204" y="158"/>
                    <a:pt x="206" y="163"/>
                  </a:cubicBezTo>
                  <a:cubicBezTo>
                    <a:pt x="203" y="170"/>
                    <a:pt x="201" y="172"/>
                    <a:pt x="194" y="178"/>
                  </a:cubicBezTo>
                  <a:cubicBezTo>
                    <a:pt x="195" y="178"/>
                    <a:pt x="192" y="180"/>
                    <a:pt x="194" y="181"/>
                  </a:cubicBezTo>
                  <a:cubicBezTo>
                    <a:pt x="194" y="183"/>
                    <a:pt x="192" y="183"/>
                    <a:pt x="191" y="183"/>
                  </a:cubicBezTo>
                  <a:cubicBezTo>
                    <a:pt x="192" y="182"/>
                    <a:pt x="193" y="182"/>
                    <a:pt x="192" y="176"/>
                  </a:cubicBezTo>
                  <a:cubicBezTo>
                    <a:pt x="186" y="156"/>
                    <a:pt x="180" y="130"/>
                    <a:pt x="179" y="108"/>
                  </a:cubicBezTo>
                  <a:cubicBezTo>
                    <a:pt x="179" y="110"/>
                    <a:pt x="178" y="110"/>
                    <a:pt x="178" y="108"/>
                  </a:cubicBezTo>
                  <a:cubicBezTo>
                    <a:pt x="181" y="106"/>
                    <a:pt x="176" y="101"/>
                    <a:pt x="177" y="97"/>
                  </a:cubicBezTo>
                  <a:cubicBezTo>
                    <a:pt x="178" y="97"/>
                    <a:pt x="178" y="99"/>
                    <a:pt x="178" y="100"/>
                  </a:cubicBezTo>
                  <a:cubicBezTo>
                    <a:pt x="179" y="89"/>
                    <a:pt x="176" y="81"/>
                    <a:pt x="177" y="71"/>
                  </a:cubicBezTo>
                  <a:cubicBezTo>
                    <a:pt x="175" y="62"/>
                    <a:pt x="178" y="51"/>
                    <a:pt x="176" y="45"/>
                  </a:cubicBezTo>
                  <a:cubicBezTo>
                    <a:pt x="177" y="46"/>
                    <a:pt x="176" y="41"/>
                    <a:pt x="177" y="39"/>
                  </a:cubicBezTo>
                  <a:cubicBezTo>
                    <a:pt x="176" y="36"/>
                    <a:pt x="176" y="34"/>
                    <a:pt x="176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6" y="27"/>
                    <a:pt x="176" y="27"/>
                  </a:cubicBezTo>
                  <a:cubicBezTo>
                    <a:pt x="176" y="23"/>
                    <a:pt x="177" y="18"/>
                    <a:pt x="176" y="14"/>
                  </a:cubicBezTo>
                  <a:cubicBezTo>
                    <a:pt x="176" y="13"/>
                    <a:pt x="175" y="2"/>
                    <a:pt x="174" y="1"/>
                  </a:cubicBezTo>
                  <a:cubicBezTo>
                    <a:pt x="173" y="0"/>
                    <a:pt x="172" y="6"/>
                    <a:pt x="170" y="6"/>
                  </a:cubicBezTo>
                  <a:cubicBezTo>
                    <a:pt x="162" y="5"/>
                    <a:pt x="168" y="10"/>
                    <a:pt x="161" y="11"/>
                  </a:cubicBezTo>
                  <a:cubicBezTo>
                    <a:pt x="157" y="12"/>
                    <a:pt x="156" y="13"/>
                    <a:pt x="154" y="16"/>
                  </a:cubicBezTo>
                  <a:cubicBezTo>
                    <a:pt x="155" y="20"/>
                    <a:pt x="155" y="24"/>
                    <a:pt x="155" y="28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75"/>
                    <a:pt x="154" y="84"/>
                    <a:pt x="153" y="92"/>
                  </a:cubicBezTo>
                  <a:cubicBezTo>
                    <a:pt x="148" y="91"/>
                    <a:pt x="142" y="91"/>
                    <a:pt x="139" y="94"/>
                  </a:cubicBezTo>
                  <a:cubicBezTo>
                    <a:pt x="137" y="95"/>
                    <a:pt x="135" y="96"/>
                    <a:pt x="134" y="98"/>
                  </a:cubicBezTo>
                  <a:cubicBezTo>
                    <a:pt x="125" y="103"/>
                    <a:pt x="119" y="113"/>
                    <a:pt x="119" y="118"/>
                  </a:cubicBezTo>
                  <a:cubicBezTo>
                    <a:pt x="118" y="121"/>
                    <a:pt x="118" y="124"/>
                    <a:pt x="118" y="127"/>
                  </a:cubicBezTo>
                  <a:cubicBezTo>
                    <a:pt x="115" y="132"/>
                    <a:pt x="113" y="140"/>
                    <a:pt x="112" y="144"/>
                  </a:cubicBezTo>
                  <a:cubicBezTo>
                    <a:pt x="111" y="152"/>
                    <a:pt x="111" y="155"/>
                    <a:pt x="111" y="160"/>
                  </a:cubicBezTo>
                  <a:cubicBezTo>
                    <a:pt x="111" y="163"/>
                    <a:pt x="109" y="164"/>
                    <a:pt x="108" y="165"/>
                  </a:cubicBezTo>
                  <a:cubicBezTo>
                    <a:pt x="105" y="174"/>
                    <a:pt x="100" y="181"/>
                    <a:pt x="100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8" y="195"/>
                    <a:pt x="93" y="208"/>
                    <a:pt x="88" y="208"/>
                  </a:cubicBezTo>
                  <a:cubicBezTo>
                    <a:pt x="88" y="210"/>
                    <a:pt x="83" y="208"/>
                    <a:pt x="85" y="211"/>
                  </a:cubicBezTo>
                  <a:cubicBezTo>
                    <a:pt x="82" y="210"/>
                    <a:pt x="85" y="209"/>
                    <a:pt x="82" y="208"/>
                  </a:cubicBezTo>
                  <a:cubicBezTo>
                    <a:pt x="83" y="209"/>
                    <a:pt x="84" y="208"/>
                    <a:pt x="85" y="208"/>
                  </a:cubicBezTo>
                  <a:cubicBezTo>
                    <a:pt x="78" y="200"/>
                    <a:pt x="79" y="178"/>
                    <a:pt x="79" y="161"/>
                  </a:cubicBezTo>
                  <a:cubicBezTo>
                    <a:pt x="81" y="156"/>
                    <a:pt x="80" y="144"/>
                    <a:pt x="81" y="133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2" y="131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2" y="128"/>
                    <a:pt x="82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2" y="128"/>
                    <a:pt x="82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2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62" y="125"/>
                    <a:pt x="75" y="126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66" y="126"/>
                    <a:pt x="63" y="126"/>
                    <a:pt x="69" y="126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7"/>
                    <a:pt x="70" y="127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7"/>
                    <a:pt x="70" y="127"/>
                    <a:pt x="69" y="127"/>
                  </a:cubicBezTo>
                  <a:cubicBezTo>
                    <a:pt x="69" y="129"/>
                    <a:pt x="69" y="131"/>
                    <a:pt x="71" y="129"/>
                  </a:cubicBezTo>
                  <a:cubicBezTo>
                    <a:pt x="71" y="129"/>
                    <a:pt x="71" y="129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0" y="132"/>
                    <a:pt x="70" y="134"/>
                    <a:pt x="70" y="136"/>
                  </a:cubicBezTo>
                  <a:cubicBezTo>
                    <a:pt x="70" y="138"/>
                    <a:pt x="70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69" y="144"/>
                    <a:pt x="69" y="147"/>
                    <a:pt x="68" y="151"/>
                  </a:cubicBezTo>
                  <a:cubicBezTo>
                    <a:pt x="68" y="151"/>
                    <a:pt x="67" y="151"/>
                    <a:pt x="67" y="152"/>
                  </a:cubicBezTo>
                  <a:cubicBezTo>
                    <a:pt x="67" y="153"/>
                    <a:pt x="67" y="155"/>
                    <a:pt x="67" y="156"/>
                  </a:cubicBezTo>
                  <a:cubicBezTo>
                    <a:pt x="67" y="160"/>
                    <a:pt x="66" y="164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3" y="164"/>
                    <a:pt x="64" y="157"/>
                    <a:pt x="65" y="155"/>
                  </a:cubicBezTo>
                  <a:cubicBezTo>
                    <a:pt x="63" y="149"/>
                    <a:pt x="64" y="160"/>
                    <a:pt x="62" y="159"/>
                  </a:cubicBezTo>
                  <a:cubicBezTo>
                    <a:pt x="62" y="163"/>
                    <a:pt x="62" y="166"/>
                    <a:pt x="63" y="171"/>
                  </a:cubicBezTo>
                  <a:cubicBezTo>
                    <a:pt x="62" y="174"/>
                    <a:pt x="63" y="175"/>
                    <a:pt x="61" y="179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8" y="183"/>
                    <a:pt x="58" y="185"/>
                    <a:pt x="58" y="188"/>
                  </a:cubicBezTo>
                  <a:cubicBezTo>
                    <a:pt x="54" y="190"/>
                    <a:pt x="55" y="191"/>
                    <a:pt x="51" y="193"/>
                  </a:cubicBezTo>
                  <a:cubicBezTo>
                    <a:pt x="54" y="190"/>
                    <a:pt x="55" y="186"/>
                    <a:pt x="55" y="183"/>
                  </a:cubicBezTo>
                  <a:cubicBezTo>
                    <a:pt x="51" y="187"/>
                    <a:pt x="48" y="194"/>
                    <a:pt x="43" y="194"/>
                  </a:cubicBezTo>
                  <a:cubicBezTo>
                    <a:pt x="38" y="196"/>
                    <a:pt x="35" y="199"/>
                    <a:pt x="35" y="201"/>
                  </a:cubicBezTo>
                  <a:cubicBezTo>
                    <a:pt x="36" y="200"/>
                    <a:pt x="31" y="201"/>
                    <a:pt x="34" y="199"/>
                  </a:cubicBezTo>
                  <a:cubicBezTo>
                    <a:pt x="32" y="200"/>
                    <a:pt x="30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8" y="201"/>
                    <a:pt x="28" y="200"/>
                    <a:pt x="28" y="199"/>
                  </a:cubicBezTo>
                  <a:cubicBezTo>
                    <a:pt x="26" y="197"/>
                    <a:pt x="23" y="193"/>
                    <a:pt x="19" y="196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6" y="196"/>
                    <a:pt x="12" y="198"/>
                    <a:pt x="9" y="198"/>
                  </a:cubicBezTo>
                  <a:cubicBezTo>
                    <a:pt x="9" y="200"/>
                    <a:pt x="8" y="202"/>
                    <a:pt x="10" y="203"/>
                  </a:cubicBezTo>
                  <a:cubicBezTo>
                    <a:pt x="9" y="204"/>
                    <a:pt x="7" y="201"/>
                    <a:pt x="8" y="20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1" y="206"/>
                    <a:pt x="3" y="212"/>
                    <a:pt x="3" y="217"/>
                  </a:cubicBezTo>
                  <a:cubicBezTo>
                    <a:pt x="0" y="218"/>
                    <a:pt x="3" y="221"/>
                    <a:pt x="2" y="224"/>
                  </a:cubicBezTo>
                  <a:cubicBezTo>
                    <a:pt x="3" y="226"/>
                    <a:pt x="2" y="229"/>
                    <a:pt x="5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2"/>
                    <a:pt x="4" y="235"/>
                    <a:pt x="5" y="237"/>
                  </a:cubicBezTo>
                  <a:cubicBezTo>
                    <a:pt x="5" y="239"/>
                    <a:pt x="7" y="238"/>
                    <a:pt x="8" y="239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8" y="241"/>
                    <a:pt x="10" y="240"/>
                    <a:pt x="12" y="240"/>
                  </a:cubicBezTo>
                  <a:cubicBezTo>
                    <a:pt x="12" y="241"/>
                    <a:pt x="12" y="241"/>
                    <a:pt x="12" y="242"/>
                  </a:cubicBezTo>
                  <a:cubicBezTo>
                    <a:pt x="11" y="242"/>
                    <a:pt x="9" y="242"/>
                    <a:pt x="7" y="242"/>
                  </a:cubicBezTo>
                  <a:cubicBezTo>
                    <a:pt x="8" y="244"/>
                    <a:pt x="11" y="244"/>
                    <a:pt x="10" y="246"/>
                  </a:cubicBezTo>
                  <a:cubicBezTo>
                    <a:pt x="11" y="247"/>
                    <a:pt x="12" y="248"/>
                    <a:pt x="14" y="247"/>
                  </a:cubicBezTo>
                  <a:cubicBezTo>
                    <a:pt x="13" y="247"/>
                    <a:pt x="14" y="248"/>
                    <a:pt x="13" y="248"/>
                  </a:cubicBezTo>
                  <a:cubicBezTo>
                    <a:pt x="13" y="249"/>
                    <a:pt x="14" y="249"/>
                    <a:pt x="15" y="249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6" y="248"/>
                    <a:pt x="17" y="249"/>
                    <a:pt x="18" y="247"/>
                  </a:cubicBezTo>
                  <a:cubicBezTo>
                    <a:pt x="17" y="247"/>
                    <a:pt x="17" y="247"/>
                    <a:pt x="17" y="246"/>
                  </a:cubicBezTo>
                  <a:cubicBezTo>
                    <a:pt x="18" y="246"/>
                    <a:pt x="19" y="246"/>
                    <a:pt x="19" y="248"/>
                  </a:cubicBezTo>
                  <a:cubicBezTo>
                    <a:pt x="18" y="249"/>
                    <a:pt x="16" y="249"/>
                    <a:pt x="17" y="250"/>
                  </a:cubicBezTo>
                  <a:cubicBezTo>
                    <a:pt x="18" y="250"/>
                    <a:pt x="20" y="249"/>
                    <a:pt x="21" y="248"/>
                  </a:cubicBezTo>
                  <a:cubicBezTo>
                    <a:pt x="20" y="249"/>
                    <a:pt x="19" y="248"/>
                    <a:pt x="20" y="246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18" y="245"/>
                    <a:pt x="19" y="243"/>
                    <a:pt x="17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3" y="244"/>
                    <a:pt x="13" y="243"/>
                  </a:cubicBezTo>
                  <a:cubicBezTo>
                    <a:pt x="14" y="243"/>
                    <a:pt x="15" y="242"/>
                    <a:pt x="15" y="241"/>
                  </a:cubicBezTo>
                  <a:cubicBezTo>
                    <a:pt x="15" y="241"/>
                    <a:pt x="14" y="241"/>
                    <a:pt x="15" y="241"/>
                  </a:cubicBezTo>
                  <a:cubicBezTo>
                    <a:pt x="17" y="240"/>
                    <a:pt x="17" y="240"/>
                    <a:pt x="17" y="240"/>
                  </a:cubicBezTo>
                  <a:cubicBezTo>
                    <a:pt x="14" y="242"/>
                    <a:pt x="15" y="238"/>
                    <a:pt x="14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5" y="236"/>
                    <a:pt x="13" y="239"/>
                    <a:pt x="13" y="238"/>
                  </a:cubicBezTo>
                  <a:cubicBezTo>
                    <a:pt x="13" y="237"/>
                    <a:pt x="15" y="237"/>
                    <a:pt x="16" y="235"/>
                  </a:cubicBezTo>
                  <a:cubicBezTo>
                    <a:pt x="15" y="234"/>
                    <a:pt x="12" y="233"/>
                    <a:pt x="14" y="230"/>
                  </a:cubicBezTo>
                  <a:cubicBezTo>
                    <a:pt x="13" y="229"/>
                    <a:pt x="12" y="228"/>
                    <a:pt x="11" y="227"/>
                  </a:cubicBezTo>
                  <a:cubicBezTo>
                    <a:pt x="10" y="226"/>
                    <a:pt x="13" y="227"/>
                    <a:pt x="12" y="226"/>
                  </a:cubicBezTo>
                  <a:cubicBezTo>
                    <a:pt x="13" y="226"/>
                    <a:pt x="14" y="225"/>
                    <a:pt x="15" y="225"/>
                  </a:cubicBezTo>
                  <a:cubicBezTo>
                    <a:pt x="14" y="225"/>
                    <a:pt x="15" y="223"/>
                    <a:pt x="12" y="224"/>
                  </a:cubicBezTo>
                  <a:cubicBezTo>
                    <a:pt x="13" y="222"/>
                    <a:pt x="13" y="221"/>
                    <a:pt x="13" y="219"/>
                  </a:cubicBezTo>
                  <a:cubicBezTo>
                    <a:pt x="13" y="219"/>
                    <a:pt x="14" y="219"/>
                    <a:pt x="15" y="219"/>
                  </a:cubicBezTo>
                  <a:cubicBezTo>
                    <a:pt x="14" y="218"/>
                    <a:pt x="12" y="217"/>
                    <a:pt x="13" y="216"/>
                  </a:cubicBezTo>
                  <a:cubicBezTo>
                    <a:pt x="12" y="215"/>
                    <a:pt x="12" y="216"/>
                    <a:pt x="10" y="215"/>
                  </a:cubicBezTo>
                  <a:cubicBezTo>
                    <a:pt x="10" y="215"/>
                    <a:pt x="9" y="215"/>
                    <a:pt x="9" y="214"/>
                  </a:cubicBezTo>
                  <a:cubicBezTo>
                    <a:pt x="11" y="214"/>
                    <a:pt x="14" y="215"/>
                    <a:pt x="14" y="214"/>
                  </a:cubicBezTo>
                  <a:cubicBezTo>
                    <a:pt x="17" y="215"/>
                    <a:pt x="13" y="216"/>
                    <a:pt x="16" y="216"/>
                  </a:cubicBezTo>
                  <a:cubicBezTo>
                    <a:pt x="18" y="216"/>
                    <a:pt x="18" y="218"/>
                    <a:pt x="17" y="219"/>
                  </a:cubicBezTo>
                  <a:cubicBezTo>
                    <a:pt x="19" y="220"/>
                    <a:pt x="17" y="218"/>
                    <a:pt x="19" y="218"/>
                  </a:cubicBezTo>
                  <a:cubicBezTo>
                    <a:pt x="19" y="217"/>
                    <a:pt x="18" y="217"/>
                    <a:pt x="18" y="216"/>
                  </a:cubicBezTo>
                  <a:cubicBezTo>
                    <a:pt x="18" y="216"/>
                    <a:pt x="17" y="216"/>
                    <a:pt x="17" y="216"/>
                  </a:cubicBezTo>
                  <a:cubicBezTo>
                    <a:pt x="17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5"/>
                    <a:pt x="17" y="215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6" y="216"/>
                    <a:pt x="16" y="215"/>
                    <a:pt x="16" y="215"/>
                  </a:cubicBezTo>
                  <a:cubicBezTo>
                    <a:pt x="14" y="214"/>
                    <a:pt x="17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4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8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2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8" y="213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9" y="216"/>
                    <a:pt x="18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6"/>
                    <a:pt x="19" y="216"/>
                  </a:cubicBezTo>
                  <a:cubicBezTo>
                    <a:pt x="19" y="216"/>
                    <a:pt x="19" y="216"/>
                    <a:pt x="19" y="215"/>
                  </a:cubicBezTo>
                  <a:cubicBezTo>
                    <a:pt x="19" y="216"/>
                    <a:pt x="19" y="216"/>
                    <a:pt x="19" y="216"/>
                  </a:cubicBezTo>
                  <a:cubicBezTo>
                    <a:pt x="19" y="215"/>
                    <a:pt x="20" y="217"/>
                    <a:pt x="20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20" y="215"/>
                    <a:pt x="18" y="215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3"/>
                  </a:cubicBezTo>
                  <a:cubicBezTo>
                    <a:pt x="19" y="213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20" y="214"/>
                    <a:pt x="20" y="214"/>
                  </a:cubicBezTo>
                  <a:cubicBezTo>
                    <a:pt x="20" y="214"/>
                    <a:pt x="19" y="214"/>
                    <a:pt x="20" y="215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0" y="218"/>
                    <a:pt x="23" y="217"/>
                    <a:pt x="22" y="218"/>
                  </a:cubicBezTo>
                  <a:cubicBezTo>
                    <a:pt x="21" y="218"/>
                    <a:pt x="20" y="219"/>
                    <a:pt x="20" y="219"/>
                  </a:cubicBezTo>
                  <a:cubicBezTo>
                    <a:pt x="22" y="218"/>
                    <a:pt x="23" y="219"/>
                    <a:pt x="25" y="218"/>
                  </a:cubicBezTo>
                  <a:cubicBezTo>
                    <a:pt x="24" y="219"/>
                    <a:pt x="21" y="219"/>
                    <a:pt x="20" y="220"/>
                  </a:cubicBezTo>
                  <a:cubicBezTo>
                    <a:pt x="22" y="220"/>
                    <a:pt x="19" y="222"/>
                    <a:pt x="22" y="221"/>
                  </a:cubicBezTo>
                  <a:cubicBezTo>
                    <a:pt x="22" y="220"/>
                    <a:pt x="23" y="221"/>
                    <a:pt x="25" y="220"/>
                  </a:cubicBezTo>
                  <a:cubicBezTo>
                    <a:pt x="25" y="222"/>
                    <a:pt x="23" y="221"/>
                    <a:pt x="23" y="222"/>
                  </a:cubicBezTo>
                  <a:cubicBezTo>
                    <a:pt x="23" y="222"/>
                    <a:pt x="25" y="222"/>
                    <a:pt x="26" y="221"/>
                  </a:cubicBezTo>
                  <a:cubicBezTo>
                    <a:pt x="26" y="222"/>
                    <a:pt x="28" y="222"/>
                    <a:pt x="27" y="223"/>
                  </a:cubicBezTo>
                  <a:cubicBezTo>
                    <a:pt x="25" y="224"/>
                    <a:pt x="26" y="222"/>
                    <a:pt x="25" y="223"/>
                  </a:cubicBezTo>
                  <a:cubicBezTo>
                    <a:pt x="25" y="224"/>
                    <a:pt x="29" y="222"/>
                    <a:pt x="30" y="224"/>
                  </a:cubicBezTo>
                  <a:cubicBezTo>
                    <a:pt x="31" y="223"/>
                    <a:pt x="34" y="223"/>
                    <a:pt x="35" y="224"/>
                  </a:cubicBezTo>
                  <a:cubicBezTo>
                    <a:pt x="35" y="226"/>
                    <a:pt x="34" y="223"/>
                    <a:pt x="32" y="224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30" y="227"/>
                    <a:pt x="27" y="224"/>
                    <a:pt x="25" y="225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6"/>
                    <a:pt x="24" y="226"/>
                    <a:pt x="23" y="227"/>
                  </a:cubicBezTo>
                  <a:cubicBezTo>
                    <a:pt x="25" y="226"/>
                    <a:pt x="24" y="228"/>
                    <a:pt x="25" y="228"/>
                  </a:cubicBezTo>
                  <a:cubicBezTo>
                    <a:pt x="26" y="228"/>
                    <a:pt x="24" y="228"/>
                    <a:pt x="25" y="228"/>
                  </a:cubicBezTo>
                  <a:cubicBezTo>
                    <a:pt x="26" y="228"/>
                    <a:pt x="29" y="228"/>
                    <a:pt x="28" y="230"/>
                  </a:cubicBezTo>
                  <a:cubicBezTo>
                    <a:pt x="27" y="229"/>
                    <a:pt x="26" y="230"/>
                    <a:pt x="25" y="230"/>
                  </a:cubicBezTo>
                  <a:cubicBezTo>
                    <a:pt x="24" y="231"/>
                    <a:pt x="27" y="230"/>
                    <a:pt x="26" y="23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5" y="233"/>
                    <a:pt x="26" y="241"/>
                    <a:pt x="32" y="242"/>
                  </a:cubicBezTo>
                  <a:cubicBezTo>
                    <a:pt x="31" y="243"/>
                    <a:pt x="31" y="245"/>
                    <a:pt x="30" y="247"/>
                  </a:cubicBezTo>
                  <a:cubicBezTo>
                    <a:pt x="31" y="246"/>
                    <a:pt x="32" y="246"/>
                    <a:pt x="33" y="247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0" y="250"/>
                    <a:pt x="33" y="251"/>
                    <a:pt x="34" y="251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2" y="254"/>
                    <a:pt x="34" y="253"/>
                    <a:pt x="35" y="253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6" y="255"/>
                    <a:pt x="36" y="256"/>
                    <a:pt x="34" y="257"/>
                  </a:cubicBezTo>
                  <a:cubicBezTo>
                    <a:pt x="35" y="257"/>
                    <a:pt x="35" y="257"/>
                    <a:pt x="36" y="256"/>
                  </a:cubicBezTo>
                  <a:cubicBezTo>
                    <a:pt x="35" y="258"/>
                    <a:pt x="36" y="261"/>
                    <a:pt x="38" y="262"/>
                  </a:cubicBezTo>
                  <a:cubicBezTo>
                    <a:pt x="38" y="261"/>
                    <a:pt x="39" y="261"/>
                    <a:pt x="40" y="260"/>
                  </a:cubicBezTo>
                  <a:cubicBezTo>
                    <a:pt x="42" y="259"/>
                    <a:pt x="40" y="260"/>
                    <a:pt x="41" y="260"/>
                  </a:cubicBezTo>
                  <a:cubicBezTo>
                    <a:pt x="41" y="261"/>
                    <a:pt x="40" y="262"/>
                    <a:pt x="39" y="262"/>
                  </a:cubicBezTo>
                  <a:cubicBezTo>
                    <a:pt x="38" y="265"/>
                    <a:pt x="42" y="267"/>
                    <a:pt x="44" y="270"/>
                  </a:cubicBezTo>
                  <a:cubicBezTo>
                    <a:pt x="44" y="270"/>
                    <a:pt x="44" y="270"/>
                    <a:pt x="45" y="270"/>
                  </a:cubicBezTo>
                  <a:cubicBezTo>
                    <a:pt x="44" y="273"/>
                    <a:pt x="48" y="273"/>
                    <a:pt x="48" y="276"/>
                  </a:cubicBezTo>
                  <a:cubicBezTo>
                    <a:pt x="49" y="275"/>
                    <a:pt x="51" y="273"/>
                    <a:pt x="52" y="274"/>
                  </a:cubicBezTo>
                  <a:cubicBezTo>
                    <a:pt x="54" y="274"/>
                    <a:pt x="50" y="276"/>
                    <a:pt x="50" y="279"/>
                  </a:cubicBezTo>
                  <a:cubicBezTo>
                    <a:pt x="51" y="278"/>
                    <a:pt x="52" y="279"/>
                    <a:pt x="53" y="279"/>
                  </a:cubicBezTo>
                  <a:cubicBezTo>
                    <a:pt x="52" y="280"/>
                    <a:pt x="52" y="280"/>
                    <a:pt x="52" y="280"/>
                  </a:cubicBezTo>
                  <a:cubicBezTo>
                    <a:pt x="54" y="279"/>
                    <a:pt x="55" y="280"/>
                    <a:pt x="55" y="281"/>
                  </a:cubicBezTo>
                  <a:cubicBezTo>
                    <a:pt x="55" y="281"/>
                    <a:pt x="55" y="281"/>
                    <a:pt x="55" y="281"/>
                  </a:cubicBezTo>
                  <a:cubicBezTo>
                    <a:pt x="55" y="282"/>
                    <a:pt x="55" y="283"/>
                    <a:pt x="56" y="284"/>
                  </a:cubicBezTo>
                  <a:cubicBezTo>
                    <a:pt x="57" y="282"/>
                    <a:pt x="58" y="284"/>
                    <a:pt x="59" y="283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1" y="285"/>
                    <a:pt x="61" y="285"/>
                    <a:pt x="61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7"/>
                    <a:pt x="60" y="285"/>
                    <a:pt x="62" y="284"/>
                  </a:cubicBezTo>
                  <a:cubicBezTo>
                    <a:pt x="63" y="284"/>
                    <a:pt x="62" y="285"/>
                    <a:pt x="62" y="286"/>
                  </a:cubicBezTo>
                  <a:cubicBezTo>
                    <a:pt x="62" y="287"/>
                    <a:pt x="62" y="285"/>
                    <a:pt x="61" y="285"/>
                  </a:cubicBezTo>
                  <a:cubicBezTo>
                    <a:pt x="60" y="286"/>
                    <a:pt x="62" y="286"/>
                    <a:pt x="61" y="287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4" y="287"/>
                    <a:pt x="65" y="287"/>
                    <a:pt x="65" y="289"/>
                  </a:cubicBezTo>
                  <a:cubicBezTo>
                    <a:pt x="65" y="288"/>
                    <a:pt x="66" y="289"/>
                    <a:pt x="67" y="288"/>
                  </a:cubicBezTo>
                  <a:cubicBezTo>
                    <a:pt x="66" y="288"/>
                    <a:pt x="66" y="287"/>
                    <a:pt x="66" y="286"/>
                  </a:cubicBezTo>
                  <a:cubicBezTo>
                    <a:pt x="67" y="286"/>
                    <a:pt x="68" y="286"/>
                    <a:pt x="68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9" y="288"/>
                    <a:pt x="69" y="286"/>
                  </a:cubicBezTo>
                  <a:cubicBezTo>
                    <a:pt x="69" y="289"/>
                    <a:pt x="69" y="289"/>
                    <a:pt x="69" y="289"/>
                  </a:cubicBezTo>
                  <a:cubicBezTo>
                    <a:pt x="70" y="288"/>
                    <a:pt x="71" y="288"/>
                    <a:pt x="72" y="288"/>
                  </a:cubicBezTo>
                  <a:cubicBezTo>
                    <a:pt x="71" y="290"/>
                    <a:pt x="69" y="291"/>
                    <a:pt x="71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4" y="291"/>
                    <a:pt x="74" y="292"/>
                    <a:pt x="74" y="293"/>
                  </a:cubicBezTo>
                  <a:cubicBezTo>
                    <a:pt x="76" y="294"/>
                    <a:pt x="77" y="289"/>
                    <a:pt x="79" y="291"/>
                  </a:cubicBezTo>
                  <a:cubicBezTo>
                    <a:pt x="78" y="293"/>
                    <a:pt x="78" y="293"/>
                    <a:pt x="79" y="294"/>
                  </a:cubicBezTo>
                  <a:cubicBezTo>
                    <a:pt x="79" y="293"/>
                    <a:pt x="79" y="293"/>
                    <a:pt x="80" y="293"/>
                  </a:cubicBezTo>
                  <a:cubicBezTo>
                    <a:pt x="80" y="292"/>
                    <a:pt x="79" y="294"/>
                    <a:pt x="79" y="293"/>
                  </a:cubicBezTo>
                  <a:cubicBezTo>
                    <a:pt x="79" y="291"/>
                    <a:pt x="80" y="292"/>
                    <a:pt x="80" y="292"/>
                  </a:cubicBezTo>
                  <a:cubicBezTo>
                    <a:pt x="81" y="296"/>
                    <a:pt x="86" y="294"/>
                    <a:pt x="88" y="296"/>
                  </a:cubicBezTo>
                  <a:cubicBezTo>
                    <a:pt x="88" y="294"/>
                    <a:pt x="90" y="295"/>
                    <a:pt x="90" y="295"/>
                  </a:cubicBezTo>
                  <a:cubicBezTo>
                    <a:pt x="90" y="297"/>
                    <a:pt x="92" y="294"/>
                    <a:pt x="93" y="296"/>
                  </a:cubicBezTo>
                  <a:cubicBezTo>
                    <a:pt x="92" y="293"/>
                    <a:pt x="92" y="293"/>
                    <a:pt x="92" y="293"/>
                  </a:cubicBezTo>
                  <a:cubicBezTo>
                    <a:pt x="94" y="295"/>
                    <a:pt x="95" y="290"/>
                    <a:pt x="96" y="293"/>
                  </a:cubicBezTo>
                  <a:cubicBezTo>
                    <a:pt x="97" y="293"/>
                    <a:pt x="96" y="294"/>
                    <a:pt x="95" y="295"/>
                  </a:cubicBezTo>
                  <a:cubicBezTo>
                    <a:pt x="96" y="298"/>
                    <a:pt x="99" y="293"/>
                    <a:pt x="100" y="296"/>
                  </a:cubicBezTo>
                  <a:cubicBezTo>
                    <a:pt x="100" y="295"/>
                    <a:pt x="99" y="293"/>
                    <a:pt x="101" y="292"/>
                  </a:cubicBezTo>
                  <a:cubicBezTo>
                    <a:pt x="101" y="294"/>
                    <a:pt x="103" y="295"/>
                    <a:pt x="103" y="295"/>
                  </a:cubicBezTo>
                  <a:cubicBezTo>
                    <a:pt x="104" y="295"/>
                    <a:pt x="104" y="294"/>
                    <a:pt x="105" y="295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5" y="297"/>
                    <a:pt x="106" y="296"/>
                    <a:pt x="107" y="295"/>
                  </a:cubicBezTo>
                  <a:cubicBezTo>
                    <a:pt x="108" y="297"/>
                    <a:pt x="110" y="296"/>
                    <a:pt x="111" y="297"/>
                  </a:cubicBezTo>
                  <a:cubicBezTo>
                    <a:pt x="112" y="295"/>
                    <a:pt x="113" y="299"/>
                    <a:pt x="113" y="295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114" y="296"/>
                    <a:pt x="115" y="294"/>
                    <a:pt x="115" y="294"/>
                  </a:cubicBezTo>
                  <a:cubicBezTo>
                    <a:pt x="115" y="296"/>
                    <a:pt x="115" y="296"/>
                    <a:pt x="115" y="296"/>
                  </a:cubicBezTo>
                  <a:cubicBezTo>
                    <a:pt x="114" y="298"/>
                    <a:pt x="117" y="296"/>
                    <a:pt x="117" y="298"/>
                  </a:cubicBezTo>
                  <a:cubicBezTo>
                    <a:pt x="116" y="296"/>
                    <a:pt x="117" y="298"/>
                    <a:pt x="118" y="296"/>
                  </a:cubicBezTo>
                  <a:cubicBezTo>
                    <a:pt x="118" y="296"/>
                    <a:pt x="118" y="296"/>
                    <a:pt x="118" y="296"/>
                  </a:cubicBezTo>
                  <a:cubicBezTo>
                    <a:pt x="120" y="296"/>
                    <a:pt x="119" y="295"/>
                    <a:pt x="120" y="295"/>
                  </a:cubicBezTo>
                  <a:cubicBezTo>
                    <a:pt x="121" y="295"/>
                    <a:pt x="120" y="297"/>
                    <a:pt x="120" y="297"/>
                  </a:cubicBezTo>
                  <a:cubicBezTo>
                    <a:pt x="120" y="298"/>
                    <a:pt x="121" y="298"/>
                    <a:pt x="122" y="297"/>
                  </a:cubicBezTo>
                  <a:cubicBezTo>
                    <a:pt x="122" y="298"/>
                    <a:pt x="122" y="298"/>
                    <a:pt x="123" y="298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3" y="298"/>
                    <a:pt x="124" y="298"/>
                    <a:pt x="124" y="299"/>
                  </a:cubicBezTo>
                  <a:cubicBezTo>
                    <a:pt x="123" y="300"/>
                    <a:pt x="123" y="300"/>
                    <a:pt x="123" y="300"/>
                  </a:cubicBezTo>
                  <a:cubicBezTo>
                    <a:pt x="124" y="300"/>
                    <a:pt x="125" y="299"/>
                    <a:pt x="125" y="298"/>
                  </a:cubicBezTo>
                  <a:cubicBezTo>
                    <a:pt x="127" y="300"/>
                    <a:pt x="131" y="300"/>
                    <a:pt x="132" y="300"/>
                  </a:cubicBezTo>
                  <a:cubicBezTo>
                    <a:pt x="131" y="299"/>
                    <a:pt x="131" y="301"/>
                    <a:pt x="131" y="300"/>
                  </a:cubicBezTo>
                  <a:cubicBezTo>
                    <a:pt x="132" y="300"/>
                    <a:pt x="133" y="299"/>
                    <a:pt x="133" y="300"/>
                  </a:cubicBezTo>
                  <a:cubicBezTo>
                    <a:pt x="134" y="300"/>
                    <a:pt x="133" y="301"/>
                    <a:pt x="134" y="302"/>
                  </a:cubicBezTo>
                  <a:cubicBezTo>
                    <a:pt x="133" y="302"/>
                    <a:pt x="135" y="300"/>
                    <a:pt x="134" y="300"/>
                  </a:cubicBezTo>
                  <a:cubicBezTo>
                    <a:pt x="134" y="303"/>
                    <a:pt x="138" y="301"/>
                    <a:pt x="139" y="304"/>
                  </a:cubicBezTo>
                  <a:cubicBezTo>
                    <a:pt x="139" y="303"/>
                    <a:pt x="138" y="304"/>
                    <a:pt x="137" y="305"/>
                  </a:cubicBezTo>
                  <a:cubicBezTo>
                    <a:pt x="139" y="305"/>
                    <a:pt x="141" y="305"/>
                    <a:pt x="143" y="304"/>
                  </a:cubicBezTo>
                  <a:cubicBezTo>
                    <a:pt x="142" y="305"/>
                    <a:pt x="142" y="305"/>
                    <a:pt x="141" y="305"/>
                  </a:cubicBezTo>
                  <a:cubicBezTo>
                    <a:pt x="142" y="306"/>
                    <a:pt x="143" y="307"/>
                    <a:pt x="144" y="306"/>
                  </a:cubicBezTo>
                  <a:cubicBezTo>
                    <a:pt x="145" y="305"/>
                    <a:pt x="144" y="307"/>
                    <a:pt x="144" y="306"/>
                  </a:cubicBezTo>
                  <a:cubicBezTo>
                    <a:pt x="144" y="305"/>
                    <a:pt x="146" y="305"/>
                    <a:pt x="146" y="306"/>
                  </a:cubicBezTo>
                  <a:cubicBezTo>
                    <a:pt x="146" y="306"/>
                    <a:pt x="146" y="306"/>
                    <a:pt x="146" y="306"/>
                  </a:cubicBezTo>
                  <a:cubicBezTo>
                    <a:pt x="147" y="307"/>
                    <a:pt x="147" y="306"/>
                    <a:pt x="148" y="307"/>
                  </a:cubicBezTo>
                  <a:cubicBezTo>
                    <a:pt x="148" y="308"/>
                    <a:pt x="147" y="307"/>
                    <a:pt x="147" y="308"/>
                  </a:cubicBezTo>
                  <a:cubicBezTo>
                    <a:pt x="145" y="310"/>
                    <a:pt x="147" y="311"/>
                    <a:pt x="147" y="311"/>
                  </a:cubicBezTo>
                  <a:cubicBezTo>
                    <a:pt x="149" y="311"/>
                    <a:pt x="149" y="311"/>
                    <a:pt x="149" y="311"/>
                  </a:cubicBezTo>
                  <a:cubicBezTo>
                    <a:pt x="150" y="311"/>
                    <a:pt x="148" y="312"/>
                    <a:pt x="148" y="312"/>
                  </a:cubicBezTo>
                  <a:cubicBezTo>
                    <a:pt x="154" y="312"/>
                    <a:pt x="154" y="312"/>
                    <a:pt x="154" y="312"/>
                  </a:cubicBezTo>
                  <a:cubicBezTo>
                    <a:pt x="153" y="312"/>
                    <a:pt x="152" y="314"/>
                    <a:pt x="151" y="314"/>
                  </a:cubicBezTo>
                  <a:cubicBezTo>
                    <a:pt x="152" y="315"/>
                    <a:pt x="155" y="315"/>
                    <a:pt x="157" y="315"/>
                  </a:cubicBezTo>
                  <a:cubicBezTo>
                    <a:pt x="157" y="316"/>
                    <a:pt x="158" y="317"/>
                    <a:pt x="159" y="318"/>
                  </a:cubicBezTo>
                  <a:cubicBezTo>
                    <a:pt x="158" y="319"/>
                    <a:pt x="159" y="317"/>
                    <a:pt x="158" y="318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6" y="318"/>
                    <a:pt x="154" y="320"/>
                    <a:pt x="153" y="320"/>
                  </a:cubicBezTo>
                  <a:cubicBezTo>
                    <a:pt x="155" y="320"/>
                    <a:pt x="154" y="323"/>
                    <a:pt x="154" y="325"/>
                  </a:cubicBezTo>
                  <a:cubicBezTo>
                    <a:pt x="157" y="323"/>
                    <a:pt x="156" y="326"/>
                    <a:pt x="159" y="325"/>
                  </a:cubicBezTo>
                  <a:cubicBezTo>
                    <a:pt x="160" y="327"/>
                    <a:pt x="157" y="327"/>
                    <a:pt x="156" y="328"/>
                  </a:cubicBezTo>
                  <a:cubicBezTo>
                    <a:pt x="158" y="329"/>
                    <a:pt x="158" y="331"/>
                    <a:pt x="158" y="333"/>
                  </a:cubicBezTo>
                  <a:cubicBezTo>
                    <a:pt x="158" y="333"/>
                    <a:pt x="158" y="333"/>
                    <a:pt x="158" y="333"/>
                  </a:cubicBezTo>
                  <a:cubicBezTo>
                    <a:pt x="159" y="334"/>
                    <a:pt x="158" y="337"/>
                    <a:pt x="161" y="338"/>
                  </a:cubicBezTo>
                  <a:cubicBezTo>
                    <a:pt x="160" y="338"/>
                    <a:pt x="160" y="338"/>
                    <a:pt x="159" y="338"/>
                  </a:cubicBezTo>
                  <a:cubicBezTo>
                    <a:pt x="159" y="340"/>
                    <a:pt x="163" y="338"/>
                    <a:pt x="162" y="340"/>
                  </a:cubicBezTo>
                  <a:cubicBezTo>
                    <a:pt x="160" y="339"/>
                    <a:pt x="160" y="339"/>
                    <a:pt x="160" y="339"/>
                  </a:cubicBezTo>
                  <a:cubicBezTo>
                    <a:pt x="162" y="340"/>
                    <a:pt x="160" y="342"/>
                    <a:pt x="162" y="343"/>
                  </a:cubicBezTo>
                  <a:cubicBezTo>
                    <a:pt x="161" y="343"/>
                    <a:pt x="161" y="343"/>
                    <a:pt x="160" y="343"/>
                  </a:cubicBezTo>
                  <a:cubicBezTo>
                    <a:pt x="161" y="344"/>
                    <a:pt x="161" y="345"/>
                    <a:pt x="163" y="346"/>
                  </a:cubicBezTo>
                  <a:cubicBezTo>
                    <a:pt x="162" y="347"/>
                    <a:pt x="161" y="346"/>
                    <a:pt x="160" y="346"/>
                  </a:cubicBezTo>
                  <a:cubicBezTo>
                    <a:pt x="160" y="347"/>
                    <a:pt x="163" y="347"/>
                    <a:pt x="162" y="348"/>
                  </a:cubicBezTo>
                  <a:cubicBezTo>
                    <a:pt x="162" y="349"/>
                    <a:pt x="161" y="349"/>
                    <a:pt x="161" y="349"/>
                  </a:cubicBezTo>
                  <a:cubicBezTo>
                    <a:pt x="162" y="350"/>
                    <a:pt x="162" y="351"/>
                    <a:pt x="163" y="352"/>
                  </a:cubicBezTo>
                  <a:cubicBezTo>
                    <a:pt x="162" y="352"/>
                    <a:pt x="162" y="353"/>
                    <a:pt x="161" y="353"/>
                  </a:cubicBezTo>
                  <a:cubicBezTo>
                    <a:pt x="161" y="360"/>
                    <a:pt x="162" y="366"/>
                    <a:pt x="164" y="372"/>
                  </a:cubicBezTo>
                  <a:cubicBezTo>
                    <a:pt x="161" y="374"/>
                    <a:pt x="162" y="371"/>
                    <a:pt x="161" y="372"/>
                  </a:cubicBezTo>
                  <a:cubicBezTo>
                    <a:pt x="163" y="372"/>
                    <a:pt x="161" y="373"/>
                    <a:pt x="162" y="375"/>
                  </a:cubicBezTo>
                  <a:cubicBezTo>
                    <a:pt x="162" y="375"/>
                    <a:pt x="162" y="375"/>
                    <a:pt x="162" y="375"/>
                  </a:cubicBezTo>
                  <a:cubicBezTo>
                    <a:pt x="162" y="376"/>
                    <a:pt x="161" y="376"/>
                    <a:pt x="162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4" y="378"/>
                    <a:pt x="159" y="379"/>
                    <a:pt x="162" y="379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3" y="381"/>
                    <a:pt x="160" y="382"/>
                    <a:pt x="162" y="383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1" y="384"/>
                    <a:pt x="165" y="386"/>
                    <a:pt x="163" y="386"/>
                  </a:cubicBezTo>
                  <a:cubicBezTo>
                    <a:pt x="163" y="388"/>
                    <a:pt x="164" y="389"/>
                    <a:pt x="166" y="389"/>
                  </a:cubicBezTo>
                  <a:cubicBezTo>
                    <a:pt x="165" y="390"/>
                    <a:pt x="164" y="389"/>
                    <a:pt x="163" y="389"/>
                  </a:cubicBezTo>
                  <a:cubicBezTo>
                    <a:pt x="164" y="394"/>
                    <a:pt x="164" y="400"/>
                    <a:pt x="167" y="404"/>
                  </a:cubicBezTo>
                  <a:cubicBezTo>
                    <a:pt x="166" y="404"/>
                    <a:pt x="166" y="404"/>
                    <a:pt x="165" y="404"/>
                  </a:cubicBezTo>
                  <a:cubicBezTo>
                    <a:pt x="168" y="406"/>
                    <a:pt x="163" y="409"/>
                    <a:pt x="168" y="411"/>
                  </a:cubicBezTo>
                  <a:cubicBezTo>
                    <a:pt x="170" y="412"/>
                    <a:pt x="170" y="412"/>
                    <a:pt x="170" y="412"/>
                  </a:cubicBezTo>
                  <a:cubicBezTo>
                    <a:pt x="169" y="412"/>
                    <a:pt x="168" y="412"/>
                    <a:pt x="167" y="413"/>
                  </a:cubicBezTo>
                  <a:cubicBezTo>
                    <a:pt x="168" y="413"/>
                    <a:pt x="167" y="415"/>
                    <a:pt x="169" y="416"/>
                  </a:cubicBezTo>
                  <a:cubicBezTo>
                    <a:pt x="168" y="416"/>
                    <a:pt x="168" y="416"/>
                    <a:pt x="168" y="416"/>
                  </a:cubicBezTo>
                  <a:cubicBezTo>
                    <a:pt x="167" y="417"/>
                    <a:pt x="170" y="418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6" y="425"/>
                    <a:pt x="163" y="434"/>
                    <a:pt x="168" y="438"/>
                  </a:cubicBezTo>
                  <a:cubicBezTo>
                    <a:pt x="169" y="440"/>
                    <a:pt x="166" y="439"/>
                    <a:pt x="166" y="440"/>
                  </a:cubicBezTo>
                  <a:cubicBezTo>
                    <a:pt x="170" y="444"/>
                    <a:pt x="167" y="452"/>
                    <a:pt x="173" y="453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3" y="456"/>
                    <a:pt x="174" y="456"/>
                  </a:cubicBezTo>
                  <a:cubicBezTo>
                    <a:pt x="171" y="457"/>
                    <a:pt x="174" y="460"/>
                    <a:pt x="172" y="462"/>
                  </a:cubicBezTo>
                  <a:cubicBezTo>
                    <a:pt x="175" y="462"/>
                    <a:pt x="174" y="463"/>
                    <a:pt x="174" y="464"/>
                  </a:cubicBezTo>
                  <a:cubicBezTo>
                    <a:pt x="174" y="464"/>
                    <a:pt x="173" y="464"/>
                    <a:pt x="173" y="464"/>
                  </a:cubicBezTo>
                  <a:cubicBezTo>
                    <a:pt x="173" y="466"/>
                    <a:pt x="173" y="466"/>
                    <a:pt x="172" y="468"/>
                  </a:cubicBezTo>
                  <a:cubicBezTo>
                    <a:pt x="172" y="469"/>
                    <a:pt x="174" y="469"/>
                    <a:pt x="173" y="470"/>
                  </a:cubicBezTo>
                  <a:cubicBezTo>
                    <a:pt x="171" y="471"/>
                    <a:pt x="173" y="472"/>
                    <a:pt x="172" y="473"/>
                  </a:cubicBezTo>
                  <a:cubicBezTo>
                    <a:pt x="174" y="473"/>
                    <a:pt x="175" y="474"/>
                    <a:pt x="175" y="475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4" y="477"/>
                    <a:pt x="170" y="481"/>
                    <a:pt x="174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4" y="488"/>
                    <a:pt x="173" y="491"/>
                    <a:pt x="176" y="494"/>
                  </a:cubicBezTo>
                  <a:cubicBezTo>
                    <a:pt x="175" y="495"/>
                    <a:pt x="175" y="496"/>
                    <a:pt x="175" y="497"/>
                  </a:cubicBezTo>
                  <a:cubicBezTo>
                    <a:pt x="176" y="498"/>
                    <a:pt x="176" y="499"/>
                    <a:pt x="178" y="499"/>
                  </a:cubicBezTo>
                  <a:cubicBezTo>
                    <a:pt x="178" y="500"/>
                    <a:pt x="177" y="500"/>
                    <a:pt x="177" y="500"/>
                  </a:cubicBezTo>
                  <a:cubicBezTo>
                    <a:pt x="176" y="501"/>
                    <a:pt x="174" y="504"/>
                    <a:pt x="177" y="504"/>
                  </a:cubicBezTo>
                  <a:cubicBezTo>
                    <a:pt x="175" y="505"/>
                    <a:pt x="175" y="505"/>
                    <a:pt x="175" y="505"/>
                  </a:cubicBezTo>
                  <a:cubicBezTo>
                    <a:pt x="177" y="506"/>
                    <a:pt x="179" y="507"/>
                    <a:pt x="177" y="508"/>
                  </a:cubicBezTo>
                  <a:cubicBezTo>
                    <a:pt x="178" y="509"/>
                    <a:pt x="179" y="510"/>
                    <a:pt x="181" y="509"/>
                  </a:cubicBezTo>
                  <a:cubicBezTo>
                    <a:pt x="181" y="510"/>
                    <a:pt x="178" y="510"/>
                    <a:pt x="180" y="510"/>
                  </a:cubicBezTo>
                  <a:cubicBezTo>
                    <a:pt x="178" y="510"/>
                    <a:pt x="178" y="510"/>
                    <a:pt x="178" y="510"/>
                  </a:cubicBezTo>
                  <a:cubicBezTo>
                    <a:pt x="177" y="513"/>
                    <a:pt x="179" y="515"/>
                    <a:pt x="180" y="518"/>
                  </a:cubicBezTo>
                  <a:cubicBezTo>
                    <a:pt x="178" y="519"/>
                    <a:pt x="181" y="520"/>
                    <a:pt x="179" y="522"/>
                  </a:cubicBezTo>
                  <a:cubicBezTo>
                    <a:pt x="181" y="523"/>
                    <a:pt x="179" y="525"/>
                    <a:pt x="182" y="525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8"/>
                    <a:pt x="180" y="530"/>
                  </a:cubicBezTo>
                  <a:cubicBezTo>
                    <a:pt x="180" y="531"/>
                    <a:pt x="182" y="530"/>
                    <a:pt x="183" y="531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3" y="532"/>
                    <a:pt x="185" y="532"/>
                    <a:pt x="186" y="532"/>
                  </a:cubicBezTo>
                  <a:cubicBezTo>
                    <a:pt x="185" y="533"/>
                    <a:pt x="186" y="533"/>
                    <a:pt x="185" y="533"/>
                  </a:cubicBezTo>
                  <a:cubicBezTo>
                    <a:pt x="185" y="533"/>
                    <a:pt x="183" y="533"/>
                    <a:pt x="181" y="532"/>
                  </a:cubicBezTo>
                  <a:cubicBezTo>
                    <a:pt x="181" y="534"/>
                    <a:pt x="184" y="534"/>
                    <a:pt x="182" y="535"/>
                  </a:cubicBezTo>
                  <a:cubicBezTo>
                    <a:pt x="182" y="536"/>
                    <a:pt x="182" y="536"/>
                    <a:pt x="184" y="536"/>
                  </a:cubicBezTo>
                  <a:cubicBezTo>
                    <a:pt x="184" y="536"/>
                    <a:pt x="183" y="537"/>
                    <a:pt x="182" y="537"/>
                  </a:cubicBezTo>
                  <a:cubicBezTo>
                    <a:pt x="183" y="537"/>
                    <a:pt x="183" y="538"/>
                    <a:pt x="184" y="538"/>
                  </a:cubicBezTo>
                  <a:cubicBezTo>
                    <a:pt x="184" y="538"/>
                    <a:pt x="184" y="537"/>
                    <a:pt x="184" y="537"/>
                  </a:cubicBezTo>
                  <a:cubicBezTo>
                    <a:pt x="185" y="537"/>
                    <a:pt x="185" y="538"/>
                    <a:pt x="187" y="538"/>
                  </a:cubicBezTo>
                  <a:cubicBezTo>
                    <a:pt x="187" y="537"/>
                    <a:pt x="186" y="537"/>
                    <a:pt x="186" y="537"/>
                  </a:cubicBezTo>
                  <a:cubicBezTo>
                    <a:pt x="188" y="537"/>
                    <a:pt x="188" y="538"/>
                    <a:pt x="187" y="538"/>
                  </a:cubicBezTo>
                  <a:cubicBezTo>
                    <a:pt x="186" y="539"/>
                    <a:pt x="185" y="538"/>
                    <a:pt x="184" y="539"/>
                  </a:cubicBezTo>
                  <a:cubicBezTo>
                    <a:pt x="188" y="540"/>
                    <a:pt x="188" y="540"/>
                    <a:pt x="188" y="540"/>
                  </a:cubicBezTo>
                  <a:cubicBezTo>
                    <a:pt x="186" y="540"/>
                    <a:pt x="187" y="539"/>
                    <a:pt x="189" y="539"/>
                  </a:cubicBezTo>
                  <a:cubicBezTo>
                    <a:pt x="188" y="538"/>
                    <a:pt x="188" y="538"/>
                    <a:pt x="188" y="538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9" y="537"/>
                    <a:pt x="190" y="536"/>
                    <a:pt x="189" y="535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5"/>
                    <a:pt x="185" y="535"/>
                    <a:pt x="187" y="534"/>
                  </a:cubicBezTo>
                  <a:cubicBezTo>
                    <a:pt x="187" y="534"/>
                    <a:pt x="188" y="534"/>
                    <a:pt x="189" y="534"/>
                  </a:cubicBezTo>
                  <a:cubicBezTo>
                    <a:pt x="189" y="534"/>
                    <a:pt x="188" y="533"/>
                    <a:pt x="188" y="533"/>
                  </a:cubicBezTo>
                  <a:cubicBezTo>
                    <a:pt x="191" y="533"/>
                    <a:pt x="191" y="533"/>
                    <a:pt x="191" y="533"/>
                  </a:cubicBezTo>
                  <a:cubicBezTo>
                    <a:pt x="187" y="533"/>
                    <a:pt x="189" y="532"/>
                    <a:pt x="189" y="531"/>
                  </a:cubicBezTo>
                  <a:cubicBezTo>
                    <a:pt x="189" y="531"/>
                    <a:pt x="189" y="531"/>
                    <a:pt x="189" y="531"/>
                  </a:cubicBezTo>
                  <a:cubicBezTo>
                    <a:pt x="190" y="530"/>
                    <a:pt x="188" y="532"/>
                    <a:pt x="188" y="531"/>
                  </a:cubicBezTo>
                  <a:cubicBezTo>
                    <a:pt x="188" y="530"/>
                    <a:pt x="191" y="530"/>
                    <a:pt x="192" y="530"/>
                  </a:cubicBezTo>
                  <a:cubicBezTo>
                    <a:pt x="191" y="529"/>
                    <a:pt x="189" y="527"/>
                    <a:pt x="191" y="526"/>
                  </a:cubicBezTo>
                  <a:cubicBezTo>
                    <a:pt x="190" y="525"/>
                    <a:pt x="189" y="524"/>
                    <a:pt x="188" y="524"/>
                  </a:cubicBezTo>
                  <a:cubicBezTo>
                    <a:pt x="188" y="523"/>
                    <a:pt x="191" y="523"/>
                    <a:pt x="190" y="523"/>
                  </a:cubicBezTo>
                  <a:cubicBezTo>
                    <a:pt x="190" y="523"/>
                    <a:pt x="191" y="522"/>
                    <a:pt x="192" y="522"/>
                  </a:cubicBezTo>
                  <a:cubicBezTo>
                    <a:pt x="191" y="522"/>
                    <a:pt x="192" y="521"/>
                    <a:pt x="190" y="522"/>
                  </a:cubicBezTo>
                  <a:cubicBezTo>
                    <a:pt x="190" y="520"/>
                    <a:pt x="191" y="519"/>
                    <a:pt x="190" y="518"/>
                  </a:cubicBezTo>
                  <a:cubicBezTo>
                    <a:pt x="190" y="518"/>
                    <a:pt x="192" y="518"/>
                    <a:pt x="193" y="518"/>
                  </a:cubicBezTo>
                  <a:cubicBezTo>
                    <a:pt x="191" y="517"/>
                    <a:pt x="190" y="516"/>
                    <a:pt x="190" y="515"/>
                  </a:cubicBezTo>
                  <a:cubicBezTo>
                    <a:pt x="189" y="515"/>
                    <a:pt x="189" y="516"/>
                    <a:pt x="187" y="516"/>
                  </a:cubicBezTo>
                  <a:cubicBezTo>
                    <a:pt x="187" y="516"/>
                    <a:pt x="186" y="516"/>
                    <a:pt x="186" y="515"/>
                  </a:cubicBezTo>
                  <a:cubicBezTo>
                    <a:pt x="188" y="515"/>
                    <a:pt x="191" y="515"/>
                    <a:pt x="191" y="514"/>
                  </a:cubicBezTo>
                  <a:cubicBezTo>
                    <a:pt x="193" y="514"/>
                    <a:pt x="190" y="515"/>
                    <a:pt x="193" y="515"/>
                  </a:cubicBezTo>
                  <a:cubicBezTo>
                    <a:pt x="195" y="515"/>
                    <a:pt x="196" y="517"/>
                    <a:pt x="194" y="517"/>
                  </a:cubicBezTo>
                  <a:cubicBezTo>
                    <a:pt x="197" y="518"/>
                    <a:pt x="195" y="516"/>
                    <a:pt x="197" y="516"/>
                  </a:cubicBezTo>
                  <a:cubicBezTo>
                    <a:pt x="197" y="516"/>
                    <a:pt x="195" y="515"/>
                    <a:pt x="195" y="514"/>
                  </a:cubicBezTo>
                  <a:cubicBezTo>
                    <a:pt x="194" y="514"/>
                    <a:pt x="194" y="515"/>
                    <a:pt x="193" y="514"/>
                  </a:cubicBezTo>
                  <a:cubicBezTo>
                    <a:pt x="190" y="514"/>
                    <a:pt x="194" y="513"/>
                    <a:pt x="194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196" y="512"/>
                    <a:pt x="194" y="512"/>
                    <a:pt x="194" y="511"/>
                  </a:cubicBezTo>
                  <a:cubicBezTo>
                    <a:pt x="197" y="511"/>
                    <a:pt x="195" y="513"/>
                    <a:pt x="197" y="513"/>
                  </a:cubicBezTo>
                  <a:cubicBezTo>
                    <a:pt x="199" y="512"/>
                    <a:pt x="199" y="512"/>
                    <a:pt x="199" y="512"/>
                  </a:cubicBezTo>
                  <a:cubicBezTo>
                    <a:pt x="199" y="511"/>
                    <a:pt x="196" y="512"/>
                    <a:pt x="197" y="511"/>
                  </a:cubicBezTo>
                  <a:cubicBezTo>
                    <a:pt x="198" y="511"/>
                    <a:pt x="198" y="511"/>
                    <a:pt x="198" y="511"/>
                  </a:cubicBezTo>
                  <a:cubicBezTo>
                    <a:pt x="197" y="510"/>
                    <a:pt x="197" y="510"/>
                    <a:pt x="197" y="510"/>
                  </a:cubicBezTo>
                  <a:cubicBezTo>
                    <a:pt x="196" y="510"/>
                    <a:pt x="194" y="510"/>
                    <a:pt x="195" y="511"/>
                  </a:cubicBezTo>
                  <a:cubicBezTo>
                    <a:pt x="191" y="511"/>
                    <a:pt x="194" y="511"/>
                    <a:pt x="193" y="510"/>
                  </a:cubicBezTo>
                  <a:cubicBezTo>
                    <a:pt x="192" y="509"/>
                    <a:pt x="194" y="510"/>
                    <a:pt x="192" y="510"/>
                  </a:cubicBezTo>
                  <a:cubicBezTo>
                    <a:pt x="190" y="510"/>
                    <a:pt x="190" y="510"/>
                    <a:pt x="190" y="509"/>
                  </a:cubicBezTo>
                  <a:cubicBezTo>
                    <a:pt x="190" y="508"/>
                    <a:pt x="192" y="509"/>
                    <a:pt x="193" y="508"/>
                  </a:cubicBezTo>
                  <a:cubicBezTo>
                    <a:pt x="193" y="508"/>
                    <a:pt x="193" y="509"/>
                    <a:pt x="192" y="509"/>
                  </a:cubicBezTo>
                  <a:cubicBezTo>
                    <a:pt x="194" y="510"/>
                    <a:pt x="196" y="508"/>
                    <a:pt x="197" y="509"/>
                  </a:cubicBezTo>
                  <a:cubicBezTo>
                    <a:pt x="198" y="508"/>
                    <a:pt x="196" y="508"/>
                    <a:pt x="196" y="508"/>
                  </a:cubicBezTo>
                  <a:cubicBezTo>
                    <a:pt x="195" y="508"/>
                    <a:pt x="194" y="508"/>
                    <a:pt x="193" y="508"/>
                  </a:cubicBezTo>
                  <a:cubicBezTo>
                    <a:pt x="188" y="507"/>
                    <a:pt x="197" y="507"/>
                    <a:pt x="196" y="506"/>
                  </a:cubicBezTo>
                  <a:cubicBezTo>
                    <a:pt x="193" y="506"/>
                    <a:pt x="191" y="504"/>
                    <a:pt x="188" y="506"/>
                  </a:cubicBezTo>
                  <a:cubicBezTo>
                    <a:pt x="187" y="505"/>
                    <a:pt x="187" y="505"/>
                    <a:pt x="187" y="505"/>
                  </a:cubicBezTo>
                  <a:cubicBezTo>
                    <a:pt x="189" y="505"/>
                    <a:pt x="189" y="504"/>
                    <a:pt x="191" y="504"/>
                  </a:cubicBezTo>
                  <a:cubicBezTo>
                    <a:pt x="191" y="504"/>
                    <a:pt x="191" y="504"/>
                    <a:pt x="191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5" y="504"/>
                    <a:pt x="196" y="503"/>
                    <a:pt x="197" y="503"/>
                  </a:cubicBezTo>
                  <a:cubicBezTo>
                    <a:pt x="196" y="502"/>
                    <a:pt x="195" y="503"/>
                    <a:pt x="194" y="502"/>
                  </a:cubicBezTo>
                  <a:cubicBezTo>
                    <a:pt x="195" y="502"/>
                    <a:pt x="195" y="502"/>
                    <a:pt x="196" y="502"/>
                  </a:cubicBezTo>
                  <a:cubicBezTo>
                    <a:pt x="195" y="502"/>
                    <a:pt x="193" y="503"/>
                    <a:pt x="193" y="502"/>
                  </a:cubicBezTo>
                  <a:cubicBezTo>
                    <a:pt x="193" y="501"/>
                    <a:pt x="195" y="500"/>
                    <a:pt x="195" y="501"/>
                  </a:cubicBezTo>
                  <a:cubicBezTo>
                    <a:pt x="197" y="501"/>
                    <a:pt x="197" y="501"/>
                    <a:pt x="197" y="501"/>
                  </a:cubicBezTo>
                  <a:cubicBezTo>
                    <a:pt x="195" y="501"/>
                    <a:pt x="198" y="501"/>
                    <a:pt x="197" y="500"/>
                  </a:cubicBezTo>
                  <a:cubicBezTo>
                    <a:pt x="196" y="500"/>
                    <a:pt x="194" y="500"/>
                    <a:pt x="193" y="500"/>
                  </a:cubicBezTo>
                  <a:cubicBezTo>
                    <a:pt x="192" y="499"/>
                    <a:pt x="194" y="499"/>
                    <a:pt x="193" y="499"/>
                  </a:cubicBezTo>
                  <a:cubicBezTo>
                    <a:pt x="195" y="500"/>
                    <a:pt x="195" y="500"/>
                    <a:pt x="195" y="500"/>
                  </a:cubicBezTo>
                  <a:cubicBezTo>
                    <a:pt x="194" y="499"/>
                    <a:pt x="198" y="499"/>
                    <a:pt x="197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6" y="498"/>
                    <a:pt x="196" y="498"/>
                    <a:pt x="197" y="498"/>
                  </a:cubicBezTo>
                  <a:cubicBezTo>
                    <a:pt x="196" y="498"/>
                    <a:pt x="196" y="497"/>
                    <a:pt x="196" y="497"/>
                  </a:cubicBezTo>
                  <a:cubicBezTo>
                    <a:pt x="197" y="497"/>
                    <a:pt x="197" y="497"/>
                    <a:pt x="197" y="497"/>
                  </a:cubicBezTo>
                  <a:cubicBezTo>
                    <a:pt x="196" y="497"/>
                    <a:pt x="193" y="496"/>
                    <a:pt x="196" y="496"/>
                  </a:cubicBezTo>
                  <a:cubicBezTo>
                    <a:pt x="193" y="496"/>
                    <a:pt x="196" y="496"/>
                    <a:pt x="194" y="497"/>
                  </a:cubicBezTo>
                  <a:cubicBezTo>
                    <a:pt x="192" y="497"/>
                    <a:pt x="193" y="496"/>
                    <a:pt x="192" y="496"/>
                  </a:cubicBezTo>
                  <a:cubicBezTo>
                    <a:pt x="195" y="496"/>
                    <a:pt x="192" y="495"/>
                    <a:pt x="192" y="495"/>
                  </a:cubicBezTo>
                  <a:cubicBezTo>
                    <a:pt x="193" y="494"/>
                    <a:pt x="194" y="494"/>
                    <a:pt x="194" y="494"/>
                  </a:cubicBezTo>
                  <a:cubicBezTo>
                    <a:pt x="193" y="494"/>
                    <a:pt x="193" y="494"/>
                    <a:pt x="193" y="494"/>
                  </a:cubicBezTo>
                  <a:cubicBezTo>
                    <a:pt x="196" y="493"/>
                    <a:pt x="192" y="493"/>
                    <a:pt x="193" y="492"/>
                  </a:cubicBezTo>
                  <a:cubicBezTo>
                    <a:pt x="194" y="492"/>
                    <a:pt x="195" y="492"/>
                    <a:pt x="196" y="492"/>
                  </a:cubicBezTo>
                  <a:cubicBezTo>
                    <a:pt x="193" y="493"/>
                    <a:pt x="193" y="491"/>
                    <a:pt x="191" y="491"/>
                  </a:cubicBezTo>
                  <a:cubicBezTo>
                    <a:pt x="192" y="490"/>
                    <a:pt x="194" y="492"/>
                    <a:pt x="196" y="491"/>
                  </a:cubicBezTo>
                  <a:cubicBezTo>
                    <a:pt x="194" y="491"/>
                    <a:pt x="197" y="490"/>
                    <a:pt x="195" y="490"/>
                  </a:cubicBezTo>
                  <a:cubicBezTo>
                    <a:pt x="194" y="491"/>
                    <a:pt x="193" y="490"/>
                    <a:pt x="192" y="490"/>
                  </a:cubicBezTo>
                  <a:cubicBezTo>
                    <a:pt x="192" y="489"/>
                    <a:pt x="193" y="490"/>
                    <a:pt x="194" y="489"/>
                  </a:cubicBezTo>
                  <a:cubicBezTo>
                    <a:pt x="193" y="489"/>
                    <a:pt x="191" y="488"/>
                    <a:pt x="191" y="489"/>
                  </a:cubicBezTo>
                  <a:cubicBezTo>
                    <a:pt x="191" y="488"/>
                    <a:pt x="189" y="488"/>
                    <a:pt x="190" y="487"/>
                  </a:cubicBezTo>
                  <a:cubicBezTo>
                    <a:pt x="192" y="487"/>
                    <a:pt x="191" y="488"/>
                    <a:pt x="192" y="488"/>
                  </a:cubicBezTo>
                  <a:cubicBezTo>
                    <a:pt x="192" y="487"/>
                    <a:pt x="188" y="488"/>
                    <a:pt x="187" y="487"/>
                  </a:cubicBezTo>
                  <a:cubicBezTo>
                    <a:pt x="187" y="487"/>
                    <a:pt x="184" y="487"/>
                    <a:pt x="183" y="486"/>
                  </a:cubicBezTo>
                  <a:cubicBezTo>
                    <a:pt x="183" y="485"/>
                    <a:pt x="184" y="487"/>
                    <a:pt x="186" y="486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8" y="485"/>
                    <a:pt x="190" y="487"/>
                    <a:pt x="193" y="486"/>
                  </a:cubicBezTo>
                  <a:cubicBezTo>
                    <a:pt x="192" y="486"/>
                    <a:pt x="192" y="486"/>
                    <a:pt x="192" y="486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3" y="486"/>
                    <a:pt x="194" y="485"/>
                    <a:pt x="194" y="484"/>
                  </a:cubicBezTo>
                  <a:cubicBezTo>
                    <a:pt x="192" y="484"/>
                    <a:pt x="194" y="485"/>
                    <a:pt x="193" y="485"/>
                  </a:cubicBezTo>
                  <a:cubicBezTo>
                    <a:pt x="192" y="484"/>
                    <a:pt x="190" y="484"/>
                    <a:pt x="191" y="483"/>
                  </a:cubicBezTo>
                  <a:cubicBezTo>
                    <a:pt x="192" y="484"/>
                    <a:pt x="193" y="483"/>
                    <a:pt x="194" y="483"/>
                  </a:cubicBezTo>
                  <a:cubicBezTo>
                    <a:pt x="195" y="483"/>
                    <a:pt x="192" y="483"/>
                    <a:pt x="193" y="482"/>
                  </a:cubicBezTo>
                  <a:cubicBezTo>
                    <a:pt x="194" y="483"/>
                    <a:pt x="194" y="483"/>
                    <a:pt x="194" y="483"/>
                  </a:cubicBezTo>
                  <a:cubicBezTo>
                    <a:pt x="194" y="480"/>
                    <a:pt x="194" y="478"/>
                    <a:pt x="190" y="476"/>
                  </a:cubicBezTo>
                  <a:cubicBezTo>
                    <a:pt x="191" y="475"/>
                    <a:pt x="191" y="475"/>
                    <a:pt x="193" y="474"/>
                  </a:cubicBezTo>
                  <a:cubicBezTo>
                    <a:pt x="192" y="474"/>
                    <a:pt x="191" y="474"/>
                    <a:pt x="191" y="473"/>
                  </a:cubicBezTo>
                  <a:cubicBezTo>
                    <a:pt x="193" y="473"/>
                    <a:pt x="193" y="473"/>
                    <a:pt x="193" y="473"/>
                  </a:cubicBezTo>
                  <a:cubicBezTo>
                    <a:pt x="194" y="472"/>
                    <a:pt x="192" y="472"/>
                    <a:pt x="191" y="471"/>
                  </a:cubicBezTo>
                  <a:cubicBezTo>
                    <a:pt x="193" y="471"/>
                    <a:pt x="193" y="471"/>
                    <a:pt x="193" y="471"/>
                  </a:cubicBezTo>
                  <a:cubicBezTo>
                    <a:pt x="194" y="471"/>
                    <a:pt x="192" y="470"/>
                    <a:pt x="191" y="470"/>
                  </a:cubicBezTo>
                  <a:cubicBezTo>
                    <a:pt x="193" y="470"/>
                    <a:pt x="193" y="470"/>
                    <a:pt x="193" y="470"/>
                  </a:cubicBezTo>
                  <a:cubicBezTo>
                    <a:pt x="191" y="470"/>
                    <a:pt x="191" y="470"/>
                    <a:pt x="191" y="470"/>
                  </a:cubicBezTo>
                  <a:cubicBezTo>
                    <a:pt x="191" y="469"/>
                    <a:pt x="191" y="468"/>
                    <a:pt x="193" y="469"/>
                  </a:cubicBezTo>
                  <a:cubicBezTo>
                    <a:pt x="193" y="469"/>
                    <a:pt x="192" y="468"/>
                    <a:pt x="192" y="468"/>
                  </a:cubicBezTo>
                  <a:cubicBezTo>
                    <a:pt x="193" y="468"/>
                    <a:pt x="193" y="467"/>
                    <a:pt x="193" y="466"/>
                  </a:cubicBezTo>
                  <a:cubicBezTo>
                    <a:pt x="192" y="466"/>
                    <a:pt x="191" y="466"/>
                    <a:pt x="190" y="466"/>
                  </a:cubicBezTo>
                  <a:cubicBezTo>
                    <a:pt x="188" y="465"/>
                    <a:pt x="190" y="466"/>
                    <a:pt x="189" y="465"/>
                  </a:cubicBezTo>
                  <a:cubicBezTo>
                    <a:pt x="190" y="465"/>
                    <a:pt x="191" y="465"/>
                    <a:pt x="192" y="465"/>
                  </a:cubicBezTo>
                  <a:cubicBezTo>
                    <a:pt x="195" y="465"/>
                    <a:pt x="192" y="462"/>
                    <a:pt x="193" y="461"/>
                  </a:cubicBezTo>
                  <a:cubicBezTo>
                    <a:pt x="192" y="460"/>
                    <a:pt x="192" y="460"/>
                    <a:pt x="192" y="460"/>
                  </a:cubicBezTo>
                  <a:cubicBezTo>
                    <a:pt x="195" y="460"/>
                    <a:pt x="193" y="459"/>
                    <a:pt x="194" y="458"/>
                  </a:cubicBezTo>
                  <a:cubicBezTo>
                    <a:pt x="193" y="458"/>
                    <a:pt x="191" y="457"/>
                    <a:pt x="191" y="456"/>
                  </a:cubicBezTo>
                  <a:cubicBezTo>
                    <a:pt x="189" y="455"/>
                    <a:pt x="193" y="457"/>
                    <a:pt x="195" y="457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5"/>
                    <a:pt x="193" y="454"/>
                    <a:pt x="194" y="454"/>
                  </a:cubicBezTo>
                  <a:cubicBezTo>
                    <a:pt x="194" y="454"/>
                    <a:pt x="194" y="454"/>
                    <a:pt x="194" y="454"/>
                  </a:cubicBezTo>
                  <a:cubicBezTo>
                    <a:pt x="195" y="454"/>
                    <a:pt x="196" y="455"/>
                    <a:pt x="196" y="454"/>
                  </a:cubicBezTo>
                  <a:cubicBezTo>
                    <a:pt x="194" y="453"/>
                    <a:pt x="196" y="453"/>
                    <a:pt x="194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4" y="451"/>
                    <a:pt x="194" y="451"/>
                    <a:pt x="194" y="451"/>
                  </a:cubicBezTo>
                  <a:cubicBezTo>
                    <a:pt x="195" y="451"/>
                    <a:pt x="195" y="451"/>
                    <a:pt x="195" y="451"/>
                  </a:cubicBezTo>
                  <a:cubicBezTo>
                    <a:pt x="196" y="453"/>
                    <a:pt x="196" y="453"/>
                    <a:pt x="196" y="453"/>
                  </a:cubicBezTo>
                  <a:cubicBezTo>
                    <a:pt x="197" y="452"/>
                    <a:pt x="195" y="452"/>
                    <a:pt x="194" y="451"/>
                  </a:cubicBezTo>
                  <a:cubicBezTo>
                    <a:pt x="193" y="450"/>
                    <a:pt x="195" y="450"/>
                    <a:pt x="195" y="451"/>
                  </a:cubicBezTo>
                  <a:cubicBezTo>
                    <a:pt x="196" y="451"/>
                    <a:pt x="195" y="451"/>
                    <a:pt x="195" y="451"/>
                  </a:cubicBezTo>
                  <a:cubicBezTo>
                    <a:pt x="196" y="452"/>
                    <a:pt x="196" y="451"/>
                    <a:pt x="196" y="452"/>
                  </a:cubicBezTo>
                  <a:cubicBezTo>
                    <a:pt x="196" y="451"/>
                    <a:pt x="195" y="450"/>
                    <a:pt x="195" y="450"/>
                  </a:cubicBezTo>
                  <a:cubicBezTo>
                    <a:pt x="195" y="451"/>
                    <a:pt x="196" y="450"/>
                    <a:pt x="197" y="451"/>
                  </a:cubicBezTo>
                  <a:cubicBezTo>
                    <a:pt x="196" y="450"/>
                    <a:pt x="197" y="450"/>
                    <a:pt x="196" y="450"/>
                  </a:cubicBezTo>
                  <a:cubicBezTo>
                    <a:pt x="196" y="450"/>
                    <a:pt x="195" y="449"/>
                    <a:pt x="194" y="449"/>
                  </a:cubicBezTo>
                  <a:cubicBezTo>
                    <a:pt x="194" y="448"/>
                    <a:pt x="194" y="448"/>
                    <a:pt x="195" y="448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48"/>
                    <a:pt x="196" y="448"/>
                    <a:pt x="194" y="447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48"/>
                    <a:pt x="196" y="448"/>
                    <a:pt x="196" y="447"/>
                  </a:cubicBezTo>
                  <a:cubicBezTo>
                    <a:pt x="197" y="448"/>
                    <a:pt x="198" y="450"/>
                    <a:pt x="199" y="450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8"/>
                    <a:pt x="199" y="448"/>
                    <a:pt x="199" y="449"/>
                  </a:cubicBezTo>
                  <a:cubicBezTo>
                    <a:pt x="200" y="449"/>
                    <a:pt x="198" y="444"/>
                    <a:pt x="199" y="445"/>
                  </a:cubicBezTo>
                  <a:cubicBezTo>
                    <a:pt x="200" y="447"/>
                    <a:pt x="200" y="447"/>
                    <a:pt x="201" y="447"/>
                  </a:cubicBezTo>
                  <a:cubicBezTo>
                    <a:pt x="200" y="446"/>
                    <a:pt x="200" y="446"/>
                    <a:pt x="200" y="446"/>
                  </a:cubicBezTo>
                  <a:cubicBezTo>
                    <a:pt x="200" y="446"/>
                    <a:pt x="201" y="448"/>
                    <a:pt x="200" y="447"/>
                  </a:cubicBezTo>
                  <a:cubicBezTo>
                    <a:pt x="199" y="446"/>
                    <a:pt x="200" y="446"/>
                    <a:pt x="200" y="445"/>
                  </a:cubicBezTo>
                  <a:cubicBezTo>
                    <a:pt x="200" y="446"/>
                    <a:pt x="201" y="447"/>
                    <a:pt x="202" y="447"/>
                  </a:cubicBezTo>
                  <a:cubicBezTo>
                    <a:pt x="202" y="447"/>
                    <a:pt x="202" y="447"/>
                    <a:pt x="202" y="447"/>
                  </a:cubicBezTo>
                  <a:cubicBezTo>
                    <a:pt x="205" y="449"/>
                    <a:pt x="200" y="450"/>
                    <a:pt x="204" y="454"/>
                  </a:cubicBezTo>
                  <a:cubicBezTo>
                    <a:pt x="205" y="456"/>
                    <a:pt x="206" y="463"/>
                    <a:pt x="206" y="463"/>
                  </a:cubicBezTo>
                  <a:cubicBezTo>
                    <a:pt x="214" y="451"/>
                    <a:pt x="212" y="449"/>
                    <a:pt x="214" y="446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214" y="446"/>
                    <a:pt x="214" y="446"/>
                    <a:pt x="214" y="446"/>
                  </a:cubicBezTo>
                  <a:cubicBezTo>
                    <a:pt x="214" y="446"/>
                    <a:pt x="215" y="446"/>
                    <a:pt x="215" y="446"/>
                  </a:cubicBezTo>
                  <a:cubicBezTo>
                    <a:pt x="215" y="446"/>
                    <a:pt x="215" y="447"/>
                    <a:pt x="216" y="445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5"/>
                    <a:pt x="217" y="443"/>
                    <a:pt x="217" y="443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7"/>
                    <a:pt x="217" y="446"/>
                    <a:pt x="217" y="447"/>
                  </a:cubicBezTo>
                  <a:cubicBezTo>
                    <a:pt x="217" y="445"/>
                    <a:pt x="217" y="447"/>
                    <a:pt x="218" y="445"/>
                  </a:cubicBezTo>
                  <a:cubicBezTo>
                    <a:pt x="218" y="445"/>
                    <a:pt x="218" y="445"/>
                    <a:pt x="218" y="445"/>
                  </a:cubicBezTo>
                  <a:cubicBezTo>
                    <a:pt x="219" y="445"/>
                    <a:pt x="219" y="444"/>
                    <a:pt x="220" y="444"/>
                  </a:cubicBezTo>
                  <a:cubicBezTo>
                    <a:pt x="220" y="444"/>
                    <a:pt x="219" y="446"/>
                    <a:pt x="219" y="446"/>
                  </a:cubicBezTo>
                  <a:cubicBezTo>
                    <a:pt x="219" y="447"/>
                    <a:pt x="219" y="447"/>
                    <a:pt x="220" y="447"/>
                  </a:cubicBezTo>
                  <a:cubicBezTo>
                    <a:pt x="220" y="447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6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8"/>
                  </a:cubicBezTo>
                  <a:cubicBezTo>
                    <a:pt x="220" y="449"/>
                    <a:pt x="220" y="449"/>
                    <a:pt x="220" y="449"/>
                  </a:cubicBezTo>
                  <a:cubicBezTo>
                    <a:pt x="220" y="449"/>
                    <a:pt x="221" y="448"/>
                    <a:pt x="221" y="447"/>
                  </a:cubicBezTo>
                  <a:cubicBezTo>
                    <a:pt x="222" y="449"/>
                    <a:pt x="224" y="448"/>
                    <a:pt x="225" y="448"/>
                  </a:cubicBezTo>
                  <a:cubicBezTo>
                    <a:pt x="225" y="448"/>
                    <a:pt x="224" y="449"/>
                    <a:pt x="225" y="449"/>
                  </a:cubicBezTo>
                  <a:cubicBezTo>
                    <a:pt x="225" y="449"/>
                    <a:pt x="226" y="448"/>
                    <a:pt x="226" y="449"/>
                  </a:cubicBezTo>
                  <a:cubicBezTo>
                    <a:pt x="226" y="448"/>
                    <a:pt x="225" y="450"/>
                    <a:pt x="225" y="450"/>
                  </a:cubicBezTo>
                  <a:cubicBezTo>
                    <a:pt x="225" y="451"/>
                    <a:pt x="226" y="449"/>
                    <a:pt x="226" y="449"/>
                  </a:cubicBezTo>
                  <a:cubicBezTo>
                    <a:pt x="225" y="452"/>
                    <a:pt x="229" y="450"/>
                    <a:pt x="229" y="452"/>
                  </a:cubicBezTo>
                  <a:cubicBezTo>
                    <a:pt x="229" y="451"/>
                    <a:pt x="228" y="452"/>
                    <a:pt x="227" y="452"/>
                  </a:cubicBezTo>
                  <a:cubicBezTo>
                    <a:pt x="228" y="452"/>
                    <a:pt x="229" y="452"/>
                    <a:pt x="232" y="452"/>
                  </a:cubicBezTo>
                  <a:cubicBezTo>
                    <a:pt x="230" y="453"/>
                    <a:pt x="230" y="453"/>
                    <a:pt x="230" y="453"/>
                  </a:cubicBezTo>
                  <a:cubicBezTo>
                    <a:pt x="230" y="453"/>
                    <a:pt x="231" y="453"/>
                    <a:pt x="232" y="453"/>
                  </a:cubicBezTo>
                  <a:cubicBezTo>
                    <a:pt x="233" y="452"/>
                    <a:pt x="234" y="452"/>
                    <a:pt x="234" y="452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5" y="453"/>
                    <a:pt x="235" y="452"/>
                    <a:pt x="236" y="453"/>
                  </a:cubicBezTo>
                  <a:cubicBezTo>
                    <a:pt x="235" y="454"/>
                    <a:pt x="235" y="453"/>
                    <a:pt x="234" y="454"/>
                  </a:cubicBezTo>
                  <a:cubicBezTo>
                    <a:pt x="232" y="455"/>
                    <a:pt x="233" y="456"/>
                    <a:pt x="233" y="456"/>
                  </a:cubicBezTo>
                  <a:cubicBezTo>
                    <a:pt x="235" y="456"/>
                    <a:pt x="235" y="456"/>
                    <a:pt x="235" y="456"/>
                  </a:cubicBezTo>
                  <a:cubicBezTo>
                    <a:pt x="236" y="456"/>
                    <a:pt x="234" y="457"/>
                    <a:pt x="234" y="457"/>
                  </a:cubicBezTo>
                  <a:cubicBezTo>
                    <a:pt x="239" y="456"/>
                    <a:pt x="239" y="456"/>
                    <a:pt x="239" y="456"/>
                  </a:cubicBezTo>
                  <a:cubicBezTo>
                    <a:pt x="238" y="456"/>
                    <a:pt x="237" y="458"/>
                    <a:pt x="236" y="457"/>
                  </a:cubicBezTo>
                  <a:cubicBezTo>
                    <a:pt x="237" y="458"/>
                    <a:pt x="240" y="458"/>
                    <a:pt x="241" y="458"/>
                  </a:cubicBezTo>
                  <a:cubicBezTo>
                    <a:pt x="241" y="459"/>
                    <a:pt x="243" y="459"/>
                    <a:pt x="243" y="460"/>
                  </a:cubicBezTo>
                  <a:cubicBezTo>
                    <a:pt x="242" y="460"/>
                    <a:pt x="243" y="459"/>
                    <a:pt x="242" y="460"/>
                  </a:cubicBezTo>
                  <a:cubicBezTo>
                    <a:pt x="240" y="461"/>
                    <a:pt x="240" y="461"/>
                    <a:pt x="240" y="461"/>
                  </a:cubicBezTo>
                  <a:cubicBezTo>
                    <a:pt x="240" y="460"/>
                    <a:pt x="238" y="461"/>
                    <a:pt x="237" y="461"/>
                  </a:cubicBezTo>
                  <a:cubicBezTo>
                    <a:pt x="238" y="462"/>
                    <a:pt x="238" y="463"/>
                    <a:pt x="237" y="464"/>
                  </a:cubicBezTo>
                  <a:cubicBezTo>
                    <a:pt x="240" y="463"/>
                    <a:pt x="239" y="465"/>
                    <a:pt x="242" y="465"/>
                  </a:cubicBezTo>
                  <a:cubicBezTo>
                    <a:pt x="242" y="466"/>
                    <a:pt x="240" y="466"/>
                    <a:pt x="239" y="466"/>
                  </a:cubicBezTo>
                  <a:cubicBezTo>
                    <a:pt x="240" y="467"/>
                    <a:pt x="240" y="468"/>
                    <a:pt x="240" y="469"/>
                  </a:cubicBezTo>
                  <a:cubicBezTo>
                    <a:pt x="240" y="469"/>
                    <a:pt x="240" y="469"/>
                    <a:pt x="240" y="469"/>
                  </a:cubicBezTo>
                  <a:cubicBezTo>
                    <a:pt x="240" y="470"/>
                    <a:pt x="240" y="472"/>
                    <a:pt x="242" y="472"/>
                  </a:cubicBezTo>
                  <a:cubicBezTo>
                    <a:pt x="241" y="472"/>
                    <a:pt x="241" y="472"/>
                    <a:pt x="241" y="472"/>
                  </a:cubicBezTo>
                  <a:cubicBezTo>
                    <a:pt x="240" y="473"/>
                    <a:pt x="244" y="472"/>
                    <a:pt x="243" y="474"/>
                  </a:cubicBezTo>
                  <a:cubicBezTo>
                    <a:pt x="242" y="473"/>
                    <a:pt x="242" y="473"/>
                    <a:pt x="242" y="473"/>
                  </a:cubicBezTo>
                  <a:cubicBezTo>
                    <a:pt x="243" y="474"/>
                    <a:pt x="241" y="475"/>
                    <a:pt x="243" y="476"/>
                  </a:cubicBezTo>
                  <a:cubicBezTo>
                    <a:pt x="242" y="476"/>
                    <a:pt x="242" y="476"/>
                    <a:pt x="241" y="475"/>
                  </a:cubicBezTo>
                  <a:cubicBezTo>
                    <a:pt x="242" y="476"/>
                    <a:pt x="242" y="477"/>
                    <a:pt x="243" y="478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0" y="478"/>
                    <a:pt x="244" y="478"/>
                    <a:pt x="243" y="479"/>
                  </a:cubicBezTo>
                  <a:cubicBezTo>
                    <a:pt x="243" y="479"/>
                    <a:pt x="242" y="480"/>
                    <a:pt x="242" y="480"/>
                  </a:cubicBezTo>
                  <a:cubicBezTo>
                    <a:pt x="243" y="480"/>
                    <a:pt x="243" y="481"/>
                    <a:pt x="243" y="481"/>
                  </a:cubicBezTo>
                  <a:cubicBezTo>
                    <a:pt x="241" y="482"/>
                    <a:pt x="241" y="482"/>
                    <a:pt x="241" y="482"/>
                  </a:cubicBezTo>
                  <a:cubicBezTo>
                    <a:pt x="241" y="486"/>
                    <a:pt x="241" y="490"/>
                    <a:pt x="243" y="494"/>
                  </a:cubicBezTo>
                  <a:cubicBezTo>
                    <a:pt x="240" y="494"/>
                    <a:pt x="241" y="493"/>
                    <a:pt x="240" y="493"/>
                  </a:cubicBezTo>
                  <a:cubicBezTo>
                    <a:pt x="242" y="493"/>
                    <a:pt x="240" y="494"/>
                    <a:pt x="241" y="495"/>
                  </a:cubicBezTo>
                  <a:cubicBezTo>
                    <a:pt x="241" y="495"/>
                    <a:pt x="241" y="495"/>
                    <a:pt x="241" y="495"/>
                  </a:cubicBezTo>
                  <a:cubicBezTo>
                    <a:pt x="241" y="496"/>
                    <a:pt x="240" y="496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2" y="497"/>
                    <a:pt x="238" y="498"/>
                    <a:pt x="241" y="498"/>
                  </a:cubicBezTo>
                  <a:cubicBezTo>
                    <a:pt x="239" y="499"/>
                    <a:pt x="239" y="499"/>
                    <a:pt x="239" y="499"/>
                  </a:cubicBezTo>
                  <a:cubicBezTo>
                    <a:pt x="242" y="499"/>
                    <a:pt x="238" y="499"/>
                    <a:pt x="240" y="500"/>
                  </a:cubicBezTo>
                  <a:cubicBezTo>
                    <a:pt x="240" y="500"/>
                    <a:pt x="240" y="500"/>
                    <a:pt x="240" y="500"/>
                  </a:cubicBezTo>
                  <a:cubicBezTo>
                    <a:pt x="239" y="501"/>
                    <a:pt x="243" y="502"/>
                    <a:pt x="241" y="502"/>
                  </a:cubicBezTo>
                  <a:cubicBezTo>
                    <a:pt x="241" y="503"/>
                    <a:pt x="242" y="504"/>
                    <a:pt x="244" y="504"/>
                  </a:cubicBezTo>
                  <a:cubicBezTo>
                    <a:pt x="241" y="504"/>
                    <a:pt x="241" y="504"/>
                    <a:pt x="241" y="504"/>
                  </a:cubicBezTo>
                  <a:cubicBezTo>
                    <a:pt x="242" y="507"/>
                    <a:pt x="241" y="511"/>
                    <a:pt x="244" y="513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5" y="515"/>
                    <a:pt x="241" y="517"/>
                    <a:pt x="245" y="518"/>
                  </a:cubicBezTo>
                  <a:cubicBezTo>
                    <a:pt x="247" y="518"/>
                    <a:pt x="247" y="518"/>
                    <a:pt x="247" y="518"/>
                  </a:cubicBezTo>
                  <a:cubicBezTo>
                    <a:pt x="244" y="519"/>
                    <a:pt x="244" y="519"/>
                    <a:pt x="244" y="519"/>
                  </a:cubicBezTo>
                  <a:cubicBezTo>
                    <a:pt x="246" y="519"/>
                    <a:pt x="245" y="520"/>
                    <a:pt x="247" y="521"/>
                  </a:cubicBezTo>
                  <a:cubicBezTo>
                    <a:pt x="245" y="521"/>
                    <a:pt x="245" y="521"/>
                    <a:pt x="245" y="521"/>
                  </a:cubicBezTo>
                  <a:cubicBezTo>
                    <a:pt x="245" y="521"/>
                    <a:pt x="247" y="522"/>
                    <a:pt x="247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3" y="527"/>
                    <a:pt x="241" y="532"/>
                    <a:pt x="246" y="534"/>
                  </a:cubicBezTo>
                  <a:cubicBezTo>
                    <a:pt x="247" y="535"/>
                    <a:pt x="243" y="535"/>
                    <a:pt x="244" y="536"/>
                  </a:cubicBezTo>
                  <a:cubicBezTo>
                    <a:pt x="247" y="538"/>
                    <a:pt x="245" y="541"/>
                    <a:pt x="247" y="543"/>
                  </a:cubicBezTo>
                  <a:cubicBezTo>
                    <a:pt x="246" y="546"/>
                    <a:pt x="244" y="545"/>
                    <a:pt x="243" y="548"/>
                  </a:cubicBezTo>
                  <a:cubicBezTo>
                    <a:pt x="243" y="547"/>
                    <a:pt x="243" y="547"/>
                    <a:pt x="243" y="547"/>
                  </a:cubicBezTo>
                  <a:cubicBezTo>
                    <a:pt x="242" y="549"/>
                    <a:pt x="241" y="547"/>
                    <a:pt x="240" y="546"/>
                  </a:cubicBezTo>
                  <a:cubicBezTo>
                    <a:pt x="240" y="547"/>
                    <a:pt x="239" y="547"/>
                    <a:pt x="240" y="549"/>
                  </a:cubicBezTo>
                  <a:cubicBezTo>
                    <a:pt x="239" y="550"/>
                    <a:pt x="238" y="546"/>
                    <a:pt x="238" y="547"/>
                  </a:cubicBezTo>
                  <a:cubicBezTo>
                    <a:pt x="238" y="546"/>
                    <a:pt x="238" y="548"/>
                    <a:pt x="238" y="548"/>
                  </a:cubicBezTo>
                  <a:cubicBezTo>
                    <a:pt x="236" y="550"/>
                    <a:pt x="238" y="546"/>
                    <a:pt x="235" y="545"/>
                  </a:cubicBezTo>
                  <a:cubicBezTo>
                    <a:pt x="232" y="546"/>
                    <a:pt x="228" y="548"/>
                    <a:pt x="225" y="547"/>
                  </a:cubicBezTo>
                  <a:cubicBezTo>
                    <a:pt x="225" y="547"/>
                    <a:pt x="225" y="549"/>
                    <a:pt x="225" y="549"/>
                  </a:cubicBezTo>
                  <a:cubicBezTo>
                    <a:pt x="224" y="546"/>
                    <a:pt x="224" y="550"/>
                    <a:pt x="223" y="549"/>
                  </a:cubicBezTo>
                  <a:cubicBezTo>
                    <a:pt x="223" y="548"/>
                    <a:pt x="223" y="548"/>
                    <a:pt x="223" y="547"/>
                  </a:cubicBezTo>
                  <a:cubicBezTo>
                    <a:pt x="222" y="546"/>
                    <a:pt x="220" y="548"/>
                    <a:pt x="219" y="547"/>
                  </a:cubicBezTo>
                  <a:cubicBezTo>
                    <a:pt x="218" y="549"/>
                    <a:pt x="216" y="546"/>
                    <a:pt x="215" y="548"/>
                  </a:cubicBezTo>
                  <a:cubicBezTo>
                    <a:pt x="215" y="546"/>
                    <a:pt x="214" y="547"/>
                    <a:pt x="214" y="546"/>
                  </a:cubicBezTo>
                  <a:cubicBezTo>
                    <a:pt x="213" y="550"/>
                    <a:pt x="211" y="545"/>
                    <a:pt x="210" y="547"/>
                  </a:cubicBezTo>
                  <a:cubicBezTo>
                    <a:pt x="210" y="547"/>
                    <a:pt x="210" y="547"/>
                    <a:pt x="210" y="547"/>
                  </a:cubicBezTo>
                  <a:cubicBezTo>
                    <a:pt x="206" y="547"/>
                    <a:pt x="202" y="547"/>
                    <a:pt x="198" y="549"/>
                  </a:cubicBezTo>
                  <a:cubicBezTo>
                    <a:pt x="195" y="549"/>
                    <a:pt x="193" y="546"/>
                    <a:pt x="190" y="547"/>
                  </a:cubicBezTo>
                  <a:cubicBezTo>
                    <a:pt x="190" y="548"/>
                    <a:pt x="190" y="549"/>
                    <a:pt x="190" y="549"/>
                  </a:cubicBezTo>
                  <a:cubicBezTo>
                    <a:pt x="189" y="549"/>
                    <a:pt x="190" y="548"/>
                    <a:pt x="190" y="547"/>
                  </a:cubicBezTo>
                  <a:cubicBezTo>
                    <a:pt x="188" y="549"/>
                    <a:pt x="187" y="547"/>
                    <a:pt x="185" y="547"/>
                  </a:cubicBezTo>
                  <a:cubicBezTo>
                    <a:pt x="185" y="548"/>
                    <a:pt x="184" y="548"/>
                    <a:pt x="185" y="549"/>
                  </a:cubicBezTo>
                  <a:cubicBezTo>
                    <a:pt x="183" y="546"/>
                    <a:pt x="181" y="550"/>
                    <a:pt x="179" y="548"/>
                  </a:cubicBezTo>
                  <a:cubicBezTo>
                    <a:pt x="179" y="552"/>
                    <a:pt x="178" y="550"/>
                    <a:pt x="177" y="551"/>
                  </a:cubicBezTo>
                  <a:cubicBezTo>
                    <a:pt x="177" y="551"/>
                    <a:pt x="177" y="550"/>
                    <a:pt x="177" y="549"/>
                  </a:cubicBezTo>
                  <a:cubicBezTo>
                    <a:pt x="175" y="550"/>
                    <a:pt x="175" y="550"/>
                    <a:pt x="173" y="549"/>
                  </a:cubicBezTo>
                  <a:cubicBezTo>
                    <a:pt x="172" y="549"/>
                    <a:pt x="172" y="551"/>
                    <a:pt x="171" y="551"/>
                  </a:cubicBezTo>
                  <a:cubicBezTo>
                    <a:pt x="171" y="548"/>
                    <a:pt x="170" y="550"/>
                    <a:pt x="169" y="550"/>
                  </a:cubicBezTo>
                  <a:cubicBezTo>
                    <a:pt x="169" y="552"/>
                    <a:pt x="168" y="553"/>
                    <a:pt x="167" y="552"/>
                  </a:cubicBezTo>
                  <a:cubicBezTo>
                    <a:pt x="168" y="549"/>
                    <a:pt x="168" y="549"/>
                    <a:pt x="168" y="549"/>
                  </a:cubicBezTo>
                  <a:cubicBezTo>
                    <a:pt x="165" y="551"/>
                    <a:pt x="162" y="548"/>
                    <a:pt x="159" y="551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156" y="550"/>
                    <a:pt x="154" y="548"/>
                    <a:pt x="151" y="549"/>
                  </a:cubicBezTo>
                  <a:cubicBezTo>
                    <a:pt x="150" y="548"/>
                    <a:pt x="150" y="547"/>
                    <a:pt x="149" y="547"/>
                  </a:cubicBezTo>
                  <a:cubicBezTo>
                    <a:pt x="148" y="548"/>
                    <a:pt x="148" y="548"/>
                    <a:pt x="146" y="549"/>
                  </a:cubicBezTo>
                  <a:cubicBezTo>
                    <a:pt x="146" y="549"/>
                    <a:pt x="146" y="548"/>
                    <a:pt x="147" y="547"/>
                  </a:cubicBezTo>
                  <a:cubicBezTo>
                    <a:pt x="146" y="546"/>
                    <a:pt x="147" y="544"/>
                    <a:pt x="145" y="545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5" y="545"/>
                    <a:pt x="143" y="545"/>
                    <a:pt x="144" y="544"/>
                  </a:cubicBezTo>
                  <a:cubicBezTo>
                    <a:pt x="143" y="544"/>
                    <a:pt x="142" y="543"/>
                    <a:pt x="140" y="544"/>
                  </a:cubicBezTo>
                  <a:cubicBezTo>
                    <a:pt x="140" y="543"/>
                    <a:pt x="143" y="543"/>
                    <a:pt x="141" y="543"/>
                  </a:cubicBezTo>
                  <a:cubicBezTo>
                    <a:pt x="143" y="543"/>
                    <a:pt x="143" y="543"/>
                    <a:pt x="143" y="543"/>
                  </a:cubicBezTo>
                  <a:cubicBezTo>
                    <a:pt x="143" y="541"/>
                    <a:pt x="142" y="539"/>
                    <a:pt x="142" y="537"/>
                  </a:cubicBezTo>
                  <a:cubicBezTo>
                    <a:pt x="145" y="537"/>
                    <a:pt x="142" y="534"/>
                    <a:pt x="144" y="534"/>
                  </a:cubicBezTo>
                  <a:cubicBezTo>
                    <a:pt x="143" y="533"/>
                    <a:pt x="146" y="532"/>
                    <a:pt x="143" y="530"/>
                  </a:cubicBezTo>
                  <a:cubicBezTo>
                    <a:pt x="144" y="531"/>
                    <a:pt x="144" y="531"/>
                    <a:pt x="144" y="531"/>
                  </a:cubicBezTo>
                  <a:cubicBezTo>
                    <a:pt x="145" y="530"/>
                    <a:pt x="146" y="528"/>
                    <a:pt x="147" y="527"/>
                  </a:cubicBezTo>
                  <a:cubicBezTo>
                    <a:pt x="148" y="527"/>
                    <a:pt x="146" y="526"/>
                    <a:pt x="146" y="525"/>
                  </a:cubicBezTo>
                  <a:cubicBezTo>
                    <a:pt x="147" y="525"/>
                    <a:pt x="147" y="525"/>
                    <a:pt x="147" y="525"/>
                  </a:cubicBezTo>
                  <a:cubicBezTo>
                    <a:pt x="147" y="524"/>
                    <a:pt x="145" y="523"/>
                    <a:pt x="145" y="522"/>
                  </a:cubicBezTo>
                  <a:cubicBezTo>
                    <a:pt x="146" y="522"/>
                    <a:pt x="145" y="521"/>
                    <a:pt x="146" y="521"/>
                  </a:cubicBezTo>
                  <a:cubicBezTo>
                    <a:pt x="146" y="522"/>
                    <a:pt x="147" y="523"/>
                    <a:pt x="149" y="525"/>
                  </a:cubicBezTo>
                  <a:cubicBezTo>
                    <a:pt x="150" y="525"/>
                    <a:pt x="147" y="522"/>
                    <a:pt x="149" y="523"/>
                  </a:cubicBezTo>
                  <a:cubicBezTo>
                    <a:pt x="150" y="522"/>
                    <a:pt x="150" y="521"/>
                    <a:pt x="149" y="520"/>
                  </a:cubicBezTo>
                  <a:cubicBezTo>
                    <a:pt x="149" y="521"/>
                    <a:pt x="150" y="520"/>
                    <a:pt x="150" y="521"/>
                  </a:cubicBezTo>
                  <a:cubicBezTo>
                    <a:pt x="151" y="521"/>
                    <a:pt x="151" y="520"/>
                    <a:pt x="151" y="520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49" y="519"/>
                    <a:pt x="150" y="518"/>
                    <a:pt x="148" y="517"/>
                  </a:cubicBezTo>
                  <a:cubicBezTo>
                    <a:pt x="148" y="517"/>
                    <a:pt x="149" y="518"/>
                    <a:pt x="148" y="518"/>
                  </a:cubicBezTo>
                  <a:cubicBezTo>
                    <a:pt x="147" y="517"/>
                    <a:pt x="148" y="516"/>
                    <a:pt x="149" y="516"/>
                  </a:cubicBezTo>
                  <a:cubicBezTo>
                    <a:pt x="150" y="517"/>
                    <a:pt x="150" y="519"/>
                    <a:pt x="151" y="519"/>
                  </a:cubicBezTo>
                  <a:cubicBezTo>
                    <a:pt x="150" y="515"/>
                    <a:pt x="150" y="515"/>
                    <a:pt x="150" y="515"/>
                  </a:cubicBezTo>
                  <a:cubicBezTo>
                    <a:pt x="150" y="516"/>
                    <a:pt x="149" y="516"/>
                    <a:pt x="148" y="515"/>
                  </a:cubicBezTo>
                  <a:cubicBezTo>
                    <a:pt x="148" y="516"/>
                    <a:pt x="148" y="516"/>
                    <a:pt x="148" y="516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16"/>
                    <a:pt x="145" y="516"/>
                    <a:pt x="145" y="517"/>
                  </a:cubicBezTo>
                  <a:cubicBezTo>
                    <a:pt x="147" y="518"/>
                    <a:pt x="147" y="518"/>
                    <a:pt x="147" y="518"/>
                  </a:cubicBezTo>
                  <a:cubicBezTo>
                    <a:pt x="146" y="519"/>
                    <a:pt x="147" y="521"/>
                    <a:pt x="146" y="520"/>
                  </a:cubicBezTo>
                  <a:cubicBezTo>
                    <a:pt x="145" y="519"/>
                    <a:pt x="145" y="519"/>
                    <a:pt x="144" y="519"/>
                  </a:cubicBezTo>
                  <a:cubicBezTo>
                    <a:pt x="144" y="519"/>
                    <a:pt x="144" y="519"/>
                    <a:pt x="144" y="519"/>
                  </a:cubicBezTo>
                  <a:cubicBezTo>
                    <a:pt x="142" y="518"/>
                    <a:pt x="142" y="518"/>
                    <a:pt x="142" y="518"/>
                  </a:cubicBezTo>
                  <a:cubicBezTo>
                    <a:pt x="145" y="520"/>
                    <a:pt x="142" y="520"/>
                    <a:pt x="142" y="521"/>
                  </a:cubicBezTo>
                  <a:cubicBezTo>
                    <a:pt x="142" y="520"/>
                    <a:pt x="142" y="520"/>
                    <a:pt x="142" y="520"/>
                  </a:cubicBezTo>
                  <a:cubicBezTo>
                    <a:pt x="140" y="521"/>
                    <a:pt x="143" y="521"/>
                    <a:pt x="143" y="522"/>
                  </a:cubicBezTo>
                  <a:cubicBezTo>
                    <a:pt x="142" y="522"/>
                    <a:pt x="140" y="520"/>
                    <a:pt x="139" y="520"/>
                  </a:cubicBezTo>
                  <a:cubicBezTo>
                    <a:pt x="138" y="521"/>
                    <a:pt x="139" y="524"/>
                    <a:pt x="137" y="524"/>
                  </a:cubicBezTo>
                  <a:cubicBezTo>
                    <a:pt x="136" y="525"/>
                    <a:pt x="137" y="526"/>
                    <a:pt x="137" y="528"/>
                  </a:cubicBezTo>
                  <a:cubicBezTo>
                    <a:pt x="137" y="529"/>
                    <a:pt x="135" y="527"/>
                    <a:pt x="136" y="528"/>
                  </a:cubicBezTo>
                  <a:cubicBezTo>
                    <a:pt x="135" y="527"/>
                    <a:pt x="134" y="527"/>
                    <a:pt x="133" y="527"/>
                  </a:cubicBezTo>
                  <a:cubicBezTo>
                    <a:pt x="134" y="527"/>
                    <a:pt x="132" y="528"/>
                    <a:pt x="135" y="529"/>
                  </a:cubicBezTo>
                  <a:cubicBezTo>
                    <a:pt x="133" y="529"/>
                    <a:pt x="132" y="532"/>
                    <a:pt x="133" y="533"/>
                  </a:cubicBezTo>
                  <a:cubicBezTo>
                    <a:pt x="133" y="533"/>
                    <a:pt x="131" y="532"/>
                    <a:pt x="130" y="532"/>
                  </a:cubicBezTo>
                  <a:cubicBezTo>
                    <a:pt x="131" y="534"/>
                    <a:pt x="132" y="535"/>
                    <a:pt x="131" y="536"/>
                  </a:cubicBezTo>
                  <a:cubicBezTo>
                    <a:pt x="133" y="537"/>
                    <a:pt x="133" y="536"/>
                    <a:pt x="135" y="537"/>
                  </a:cubicBezTo>
                  <a:cubicBezTo>
                    <a:pt x="135" y="537"/>
                    <a:pt x="136" y="537"/>
                    <a:pt x="136" y="537"/>
                  </a:cubicBezTo>
                  <a:cubicBezTo>
                    <a:pt x="134" y="537"/>
                    <a:pt x="131" y="537"/>
                    <a:pt x="131" y="538"/>
                  </a:cubicBezTo>
                  <a:cubicBezTo>
                    <a:pt x="128" y="538"/>
                    <a:pt x="132" y="536"/>
                    <a:pt x="129" y="536"/>
                  </a:cubicBezTo>
                  <a:cubicBezTo>
                    <a:pt x="126" y="535"/>
                    <a:pt x="127" y="533"/>
                    <a:pt x="128" y="533"/>
                  </a:cubicBezTo>
                  <a:cubicBezTo>
                    <a:pt x="126" y="531"/>
                    <a:pt x="128" y="533"/>
                    <a:pt x="126" y="533"/>
                  </a:cubicBezTo>
                  <a:cubicBezTo>
                    <a:pt x="126" y="534"/>
                    <a:pt x="127" y="535"/>
                    <a:pt x="127" y="536"/>
                  </a:cubicBezTo>
                  <a:cubicBezTo>
                    <a:pt x="128" y="537"/>
                    <a:pt x="128" y="536"/>
                    <a:pt x="129" y="537"/>
                  </a:cubicBezTo>
                  <a:cubicBezTo>
                    <a:pt x="131" y="539"/>
                    <a:pt x="127" y="539"/>
                    <a:pt x="127" y="539"/>
                  </a:cubicBezTo>
                  <a:cubicBezTo>
                    <a:pt x="126" y="538"/>
                    <a:pt x="126" y="538"/>
                    <a:pt x="126" y="538"/>
                  </a:cubicBezTo>
                  <a:cubicBezTo>
                    <a:pt x="125" y="539"/>
                    <a:pt x="127" y="540"/>
                    <a:pt x="127" y="541"/>
                  </a:cubicBezTo>
                  <a:cubicBezTo>
                    <a:pt x="124" y="541"/>
                    <a:pt x="126" y="539"/>
                    <a:pt x="124" y="538"/>
                  </a:cubicBezTo>
                  <a:cubicBezTo>
                    <a:pt x="122" y="539"/>
                    <a:pt x="122" y="539"/>
                    <a:pt x="122" y="539"/>
                  </a:cubicBezTo>
                  <a:cubicBezTo>
                    <a:pt x="122" y="542"/>
                    <a:pt x="125" y="540"/>
                    <a:pt x="124" y="542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5" y="543"/>
                    <a:pt x="127" y="543"/>
                    <a:pt x="126" y="542"/>
                  </a:cubicBezTo>
                  <a:cubicBezTo>
                    <a:pt x="130" y="542"/>
                    <a:pt x="127" y="543"/>
                    <a:pt x="128" y="544"/>
                  </a:cubicBezTo>
                  <a:cubicBezTo>
                    <a:pt x="130" y="545"/>
                    <a:pt x="127" y="544"/>
                    <a:pt x="129" y="543"/>
                  </a:cubicBezTo>
                  <a:cubicBezTo>
                    <a:pt x="131" y="543"/>
                    <a:pt x="131" y="544"/>
                    <a:pt x="131" y="545"/>
                  </a:cubicBezTo>
                  <a:cubicBezTo>
                    <a:pt x="132" y="546"/>
                    <a:pt x="130" y="546"/>
                    <a:pt x="129" y="547"/>
                  </a:cubicBezTo>
                  <a:cubicBezTo>
                    <a:pt x="128" y="546"/>
                    <a:pt x="128" y="545"/>
                    <a:pt x="129" y="545"/>
                  </a:cubicBezTo>
                  <a:cubicBezTo>
                    <a:pt x="127" y="544"/>
                    <a:pt x="125" y="547"/>
                    <a:pt x="124" y="546"/>
                  </a:cubicBezTo>
                  <a:cubicBezTo>
                    <a:pt x="123" y="548"/>
                    <a:pt x="125" y="547"/>
                    <a:pt x="126" y="548"/>
                  </a:cubicBezTo>
                  <a:cubicBezTo>
                    <a:pt x="126" y="547"/>
                    <a:pt x="128" y="547"/>
                    <a:pt x="128" y="547"/>
                  </a:cubicBezTo>
                  <a:cubicBezTo>
                    <a:pt x="133" y="548"/>
                    <a:pt x="125" y="549"/>
                    <a:pt x="127" y="551"/>
                  </a:cubicBezTo>
                  <a:cubicBezTo>
                    <a:pt x="130" y="550"/>
                    <a:pt x="132" y="552"/>
                    <a:pt x="134" y="549"/>
                  </a:cubicBezTo>
                  <a:cubicBezTo>
                    <a:pt x="135" y="549"/>
                    <a:pt x="136" y="550"/>
                    <a:pt x="136" y="550"/>
                  </a:cubicBezTo>
                  <a:cubicBezTo>
                    <a:pt x="134" y="551"/>
                    <a:pt x="135" y="552"/>
                    <a:pt x="133" y="552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0" y="553"/>
                    <a:pt x="130" y="553"/>
                    <a:pt x="130" y="553"/>
                  </a:cubicBezTo>
                  <a:cubicBezTo>
                    <a:pt x="130" y="554"/>
                    <a:pt x="129" y="557"/>
                    <a:pt x="129" y="558"/>
                  </a:cubicBezTo>
                  <a:cubicBezTo>
                    <a:pt x="130" y="558"/>
                    <a:pt x="130" y="556"/>
                    <a:pt x="131" y="557"/>
                  </a:cubicBezTo>
                  <a:cubicBezTo>
                    <a:pt x="130" y="557"/>
                    <a:pt x="130" y="559"/>
                    <a:pt x="131" y="559"/>
                  </a:cubicBezTo>
                  <a:cubicBezTo>
                    <a:pt x="130" y="558"/>
                    <a:pt x="133" y="557"/>
                    <a:pt x="134" y="557"/>
                  </a:cubicBezTo>
                  <a:cubicBezTo>
                    <a:pt x="134" y="558"/>
                    <a:pt x="134" y="560"/>
                    <a:pt x="133" y="560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3" y="560"/>
                    <a:pt x="131" y="562"/>
                    <a:pt x="132" y="562"/>
                  </a:cubicBezTo>
                  <a:cubicBezTo>
                    <a:pt x="133" y="561"/>
                    <a:pt x="135" y="560"/>
                    <a:pt x="136" y="559"/>
                  </a:cubicBezTo>
                  <a:cubicBezTo>
                    <a:pt x="137" y="559"/>
                    <a:pt x="136" y="561"/>
                    <a:pt x="137" y="561"/>
                  </a:cubicBezTo>
                  <a:cubicBezTo>
                    <a:pt x="135" y="561"/>
                    <a:pt x="135" y="561"/>
                    <a:pt x="135" y="561"/>
                  </a:cubicBezTo>
                  <a:cubicBezTo>
                    <a:pt x="136" y="562"/>
                    <a:pt x="133" y="564"/>
                    <a:pt x="135" y="564"/>
                  </a:cubicBezTo>
                  <a:cubicBezTo>
                    <a:pt x="136" y="563"/>
                    <a:pt x="136" y="563"/>
                    <a:pt x="136" y="563"/>
                  </a:cubicBezTo>
                  <a:cubicBezTo>
                    <a:pt x="136" y="564"/>
                    <a:pt x="136" y="564"/>
                    <a:pt x="135" y="564"/>
                  </a:cubicBezTo>
                  <a:close/>
                  <a:moveTo>
                    <a:pt x="181" y="303"/>
                  </a:move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lose/>
                  <a:moveTo>
                    <a:pt x="191" y="308"/>
                  </a:moveTo>
                  <a:cubicBezTo>
                    <a:pt x="190" y="307"/>
                    <a:pt x="190" y="306"/>
                    <a:pt x="190" y="306"/>
                  </a:cubicBezTo>
                  <a:cubicBezTo>
                    <a:pt x="191" y="308"/>
                    <a:pt x="191" y="308"/>
                    <a:pt x="191" y="308"/>
                  </a:cubicBezTo>
                  <a:cubicBezTo>
                    <a:pt x="191" y="308"/>
                    <a:pt x="191" y="308"/>
                    <a:pt x="191" y="308"/>
                  </a:cubicBezTo>
                  <a:close/>
                  <a:moveTo>
                    <a:pt x="199" y="323"/>
                  </a:moveTo>
                  <a:cubicBezTo>
                    <a:pt x="199" y="323"/>
                    <a:pt x="199" y="323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200" y="324"/>
                    <a:pt x="200" y="324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198" y="324"/>
                    <a:pt x="198" y="324"/>
                    <a:pt x="199" y="323"/>
                  </a:cubicBezTo>
                  <a:close/>
                  <a:moveTo>
                    <a:pt x="198" y="307"/>
                  </a:moveTo>
                  <a:cubicBezTo>
                    <a:pt x="198" y="307"/>
                    <a:pt x="198" y="307"/>
                    <a:pt x="198" y="307"/>
                  </a:cubicBezTo>
                  <a:cubicBezTo>
                    <a:pt x="198" y="307"/>
                    <a:pt x="198" y="306"/>
                    <a:pt x="198" y="306"/>
                  </a:cubicBezTo>
                  <a:cubicBezTo>
                    <a:pt x="198" y="307"/>
                    <a:pt x="198" y="307"/>
                    <a:pt x="198" y="307"/>
                  </a:cubicBezTo>
                  <a:cubicBezTo>
                    <a:pt x="197" y="308"/>
                    <a:pt x="197" y="304"/>
                    <a:pt x="197" y="307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196" y="308"/>
                    <a:pt x="196" y="304"/>
                    <a:pt x="196" y="306"/>
                  </a:cubicBezTo>
                  <a:cubicBezTo>
                    <a:pt x="196" y="306"/>
                    <a:pt x="196" y="306"/>
                    <a:pt x="196" y="306"/>
                  </a:cubicBezTo>
                  <a:cubicBezTo>
                    <a:pt x="195" y="305"/>
                    <a:pt x="194" y="309"/>
                    <a:pt x="194" y="307"/>
                  </a:cubicBezTo>
                  <a:cubicBezTo>
                    <a:pt x="194" y="307"/>
                    <a:pt x="193" y="307"/>
                    <a:pt x="193" y="309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1" y="308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0" y="306"/>
                    <a:pt x="189" y="304"/>
                    <a:pt x="189" y="304"/>
                  </a:cubicBezTo>
                  <a:cubicBezTo>
                    <a:pt x="188" y="302"/>
                    <a:pt x="189" y="304"/>
                    <a:pt x="189" y="303"/>
                  </a:cubicBezTo>
                  <a:cubicBezTo>
                    <a:pt x="189" y="302"/>
                    <a:pt x="189" y="303"/>
                    <a:pt x="188" y="302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88" y="300"/>
                    <a:pt x="189" y="302"/>
                    <a:pt x="190" y="303"/>
                  </a:cubicBezTo>
                  <a:cubicBezTo>
                    <a:pt x="190" y="303"/>
                    <a:pt x="190" y="303"/>
                    <a:pt x="189" y="302"/>
                  </a:cubicBezTo>
                  <a:cubicBezTo>
                    <a:pt x="190" y="304"/>
                    <a:pt x="191" y="305"/>
                    <a:pt x="191" y="307"/>
                  </a:cubicBezTo>
                  <a:cubicBezTo>
                    <a:pt x="192" y="308"/>
                    <a:pt x="190" y="305"/>
                    <a:pt x="191" y="305"/>
                  </a:cubicBezTo>
                  <a:cubicBezTo>
                    <a:pt x="191" y="306"/>
                    <a:pt x="190" y="304"/>
                    <a:pt x="190" y="303"/>
                  </a:cubicBezTo>
                  <a:cubicBezTo>
                    <a:pt x="188" y="298"/>
                    <a:pt x="192" y="306"/>
                    <a:pt x="192" y="305"/>
                  </a:cubicBezTo>
                  <a:cubicBezTo>
                    <a:pt x="190" y="302"/>
                    <a:pt x="191" y="301"/>
                    <a:pt x="189" y="298"/>
                  </a:cubicBezTo>
                  <a:cubicBezTo>
                    <a:pt x="189" y="297"/>
                    <a:pt x="189" y="296"/>
                    <a:pt x="189" y="297"/>
                  </a:cubicBezTo>
                  <a:cubicBezTo>
                    <a:pt x="190" y="299"/>
                    <a:pt x="190" y="298"/>
                    <a:pt x="190" y="300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2"/>
                    <a:pt x="191" y="302"/>
                    <a:pt x="191" y="302"/>
                  </a:cubicBezTo>
                  <a:cubicBezTo>
                    <a:pt x="193" y="306"/>
                    <a:pt x="193" y="306"/>
                    <a:pt x="193" y="306"/>
                  </a:cubicBezTo>
                  <a:cubicBezTo>
                    <a:pt x="193" y="305"/>
                    <a:pt x="192" y="304"/>
                    <a:pt x="193" y="303"/>
                  </a:cubicBezTo>
                  <a:cubicBezTo>
                    <a:pt x="193" y="304"/>
                    <a:pt x="193" y="305"/>
                    <a:pt x="193" y="305"/>
                  </a:cubicBezTo>
                  <a:cubicBezTo>
                    <a:pt x="193" y="304"/>
                    <a:pt x="192" y="302"/>
                    <a:pt x="192" y="302"/>
                  </a:cubicBezTo>
                  <a:cubicBezTo>
                    <a:pt x="193" y="301"/>
                    <a:pt x="194" y="303"/>
                    <a:pt x="194" y="304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94" y="304"/>
                    <a:pt x="194" y="306"/>
                    <a:pt x="194" y="306"/>
                  </a:cubicBezTo>
                  <a:cubicBezTo>
                    <a:pt x="194" y="304"/>
                    <a:pt x="194" y="303"/>
                    <a:pt x="193" y="301"/>
                  </a:cubicBezTo>
                  <a:cubicBezTo>
                    <a:pt x="193" y="301"/>
                    <a:pt x="194" y="302"/>
                    <a:pt x="194" y="302"/>
                  </a:cubicBezTo>
                  <a:cubicBezTo>
                    <a:pt x="194" y="303"/>
                    <a:pt x="194" y="303"/>
                    <a:pt x="194" y="303"/>
                  </a:cubicBezTo>
                  <a:cubicBezTo>
                    <a:pt x="194" y="303"/>
                    <a:pt x="195" y="306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5" y="304"/>
                    <a:pt x="195" y="305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6" y="304"/>
                    <a:pt x="195" y="302"/>
                    <a:pt x="196" y="304"/>
                  </a:cubicBezTo>
                  <a:cubicBezTo>
                    <a:pt x="195" y="301"/>
                    <a:pt x="196" y="304"/>
                    <a:pt x="195" y="303"/>
                  </a:cubicBezTo>
                  <a:cubicBezTo>
                    <a:pt x="194" y="301"/>
                    <a:pt x="195" y="301"/>
                    <a:pt x="195" y="301"/>
                  </a:cubicBezTo>
                  <a:cubicBezTo>
                    <a:pt x="196" y="303"/>
                    <a:pt x="195" y="301"/>
                    <a:pt x="196" y="301"/>
                  </a:cubicBezTo>
                  <a:cubicBezTo>
                    <a:pt x="196" y="302"/>
                    <a:pt x="196" y="302"/>
                    <a:pt x="196" y="303"/>
                  </a:cubicBezTo>
                  <a:cubicBezTo>
                    <a:pt x="196" y="301"/>
                    <a:pt x="196" y="301"/>
                    <a:pt x="196" y="301"/>
                  </a:cubicBezTo>
                  <a:cubicBezTo>
                    <a:pt x="197" y="304"/>
                    <a:pt x="196" y="300"/>
                    <a:pt x="197" y="301"/>
                  </a:cubicBezTo>
                  <a:cubicBezTo>
                    <a:pt x="197" y="302"/>
                    <a:pt x="197" y="303"/>
                    <a:pt x="198" y="304"/>
                  </a:cubicBezTo>
                  <a:cubicBezTo>
                    <a:pt x="197" y="301"/>
                    <a:pt x="197" y="301"/>
                    <a:pt x="196" y="299"/>
                  </a:cubicBezTo>
                  <a:cubicBezTo>
                    <a:pt x="197" y="300"/>
                    <a:pt x="197" y="302"/>
                    <a:pt x="198" y="304"/>
                  </a:cubicBezTo>
                  <a:cubicBezTo>
                    <a:pt x="198" y="302"/>
                    <a:pt x="199" y="305"/>
                    <a:pt x="198" y="302"/>
                  </a:cubicBezTo>
                  <a:cubicBezTo>
                    <a:pt x="198" y="302"/>
                    <a:pt x="198" y="301"/>
                    <a:pt x="197" y="300"/>
                  </a:cubicBezTo>
                  <a:cubicBezTo>
                    <a:pt x="198" y="300"/>
                    <a:pt x="198" y="301"/>
                    <a:pt x="198" y="302"/>
                  </a:cubicBezTo>
                  <a:cubicBezTo>
                    <a:pt x="198" y="301"/>
                    <a:pt x="198" y="299"/>
                    <a:pt x="198" y="299"/>
                  </a:cubicBezTo>
                  <a:cubicBezTo>
                    <a:pt x="198" y="299"/>
                    <a:pt x="198" y="296"/>
                    <a:pt x="198" y="298"/>
                  </a:cubicBezTo>
                  <a:cubicBezTo>
                    <a:pt x="199" y="300"/>
                    <a:pt x="198" y="299"/>
                    <a:pt x="198" y="300"/>
                  </a:cubicBezTo>
                  <a:cubicBezTo>
                    <a:pt x="199" y="300"/>
                    <a:pt x="198" y="296"/>
                    <a:pt x="198" y="295"/>
                  </a:cubicBezTo>
                  <a:cubicBezTo>
                    <a:pt x="198" y="294"/>
                    <a:pt x="197" y="291"/>
                    <a:pt x="197" y="290"/>
                  </a:cubicBezTo>
                  <a:cubicBezTo>
                    <a:pt x="198" y="291"/>
                    <a:pt x="197" y="291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9" y="296"/>
                    <a:pt x="198" y="298"/>
                    <a:pt x="199" y="300"/>
                  </a:cubicBezTo>
                  <a:cubicBezTo>
                    <a:pt x="199" y="299"/>
                    <a:pt x="199" y="299"/>
                    <a:pt x="199" y="299"/>
                  </a:cubicBezTo>
                  <a:cubicBezTo>
                    <a:pt x="200" y="302"/>
                    <a:pt x="200" y="302"/>
                    <a:pt x="200" y="302"/>
                  </a:cubicBezTo>
                  <a:cubicBezTo>
                    <a:pt x="200" y="300"/>
                    <a:pt x="200" y="301"/>
                    <a:pt x="200" y="301"/>
                  </a:cubicBezTo>
                  <a:cubicBezTo>
                    <a:pt x="200" y="299"/>
                    <a:pt x="200" y="302"/>
                    <a:pt x="200" y="300"/>
                  </a:cubicBezTo>
                  <a:cubicBezTo>
                    <a:pt x="200" y="300"/>
                    <a:pt x="200" y="297"/>
                    <a:pt x="200" y="298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1" y="302"/>
                    <a:pt x="201" y="299"/>
                    <a:pt x="201" y="300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2" y="301"/>
                    <a:pt x="203" y="301"/>
                    <a:pt x="204" y="297"/>
                  </a:cubicBezTo>
                  <a:cubicBezTo>
                    <a:pt x="204" y="298"/>
                    <a:pt x="204" y="299"/>
                    <a:pt x="205" y="300"/>
                  </a:cubicBezTo>
                  <a:cubicBezTo>
                    <a:pt x="205" y="299"/>
                    <a:pt x="205" y="298"/>
                    <a:pt x="205" y="298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6" y="301"/>
                    <a:pt x="206" y="299"/>
                    <a:pt x="206" y="298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7" y="300"/>
                    <a:pt x="207" y="298"/>
                    <a:pt x="207" y="298"/>
                  </a:cubicBezTo>
                  <a:cubicBezTo>
                    <a:pt x="207" y="299"/>
                    <a:pt x="207" y="299"/>
                    <a:pt x="207" y="299"/>
                  </a:cubicBezTo>
                  <a:cubicBezTo>
                    <a:pt x="207" y="298"/>
                    <a:pt x="207" y="298"/>
                    <a:pt x="207" y="298"/>
                  </a:cubicBezTo>
                  <a:cubicBezTo>
                    <a:pt x="207" y="297"/>
                    <a:pt x="207" y="297"/>
                    <a:pt x="207" y="299"/>
                  </a:cubicBezTo>
                  <a:cubicBezTo>
                    <a:pt x="208" y="298"/>
                    <a:pt x="208" y="298"/>
                    <a:pt x="208" y="298"/>
                  </a:cubicBezTo>
                  <a:cubicBezTo>
                    <a:pt x="208" y="299"/>
                    <a:pt x="208" y="299"/>
                    <a:pt x="209" y="298"/>
                  </a:cubicBezTo>
                  <a:cubicBezTo>
                    <a:pt x="209" y="298"/>
                    <a:pt x="209" y="297"/>
                    <a:pt x="209" y="296"/>
                  </a:cubicBezTo>
                  <a:cubicBezTo>
                    <a:pt x="209" y="293"/>
                    <a:pt x="209" y="296"/>
                    <a:pt x="209" y="295"/>
                  </a:cubicBezTo>
                  <a:cubicBezTo>
                    <a:pt x="209" y="297"/>
                    <a:pt x="209" y="297"/>
                    <a:pt x="209" y="297"/>
                  </a:cubicBezTo>
                  <a:cubicBezTo>
                    <a:pt x="209" y="300"/>
                    <a:pt x="210" y="298"/>
                    <a:pt x="211" y="299"/>
                  </a:cubicBezTo>
                  <a:cubicBezTo>
                    <a:pt x="211" y="297"/>
                    <a:pt x="211" y="297"/>
                    <a:pt x="211" y="297"/>
                  </a:cubicBezTo>
                  <a:cubicBezTo>
                    <a:pt x="211" y="300"/>
                    <a:pt x="212" y="297"/>
                    <a:pt x="212" y="299"/>
                  </a:cubicBezTo>
                  <a:cubicBezTo>
                    <a:pt x="213" y="298"/>
                    <a:pt x="213" y="295"/>
                    <a:pt x="214" y="295"/>
                  </a:cubicBezTo>
                  <a:cubicBezTo>
                    <a:pt x="214" y="293"/>
                    <a:pt x="213" y="298"/>
                    <a:pt x="213" y="299"/>
                  </a:cubicBezTo>
                  <a:cubicBezTo>
                    <a:pt x="213" y="298"/>
                    <a:pt x="214" y="298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97"/>
                    <a:pt x="215" y="296"/>
                    <a:pt x="215" y="297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5" y="298"/>
                    <a:pt x="214" y="299"/>
                    <a:pt x="215" y="299"/>
                  </a:cubicBezTo>
                  <a:cubicBezTo>
                    <a:pt x="215" y="297"/>
                    <a:pt x="215" y="298"/>
                    <a:pt x="216" y="297"/>
                  </a:cubicBezTo>
                  <a:cubicBezTo>
                    <a:pt x="215" y="298"/>
                    <a:pt x="215" y="298"/>
                    <a:pt x="215" y="298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5" y="299"/>
                    <a:pt x="215" y="299"/>
                    <a:pt x="215" y="299"/>
                  </a:cubicBezTo>
                  <a:cubicBezTo>
                    <a:pt x="215" y="300"/>
                    <a:pt x="216" y="297"/>
                    <a:pt x="216" y="297"/>
                  </a:cubicBezTo>
                  <a:cubicBezTo>
                    <a:pt x="217" y="296"/>
                    <a:pt x="216" y="297"/>
                    <a:pt x="216" y="298"/>
                  </a:cubicBezTo>
                  <a:cubicBezTo>
                    <a:pt x="216" y="298"/>
                    <a:pt x="216" y="297"/>
                    <a:pt x="216" y="298"/>
                  </a:cubicBezTo>
                  <a:cubicBezTo>
                    <a:pt x="215" y="299"/>
                    <a:pt x="216" y="298"/>
                    <a:pt x="215" y="299"/>
                  </a:cubicBezTo>
                  <a:cubicBezTo>
                    <a:pt x="215" y="299"/>
                    <a:pt x="216" y="297"/>
                    <a:pt x="216" y="298"/>
                  </a:cubicBezTo>
                  <a:cubicBezTo>
                    <a:pt x="216" y="298"/>
                    <a:pt x="217" y="298"/>
                    <a:pt x="216" y="299"/>
                  </a:cubicBezTo>
                  <a:cubicBezTo>
                    <a:pt x="216" y="298"/>
                    <a:pt x="216" y="299"/>
                    <a:pt x="217" y="298"/>
                  </a:cubicBezTo>
                  <a:cubicBezTo>
                    <a:pt x="217" y="298"/>
                    <a:pt x="217" y="297"/>
                    <a:pt x="217" y="296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17" y="297"/>
                    <a:pt x="217" y="297"/>
                    <a:pt x="217" y="297"/>
                  </a:cubicBezTo>
                  <a:cubicBezTo>
                    <a:pt x="218" y="296"/>
                    <a:pt x="218" y="297"/>
                    <a:pt x="218" y="296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8" y="297"/>
                    <a:pt x="218" y="297"/>
                    <a:pt x="219" y="297"/>
                  </a:cubicBezTo>
                  <a:cubicBezTo>
                    <a:pt x="218" y="298"/>
                    <a:pt x="216" y="300"/>
                    <a:pt x="216" y="300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7" y="300"/>
                  </a:cubicBezTo>
                  <a:cubicBezTo>
                    <a:pt x="217" y="301"/>
                    <a:pt x="220" y="296"/>
                    <a:pt x="220" y="298"/>
                  </a:cubicBezTo>
                  <a:cubicBezTo>
                    <a:pt x="218" y="299"/>
                    <a:pt x="218" y="299"/>
                    <a:pt x="218" y="300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8"/>
                    <a:pt x="218" y="300"/>
                    <a:pt x="219" y="299"/>
                  </a:cubicBezTo>
                  <a:cubicBezTo>
                    <a:pt x="219" y="298"/>
                    <a:pt x="219" y="298"/>
                    <a:pt x="220" y="298"/>
                  </a:cubicBezTo>
                  <a:cubicBezTo>
                    <a:pt x="217" y="301"/>
                    <a:pt x="219" y="300"/>
                    <a:pt x="218" y="301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7" y="302"/>
                    <a:pt x="220" y="301"/>
                    <a:pt x="218" y="302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19" y="301"/>
                    <a:pt x="224" y="299"/>
                    <a:pt x="222" y="300"/>
                  </a:cubicBezTo>
                  <a:cubicBezTo>
                    <a:pt x="221" y="301"/>
                    <a:pt x="220" y="301"/>
                    <a:pt x="220" y="301"/>
                  </a:cubicBezTo>
                  <a:cubicBezTo>
                    <a:pt x="217" y="303"/>
                    <a:pt x="222" y="301"/>
                    <a:pt x="219" y="302"/>
                  </a:cubicBezTo>
                  <a:cubicBezTo>
                    <a:pt x="223" y="301"/>
                    <a:pt x="223" y="301"/>
                    <a:pt x="223" y="301"/>
                  </a:cubicBezTo>
                  <a:cubicBezTo>
                    <a:pt x="222" y="302"/>
                    <a:pt x="221" y="302"/>
                    <a:pt x="220" y="303"/>
                  </a:cubicBezTo>
                  <a:cubicBezTo>
                    <a:pt x="221" y="302"/>
                    <a:pt x="221" y="302"/>
                    <a:pt x="221" y="303"/>
                  </a:cubicBezTo>
                  <a:cubicBezTo>
                    <a:pt x="220" y="303"/>
                    <a:pt x="220" y="303"/>
                    <a:pt x="220" y="303"/>
                  </a:cubicBezTo>
                  <a:cubicBezTo>
                    <a:pt x="219" y="303"/>
                    <a:pt x="220" y="303"/>
                    <a:pt x="221" y="303"/>
                  </a:cubicBezTo>
                  <a:cubicBezTo>
                    <a:pt x="219" y="303"/>
                    <a:pt x="221" y="304"/>
                    <a:pt x="219" y="304"/>
                  </a:cubicBezTo>
                  <a:cubicBezTo>
                    <a:pt x="222" y="304"/>
                    <a:pt x="218" y="304"/>
                    <a:pt x="22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2" y="304"/>
                    <a:pt x="223" y="304"/>
                    <a:pt x="224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5"/>
                    <a:pt x="221" y="304"/>
                    <a:pt x="221" y="304"/>
                  </a:cubicBezTo>
                  <a:cubicBezTo>
                    <a:pt x="221" y="304"/>
                    <a:pt x="221" y="305"/>
                    <a:pt x="221" y="305"/>
                  </a:cubicBezTo>
                  <a:cubicBezTo>
                    <a:pt x="219" y="305"/>
                    <a:pt x="221" y="305"/>
                    <a:pt x="220" y="305"/>
                  </a:cubicBezTo>
                  <a:cubicBezTo>
                    <a:pt x="222" y="305"/>
                    <a:pt x="220" y="305"/>
                    <a:pt x="221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1" y="305"/>
                    <a:pt x="221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23" y="306"/>
                    <a:pt x="222" y="306"/>
                    <a:pt x="222" y="306"/>
                  </a:cubicBezTo>
                  <a:cubicBezTo>
                    <a:pt x="222" y="306"/>
                    <a:pt x="221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0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7"/>
                    <a:pt x="221" y="307"/>
                    <a:pt x="222" y="307"/>
                  </a:cubicBezTo>
                  <a:cubicBezTo>
                    <a:pt x="222" y="307"/>
                    <a:pt x="221" y="307"/>
                    <a:pt x="221" y="307"/>
                  </a:cubicBezTo>
                  <a:cubicBezTo>
                    <a:pt x="221" y="307"/>
                    <a:pt x="221" y="307"/>
                    <a:pt x="221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10"/>
                    <a:pt x="222" y="309"/>
                    <a:pt x="222" y="309"/>
                  </a:cubicBezTo>
                  <a:cubicBezTo>
                    <a:pt x="222" y="310"/>
                    <a:pt x="222" y="312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2"/>
                    <a:pt x="221" y="312"/>
                  </a:cubicBezTo>
                  <a:cubicBezTo>
                    <a:pt x="221" y="311"/>
                    <a:pt x="221" y="311"/>
                    <a:pt x="221" y="310"/>
                  </a:cubicBezTo>
                  <a:cubicBezTo>
                    <a:pt x="221" y="308"/>
                    <a:pt x="221" y="309"/>
                    <a:pt x="220" y="309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20" y="311"/>
                    <a:pt x="220" y="309"/>
                    <a:pt x="220" y="309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9" y="313"/>
                    <a:pt x="219" y="311"/>
                    <a:pt x="219" y="310"/>
                  </a:cubicBezTo>
                  <a:cubicBezTo>
                    <a:pt x="219" y="311"/>
                    <a:pt x="218" y="314"/>
                    <a:pt x="217" y="315"/>
                  </a:cubicBezTo>
                  <a:cubicBezTo>
                    <a:pt x="217" y="315"/>
                    <a:pt x="216" y="316"/>
                    <a:pt x="216" y="316"/>
                  </a:cubicBezTo>
                  <a:cubicBezTo>
                    <a:pt x="216" y="314"/>
                    <a:pt x="216" y="316"/>
                    <a:pt x="216" y="315"/>
                  </a:cubicBezTo>
                  <a:cubicBezTo>
                    <a:pt x="216" y="313"/>
                    <a:pt x="216" y="313"/>
                    <a:pt x="216" y="313"/>
                  </a:cubicBezTo>
                  <a:cubicBezTo>
                    <a:pt x="217" y="313"/>
                    <a:pt x="217" y="311"/>
                    <a:pt x="217" y="310"/>
                  </a:cubicBezTo>
                  <a:cubicBezTo>
                    <a:pt x="217" y="311"/>
                    <a:pt x="216" y="309"/>
                    <a:pt x="216" y="309"/>
                  </a:cubicBezTo>
                  <a:cubicBezTo>
                    <a:pt x="215" y="312"/>
                    <a:pt x="215" y="310"/>
                    <a:pt x="214" y="313"/>
                  </a:cubicBezTo>
                  <a:cubicBezTo>
                    <a:pt x="214" y="313"/>
                    <a:pt x="214" y="311"/>
                    <a:pt x="214" y="310"/>
                  </a:cubicBezTo>
                  <a:cubicBezTo>
                    <a:pt x="213" y="311"/>
                    <a:pt x="213" y="310"/>
                    <a:pt x="212" y="310"/>
                  </a:cubicBezTo>
                  <a:cubicBezTo>
                    <a:pt x="213" y="310"/>
                    <a:pt x="213" y="310"/>
                    <a:pt x="213" y="310"/>
                  </a:cubicBezTo>
                  <a:cubicBezTo>
                    <a:pt x="212" y="310"/>
                    <a:pt x="211" y="309"/>
                    <a:pt x="210" y="312"/>
                  </a:cubicBezTo>
                  <a:cubicBezTo>
                    <a:pt x="211" y="310"/>
                    <a:pt x="211" y="310"/>
                    <a:pt x="211" y="310"/>
                  </a:cubicBezTo>
                  <a:cubicBezTo>
                    <a:pt x="210" y="309"/>
                    <a:pt x="210" y="313"/>
                    <a:pt x="209" y="312"/>
                  </a:cubicBezTo>
                  <a:cubicBezTo>
                    <a:pt x="210" y="310"/>
                    <a:pt x="210" y="310"/>
                    <a:pt x="210" y="310"/>
                  </a:cubicBezTo>
                  <a:cubicBezTo>
                    <a:pt x="209" y="312"/>
                    <a:pt x="209" y="309"/>
                    <a:pt x="208" y="311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8" y="310"/>
                    <a:pt x="208" y="310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8" y="308"/>
                    <a:pt x="207" y="311"/>
                    <a:pt x="207" y="311"/>
                  </a:cubicBezTo>
                  <a:cubicBezTo>
                    <a:pt x="207" y="310"/>
                    <a:pt x="207" y="309"/>
                    <a:pt x="207" y="309"/>
                  </a:cubicBezTo>
                  <a:cubicBezTo>
                    <a:pt x="206" y="310"/>
                    <a:pt x="206" y="310"/>
                    <a:pt x="205" y="311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3" y="308"/>
                    <a:pt x="201" y="307"/>
                    <a:pt x="199" y="309"/>
                  </a:cubicBezTo>
                  <a:cubicBezTo>
                    <a:pt x="199" y="306"/>
                    <a:pt x="199" y="308"/>
                    <a:pt x="199" y="306"/>
                  </a:cubicBezTo>
                  <a:cubicBezTo>
                    <a:pt x="199" y="308"/>
                    <a:pt x="199" y="306"/>
                    <a:pt x="198" y="307"/>
                  </a:cubicBezTo>
                  <a:close/>
                  <a:moveTo>
                    <a:pt x="221" y="306"/>
                  </a:move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6"/>
                    <a:pt x="222" y="306"/>
                  </a:cubicBezTo>
                  <a:cubicBezTo>
                    <a:pt x="222" y="306"/>
                    <a:pt x="221" y="306"/>
                    <a:pt x="221" y="306"/>
                  </a:cubicBezTo>
                  <a:close/>
                  <a:moveTo>
                    <a:pt x="222" y="306"/>
                  </a:moveTo>
                  <a:cubicBezTo>
                    <a:pt x="222" y="306"/>
                    <a:pt x="222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2" y="306"/>
                    <a:pt x="222" y="306"/>
                    <a:pt x="222" y="306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7"/>
                    <a:pt x="222" y="307"/>
                  </a:cubicBezTo>
                  <a:close/>
                  <a:moveTo>
                    <a:pt x="382" y="181"/>
                  </a:moveTo>
                  <a:cubicBezTo>
                    <a:pt x="383" y="179"/>
                    <a:pt x="383" y="179"/>
                    <a:pt x="383" y="179"/>
                  </a:cubicBezTo>
                  <a:cubicBezTo>
                    <a:pt x="384" y="180"/>
                    <a:pt x="384" y="181"/>
                    <a:pt x="384" y="182"/>
                  </a:cubicBezTo>
                  <a:cubicBezTo>
                    <a:pt x="385" y="180"/>
                    <a:pt x="387" y="181"/>
                    <a:pt x="387" y="180"/>
                  </a:cubicBezTo>
                  <a:cubicBezTo>
                    <a:pt x="388" y="180"/>
                    <a:pt x="387" y="181"/>
                    <a:pt x="387" y="181"/>
                  </a:cubicBezTo>
                  <a:cubicBezTo>
                    <a:pt x="388" y="181"/>
                    <a:pt x="391" y="180"/>
                    <a:pt x="392" y="181"/>
                  </a:cubicBezTo>
                  <a:cubicBezTo>
                    <a:pt x="391" y="182"/>
                    <a:pt x="391" y="182"/>
                    <a:pt x="391" y="182"/>
                  </a:cubicBezTo>
                  <a:cubicBezTo>
                    <a:pt x="393" y="184"/>
                    <a:pt x="393" y="186"/>
                    <a:pt x="393" y="188"/>
                  </a:cubicBezTo>
                  <a:cubicBezTo>
                    <a:pt x="389" y="186"/>
                    <a:pt x="384" y="185"/>
                    <a:pt x="380" y="183"/>
                  </a:cubicBezTo>
                  <a:cubicBezTo>
                    <a:pt x="381" y="183"/>
                    <a:pt x="382" y="183"/>
                    <a:pt x="382" y="181"/>
                  </a:cubicBezTo>
                  <a:close/>
                  <a:moveTo>
                    <a:pt x="262" y="151"/>
                  </a:moveTo>
                  <a:cubicBezTo>
                    <a:pt x="262" y="150"/>
                    <a:pt x="262" y="150"/>
                    <a:pt x="262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3" y="148"/>
                    <a:pt x="264" y="146"/>
                    <a:pt x="264" y="144"/>
                  </a:cubicBezTo>
                  <a:cubicBezTo>
                    <a:pt x="265" y="144"/>
                    <a:pt x="265" y="145"/>
                    <a:pt x="265" y="146"/>
                  </a:cubicBezTo>
                  <a:cubicBezTo>
                    <a:pt x="267" y="141"/>
                    <a:pt x="267" y="135"/>
                    <a:pt x="267" y="130"/>
                  </a:cubicBezTo>
                  <a:cubicBezTo>
                    <a:pt x="268" y="130"/>
                    <a:pt x="268" y="131"/>
                    <a:pt x="269" y="133"/>
                  </a:cubicBezTo>
                  <a:cubicBezTo>
                    <a:pt x="271" y="128"/>
                    <a:pt x="267" y="127"/>
                    <a:pt x="269" y="122"/>
                  </a:cubicBezTo>
                  <a:cubicBezTo>
                    <a:pt x="270" y="121"/>
                    <a:pt x="271" y="118"/>
                    <a:pt x="271" y="119"/>
                  </a:cubicBezTo>
                  <a:cubicBezTo>
                    <a:pt x="271" y="117"/>
                    <a:pt x="272" y="109"/>
                    <a:pt x="271" y="107"/>
                  </a:cubicBezTo>
                  <a:cubicBezTo>
                    <a:pt x="272" y="106"/>
                    <a:pt x="272" y="105"/>
                    <a:pt x="273" y="103"/>
                  </a:cubicBezTo>
                  <a:cubicBezTo>
                    <a:pt x="274" y="104"/>
                    <a:pt x="274" y="105"/>
                    <a:pt x="275" y="107"/>
                  </a:cubicBezTo>
                  <a:cubicBezTo>
                    <a:pt x="274" y="107"/>
                    <a:pt x="273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2" y="133"/>
                    <a:pt x="272" y="145"/>
                    <a:pt x="271" y="156"/>
                  </a:cubicBezTo>
                  <a:cubicBezTo>
                    <a:pt x="271" y="160"/>
                    <a:pt x="271" y="162"/>
                    <a:pt x="270" y="164"/>
                  </a:cubicBezTo>
                  <a:cubicBezTo>
                    <a:pt x="268" y="161"/>
                    <a:pt x="265" y="157"/>
                    <a:pt x="265" y="152"/>
                  </a:cubicBezTo>
                  <a:cubicBezTo>
                    <a:pt x="265" y="155"/>
                    <a:pt x="263" y="153"/>
                    <a:pt x="262" y="151"/>
                  </a:cubicBezTo>
                  <a:cubicBezTo>
                    <a:pt x="262" y="151"/>
                    <a:pt x="262" y="151"/>
                    <a:pt x="262" y="151"/>
                  </a:cubicBezTo>
                  <a:close/>
                  <a:moveTo>
                    <a:pt x="212" y="121"/>
                  </a:moveTo>
                  <a:cubicBezTo>
                    <a:pt x="212" y="118"/>
                    <a:pt x="212" y="116"/>
                    <a:pt x="213" y="114"/>
                  </a:cubicBezTo>
                  <a:cubicBezTo>
                    <a:pt x="215" y="119"/>
                    <a:pt x="215" y="127"/>
                    <a:pt x="213" y="134"/>
                  </a:cubicBezTo>
                  <a:cubicBezTo>
                    <a:pt x="212" y="129"/>
                    <a:pt x="211" y="125"/>
                    <a:pt x="212" y="121"/>
                  </a:cubicBezTo>
                  <a:close/>
                  <a:moveTo>
                    <a:pt x="191" y="185"/>
                  </a:moveTo>
                  <a:cubicBezTo>
                    <a:pt x="191" y="185"/>
                    <a:pt x="191" y="184"/>
                    <a:pt x="191" y="185"/>
                  </a:cubicBezTo>
                  <a:cubicBezTo>
                    <a:pt x="190" y="185"/>
                    <a:pt x="190" y="184"/>
                    <a:pt x="190" y="184"/>
                  </a:cubicBezTo>
                  <a:cubicBezTo>
                    <a:pt x="190" y="184"/>
                    <a:pt x="191" y="184"/>
                    <a:pt x="191" y="185"/>
                  </a:cubicBezTo>
                  <a:close/>
                  <a:moveTo>
                    <a:pt x="148" y="192"/>
                  </a:moveTo>
                  <a:cubicBezTo>
                    <a:pt x="148" y="191"/>
                    <a:pt x="148" y="192"/>
                    <a:pt x="148" y="192"/>
                  </a:cubicBezTo>
                  <a:cubicBezTo>
                    <a:pt x="148" y="192"/>
                    <a:pt x="148" y="192"/>
                    <a:pt x="148" y="191"/>
                  </a:cubicBezTo>
                  <a:cubicBezTo>
                    <a:pt x="148" y="191"/>
                    <a:pt x="148" y="192"/>
                    <a:pt x="148" y="192"/>
                  </a:cubicBezTo>
                  <a:close/>
                  <a:moveTo>
                    <a:pt x="134" y="148"/>
                  </a:moveTo>
                  <a:cubicBezTo>
                    <a:pt x="136" y="149"/>
                    <a:pt x="136" y="149"/>
                    <a:pt x="136" y="149"/>
                  </a:cubicBezTo>
                  <a:cubicBezTo>
                    <a:pt x="135" y="142"/>
                    <a:pt x="136" y="133"/>
                    <a:pt x="139" y="125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24"/>
                    <a:pt x="140" y="124"/>
                    <a:pt x="139" y="124"/>
                  </a:cubicBezTo>
                  <a:cubicBezTo>
                    <a:pt x="140" y="123"/>
                    <a:pt x="140" y="123"/>
                    <a:pt x="140" y="122"/>
                  </a:cubicBezTo>
                  <a:cubicBezTo>
                    <a:pt x="140" y="121"/>
                    <a:pt x="141" y="120"/>
                    <a:pt x="141" y="120"/>
                  </a:cubicBezTo>
                  <a:cubicBezTo>
                    <a:pt x="142" y="120"/>
                    <a:pt x="142" y="121"/>
                    <a:pt x="142" y="120"/>
                  </a:cubicBezTo>
                  <a:cubicBezTo>
                    <a:pt x="142" y="119"/>
                    <a:pt x="144" y="118"/>
                    <a:pt x="145" y="117"/>
                  </a:cubicBezTo>
                  <a:cubicBezTo>
                    <a:pt x="146" y="117"/>
                    <a:pt x="147" y="118"/>
                    <a:pt x="149" y="118"/>
                  </a:cubicBezTo>
                  <a:cubicBezTo>
                    <a:pt x="142" y="122"/>
                    <a:pt x="144" y="121"/>
                    <a:pt x="149" y="118"/>
                  </a:cubicBezTo>
                  <a:cubicBezTo>
                    <a:pt x="149" y="118"/>
                    <a:pt x="150" y="119"/>
                    <a:pt x="151" y="119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2" y="121"/>
                    <a:pt x="154" y="120"/>
                    <a:pt x="155" y="120"/>
                  </a:cubicBezTo>
                  <a:cubicBezTo>
                    <a:pt x="155" y="123"/>
                    <a:pt x="154" y="119"/>
                    <a:pt x="153" y="121"/>
                  </a:cubicBezTo>
                  <a:cubicBezTo>
                    <a:pt x="155" y="129"/>
                    <a:pt x="153" y="139"/>
                    <a:pt x="153" y="149"/>
                  </a:cubicBezTo>
                  <a:cubicBezTo>
                    <a:pt x="154" y="151"/>
                    <a:pt x="154" y="153"/>
                    <a:pt x="155" y="153"/>
                  </a:cubicBezTo>
                  <a:cubicBezTo>
                    <a:pt x="152" y="164"/>
                    <a:pt x="154" y="178"/>
                    <a:pt x="149" y="185"/>
                  </a:cubicBezTo>
                  <a:cubicBezTo>
                    <a:pt x="153" y="184"/>
                    <a:pt x="150" y="189"/>
                    <a:pt x="149" y="191"/>
                  </a:cubicBezTo>
                  <a:cubicBezTo>
                    <a:pt x="148" y="189"/>
                    <a:pt x="146" y="186"/>
                    <a:pt x="144" y="183"/>
                  </a:cubicBezTo>
                  <a:cubicBezTo>
                    <a:pt x="143" y="180"/>
                    <a:pt x="140" y="179"/>
                    <a:pt x="140" y="174"/>
                  </a:cubicBezTo>
                  <a:cubicBezTo>
                    <a:pt x="141" y="170"/>
                    <a:pt x="137" y="163"/>
                    <a:pt x="137" y="158"/>
                  </a:cubicBezTo>
                  <a:cubicBezTo>
                    <a:pt x="136" y="160"/>
                    <a:pt x="133" y="153"/>
                    <a:pt x="134" y="148"/>
                  </a:cubicBezTo>
                  <a:close/>
                  <a:moveTo>
                    <a:pt x="65" y="183"/>
                  </a:moveTo>
                  <a:cubicBezTo>
                    <a:pt x="65" y="185"/>
                    <a:pt x="63" y="186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4" y="186"/>
                    <a:pt x="64" y="186"/>
                    <a:pt x="63" y="186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4" y="183"/>
                    <a:pt x="65" y="183"/>
                    <a:pt x="65" y="183"/>
                  </a:cubicBezTo>
                  <a:close/>
                  <a:moveTo>
                    <a:pt x="63" y="185"/>
                  </a:moveTo>
                  <a:cubicBezTo>
                    <a:pt x="63" y="185"/>
                    <a:pt x="63" y="186"/>
                    <a:pt x="63" y="186"/>
                  </a:cubicBezTo>
                  <a:cubicBezTo>
                    <a:pt x="62" y="186"/>
                    <a:pt x="62" y="186"/>
                    <a:pt x="63" y="185"/>
                  </a:cubicBezTo>
                  <a:close/>
                  <a:moveTo>
                    <a:pt x="62" y="188"/>
                  </a:moveTo>
                  <a:cubicBezTo>
                    <a:pt x="62" y="188"/>
                    <a:pt x="62" y="188"/>
                    <a:pt x="63" y="187"/>
                  </a:cubicBezTo>
                  <a:cubicBezTo>
                    <a:pt x="63" y="190"/>
                    <a:pt x="64" y="192"/>
                    <a:pt x="64" y="196"/>
                  </a:cubicBezTo>
                  <a:cubicBezTo>
                    <a:pt x="62" y="197"/>
                    <a:pt x="62" y="192"/>
                    <a:pt x="62" y="188"/>
                  </a:cubicBezTo>
                  <a:close/>
                  <a:moveTo>
                    <a:pt x="16" y="210"/>
                  </a:move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lose/>
                  <a:moveTo>
                    <a:pt x="17" y="208"/>
                  </a:moveTo>
                  <a:cubicBezTo>
                    <a:pt x="17" y="208"/>
                    <a:pt x="17" y="208"/>
                    <a:pt x="17" y="207"/>
                  </a:cubicBezTo>
                  <a:cubicBezTo>
                    <a:pt x="17" y="207"/>
                    <a:pt x="17" y="206"/>
                    <a:pt x="18" y="206"/>
                  </a:cubicBezTo>
                  <a:cubicBezTo>
                    <a:pt x="18" y="207"/>
                    <a:pt x="18" y="207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lose/>
                  <a:moveTo>
                    <a:pt x="18" y="212"/>
                  </a:move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lose/>
                  <a:moveTo>
                    <a:pt x="19" y="213"/>
                  </a:move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lose/>
                  <a:moveTo>
                    <a:pt x="20" y="214"/>
                  </a:move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lose/>
                  <a:moveTo>
                    <a:pt x="21" y="217"/>
                  </a:moveTo>
                  <a:cubicBezTo>
                    <a:pt x="21" y="216"/>
                    <a:pt x="21" y="216"/>
                    <a:pt x="21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22" y="216"/>
                    <a:pt x="21" y="216"/>
                    <a:pt x="21" y="217"/>
                  </a:cubicBezTo>
                  <a:close/>
                  <a:moveTo>
                    <a:pt x="21" y="214"/>
                  </a:move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2" y="214"/>
                    <a:pt x="22" y="214"/>
                    <a:pt x="22" y="214"/>
                  </a:cubicBezTo>
                  <a:lnTo>
                    <a:pt x="21" y="214"/>
                  </a:lnTo>
                  <a:close/>
                  <a:moveTo>
                    <a:pt x="122" y="297"/>
                  </a:moveTo>
                  <a:cubicBezTo>
                    <a:pt x="122" y="297"/>
                    <a:pt x="122" y="297"/>
                    <a:pt x="122" y="297"/>
                  </a:cubicBezTo>
                  <a:cubicBezTo>
                    <a:pt x="122" y="297"/>
                    <a:pt x="122" y="297"/>
                    <a:pt x="122" y="297"/>
                  </a:cubicBezTo>
                  <a:close/>
                  <a:moveTo>
                    <a:pt x="123" y="297"/>
                  </a:moveTo>
                  <a:cubicBezTo>
                    <a:pt x="122" y="298"/>
                    <a:pt x="122" y="297"/>
                    <a:pt x="122" y="297"/>
                  </a:cubicBezTo>
                  <a:cubicBezTo>
                    <a:pt x="122" y="297"/>
                    <a:pt x="122" y="297"/>
                    <a:pt x="123" y="297"/>
                  </a:cubicBezTo>
                  <a:cubicBezTo>
                    <a:pt x="123" y="297"/>
                    <a:pt x="123" y="297"/>
                    <a:pt x="123" y="297"/>
                  </a:cubicBezTo>
                  <a:close/>
                  <a:moveTo>
                    <a:pt x="213" y="429"/>
                  </a:move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1" name="Freeform 437"/>
            <p:cNvSpPr/>
            <p:nvPr/>
          </p:nvSpPr>
          <p:spPr bwMode="auto">
            <a:xfrm>
              <a:off x="3695" y="2760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2" name="Freeform 438"/>
            <p:cNvSpPr/>
            <p:nvPr/>
          </p:nvSpPr>
          <p:spPr bwMode="auto">
            <a:xfrm>
              <a:off x="3699" y="2760"/>
              <a:ext cx="5" cy="4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0" y="0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3" name="Freeform 439"/>
            <p:cNvSpPr/>
            <p:nvPr/>
          </p:nvSpPr>
          <p:spPr bwMode="auto">
            <a:xfrm>
              <a:off x="3916" y="2586"/>
              <a:ext cx="4" cy="2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4" name="Freeform 440"/>
            <p:cNvSpPr/>
            <p:nvPr/>
          </p:nvSpPr>
          <p:spPr bwMode="auto">
            <a:xfrm>
              <a:off x="3941" y="2610"/>
              <a:ext cx="5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5" name="Freeform 441"/>
            <p:cNvSpPr/>
            <p:nvPr/>
          </p:nvSpPr>
          <p:spPr bwMode="auto">
            <a:xfrm>
              <a:off x="3729" y="2272"/>
              <a:ext cx="2" cy="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6" name="Freeform 442"/>
            <p:cNvSpPr/>
            <p:nvPr/>
          </p:nvSpPr>
          <p:spPr bwMode="auto">
            <a:xfrm>
              <a:off x="3852" y="2714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7" name="Freeform 443"/>
            <p:cNvSpPr/>
            <p:nvPr/>
          </p:nvSpPr>
          <p:spPr bwMode="auto">
            <a:xfrm>
              <a:off x="3850" y="2692"/>
              <a:ext cx="4" cy="2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8" name="Freeform 444"/>
            <p:cNvSpPr/>
            <p:nvPr/>
          </p:nvSpPr>
          <p:spPr bwMode="auto">
            <a:xfrm>
              <a:off x="3848" y="2686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59" name="Freeform 445"/>
            <p:cNvSpPr/>
            <p:nvPr/>
          </p:nvSpPr>
          <p:spPr bwMode="auto">
            <a:xfrm>
              <a:off x="3846" y="2711"/>
              <a:ext cx="4" cy="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1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0" name="Freeform 446"/>
            <p:cNvSpPr/>
            <p:nvPr/>
          </p:nvSpPr>
          <p:spPr bwMode="auto">
            <a:xfrm>
              <a:off x="3822" y="2773"/>
              <a:ext cx="5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1" name="Freeform 447"/>
            <p:cNvSpPr/>
            <p:nvPr/>
          </p:nvSpPr>
          <p:spPr bwMode="auto">
            <a:xfrm>
              <a:off x="3765" y="2315"/>
              <a:ext cx="4" cy="0"/>
            </a:xfrm>
            <a:custGeom>
              <a:avLst/>
              <a:gdLst>
                <a:gd name="T0" fmla="*/ 0 w 4"/>
                <a:gd name="T1" fmla="*/ 0 w 4"/>
                <a:gd name="T2" fmla="*/ 4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2" name="Freeform 448"/>
            <p:cNvSpPr/>
            <p:nvPr/>
          </p:nvSpPr>
          <p:spPr bwMode="auto">
            <a:xfrm>
              <a:off x="3842" y="2733"/>
              <a:ext cx="4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3" name="Freeform 449"/>
            <p:cNvSpPr/>
            <p:nvPr/>
          </p:nvSpPr>
          <p:spPr bwMode="auto">
            <a:xfrm>
              <a:off x="3822" y="2769"/>
              <a:ext cx="7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4" name="Freeform 450"/>
            <p:cNvSpPr/>
            <p:nvPr/>
          </p:nvSpPr>
          <p:spPr bwMode="auto">
            <a:xfrm>
              <a:off x="3846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5" name="Freeform 451"/>
            <p:cNvSpPr/>
            <p:nvPr/>
          </p:nvSpPr>
          <p:spPr bwMode="auto">
            <a:xfrm>
              <a:off x="3844" y="2724"/>
              <a:ext cx="4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  <p:sp>
          <p:nvSpPr>
            <p:cNvPr id="66" name="Freeform 452"/>
            <p:cNvSpPr/>
            <p:nvPr/>
          </p:nvSpPr>
          <p:spPr bwMode="auto">
            <a:xfrm>
              <a:off x="3844" y="2728"/>
              <a:ext cx="8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2 w 4"/>
                <a:gd name="T5" fmla="*/ 0 h 1"/>
                <a:gd name="T6" fmla="*/ 4 w 4"/>
                <a:gd name="T7" fmla="*/ 0 h 1"/>
                <a:gd name="T8" fmla="*/ 0 w 4"/>
                <a:gd name="T9" fmla="*/ 1 h 1"/>
                <a:gd name="T10" fmla="*/ 0 w 4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>
                <a:latin typeface="方正卡通简体" panose="03000509000000000000" pitchFamily="65" charset="-122"/>
                <a:ea typeface="方正卡通简体" panose="03000509000000000000" pitchFamily="65" charset="-122"/>
                <a:sym typeface="方正卡通简体" panose="03000509000000000000" pitchFamily="65" charset="-122"/>
              </a:endParaRPr>
            </a:p>
          </p:txBody>
        </p:sp>
      </p:grpSp>
      <p:sp>
        <p:nvSpPr>
          <p:cNvPr id="467" name="文本框 1"/>
          <p:cNvSpPr txBox="1"/>
          <p:nvPr/>
        </p:nvSpPr>
        <p:spPr>
          <a:xfrm>
            <a:off x="4795425" y="4629049"/>
            <a:ext cx="2621280" cy="8299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方正喵呜体" panose="02010600010101010101" pitchFamily="2" charset="-122"/>
                <a:ea typeface="方正喵呜体" panose="02010600010101010101" pitchFamily="2" charset="-122"/>
              </a:defRPr>
            </a:lvl1pPr>
          </a:lstStyle>
          <a:p>
            <a:pPr algn="ctr"/>
            <a:r>
              <a:rPr lang="zh-CN" altLang="en-US" sz="4800" b="0" dirty="0" smtClean="0">
                <a:solidFill>
                  <a:schemeClr val="accent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谢谢观看</a:t>
            </a:r>
            <a:endParaRPr lang="zh-CN" altLang="en-US" sz="4800" b="0" dirty="0">
              <a:solidFill>
                <a:schemeClr val="accent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6" presetClass="emph" presetSubtype="0" repeatCount="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bldLvl="0" animBg="1"/>
      <p:bldP spid="46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矩形 2"/>
          <p:cNvSpPr/>
          <p:nvPr/>
        </p:nvSpPr>
        <p:spPr>
          <a:xfrm>
            <a:off x="11091" y="-35304"/>
            <a:ext cx="12179342" cy="68924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 sz="1400"/>
          </a:p>
        </p:txBody>
      </p:sp>
      <p:sp>
        <p:nvSpPr>
          <p:cNvPr id="7" name="矩形 6"/>
          <p:cNvSpPr/>
          <p:nvPr/>
        </p:nvSpPr>
        <p:spPr>
          <a:xfrm>
            <a:off x="2203" y="2587208"/>
            <a:ext cx="12188229" cy="123729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10000+套</a:t>
            </a:r>
            <a:r>
              <a:rPr kumimoji="0" lang="zh-CN" altLang="en-US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精品</a:t>
            </a:r>
            <a:r>
              <a:rPr kumimoji="0" lang="en-US" altLang="zh-CN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模板</a:t>
            </a:r>
            <a:r>
              <a:rPr kumimoji="0" lang="zh-CN" altLang="en-US" sz="2780" b="1" i="0" u="none" strike="noStrike" kern="1200" cap="none" spc="200" normalizeH="0" baseline="0" noProof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全部免费</a:t>
            </a:r>
            <a:r>
              <a:rPr kumimoji="0" lang="zh-CN" altLang="en-US" sz="2775" b="1" i="0" u="none" strike="noStrike" kern="1200" cap="none" spc="200" normalizeH="0" baseline="0" noProof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下载</a:t>
            </a:r>
            <a:endParaRPr kumimoji="0" lang="en-US" altLang="zh-CN" sz="2775" b="1" i="0" u="none" strike="noStrike" kern="1200" cap="none" spc="200" normalizeH="0" baseline="0" noProof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 descr="logo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843467" y="1400698"/>
            <a:ext cx="2504431" cy="761804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4201012" y="4134306"/>
            <a:ext cx="3799497" cy="107632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en-US" altLang="zh-CN" sz="32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PPT</a:t>
            </a:r>
            <a:r>
              <a:rPr lang="zh-CN" altLang="en-US" sz="32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营</a:t>
            </a:r>
            <a:endParaRPr lang="zh-CN" altLang="en-US" sz="3200" b="1">
              <a:solidFill>
                <a:schemeClr val="accent6"/>
              </a:solidFill>
              <a:hlinkClick r:id="rId2" action="ppaction://hlinkfile">
                <a:extLst>
                  <a:ext uri="{DAF060AB-1E55-43B9-8AAB-6FB025537F2F}">
                    <wpsdc:hlinkClr xmlns:wpsdc="http://www.wps.cn/officeDocument/2017/drawingmlCustomData" val="E94520"/>
                    <wpsdc:folHlinkClr xmlns:wpsdc="http://www.wps.cn/officeDocument/2017/drawingmlCustomData" val="954D72"/>
                    <wpsdc:hlinkUnderline xmlns:wpsdc="http://www.wps.cn/officeDocument/2017/drawingmlCustomData" val="1"/>
                  </a:ext>
                </a:extLst>
              </a:hlinkClick>
            </a:endParaRPr>
          </a:p>
          <a:p>
            <a:pPr algn="ctr"/>
            <a:r>
              <a:rPr lang="en-US" altLang="zh-CN" sz="3200" b="1">
                <a:solidFill>
                  <a:schemeClr val="accent6"/>
                </a:solidFill>
                <a:hlinkClick r:id="rId2" action="ppaction://hlinkfile">
                  <a:extLst>
                    <a:ext uri="{DAF060AB-1E55-43B9-8AAB-6FB025537F2F}">
                      <wpsdc:hlinkClr xmlns:wpsdc="http://www.wps.cn/officeDocument/2017/drawingmlCustomData" val="E94520"/>
                      <wpsdc:folHlinkClr xmlns:wpsdc="http://www.wps.cn/officeDocument/2017/drawingmlCustomData" val="954D72"/>
                      <wpsdc:hlinkUnderline xmlns:wpsdc="http://www.wps.cn/officeDocument/2017/drawingmlCustomData" val="1"/>
                    </a:ext>
                  </a:extLst>
                </a:hlinkClick>
              </a:rPr>
              <a:t>www.pptying.com</a:t>
            </a:r>
            <a:endParaRPr lang="en-US" altLang="zh-CN" sz="3200" b="1">
              <a:solidFill>
                <a:schemeClr val="accent6"/>
              </a:solidFill>
              <a:hlinkClick r:id="rId2" action="ppaction://hlinkfile">
                <a:extLst>
                  <a:ext uri="{DAF060AB-1E55-43B9-8AAB-6FB025537F2F}">
                    <wpsdc:hlinkClr xmlns:wpsdc="http://www.wps.cn/officeDocument/2017/drawingmlCustomData" val="E94520"/>
                    <wpsdc:folHlinkClr xmlns:wpsdc="http://www.wps.cn/officeDocument/2017/drawingmlCustomData" val="954D72"/>
                    <wpsdc:hlinkUnderline xmlns:wpsdc="http://www.wps.cn/officeDocument/2017/drawingmlCustomData" val="1"/>
                  </a:ext>
                </a:extLst>
              </a:hlinkClick>
            </a:endParaRPr>
          </a:p>
        </p:txBody>
      </p:sp>
    </p:spTree>
  </p:cSld>
  <p:clrMapOvr>
    <a:masterClrMapping/>
  </p:clrMapOvr>
  <p:transition spd="med" advClick="0" advTm="0">
    <p:push dir="r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组合 21"/>
          <p:cNvGrpSpPr/>
          <p:nvPr/>
        </p:nvGrpSpPr>
        <p:grpSpPr>
          <a:xfrm>
            <a:off x="947375" y="2037401"/>
            <a:ext cx="4387543" cy="3808410"/>
            <a:chOff x="1293431" y="2240868"/>
            <a:chExt cx="4388627" cy="3808175"/>
          </a:xfrm>
          <a:solidFill>
            <a:schemeClr val="accent2"/>
          </a:solidFill>
        </p:grpSpPr>
        <p:sp>
          <p:nvSpPr>
            <p:cNvPr id="3" name="Freeform 1268"/>
            <p:cNvSpPr/>
            <p:nvPr/>
          </p:nvSpPr>
          <p:spPr bwMode="auto">
            <a:xfrm>
              <a:off x="1293431" y="2766846"/>
              <a:ext cx="3559283" cy="3207480"/>
            </a:xfrm>
            <a:custGeom>
              <a:avLst/>
              <a:gdLst>
                <a:gd name="T0" fmla="*/ 4 w 305"/>
                <a:gd name="T1" fmla="*/ 237 h 239"/>
                <a:gd name="T2" fmla="*/ 4 w 305"/>
                <a:gd name="T3" fmla="*/ 210 h 239"/>
                <a:gd name="T4" fmla="*/ 3 w 305"/>
                <a:gd name="T5" fmla="*/ 177 h 239"/>
                <a:gd name="T6" fmla="*/ 4 w 305"/>
                <a:gd name="T7" fmla="*/ 142 h 239"/>
                <a:gd name="T8" fmla="*/ 5 w 305"/>
                <a:gd name="T9" fmla="*/ 110 h 239"/>
                <a:gd name="T10" fmla="*/ 69 w 305"/>
                <a:gd name="T11" fmla="*/ 13 h 239"/>
                <a:gd name="T12" fmla="*/ 166 w 305"/>
                <a:gd name="T13" fmla="*/ 6 h 239"/>
                <a:gd name="T14" fmla="*/ 233 w 305"/>
                <a:gd name="T15" fmla="*/ 5 h 239"/>
                <a:gd name="T16" fmla="*/ 303 w 305"/>
                <a:gd name="T17" fmla="*/ 8 h 239"/>
                <a:gd name="T18" fmla="*/ 303 w 305"/>
                <a:gd name="T19" fmla="*/ 5 h 239"/>
                <a:gd name="T20" fmla="*/ 233 w 305"/>
                <a:gd name="T21" fmla="*/ 2 h 239"/>
                <a:gd name="T22" fmla="*/ 161 w 305"/>
                <a:gd name="T23" fmla="*/ 3 h 239"/>
                <a:gd name="T24" fmla="*/ 63 w 305"/>
                <a:gd name="T25" fmla="*/ 12 h 239"/>
                <a:gd name="T26" fmla="*/ 4 w 305"/>
                <a:gd name="T27" fmla="*/ 90 h 239"/>
                <a:gd name="T28" fmla="*/ 3 w 305"/>
                <a:gd name="T29" fmla="*/ 125 h 239"/>
                <a:gd name="T30" fmla="*/ 1 w 305"/>
                <a:gd name="T31" fmla="*/ 161 h 239"/>
                <a:gd name="T32" fmla="*/ 1 w 305"/>
                <a:gd name="T33" fmla="*/ 200 h 239"/>
                <a:gd name="T34" fmla="*/ 2 w 305"/>
                <a:gd name="T35" fmla="*/ 237 h 239"/>
                <a:gd name="T36" fmla="*/ 4 w 305"/>
                <a:gd name="T37" fmla="*/ 23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5" h="239">
                  <a:moveTo>
                    <a:pt x="4" y="237"/>
                  </a:moveTo>
                  <a:cubicBezTo>
                    <a:pt x="6" y="228"/>
                    <a:pt x="6" y="219"/>
                    <a:pt x="4" y="210"/>
                  </a:cubicBezTo>
                  <a:cubicBezTo>
                    <a:pt x="3" y="199"/>
                    <a:pt x="3" y="188"/>
                    <a:pt x="3" y="177"/>
                  </a:cubicBezTo>
                  <a:cubicBezTo>
                    <a:pt x="3" y="166"/>
                    <a:pt x="3" y="154"/>
                    <a:pt x="4" y="142"/>
                  </a:cubicBezTo>
                  <a:cubicBezTo>
                    <a:pt x="4" y="131"/>
                    <a:pt x="6" y="121"/>
                    <a:pt x="5" y="110"/>
                  </a:cubicBezTo>
                  <a:cubicBezTo>
                    <a:pt x="4" y="68"/>
                    <a:pt x="29" y="26"/>
                    <a:pt x="69" y="13"/>
                  </a:cubicBezTo>
                  <a:cubicBezTo>
                    <a:pt x="100" y="2"/>
                    <a:pt x="134" y="5"/>
                    <a:pt x="166" y="6"/>
                  </a:cubicBezTo>
                  <a:cubicBezTo>
                    <a:pt x="189" y="6"/>
                    <a:pt x="211" y="5"/>
                    <a:pt x="233" y="5"/>
                  </a:cubicBezTo>
                  <a:cubicBezTo>
                    <a:pt x="256" y="5"/>
                    <a:pt x="280" y="9"/>
                    <a:pt x="303" y="8"/>
                  </a:cubicBezTo>
                  <a:cubicBezTo>
                    <a:pt x="305" y="8"/>
                    <a:pt x="305" y="5"/>
                    <a:pt x="303" y="5"/>
                  </a:cubicBezTo>
                  <a:cubicBezTo>
                    <a:pt x="280" y="6"/>
                    <a:pt x="256" y="3"/>
                    <a:pt x="233" y="2"/>
                  </a:cubicBezTo>
                  <a:cubicBezTo>
                    <a:pt x="209" y="2"/>
                    <a:pt x="185" y="4"/>
                    <a:pt x="161" y="3"/>
                  </a:cubicBezTo>
                  <a:cubicBezTo>
                    <a:pt x="129" y="3"/>
                    <a:pt x="95" y="0"/>
                    <a:pt x="63" y="12"/>
                  </a:cubicBezTo>
                  <a:cubicBezTo>
                    <a:pt x="29" y="24"/>
                    <a:pt x="11" y="56"/>
                    <a:pt x="4" y="90"/>
                  </a:cubicBezTo>
                  <a:cubicBezTo>
                    <a:pt x="2" y="102"/>
                    <a:pt x="4" y="114"/>
                    <a:pt x="3" y="125"/>
                  </a:cubicBezTo>
                  <a:cubicBezTo>
                    <a:pt x="2" y="138"/>
                    <a:pt x="1" y="149"/>
                    <a:pt x="1" y="161"/>
                  </a:cubicBezTo>
                  <a:cubicBezTo>
                    <a:pt x="1" y="174"/>
                    <a:pt x="0" y="187"/>
                    <a:pt x="1" y="200"/>
                  </a:cubicBezTo>
                  <a:cubicBezTo>
                    <a:pt x="2" y="213"/>
                    <a:pt x="5" y="224"/>
                    <a:pt x="2" y="237"/>
                  </a:cubicBezTo>
                  <a:cubicBezTo>
                    <a:pt x="1" y="238"/>
                    <a:pt x="4" y="239"/>
                    <a:pt x="4" y="2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4" name="Freeform 1269"/>
            <p:cNvSpPr/>
            <p:nvPr/>
          </p:nvSpPr>
          <p:spPr bwMode="auto">
            <a:xfrm>
              <a:off x="2107967" y="2240868"/>
              <a:ext cx="3574091" cy="3808175"/>
            </a:xfrm>
            <a:custGeom>
              <a:avLst/>
              <a:gdLst>
                <a:gd name="T0" fmla="*/ 237 w 306"/>
                <a:gd name="T1" fmla="*/ 43 h 284"/>
                <a:gd name="T2" fmla="*/ 239 w 306"/>
                <a:gd name="T3" fmla="*/ 22 h 284"/>
                <a:gd name="T4" fmla="*/ 239 w 306"/>
                <a:gd name="T5" fmla="*/ 3 h 284"/>
                <a:gd name="T6" fmla="*/ 262 w 306"/>
                <a:gd name="T7" fmla="*/ 21 h 284"/>
                <a:gd name="T8" fmla="*/ 284 w 306"/>
                <a:gd name="T9" fmla="*/ 40 h 284"/>
                <a:gd name="T10" fmla="*/ 299 w 306"/>
                <a:gd name="T11" fmla="*/ 64 h 284"/>
                <a:gd name="T12" fmla="*/ 280 w 306"/>
                <a:gd name="T13" fmla="*/ 85 h 284"/>
                <a:gd name="T14" fmla="*/ 258 w 306"/>
                <a:gd name="T15" fmla="*/ 105 h 284"/>
                <a:gd name="T16" fmla="*/ 241 w 306"/>
                <a:gd name="T17" fmla="*/ 123 h 284"/>
                <a:gd name="T18" fmla="*/ 243 w 306"/>
                <a:gd name="T19" fmla="*/ 124 h 284"/>
                <a:gd name="T20" fmla="*/ 239 w 306"/>
                <a:gd name="T21" fmla="*/ 96 h 284"/>
                <a:gd name="T22" fmla="*/ 238 w 306"/>
                <a:gd name="T23" fmla="*/ 95 h 284"/>
                <a:gd name="T24" fmla="*/ 208 w 306"/>
                <a:gd name="T25" fmla="*/ 96 h 284"/>
                <a:gd name="T26" fmla="*/ 180 w 306"/>
                <a:gd name="T27" fmla="*/ 100 h 284"/>
                <a:gd name="T28" fmla="*/ 146 w 306"/>
                <a:gd name="T29" fmla="*/ 101 h 284"/>
                <a:gd name="T30" fmla="*/ 116 w 306"/>
                <a:gd name="T31" fmla="*/ 101 h 284"/>
                <a:gd name="T32" fmla="*/ 42 w 306"/>
                <a:gd name="T33" fmla="*/ 102 h 284"/>
                <a:gd name="T34" fmla="*/ 3 w 306"/>
                <a:gd name="T35" fmla="*/ 161 h 284"/>
                <a:gd name="T36" fmla="*/ 4 w 306"/>
                <a:gd name="T37" fmla="*/ 220 h 284"/>
                <a:gd name="T38" fmla="*/ 3 w 306"/>
                <a:gd name="T39" fmla="*/ 249 h 284"/>
                <a:gd name="T40" fmla="*/ 0 w 306"/>
                <a:gd name="T41" fmla="*/ 282 h 284"/>
                <a:gd name="T42" fmla="*/ 2 w 306"/>
                <a:gd name="T43" fmla="*/ 283 h 284"/>
                <a:gd name="T44" fmla="*/ 4 w 306"/>
                <a:gd name="T45" fmla="*/ 283 h 284"/>
                <a:gd name="T46" fmla="*/ 3 w 306"/>
                <a:gd name="T47" fmla="*/ 280 h 284"/>
                <a:gd name="T48" fmla="*/ 5 w 306"/>
                <a:gd name="T49" fmla="*/ 257 h 284"/>
                <a:gd name="T50" fmla="*/ 6 w 306"/>
                <a:gd name="T51" fmla="*/ 227 h 284"/>
                <a:gd name="T52" fmla="*/ 5 w 306"/>
                <a:gd name="T53" fmla="*/ 168 h 284"/>
                <a:gd name="T54" fmla="*/ 22 w 306"/>
                <a:gd name="T55" fmla="*/ 115 h 284"/>
                <a:gd name="T56" fmla="*/ 60 w 306"/>
                <a:gd name="T57" fmla="*/ 102 h 284"/>
                <a:gd name="T58" fmla="*/ 96 w 306"/>
                <a:gd name="T59" fmla="*/ 103 h 284"/>
                <a:gd name="T60" fmla="*/ 142 w 306"/>
                <a:gd name="T61" fmla="*/ 103 h 284"/>
                <a:gd name="T62" fmla="*/ 172 w 306"/>
                <a:gd name="T63" fmla="*/ 104 h 284"/>
                <a:gd name="T64" fmla="*/ 200 w 306"/>
                <a:gd name="T65" fmla="*/ 99 h 284"/>
                <a:gd name="T66" fmla="*/ 231 w 306"/>
                <a:gd name="T67" fmla="*/ 98 h 284"/>
                <a:gd name="T68" fmla="*/ 239 w 306"/>
                <a:gd name="T69" fmla="*/ 109 h 284"/>
                <a:gd name="T70" fmla="*/ 241 w 306"/>
                <a:gd name="T71" fmla="*/ 124 h 284"/>
                <a:gd name="T72" fmla="*/ 243 w 306"/>
                <a:gd name="T73" fmla="*/ 125 h 284"/>
                <a:gd name="T74" fmla="*/ 260 w 306"/>
                <a:gd name="T75" fmla="*/ 107 h 284"/>
                <a:gd name="T76" fmla="*/ 282 w 306"/>
                <a:gd name="T77" fmla="*/ 86 h 284"/>
                <a:gd name="T78" fmla="*/ 304 w 306"/>
                <a:gd name="T79" fmla="*/ 57 h 284"/>
                <a:gd name="T80" fmla="*/ 297 w 306"/>
                <a:gd name="T81" fmla="*/ 47 h 284"/>
                <a:gd name="T82" fmla="*/ 275 w 306"/>
                <a:gd name="T83" fmla="*/ 29 h 284"/>
                <a:gd name="T84" fmla="*/ 254 w 306"/>
                <a:gd name="T85" fmla="*/ 10 h 284"/>
                <a:gd name="T86" fmla="*/ 237 w 306"/>
                <a:gd name="T87" fmla="*/ 0 h 284"/>
                <a:gd name="T88" fmla="*/ 235 w 306"/>
                <a:gd name="T89" fmla="*/ 1 h 284"/>
                <a:gd name="T90" fmla="*/ 235 w 306"/>
                <a:gd name="T91" fmla="*/ 13 h 284"/>
                <a:gd name="T92" fmla="*/ 235 w 306"/>
                <a:gd name="T93" fmla="*/ 42 h 284"/>
                <a:gd name="T94" fmla="*/ 237 w 306"/>
                <a:gd name="T95" fmla="*/ 4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6" h="284">
                  <a:moveTo>
                    <a:pt x="237" y="43"/>
                  </a:moveTo>
                  <a:cubicBezTo>
                    <a:pt x="238" y="36"/>
                    <a:pt x="239" y="29"/>
                    <a:pt x="239" y="22"/>
                  </a:cubicBezTo>
                  <a:cubicBezTo>
                    <a:pt x="239" y="19"/>
                    <a:pt x="235" y="2"/>
                    <a:pt x="239" y="3"/>
                  </a:cubicBezTo>
                  <a:cubicBezTo>
                    <a:pt x="246" y="4"/>
                    <a:pt x="256" y="16"/>
                    <a:pt x="262" y="21"/>
                  </a:cubicBezTo>
                  <a:cubicBezTo>
                    <a:pt x="269" y="28"/>
                    <a:pt x="277" y="34"/>
                    <a:pt x="284" y="40"/>
                  </a:cubicBezTo>
                  <a:cubicBezTo>
                    <a:pt x="291" y="47"/>
                    <a:pt x="306" y="52"/>
                    <a:pt x="299" y="64"/>
                  </a:cubicBezTo>
                  <a:cubicBezTo>
                    <a:pt x="294" y="72"/>
                    <a:pt x="286" y="78"/>
                    <a:pt x="280" y="85"/>
                  </a:cubicBezTo>
                  <a:cubicBezTo>
                    <a:pt x="273" y="92"/>
                    <a:pt x="265" y="98"/>
                    <a:pt x="258" y="105"/>
                  </a:cubicBezTo>
                  <a:cubicBezTo>
                    <a:pt x="252" y="111"/>
                    <a:pt x="247" y="118"/>
                    <a:pt x="241" y="123"/>
                  </a:cubicBezTo>
                  <a:cubicBezTo>
                    <a:pt x="242" y="124"/>
                    <a:pt x="242" y="124"/>
                    <a:pt x="243" y="124"/>
                  </a:cubicBezTo>
                  <a:cubicBezTo>
                    <a:pt x="243" y="115"/>
                    <a:pt x="241" y="105"/>
                    <a:pt x="239" y="96"/>
                  </a:cubicBezTo>
                  <a:cubicBezTo>
                    <a:pt x="239" y="95"/>
                    <a:pt x="238" y="95"/>
                    <a:pt x="238" y="95"/>
                  </a:cubicBezTo>
                  <a:cubicBezTo>
                    <a:pt x="228" y="95"/>
                    <a:pt x="218" y="95"/>
                    <a:pt x="208" y="96"/>
                  </a:cubicBezTo>
                  <a:cubicBezTo>
                    <a:pt x="198" y="96"/>
                    <a:pt x="189" y="99"/>
                    <a:pt x="180" y="100"/>
                  </a:cubicBezTo>
                  <a:cubicBezTo>
                    <a:pt x="168" y="102"/>
                    <a:pt x="157" y="101"/>
                    <a:pt x="146" y="101"/>
                  </a:cubicBezTo>
                  <a:cubicBezTo>
                    <a:pt x="136" y="100"/>
                    <a:pt x="126" y="101"/>
                    <a:pt x="116" y="101"/>
                  </a:cubicBezTo>
                  <a:cubicBezTo>
                    <a:pt x="91" y="101"/>
                    <a:pt x="66" y="96"/>
                    <a:pt x="42" y="102"/>
                  </a:cubicBezTo>
                  <a:cubicBezTo>
                    <a:pt x="13" y="109"/>
                    <a:pt x="5" y="135"/>
                    <a:pt x="3" y="161"/>
                  </a:cubicBezTo>
                  <a:cubicBezTo>
                    <a:pt x="1" y="181"/>
                    <a:pt x="3" y="200"/>
                    <a:pt x="4" y="220"/>
                  </a:cubicBezTo>
                  <a:cubicBezTo>
                    <a:pt x="4" y="230"/>
                    <a:pt x="3" y="240"/>
                    <a:pt x="3" y="249"/>
                  </a:cubicBezTo>
                  <a:cubicBezTo>
                    <a:pt x="2" y="260"/>
                    <a:pt x="0" y="271"/>
                    <a:pt x="0" y="282"/>
                  </a:cubicBezTo>
                  <a:cubicBezTo>
                    <a:pt x="1" y="283"/>
                    <a:pt x="1" y="284"/>
                    <a:pt x="2" y="283"/>
                  </a:cubicBezTo>
                  <a:cubicBezTo>
                    <a:pt x="3" y="283"/>
                    <a:pt x="3" y="283"/>
                    <a:pt x="4" y="283"/>
                  </a:cubicBezTo>
                  <a:cubicBezTo>
                    <a:pt x="5" y="282"/>
                    <a:pt x="5" y="280"/>
                    <a:pt x="3" y="280"/>
                  </a:cubicBezTo>
                  <a:cubicBezTo>
                    <a:pt x="3" y="280"/>
                    <a:pt x="4" y="259"/>
                    <a:pt x="5" y="257"/>
                  </a:cubicBezTo>
                  <a:cubicBezTo>
                    <a:pt x="6" y="247"/>
                    <a:pt x="6" y="237"/>
                    <a:pt x="6" y="227"/>
                  </a:cubicBezTo>
                  <a:cubicBezTo>
                    <a:pt x="7" y="208"/>
                    <a:pt x="4" y="188"/>
                    <a:pt x="5" y="168"/>
                  </a:cubicBezTo>
                  <a:cubicBezTo>
                    <a:pt x="5" y="150"/>
                    <a:pt x="8" y="129"/>
                    <a:pt x="22" y="115"/>
                  </a:cubicBezTo>
                  <a:cubicBezTo>
                    <a:pt x="32" y="105"/>
                    <a:pt x="47" y="102"/>
                    <a:pt x="60" y="102"/>
                  </a:cubicBezTo>
                  <a:cubicBezTo>
                    <a:pt x="72" y="101"/>
                    <a:pt x="85" y="102"/>
                    <a:pt x="96" y="103"/>
                  </a:cubicBezTo>
                  <a:cubicBezTo>
                    <a:pt x="112" y="104"/>
                    <a:pt x="127" y="104"/>
                    <a:pt x="142" y="103"/>
                  </a:cubicBezTo>
                  <a:cubicBezTo>
                    <a:pt x="152" y="103"/>
                    <a:pt x="162" y="104"/>
                    <a:pt x="172" y="104"/>
                  </a:cubicBezTo>
                  <a:cubicBezTo>
                    <a:pt x="182" y="103"/>
                    <a:pt x="191" y="101"/>
                    <a:pt x="200" y="99"/>
                  </a:cubicBezTo>
                  <a:cubicBezTo>
                    <a:pt x="211" y="97"/>
                    <a:pt x="221" y="100"/>
                    <a:pt x="231" y="98"/>
                  </a:cubicBezTo>
                  <a:cubicBezTo>
                    <a:pt x="239" y="97"/>
                    <a:pt x="238" y="103"/>
                    <a:pt x="239" y="109"/>
                  </a:cubicBezTo>
                  <a:cubicBezTo>
                    <a:pt x="240" y="114"/>
                    <a:pt x="241" y="119"/>
                    <a:pt x="241" y="124"/>
                  </a:cubicBezTo>
                  <a:cubicBezTo>
                    <a:pt x="241" y="125"/>
                    <a:pt x="242" y="126"/>
                    <a:pt x="243" y="125"/>
                  </a:cubicBezTo>
                  <a:cubicBezTo>
                    <a:pt x="249" y="120"/>
                    <a:pt x="254" y="113"/>
                    <a:pt x="260" y="107"/>
                  </a:cubicBezTo>
                  <a:cubicBezTo>
                    <a:pt x="267" y="100"/>
                    <a:pt x="274" y="93"/>
                    <a:pt x="282" y="86"/>
                  </a:cubicBezTo>
                  <a:cubicBezTo>
                    <a:pt x="287" y="81"/>
                    <a:pt x="306" y="67"/>
                    <a:pt x="304" y="57"/>
                  </a:cubicBezTo>
                  <a:cubicBezTo>
                    <a:pt x="303" y="52"/>
                    <a:pt x="301" y="49"/>
                    <a:pt x="297" y="47"/>
                  </a:cubicBezTo>
                  <a:cubicBezTo>
                    <a:pt x="289" y="41"/>
                    <a:pt x="282" y="35"/>
                    <a:pt x="275" y="29"/>
                  </a:cubicBezTo>
                  <a:cubicBezTo>
                    <a:pt x="268" y="22"/>
                    <a:pt x="261" y="17"/>
                    <a:pt x="254" y="10"/>
                  </a:cubicBezTo>
                  <a:cubicBezTo>
                    <a:pt x="249" y="6"/>
                    <a:pt x="244" y="1"/>
                    <a:pt x="237" y="0"/>
                  </a:cubicBezTo>
                  <a:cubicBezTo>
                    <a:pt x="236" y="0"/>
                    <a:pt x="236" y="0"/>
                    <a:pt x="235" y="1"/>
                  </a:cubicBezTo>
                  <a:cubicBezTo>
                    <a:pt x="234" y="5"/>
                    <a:pt x="235" y="9"/>
                    <a:pt x="235" y="13"/>
                  </a:cubicBezTo>
                  <a:cubicBezTo>
                    <a:pt x="237" y="23"/>
                    <a:pt x="237" y="32"/>
                    <a:pt x="235" y="42"/>
                  </a:cubicBezTo>
                  <a:cubicBezTo>
                    <a:pt x="234" y="44"/>
                    <a:pt x="237" y="44"/>
                    <a:pt x="237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5" name="Freeform 1270"/>
            <p:cNvSpPr/>
            <p:nvPr/>
          </p:nvSpPr>
          <p:spPr bwMode="auto">
            <a:xfrm>
              <a:off x="2799089" y="3615547"/>
              <a:ext cx="2043748" cy="2396133"/>
            </a:xfrm>
            <a:custGeom>
              <a:avLst/>
              <a:gdLst>
                <a:gd name="T0" fmla="*/ 12 w 175"/>
                <a:gd name="T1" fmla="*/ 179 h 180"/>
                <a:gd name="T2" fmla="*/ 27 w 175"/>
                <a:gd name="T3" fmla="*/ 66 h 180"/>
                <a:gd name="T4" fmla="*/ 78 w 175"/>
                <a:gd name="T5" fmla="*/ 49 h 180"/>
                <a:gd name="T6" fmla="*/ 92 w 175"/>
                <a:gd name="T7" fmla="*/ 48 h 180"/>
                <a:gd name="T8" fmla="*/ 93 w 175"/>
                <a:gd name="T9" fmla="*/ 62 h 180"/>
                <a:gd name="T10" fmla="*/ 79 w 175"/>
                <a:gd name="T11" fmla="*/ 88 h 180"/>
                <a:gd name="T12" fmla="*/ 80 w 175"/>
                <a:gd name="T13" fmla="*/ 90 h 180"/>
                <a:gd name="T14" fmla="*/ 93 w 175"/>
                <a:gd name="T15" fmla="*/ 86 h 180"/>
                <a:gd name="T16" fmla="*/ 121 w 175"/>
                <a:gd name="T17" fmla="*/ 72 h 180"/>
                <a:gd name="T18" fmla="*/ 156 w 175"/>
                <a:gd name="T19" fmla="*/ 57 h 180"/>
                <a:gd name="T20" fmla="*/ 174 w 175"/>
                <a:gd name="T21" fmla="*/ 49 h 180"/>
                <a:gd name="T22" fmla="*/ 174 w 175"/>
                <a:gd name="T23" fmla="*/ 47 h 180"/>
                <a:gd name="T24" fmla="*/ 155 w 175"/>
                <a:gd name="T25" fmla="*/ 30 h 180"/>
                <a:gd name="T26" fmla="*/ 122 w 175"/>
                <a:gd name="T27" fmla="*/ 1 h 180"/>
                <a:gd name="T28" fmla="*/ 121 w 175"/>
                <a:gd name="T29" fmla="*/ 3 h 180"/>
                <a:gd name="T30" fmla="*/ 164 w 175"/>
                <a:gd name="T31" fmla="*/ 40 h 180"/>
                <a:gd name="T32" fmla="*/ 167 w 175"/>
                <a:gd name="T33" fmla="*/ 50 h 180"/>
                <a:gd name="T34" fmla="*/ 155 w 175"/>
                <a:gd name="T35" fmla="*/ 55 h 180"/>
                <a:gd name="T36" fmla="*/ 130 w 175"/>
                <a:gd name="T37" fmla="*/ 65 h 180"/>
                <a:gd name="T38" fmla="*/ 105 w 175"/>
                <a:gd name="T39" fmla="*/ 76 h 180"/>
                <a:gd name="T40" fmla="*/ 86 w 175"/>
                <a:gd name="T41" fmla="*/ 87 h 180"/>
                <a:gd name="T42" fmla="*/ 87 w 175"/>
                <a:gd name="T43" fmla="*/ 78 h 180"/>
                <a:gd name="T44" fmla="*/ 94 w 175"/>
                <a:gd name="T45" fmla="*/ 67 h 180"/>
                <a:gd name="T46" fmla="*/ 100 w 175"/>
                <a:gd name="T47" fmla="*/ 47 h 180"/>
                <a:gd name="T48" fmla="*/ 99 w 175"/>
                <a:gd name="T49" fmla="*/ 46 h 180"/>
                <a:gd name="T50" fmla="*/ 83 w 175"/>
                <a:gd name="T51" fmla="*/ 46 h 180"/>
                <a:gd name="T52" fmla="*/ 54 w 175"/>
                <a:gd name="T53" fmla="*/ 49 h 180"/>
                <a:gd name="T54" fmla="*/ 19 w 175"/>
                <a:gd name="T55" fmla="*/ 72 h 180"/>
                <a:gd name="T56" fmla="*/ 9 w 175"/>
                <a:gd name="T57" fmla="*/ 117 h 180"/>
                <a:gd name="T58" fmla="*/ 10 w 175"/>
                <a:gd name="T59" fmla="*/ 179 h 180"/>
                <a:gd name="T60" fmla="*/ 12 w 175"/>
                <a:gd name="T6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5" h="180">
                  <a:moveTo>
                    <a:pt x="12" y="179"/>
                  </a:moveTo>
                  <a:cubicBezTo>
                    <a:pt x="16" y="142"/>
                    <a:pt x="0" y="97"/>
                    <a:pt x="27" y="66"/>
                  </a:cubicBezTo>
                  <a:cubicBezTo>
                    <a:pt x="41" y="50"/>
                    <a:pt x="59" y="52"/>
                    <a:pt x="78" y="49"/>
                  </a:cubicBezTo>
                  <a:cubicBezTo>
                    <a:pt x="83" y="49"/>
                    <a:pt x="87" y="48"/>
                    <a:pt x="92" y="48"/>
                  </a:cubicBezTo>
                  <a:cubicBezTo>
                    <a:pt x="101" y="47"/>
                    <a:pt x="95" y="58"/>
                    <a:pt x="93" y="62"/>
                  </a:cubicBezTo>
                  <a:cubicBezTo>
                    <a:pt x="89" y="71"/>
                    <a:pt x="83" y="79"/>
                    <a:pt x="79" y="88"/>
                  </a:cubicBezTo>
                  <a:cubicBezTo>
                    <a:pt x="79" y="88"/>
                    <a:pt x="79" y="90"/>
                    <a:pt x="80" y="90"/>
                  </a:cubicBezTo>
                  <a:cubicBezTo>
                    <a:pt x="85" y="91"/>
                    <a:pt x="89" y="89"/>
                    <a:pt x="93" y="86"/>
                  </a:cubicBezTo>
                  <a:cubicBezTo>
                    <a:pt x="103" y="81"/>
                    <a:pt x="111" y="76"/>
                    <a:pt x="121" y="72"/>
                  </a:cubicBezTo>
                  <a:cubicBezTo>
                    <a:pt x="132" y="67"/>
                    <a:pt x="144" y="62"/>
                    <a:pt x="156" y="57"/>
                  </a:cubicBezTo>
                  <a:cubicBezTo>
                    <a:pt x="162" y="55"/>
                    <a:pt x="169" y="53"/>
                    <a:pt x="174" y="49"/>
                  </a:cubicBezTo>
                  <a:cubicBezTo>
                    <a:pt x="174" y="48"/>
                    <a:pt x="175" y="47"/>
                    <a:pt x="174" y="47"/>
                  </a:cubicBezTo>
                  <a:cubicBezTo>
                    <a:pt x="169" y="40"/>
                    <a:pt x="162" y="35"/>
                    <a:pt x="155" y="30"/>
                  </a:cubicBezTo>
                  <a:cubicBezTo>
                    <a:pt x="143" y="21"/>
                    <a:pt x="133" y="10"/>
                    <a:pt x="122" y="1"/>
                  </a:cubicBezTo>
                  <a:cubicBezTo>
                    <a:pt x="121" y="0"/>
                    <a:pt x="119" y="2"/>
                    <a:pt x="121" y="3"/>
                  </a:cubicBezTo>
                  <a:cubicBezTo>
                    <a:pt x="135" y="15"/>
                    <a:pt x="149" y="28"/>
                    <a:pt x="164" y="40"/>
                  </a:cubicBezTo>
                  <a:cubicBezTo>
                    <a:pt x="167" y="42"/>
                    <a:pt x="173" y="47"/>
                    <a:pt x="167" y="50"/>
                  </a:cubicBezTo>
                  <a:cubicBezTo>
                    <a:pt x="164" y="52"/>
                    <a:pt x="159" y="54"/>
                    <a:pt x="155" y="55"/>
                  </a:cubicBezTo>
                  <a:cubicBezTo>
                    <a:pt x="147" y="58"/>
                    <a:pt x="139" y="62"/>
                    <a:pt x="130" y="65"/>
                  </a:cubicBezTo>
                  <a:cubicBezTo>
                    <a:pt x="122" y="69"/>
                    <a:pt x="114" y="72"/>
                    <a:pt x="105" y="76"/>
                  </a:cubicBezTo>
                  <a:cubicBezTo>
                    <a:pt x="99" y="80"/>
                    <a:pt x="93" y="85"/>
                    <a:pt x="86" y="87"/>
                  </a:cubicBezTo>
                  <a:cubicBezTo>
                    <a:pt x="79" y="89"/>
                    <a:pt x="87" y="79"/>
                    <a:pt x="87" y="78"/>
                  </a:cubicBezTo>
                  <a:cubicBezTo>
                    <a:pt x="90" y="74"/>
                    <a:pt x="92" y="70"/>
                    <a:pt x="94" y="67"/>
                  </a:cubicBezTo>
                  <a:cubicBezTo>
                    <a:pt x="97" y="60"/>
                    <a:pt x="99" y="54"/>
                    <a:pt x="100" y="47"/>
                  </a:cubicBezTo>
                  <a:cubicBezTo>
                    <a:pt x="100" y="47"/>
                    <a:pt x="99" y="46"/>
                    <a:pt x="99" y="46"/>
                  </a:cubicBezTo>
                  <a:cubicBezTo>
                    <a:pt x="93" y="44"/>
                    <a:pt x="88" y="45"/>
                    <a:pt x="83" y="46"/>
                  </a:cubicBezTo>
                  <a:cubicBezTo>
                    <a:pt x="73" y="47"/>
                    <a:pt x="64" y="47"/>
                    <a:pt x="54" y="49"/>
                  </a:cubicBezTo>
                  <a:cubicBezTo>
                    <a:pt x="40" y="51"/>
                    <a:pt x="28" y="60"/>
                    <a:pt x="19" y="72"/>
                  </a:cubicBezTo>
                  <a:cubicBezTo>
                    <a:pt x="9" y="85"/>
                    <a:pt x="8" y="101"/>
                    <a:pt x="9" y="117"/>
                  </a:cubicBezTo>
                  <a:cubicBezTo>
                    <a:pt x="10" y="138"/>
                    <a:pt x="12" y="158"/>
                    <a:pt x="10" y="179"/>
                  </a:cubicBezTo>
                  <a:cubicBezTo>
                    <a:pt x="9" y="180"/>
                    <a:pt x="12" y="180"/>
                    <a:pt x="12" y="1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6" name="Freeform 1271"/>
            <p:cNvSpPr/>
            <p:nvPr/>
          </p:nvSpPr>
          <p:spPr bwMode="auto">
            <a:xfrm>
              <a:off x="3613628" y="4458646"/>
              <a:ext cx="1382242" cy="1526354"/>
            </a:xfrm>
            <a:custGeom>
              <a:avLst/>
              <a:gdLst>
                <a:gd name="T0" fmla="*/ 5 w 126"/>
                <a:gd name="T1" fmla="*/ 119 h 121"/>
                <a:gd name="T2" fmla="*/ 15 w 126"/>
                <a:gd name="T3" fmla="*/ 72 h 121"/>
                <a:gd name="T4" fmla="*/ 35 w 126"/>
                <a:gd name="T5" fmla="*/ 63 h 121"/>
                <a:gd name="T6" fmla="*/ 48 w 126"/>
                <a:gd name="T7" fmla="*/ 62 h 121"/>
                <a:gd name="T8" fmla="*/ 53 w 126"/>
                <a:gd name="T9" fmla="*/ 72 h 121"/>
                <a:gd name="T10" fmla="*/ 58 w 126"/>
                <a:gd name="T11" fmla="*/ 87 h 121"/>
                <a:gd name="T12" fmla="*/ 75 w 126"/>
                <a:gd name="T13" fmla="*/ 79 h 121"/>
                <a:gd name="T14" fmla="*/ 109 w 126"/>
                <a:gd name="T15" fmla="*/ 53 h 121"/>
                <a:gd name="T16" fmla="*/ 124 w 126"/>
                <a:gd name="T17" fmla="*/ 40 h 121"/>
                <a:gd name="T18" fmla="*/ 111 w 126"/>
                <a:gd name="T19" fmla="*/ 23 h 121"/>
                <a:gd name="T20" fmla="*/ 78 w 126"/>
                <a:gd name="T21" fmla="*/ 1 h 121"/>
                <a:gd name="T22" fmla="*/ 77 w 126"/>
                <a:gd name="T23" fmla="*/ 3 h 121"/>
                <a:gd name="T24" fmla="*/ 105 w 126"/>
                <a:gd name="T25" fmla="*/ 22 h 121"/>
                <a:gd name="T26" fmla="*/ 120 w 126"/>
                <a:gd name="T27" fmla="*/ 35 h 121"/>
                <a:gd name="T28" fmla="*/ 107 w 126"/>
                <a:gd name="T29" fmla="*/ 51 h 121"/>
                <a:gd name="T30" fmla="*/ 78 w 126"/>
                <a:gd name="T31" fmla="*/ 73 h 121"/>
                <a:gd name="T32" fmla="*/ 65 w 126"/>
                <a:gd name="T33" fmla="*/ 83 h 121"/>
                <a:gd name="T34" fmla="*/ 57 w 126"/>
                <a:gd name="T35" fmla="*/ 67 h 121"/>
                <a:gd name="T36" fmla="*/ 25 w 126"/>
                <a:gd name="T37" fmla="*/ 64 h 121"/>
                <a:gd name="T38" fmla="*/ 4 w 126"/>
                <a:gd name="T39" fmla="*/ 81 h 121"/>
                <a:gd name="T40" fmla="*/ 2 w 126"/>
                <a:gd name="T41" fmla="*/ 119 h 121"/>
                <a:gd name="T42" fmla="*/ 5 w 126"/>
                <a:gd name="T43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6" h="121">
                  <a:moveTo>
                    <a:pt x="5" y="119"/>
                  </a:moveTo>
                  <a:cubicBezTo>
                    <a:pt x="5" y="103"/>
                    <a:pt x="1" y="83"/>
                    <a:pt x="15" y="72"/>
                  </a:cubicBezTo>
                  <a:cubicBezTo>
                    <a:pt x="21" y="67"/>
                    <a:pt x="28" y="65"/>
                    <a:pt x="35" y="63"/>
                  </a:cubicBezTo>
                  <a:cubicBezTo>
                    <a:pt x="39" y="62"/>
                    <a:pt x="43" y="62"/>
                    <a:pt x="48" y="62"/>
                  </a:cubicBezTo>
                  <a:cubicBezTo>
                    <a:pt x="58" y="61"/>
                    <a:pt x="54" y="68"/>
                    <a:pt x="53" y="72"/>
                  </a:cubicBezTo>
                  <a:cubicBezTo>
                    <a:pt x="52" y="77"/>
                    <a:pt x="53" y="85"/>
                    <a:pt x="58" y="87"/>
                  </a:cubicBezTo>
                  <a:cubicBezTo>
                    <a:pt x="64" y="88"/>
                    <a:pt x="71" y="82"/>
                    <a:pt x="75" y="79"/>
                  </a:cubicBezTo>
                  <a:cubicBezTo>
                    <a:pt x="86" y="70"/>
                    <a:pt x="96" y="59"/>
                    <a:pt x="109" y="53"/>
                  </a:cubicBezTo>
                  <a:cubicBezTo>
                    <a:pt x="113" y="51"/>
                    <a:pt x="124" y="47"/>
                    <a:pt x="124" y="40"/>
                  </a:cubicBezTo>
                  <a:cubicBezTo>
                    <a:pt x="124" y="32"/>
                    <a:pt x="116" y="27"/>
                    <a:pt x="111" y="23"/>
                  </a:cubicBezTo>
                  <a:cubicBezTo>
                    <a:pt x="100" y="15"/>
                    <a:pt x="89" y="7"/>
                    <a:pt x="78" y="1"/>
                  </a:cubicBezTo>
                  <a:cubicBezTo>
                    <a:pt x="77" y="0"/>
                    <a:pt x="75" y="2"/>
                    <a:pt x="77" y="3"/>
                  </a:cubicBezTo>
                  <a:cubicBezTo>
                    <a:pt x="87" y="8"/>
                    <a:pt x="96" y="15"/>
                    <a:pt x="105" y="22"/>
                  </a:cubicBezTo>
                  <a:cubicBezTo>
                    <a:pt x="111" y="25"/>
                    <a:pt x="116" y="30"/>
                    <a:pt x="120" y="35"/>
                  </a:cubicBezTo>
                  <a:cubicBezTo>
                    <a:pt x="126" y="43"/>
                    <a:pt x="112" y="48"/>
                    <a:pt x="107" y="51"/>
                  </a:cubicBezTo>
                  <a:cubicBezTo>
                    <a:pt x="96" y="56"/>
                    <a:pt x="88" y="64"/>
                    <a:pt x="78" y="73"/>
                  </a:cubicBezTo>
                  <a:cubicBezTo>
                    <a:pt x="74" y="76"/>
                    <a:pt x="70" y="80"/>
                    <a:pt x="65" y="83"/>
                  </a:cubicBezTo>
                  <a:cubicBezTo>
                    <a:pt x="55" y="89"/>
                    <a:pt x="56" y="73"/>
                    <a:pt x="57" y="67"/>
                  </a:cubicBezTo>
                  <a:cubicBezTo>
                    <a:pt x="60" y="52"/>
                    <a:pt x="31" y="61"/>
                    <a:pt x="25" y="64"/>
                  </a:cubicBezTo>
                  <a:cubicBezTo>
                    <a:pt x="17" y="67"/>
                    <a:pt x="8" y="72"/>
                    <a:pt x="4" y="81"/>
                  </a:cubicBezTo>
                  <a:cubicBezTo>
                    <a:pt x="0" y="93"/>
                    <a:pt x="2" y="107"/>
                    <a:pt x="2" y="119"/>
                  </a:cubicBezTo>
                  <a:cubicBezTo>
                    <a:pt x="2" y="121"/>
                    <a:pt x="5" y="121"/>
                    <a:pt x="5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7" name="Freeform 1272"/>
            <p:cNvSpPr/>
            <p:nvPr/>
          </p:nvSpPr>
          <p:spPr bwMode="auto">
            <a:xfrm>
              <a:off x="1352670" y="5910284"/>
              <a:ext cx="2354755" cy="122750"/>
            </a:xfrm>
            <a:custGeom>
              <a:avLst/>
              <a:gdLst>
                <a:gd name="T0" fmla="*/ 2 w 202"/>
                <a:gd name="T1" fmla="*/ 7 h 10"/>
                <a:gd name="T2" fmla="*/ 46 w 202"/>
                <a:gd name="T3" fmla="*/ 8 h 10"/>
                <a:gd name="T4" fmla="*/ 97 w 202"/>
                <a:gd name="T5" fmla="*/ 7 h 10"/>
                <a:gd name="T6" fmla="*/ 200 w 202"/>
                <a:gd name="T7" fmla="*/ 2 h 10"/>
                <a:gd name="T8" fmla="*/ 200 w 202"/>
                <a:gd name="T9" fmla="*/ 0 h 10"/>
                <a:gd name="T10" fmla="*/ 101 w 202"/>
                <a:gd name="T11" fmla="*/ 5 h 10"/>
                <a:gd name="T12" fmla="*/ 54 w 202"/>
                <a:gd name="T13" fmla="*/ 5 h 10"/>
                <a:gd name="T14" fmla="*/ 3 w 202"/>
                <a:gd name="T15" fmla="*/ 5 h 10"/>
                <a:gd name="T16" fmla="*/ 2 w 202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10">
                  <a:moveTo>
                    <a:pt x="2" y="7"/>
                  </a:moveTo>
                  <a:cubicBezTo>
                    <a:pt x="17" y="10"/>
                    <a:pt x="31" y="8"/>
                    <a:pt x="46" y="8"/>
                  </a:cubicBezTo>
                  <a:cubicBezTo>
                    <a:pt x="63" y="7"/>
                    <a:pt x="80" y="6"/>
                    <a:pt x="97" y="7"/>
                  </a:cubicBezTo>
                  <a:cubicBezTo>
                    <a:pt x="132" y="9"/>
                    <a:pt x="166" y="2"/>
                    <a:pt x="200" y="2"/>
                  </a:cubicBezTo>
                  <a:cubicBezTo>
                    <a:pt x="202" y="2"/>
                    <a:pt x="202" y="0"/>
                    <a:pt x="200" y="0"/>
                  </a:cubicBezTo>
                  <a:cubicBezTo>
                    <a:pt x="167" y="0"/>
                    <a:pt x="134" y="7"/>
                    <a:pt x="101" y="5"/>
                  </a:cubicBezTo>
                  <a:cubicBezTo>
                    <a:pt x="85" y="4"/>
                    <a:pt x="70" y="4"/>
                    <a:pt x="54" y="5"/>
                  </a:cubicBezTo>
                  <a:cubicBezTo>
                    <a:pt x="36" y="5"/>
                    <a:pt x="19" y="8"/>
                    <a:pt x="3" y="5"/>
                  </a:cubicBezTo>
                  <a:cubicBezTo>
                    <a:pt x="1" y="5"/>
                    <a:pt x="0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8" name="Freeform 1273"/>
            <p:cNvSpPr/>
            <p:nvPr/>
          </p:nvSpPr>
          <p:spPr bwMode="auto">
            <a:xfrm>
              <a:off x="1643927" y="5365919"/>
              <a:ext cx="232021" cy="389596"/>
            </a:xfrm>
            <a:custGeom>
              <a:avLst/>
              <a:gdLst>
                <a:gd name="T0" fmla="*/ 3 w 20"/>
                <a:gd name="T1" fmla="*/ 18 h 31"/>
                <a:gd name="T2" fmla="*/ 1 w 20"/>
                <a:gd name="T3" fmla="*/ 29 h 31"/>
                <a:gd name="T4" fmla="*/ 3 w 20"/>
                <a:gd name="T5" fmla="*/ 29 h 31"/>
                <a:gd name="T6" fmla="*/ 9 w 20"/>
                <a:gd name="T7" fmla="*/ 2 h 31"/>
                <a:gd name="T8" fmla="*/ 7 w 20"/>
                <a:gd name="T9" fmla="*/ 3 h 31"/>
                <a:gd name="T10" fmla="*/ 14 w 20"/>
                <a:gd name="T11" fmla="*/ 15 h 31"/>
                <a:gd name="T12" fmla="*/ 18 w 20"/>
                <a:gd name="T13" fmla="*/ 27 h 31"/>
                <a:gd name="T14" fmla="*/ 20 w 20"/>
                <a:gd name="T15" fmla="*/ 26 h 31"/>
                <a:gd name="T16" fmla="*/ 6 w 20"/>
                <a:gd name="T17" fmla="*/ 17 h 31"/>
                <a:gd name="T18" fmla="*/ 6 w 20"/>
                <a:gd name="T19" fmla="*/ 20 h 31"/>
                <a:gd name="T20" fmla="*/ 18 w 20"/>
                <a:gd name="T21" fmla="*/ 26 h 31"/>
                <a:gd name="T22" fmla="*/ 20 w 20"/>
                <a:gd name="T23" fmla="*/ 25 h 31"/>
                <a:gd name="T24" fmla="*/ 9 w 20"/>
                <a:gd name="T25" fmla="*/ 0 h 31"/>
                <a:gd name="T26" fmla="*/ 7 w 20"/>
                <a:gd name="T27" fmla="*/ 1 h 31"/>
                <a:gd name="T28" fmla="*/ 1 w 20"/>
                <a:gd name="T29" fmla="*/ 29 h 31"/>
                <a:gd name="T30" fmla="*/ 3 w 20"/>
                <a:gd name="T31" fmla="*/ 29 h 31"/>
                <a:gd name="T32" fmla="*/ 6 w 20"/>
                <a:gd name="T33" fmla="*/ 18 h 31"/>
                <a:gd name="T34" fmla="*/ 3 w 20"/>
                <a:gd name="T35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31">
                  <a:moveTo>
                    <a:pt x="3" y="18"/>
                  </a:moveTo>
                  <a:cubicBezTo>
                    <a:pt x="3" y="22"/>
                    <a:pt x="2" y="25"/>
                    <a:pt x="1" y="29"/>
                  </a:cubicBezTo>
                  <a:cubicBezTo>
                    <a:pt x="0" y="30"/>
                    <a:pt x="3" y="31"/>
                    <a:pt x="3" y="29"/>
                  </a:cubicBezTo>
                  <a:cubicBezTo>
                    <a:pt x="6" y="20"/>
                    <a:pt x="7" y="11"/>
                    <a:pt x="9" y="2"/>
                  </a:cubicBezTo>
                  <a:cubicBezTo>
                    <a:pt x="9" y="2"/>
                    <a:pt x="8" y="3"/>
                    <a:pt x="7" y="3"/>
                  </a:cubicBezTo>
                  <a:cubicBezTo>
                    <a:pt x="12" y="5"/>
                    <a:pt x="13" y="11"/>
                    <a:pt x="14" y="15"/>
                  </a:cubicBezTo>
                  <a:cubicBezTo>
                    <a:pt x="15" y="19"/>
                    <a:pt x="15" y="23"/>
                    <a:pt x="18" y="27"/>
                  </a:cubicBezTo>
                  <a:cubicBezTo>
                    <a:pt x="18" y="28"/>
                    <a:pt x="20" y="27"/>
                    <a:pt x="20" y="26"/>
                  </a:cubicBezTo>
                  <a:cubicBezTo>
                    <a:pt x="18" y="18"/>
                    <a:pt x="13" y="19"/>
                    <a:pt x="6" y="17"/>
                  </a:cubicBezTo>
                  <a:cubicBezTo>
                    <a:pt x="5" y="17"/>
                    <a:pt x="4" y="19"/>
                    <a:pt x="6" y="20"/>
                  </a:cubicBezTo>
                  <a:cubicBezTo>
                    <a:pt x="11" y="21"/>
                    <a:pt x="15" y="20"/>
                    <a:pt x="18" y="26"/>
                  </a:cubicBezTo>
                  <a:cubicBezTo>
                    <a:pt x="18" y="26"/>
                    <a:pt x="19" y="26"/>
                    <a:pt x="20" y="25"/>
                  </a:cubicBezTo>
                  <a:cubicBezTo>
                    <a:pt x="16" y="18"/>
                    <a:pt x="17" y="4"/>
                    <a:pt x="9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4" y="10"/>
                    <a:pt x="4" y="20"/>
                    <a:pt x="1" y="29"/>
                  </a:cubicBezTo>
                  <a:cubicBezTo>
                    <a:pt x="2" y="29"/>
                    <a:pt x="3" y="29"/>
                    <a:pt x="3" y="29"/>
                  </a:cubicBezTo>
                  <a:cubicBezTo>
                    <a:pt x="4" y="26"/>
                    <a:pt x="6" y="22"/>
                    <a:pt x="6" y="18"/>
                  </a:cubicBezTo>
                  <a:cubicBezTo>
                    <a:pt x="6" y="17"/>
                    <a:pt x="3" y="17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" name="Freeform 1274"/>
            <p:cNvSpPr/>
            <p:nvPr/>
          </p:nvSpPr>
          <p:spPr bwMode="auto">
            <a:xfrm>
              <a:off x="2399227" y="5339233"/>
              <a:ext cx="306069" cy="378922"/>
            </a:xfrm>
            <a:custGeom>
              <a:avLst/>
              <a:gdLst>
                <a:gd name="T0" fmla="*/ 1 w 26"/>
                <a:gd name="T1" fmla="*/ 18 h 30"/>
                <a:gd name="T2" fmla="*/ 3 w 26"/>
                <a:gd name="T3" fmla="*/ 27 h 30"/>
                <a:gd name="T4" fmla="*/ 6 w 26"/>
                <a:gd name="T5" fmla="*/ 26 h 30"/>
                <a:gd name="T6" fmla="*/ 5 w 26"/>
                <a:gd name="T7" fmla="*/ 4 h 30"/>
                <a:gd name="T8" fmla="*/ 9 w 26"/>
                <a:gd name="T9" fmla="*/ 4 h 30"/>
                <a:gd name="T10" fmla="*/ 6 w 26"/>
                <a:gd name="T11" fmla="*/ 10 h 30"/>
                <a:gd name="T12" fmla="*/ 6 w 26"/>
                <a:gd name="T13" fmla="*/ 12 h 30"/>
                <a:gd name="T14" fmla="*/ 19 w 26"/>
                <a:gd name="T15" fmla="*/ 19 h 30"/>
                <a:gd name="T16" fmla="*/ 3 w 26"/>
                <a:gd name="T17" fmla="*/ 24 h 30"/>
                <a:gd name="T18" fmla="*/ 2 w 26"/>
                <a:gd name="T19" fmla="*/ 25 h 30"/>
                <a:gd name="T20" fmla="*/ 21 w 26"/>
                <a:gd name="T21" fmla="*/ 22 h 30"/>
                <a:gd name="T22" fmla="*/ 7 w 26"/>
                <a:gd name="T23" fmla="*/ 10 h 30"/>
                <a:gd name="T24" fmla="*/ 7 w 26"/>
                <a:gd name="T25" fmla="*/ 12 h 30"/>
                <a:gd name="T26" fmla="*/ 12 w 26"/>
                <a:gd name="T27" fmla="*/ 4 h 30"/>
                <a:gd name="T28" fmla="*/ 6 w 26"/>
                <a:gd name="T29" fmla="*/ 0 h 30"/>
                <a:gd name="T30" fmla="*/ 0 w 26"/>
                <a:gd name="T31" fmla="*/ 8 h 30"/>
                <a:gd name="T32" fmla="*/ 3 w 26"/>
                <a:gd name="T33" fmla="*/ 27 h 30"/>
                <a:gd name="T34" fmla="*/ 5 w 26"/>
                <a:gd name="T35" fmla="*/ 25 h 30"/>
                <a:gd name="T36" fmla="*/ 4 w 26"/>
                <a:gd name="T37" fmla="*/ 17 h 30"/>
                <a:gd name="T38" fmla="*/ 1 w 26"/>
                <a:gd name="T3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30">
                  <a:moveTo>
                    <a:pt x="1" y="18"/>
                  </a:moveTo>
                  <a:cubicBezTo>
                    <a:pt x="2" y="21"/>
                    <a:pt x="2" y="24"/>
                    <a:pt x="3" y="27"/>
                  </a:cubicBezTo>
                  <a:cubicBezTo>
                    <a:pt x="4" y="28"/>
                    <a:pt x="6" y="27"/>
                    <a:pt x="6" y="26"/>
                  </a:cubicBezTo>
                  <a:cubicBezTo>
                    <a:pt x="4" y="20"/>
                    <a:pt x="0" y="9"/>
                    <a:pt x="5" y="4"/>
                  </a:cubicBezTo>
                  <a:cubicBezTo>
                    <a:pt x="6" y="2"/>
                    <a:pt x="8" y="3"/>
                    <a:pt x="9" y="4"/>
                  </a:cubicBezTo>
                  <a:cubicBezTo>
                    <a:pt x="11" y="7"/>
                    <a:pt x="8" y="9"/>
                    <a:pt x="6" y="10"/>
                  </a:cubicBezTo>
                  <a:cubicBezTo>
                    <a:pt x="5" y="10"/>
                    <a:pt x="5" y="11"/>
                    <a:pt x="6" y="12"/>
                  </a:cubicBezTo>
                  <a:cubicBezTo>
                    <a:pt x="9" y="14"/>
                    <a:pt x="18" y="14"/>
                    <a:pt x="19" y="19"/>
                  </a:cubicBezTo>
                  <a:cubicBezTo>
                    <a:pt x="19" y="24"/>
                    <a:pt x="7" y="26"/>
                    <a:pt x="3" y="24"/>
                  </a:cubicBezTo>
                  <a:cubicBezTo>
                    <a:pt x="2" y="22"/>
                    <a:pt x="0" y="24"/>
                    <a:pt x="2" y="25"/>
                  </a:cubicBezTo>
                  <a:cubicBezTo>
                    <a:pt x="6" y="30"/>
                    <a:pt x="17" y="27"/>
                    <a:pt x="21" y="22"/>
                  </a:cubicBezTo>
                  <a:cubicBezTo>
                    <a:pt x="26" y="14"/>
                    <a:pt x="11" y="12"/>
                    <a:pt x="7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10" y="11"/>
                    <a:pt x="13" y="8"/>
                    <a:pt x="12" y="4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1" y="5"/>
                    <a:pt x="0" y="8"/>
                  </a:cubicBezTo>
                  <a:cubicBezTo>
                    <a:pt x="0" y="14"/>
                    <a:pt x="2" y="21"/>
                    <a:pt x="3" y="27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4" y="23"/>
                    <a:pt x="4" y="20"/>
                    <a:pt x="4" y="17"/>
                  </a:cubicBezTo>
                  <a:cubicBezTo>
                    <a:pt x="3" y="15"/>
                    <a:pt x="1" y="16"/>
                    <a:pt x="1" y="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" name="Freeform 1275"/>
            <p:cNvSpPr/>
            <p:nvPr/>
          </p:nvSpPr>
          <p:spPr bwMode="auto">
            <a:xfrm>
              <a:off x="3065665" y="5291203"/>
              <a:ext cx="360373" cy="400269"/>
            </a:xfrm>
            <a:custGeom>
              <a:avLst/>
              <a:gdLst>
                <a:gd name="T0" fmla="*/ 19 w 31"/>
                <a:gd name="T1" fmla="*/ 6 h 32"/>
                <a:gd name="T2" fmla="*/ 2 w 31"/>
                <a:gd name="T3" fmla="*/ 21 h 32"/>
                <a:gd name="T4" fmla="*/ 30 w 31"/>
                <a:gd name="T5" fmla="*/ 26 h 32"/>
                <a:gd name="T6" fmla="*/ 28 w 31"/>
                <a:gd name="T7" fmla="*/ 24 h 32"/>
                <a:gd name="T8" fmla="*/ 7 w 31"/>
                <a:gd name="T9" fmla="*/ 24 h 32"/>
                <a:gd name="T10" fmla="*/ 17 w 31"/>
                <a:gd name="T11" fmla="*/ 9 h 32"/>
                <a:gd name="T12" fmla="*/ 19 w 31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19" y="6"/>
                  </a:moveTo>
                  <a:cubicBezTo>
                    <a:pt x="10" y="0"/>
                    <a:pt x="0" y="14"/>
                    <a:pt x="2" y="21"/>
                  </a:cubicBezTo>
                  <a:cubicBezTo>
                    <a:pt x="5" y="32"/>
                    <a:pt x="23" y="31"/>
                    <a:pt x="30" y="26"/>
                  </a:cubicBezTo>
                  <a:cubicBezTo>
                    <a:pt x="31" y="25"/>
                    <a:pt x="29" y="23"/>
                    <a:pt x="28" y="24"/>
                  </a:cubicBezTo>
                  <a:cubicBezTo>
                    <a:pt x="22" y="28"/>
                    <a:pt x="12" y="28"/>
                    <a:pt x="7" y="24"/>
                  </a:cubicBezTo>
                  <a:cubicBezTo>
                    <a:pt x="0" y="18"/>
                    <a:pt x="10" y="3"/>
                    <a:pt x="17" y="9"/>
                  </a:cubicBezTo>
                  <a:cubicBezTo>
                    <a:pt x="19" y="10"/>
                    <a:pt x="20" y="7"/>
                    <a:pt x="1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" name="Freeform 1279"/>
            <p:cNvSpPr/>
            <p:nvPr/>
          </p:nvSpPr>
          <p:spPr bwMode="auto">
            <a:xfrm>
              <a:off x="1629119" y="3284527"/>
              <a:ext cx="528217" cy="490995"/>
            </a:xfrm>
            <a:custGeom>
              <a:avLst/>
              <a:gdLst>
                <a:gd name="T0" fmla="*/ 11 w 45"/>
                <a:gd name="T1" fmla="*/ 27 h 39"/>
                <a:gd name="T2" fmla="*/ 26 w 45"/>
                <a:gd name="T3" fmla="*/ 8 h 39"/>
                <a:gd name="T4" fmla="*/ 31 w 45"/>
                <a:gd name="T5" fmla="*/ 5 h 39"/>
                <a:gd name="T6" fmla="*/ 35 w 45"/>
                <a:gd name="T7" fmla="*/ 3 h 39"/>
                <a:gd name="T8" fmla="*/ 40 w 45"/>
                <a:gd name="T9" fmla="*/ 6 h 39"/>
                <a:gd name="T10" fmla="*/ 28 w 45"/>
                <a:gd name="T11" fmla="*/ 15 h 39"/>
                <a:gd name="T12" fmla="*/ 15 w 45"/>
                <a:gd name="T13" fmla="*/ 29 h 39"/>
                <a:gd name="T14" fmla="*/ 13 w 45"/>
                <a:gd name="T15" fmla="*/ 32 h 39"/>
                <a:gd name="T16" fmla="*/ 12 w 45"/>
                <a:gd name="T17" fmla="*/ 34 h 39"/>
                <a:gd name="T18" fmla="*/ 8 w 45"/>
                <a:gd name="T19" fmla="*/ 34 h 39"/>
                <a:gd name="T20" fmla="*/ 13 w 45"/>
                <a:gd name="T21" fmla="*/ 26 h 39"/>
                <a:gd name="T22" fmla="*/ 12 w 45"/>
                <a:gd name="T23" fmla="*/ 25 h 39"/>
                <a:gd name="T24" fmla="*/ 8 w 45"/>
                <a:gd name="T25" fmla="*/ 39 h 39"/>
                <a:gd name="T26" fmla="*/ 16 w 45"/>
                <a:gd name="T27" fmla="*/ 32 h 39"/>
                <a:gd name="T28" fmla="*/ 34 w 45"/>
                <a:gd name="T29" fmla="*/ 13 h 39"/>
                <a:gd name="T30" fmla="*/ 45 w 45"/>
                <a:gd name="T31" fmla="*/ 3 h 39"/>
                <a:gd name="T32" fmla="*/ 38 w 45"/>
                <a:gd name="T33" fmla="*/ 0 h 39"/>
                <a:gd name="T34" fmla="*/ 9 w 45"/>
                <a:gd name="T35" fmla="*/ 26 h 39"/>
                <a:gd name="T36" fmla="*/ 11 w 45"/>
                <a:gd name="T37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9">
                  <a:moveTo>
                    <a:pt x="11" y="27"/>
                  </a:moveTo>
                  <a:cubicBezTo>
                    <a:pt x="15" y="20"/>
                    <a:pt x="20" y="13"/>
                    <a:pt x="26" y="8"/>
                  </a:cubicBezTo>
                  <a:cubicBezTo>
                    <a:pt x="28" y="7"/>
                    <a:pt x="29" y="5"/>
                    <a:pt x="31" y="5"/>
                  </a:cubicBezTo>
                  <a:cubicBezTo>
                    <a:pt x="32" y="4"/>
                    <a:pt x="33" y="4"/>
                    <a:pt x="35" y="3"/>
                  </a:cubicBezTo>
                  <a:cubicBezTo>
                    <a:pt x="37" y="2"/>
                    <a:pt x="39" y="3"/>
                    <a:pt x="40" y="6"/>
                  </a:cubicBezTo>
                  <a:cubicBezTo>
                    <a:pt x="37" y="10"/>
                    <a:pt x="32" y="12"/>
                    <a:pt x="28" y="15"/>
                  </a:cubicBezTo>
                  <a:cubicBezTo>
                    <a:pt x="22" y="19"/>
                    <a:pt x="18" y="23"/>
                    <a:pt x="15" y="29"/>
                  </a:cubicBezTo>
                  <a:cubicBezTo>
                    <a:pt x="14" y="30"/>
                    <a:pt x="13" y="31"/>
                    <a:pt x="13" y="32"/>
                  </a:cubicBezTo>
                  <a:cubicBezTo>
                    <a:pt x="13" y="33"/>
                    <a:pt x="12" y="33"/>
                    <a:pt x="12" y="34"/>
                  </a:cubicBezTo>
                  <a:cubicBezTo>
                    <a:pt x="11" y="36"/>
                    <a:pt x="10" y="37"/>
                    <a:pt x="8" y="34"/>
                  </a:cubicBezTo>
                  <a:cubicBezTo>
                    <a:pt x="9" y="31"/>
                    <a:pt x="12" y="28"/>
                    <a:pt x="13" y="26"/>
                  </a:cubicBezTo>
                  <a:cubicBezTo>
                    <a:pt x="15" y="25"/>
                    <a:pt x="13" y="23"/>
                    <a:pt x="12" y="25"/>
                  </a:cubicBezTo>
                  <a:cubicBezTo>
                    <a:pt x="10" y="26"/>
                    <a:pt x="0" y="39"/>
                    <a:pt x="8" y="39"/>
                  </a:cubicBezTo>
                  <a:cubicBezTo>
                    <a:pt x="12" y="39"/>
                    <a:pt x="14" y="36"/>
                    <a:pt x="16" y="32"/>
                  </a:cubicBezTo>
                  <a:cubicBezTo>
                    <a:pt x="20" y="24"/>
                    <a:pt x="27" y="19"/>
                    <a:pt x="34" y="13"/>
                  </a:cubicBezTo>
                  <a:cubicBezTo>
                    <a:pt x="37" y="11"/>
                    <a:pt x="45" y="8"/>
                    <a:pt x="45" y="3"/>
                  </a:cubicBezTo>
                  <a:cubicBezTo>
                    <a:pt x="45" y="0"/>
                    <a:pt x="41" y="0"/>
                    <a:pt x="38" y="0"/>
                  </a:cubicBezTo>
                  <a:cubicBezTo>
                    <a:pt x="25" y="0"/>
                    <a:pt x="15" y="16"/>
                    <a:pt x="9" y="26"/>
                  </a:cubicBezTo>
                  <a:cubicBezTo>
                    <a:pt x="8" y="28"/>
                    <a:pt x="10" y="29"/>
                    <a:pt x="1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" name="Freeform 1280"/>
            <p:cNvSpPr/>
            <p:nvPr/>
          </p:nvSpPr>
          <p:spPr bwMode="auto">
            <a:xfrm>
              <a:off x="2364669" y="3764849"/>
              <a:ext cx="419612" cy="490995"/>
            </a:xfrm>
            <a:custGeom>
              <a:avLst/>
              <a:gdLst>
                <a:gd name="T0" fmla="*/ 6 w 36"/>
                <a:gd name="T1" fmla="*/ 29 h 39"/>
                <a:gd name="T2" fmla="*/ 17 w 36"/>
                <a:gd name="T3" fmla="*/ 12 h 39"/>
                <a:gd name="T4" fmla="*/ 27 w 36"/>
                <a:gd name="T5" fmla="*/ 7 h 39"/>
                <a:gd name="T6" fmla="*/ 32 w 36"/>
                <a:gd name="T7" fmla="*/ 10 h 39"/>
                <a:gd name="T8" fmla="*/ 27 w 36"/>
                <a:gd name="T9" fmla="*/ 14 h 39"/>
                <a:gd name="T10" fmla="*/ 13 w 36"/>
                <a:gd name="T11" fmla="*/ 22 h 39"/>
                <a:gd name="T12" fmla="*/ 9 w 36"/>
                <a:gd name="T13" fmla="*/ 29 h 39"/>
                <a:gd name="T14" fmla="*/ 4 w 36"/>
                <a:gd name="T15" fmla="*/ 33 h 39"/>
                <a:gd name="T16" fmla="*/ 6 w 36"/>
                <a:gd name="T17" fmla="*/ 27 h 39"/>
                <a:gd name="T18" fmla="*/ 4 w 36"/>
                <a:gd name="T19" fmla="*/ 26 h 39"/>
                <a:gd name="T20" fmla="*/ 2 w 36"/>
                <a:gd name="T21" fmla="*/ 36 h 39"/>
                <a:gd name="T22" fmla="*/ 10 w 36"/>
                <a:gd name="T23" fmla="*/ 33 h 39"/>
                <a:gd name="T24" fmla="*/ 16 w 36"/>
                <a:gd name="T25" fmla="*/ 22 h 39"/>
                <a:gd name="T26" fmla="*/ 25 w 36"/>
                <a:gd name="T27" fmla="*/ 18 h 39"/>
                <a:gd name="T28" fmla="*/ 35 w 36"/>
                <a:gd name="T29" fmla="*/ 9 h 39"/>
                <a:gd name="T30" fmla="*/ 35 w 36"/>
                <a:gd name="T31" fmla="*/ 7 h 39"/>
                <a:gd name="T32" fmla="*/ 3 w 36"/>
                <a:gd name="T33" fmla="*/ 29 h 39"/>
                <a:gd name="T34" fmla="*/ 6 w 36"/>
                <a:gd name="T35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9">
                  <a:moveTo>
                    <a:pt x="6" y="29"/>
                  </a:moveTo>
                  <a:cubicBezTo>
                    <a:pt x="8" y="23"/>
                    <a:pt x="12" y="17"/>
                    <a:pt x="17" y="12"/>
                  </a:cubicBezTo>
                  <a:cubicBezTo>
                    <a:pt x="20" y="9"/>
                    <a:pt x="23" y="8"/>
                    <a:pt x="27" y="7"/>
                  </a:cubicBezTo>
                  <a:cubicBezTo>
                    <a:pt x="27" y="7"/>
                    <a:pt x="33" y="8"/>
                    <a:pt x="32" y="10"/>
                  </a:cubicBezTo>
                  <a:cubicBezTo>
                    <a:pt x="31" y="12"/>
                    <a:pt x="29" y="13"/>
                    <a:pt x="27" y="14"/>
                  </a:cubicBezTo>
                  <a:cubicBezTo>
                    <a:pt x="22" y="17"/>
                    <a:pt x="17" y="18"/>
                    <a:pt x="13" y="22"/>
                  </a:cubicBezTo>
                  <a:cubicBezTo>
                    <a:pt x="11" y="24"/>
                    <a:pt x="10" y="26"/>
                    <a:pt x="9" y="29"/>
                  </a:cubicBezTo>
                  <a:cubicBezTo>
                    <a:pt x="8" y="31"/>
                    <a:pt x="4" y="37"/>
                    <a:pt x="4" y="33"/>
                  </a:cubicBezTo>
                  <a:cubicBezTo>
                    <a:pt x="4" y="31"/>
                    <a:pt x="5" y="29"/>
                    <a:pt x="6" y="27"/>
                  </a:cubicBezTo>
                  <a:cubicBezTo>
                    <a:pt x="7" y="26"/>
                    <a:pt x="5" y="25"/>
                    <a:pt x="4" y="26"/>
                  </a:cubicBezTo>
                  <a:cubicBezTo>
                    <a:pt x="2" y="28"/>
                    <a:pt x="0" y="34"/>
                    <a:pt x="2" y="36"/>
                  </a:cubicBezTo>
                  <a:cubicBezTo>
                    <a:pt x="5" y="39"/>
                    <a:pt x="9" y="35"/>
                    <a:pt x="10" y="33"/>
                  </a:cubicBezTo>
                  <a:cubicBezTo>
                    <a:pt x="13" y="29"/>
                    <a:pt x="12" y="25"/>
                    <a:pt x="16" y="22"/>
                  </a:cubicBezTo>
                  <a:cubicBezTo>
                    <a:pt x="19" y="20"/>
                    <a:pt x="22" y="19"/>
                    <a:pt x="25" y="18"/>
                  </a:cubicBezTo>
                  <a:cubicBezTo>
                    <a:pt x="29" y="16"/>
                    <a:pt x="34" y="14"/>
                    <a:pt x="35" y="9"/>
                  </a:cubicBezTo>
                  <a:cubicBezTo>
                    <a:pt x="36" y="8"/>
                    <a:pt x="35" y="7"/>
                    <a:pt x="35" y="7"/>
                  </a:cubicBezTo>
                  <a:cubicBezTo>
                    <a:pt x="20" y="0"/>
                    <a:pt x="7" y="16"/>
                    <a:pt x="3" y="29"/>
                  </a:cubicBezTo>
                  <a:cubicBezTo>
                    <a:pt x="3" y="30"/>
                    <a:pt x="5" y="31"/>
                    <a:pt x="6" y="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" name="Freeform 1281"/>
            <p:cNvSpPr/>
            <p:nvPr/>
          </p:nvSpPr>
          <p:spPr bwMode="auto">
            <a:xfrm>
              <a:off x="3065665" y="4544036"/>
              <a:ext cx="385054" cy="378922"/>
            </a:xfrm>
            <a:custGeom>
              <a:avLst/>
              <a:gdLst>
                <a:gd name="T0" fmla="*/ 5 w 33"/>
                <a:gd name="T1" fmla="*/ 21 h 30"/>
                <a:gd name="T2" fmla="*/ 16 w 33"/>
                <a:gd name="T3" fmla="*/ 6 h 30"/>
                <a:gd name="T4" fmla="*/ 26 w 33"/>
                <a:gd name="T5" fmla="*/ 3 h 30"/>
                <a:gd name="T6" fmla="*/ 29 w 33"/>
                <a:gd name="T7" fmla="*/ 5 h 30"/>
                <a:gd name="T8" fmla="*/ 25 w 33"/>
                <a:gd name="T9" fmla="*/ 8 h 30"/>
                <a:gd name="T10" fmla="*/ 12 w 33"/>
                <a:gd name="T11" fmla="*/ 18 h 30"/>
                <a:gd name="T12" fmla="*/ 6 w 33"/>
                <a:gd name="T13" fmla="*/ 26 h 30"/>
                <a:gd name="T14" fmla="*/ 3 w 33"/>
                <a:gd name="T15" fmla="*/ 25 h 30"/>
                <a:gd name="T16" fmla="*/ 6 w 33"/>
                <a:gd name="T17" fmla="*/ 21 h 30"/>
                <a:gd name="T18" fmla="*/ 5 w 33"/>
                <a:gd name="T19" fmla="*/ 18 h 30"/>
                <a:gd name="T20" fmla="*/ 0 w 33"/>
                <a:gd name="T21" fmla="*/ 26 h 30"/>
                <a:gd name="T22" fmla="*/ 4 w 33"/>
                <a:gd name="T23" fmla="*/ 30 h 30"/>
                <a:gd name="T24" fmla="*/ 13 w 33"/>
                <a:gd name="T25" fmla="*/ 21 h 30"/>
                <a:gd name="T26" fmla="*/ 27 w 33"/>
                <a:gd name="T27" fmla="*/ 10 h 30"/>
                <a:gd name="T28" fmla="*/ 32 w 33"/>
                <a:gd name="T29" fmla="*/ 3 h 30"/>
                <a:gd name="T30" fmla="*/ 25 w 33"/>
                <a:gd name="T31" fmla="*/ 1 h 30"/>
                <a:gd name="T32" fmla="*/ 3 w 33"/>
                <a:gd name="T33" fmla="*/ 19 h 30"/>
                <a:gd name="T34" fmla="*/ 5 w 33"/>
                <a:gd name="T3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0">
                  <a:moveTo>
                    <a:pt x="5" y="21"/>
                  </a:moveTo>
                  <a:cubicBezTo>
                    <a:pt x="8" y="15"/>
                    <a:pt x="11" y="10"/>
                    <a:pt x="16" y="6"/>
                  </a:cubicBezTo>
                  <a:cubicBezTo>
                    <a:pt x="19" y="4"/>
                    <a:pt x="23" y="3"/>
                    <a:pt x="26" y="3"/>
                  </a:cubicBezTo>
                  <a:cubicBezTo>
                    <a:pt x="27" y="3"/>
                    <a:pt x="30" y="3"/>
                    <a:pt x="29" y="5"/>
                  </a:cubicBezTo>
                  <a:cubicBezTo>
                    <a:pt x="28" y="6"/>
                    <a:pt x="26" y="7"/>
                    <a:pt x="25" y="8"/>
                  </a:cubicBezTo>
                  <a:cubicBezTo>
                    <a:pt x="20" y="11"/>
                    <a:pt x="16" y="14"/>
                    <a:pt x="12" y="18"/>
                  </a:cubicBezTo>
                  <a:cubicBezTo>
                    <a:pt x="10" y="21"/>
                    <a:pt x="8" y="24"/>
                    <a:pt x="6" y="26"/>
                  </a:cubicBezTo>
                  <a:cubicBezTo>
                    <a:pt x="5" y="27"/>
                    <a:pt x="2" y="28"/>
                    <a:pt x="3" y="25"/>
                  </a:cubicBezTo>
                  <a:cubicBezTo>
                    <a:pt x="3" y="23"/>
                    <a:pt x="5" y="22"/>
                    <a:pt x="6" y="21"/>
                  </a:cubicBezTo>
                  <a:cubicBezTo>
                    <a:pt x="8" y="20"/>
                    <a:pt x="6" y="17"/>
                    <a:pt x="5" y="18"/>
                  </a:cubicBezTo>
                  <a:cubicBezTo>
                    <a:pt x="3" y="20"/>
                    <a:pt x="0" y="23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8" y="29"/>
                    <a:pt x="11" y="24"/>
                    <a:pt x="13" y="21"/>
                  </a:cubicBezTo>
                  <a:cubicBezTo>
                    <a:pt x="17" y="16"/>
                    <a:pt x="22" y="13"/>
                    <a:pt x="27" y="10"/>
                  </a:cubicBezTo>
                  <a:cubicBezTo>
                    <a:pt x="29" y="9"/>
                    <a:pt x="33" y="6"/>
                    <a:pt x="32" y="3"/>
                  </a:cubicBezTo>
                  <a:cubicBezTo>
                    <a:pt x="32" y="0"/>
                    <a:pt x="27" y="0"/>
                    <a:pt x="25" y="1"/>
                  </a:cubicBezTo>
                  <a:cubicBezTo>
                    <a:pt x="14" y="1"/>
                    <a:pt x="7" y="10"/>
                    <a:pt x="3" y="19"/>
                  </a:cubicBezTo>
                  <a:cubicBezTo>
                    <a:pt x="2" y="21"/>
                    <a:pt x="4" y="22"/>
                    <a:pt x="5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" name="Freeform 1282"/>
            <p:cNvSpPr/>
            <p:nvPr/>
          </p:nvSpPr>
          <p:spPr bwMode="auto">
            <a:xfrm>
              <a:off x="2305430" y="4319887"/>
              <a:ext cx="118478" cy="112077"/>
            </a:xfrm>
            <a:custGeom>
              <a:avLst/>
              <a:gdLst>
                <a:gd name="T0" fmla="*/ 3 w 10"/>
                <a:gd name="T1" fmla="*/ 7 h 9"/>
                <a:gd name="T2" fmla="*/ 9 w 10"/>
                <a:gd name="T3" fmla="*/ 8 h 9"/>
                <a:gd name="T4" fmla="*/ 9 w 10"/>
                <a:gd name="T5" fmla="*/ 3 h 9"/>
                <a:gd name="T6" fmla="*/ 5 w 10"/>
                <a:gd name="T7" fmla="*/ 1 h 9"/>
                <a:gd name="T8" fmla="*/ 0 w 10"/>
                <a:gd name="T9" fmla="*/ 4 h 9"/>
                <a:gd name="T10" fmla="*/ 3 w 10"/>
                <a:gd name="T11" fmla="*/ 6 h 9"/>
                <a:gd name="T12" fmla="*/ 4 w 10"/>
                <a:gd name="T13" fmla="*/ 3 h 9"/>
                <a:gd name="T14" fmla="*/ 5 w 10"/>
                <a:gd name="T15" fmla="*/ 3 h 9"/>
                <a:gd name="T16" fmla="*/ 5 w 10"/>
                <a:gd name="T17" fmla="*/ 3 h 9"/>
                <a:gd name="T18" fmla="*/ 5 w 10"/>
                <a:gd name="T19" fmla="*/ 3 h 9"/>
                <a:gd name="T20" fmla="*/ 5 w 10"/>
                <a:gd name="T21" fmla="*/ 3 h 9"/>
                <a:gd name="T22" fmla="*/ 6 w 10"/>
                <a:gd name="T23" fmla="*/ 3 h 9"/>
                <a:gd name="T24" fmla="*/ 6 w 10"/>
                <a:gd name="T25" fmla="*/ 3 h 9"/>
                <a:gd name="T26" fmla="*/ 7 w 10"/>
                <a:gd name="T27" fmla="*/ 4 h 9"/>
                <a:gd name="T28" fmla="*/ 7 w 10"/>
                <a:gd name="T29" fmla="*/ 5 h 9"/>
                <a:gd name="T30" fmla="*/ 7 w 10"/>
                <a:gd name="T31" fmla="*/ 5 h 9"/>
                <a:gd name="T32" fmla="*/ 7 w 10"/>
                <a:gd name="T33" fmla="*/ 6 h 9"/>
                <a:gd name="T34" fmla="*/ 7 w 10"/>
                <a:gd name="T35" fmla="*/ 6 h 9"/>
                <a:gd name="T36" fmla="*/ 7 w 10"/>
                <a:gd name="T37" fmla="*/ 6 h 9"/>
                <a:gd name="T38" fmla="*/ 7 w 10"/>
                <a:gd name="T39" fmla="*/ 6 h 9"/>
                <a:gd name="T40" fmla="*/ 7 w 10"/>
                <a:gd name="T41" fmla="*/ 6 h 9"/>
                <a:gd name="T42" fmla="*/ 7 w 10"/>
                <a:gd name="T43" fmla="*/ 6 h 9"/>
                <a:gd name="T44" fmla="*/ 7 w 10"/>
                <a:gd name="T45" fmla="*/ 6 h 9"/>
                <a:gd name="T46" fmla="*/ 5 w 10"/>
                <a:gd name="T47" fmla="*/ 4 h 9"/>
                <a:gd name="T48" fmla="*/ 3 w 10"/>
                <a:gd name="T4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9">
                  <a:moveTo>
                    <a:pt x="3" y="7"/>
                  </a:moveTo>
                  <a:cubicBezTo>
                    <a:pt x="5" y="8"/>
                    <a:pt x="7" y="9"/>
                    <a:pt x="9" y="8"/>
                  </a:cubicBezTo>
                  <a:cubicBezTo>
                    <a:pt x="10" y="7"/>
                    <a:pt x="10" y="5"/>
                    <a:pt x="9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3" y="0"/>
                    <a:pt x="1" y="3"/>
                    <a:pt x="0" y="4"/>
                  </a:cubicBezTo>
                  <a:cubicBezTo>
                    <a:pt x="0" y="6"/>
                    <a:pt x="2" y="7"/>
                    <a:pt x="3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3" y="4"/>
                    <a:pt x="2" y="6"/>
                    <a:pt x="3" y="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" name="Freeform 1283"/>
            <p:cNvSpPr/>
            <p:nvPr/>
          </p:nvSpPr>
          <p:spPr bwMode="auto">
            <a:xfrm>
              <a:off x="1560007" y="3914282"/>
              <a:ext cx="143163" cy="101403"/>
            </a:xfrm>
            <a:custGeom>
              <a:avLst/>
              <a:gdLst>
                <a:gd name="T0" fmla="*/ 6 w 12"/>
                <a:gd name="T1" fmla="*/ 6 h 8"/>
                <a:gd name="T2" fmla="*/ 9 w 12"/>
                <a:gd name="T3" fmla="*/ 8 h 8"/>
                <a:gd name="T4" fmla="*/ 11 w 12"/>
                <a:gd name="T5" fmla="*/ 6 h 8"/>
                <a:gd name="T6" fmla="*/ 10 w 12"/>
                <a:gd name="T7" fmla="*/ 2 h 8"/>
                <a:gd name="T8" fmla="*/ 1 w 12"/>
                <a:gd name="T9" fmla="*/ 5 h 8"/>
                <a:gd name="T10" fmla="*/ 3 w 12"/>
                <a:gd name="T11" fmla="*/ 6 h 8"/>
                <a:gd name="T12" fmla="*/ 7 w 12"/>
                <a:gd name="T13" fmla="*/ 4 h 8"/>
                <a:gd name="T14" fmla="*/ 9 w 12"/>
                <a:gd name="T15" fmla="*/ 5 h 8"/>
                <a:gd name="T16" fmla="*/ 9 w 12"/>
                <a:gd name="T17" fmla="*/ 5 h 8"/>
                <a:gd name="T18" fmla="*/ 8 w 12"/>
                <a:gd name="T19" fmla="*/ 6 h 8"/>
                <a:gd name="T20" fmla="*/ 9 w 12"/>
                <a:gd name="T21" fmla="*/ 5 h 8"/>
                <a:gd name="T22" fmla="*/ 8 w 12"/>
                <a:gd name="T23" fmla="*/ 5 h 8"/>
                <a:gd name="T24" fmla="*/ 6 w 12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8">
                  <a:moveTo>
                    <a:pt x="6" y="6"/>
                  </a:moveTo>
                  <a:cubicBezTo>
                    <a:pt x="6" y="7"/>
                    <a:pt x="8" y="8"/>
                    <a:pt x="9" y="8"/>
                  </a:cubicBezTo>
                  <a:cubicBezTo>
                    <a:pt x="10" y="8"/>
                    <a:pt x="10" y="7"/>
                    <a:pt x="11" y="6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0" y="6"/>
                    <a:pt x="3" y="7"/>
                    <a:pt x="3" y="6"/>
                  </a:cubicBezTo>
                  <a:cubicBezTo>
                    <a:pt x="4" y="4"/>
                    <a:pt x="6" y="3"/>
                    <a:pt x="7" y="4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7" y="4"/>
                    <a:pt x="5" y="5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" name="Freeform 1284"/>
            <p:cNvSpPr/>
            <p:nvPr/>
          </p:nvSpPr>
          <p:spPr bwMode="auto">
            <a:xfrm>
              <a:off x="3006426" y="4997672"/>
              <a:ext cx="128351" cy="117412"/>
            </a:xfrm>
            <a:custGeom>
              <a:avLst/>
              <a:gdLst>
                <a:gd name="T0" fmla="*/ 2 w 11"/>
                <a:gd name="T1" fmla="*/ 5 h 9"/>
                <a:gd name="T2" fmla="*/ 8 w 11"/>
                <a:gd name="T3" fmla="*/ 9 h 9"/>
                <a:gd name="T4" fmla="*/ 11 w 11"/>
                <a:gd name="T5" fmla="*/ 4 h 9"/>
                <a:gd name="T6" fmla="*/ 6 w 11"/>
                <a:gd name="T7" fmla="*/ 0 h 9"/>
                <a:gd name="T8" fmla="*/ 1 w 11"/>
                <a:gd name="T9" fmla="*/ 5 h 9"/>
                <a:gd name="T10" fmla="*/ 3 w 11"/>
                <a:gd name="T11" fmla="*/ 6 h 9"/>
                <a:gd name="T12" fmla="*/ 8 w 11"/>
                <a:gd name="T13" fmla="*/ 4 h 9"/>
                <a:gd name="T14" fmla="*/ 7 w 11"/>
                <a:gd name="T15" fmla="*/ 6 h 9"/>
                <a:gd name="T16" fmla="*/ 5 w 11"/>
                <a:gd name="T17" fmla="*/ 4 h 9"/>
                <a:gd name="T18" fmla="*/ 2 w 11"/>
                <a:gd name="T1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">
                  <a:moveTo>
                    <a:pt x="2" y="5"/>
                  </a:moveTo>
                  <a:cubicBezTo>
                    <a:pt x="3" y="7"/>
                    <a:pt x="5" y="9"/>
                    <a:pt x="8" y="9"/>
                  </a:cubicBezTo>
                  <a:cubicBezTo>
                    <a:pt x="10" y="8"/>
                    <a:pt x="11" y="6"/>
                    <a:pt x="11" y="4"/>
                  </a:cubicBezTo>
                  <a:cubicBezTo>
                    <a:pt x="11" y="2"/>
                    <a:pt x="8" y="0"/>
                    <a:pt x="6" y="0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0" y="7"/>
                    <a:pt x="3" y="8"/>
                    <a:pt x="3" y="6"/>
                  </a:cubicBezTo>
                  <a:cubicBezTo>
                    <a:pt x="4" y="4"/>
                    <a:pt x="7" y="1"/>
                    <a:pt x="8" y="4"/>
                  </a:cubicBezTo>
                  <a:cubicBezTo>
                    <a:pt x="9" y="5"/>
                    <a:pt x="8" y="6"/>
                    <a:pt x="7" y="6"/>
                  </a:cubicBezTo>
                  <a:cubicBezTo>
                    <a:pt x="6" y="6"/>
                    <a:pt x="5" y="5"/>
                    <a:pt x="5" y="4"/>
                  </a:cubicBezTo>
                  <a:cubicBezTo>
                    <a:pt x="4" y="3"/>
                    <a:pt x="2" y="3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7" name="Freeform 1276"/>
          <p:cNvSpPr/>
          <p:nvPr/>
        </p:nvSpPr>
        <p:spPr bwMode="auto">
          <a:xfrm>
            <a:off x="5424091" y="2901284"/>
            <a:ext cx="291188" cy="517714"/>
          </a:xfrm>
          <a:custGeom>
            <a:avLst/>
            <a:gdLst>
              <a:gd name="T0" fmla="*/ 3 w 25"/>
              <a:gd name="T1" fmla="*/ 33 h 41"/>
              <a:gd name="T2" fmla="*/ 25 w 25"/>
              <a:gd name="T3" fmla="*/ 2 h 41"/>
              <a:gd name="T4" fmla="*/ 22 w 25"/>
              <a:gd name="T5" fmla="*/ 1 h 41"/>
              <a:gd name="T6" fmla="*/ 16 w 25"/>
              <a:gd name="T7" fmla="*/ 38 h 41"/>
              <a:gd name="T8" fmla="*/ 18 w 25"/>
              <a:gd name="T9" fmla="*/ 39 h 41"/>
              <a:gd name="T10" fmla="*/ 25 w 25"/>
              <a:gd name="T11" fmla="*/ 3 h 41"/>
              <a:gd name="T12" fmla="*/ 22 w 25"/>
              <a:gd name="T13" fmla="*/ 2 h 41"/>
              <a:gd name="T14" fmla="*/ 2 w 25"/>
              <a:gd name="T15" fmla="*/ 31 h 41"/>
              <a:gd name="T16" fmla="*/ 3 w 25"/>
              <a:gd name="T17" fmla="*/ 3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41">
                <a:moveTo>
                  <a:pt x="3" y="33"/>
                </a:moveTo>
                <a:cubicBezTo>
                  <a:pt x="15" y="27"/>
                  <a:pt x="24" y="15"/>
                  <a:pt x="25" y="2"/>
                </a:cubicBezTo>
                <a:cubicBezTo>
                  <a:pt x="25" y="1"/>
                  <a:pt x="23" y="0"/>
                  <a:pt x="22" y="1"/>
                </a:cubicBezTo>
                <a:cubicBezTo>
                  <a:pt x="17" y="13"/>
                  <a:pt x="21" y="26"/>
                  <a:pt x="16" y="38"/>
                </a:cubicBezTo>
                <a:cubicBezTo>
                  <a:pt x="15" y="40"/>
                  <a:pt x="17" y="41"/>
                  <a:pt x="18" y="39"/>
                </a:cubicBezTo>
                <a:cubicBezTo>
                  <a:pt x="24" y="28"/>
                  <a:pt x="19" y="14"/>
                  <a:pt x="25" y="3"/>
                </a:cubicBezTo>
                <a:cubicBezTo>
                  <a:pt x="24" y="2"/>
                  <a:pt x="23" y="2"/>
                  <a:pt x="22" y="2"/>
                </a:cubicBezTo>
                <a:cubicBezTo>
                  <a:pt x="21" y="15"/>
                  <a:pt x="13" y="25"/>
                  <a:pt x="2" y="31"/>
                </a:cubicBezTo>
                <a:cubicBezTo>
                  <a:pt x="0" y="32"/>
                  <a:pt x="2" y="34"/>
                  <a:pt x="3" y="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18" name="Freeform 1277"/>
          <p:cNvSpPr/>
          <p:nvPr/>
        </p:nvSpPr>
        <p:spPr bwMode="auto">
          <a:xfrm>
            <a:off x="4846497" y="4040157"/>
            <a:ext cx="329988" cy="429439"/>
          </a:xfrm>
          <a:custGeom>
            <a:avLst/>
            <a:gdLst>
              <a:gd name="T0" fmla="*/ 6 w 25"/>
              <a:gd name="T1" fmla="*/ 9 h 30"/>
              <a:gd name="T2" fmla="*/ 8 w 25"/>
              <a:gd name="T3" fmla="*/ 6 h 30"/>
              <a:gd name="T4" fmla="*/ 8 w 25"/>
              <a:gd name="T5" fmla="*/ 10 h 30"/>
              <a:gd name="T6" fmla="*/ 3 w 25"/>
              <a:gd name="T7" fmla="*/ 16 h 30"/>
              <a:gd name="T8" fmla="*/ 3 w 25"/>
              <a:gd name="T9" fmla="*/ 25 h 30"/>
              <a:gd name="T10" fmla="*/ 23 w 25"/>
              <a:gd name="T11" fmla="*/ 25 h 30"/>
              <a:gd name="T12" fmla="*/ 24 w 25"/>
              <a:gd name="T13" fmla="*/ 22 h 30"/>
              <a:gd name="T14" fmla="*/ 12 w 25"/>
              <a:gd name="T15" fmla="*/ 24 h 30"/>
              <a:gd name="T16" fmla="*/ 5 w 25"/>
              <a:gd name="T17" fmla="*/ 24 h 30"/>
              <a:gd name="T18" fmla="*/ 8 w 25"/>
              <a:gd name="T19" fmla="*/ 14 h 30"/>
              <a:gd name="T20" fmla="*/ 11 w 25"/>
              <a:gd name="T21" fmla="*/ 4 h 30"/>
              <a:gd name="T22" fmla="*/ 3 w 25"/>
              <a:gd name="T23" fmla="*/ 8 h 30"/>
              <a:gd name="T24" fmla="*/ 6 w 25"/>
              <a:gd name="T25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" h="30">
                <a:moveTo>
                  <a:pt x="6" y="9"/>
                </a:moveTo>
                <a:cubicBezTo>
                  <a:pt x="6" y="8"/>
                  <a:pt x="7" y="7"/>
                  <a:pt x="8" y="6"/>
                </a:cubicBezTo>
                <a:cubicBezTo>
                  <a:pt x="10" y="4"/>
                  <a:pt x="8" y="10"/>
                  <a:pt x="8" y="10"/>
                </a:cubicBezTo>
                <a:cubicBezTo>
                  <a:pt x="7" y="12"/>
                  <a:pt x="5" y="14"/>
                  <a:pt x="3" y="16"/>
                </a:cubicBezTo>
                <a:cubicBezTo>
                  <a:pt x="2" y="19"/>
                  <a:pt x="0" y="23"/>
                  <a:pt x="3" y="25"/>
                </a:cubicBezTo>
                <a:cubicBezTo>
                  <a:pt x="8" y="30"/>
                  <a:pt x="17" y="24"/>
                  <a:pt x="23" y="25"/>
                </a:cubicBezTo>
                <a:cubicBezTo>
                  <a:pt x="25" y="25"/>
                  <a:pt x="25" y="23"/>
                  <a:pt x="24" y="22"/>
                </a:cubicBezTo>
                <a:cubicBezTo>
                  <a:pt x="20" y="22"/>
                  <a:pt x="16" y="23"/>
                  <a:pt x="12" y="24"/>
                </a:cubicBezTo>
                <a:cubicBezTo>
                  <a:pt x="10" y="25"/>
                  <a:pt x="7" y="25"/>
                  <a:pt x="5" y="24"/>
                </a:cubicBezTo>
                <a:cubicBezTo>
                  <a:pt x="2" y="22"/>
                  <a:pt x="7" y="16"/>
                  <a:pt x="8" y="14"/>
                </a:cubicBezTo>
                <a:cubicBezTo>
                  <a:pt x="10" y="12"/>
                  <a:pt x="13" y="7"/>
                  <a:pt x="11" y="4"/>
                </a:cubicBezTo>
                <a:cubicBezTo>
                  <a:pt x="8" y="0"/>
                  <a:pt x="4" y="6"/>
                  <a:pt x="3" y="8"/>
                </a:cubicBezTo>
                <a:cubicBezTo>
                  <a:pt x="3" y="9"/>
                  <a:pt x="5" y="11"/>
                  <a:pt x="6" y="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>
              <a:solidFill>
                <a:schemeClr val="accent4"/>
              </a:solidFill>
            </a:endParaRPr>
          </a:p>
        </p:txBody>
      </p:sp>
      <p:sp>
        <p:nvSpPr>
          <p:cNvPr id="19" name="Freeform 1278"/>
          <p:cNvSpPr/>
          <p:nvPr/>
        </p:nvSpPr>
        <p:spPr bwMode="auto">
          <a:xfrm>
            <a:off x="5172232" y="4720445"/>
            <a:ext cx="360284" cy="581760"/>
          </a:xfrm>
          <a:custGeom>
            <a:avLst/>
            <a:gdLst>
              <a:gd name="T0" fmla="*/ 3 w 31"/>
              <a:gd name="T1" fmla="*/ 13 h 46"/>
              <a:gd name="T2" fmla="*/ 8 w 31"/>
              <a:gd name="T3" fmla="*/ 20 h 46"/>
              <a:gd name="T4" fmla="*/ 8 w 31"/>
              <a:gd name="T5" fmla="*/ 22 h 46"/>
              <a:gd name="T6" fmla="*/ 22 w 31"/>
              <a:gd name="T7" fmla="*/ 37 h 46"/>
              <a:gd name="T8" fmla="*/ 3 w 31"/>
              <a:gd name="T9" fmla="*/ 43 h 46"/>
              <a:gd name="T10" fmla="*/ 4 w 31"/>
              <a:gd name="T11" fmla="*/ 45 h 46"/>
              <a:gd name="T12" fmla="*/ 27 w 31"/>
              <a:gd name="T13" fmla="*/ 35 h 46"/>
              <a:gd name="T14" fmla="*/ 9 w 31"/>
              <a:gd name="T15" fmla="*/ 20 h 46"/>
              <a:gd name="T16" fmla="*/ 9 w 31"/>
              <a:gd name="T17" fmla="*/ 22 h 46"/>
              <a:gd name="T18" fmla="*/ 2 w 31"/>
              <a:gd name="T19" fmla="*/ 11 h 46"/>
              <a:gd name="T20" fmla="*/ 3 w 31"/>
              <a:gd name="T21" fmla="*/ 1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46">
                <a:moveTo>
                  <a:pt x="3" y="13"/>
                </a:moveTo>
                <a:cubicBezTo>
                  <a:pt x="11" y="5"/>
                  <a:pt x="17" y="18"/>
                  <a:pt x="8" y="20"/>
                </a:cubicBezTo>
                <a:cubicBezTo>
                  <a:pt x="7" y="20"/>
                  <a:pt x="7" y="22"/>
                  <a:pt x="8" y="22"/>
                </a:cubicBezTo>
                <a:cubicBezTo>
                  <a:pt x="13" y="24"/>
                  <a:pt x="31" y="30"/>
                  <a:pt x="22" y="37"/>
                </a:cubicBezTo>
                <a:cubicBezTo>
                  <a:pt x="17" y="41"/>
                  <a:pt x="9" y="41"/>
                  <a:pt x="3" y="43"/>
                </a:cubicBezTo>
                <a:cubicBezTo>
                  <a:pt x="2" y="43"/>
                  <a:pt x="3" y="46"/>
                  <a:pt x="4" y="45"/>
                </a:cubicBezTo>
                <a:cubicBezTo>
                  <a:pt x="10" y="43"/>
                  <a:pt x="24" y="43"/>
                  <a:pt x="27" y="35"/>
                </a:cubicBezTo>
                <a:cubicBezTo>
                  <a:pt x="30" y="26"/>
                  <a:pt x="15" y="22"/>
                  <a:pt x="9" y="20"/>
                </a:cubicBezTo>
                <a:cubicBezTo>
                  <a:pt x="9" y="21"/>
                  <a:pt x="9" y="22"/>
                  <a:pt x="9" y="22"/>
                </a:cubicBezTo>
                <a:cubicBezTo>
                  <a:pt x="22" y="19"/>
                  <a:pt x="12" y="0"/>
                  <a:pt x="2" y="11"/>
                </a:cubicBezTo>
                <a:cubicBezTo>
                  <a:pt x="0" y="12"/>
                  <a:pt x="2" y="14"/>
                  <a:pt x="3" y="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2400"/>
          </a:p>
        </p:txBody>
      </p:sp>
      <p:sp>
        <p:nvSpPr>
          <p:cNvPr id="20" name="矩形 8"/>
          <p:cNvSpPr/>
          <p:nvPr/>
        </p:nvSpPr>
        <p:spPr>
          <a:xfrm>
            <a:off x="6527943" y="2385134"/>
            <a:ext cx="3801673" cy="46037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做新媒体的差别特别大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8"/>
          <p:cNvSpPr/>
          <p:nvPr/>
        </p:nvSpPr>
        <p:spPr>
          <a:xfrm>
            <a:off x="6527941" y="3524746"/>
            <a:ext cx="3801673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在某种程度上，这可以判断你的人脉、活跃度、关系、用户等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矩形 8"/>
          <p:cNvSpPr/>
          <p:nvPr/>
        </p:nvSpPr>
        <p:spPr>
          <a:xfrm>
            <a:off x="6543294" y="5012061"/>
            <a:ext cx="4117755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跟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2000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人，差距可不是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倍，可能是</a:t>
            </a:r>
            <a:r>
              <a:rPr lang="en-US" altLang="zh-CN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</a:t>
            </a: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543295" y="1941414"/>
            <a:ext cx="1383456" cy="423536"/>
            <a:chOff x="4069594" y="3146795"/>
            <a:chExt cx="2496306" cy="420786"/>
          </a:xfrm>
        </p:grpSpPr>
        <p:sp>
          <p:nvSpPr>
            <p:cNvPr id="24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solidFill>
              <a:srgbClr val="A4B0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4355368" y="3149940"/>
              <a:ext cx="1924760" cy="417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en-US" altLang="zh-CN" sz="213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01</a:t>
              </a:r>
              <a:endParaRPr lang="zh-CN" altLang="en-US" sz="213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6543295" y="3045244"/>
            <a:ext cx="1383456" cy="423536"/>
            <a:chOff x="4069594" y="3146795"/>
            <a:chExt cx="2496306" cy="420786"/>
          </a:xfrm>
        </p:grpSpPr>
        <p:sp>
          <p:nvSpPr>
            <p:cNvPr id="27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solidFill>
              <a:srgbClr val="2682C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文本框 27"/>
            <p:cNvSpPr txBox="1"/>
            <p:nvPr/>
          </p:nvSpPr>
          <p:spPr>
            <a:xfrm>
              <a:off x="4355368" y="3149940"/>
              <a:ext cx="1924760" cy="417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en-US" altLang="zh-CN" sz="213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02</a:t>
              </a:r>
              <a:endParaRPr lang="zh-CN" altLang="en-US" sz="213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543295" y="4557601"/>
            <a:ext cx="1383456" cy="423536"/>
            <a:chOff x="4069594" y="3146795"/>
            <a:chExt cx="2496306" cy="420786"/>
          </a:xfrm>
        </p:grpSpPr>
        <p:sp>
          <p:nvSpPr>
            <p:cNvPr id="30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solidFill>
              <a:srgbClr val="445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4355368" y="3149940"/>
              <a:ext cx="1924760" cy="417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en-US" altLang="zh-CN" sz="2135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+mn-ea"/>
                </a:rPr>
                <a:t>03</a:t>
              </a:r>
              <a:endParaRPr lang="zh-CN" altLang="en-US" sz="2135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ldLvl="0" animBg="1"/>
      <p:bldP spid="18" grpId="0" bldLvl="0" animBg="1"/>
      <p:bldP spid="19" grpId="0" bldLvl="0" animBg="1"/>
      <p:bldP spid="20" grpId="0"/>
      <p:bldP spid="21" grpId="0"/>
      <p:bldP spid="2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" name="图片 207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sp>
        <p:nvSpPr>
          <p:cNvPr id="68" name="矩形 67"/>
          <p:cNvSpPr/>
          <p:nvPr/>
        </p:nvSpPr>
        <p:spPr>
          <a:xfrm>
            <a:off x="992399" y="1161132"/>
            <a:ext cx="21901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、个人知识面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69" name="矩形 68"/>
          <p:cNvSpPr/>
          <p:nvPr/>
        </p:nvSpPr>
        <p:spPr>
          <a:xfrm>
            <a:off x="3157835" y="1845427"/>
            <a:ext cx="5038090" cy="534035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有没有玩社交网站或当下流行</a:t>
            </a:r>
            <a:r>
              <a:rPr lang="en-US" altLang="zh-CN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？</a:t>
            </a:r>
            <a:endParaRPr lang="zh-CN" altLang="en-US" sz="2400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矩形 8"/>
          <p:cNvSpPr/>
          <p:nvPr/>
        </p:nvSpPr>
        <p:spPr>
          <a:xfrm>
            <a:off x="960697" y="2807617"/>
            <a:ext cx="10351639" cy="8299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0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玩社交网站，需要注册账号，不能只是简单地看，在里面要发帖子、回帖子，跟很多用户接触，甚至加入用户圈子，才能慢慢了解整个社交网站发展的脉络、趋势。</a:t>
            </a:r>
            <a:endParaRPr lang="zh-CN" altLang="en-US" sz="20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矩形 10"/>
          <p:cNvSpPr/>
          <p:nvPr/>
        </p:nvSpPr>
        <p:spPr>
          <a:xfrm>
            <a:off x="2858390" y="5283365"/>
            <a:ext cx="2709682" cy="9772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国内当前最火的</a:t>
            </a: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是哪款？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3" name="矩形 10"/>
          <p:cNvSpPr/>
          <p:nvPr/>
        </p:nvSpPr>
        <p:spPr>
          <a:xfrm>
            <a:off x="6383961" y="5242865"/>
            <a:ext cx="2492695" cy="97726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国外哪些</a:t>
            </a: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APP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比较流行？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4" name="PA_chenying0907 4"/>
          <p:cNvGrpSpPr/>
          <p:nvPr>
            <p:custDataLst>
              <p:tags r:id="rId2"/>
            </p:custDataLst>
          </p:nvPr>
        </p:nvGrpSpPr>
        <p:grpSpPr>
          <a:xfrm>
            <a:off x="3216392" y="3861153"/>
            <a:ext cx="1199837" cy="1391811"/>
            <a:chOff x="3213101" y="3067051"/>
            <a:chExt cx="541337" cy="720725"/>
          </a:xfrm>
          <a:solidFill>
            <a:schemeClr val="accent1"/>
          </a:solidFill>
        </p:grpSpPr>
        <p:sp>
          <p:nvSpPr>
            <p:cNvPr id="75" name="chenying0907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chenying0907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chenying0907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8" name="chenying0907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9" name="chenying0907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chenying0907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1" name="chenying0907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chenying0907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3" name="chenying0907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4" name="chenying0907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5" name="chenying0907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chenying0907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7" name="chenying0907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8" name="chenying0907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9" name="chenying0907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0" name="chenying0907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1" name="chenying0907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2" name="chenying0907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chenying0907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4" name="chenying0907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5" name="chenying0907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6" name="chenying0907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7" name="chenying0907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8" name="chenying0907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9" name="chenying0907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0" name="chenying0907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1" name="chenying0907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2" name="chenying0907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3" name="chenying0907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4" name="chenying0907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5" name="chenying0907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6" name="chenying0907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7" name="chenying0907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8" name="chenying0907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9" name="chenying0907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0" name="chenying0907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1" name="chenying0907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2" name="chenying0907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3" name="chenying0907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4" name="chenying0907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5" name="chenying0907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6" name="chenying0907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7" name="chenying0907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8" name="chenying0907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9" name="chenying0907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0" name="chenying0907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1" name="chenying0907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2" name="chenying0907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3" name="chenying0907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4" name="chenying0907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5" name="chenying0907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6" name="PA_chenying0907 133"/>
          <p:cNvGrpSpPr/>
          <p:nvPr>
            <p:custDataLst>
              <p:tags r:id="rId3"/>
            </p:custDataLst>
          </p:nvPr>
        </p:nvGrpSpPr>
        <p:grpSpPr>
          <a:xfrm>
            <a:off x="6487631" y="3961702"/>
            <a:ext cx="1708961" cy="1291261"/>
            <a:chOff x="4148138" y="3128963"/>
            <a:chExt cx="798513" cy="611188"/>
          </a:xfrm>
          <a:solidFill>
            <a:schemeClr val="accent4"/>
          </a:solidFill>
        </p:grpSpPr>
        <p:sp>
          <p:nvSpPr>
            <p:cNvPr id="127" name="chenying0907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8" name="chenying0907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9" name="chenying0907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0" name="chenying0907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1" name="chenying0907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2" name="chenying0907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3" name="chenying0907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4" name="chenying0907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5" name="chenying0907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6" name="chenying0907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7" name="chenying0907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8" name="chenying0907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9" name="chenying0907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0" name="chenying0907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1" name="chenying0907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2" name="chenying0907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3" name="chenying0907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4" name="chenying0907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5" name="chenying0907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6" name="chenying0907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7" name="chenying0907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8" name="chenying0907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9" name="chenying0907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0" name="chenying0907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1" name="chenying0907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2" name="chenying0907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3" name="chenying0907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4" name="chenying0907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5" name="chenying0907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6" name="chenying0907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7" name="chenying0907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8" name="chenying0907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9" name="chenying0907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0" name="chenying0907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1" name="chenying0907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2" name="chenying0907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3" name="chenying0907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" name="chenying0907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5" name="chenying0907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6" name="chenying0907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7" name="chenying0907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8" name="chenying0907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9" name="chenying0907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0" name="chenying0907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1" name="chenying0907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2" name="chenying0907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3" name="chenying0907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" name="chenying0907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5" name="chenying0907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6" name="chenying0907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7" name="chenying0907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8" name="chenying0907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9" name="chenying0907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0" name="chenying0907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1" name="chenying0907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2" name="chenying0907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3" name="chenying0907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4" name="chenying0907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5" name="chenying0907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6" name="chenying0907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7" name="chenying0907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8" name="chenying0907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9" name="chenying0907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0" name="chenying0907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1" name="chenying0907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2" name="chenying0907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3" name="chenying0907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4" name="chenying0907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5" name="chenying0907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6" name="chenying0907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7" name="chenying0907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8" name="chenying0907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9" name="chenying0907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0" name="chenying0907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1" name="chenying0907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2" name="chenying0907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3" name="chenying0907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4" name="chenying0907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5" name="chenying0907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" name="chenying0907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" name="chenying0907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09" name="Freeform 21"/>
          <p:cNvSpPr/>
          <p:nvPr/>
        </p:nvSpPr>
        <p:spPr bwMode="auto">
          <a:xfrm>
            <a:off x="3222120" y="2421349"/>
            <a:ext cx="5039316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 bldLvl="0" animBg="1"/>
      <p:bldP spid="70" grpId="0"/>
      <p:bldP spid="71" grpId="0"/>
      <p:bldP spid="73" grpId="0"/>
      <p:bldP spid="209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图片 39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2" name="PA_组合 185"/>
          <p:cNvGrpSpPr/>
          <p:nvPr>
            <p:custDataLst>
              <p:tags r:id="rId2"/>
            </p:custDataLst>
          </p:nvPr>
        </p:nvGrpSpPr>
        <p:grpSpPr>
          <a:xfrm rot="21291552" flipH="1">
            <a:off x="624743" y="2037401"/>
            <a:ext cx="2264224" cy="3041728"/>
            <a:chOff x="6078538" y="1790701"/>
            <a:chExt cx="2744788" cy="3686175"/>
          </a:xfrm>
          <a:solidFill>
            <a:schemeClr val="accent4"/>
          </a:solidFill>
        </p:grpSpPr>
        <p:sp>
          <p:nvSpPr>
            <p:cNvPr id="3" name="自由: 形状 186"/>
            <p:cNvSpPr/>
            <p:nvPr/>
          </p:nvSpPr>
          <p:spPr bwMode="auto">
            <a:xfrm>
              <a:off x="6263781" y="1846247"/>
              <a:ext cx="333863" cy="166075"/>
            </a:xfrm>
            <a:custGeom>
              <a:avLst/>
              <a:gdLst>
                <a:gd name="connsiteX0" fmla="*/ 44360 w 333863"/>
                <a:gd name="connsiteY0" fmla="*/ 0 h 166075"/>
                <a:gd name="connsiteX1" fmla="*/ 333863 w 333863"/>
                <a:gd name="connsiteY1" fmla="*/ 159155 h 166075"/>
                <a:gd name="connsiteX2" fmla="*/ 331529 w 333863"/>
                <a:gd name="connsiteY2" fmla="*/ 166075 h 166075"/>
                <a:gd name="connsiteX3" fmla="*/ 301177 w 333863"/>
                <a:gd name="connsiteY3" fmla="*/ 156849 h 166075"/>
                <a:gd name="connsiteX4" fmla="*/ 231136 w 333863"/>
                <a:gd name="connsiteY4" fmla="*/ 122250 h 166075"/>
                <a:gd name="connsiteX5" fmla="*/ 133079 w 333863"/>
                <a:gd name="connsiteY5" fmla="*/ 161462 h 166075"/>
                <a:gd name="connsiteX6" fmla="*/ 0 w 333863"/>
                <a:gd name="connsiteY6" fmla="*/ 96877 h 166075"/>
                <a:gd name="connsiteX7" fmla="*/ 44360 w 333863"/>
                <a:gd name="connsiteY7" fmla="*/ 0 h 166075"/>
                <a:gd name="connsiteX8" fmla="*/ 59855 w 333863"/>
                <a:gd name="connsiteY8" fmla="*/ 49230 h 166075"/>
                <a:gd name="connsiteX9" fmla="*/ 57646 w 333863"/>
                <a:gd name="connsiteY9" fmla="*/ 53626 h 166075"/>
                <a:gd name="connsiteX10" fmla="*/ 106238 w 333863"/>
                <a:gd name="connsiteY10" fmla="*/ 77805 h 166075"/>
                <a:gd name="connsiteX11" fmla="*/ 108446 w 333863"/>
                <a:gd name="connsiteY11" fmla="*/ 71211 h 166075"/>
                <a:gd name="connsiteX12" fmla="*/ 59855 w 333863"/>
                <a:gd name="connsiteY12" fmla="*/ 49230 h 166075"/>
                <a:gd name="connsiteX13" fmla="*/ 52312 w 333863"/>
                <a:gd name="connsiteY13" fmla="*/ 90505 h 166075"/>
                <a:gd name="connsiteX14" fmla="*/ 48121 w 333863"/>
                <a:gd name="connsiteY14" fmla="*/ 94814 h 166075"/>
                <a:gd name="connsiteX15" fmla="*/ 98414 w 333863"/>
                <a:gd name="connsiteY15" fmla="*/ 120668 h 166075"/>
                <a:gd name="connsiteX16" fmla="*/ 100509 w 333863"/>
                <a:gd name="connsiteY16" fmla="*/ 114205 h 166075"/>
                <a:gd name="connsiteX17" fmla="*/ 52312 w 333863"/>
                <a:gd name="connsiteY17" fmla="*/ 90505 h 16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3863" h="166075">
                  <a:moveTo>
                    <a:pt x="44360" y="0"/>
                  </a:moveTo>
                  <a:cubicBezTo>
                    <a:pt x="142417" y="46132"/>
                    <a:pt x="240475" y="99184"/>
                    <a:pt x="333863" y="159155"/>
                  </a:cubicBezTo>
                  <a:cubicBezTo>
                    <a:pt x="333863" y="161462"/>
                    <a:pt x="333863" y="163768"/>
                    <a:pt x="331529" y="166075"/>
                  </a:cubicBezTo>
                  <a:cubicBezTo>
                    <a:pt x="322190" y="163768"/>
                    <a:pt x="310516" y="161462"/>
                    <a:pt x="301177" y="156849"/>
                  </a:cubicBezTo>
                  <a:cubicBezTo>
                    <a:pt x="277830" y="145316"/>
                    <a:pt x="252149" y="136089"/>
                    <a:pt x="231136" y="122250"/>
                  </a:cubicBezTo>
                  <a:cubicBezTo>
                    <a:pt x="196116" y="101490"/>
                    <a:pt x="149421" y="119943"/>
                    <a:pt x="133079" y="161462"/>
                  </a:cubicBezTo>
                  <a:cubicBezTo>
                    <a:pt x="88719" y="138396"/>
                    <a:pt x="42025" y="117637"/>
                    <a:pt x="0" y="96877"/>
                  </a:cubicBezTo>
                  <a:cubicBezTo>
                    <a:pt x="14008" y="62278"/>
                    <a:pt x="28017" y="32292"/>
                    <a:pt x="44360" y="0"/>
                  </a:cubicBezTo>
                  <a:close/>
                  <a:moveTo>
                    <a:pt x="59855" y="49230"/>
                  </a:moveTo>
                  <a:cubicBezTo>
                    <a:pt x="59855" y="49230"/>
                    <a:pt x="57646" y="51428"/>
                    <a:pt x="57646" y="53626"/>
                  </a:cubicBezTo>
                  <a:cubicBezTo>
                    <a:pt x="73107" y="62419"/>
                    <a:pt x="88568" y="71211"/>
                    <a:pt x="106238" y="77805"/>
                  </a:cubicBezTo>
                  <a:cubicBezTo>
                    <a:pt x="106238" y="75607"/>
                    <a:pt x="108446" y="73409"/>
                    <a:pt x="108446" y="71211"/>
                  </a:cubicBezTo>
                  <a:cubicBezTo>
                    <a:pt x="92985" y="64617"/>
                    <a:pt x="77525" y="55824"/>
                    <a:pt x="59855" y="49230"/>
                  </a:cubicBezTo>
                  <a:close/>
                  <a:moveTo>
                    <a:pt x="52312" y="90505"/>
                  </a:moveTo>
                  <a:cubicBezTo>
                    <a:pt x="50217" y="92660"/>
                    <a:pt x="50217" y="92660"/>
                    <a:pt x="48121" y="94814"/>
                  </a:cubicBezTo>
                  <a:cubicBezTo>
                    <a:pt x="64885" y="103432"/>
                    <a:pt x="81650" y="112050"/>
                    <a:pt x="98414" y="120668"/>
                  </a:cubicBezTo>
                  <a:cubicBezTo>
                    <a:pt x="98414" y="118514"/>
                    <a:pt x="100509" y="116359"/>
                    <a:pt x="100509" y="114205"/>
                  </a:cubicBezTo>
                  <a:cubicBezTo>
                    <a:pt x="83745" y="107741"/>
                    <a:pt x="69076" y="99123"/>
                    <a:pt x="52312" y="905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sp>
          <p:nvSpPr>
            <p:cNvPr id="4" name="自由: 形状 187"/>
            <p:cNvSpPr/>
            <p:nvPr/>
          </p:nvSpPr>
          <p:spPr bwMode="auto">
            <a:xfrm>
              <a:off x="6078538" y="1790701"/>
              <a:ext cx="1081718" cy="674688"/>
            </a:xfrm>
            <a:custGeom>
              <a:avLst/>
              <a:gdLst>
                <a:gd name="connsiteX0" fmla="*/ 4307 w 1081718"/>
                <a:gd name="connsiteY0" fmla="*/ 0 h 674688"/>
                <a:gd name="connsiteX1" fmla="*/ 34454 w 1081718"/>
                <a:gd name="connsiteY1" fmla="*/ 4297 h 674688"/>
                <a:gd name="connsiteX2" fmla="*/ 185188 w 1081718"/>
                <a:gd name="connsiteY2" fmla="*/ 34379 h 674688"/>
                <a:gd name="connsiteX3" fmla="*/ 320848 w 1081718"/>
                <a:gd name="connsiteY3" fmla="*/ 90245 h 674688"/>
                <a:gd name="connsiteX4" fmla="*/ 534029 w 1081718"/>
                <a:gd name="connsiteY4" fmla="*/ 212720 h 674688"/>
                <a:gd name="connsiteX5" fmla="*/ 555563 w 1081718"/>
                <a:gd name="connsiteY5" fmla="*/ 219166 h 674688"/>
                <a:gd name="connsiteX6" fmla="*/ 678303 w 1081718"/>
                <a:gd name="connsiteY6" fmla="*/ 298668 h 674688"/>
                <a:gd name="connsiteX7" fmla="*/ 704143 w 1081718"/>
                <a:gd name="connsiteY7" fmla="*/ 322303 h 674688"/>
                <a:gd name="connsiteX8" fmla="*/ 990538 w 1081718"/>
                <a:gd name="connsiteY8" fmla="*/ 502793 h 674688"/>
                <a:gd name="connsiteX9" fmla="*/ 1057291 w 1081718"/>
                <a:gd name="connsiteY9" fmla="*/ 550064 h 674688"/>
                <a:gd name="connsiteX10" fmla="*/ 1076671 w 1081718"/>
                <a:gd name="connsiteY10" fmla="*/ 620971 h 674688"/>
                <a:gd name="connsiteX11" fmla="*/ 1007765 w 1081718"/>
                <a:gd name="connsiteY11" fmla="*/ 674688 h 674688"/>
                <a:gd name="connsiteX12" fmla="*/ 988384 w 1081718"/>
                <a:gd name="connsiteY12" fmla="*/ 668242 h 674688"/>
                <a:gd name="connsiteX13" fmla="*/ 751517 w 1081718"/>
                <a:gd name="connsiteY13" fmla="*/ 515685 h 674688"/>
                <a:gd name="connsiteX14" fmla="*/ 669690 w 1081718"/>
                <a:gd name="connsiteY14" fmla="*/ 461968 h 674688"/>
                <a:gd name="connsiteX15" fmla="*/ 639543 w 1081718"/>
                <a:gd name="connsiteY15" fmla="*/ 466265 h 674688"/>
                <a:gd name="connsiteX16" fmla="*/ 562023 w 1081718"/>
                <a:gd name="connsiteY16" fmla="*/ 517834 h 674688"/>
                <a:gd name="connsiteX17" fmla="*/ 415595 w 1081718"/>
                <a:gd name="connsiteY17" fmla="*/ 434035 h 674688"/>
                <a:gd name="connsiteX18" fmla="*/ 441435 w 1081718"/>
                <a:gd name="connsiteY18" fmla="*/ 339493 h 674688"/>
                <a:gd name="connsiteX19" fmla="*/ 378989 w 1081718"/>
                <a:gd name="connsiteY19" fmla="*/ 300816 h 674688"/>
                <a:gd name="connsiteX20" fmla="*/ 312235 w 1081718"/>
                <a:gd name="connsiteY20" fmla="*/ 242802 h 674688"/>
                <a:gd name="connsiteX21" fmla="*/ 251941 w 1081718"/>
                <a:gd name="connsiteY21" fmla="*/ 206274 h 674688"/>
                <a:gd name="connsiteX22" fmla="*/ 165808 w 1081718"/>
                <a:gd name="connsiteY22" fmla="*/ 165449 h 674688"/>
                <a:gd name="connsiteX23" fmla="*/ 146428 w 1081718"/>
                <a:gd name="connsiteY23" fmla="*/ 146111 h 674688"/>
                <a:gd name="connsiteX24" fmla="*/ 45220 w 1081718"/>
                <a:gd name="connsiteY24" fmla="*/ 49420 h 674688"/>
                <a:gd name="connsiteX25" fmla="*/ 0 w 1081718"/>
                <a:gd name="connsiteY25" fmla="*/ 6446 h 674688"/>
                <a:gd name="connsiteX26" fmla="*/ 4307 w 1081718"/>
                <a:gd name="connsiteY26" fmla="*/ 0 h 674688"/>
                <a:gd name="connsiteX27" fmla="*/ 95501 w 1081718"/>
                <a:gd name="connsiteY27" fmla="*/ 33921 h 674688"/>
                <a:gd name="connsiteX28" fmla="*/ 78345 w 1081718"/>
                <a:gd name="connsiteY28" fmla="*/ 40433 h 674688"/>
                <a:gd name="connsiteX29" fmla="*/ 84778 w 1081718"/>
                <a:gd name="connsiteY29" fmla="*/ 57798 h 674688"/>
                <a:gd name="connsiteX30" fmla="*/ 151259 w 1081718"/>
                <a:gd name="connsiteY30" fmla="*/ 125089 h 674688"/>
                <a:gd name="connsiteX31" fmla="*/ 170559 w 1081718"/>
                <a:gd name="connsiteY31" fmla="*/ 125089 h 674688"/>
                <a:gd name="connsiteX32" fmla="*/ 198438 w 1081718"/>
                <a:gd name="connsiteY32" fmla="*/ 66481 h 674688"/>
                <a:gd name="connsiteX33" fmla="*/ 183427 w 1081718"/>
                <a:gd name="connsiteY33" fmla="*/ 49115 h 674688"/>
                <a:gd name="connsiteX34" fmla="*/ 95501 w 1081718"/>
                <a:gd name="connsiteY34" fmla="*/ 33921 h 674688"/>
                <a:gd name="connsiteX35" fmla="*/ 229602 w 1081718"/>
                <a:gd name="connsiteY35" fmla="*/ 55545 h 674688"/>
                <a:gd name="connsiteX36" fmla="*/ 185242 w 1081718"/>
                <a:gd name="connsiteY36" fmla="*/ 152422 h 674688"/>
                <a:gd name="connsiteX37" fmla="*/ 318321 w 1081718"/>
                <a:gd name="connsiteY37" fmla="*/ 217007 h 674688"/>
                <a:gd name="connsiteX38" fmla="*/ 416378 w 1081718"/>
                <a:gd name="connsiteY38" fmla="*/ 177795 h 674688"/>
                <a:gd name="connsiteX39" fmla="*/ 486419 w 1081718"/>
                <a:gd name="connsiteY39" fmla="*/ 212394 h 674688"/>
                <a:gd name="connsiteX40" fmla="*/ 516771 w 1081718"/>
                <a:gd name="connsiteY40" fmla="*/ 221620 h 674688"/>
                <a:gd name="connsiteX41" fmla="*/ 519105 w 1081718"/>
                <a:gd name="connsiteY41" fmla="*/ 214700 h 674688"/>
                <a:gd name="connsiteX42" fmla="*/ 229602 w 1081718"/>
                <a:gd name="connsiteY42" fmla="*/ 55545 h 674688"/>
                <a:gd name="connsiteX43" fmla="*/ 420688 w 1081718"/>
                <a:gd name="connsiteY43" fmla="*/ 255587 h 674688"/>
                <a:gd name="connsiteX44" fmla="*/ 478829 w 1081718"/>
                <a:gd name="connsiteY44" fmla="*/ 292213 h 674688"/>
                <a:gd name="connsiteX45" fmla="*/ 487442 w 1081718"/>
                <a:gd name="connsiteY45" fmla="*/ 382701 h 674688"/>
                <a:gd name="connsiteX46" fmla="*/ 480982 w 1081718"/>
                <a:gd name="connsiteY46" fmla="*/ 438717 h 674688"/>
                <a:gd name="connsiteX47" fmla="*/ 547736 w 1081718"/>
                <a:gd name="connsiteY47" fmla="*/ 458107 h 674688"/>
                <a:gd name="connsiteX48" fmla="*/ 636023 w 1081718"/>
                <a:gd name="connsiteY48" fmla="*/ 376237 h 674688"/>
                <a:gd name="connsiteX49" fmla="*/ 638176 w 1081718"/>
                <a:gd name="connsiteY49" fmla="*/ 361156 h 674688"/>
                <a:gd name="connsiteX50" fmla="*/ 552042 w 1081718"/>
                <a:gd name="connsiteY50" fmla="*/ 277132 h 674688"/>
                <a:gd name="connsiteX51" fmla="*/ 420688 w 1081718"/>
                <a:gd name="connsiteY51" fmla="*/ 255587 h 67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81718" h="674688">
                  <a:moveTo>
                    <a:pt x="4307" y="0"/>
                  </a:moveTo>
                  <a:cubicBezTo>
                    <a:pt x="12920" y="0"/>
                    <a:pt x="23687" y="2149"/>
                    <a:pt x="34454" y="4297"/>
                  </a:cubicBezTo>
                  <a:cubicBezTo>
                    <a:pt x="83981" y="15041"/>
                    <a:pt x="135661" y="30082"/>
                    <a:pt x="185188" y="34379"/>
                  </a:cubicBezTo>
                  <a:cubicBezTo>
                    <a:pt x="236868" y="40825"/>
                    <a:pt x="279935" y="64461"/>
                    <a:pt x="320848" y="90245"/>
                  </a:cubicBezTo>
                  <a:cubicBezTo>
                    <a:pt x="391909" y="128921"/>
                    <a:pt x="462969" y="171895"/>
                    <a:pt x="534029" y="212720"/>
                  </a:cubicBezTo>
                  <a:cubicBezTo>
                    <a:pt x="540489" y="217018"/>
                    <a:pt x="549103" y="219166"/>
                    <a:pt x="555563" y="219166"/>
                  </a:cubicBezTo>
                  <a:cubicBezTo>
                    <a:pt x="611550" y="225612"/>
                    <a:pt x="650310" y="253545"/>
                    <a:pt x="678303" y="298668"/>
                  </a:cubicBezTo>
                  <a:cubicBezTo>
                    <a:pt x="684763" y="309411"/>
                    <a:pt x="693377" y="318006"/>
                    <a:pt x="704143" y="322303"/>
                  </a:cubicBezTo>
                  <a:cubicBezTo>
                    <a:pt x="798890" y="384615"/>
                    <a:pt x="895791" y="442630"/>
                    <a:pt x="990538" y="502793"/>
                  </a:cubicBezTo>
                  <a:cubicBezTo>
                    <a:pt x="1014225" y="517834"/>
                    <a:pt x="1035758" y="532875"/>
                    <a:pt x="1057291" y="550064"/>
                  </a:cubicBezTo>
                  <a:cubicBezTo>
                    <a:pt x="1080978" y="569402"/>
                    <a:pt x="1087438" y="595187"/>
                    <a:pt x="1076671" y="620971"/>
                  </a:cubicBezTo>
                  <a:cubicBezTo>
                    <a:pt x="1063751" y="651053"/>
                    <a:pt x="1035758" y="674688"/>
                    <a:pt x="1007765" y="674688"/>
                  </a:cubicBezTo>
                  <a:cubicBezTo>
                    <a:pt x="1001305" y="674688"/>
                    <a:pt x="994844" y="672539"/>
                    <a:pt x="988384" y="668242"/>
                  </a:cubicBezTo>
                  <a:cubicBezTo>
                    <a:pt x="908711" y="616674"/>
                    <a:pt x="831190" y="567254"/>
                    <a:pt x="751517" y="515685"/>
                  </a:cubicBezTo>
                  <a:cubicBezTo>
                    <a:pt x="725677" y="498496"/>
                    <a:pt x="697683" y="481306"/>
                    <a:pt x="669690" y="461968"/>
                  </a:cubicBezTo>
                  <a:cubicBezTo>
                    <a:pt x="656770" y="453373"/>
                    <a:pt x="650310" y="457671"/>
                    <a:pt x="639543" y="466265"/>
                  </a:cubicBezTo>
                  <a:cubicBezTo>
                    <a:pt x="615856" y="485604"/>
                    <a:pt x="590016" y="507090"/>
                    <a:pt x="562023" y="517834"/>
                  </a:cubicBezTo>
                  <a:cubicBezTo>
                    <a:pt x="495269" y="541470"/>
                    <a:pt x="426362" y="504942"/>
                    <a:pt x="415595" y="434035"/>
                  </a:cubicBezTo>
                  <a:cubicBezTo>
                    <a:pt x="409135" y="403953"/>
                    <a:pt x="402675" y="365277"/>
                    <a:pt x="441435" y="339493"/>
                  </a:cubicBezTo>
                  <a:cubicBezTo>
                    <a:pt x="417749" y="324452"/>
                    <a:pt x="398369" y="313709"/>
                    <a:pt x="378989" y="300816"/>
                  </a:cubicBezTo>
                  <a:cubicBezTo>
                    <a:pt x="353148" y="285776"/>
                    <a:pt x="331615" y="266437"/>
                    <a:pt x="312235" y="242802"/>
                  </a:cubicBezTo>
                  <a:cubicBezTo>
                    <a:pt x="299315" y="225612"/>
                    <a:pt x="273475" y="217018"/>
                    <a:pt x="251941" y="206274"/>
                  </a:cubicBezTo>
                  <a:cubicBezTo>
                    <a:pt x="223948" y="191233"/>
                    <a:pt x="193801" y="178341"/>
                    <a:pt x="165808" y="165449"/>
                  </a:cubicBezTo>
                  <a:cubicBezTo>
                    <a:pt x="159348" y="161152"/>
                    <a:pt x="152888" y="152557"/>
                    <a:pt x="146428" y="146111"/>
                  </a:cubicBezTo>
                  <a:cubicBezTo>
                    <a:pt x="118434" y="107434"/>
                    <a:pt x="86134" y="75204"/>
                    <a:pt x="45220" y="49420"/>
                  </a:cubicBezTo>
                  <a:cubicBezTo>
                    <a:pt x="27994" y="36528"/>
                    <a:pt x="15074" y="21487"/>
                    <a:pt x="0" y="6446"/>
                  </a:cubicBezTo>
                  <a:cubicBezTo>
                    <a:pt x="2154" y="4297"/>
                    <a:pt x="2154" y="2149"/>
                    <a:pt x="4307" y="0"/>
                  </a:cubicBezTo>
                  <a:close/>
                  <a:moveTo>
                    <a:pt x="95501" y="33921"/>
                  </a:moveTo>
                  <a:cubicBezTo>
                    <a:pt x="91212" y="31750"/>
                    <a:pt x="82634" y="36091"/>
                    <a:pt x="78345" y="40433"/>
                  </a:cubicBezTo>
                  <a:cubicBezTo>
                    <a:pt x="76200" y="42603"/>
                    <a:pt x="80489" y="53457"/>
                    <a:pt x="84778" y="57798"/>
                  </a:cubicBezTo>
                  <a:cubicBezTo>
                    <a:pt x="106224" y="79505"/>
                    <a:pt x="129813" y="103382"/>
                    <a:pt x="151259" y="125089"/>
                  </a:cubicBezTo>
                  <a:cubicBezTo>
                    <a:pt x="157692" y="133772"/>
                    <a:pt x="166270" y="138113"/>
                    <a:pt x="170559" y="125089"/>
                  </a:cubicBezTo>
                  <a:cubicBezTo>
                    <a:pt x="181282" y="107724"/>
                    <a:pt x="187716" y="88188"/>
                    <a:pt x="198438" y="66481"/>
                  </a:cubicBezTo>
                  <a:cubicBezTo>
                    <a:pt x="192005" y="59969"/>
                    <a:pt x="189860" y="51286"/>
                    <a:pt x="183427" y="49115"/>
                  </a:cubicBezTo>
                  <a:cubicBezTo>
                    <a:pt x="155548" y="42603"/>
                    <a:pt x="125524" y="38262"/>
                    <a:pt x="95501" y="33921"/>
                  </a:cubicBezTo>
                  <a:close/>
                  <a:moveTo>
                    <a:pt x="229602" y="55545"/>
                  </a:moveTo>
                  <a:cubicBezTo>
                    <a:pt x="213259" y="87837"/>
                    <a:pt x="199250" y="117823"/>
                    <a:pt x="185242" y="152422"/>
                  </a:cubicBezTo>
                  <a:cubicBezTo>
                    <a:pt x="227267" y="173182"/>
                    <a:pt x="273961" y="193941"/>
                    <a:pt x="318321" y="217007"/>
                  </a:cubicBezTo>
                  <a:cubicBezTo>
                    <a:pt x="334663" y="175488"/>
                    <a:pt x="381358" y="157035"/>
                    <a:pt x="416378" y="177795"/>
                  </a:cubicBezTo>
                  <a:cubicBezTo>
                    <a:pt x="437391" y="191634"/>
                    <a:pt x="463072" y="200861"/>
                    <a:pt x="486419" y="212394"/>
                  </a:cubicBezTo>
                  <a:cubicBezTo>
                    <a:pt x="495758" y="217007"/>
                    <a:pt x="507432" y="219313"/>
                    <a:pt x="516771" y="221620"/>
                  </a:cubicBezTo>
                  <a:cubicBezTo>
                    <a:pt x="519105" y="219313"/>
                    <a:pt x="519105" y="217007"/>
                    <a:pt x="519105" y="214700"/>
                  </a:cubicBezTo>
                  <a:cubicBezTo>
                    <a:pt x="425717" y="154729"/>
                    <a:pt x="327659" y="101677"/>
                    <a:pt x="229602" y="55545"/>
                  </a:cubicBezTo>
                  <a:close/>
                  <a:moveTo>
                    <a:pt x="420688" y="255587"/>
                  </a:moveTo>
                  <a:cubicBezTo>
                    <a:pt x="440068" y="268514"/>
                    <a:pt x="459448" y="279286"/>
                    <a:pt x="478829" y="292213"/>
                  </a:cubicBezTo>
                  <a:cubicBezTo>
                    <a:pt x="513282" y="315912"/>
                    <a:pt x="515435" y="352538"/>
                    <a:pt x="487442" y="382701"/>
                  </a:cubicBezTo>
                  <a:cubicBezTo>
                    <a:pt x="476675" y="393473"/>
                    <a:pt x="474522" y="427945"/>
                    <a:pt x="480982" y="438717"/>
                  </a:cubicBezTo>
                  <a:cubicBezTo>
                    <a:pt x="493902" y="460262"/>
                    <a:pt x="519742" y="466725"/>
                    <a:pt x="547736" y="458107"/>
                  </a:cubicBezTo>
                  <a:cubicBezTo>
                    <a:pt x="590803" y="443026"/>
                    <a:pt x="612336" y="408554"/>
                    <a:pt x="636023" y="376237"/>
                  </a:cubicBezTo>
                  <a:cubicBezTo>
                    <a:pt x="638176" y="371928"/>
                    <a:pt x="638176" y="367620"/>
                    <a:pt x="638176" y="361156"/>
                  </a:cubicBezTo>
                  <a:cubicBezTo>
                    <a:pt x="636023" y="322376"/>
                    <a:pt x="590803" y="277132"/>
                    <a:pt x="552042" y="277132"/>
                  </a:cubicBezTo>
                  <a:cubicBezTo>
                    <a:pt x="506822" y="279286"/>
                    <a:pt x="463755" y="274977"/>
                    <a:pt x="420688" y="2555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889" tIns="60944" rIns="121889" bIns="60944" numCol="1" anchor="t" anchorCtr="0" compatLnSpc="1">
              <a:noAutofit/>
            </a:bodyPr>
            <a:lstStyle/>
            <a:p>
              <a:endParaRPr lang="zh-CN" altLang="en-US" sz="2400"/>
            </a:p>
          </p:txBody>
        </p:sp>
        <p:grpSp>
          <p:nvGrpSpPr>
            <p:cNvPr id="5" name="组合 188"/>
            <p:cNvGrpSpPr/>
            <p:nvPr/>
          </p:nvGrpSpPr>
          <p:grpSpPr>
            <a:xfrm>
              <a:off x="6670676" y="1868488"/>
              <a:ext cx="2152650" cy="3608388"/>
              <a:chOff x="6670676" y="1868488"/>
              <a:chExt cx="2152650" cy="3608388"/>
            </a:xfrm>
            <a:grpFill/>
          </p:grpSpPr>
          <p:sp>
            <p:nvSpPr>
              <p:cNvPr id="7" name="chenying0907 5"/>
              <p:cNvSpPr/>
              <p:nvPr/>
            </p:nvSpPr>
            <p:spPr bwMode="auto">
              <a:xfrm>
                <a:off x="8281988" y="4449763"/>
                <a:ext cx="314325" cy="1027113"/>
              </a:xfrm>
              <a:custGeom>
                <a:avLst/>
                <a:gdLst>
                  <a:gd name="T0" fmla="*/ 36 w 146"/>
                  <a:gd name="T1" fmla="*/ 124 h 478"/>
                  <a:gd name="T2" fmla="*/ 60 w 146"/>
                  <a:gd name="T3" fmla="*/ 218 h 478"/>
                  <a:gd name="T4" fmla="*/ 78 w 146"/>
                  <a:gd name="T5" fmla="*/ 328 h 478"/>
                  <a:gd name="T6" fmla="*/ 91 w 146"/>
                  <a:gd name="T7" fmla="*/ 474 h 478"/>
                  <a:gd name="T8" fmla="*/ 91 w 146"/>
                  <a:gd name="T9" fmla="*/ 477 h 478"/>
                  <a:gd name="T10" fmla="*/ 146 w 146"/>
                  <a:gd name="T11" fmla="*/ 478 h 478"/>
                  <a:gd name="T12" fmla="*/ 145 w 146"/>
                  <a:gd name="T13" fmla="*/ 472 h 478"/>
                  <a:gd name="T14" fmla="*/ 141 w 146"/>
                  <a:gd name="T15" fmla="*/ 395 h 478"/>
                  <a:gd name="T16" fmla="*/ 128 w 146"/>
                  <a:gd name="T17" fmla="*/ 284 h 478"/>
                  <a:gd name="T18" fmla="*/ 107 w 146"/>
                  <a:gd name="T19" fmla="*/ 174 h 478"/>
                  <a:gd name="T20" fmla="*/ 89 w 146"/>
                  <a:gd name="T21" fmla="*/ 106 h 478"/>
                  <a:gd name="T22" fmla="*/ 55 w 146"/>
                  <a:gd name="T23" fmla="*/ 12 h 478"/>
                  <a:gd name="T24" fmla="*/ 42 w 146"/>
                  <a:gd name="T25" fmla="*/ 2 h 478"/>
                  <a:gd name="T26" fmla="*/ 7 w 146"/>
                  <a:gd name="T27" fmla="*/ 12 h 478"/>
                  <a:gd name="T28" fmla="*/ 2 w 146"/>
                  <a:gd name="T29" fmla="*/ 27 h 478"/>
                  <a:gd name="T30" fmla="*/ 36 w 146"/>
                  <a:gd name="T31" fmla="*/ 12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6" h="478">
                    <a:moveTo>
                      <a:pt x="36" y="124"/>
                    </a:moveTo>
                    <a:cubicBezTo>
                      <a:pt x="46" y="155"/>
                      <a:pt x="54" y="186"/>
                      <a:pt x="60" y="218"/>
                    </a:cubicBezTo>
                    <a:cubicBezTo>
                      <a:pt x="68" y="254"/>
                      <a:pt x="74" y="291"/>
                      <a:pt x="78" y="328"/>
                    </a:cubicBezTo>
                    <a:cubicBezTo>
                      <a:pt x="84" y="377"/>
                      <a:pt x="87" y="425"/>
                      <a:pt x="91" y="474"/>
                    </a:cubicBezTo>
                    <a:cubicBezTo>
                      <a:pt x="91" y="475"/>
                      <a:pt x="91" y="476"/>
                      <a:pt x="91" y="477"/>
                    </a:cubicBezTo>
                    <a:cubicBezTo>
                      <a:pt x="110" y="477"/>
                      <a:pt x="128" y="477"/>
                      <a:pt x="146" y="478"/>
                    </a:cubicBezTo>
                    <a:cubicBezTo>
                      <a:pt x="146" y="476"/>
                      <a:pt x="146" y="474"/>
                      <a:pt x="145" y="472"/>
                    </a:cubicBezTo>
                    <a:cubicBezTo>
                      <a:pt x="144" y="446"/>
                      <a:pt x="144" y="421"/>
                      <a:pt x="141" y="395"/>
                    </a:cubicBezTo>
                    <a:cubicBezTo>
                      <a:pt x="138" y="358"/>
                      <a:pt x="134" y="321"/>
                      <a:pt x="128" y="284"/>
                    </a:cubicBezTo>
                    <a:cubicBezTo>
                      <a:pt x="123" y="247"/>
                      <a:pt x="115" y="211"/>
                      <a:pt x="107" y="174"/>
                    </a:cubicBezTo>
                    <a:cubicBezTo>
                      <a:pt x="102" y="151"/>
                      <a:pt x="96" y="128"/>
                      <a:pt x="89" y="106"/>
                    </a:cubicBezTo>
                    <a:cubicBezTo>
                      <a:pt x="79" y="74"/>
                      <a:pt x="67" y="43"/>
                      <a:pt x="55" y="12"/>
                    </a:cubicBezTo>
                    <a:cubicBezTo>
                      <a:pt x="54" y="7"/>
                      <a:pt x="47" y="3"/>
                      <a:pt x="42" y="2"/>
                    </a:cubicBezTo>
                    <a:cubicBezTo>
                      <a:pt x="29" y="0"/>
                      <a:pt x="17" y="4"/>
                      <a:pt x="7" y="12"/>
                    </a:cubicBezTo>
                    <a:cubicBezTo>
                      <a:pt x="2" y="15"/>
                      <a:pt x="0" y="20"/>
                      <a:pt x="2" y="27"/>
                    </a:cubicBezTo>
                    <a:cubicBezTo>
                      <a:pt x="14" y="59"/>
                      <a:pt x="26" y="91"/>
                      <a:pt x="36" y="12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8" name="chenying0907 6"/>
              <p:cNvSpPr/>
              <p:nvPr/>
            </p:nvSpPr>
            <p:spPr bwMode="auto">
              <a:xfrm>
                <a:off x="7874001" y="4373563"/>
                <a:ext cx="317500" cy="1095375"/>
              </a:xfrm>
              <a:custGeom>
                <a:avLst/>
                <a:gdLst>
                  <a:gd name="T0" fmla="*/ 54 w 147"/>
                  <a:gd name="T1" fmla="*/ 510 h 510"/>
                  <a:gd name="T2" fmla="*/ 54 w 147"/>
                  <a:gd name="T3" fmla="*/ 508 h 510"/>
                  <a:gd name="T4" fmla="*/ 69 w 147"/>
                  <a:gd name="T5" fmla="*/ 312 h 510"/>
                  <a:gd name="T6" fmla="*/ 92 w 147"/>
                  <a:gd name="T7" fmla="*/ 183 h 510"/>
                  <a:gd name="T8" fmla="*/ 121 w 147"/>
                  <a:gd name="T9" fmla="*/ 80 h 510"/>
                  <a:gd name="T10" fmla="*/ 143 w 147"/>
                  <a:gd name="T11" fmla="*/ 21 h 510"/>
                  <a:gd name="T12" fmla="*/ 137 w 147"/>
                  <a:gd name="T13" fmla="*/ 5 h 510"/>
                  <a:gd name="T14" fmla="*/ 89 w 147"/>
                  <a:gd name="T15" fmla="*/ 29 h 510"/>
                  <a:gd name="T16" fmla="*/ 49 w 147"/>
                  <a:gd name="T17" fmla="*/ 153 h 510"/>
                  <a:gd name="T18" fmla="*/ 18 w 147"/>
                  <a:gd name="T19" fmla="*/ 300 h 510"/>
                  <a:gd name="T20" fmla="*/ 2 w 147"/>
                  <a:gd name="T21" fmla="*/ 457 h 510"/>
                  <a:gd name="T22" fmla="*/ 0 w 147"/>
                  <a:gd name="T23" fmla="*/ 509 h 510"/>
                  <a:gd name="T24" fmla="*/ 54 w 147"/>
                  <a:gd name="T25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510">
                    <a:moveTo>
                      <a:pt x="54" y="510"/>
                    </a:moveTo>
                    <a:cubicBezTo>
                      <a:pt x="54" y="509"/>
                      <a:pt x="54" y="509"/>
                      <a:pt x="54" y="508"/>
                    </a:cubicBezTo>
                    <a:cubicBezTo>
                      <a:pt x="55" y="443"/>
                      <a:pt x="59" y="377"/>
                      <a:pt x="69" y="312"/>
                    </a:cubicBezTo>
                    <a:cubicBezTo>
                      <a:pt x="76" y="269"/>
                      <a:pt x="83" y="226"/>
                      <a:pt x="92" y="183"/>
                    </a:cubicBezTo>
                    <a:cubicBezTo>
                      <a:pt x="100" y="148"/>
                      <a:pt x="111" y="114"/>
                      <a:pt x="121" y="80"/>
                    </a:cubicBezTo>
                    <a:cubicBezTo>
                      <a:pt x="127" y="60"/>
                      <a:pt x="135" y="41"/>
                      <a:pt x="143" y="21"/>
                    </a:cubicBezTo>
                    <a:cubicBezTo>
                      <a:pt x="147" y="11"/>
                      <a:pt x="146" y="7"/>
                      <a:pt x="137" y="5"/>
                    </a:cubicBezTo>
                    <a:cubicBezTo>
                      <a:pt x="120" y="0"/>
                      <a:pt x="94" y="12"/>
                      <a:pt x="89" y="29"/>
                    </a:cubicBezTo>
                    <a:cubicBezTo>
                      <a:pt x="75" y="70"/>
                      <a:pt x="59" y="111"/>
                      <a:pt x="49" y="153"/>
                    </a:cubicBezTo>
                    <a:cubicBezTo>
                      <a:pt x="36" y="202"/>
                      <a:pt x="26" y="251"/>
                      <a:pt x="18" y="300"/>
                    </a:cubicBezTo>
                    <a:cubicBezTo>
                      <a:pt x="10" y="352"/>
                      <a:pt x="7" y="405"/>
                      <a:pt x="2" y="457"/>
                    </a:cubicBezTo>
                    <a:cubicBezTo>
                      <a:pt x="1" y="475"/>
                      <a:pt x="1" y="492"/>
                      <a:pt x="0" y="509"/>
                    </a:cubicBezTo>
                    <a:cubicBezTo>
                      <a:pt x="18" y="509"/>
                      <a:pt x="36" y="509"/>
                      <a:pt x="54" y="51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9" name="自由: 形状 192"/>
              <p:cNvSpPr/>
              <p:nvPr/>
            </p:nvSpPr>
            <p:spPr bwMode="auto">
              <a:xfrm>
                <a:off x="7306450" y="1868488"/>
                <a:ext cx="1314779" cy="1057273"/>
              </a:xfrm>
              <a:custGeom>
                <a:avLst/>
                <a:gdLst>
                  <a:gd name="connsiteX0" fmla="*/ 627997 w 1314779"/>
                  <a:gd name="connsiteY0" fmla="*/ 366713 h 1057273"/>
                  <a:gd name="connsiteX1" fmla="*/ 615073 w 1314779"/>
                  <a:gd name="connsiteY1" fmla="*/ 383913 h 1057273"/>
                  <a:gd name="connsiteX2" fmla="*/ 606457 w 1314779"/>
                  <a:gd name="connsiteY2" fmla="*/ 418312 h 1057273"/>
                  <a:gd name="connsiteX3" fmla="*/ 550452 w 1314779"/>
                  <a:gd name="connsiteY3" fmla="*/ 527960 h 1057273"/>
                  <a:gd name="connsiteX4" fmla="*/ 427672 w 1314779"/>
                  <a:gd name="connsiteY4" fmla="*/ 629008 h 1057273"/>
                  <a:gd name="connsiteX5" fmla="*/ 207961 w 1314779"/>
                  <a:gd name="connsiteY5" fmla="*/ 624708 h 1057273"/>
                  <a:gd name="connsiteX6" fmla="*/ 126108 w 1314779"/>
                  <a:gd name="connsiteY6" fmla="*/ 568809 h 1057273"/>
                  <a:gd name="connsiteX7" fmla="*/ 104567 w 1314779"/>
                  <a:gd name="connsiteY7" fmla="*/ 519360 h 1057273"/>
                  <a:gd name="connsiteX8" fmla="*/ 104567 w 1314779"/>
                  <a:gd name="connsiteY8" fmla="*/ 536560 h 1057273"/>
                  <a:gd name="connsiteX9" fmla="*/ 111029 w 1314779"/>
                  <a:gd name="connsiteY9" fmla="*/ 575259 h 1057273"/>
                  <a:gd name="connsiteX10" fmla="*/ 261812 w 1314779"/>
                  <a:gd name="connsiteY10" fmla="*/ 820355 h 1057273"/>
                  <a:gd name="connsiteX11" fmla="*/ 509525 w 1314779"/>
                  <a:gd name="connsiteY11" fmla="*/ 966552 h 1057273"/>
                  <a:gd name="connsiteX12" fmla="*/ 701234 w 1314779"/>
                  <a:gd name="connsiteY12" fmla="*/ 1009551 h 1057273"/>
                  <a:gd name="connsiteX13" fmla="*/ 989875 w 1314779"/>
                  <a:gd name="connsiteY13" fmla="*/ 964402 h 1057273"/>
                  <a:gd name="connsiteX14" fmla="*/ 1067420 w 1314779"/>
                  <a:gd name="connsiteY14" fmla="*/ 930003 h 1057273"/>
                  <a:gd name="connsiteX15" fmla="*/ 1205278 w 1314779"/>
                  <a:gd name="connsiteY15" fmla="*/ 568809 h 1057273"/>
                  <a:gd name="connsiteX16" fmla="*/ 1175121 w 1314779"/>
                  <a:gd name="connsiteY16" fmla="*/ 457011 h 1057273"/>
                  <a:gd name="connsiteX17" fmla="*/ 1168659 w 1314779"/>
                  <a:gd name="connsiteY17" fmla="*/ 459161 h 1057273"/>
                  <a:gd name="connsiteX18" fmla="*/ 1142811 w 1314779"/>
                  <a:gd name="connsiteY18" fmla="*/ 538710 h 1057273"/>
                  <a:gd name="connsiteX19" fmla="*/ 1048033 w 1314779"/>
                  <a:gd name="connsiteY19" fmla="*/ 629008 h 1057273"/>
                  <a:gd name="connsiteX20" fmla="*/ 864941 w 1314779"/>
                  <a:gd name="connsiteY20" fmla="*/ 641908 h 1057273"/>
                  <a:gd name="connsiteX21" fmla="*/ 742161 w 1314779"/>
                  <a:gd name="connsiteY21" fmla="*/ 581709 h 1057273"/>
                  <a:gd name="connsiteX22" fmla="*/ 638767 w 1314779"/>
                  <a:gd name="connsiteY22" fmla="*/ 383913 h 1057273"/>
                  <a:gd name="connsiteX23" fmla="*/ 627997 w 1314779"/>
                  <a:gd name="connsiteY23" fmla="*/ 366713 h 1057273"/>
                  <a:gd name="connsiteX24" fmla="*/ 298470 w 1314779"/>
                  <a:gd name="connsiteY24" fmla="*/ 293012 h 1057273"/>
                  <a:gd name="connsiteX25" fmla="*/ 201519 w 1314779"/>
                  <a:gd name="connsiteY25" fmla="*/ 307267 h 1057273"/>
                  <a:gd name="connsiteX26" fmla="*/ 169202 w 1314779"/>
                  <a:gd name="connsiteY26" fmla="*/ 356755 h 1057273"/>
                  <a:gd name="connsiteX27" fmla="*/ 207982 w 1314779"/>
                  <a:gd name="connsiteY27" fmla="*/ 503067 h 1057273"/>
                  <a:gd name="connsiteX28" fmla="*/ 229527 w 1314779"/>
                  <a:gd name="connsiteY28" fmla="*/ 524584 h 1057273"/>
                  <a:gd name="connsiteX29" fmla="*/ 328632 w 1314779"/>
                  <a:gd name="connsiteY29" fmla="*/ 546100 h 1057273"/>
                  <a:gd name="connsiteX30" fmla="*/ 328632 w 1314779"/>
                  <a:gd name="connsiteY30" fmla="*/ 541797 h 1057273"/>
                  <a:gd name="connsiteX31" fmla="*/ 341559 w 1314779"/>
                  <a:gd name="connsiteY31" fmla="*/ 541797 h 1057273"/>
                  <a:gd name="connsiteX32" fmla="*/ 444973 w 1314779"/>
                  <a:gd name="connsiteY32" fmla="*/ 500915 h 1057273"/>
                  <a:gd name="connsiteX33" fmla="*/ 511761 w 1314779"/>
                  <a:gd name="connsiteY33" fmla="*/ 378271 h 1057273"/>
                  <a:gd name="connsiteX34" fmla="*/ 481599 w 1314779"/>
                  <a:gd name="connsiteY34" fmla="*/ 315873 h 1057273"/>
                  <a:gd name="connsiteX35" fmla="*/ 395420 w 1314779"/>
                  <a:gd name="connsiteY35" fmla="*/ 296508 h 1057273"/>
                  <a:gd name="connsiteX36" fmla="*/ 298470 w 1314779"/>
                  <a:gd name="connsiteY36" fmla="*/ 293012 h 1057273"/>
                  <a:gd name="connsiteX37" fmla="*/ 924856 w 1314779"/>
                  <a:gd name="connsiteY37" fmla="*/ 290513 h 1057273"/>
                  <a:gd name="connsiteX38" fmla="*/ 771789 w 1314779"/>
                  <a:gd name="connsiteY38" fmla="*/ 318425 h 1057273"/>
                  <a:gd name="connsiteX39" fmla="*/ 743763 w 1314779"/>
                  <a:gd name="connsiteY39" fmla="*/ 346336 h 1057273"/>
                  <a:gd name="connsiteX40" fmla="*/ 750231 w 1314779"/>
                  <a:gd name="connsiteY40" fmla="*/ 400012 h 1057273"/>
                  <a:gd name="connsiteX41" fmla="*/ 782569 w 1314779"/>
                  <a:gd name="connsiteY41" fmla="*/ 464423 h 1057273"/>
                  <a:gd name="connsiteX42" fmla="*/ 853712 w 1314779"/>
                  <a:gd name="connsiteY42" fmla="*/ 535275 h 1057273"/>
                  <a:gd name="connsiteX43" fmla="*/ 1021870 w 1314779"/>
                  <a:gd name="connsiteY43" fmla="*/ 530981 h 1057273"/>
                  <a:gd name="connsiteX44" fmla="*/ 1045584 w 1314779"/>
                  <a:gd name="connsiteY44" fmla="*/ 509510 h 1057273"/>
                  <a:gd name="connsiteX45" fmla="*/ 1086545 w 1314779"/>
                  <a:gd name="connsiteY45" fmla="*/ 359218 h 1057273"/>
                  <a:gd name="connsiteX46" fmla="*/ 1064987 w 1314779"/>
                  <a:gd name="connsiteY46" fmla="*/ 318425 h 1057273"/>
                  <a:gd name="connsiteX47" fmla="*/ 924856 w 1314779"/>
                  <a:gd name="connsiteY47" fmla="*/ 290513 h 1057273"/>
                  <a:gd name="connsiteX48" fmla="*/ 619606 w 1314779"/>
                  <a:gd name="connsiteY48" fmla="*/ 51359 h 1057273"/>
                  <a:gd name="connsiteX49" fmla="*/ 509656 w 1314779"/>
                  <a:gd name="connsiteY49" fmla="*/ 57796 h 1057273"/>
                  <a:gd name="connsiteX50" fmla="*/ 309161 w 1314779"/>
                  <a:gd name="connsiteY50" fmla="*/ 152209 h 1057273"/>
                  <a:gd name="connsiteX51" fmla="*/ 259576 w 1314779"/>
                  <a:gd name="connsiteY51" fmla="*/ 190832 h 1057273"/>
                  <a:gd name="connsiteX52" fmla="*/ 270356 w 1314779"/>
                  <a:gd name="connsiteY52" fmla="*/ 192978 h 1057273"/>
                  <a:gd name="connsiteX53" fmla="*/ 283291 w 1314779"/>
                  <a:gd name="connsiteY53" fmla="*/ 192978 h 1057273"/>
                  <a:gd name="connsiteX54" fmla="*/ 526903 w 1314779"/>
                  <a:gd name="connsiteY54" fmla="*/ 225164 h 1057273"/>
                  <a:gd name="connsiteX55" fmla="*/ 654099 w 1314779"/>
                  <a:gd name="connsiteY55" fmla="*/ 244476 h 1057273"/>
                  <a:gd name="connsiteX56" fmla="*/ 679970 w 1314779"/>
                  <a:gd name="connsiteY56" fmla="*/ 244476 h 1057273"/>
                  <a:gd name="connsiteX57" fmla="*/ 695061 w 1314779"/>
                  <a:gd name="connsiteY57" fmla="*/ 240185 h 1057273"/>
                  <a:gd name="connsiteX58" fmla="*/ 867530 w 1314779"/>
                  <a:gd name="connsiteY58" fmla="*/ 197270 h 1057273"/>
                  <a:gd name="connsiteX59" fmla="*/ 958076 w 1314779"/>
                  <a:gd name="connsiteY59" fmla="*/ 192978 h 1057273"/>
                  <a:gd name="connsiteX60" fmla="*/ 958076 w 1314779"/>
                  <a:gd name="connsiteY60" fmla="*/ 188687 h 1057273"/>
                  <a:gd name="connsiteX61" fmla="*/ 953764 w 1314779"/>
                  <a:gd name="connsiteY61" fmla="*/ 184395 h 1057273"/>
                  <a:gd name="connsiteX62" fmla="*/ 619606 w 1314779"/>
                  <a:gd name="connsiteY62" fmla="*/ 51359 h 1057273"/>
                  <a:gd name="connsiteX63" fmla="*/ 636855 w 1314779"/>
                  <a:gd name="connsiteY63" fmla="*/ 0 h 1057273"/>
                  <a:gd name="connsiteX64" fmla="*/ 1082295 w 1314779"/>
                  <a:gd name="connsiteY64" fmla="*/ 176119 h 1057273"/>
                  <a:gd name="connsiteX65" fmla="*/ 1099510 w 1314779"/>
                  <a:gd name="connsiteY65" fmla="*/ 191154 h 1057273"/>
                  <a:gd name="connsiteX66" fmla="*/ 1185586 w 1314779"/>
                  <a:gd name="connsiteY66" fmla="*/ 240553 h 1057273"/>
                  <a:gd name="connsiteX67" fmla="*/ 1228624 w 1314779"/>
                  <a:gd name="connsiteY67" fmla="*/ 307135 h 1057273"/>
                  <a:gd name="connsiteX68" fmla="*/ 1237231 w 1314779"/>
                  <a:gd name="connsiteY68" fmla="*/ 356534 h 1057273"/>
                  <a:gd name="connsiteX69" fmla="*/ 1314699 w 1314779"/>
                  <a:gd name="connsiteY69" fmla="*/ 605678 h 1057273"/>
                  <a:gd name="connsiteX70" fmla="*/ 1198497 w 1314779"/>
                  <a:gd name="connsiteY70" fmla="*/ 893483 h 1057273"/>
                  <a:gd name="connsiteX71" fmla="*/ 1065080 w 1314779"/>
                  <a:gd name="connsiteY71" fmla="*/ 992282 h 1057273"/>
                  <a:gd name="connsiteX72" fmla="*/ 1037106 w 1314779"/>
                  <a:gd name="connsiteY72" fmla="*/ 1000873 h 1057273"/>
                  <a:gd name="connsiteX73" fmla="*/ 918752 w 1314779"/>
                  <a:gd name="connsiteY73" fmla="*/ 1028794 h 1057273"/>
                  <a:gd name="connsiteX74" fmla="*/ 813309 w 1314779"/>
                  <a:gd name="connsiteY74" fmla="*/ 1048124 h 1057273"/>
                  <a:gd name="connsiteX75" fmla="*/ 664829 w 1314779"/>
                  <a:gd name="connsiteY75" fmla="*/ 1056715 h 1057273"/>
                  <a:gd name="connsiteX76" fmla="*/ 150528 w 1314779"/>
                  <a:gd name="connsiteY76" fmla="*/ 839788 h 1057273"/>
                  <a:gd name="connsiteX77" fmla="*/ 17111 w 1314779"/>
                  <a:gd name="connsiteY77" fmla="*/ 625009 h 1057273"/>
                  <a:gd name="connsiteX78" fmla="*/ 32174 w 1314779"/>
                  <a:gd name="connsiteY78" fmla="*/ 365125 h 1057273"/>
                  <a:gd name="connsiteX79" fmla="*/ 34326 w 1314779"/>
                  <a:gd name="connsiteY79" fmla="*/ 330761 h 1057273"/>
                  <a:gd name="connsiteX80" fmla="*/ 25718 w 1314779"/>
                  <a:gd name="connsiteY80" fmla="*/ 298544 h 1057273"/>
                  <a:gd name="connsiteX81" fmla="*/ 70908 w 1314779"/>
                  <a:gd name="connsiteY81" fmla="*/ 231962 h 1057273"/>
                  <a:gd name="connsiteX82" fmla="*/ 126857 w 1314779"/>
                  <a:gd name="connsiteY82" fmla="*/ 221223 h 1057273"/>
                  <a:gd name="connsiteX83" fmla="*/ 148376 w 1314779"/>
                  <a:gd name="connsiteY83" fmla="*/ 210484 h 1057273"/>
                  <a:gd name="connsiteX84" fmla="*/ 449640 w 1314779"/>
                  <a:gd name="connsiteY84" fmla="*/ 32217 h 1057273"/>
                  <a:gd name="connsiteX85" fmla="*/ 501286 w 1314779"/>
                  <a:gd name="connsiteY85" fmla="*/ 19330 h 1057273"/>
                  <a:gd name="connsiteX86" fmla="*/ 636855 w 1314779"/>
                  <a:gd name="connsiteY86" fmla="*/ 0 h 10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14779" h="1057273">
                    <a:moveTo>
                      <a:pt x="627997" y="366713"/>
                    </a:moveTo>
                    <a:cubicBezTo>
                      <a:pt x="623689" y="373163"/>
                      <a:pt x="617227" y="377463"/>
                      <a:pt x="615073" y="383913"/>
                    </a:cubicBezTo>
                    <a:cubicBezTo>
                      <a:pt x="610765" y="394663"/>
                      <a:pt x="610765" y="407562"/>
                      <a:pt x="606457" y="418312"/>
                    </a:cubicBezTo>
                    <a:cubicBezTo>
                      <a:pt x="589225" y="454861"/>
                      <a:pt x="569838" y="491411"/>
                      <a:pt x="550452" y="527960"/>
                    </a:cubicBezTo>
                    <a:cubicBezTo>
                      <a:pt x="522450" y="577409"/>
                      <a:pt x="483677" y="613959"/>
                      <a:pt x="427672" y="629008"/>
                    </a:cubicBezTo>
                    <a:cubicBezTo>
                      <a:pt x="354435" y="648358"/>
                      <a:pt x="281198" y="646208"/>
                      <a:pt x="207961" y="624708"/>
                    </a:cubicBezTo>
                    <a:cubicBezTo>
                      <a:pt x="175650" y="616109"/>
                      <a:pt x="143340" y="601059"/>
                      <a:pt x="126108" y="568809"/>
                    </a:cubicBezTo>
                    <a:cubicBezTo>
                      <a:pt x="117491" y="553760"/>
                      <a:pt x="111029" y="536560"/>
                      <a:pt x="104567" y="519360"/>
                    </a:cubicBezTo>
                    <a:cubicBezTo>
                      <a:pt x="104567" y="527960"/>
                      <a:pt x="102413" y="532260"/>
                      <a:pt x="104567" y="536560"/>
                    </a:cubicBezTo>
                    <a:cubicBezTo>
                      <a:pt x="106721" y="549460"/>
                      <a:pt x="106721" y="562360"/>
                      <a:pt x="111029" y="575259"/>
                    </a:cubicBezTo>
                    <a:cubicBezTo>
                      <a:pt x="136878" y="672007"/>
                      <a:pt x="188575" y="753706"/>
                      <a:pt x="261812" y="820355"/>
                    </a:cubicBezTo>
                    <a:cubicBezTo>
                      <a:pt x="335049" y="887004"/>
                      <a:pt x="416902" y="934303"/>
                      <a:pt x="509525" y="966552"/>
                    </a:cubicBezTo>
                    <a:cubicBezTo>
                      <a:pt x="571992" y="990202"/>
                      <a:pt x="636613" y="1005251"/>
                      <a:pt x="701234" y="1009551"/>
                    </a:cubicBezTo>
                    <a:cubicBezTo>
                      <a:pt x="800320" y="1016001"/>
                      <a:pt x="897251" y="1003101"/>
                      <a:pt x="989875" y="964402"/>
                    </a:cubicBezTo>
                    <a:cubicBezTo>
                      <a:pt x="1015723" y="953652"/>
                      <a:pt x="1045879" y="947202"/>
                      <a:pt x="1067420" y="930003"/>
                    </a:cubicBezTo>
                    <a:cubicBezTo>
                      <a:pt x="1183737" y="837554"/>
                      <a:pt x="1231126" y="717157"/>
                      <a:pt x="1205278" y="568809"/>
                    </a:cubicBezTo>
                    <a:cubicBezTo>
                      <a:pt x="1198816" y="532260"/>
                      <a:pt x="1185891" y="495711"/>
                      <a:pt x="1175121" y="457011"/>
                    </a:cubicBezTo>
                    <a:cubicBezTo>
                      <a:pt x="1172967" y="459161"/>
                      <a:pt x="1170813" y="459161"/>
                      <a:pt x="1168659" y="459161"/>
                    </a:cubicBezTo>
                    <a:cubicBezTo>
                      <a:pt x="1160043" y="484961"/>
                      <a:pt x="1151427" y="512910"/>
                      <a:pt x="1142811" y="538710"/>
                    </a:cubicBezTo>
                    <a:cubicBezTo>
                      <a:pt x="1129886" y="588159"/>
                      <a:pt x="1095422" y="616109"/>
                      <a:pt x="1048033" y="629008"/>
                    </a:cubicBezTo>
                    <a:cubicBezTo>
                      <a:pt x="987721" y="646208"/>
                      <a:pt x="927408" y="650508"/>
                      <a:pt x="864941" y="641908"/>
                    </a:cubicBezTo>
                    <a:cubicBezTo>
                      <a:pt x="817552" y="635458"/>
                      <a:pt x="772317" y="618258"/>
                      <a:pt x="742161" y="581709"/>
                    </a:cubicBezTo>
                    <a:cubicBezTo>
                      <a:pt x="692618" y="523660"/>
                      <a:pt x="656000" y="457011"/>
                      <a:pt x="638767" y="383913"/>
                    </a:cubicBezTo>
                    <a:cubicBezTo>
                      <a:pt x="636613" y="377463"/>
                      <a:pt x="632305" y="373163"/>
                      <a:pt x="627997" y="366713"/>
                    </a:cubicBezTo>
                    <a:close/>
                    <a:moveTo>
                      <a:pt x="298470" y="293012"/>
                    </a:moveTo>
                    <a:cubicBezTo>
                      <a:pt x="266153" y="295433"/>
                      <a:pt x="233836" y="300812"/>
                      <a:pt x="201519" y="307267"/>
                    </a:cubicBezTo>
                    <a:cubicBezTo>
                      <a:pt x="175665" y="313722"/>
                      <a:pt x="162738" y="330935"/>
                      <a:pt x="169202" y="356755"/>
                    </a:cubicBezTo>
                    <a:cubicBezTo>
                      <a:pt x="179974" y="404091"/>
                      <a:pt x="192901" y="453579"/>
                      <a:pt x="207982" y="503067"/>
                    </a:cubicBezTo>
                    <a:cubicBezTo>
                      <a:pt x="210136" y="511674"/>
                      <a:pt x="220909" y="522432"/>
                      <a:pt x="229527" y="524584"/>
                    </a:cubicBezTo>
                    <a:cubicBezTo>
                      <a:pt x="261844" y="533190"/>
                      <a:pt x="296315" y="539645"/>
                      <a:pt x="328632" y="546100"/>
                    </a:cubicBezTo>
                    <a:cubicBezTo>
                      <a:pt x="328632" y="543948"/>
                      <a:pt x="328632" y="543948"/>
                      <a:pt x="328632" y="541797"/>
                    </a:cubicBezTo>
                    <a:cubicBezTo>
                      <a:pt x="332941" y="541797"/>
                      <a:pt x="337250" y="541797"/>
                      <a:pt x="341559" y="541797"/>
                    </a:cubicBezTo>
                    <a:cubicBezTo>
                      <a:pt x="380339" y="537494"/>
                      <a:pt x="421274" y="535342"/>
                      <a:pt x="444973" y="500915"/>
                    </a:cubicBezTo>
                    <a:cubicBezTo>
                      <a:pt x="470827" y="462186"/>
                      <a:pt x="492371" y="419153"/>
                      <a:pt x="511761" y="378271"/>
                    </a:cubicBezTo>
                    <a:cubicBezTo>
                      <a:pt x="524688" y="354603"/>
                      <a:pt x="507453" y="322328"/>
                      <a:pt x="481599" y="315873"/>
                    </a:cubicBezTo>
                    <a:cubicBezTo>
                      <a:pt x="453591" y="307267"/>
                      <a:pt x="423428" y="300812"/>
                      <a:pt x="395420" y="296508"/>
                    </a:cubicBezTo>
                    <a:cubicBezTo>
                      <a:pt x="363103" y="291129"/>
                      <a:pt x="330786" y="290591"/>
                      <a:pt x="298470" y="293012"/>
                    </a:cubicBezTo>
                    <a:close/>
                    <a:moveTo>
                      <a:pt x="924856" y="290513"/>
                    </a:moveTo>
                    <a:cubicBezTo>
                      <a:pt x="870959" y="301248"/>
                      <a:pt x="821374" y="309836"/>
                      <a:pt x="771789" y="318425"/>
                    </a:cubicBezTo>
                    <a:cubicBezTo>
                      <a:pt x="756698" y="320572"/>
                      <a:pt x="743763" y="331307"/>
                      <a:pt x="743763" y="346336"/>
                    </a:cubicBezTo>
                    <a:cubicBezTo>
                      <a:pt x="743763" y="363512"/>
                      <a:pt x="743763" y="382836"/>
                      <a:pt x="750231" y="400012"/>
                    </a:cubicBezTo>
                    <a:cubicBezTo>
                      <a:pt x="756698" y="423629"/>
                      <a:pt x="769634" y="445099"/>
                      <a:pt x="782569" y="464423"/>
                    </a:cubicBezTo>
                    <a:cubicBezTo>
                      <a:pt x="799816" y="494481"/>
                      <a:pt x="817063" y="524540"/>
                      <a:pt x="853712" y="535275"/>
                    </a:cubicBezTo>
                    <a:cubicBezTo>
                      <a:pt x="911921" y="552451"/>
                      <a:pt x="965817" y="546010"/>
                      <a:pt x="1021870" y="530981"/>
                    </a:cubicBezTo>
                    <a:cubicBezTo>
                      <a:pt x="1030493" y="528834"/>
                      <a:pt x="1041272" y="518099"/>
                      <a:pt x="1045584" y="509510"/>
                    </a:cubicBezTo>
                    <a:cubicBezTo>
                      <a:pt x="1060675" y="460129"/>
                      <a:pt x="1073610" y="410747"/>
                      <a:pt x="1086545" y="359218"/>
                    </a:cubicBezTo>
                    <a:cubicBezTo>
                      <a:pt x="1093013" y="339895"/>
                      <a:pt x="1084390" y="322719"/>
                      <a:pt x="1064987" y="318425"/>
                    </a:cubicBezTo>
                    <a:cubicBezTo>
                      <a:pt x="1017558" y="309836"/>
                      <a:pt x="970129" y="301248"/>
                      <a:pt x="924856" y="290513"/>
                    </a:cubicBezTo>
                    <a:close/>
                    <a:moveTo>
                      <a:pt x="619606" y="51359"/>
                    </a:moveTo>
                    <a:cubicBezTo>
                      <a:pt x="582956" y="49213"/>
                      <a:pt x="546306" y="51359"/>
                      <a:pt x="509656" y="57796"/>
                    </a:cubicBezTo>
                    <a:cubicBezTo>
                      <a:pt x="436357" y="72816"/>
                      <a:pt x="371681" y="111440"/>
                      <a:pt x="309161" y="152209"/>
                    </a:cubicBezTo>
                    <a:cubicBezTo>
                      <a:pt x="291914" y="162938"/>
                      <a:pt x="276823" y="175812"/>
                      <a:pt x="259576" y="190832"/>
                    </a:cubicBezTo>
                    <a:cubicBezTo>
                      <a:pt x="266044" y="192978"/>
                      <a:pt x="268200" y="192978"/>
                      <a:pt x="270356" y="192978"/>
                    </a:cubicBezTo>
                    <a:cubicBezTo>
                      <a:pt x="274667" y="192978"/>
                      <a:pt x="278979" y="192978"/>
                      <a:pt x="283291" y="192978"/>
                    </a:cubicBezTo>
                    <a:cubicBezTo>
                      <a:pt x="367369" y="184395"/>
                      <a:pt x="451448" y="192978"/>
                      <a:pt x="526903" y="225164"/>
                    </a:cubicBezTo>
                    <a:cubicBezTo>
                      <a:pt x="570021" y="242330"/>
                      <a:pt x="610982" y="244476"/>
                      <a:pt x="654099" y="244476"/>
                    </a:cubicBezTo>
                    <a:cubicBezTo>
                      <a:pt x="662723" y="244476"/>
                      <a:pt x="671346" y="244476"/>
                      <a:pt x="679970" y="244476"/>
                    </a:cubicBezTo>
                    <a:cubicBezTo>
                      <a:pt x="684281" y="244476"/>
                      <a:pt x="690749" y="244476"/>
                      <a:pt x="695061" y="240185"/>
                    </a:cubicBezTo>
                    <a:cubicBezTo>
                      <a:pt x="748957" y="210144"/>
                      <a:pt x="807166" y="203707"/>
                      <a:pt x="867530" y="197270"/>
                    </a:cubicBezTo>
                    <a:cubicBezTo>
                      <a:pt x="897712" y="195124"/>
                      <a:pt x="927894" y="195124"/>
                      <a:pt x="958076" y="192978"/>
                    </a:cubicBezTo>
                    <a:cubicBezTo>
                      <a:pt x="958076" y="190832"/>
                      <a:pt x="958076" y="188687"/>
                      <a:pt x="958076" y="188687"/>
                    </a:cubicBezTo>
                    <a:cubicBezTo>
                      <a:pt x="955920" y="186541"/>
                      <a:pt x="955920" y="186541"/>
                      <a:pt x="953764" y="184395"/>
                    </a:cubicBezTo>
                    <a:cubicBezTo>
                      <a:pt x="854595" y="109294"/>
                      <a:pt x="744646" y="62088"/>
                      <a:pt x="619606" y="51359"/>
                    </a:cubicBezTo>
                    <a:close/>
                    <a:moveTo>
                      <a:pt x="636855" y="0"/>
                    </a:moveTo>
                    <a:cubicBezTo>
                      <a:pt x="806854" y="6443"/>
                      <a:pt x="955334" y="68730"/>
                      <a:pt x="1082295" y="176119"/>
                    </a:cubicBezTo>
                    <a:cubicBezTo>
                      <a:pt x="1088751" y="182563"/>
                      <a:pt x="1095206" y="186858"/>
                      <a:pt x="1099510" y="191154"/>
                    </a:cubicBezTo>
                    <a:cubicBezTo>
                      <a:pt x="1123181" y="216927"/>
                      <a:pt x="1149004" y="234110"/>
                      <a:pt x="1185586" y="240553"/>
                    </a:cubicBezTo>
                    <a:cubicBezTo>
                      <a:pt x="1224320" y="246997"/>
                      <a:pt x="1235079" y="268475"/>
                      <a:pt x="1228624" y="307135"/>
                    </a:cubicBezTo>
                    <a:cubicBezTo>
                      <a:pt x="1224320" y="324317"/>
                      <a:pt x="1226472" y="339352"/>
                      <a:pt x="1237231" y="356534"/>
                    </a:cubicBezTo>
                    <a:cubicBezTo>
                      <a:pt x="1282421" y="433855"/>
                      <a:pt x="1312547" y="515471"/>
                      <a:pt x="1314699" y="605678"/>
                    </a:cubicBezTo>
                    <a:cubicBezTo>
                      <a:pt x="1316851" y="719512"/>
                      <a:pt x="1275965" y="814015"/>
                      <a:pt x="1198497" y="893483"/>
                    </a:cubicBezTo>
                    <a:cubicBezTo>
                      <a:pt x="1157611" y="934291"/>
                      <a:pt x="1114574" y="968656"/>
                      <a:pt x="1065080" y="992282"/>
                    </a:cubicBezTo>
                    <a:cubicBezTo>
                      <a:pt x="1056473" y="996577"/>
                      <a:pt x="1045713" y="1000873"/>
                      <a:pt x="1037106" y="1000873"/>
                    </a:cubicBezTo>
                    <a:cubicBezTo>
                      <a:pt x="994068" y="998725"/>
                      <a:pt x="957486" y="1022351"/>
                      <a:pt x="918752" y="1028794"/>
                    </a:cubicBezTo>
                    <a:cubicBezTo>
                      <a:pt x="882170" y="1035237"/>
                      <a:pt x="847740" y="1045976"/>
                      <a:pt x="813309" y="1048124"/>
                    </a:cubicBezTo>
                    <a:cubicBezTo>
                      <a:pt x="763816" y="1054568"/>
                      <a:pt x="714323" y="1058863"/>
                      <a:pt x="664829" y="1056715"/>
                    </a:cubicBezTo>
                    <a:cubicBezTo>
                      <a:pt x="469007" y="1045976"/>
                      <a:pt x="292553" y="979395"/>
                      <a:pt x="150528" y="839788"/>
                    </a:cubicBezTo>
                    <a:cubicBezTo>
                      <a:pt x="88123" y="779650"/>
                      <a:pt x="42934" y="708773"/>
                      <a:pt x="17111" y="625009"/>
                    </a:cubicBezTo>
                    <a:cubicBezTo>
                      <a:pt x="-8712" y="536949"/>
                      <a:pt x="-6560" y="448889"/>
                      <a:pt x="32174" y="365125"/>
                    </a:cubicBezTo>
                    <a:cubicBezTo>
                      <a:pt x="36478" y="354386"/>
                      <a:pt x="36478" y="341500"/>
                      <a:pt x="34326" y="330761"/>
                    </a:cubicBezTo>
                    <a:cubicBezTo>
                      <a:pt x="34326" y="320022"/>
                      <a:pt x="27870" y="309283"/>
                      <a:pt x="25718" y="298544"/>
                    </a:cubicBezTo>
                    <a:cubicBezTo>
                      <a:pt x="19263" y="264179"/>
                      <a:pt x="34326" y="240553"/>
                      <a:pt x="70908" y="231962"/>
                    </a:cubicBezTo>
                    <a:cubicBezTo>
                      <a:pt x="90275" y="229814"/>
                      <a:pt x="107490" y="225519"/>
                      <a:pt x="126857" y="221223"/>
                    </a:cubicBezTo>
                    <a:cubicBezTo>
                      <a:pt x="133313" y="219075"/>
                      <a:pt x="141920" y="214780"/>
                      <a:pt x="148376" y="210484"/>
                    </a:cubicBezTo>
                    <a:cubicBezTo>
                      <a:pt x="236603" y="131016"/>
                      <a:pt x="337742" y="73025"/>
                      <a:pt x="449640" y="32217"/>
                    </a:cubicBezTo>
                    <a:cubicBezTo>
                      <a:pt x="466855" y="27921"/>
                      <a:pt x="484071" y="21478"/>
                      <a:pt x="501286" y="19330"/>
                    </a:cubicBezTo>
                    <a:cubicBezTo>
                      <a:pt x="546475" y="12887"/>
                      <a:pt x="591665" y="6443"/>
                      <a:pt x="63685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>
                <a:noAutofit/>
              </a:bodyPr>
              <a:lstStyle/>
              <a:p>
                <a:endParaRPr lang="zh-CN" altLang="en-US" sz="2400"/>
              </a:p>
            </p:txBody>
          </p:sp>
          <p:sp>
            <p:nvSpPr>
              <p:cNvPr id="10" name="chenying0907 12"/>
              <p:cNvSpPr/>
              <p:nvPr/>
            </p:nvSpPr>
            <p:spPr bwMode="auto">
              <a:xfrm>
                <a:off x="7443788" y="2952751"/>
                <a:ext cx="1379538" cy="1371600"/>
              </a:xfrm>
              <a:custGeom>
                <a:avLst/>
                <a:gdLst>
                  <a:gd name="T0" fmla="*/ 423 w 641"/>
                  <a:gd name="T1" fmla="*/ 557 h 638"/>
                  <a:gd name="T2" fmla="*/ 448 w 641"/>
                  <a:gd name="T3" fmla="*/ 559 h 638"/>
                  <a:gd name="T4" fmla="*/ 532 w 641"/>
                  <a:gd name="T5" fmla="*/ 557 h 638"/>
                  <a:gd name="T6" fmla="*/ 558 w 641"/>
                  <a:gd name="T7" fmla="*/ 550 h 638"/>
                  <a:gd name="T8" fmla="*/ 583 w 641"/>
                  <a:gd name="T9" fmla="*/ 507 h 638"/>
                  <a:gd name="T10" fmla="*/ 579 w 641"/>
                  <a:gd name="T11" fmla="*/ 405 h 638"/>
                  <a:gd name="T12" fmla="*/ 539 w 641"/>
                  <a:gd name="T13" fmla="*/ 250 h 638"/>
                  <a:gd name="T14" fmla="*/ 500 w 641"/>
                  <a:gd name="T15" fmla="*/ 174 h 638"/>
                  <a:gd name="T16" fmla="*/ 470 w 641"/>
                  <a:gd name="T17" fmla="*/ 152 h 638"/>
                  <a:gd name="T18" fmla="*/ 463 w 641"/>
                  <a:gd name="T19" fmla="*/ 122 h 638"/>
                  <a:gd name="T20" fmla="*/ 501 w 641"/>
                  <a:gd name="T21" fmla="*/ 114 h 638"/>
                  <a:gd name="T22" fmla="*/ 562 w 641"/>
                  <a:gd name="T23" fmla="*/ 170 h 638"/>
                  <a:gd name="T24" fmla="*/ 619 w 641"/>
                  <a:gd name="T25" fmla="*/ 318 h 638"/>
                  <a:gd name="T26" fmla="*/ 640 w 641"/>
                  <a:gd name="T27" fmla="*/ 482 h 638"/>
                  <a:gd name="T28" fmla="*/ 627 w 641"/>
                  <a:gd name="T29" fmla="*/ 543 h 638"/>
                  <a:gd name="T30" fmla="*/ 565 w 641"/>
                  <a:gd name="T31" fmla="*/ 591 h 638"/>
                  <a:gd name="T32" fmla="*/ 435 w 641"/>
                  <a:gd name="T33" fmla="*/ 600 h 638"/>
                  <a:gd name="T34" fmla="*/ 426 w 641"/>
                  <a:gd name="T35" fmla="*/ 599 h 638"/>
                  <a:gd name="T36" fmla="*/ 416 w 641"/>
                  <a:gd name="T37" fmla="*/ 607 h 638"/>
                  <a:gd name="T38" fmla="*/ 405 w 641"/>
                  <a:gd name="T39" fmla="*/ 629 h 638"/>
                  <a:gd name="T40" fmla="*/ 367 w 641"/>
                  <a:gd name="T41" fmla="*/ 636 h 638"/>
                  <a:gd name="T42" fmla="*/ 360 w 641"/>
                  <a:gd name="T43" fmla="*/ 627 h 638"/>
                  <a:gd name="T44" fmla="*/ 364 w 641"/>
                  <a:gd name="T45" fmla="*/ 604 h 638"/>
                  <a:gd name="T46" fmla="*/ 355 w 641"/>
                  <a:gd name="T47" fmla="*/ 593 h 638"/>
                  <a:gd name="T48" fmla="*/ 281 w 641"/>
                  <a:gd name="T49" fmla="*/ 584 h 638"/>
                  <a:gd name="T50" fmla="*/ 207 w 641"/>
                  <a:gd name="T51" fmla="*/ 576 h 638"/>
                  <a:gd name="T52" fmla="*/ 183 w 641"/>
                  <a:gd name="T53" fmla="*/ 583 h 638"/>
                  <a:gd name="T54" fmla="*/ 7 w 641"/>
                  <a:gd name="T55" fmla="*/ 561 h 638"/>
                  <a:gd name="T56" fmla="*/ 10 w 641"/>
                  <a:gd name="T57" fmla="*/ 544 h 638"/>
                  <a:gd name="T58" fmla="*/ 53 w 641"/>
                  <a:gd name="T59" fmla="*/ 531 h 638"/>
                  <a:gd name="T60" fmla="*/ 66 w 641"/>
                  <a:gd name="T61" fmla="*/ 538 h 638"/>
                  <a:gd name="T62" fmla="*/ 122 w 641"/>
                  <a:gd name="T63" fmla="*/ 579 h 638"/>
                  <a:gd name="T64" fmla="*/ 141 w 641"/>
                  <a:gd name="T65" fmla="*/ 574 h 638"/>
                  <a:gd name="T66" fmla="*/ 169 w 641"/>
                  <a:gd name="T67" fmla="*/ 544 h 638"/>
                  <a:gd name="T68" fmla="*/ 193 w 641"/>
                  <a:gd name="T69" fmla="*/ 535 h 638"/>
                  <a:gd name="T70" fmla="*/ 285 w 641"/>
                  <a:gd name="T71" fmla="*/ 541 h 638"/>
                  <a:gd name="T72" fmla="*/ 359 w 641"/>
                  <a:gd name="T73" fmla="*/ 551 h 638"/>
                  <a:gd name="T74" fmla="*/ 372 w 641"/>
                  <a:gd name="T75" fmla="*/ 540 h 638"/>
                  <a:gd name="T76" fmla="*/ 376 w 641"/>
                  <a:gd name="T77" fmla="*/ 456 h 638"/>
                  <a:gd name="T78" fmla="*/ 365 w 641"/>
                  <a:gd name="T79" fmla="*/ 320 h 638"/>
                  <a:gd name="T80" fmla="*/ 323 w 641"/>
                  <a:gd name="T81" fmla="*/ 165 h 638"/>
                  <a:gd name="T82" fmla="*/ 263 w 641"/>
                  <a:gd name="T83" fmla="*/ 25 h 638"/>
                  <a:gd name="T84" fmla="*/ 266 w 641"/>
                  <a:gd name="T85" fmla="*/ 12 h 638"/>
                  <a:gd name="T86" fmla="*/ 302 w 641"/>
                  <a:gd name="T87" fmla="*/ 1 h 638"/>
                  <a:gd name="T88" fmla="*/ 315 w 641"/>
                  <a:gd name="T89" fmla="*/ 9 h 638"/>
                  <a:gd name="T90" fmla="*/ 372 w 641"/>
                  <a:gd name="T91" fmla="*/ 136 h 638"/>
                  <a:gd name="T92" fmla="*/ 402 w 641"/>
                  <a:gd name="T93" fmla="*/ 228 h 638"/>
                  <a:gd name="T94" fmla="*/ 422 w 641"/>
                  <a:gd name="T95" fmla="*/ 335 h 638"/>
                  <a:gd name="T96" fmla="*/ 429 w 641"/>
                  <a:gd name="T97" fmla="*/ 456 h 638"/>
                  <a:gd name="T98" fmla="*/ 423 w 641"/>
                  <a:gd name="T99" fmla="*/ 550 h 638"/>
                  <a:gd name="T100" fmla="*/ 423 w 641"/>
                  <a:gd name="T101" fmla="*/ 55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1" h="638">
                    <a:moveTo>
                      <a:pt x="423" y="557"/>
                    </a:moveTo>
                    <a:cubicBezTo>
                      <a:pt x="432" y="557"/>
                      <a:pt x="440" y="559"/>
                      <a:pt x="448" y="559"/>
                    </a:cubicBezTo>
                    <a:cubicBezTo>
                      <a:pt x="476" y="558"/>
                      <a:pt x="504" y="558"/>
                      <a:pt x="532" y="557"/>
                    </a:cubicBezTo>
                    <a:cubicBezTo>
                      <a:pt x="541" y="556"/>
                      <a:pt x="550" y="553"/>
                      <a:pt x="558" y="550"/>
                    </a:cubicBezTo>
                    <a:cubicBezTo>
                      <a:pt x="579" y="543"/>
                      <a:pt x="582" y="524"/>
                      <a:pt x="583" y="507"/>
                    </a:cubicBezTo>
                    <a:cubicBezTo>
                      <a:pt x="586" y="473"/>
                      <a:pt x="585" y="439"/>
                      <a:pt x="579" y="405"/>
                    </a:cubicBezTo>
                    <a:cubicBezTo>
                      <a:pt x="571" y="352"/>
                      <a:pt x="558" y="300"/>
                      <a:pt x="539" y="250"/>
                    </a:cubicBezTo>
                    <a:cubicBezTo>
                      <a:pt x="529" y="223"/>
                      <a:pt x="517" y="197"/>
                      <a:pt x="500" y="174"/>
                    </a:cubicBezTo>
                    <a:cubicBezTo>
                      <a:pt x="492" y="164"/>
                      <a:pt x="483" y="155"/>
                      <a:pt x="470" y="152"/>
                    </a:cubicBezTo>
                    <a:cubicBezTo>
                      <a:pt x="455" y="147"/>
                      <a:pt x="451" y="133"/>
                      <a:pt x="463" y="122"/>
                    </a:cubicBezTo>
                    <a:cubicBezTo>
                      <a:pt x="474" y="112"/>
                      <a:pt x="487" y="110"/>
                      <a:pt x="501" y="114"/>
                    </a:cubicBezTo>
                    <a:cubicBezTo>
                      <a:pt x="530" y="123"/>
                      <a:pt x="548" y="145"/>
                      <a:pt x="562" y="170"/>
                    </a:cubicBezTo>
                    <a:cubicBezTo>
                      <a:pt x="589" y="216"/>
                      <a:pt x="606" y="266"/>
                      <a:pt x="619" y="318"/>
                    </a:cubicBezTo>
                    <a:cubicBezTo>
                      <a:pt x="632" y="372"/>
                      <a:pt x="641" y="427"/>
                      <a:pt x="640" y="482"/>
                    </a:cubicBezTo>
                    <a:cubicBezTo>
                      <a:pt x="639" y="503"/>
                      <a:pt x="636" y="524"/>
                      <a:pt x="627" y="543"/>
                    </a:cubicBezTo>
                    <a:cubicBezTo>
                      <a:pt x="615" y="569"/>
                      <a:pt x="592" y="583"/>
                      <a:pt x="565" y="591"/>
                    </a:cubicBezTo>
                    <a:cubicBezTo>
                      <a:pt x="523" y="603"/>
                      <a:pt x="479" y="604"/>
                      <a:pt x="435" y="600"/>
                    </a:cubicBezTo>
                    <a:cubicBezTo>
                      <a:pt x="432" y="599"/>
                      <a:pt x="429" y="599"/>
                      <a:pt x="426" y="599"/>
                    </a:cubicBezTo>
                    <a:cubicBezTo>
                      <a:pt x="419" y="598"/>
                      <a:pt x="417" y="600"/>
                      <a:pt x="416" y="607"/>
                    </a:cubicBezTo>
                    <a:cubicBezTo>
                      <a:pt x="414" y="615"/>
                      <a:pt x="414" y="625"/>
                      <a:pt x="405" y="629"/>
                    </a:cubicBezTo>
                    <a:cubicBezTo>
                      <a:pt x="393" y="635"/>
                      <a:pt x="381" y="638"/>
                      <a:pt x="367" y="636"/>
                    </a:cubicBezTo>
                    <a:cubicBezTo>
                      <a:pt x="362" y="636"/>
                      <a:pt x="360" y="633"/>
                      <a:pt x="360" y="627"/>
                    </a:cubicBezTo>
                    <a:cubicBezTo>
                      <a:pt x="361" y="619"/>
                      <a:pt x="362" y="611"/>
                      <a:pt x="364" y="604"/>
                    </a:cubicBezTo>
                    <a:cubicBezTo>
                      <a:pt x="367" y="595"/>
                      <a:pt x="363" y="593"/>
                      <a:pt x="355" y="593"/>
                    </a:cubicBezTo>
                    <a:cubicBezTo>
                      <a:pt x="331" y="590"/>
                      <a:pt x="306" y="587"/>
                      <a:pt x="281" y="584"/>
                    </a:cubicBezTo>
                    <a:cubicBezTo>
                      <a:pt x="257" y="582"/>
                      <a:pt x="232" y="579"/>
                      <a:pt x="207" y="576"/>
                    </a:cubicBezTo>
                    <a:cubicBezTo>
                      <a:pt x="197" y="575"/>
                      <a:pt x="191" y="578"/>
                      <a:pt x="183" y="583"/>
                    </a:cubicBezTo>
                    <a:cubicBezTo>
                      <a:pt x="130" y="625"/>
                      <a:pt x="47" y="613"/>
                      <a:pt x="7" y="561"/>
                    </a:cubicBezTo>
                    <a:cubicBezTo>
                      <a:pt x="0" y="552"/>
                      <a:pt x="1" y="549"/>
                      <a:pt x="10" y="544"/>
                    </a:cubicBezTo>
                    <a:cubicBezTo>
                      <a:pt x="23" y="536"/>
                      <a:pt x="37" y="530"/>
                      <a:pt x="53" y="531"/>
                    </a:cubicBezTo>
                    <a:cubicBezTo>
                      <a:pt x="57" y="531"/>
                      <a:pt x="63" y="534"/>
                      <a:pt x="66" y="538"/>
                    </a:cubicBezTo>
                    <a:cubicBezTo>
                      <a:pt x="80" y="558"/>
                      <a:pt x="100" y="570"/>
                      <a:pt x="122" y="579"/>
                    </a:cubicBezTo>
                    <a:cubicBezTo>
                      <a:pt x="129" y="582"/>
                      <a:pt x="134" y="580"/>
                      <a:pt x="141" y="574"/>
                    </a:cubicBezTo>
                    <a:cubicBezTo>
                      <a:pt x="150" y="564"/>
                      <a:pt x="161" y="556"/>
                      <a:pt x="169" y="544"/>
                    </a:cubicBezTo>
                    <a:cubicBezTo>
                      <a:pt x="173" y="538"/>
                      <a:pt x="185" y="535"/>
                      <a:pt x="193" y="535"/>
                    </a:cubicBezTo>
                    <a:cubicBezTo>
                      <a:pt x="224" y="536"/>
                      <a:pt x="254" y="538"/>
                      <a:pt x="285" y="541"/>
                    </a:cubicBezTo>
                    <a:cubicBezTo>
                      <a:pt x="310" y="544"/>
                      <a:pt x="334" y="548"/>
                      <a:pt x="359" y="551"/>
                    </a:cubicBezTo>
                    <a:cubicBezTo>
                      <a:pt x="371" y="552"/>
                      <a:pt x="371" y="552"/>
                      <a:pt x="372" y="540"/>
                    </a:cubicBezTo>
                    <a:cubicBezTo>
                      <a:pt x="373" y="512"/>
                      <a:pt x="377" y="484"/>
                      <a:pt x="376" y="456"/>
                    </a:cubicBezTo>
                    <a:cubicBezTo>
                      <a:pt x="374" y="411"/>
                      <a:pt x="372" y="365"/>
                      <a:pt x="365" y="320"/>
                    </a:cubicBezTo>
                    <a:cubicBezTo>
                      <a:pt x="357" y="267"/>
                      <a:pt x="343" y="215"/>
                      <a:pt x="323" y="165"/>
                    </a:cubicBezTo>
                    <a:cubicBezTo>
                      <a:pt x="304" y="118"/>
                      <a:pt x="283" y="72"/>
                      <a:pt x="263" y="25"/>
                    </a:cubicBezTo>
                    <a:cubicBezTo>
                      <a:pt x="260" y="19"/>
                      <a:pt x="262" y="14"/>
                      <a:pt x="266" y="12"/>
                    </a:cubicBezTo>
                    <a:cubicBezTo>
                      <a:pt x="278" y="8"/>
                      <a:pt x="290" y="4"/>
                      <a:pt x="302" y="1"/>
                    </a:cubicBezTo>
                    <a:cubicBezTo>
                      <a:pt x="306" y="0"/>
                      <a:pt x="314" y="5"/>
                      <a:pt x="315" y="9"/>
                    </a:cubicBezTo>
                    <a:cubicBezTo>
                      <a:pt x="335" y="51"/>
                      <a:pt x="355" y="93"/>
                      <a:pt x="372" y="136"/>
                    </a:cubicBezTo>
                    <a:cubicBezTo>
                      <a:pt x="384" y="166"/>
                      <a:pt x="394" y="197"/>
                      <a:pt x="402" y="228"/>
                    </a:cubicBezTo>
                    <a:cubicBezTo>
                      <a:pt x="411" y="263"/>
                      <a:pt x="418" y="299"/>
                      <a:pt x="422" y="335"/>
                    </a:cubicBezTo>
                    <a:cubicBezTo>
                      <a:pt x="427" y="375"/>
                      <a:pt x="429" y="416"/>
                      <a:pt x="429" y="456"/>
                    </a:cubicBezTo>
                    <a:cubicBezTo>
                      <a:pt x="430" y="487"/>
                      <a:pt x="425" y="519"/>
                      <a:pt x="423" y="550"/>
                    </a:cubicBezTo>
                    <a:cubicBezTo>
                      <a:pt x="423" y="552"/>
                      <a:pt x="423" y="553"/>
                      <a:pt x="423" y="55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1" name="chenying0907 19"/>
              <p:cNvSpPr/>
              <p:nvPr/>
            </p:nvSpPr>
            <p:spPr bwMode="auto">
              <a:xfrm>
                <a:off x="6670676" y="2278063"/>
                <a:ext cx="1325563" cy="1062038"/>
              </a:xfrm>
              <a:custGeom>
                <a:avLst/>
                <a:gdLst>
                  <a:gd name="T0" fmla="*/ 473 w 616"/>
                  <a:gd name="T1" fmla="*/ 492 h 494"/>
                  <a:gd name="T2" fmla="*/ 370 w 616"/>
                  <a:gd name="T3" fmla="*/ 480 h 494"/>
                  <a:gd name="T4" fmla="*/ 196 w 616"/>
                  <a:gd name="T5" fmla="*/ 361 h 494"/>
                  <a:gd name="T6" fmla="*/ 83 w 616"/>
                  <a:gd name="T7" fmla="*/ 179 h 494"/>
                  <a:gd name="T8" fmla="*/ 7 w 616"/>
                  <a:gd name="T9" fmla="*/ 32 h 494"/>
                  <a:gd name="T10" fmla="*/ 14 w 616"/>
                  <a:gd name="T11" fmla="*/ 11 h 494"/>
                  <a:gd name="T12" fmla="*/ 19 w 616"/>
                  <a:gd name="T13" fmla="*/ 9 h 494"/>
                  <a:gd name="T14" fmla="*/ 64 w 616"/>
                  <a:gd name="T15" fmla="*/ 24 h 494"/>
                  <a:gd name="T16" fmla="*/ 122 w 616"/>
                  <a:gd name="T17" fmla="*/ 133 h 494"/>
                  <a:gd name="T18" fmla="*/ 199 w 616"/>
                  <a:gd name="T19" fmla="*/ 276 h 494"/>
                  <a:gd name="T20" fmla="*/ 296 w 616"/>
                  <a:gd name="T21" fmla="*/ 394 h 494"/>
                  <a:gd name="T22" fmla="*/ 405 w 616"/>
                  <a:gd name="T23" fmla="*/ 455 h 494"/>
                  <a:gd name="T24" fmla="*/ 526 w 616"/>
                  <a:gd name="T25" fmla="*/ 468 h 494"/>
                  <a:gd name="T26" fmla="*/ 595 w 616"/>
                  <a:gd name="T27" fmla="*/ 459 h 494"/>
                  <a:gd name="T28" fmla="*/ 603 w 616"/>
                  <a:gd name="T29" fmla="*/ 458 h 494"/>
                  <a:gd name="T30" fmla="*/ 616 w 616"/>
                  <a:gd name="T31" fmla="*/ 462 h 494"/>
                  <a:gd name="T32" fmla="*/ 608 w 616"/>
                  <a:gd name="T33" fmla="*/ 473 h 494"/>
                  <a:gd name="T34" fmla="*/ 589 w 616"/>
                  <a:gd name="T35" fmla="*/ 480 h 494"/>
                  <a:gd name="T36" fmla="*/ 473 w 616"/>
                  <a:gd name="T37" fmla="*/ 492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6" h="494">
                    <a:moveTo>
                      <a:pt x="473" y="492"/>
                    </a:moveTo>
                    <a:cubicBezTo>
                      <a:pt x="439" y="494"/>
                      <a:pt x="404" y="489"/>
                      <a:pt x="370" y="480"/>
                    </a:cubicBezTo>
                    <a:cubicBezTo>
                      <a:pt x="299" y="460"/>
                      <a:pt x="242" y="418"/>
                      <a:pt x="196" y="361"/>
                    </a:cubicBezTo>
                    <a:cubicBezTo>
                      <a:pt x="150" y="305"/>
                      <a:pt x="116" y="242"/>
                      <a:pt x="83" y="179"/>
                    </a:cubicBezTo>
                    <a:cubicBezTo>
                      <a:pt x="58" y="130"/>
                      <a:pt x="32" y="81"/>
                      <a:pt x="7" y="32"/>
                    </a:cubicBezTo>
                    <a:cubicBezTo>
                      <a:pt x="0" y="20"/>
                      <a:pt x="1" y="16"/>
                      <a:pt x="14" y="11"/>
                    </a:cubicBezTo>
                    <a:cubicBezTo>
                      <a:pt x="16" y="11"/>
                      <a:pt x="17" y="10"/>
                      <a:pt x="19" y="9"/>
                    </a:cubicBezTo>
                    <a:cubicBezTo>
                      <a:pt x="43" y="0"/>
                      <a:pt x="52" y="2"/>
                      <a:pt x="64" y="24"/>
                    </a:cubicBezTo>
                    <a:cubicBezTo>
                      <a:pt x="84" y="60"/>
                      <a:pt x="103" y="97"/>
                      <a:pt x="122" y="133"/>
                    </a:cubicBezTo>
                    <a:cubicBezTo>
                      <a:pt x="147" y="181"/>
                      <a:pt x="173" y="228"/>
                      <a:pt x="199" y="276"/>
                    </a:cubicBezTo>
                    <a:cubicBezTo>
                      <a:pt x="224" y="321"/>
                      <a:pt x="258" y="360"/>
                      <a:pt x="296" y="394"/>
                    </a:cubicBezTo>
                    <a:cubicBezTo>
                      <a:pt x="328" y="422"/>
                      <a:pt x="364" y="442"/>
                      <a:pt x="405" y="455"/>
                    </a:cubicBezTo>
                    <a:cubicBezTo>
                      <a:pt x="445" y="466"/>
                      <a:pt x="485" y="471"/>
                      <a:pt x="526" y="468"/>
                    </a:cubicBezTo>
                    <a:cubicBezTo>
                      <a:pt x="549" y="467"/>
                      <a:pt x="572" y="462"/>
                      <a:pt x="595" y="459"/>
                    </a:cubicBezTo>
                    <a:cubicBezTo>
                      <a:pt x="598" y="458"/>
                      <a:pt x="601" y="458"/>
                      <a:pt x="603" y="458"/>
                    </a:cubicBezTo>
                    <a:cubicBezTo>
                      <a:pt x="608" y="459"/>
                      <a:pt x="612" y="460"/>
                      <a:pt x="616" y="462"/>
                    </a:cubicBezTo>
                    <a:cubicBezTo>
                      <a:pt x="613" y="466"/>
                      <a:pt x="612" y="471"/>
                      <a:pt x="608" y="473"/>
                    </a:cubicBezTo>
                    <a:cubicBezTo>
                      <a:pt x="602" y="476"/>
                      <a:pt x="596" y="479"/>
                      <a:pt x="589" y="480"/>
                    </a:cubicBezTo>
                    <a:cubicBezTo>
                      <a:pt x="551" y="487"/>
                      <a:pt x="513" y="493"/>
                      <a:pt x="473" y="49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" name="chenying0907 127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92 w 239"/>
                  <a:gd name="T3" fmla="*/ 80 h 121"/>
                  <a:gd name="T4" fmla="*/ 168 w 239"/>
                  <a:gd name="T5" fmla="*/ 90 h 121"/>
                  <a:gd name="T6" fmla="*/ 137 w 239"/>
                  <a:gd name="T7" fmla="*/ 93 h 121"/>
                  <a:gd name="T8" fmla="*/ 137 w 239"/>
                  <a:gd name="T9" fmla="*/ 108 h 121"/>
                  <a:gd name="T10" fmla="*/ 197 w 239"/>
                  <a:gd name="T11" fmla="*/ 113 h 121"/>
                  <a:gd name="T12" fmla="*/ 235 w 239"/>
                  <a:gd name="T13" fmla="*/ 30 h 121"/>
                  <a:gd name="T14" fmla="*/ 223 w 239"/>
                  <a:gd name="T15" fmla="*/ 23 h 121"/>
                  <a:gd name="T16" fmla="*/ 211 w 239"/>
                  <a:gd name="T17" fmla="*/ 28 h 121"/>
                  <a:gd name="T18" fmla="*/ 137 w 239"/>
                  <a:gd name="T19" fmla="*/ 56 h 121"/>
                  <a:gd name="T20" fmla="*/ 56 w 239"/>
                  <a:gd name="T21" fmla="*/ 38 h 121"/>
                  <a:gd name="T22" fmla="*/ 25 w 239"/>
                  <a:gd name="T23" fmla="*/ 7 h 121"/>
                  <a:gd name="T24" fmla="*/ 6 w 239"/>
                  <a:gd name="T25" fmla="*/ 5 h 121"/>
                  <a:gd name="T26" fmla="*/ 5 w 239"/>
                  <a:gd name="T27" fmla="*/ 20 h 121"/>
                  <a:gd name="T28" fmla="*/ 113 w 239"/>
                  <a:gd name="T29" fmla="*/ 75 h 121"/>
                  <a:gd name="T30" fmla="*/ 151 w 239"/>
                  <a:gd name="T31" fmla="*/ 7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96" y="65"/>
                      <a:pt x="194" y="73"/>
                      <a:pt x="192" y="80"/>
                    </a:cubicBezTo>
                    <a:cubicBezTo>
                      <a:pt x="187" y="95"/>
                      <a:pt x="182" y="97"/>
                      <a:pt x="168" y="90"/>
                    </a:cubicBezTo>
                    <a:cubicBezTo>
                      <a:pt x="158" y="84"/>
                      <a:pt x="145" y="86"/>
                      <a:pt x="137" y="93"/>
                    </a:cubicBezTo>
                    <a:cubicBezTo>
                      <a:pt x="132" y="99"/>
                      <a:pt x="131" y="105"/>
                      <a:pt x="137" y="108"/>
                    </a:cubicBezTo>
                    <a:cubicBezTo>
                      <a:pt x="156" y="119"/>
                      <a:pt x="177" y="121"/>
                      <a:pt x="197" y="113"/>
                    </a:cubicBezTo>
                    <a:cubicBezTo>
                      <a:pt x="231" y="100"/>
                      <a:pt x="239" y="54"/>
                      <a:pt x="235" y="30"/>
                    </a:cubicBezTo>
                    <a:cubicBezTo>
                      <a:pt x="234" y="27"/>
                      <a:pt x="227" y="23"/>
                      <a:pt x="223" y="23"/>
                    </a:cubicBezTo>
                    <a:cubicBezTo>
                      <a:pt x="219" y="23"/>
                      <a:pt x="215" y="26"/>
                      <a:pt x="211" y="28"/>
                    </a:cubicBezTo>
                    <a:cubicBezTo>
                      <a:pt x="188" y="41"/>
                      <a:pt x="164" y="51"/>
                      <a:pt x="137" y="56"/>
                    </a:cubicBezTo>
                    <a:cubicBezTo>
                      <a:pt x="107" y="61"/>
                      <a:pt x="80" y="56"/>
                      <a:pt x="56" y="38"/>
                    </a:cubicBezTo>
                    <a:cubicBezTo>
                      <a:pt x="45" y="29"/>
                      <a:pt x="35" y="17"/>
                      <a:pt x="25" y="7"/>
                    </a:cubicBezTo>
                    <a:cubicBezTo>
                      <a:pt x="20" y="2"/>
                      <a:pt x="11" y="0"/>
                      <a:pt x="6" y="5"/>
                    </a:cubicBezTo>
                    <a:cubicBezTo>
                      <a:pt x="0" y="9"/>
                      <a:pt x="0" y="15"/>
                      <a:pt x="5" y="20"/>
                    </a:cubicBezTo>
                    <a:cubicBezTo>
                      <a:pt x="32" y="55"/>
                      <a:pt x="67" y="76"/>
                      <a:pt x="113" y="75"/>
                    </a:cubicBezTo>
                    <a:cubicBezTo>
                      <a:pt x="126" y="75"/>
                      <a:pt x="139" y="73"/>
                      <a:pt x="151" y="70"/>
                    </a:cubicBezTo>
                    <a:cubicBezTo>
                      <a:pt x="166" y="67"/>
                      <a:pt x="181" y="61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3" name="chenying0907 130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19 w 41"/>
                  <a:gd name="T3" fmla="*/ 40 h 41"/>
                  <a:gd name="T4" fmla="*/ 40 w 41"/>
                  <a:gd name="T5" fmla="*/ 21 h 41"/>
                  <a:gd name="T6" fmla="*/ 22 w 41"/>
                  <a:gd name="T7" fmla="*/ 1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0" y="30"/>
                      <a:pt x="9" y="40"/>
                      <a:pt x="19" y="40"/>
                    </a:cubicBezTo>
                    <a:cubicBezTo>
                      <a:pt x="29" y="41"/>
                      <a:pt x="39" y="32"/>
                      <a:pt x="40" y="21"/>
                    </a:cubicBezTo>
                    <a:cubicBezTo>
                      <a:pt x="41" y="11"/>
                      <a:pt x="32" y="2"/>
                      <a:pt x="22" y="1"/>
                    </a:cubicBezTo>
                    <a:cubicBezTo>
                      <a:pt x="11" y="0"/>
                      <a:pt x="1" y="8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4" name="Oval 132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5" name="chenying0907 181"/>
              <p:cNvSpPr/>
              <p:nvPr/>
            </p:nvSpPr>
            <p:spPr bwMode="auto">
              <a:xfrm>
                <a:off x="7675563" y="2573338"/>
                <a:ext cx="515938" cy="258763"/>
              </a:xfrm>
              <a:custGeom>
                <a:avLst/>
                <a:gdLst>
                  <a:gd name="T0" fmla="*/ 198 w 239"/>
                  <a:gd name="T1" fmla="*/ 56 h 121"/>
                  <a:gd name="T2" fmla="*/ 151 w 239"/>
                  <a:gd name="T3" fmla="*/ 70 h 121"/>
                  <a:gd name="T4" fmla="*/ 113 w 239"/>
                  <a:gd name="T5" fmla="*/ 75 h 121"/>
                  <a:gd name="T6" fmla="*/ 5 w 239"/>
                  <a:gd name="T7" fmla="*/ 20 h 121"/>
                  <a:gd name="T8" fmla="*/ 6 w 239"/>
                  <a:gd name="T9" fmla="*/ 5 h 121"/>
                  <a:gd name="T10" fmla="*/ 25 w 239"/>
                  <a:gd name="T11" fmla="*/ 7 h 121"/>
                  <a:gd name="T12" fmla="*/ 56 w 239"/>
                  <a:gd name="T13" fmla="*/ 38 h 121"/>
                  <a:gd name="T14" fmla="*/ 137 w 239"/>
                  <a:gd name="T15" fmla="*/ 56 h 121"/>
                  <a:gd name="T16" fmla="*/ 211 w 239"/>
                  <a:gd name="T17" fmla="*/ 28 h 121"/>
                  <a:gd name="T18" fmla="*/ 223 w 239"/>
                  <a:gd name="T19" fmla="*/ 23 h 121"/>
                  <a:gd name="T20" fmla="*/ 235 w 239"/>
                  <a:gd name="T21" fmla="*/ 30 h 121"/>
                  <a:gd name="T22" fmla="*/ 197 w 239"/>
                  <a:gd name="T23" fmla="*/ 113 h 121"/>
                  <a:gd name="T24" fmla="*/ 137 w 239"/>
                  <a:gd name="T25" fmla="*/ 108 h 121"/>
                  <a:gd name="T26" fmla="*/ 137 w 239"/>
                  <a:gd name="T27" fmla="*/ 93 h 121"/>
                  <a:gd name="T28" fmla="*/ 168 w 239"/>
                  <a:gd name="T29" fmla="*/ 90 h 121"/>
                  <a:gd name="T30" fmla="*/ 192 w 239"/>
                  <a:gd name="T31" fmla="*/ 80 h 121"/>
                  <a:gd name="T32" fmla="*/ 198 w 239"/>
                  <a:gd name="T33" fmla="*/ 5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21">
                    <a:moveTo>
                      <a:pt x="198" y="56"/>
                    </a:moveTo>
                    <a:cubicBezTo>
                      <a:pt x="181" y="61"/>
                      <a:pt x="166" y="67"/>
                      <a:pt x="151" y="70"/>
                    </a:cubicBezTo>
                    <a:cubicBezTo>
                      <a:pt x="139" y="73"/>
                      <a:pt x="126" y="75"/>
                      <a:pt x="113" y="75"/>
                    </a:cubicBezTo>
                    <a:cubicBezTo>
                      <a:pt x="67" y="76"/>
                      <a:pt x="32" y="55"/>
                      <a:pt x="5" y="20"/>
                    </a:cubicBezTo>
                    <a:cubicBezTo>
                      <a:pt x="0" y="15"/>
                      <a:pt x="0" y="9"/>
                      <a:pt x="6" y="5"/>
                    </a:cubicBezTo>
                    <a:cubicBezTo>
                      <a:pt x="11" y="0"/>
                      <a:pt x="20" y="2"/>
                      <a:pt x="25" y="7"/>
                    </a:cubicBezTo>
                    <a:cubicBezTo>
                      <a:pt x="35" y="17"/>
                      <a:pt x="45" y="29"/>
                      <a:pt x="56" y="38"/>
                    </a:cubicBezTo>
                    <a:cubicBezTo>
                      <a:pt x="80" y="56"/>
                      <a:pt x="107" y="61"/>
                      <a:pt x="137" y="56"/>
                    </a:cubicBezTo>
                    <a:cubicBezTo>
                      <a:pt x="164" y="51"/>
                      <a:pt x="188" y="41"/>
                      <a:pt x="211" y="28"/>
                    </a:cubicBezTo>
                    <a:cubicBezTo>
                      <a:pt x="215" y="26"/>
                      <a:pt x="219" y="23"/>
                      <a:pt x="223" y="23"/>
                    </a:cubicBezTo>
                    <a:cubicBezTo>
                      <a:pt x="227" y="23"/>
                      <a:pt x="234" y="27"/>
                      <a:pt x="235" y="30"/>
                    </a:cubicBezTo>
                    <a:cubicBezTo>
                      <a:pt x="239" y="54"/>
                      <a:pt x="231" y="100"/>
                      <a:pt x="197" y="113"/>
                    </a:cubicBezTo>
                    <a:cubicBezTo>
                      <a:pt x="177" y="121"/>
                      <a:pt x="156" y="119"/>
                      <a:pt x="137" y="108"/>
                    </a:cubicBezTo>
                    <a:cubicBezTo>
                      <a:pt x="131" y="105"/>
                      <a:pt x="132" y="99"/>
                      <a:pt x="137" y="93"/>
                    </a:cubicBezTo>
                    <a:cubicBezTo>
                      <a:pt x="145" y="86"/>
                      <a:pt x="158" y="84"/>
                      <a:pt x="168" y="90"/>
                    </a:cubicBezTo>
                    <a:cubicBezTo>
                      <a:pt x="182" y="97"/>
                      <a:pt x="187" y="95"/>
                      <a:pt x="192" y="80"/>
                    </a:cubicBezTo>
                    <a:cubicBezTo>
                      <a:pt x="194" y="73"/>
                      <a:pt x="196" y="65"/>
                      <a:pt x="198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6" name="chenying0907 182"/>
              <p:cNvSpPr/>
              <p:nvPr/>
            </p:nvSpPr>
            <p:spPr bwMode="auto">
              <a:xfrm>
                <a:off x="7648576" y="2216151"/>
                <a:ext cx="87313" cy="88900"/>
              </a:xfrm>
              <a:custGeom>
                <a:avLst/>
                <a:gdLst>
                  <a:gd name="T0" fmla="*/ 0 w 41"/>
                  <a:gd name="T1" fmla="*/ 19 h 41"/>
                  <a:gd name="T2" fmla="*/ 22 w 41"/>
                  <a:gd name="T3" fmla="*/ 1 h 41"/>
                  <a:gd name="T4" fmla="*/ 40 w 41"/>
                  <a:gd name="T5" fmla="*/ 21 h 41"/>
                  <a:gd name="T6" fmla="*/ 19 w 41"/>
                  <a:gd name="T7" fmla="*/ 40 h 41"/>
                  <a:gd name="T8" fmla="*/ 0 w 41"/>
                  <a:gd name="T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19"/>
                    </a:moveTo>
                    <a:cubicBezTo>
                      <a:pt x="1" y="8"/>
                      <a:pt x="11" y="0"/>
                      <a:pt x="22" y="1"/>
                    </a:cubicBezTo>
                    <a:cubicBezTo>
                      <a:pt x="32" y="2"/>
                      <a:pt x="41" y="11"/>
                      <a:pt x="40" y="21"/>
                    </a:cubicBezTo>
                    <a:cubicBezTo>
                      <a:pt x="39" y="32"/>
                      <a:pt x="29" y="41"/>
                      <a:pt x="19" y="40"/>
                    </a:cubicBezTo>
                    <a:cubicBezTo>
                      <a:pt x="9" y="40"/>
                      <a:pt x="0" y="30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7" name="Oval 183"/>
              <p:cNvSpPr>
                <a:spLocks noChangeArrowheads="1"/>
              </p:cNvSpPr>
              <p:nvPr/>
            </p:nvSpPr>
            <p:spPr bwMode="auto">
              <a:xfrm>
                <a:off x="8180388" y="2222501"/>
                <a:ext cx="93663" cy="95250"/>
              </a:xfrm>
              <a:prstGeom prst="ellipse">
                <a:avLst/>
              </a:prstGeom>
              <a:grpFill/>
              <a:ln w="9525">
                <a:noFill/>
                <a:round/>
              </a:ln>
            </p:spPr>
            <p:txBody>
              <a:bodyPr vert="horz" wrap="square" lIns="121889" tIns="60944" rIns="121889" bIns="60944" numCol="1" anchor="t" anchorCtr="0" compatLnSpc="1"/>
              <a:lstStyle/>
              <a:p>
                <a:endParaRPr lang="zh-CN" altLang="en-US" sz="2400"/>
              </a:p>
            </p:txBody>
          </p:sp>
        </p:grpSp>
        <p:sp>
          <p:nvSpPr>
            <p:cNvPr id="6" name="chenying0907 57"/>
            <p:cNvSpPr/>
            <p:nvPr/>
          </p:nvSpPr>
          <p:spPr bwMode="auto">
            <a:xfrm>
              <a:off x="6750019" y="2121897"/>
              <a:ext cx="402347" cy="323589"/>
            </a:xfrm>
            <a:custGeom>
              <a:avLst/>
              <a:gdLst>
                <a:gd name="T0" fmla="*/ 10 w 173"/>
                <a:gd name="T1" fmla="*/ 0 h 140"/>
                <a:gd name="T2" fmla="*/ 1 w 173"/>
                <a:gd name="T3" fmla="*/ 42 h 140"/>
                <a:gd name="T4" fmla="*/ 4 w 173"/>
                <a:gd name="T5" fmla="*/ 48 h 140"/>
                <a:gd name="T6" fmla="*/ 32 w 173"/>
                <a:gd name="T7" fmla="*/ 67 h 140"/>
                <a:gd name="T8" fmla="*/ 142 w 173"/>
                <a:gd name="T9" fmla="*/ 138 h 140"/>
                <a:gd name="T10" fmla="*/ 153 w 173"/>
                <a:gd name="T11" fmla="*/ 138 h 140"/>
                <a:gd name="T12" fmla="*/ 159 w 173"/>
                <a:gd name="T13" fmla="*/ 95 h 140"/>
                <a:gd name="T14" fmla="*/ 150 w 173"/>
                <a:gd name="T15" fmla="*/ 88 h 140"/>
                <a:gd name="T16" fmla="*/ 61 w 173"/>
                <a:gd name="T17" fmla="*/ 32 h 140"/>
                <a:gd name="T18" fmla="*/ 10 w 173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40">
                  <a:moveTo>
                    <a:pt x="10" y="0"/>
                  </a:moveTo>
                  <a:cubicBezTo>
                    <a:pt x="13" y="16"/>
                    <a:pt x="11" y="30"/>
                    <a:pt x="1" y="42"/>
                  </a:cubicBezTo>
                  <a:cubicBezTo>
                    <a:pt x="0" y="43"/>
                    <a:pt x="2" y="47"/>
                    <a:pt x="4" y="48"/>
                  </a:cubicBezTo>
                  <a:cubicBezTo>
                    <a:pt x="13" y="55"/>
                    <a:pt x="23" y="61"/>
                    <a:pt x="32" y="67"/>
                  </a:cubicBezTo>
                  <a:cubicBezTo>
                    <a:pt x="69" y="91"/>
                    <a:pt x="105" y="114"/>
                    <a:pt x="142" y="138"/>
                  </a:cubicBezTo>
                  <a:cubicBezTo>
                    <a:pt x="145" y="139"/>
                    <a:pt x="150" y="140"/>
                    <a:pt x="153" y="138"/>
                  </a:cubicBezTo>
                  <a:cubicBezTo>
                    <a:pt x="170" y="130"/>
                    <a:pt x="173" y="108"/>
                    <a:pt x="159" y="95"/>
                  </a:cubicBezTo>
                  <a:cubicBezTo>
                    <a:pt x="156" y="92"/>
                    <a:pt x="153" y="90"/>
                    <a:pt x="150" y="88"/>
                  </a:cubicBezTo>
                  <a:cubicBezTo>
                    <a:pt x="120" y="69"/>
                    <a:pt x="91" y="51"/>
                    <a:pt x="61" y="32"/>
                  </a:cubicBezTo>
                  <a:cubicBezTo>
                    <a:pt x="45" y="22"/>
                    <a:pt x="28" y="1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889" tIns="60944" rIns="121889" bIns="60944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8" name="PA_自由: 形状 201"/>
          <p:cNvSpPr/>
          <p:nvPr>
            <p:custDataLst>
              <p:tags r:id="rId3"/>
            </p:custDataLst>
          </p:nvPr>
        </p:nvSpPr>
        <p:spPr>
          <a:xfrm>
            <a:off x="459137" y="4725950"/>
            <a:ext cx="3433232" cy="670601"/>
          </a:xfrm>
          <a:custGeom>
            <a:avLst/>
            <a:gdLst>
              <a:gd name="connsiteX0" fmla="*/ 111760 w 3434080"/>
              <a:gd name="connsiteY0" fmla="*/ 355600 h 670560"/>
              <a:gd name="connsiteX1" fmla="*/ 162560 w 3434080"/>
              <a:gd name="connsiteY1" fmla="*/ 375920 h 670560"/>
              <a:gd name="connsiteX2" fmla="*/ 508000 w 3434080"/>
              <a:gd name="connsiteY2" fmla="*/ 355600 h 670560"/>
              <a:gd name="connsiteX3" fmla="*/ 589280 w 3434080"/>
              <a:gd name="connsiteY3" fmla="*/ 314960 h 670560"/>
              <a:gd name="connsiteX4" fmla="*/ 629920 w 3434080"/>
              <a:gd name="connsiteY4" fmla="*/ 304800 h 670560"/>
              <a:gd name="connsiteX5" fmla="*/ 660400 w 3434080"/>
              <a:gd name="connsiteY5" fmla="*/ 294640 h 670560"/>
              <a:gd name="connsiteX6" fmla="*/ 751840 w 3434080"/>
              <a:gd name="connsiteY6" fmla="*/ 274320 h 670560"/>
              <a:gd name="connsiteX7" fmla="*/ 863600 w 3434080"/>
              <a:gd name="connsiteY7" fmla="*/ 243840 h 670560"/>
              <a:gd name="connsiteX8" fmla="*/ 894080 w 3434080"/>
              <a:gd name="connsiteY8" fmla="*/ 223520 h 670560"/>
              <a:gd name="connsiteX9" fmla="*/ 955040 w 3434080"/>
              <a:gd name="connsiteY9" fmla="*/ 213360 h 670560"/>
              <a:gd name="connsiteX10" fmla="*/ 995680 w 3434080"/>
              <a:gd name="connsiteY10" fmla="*/ 203200 h 670560"/>
              <a:gd name="connsiteX11" fmla="*/ 1026160 w 3434080"/>
              <a:gd name="connsiteY11" fmla="*/ 172720 h 670560"/>
              <a:gd name="connsiteX12" fmla="*/ 1056640 w 3434080"/>
              <a:gd name="connsiteY12" fmla="*/ 162560 h 670560"/>
              <a:gd name="connsiteX13" fmla="*/ 1107440 w 3434080"/>
              <a:gd name="connsiteY13" fmla="*/ 142240 h 670560"/>
              <a:gd name="connsiteX14" fmla="*/ 1178560 w 3434080"/>
              <a:gd name="connsiteY14" fmla="*/ 152400 h 670560"/>
              <a:gd name="connsiteX15" fmla="*/ 1229360 w 3434080"/>
              <a:gd name="connsiteY15" fmla="*/ 162560 h 670560"/>
              <a:gd name="connsiteX16" fmla="*/ 1391920 w 3434080"/>
              <a:gd name="connsiteY16" fmla="*/ 152400 h 670560"/>
              <a:gd name="connsiteX17" fmla="*/ 1503680 w 3434080"/>
              <a:gd name="connsiteY17" fmla="*/ 132080 h 670560"/>
              <a:gd name="connsiteX18" fmla="*/ 1595120 w 3434080"/>
              <a:gd name="connsiteY18" fmla="*/ 101600 h 670560"/>
              <a:gd name="connsiteX19" fmla="*/ 1625600 w 3434080"/>
              <a:gd name="connsiteY19" fmla="*/ 91440 h 670560"/>
              <a:gd name="connsiteX20" fmla="*/ 1838960 w 3434080"/>
              <a:gd name="connsiteY20" fmla="*/ 81280 h 670560"/>
              <a:gd name="connsiteX21" fmla="*/ 1950720 w 3434080"/>
              <a:gd name="connsiteY21" fmla="*/ 71120 h 670560"/>
              <a:gd name="connsiteX22" fmla="*/ 2062480 w 3434080"/>
              <a:gd name="connsiteY22" fmla="*/ 50800 h 670560"/>
              <a:gd name="connsiteX23" fmla="*/ 2113280 w 3434080"/>
              <a:gd name="connsiteY23" fmla="*/ 40640 h 670560"/>
              <a:gd name="connsiteX24" fmla="*/ 2194560 w 3434080"/>
              <a:gd name="connsiteY24" fmla="*/ 30480 h 670560"/>
              <a:gd name="connsiteX25" fmla="*/ 2225040 w 3434080"/>
              <a:gd name="connsiteY25" fmla="*/ 20320 h 670560"/>
              <a:gd name="connsiteX26" fmla="*/ 2346960 w 3434080"/>
              <a:gd name="connsiteY26" fmla="*/ 0 h 670560"/>
              <a:gd name="connsiteX27" fmla="*/ 2458720 w 3434080"/>
              <a:gd name="connsiteY27" fmla="*/ 20320 h 670560"/>
              <a:gd name="connsiteX28" fmla="*/ 2519680 w 3434080"/>
              <a:gd name="connsiteY28" fmla="*/ 50800 h 670560"/>
              <a:gd name="connsiteX29" fmla="*/ 2651760 w 3434080"/>
              <a:gd name="connsiteY29" fmla="*/ 60960 h 670560"/>
              <a:gd name="connsiteX30" fmla="*/ 3261360 w 3434080"/>
              <a:gd name="connsiteY30" fmla="*/ 71120 h 670560"/>
              <a:gd name="connsiteX31" fmla="*/ 3291840 w 3434080"/>
              <a:gd name="connsiteY31" fmla="*/ 91440 h 670560"/>
              <a:gd name="connsiteX32" fmla="*/ 3383280 w 3434080"/>
              <a:gd name="connsiteY32" fmla="*/ 101600 h 670560"/>
              <a:gd name="connsiteX33" fmla="*/ 3434080 w 3434080"/>
              <a:gd name="connsiteY33" fmla="*/ 193040 h 670560"/>
              <a:gd name="connsiteX34" fmla="*/ 3200400 w 3434080"/>
              <a:gd name="connsiteY34" fmla="*/ 213360 h 670560"/>
              <a:gd name="connsiteX35" fmla="*/ 3048000 w 3434080"/>
              <a:gd name="connsiteY35" fmla="*/ 223520 h 670560"/>
              <a:gd name="connsiteX36" fmla="*/ 2844800 w 3434080"/>
              <a:gd name="connsiteY36" fmla="*/ 233680 h 670560"/>
              <a:gd name="connsiteX37" fmla="*/ 2743200 w 3434080"/>
              <a:gd name="connsiteY37" fmla="*/ 254000 h 670560"/>
              <a:gd name="connsiteX38" fmla="*/ 2661920 w 3434080"/>
              <a:gd name="connsiteY38" fmla="*/ 264160 h 670560"/>
              <a:gd name="connsiteX39" fmla="*/ 2519680 w 3434080"/>
              <a:gd name="connsiteY39" fmla="*/ 294640 h 670560"/>
              <a:gd name="connsiteX40" fmla="*/ 2458720 w 3434080"/>
              <a:gd name="connsiteY40" fmla="*/ 304800 h 670560"/>
              <a:gd name="connsiteX41" fmla="*/ 2346960 w 3434080"/>
              <a:gd name="connsiteY41" fmla="*/ 345440 h 670560"/>
              <a:gd name="connsiteX42" fmla="*/ 2296160 w 3434080"/>
              <a:gd name="connsiteY42" fmla="*/ 355600 h 670560"/>
              <a:gd name="connsiteX43" fmla="*/ 2245360 w 3434080"/>
              <a:gd name="connsiteY43" fmla="*/ 386080 h 670560"/>
              <a:gd name="connsiteX44" fmla="*/ 2164080 w 3434080"/>
              <a:gd name="connsiteY44" fmla="*/ 406400 h 670560"/>
              <a:gd name="connsiteX45" fmla="*/ 2133600 w 3434080"/>
              <a:gd name="connsiteY45" fmla="*/ 426720 h 670560"/>
              <a:gd name="connsiteX46" fmla="*/ 2072640 w 3434080"/>
              <a:gd name="connsiteY46" fmla="*/ 436880 h 670560"/>
              <a:gd name="connsiteX47" fmla="*/ 1971040 w 3434080"/>
              <a:gd name="connsiteY47" fmla="*/ 457200 h 670560"/>
              <a:gd name="connsiteX48" fmla="*/ 1899920 w 3434080"/>
              <a:gd name="connsiteY48" fmla="*/ 467360 h 670560"/>
              <a:gd name="connsiteX49" fmla="*/ 1696720 w 3434080"/>
              <a:gd name="connsiteY49" fmla="*/ 487680 h 670560"/>
              <a:gd name="connsiteX50" fmla="*/ 1605280 w 3434080"/>
              <a:gd name="connsiteY50" fmla="*/ 497840 h 670560"/>
              <a:gd name="connsiteX51" fmla="*/ 1564640 w 3434080"/>
              <a:gd name="connsiteY51" fmla="*/ 508000 h 670560"/>
              <a:gd name="connsiteX52" fmla="*/ 1422400 w 3434080"/>
              <a:gd name="connsiteY52" fmla="*/ 528320 h 670560"/>
              <a:gd name="connsiteX53" fmla="*/ 1229360 w 3434080"/>
              <a:gd name="connsiteY53" fmla="*/ 548640 h 670560"/>
              <a:gd name="connsiteX54" fmla="*/ 1158240 w 3434080"/>
              <a:gd name="connsiteY54" fmla="*/ 568960 h 670560"/>
              <a:gd name="connsiteX55" fmla="*/ 975360 w 3434080"/>
              <a:gd name="connsiteY55" fmla="*/ 589280 h 670560"/>
              <a:gd name="connsiteX56" fmla="*/ 873760 w 3434080"/>
              <a:gd name="connsiteY56" fmla="*/ 599440 h 670560"/>
              <a:gd name="connsiteX57" fmla="*/ 782320 w 3434080"/>
              <a:gd name="connsiteY57" fmla="*/ 629920 h 670560"/>
              <a:gd name="connsiteX58" fmla="*/ 640080 w 3434080"/>
              <a:gd name="connsiteY58" fmla="*/ 660400 h 670560"/>
              <a:gd name="connsiteX59" fmla="*/ 447040 w 3434080"/>
              <a:gd name="connsiteY59" fmla="*/ 670560 h 670560"/>
              <a:gd name="connsiteX60" fmla="*/ 152400 w 3434080"/>
              <a:gd name="connsiteY60" fmla="*/ 660400 h 670560"/>
              <a:gd name="connsiteX61" fmla="*/ 91440 w 3434080"/>
              <a:gd name="connsiteY61" fmla="*/ 629920 h 670560"/>
              <a:gd name="connsiteX62" fmla="*/ 60960 w 3434080"/>
              <a:gd name="connsiteY62" fmla="*/ 619760 h 670560"/>
              <a:gd name="connsiteX63" fmla="*/ 50800 w 3434080"/>
              <a:gd name="connsiteY63" fmla="*/ 589280 h 670560"/>
              <a:gd name="connsiteX64" fmla="*/ 30480 w 3434080"/>
              <a:gd name="connsiteY64" fmla="*/ 558800 h 670560"/>
              <a:gd name="connsiteX65" fmla="*/ 20320 w 3434080"/>
              <a:gd name="connsiteY65" fmla="*/ 518160 h 670560"/>
              <a:gd name="connsiteX66" fmla="*/ 0 w 3434080"/>
              <a:gd name="connsiteY66" fmla="*/ 436880 h 670560"/>
              <a:gd name="connsiteX67" fmla="*/ 152400 w 3434080"/>
              <a:gd name="connsiteY67" fmla="*/ 40640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34080" h="670560">
                <a:moveTo>
                  <a:pt x="111760" y="355600"/>
                </a:moveTo>
                <a:cubicBezTo>
                  <a:pt x="128693" y="362373"/>
                  <a:pt x="144330" y="375384"/>
                  <a:pt x="162560" y="375920"/>
                </a:cubicBezTo>
                <a:cubicBezTo>
                  <a:pt x="387590" y="382539"/>
                  <a:pt x="376101" y="381980"/>
                  <a:pt x="508000" y="355600"/>
                </a:cubicBezTo>
                <a:cubicBezTo>
                  <a:pt x="535093" y="342053"/>
                  <a:pt x="559893" y="322307"/>
                  <a:pt x="589280" y="314960"/>
                </a:cubicBezTo>
                <a:cubicBezTo>
                  <a:pt x="602827" y="311573"/>
                  <a:pt x="616494" y="308636"/>
                  <a:pt x="629920" y="304800"/>
                </a:cubicBezTo>
                <a:cubicBezTo>
                  <a:pt x="640218" y="301858"/>
                  <a:pt x="650010" y="297237"/>
                  <a:pt x="660400" y="294640"/>
                </a:cubicBezTo>
                <a:cubicBezTo>
                  <a:pt x="718407" y="280138"/>
                  <a:pt x="699691" y="289965"/>
                  <a:pt x="751840" y="274320"/>
                </a:cubicBezTo>
                <a:cubicBezTo>
                  <a:pt x="854963" y="243383"/>
                  <a:pt x="771012" y="262358"/>
                  <a:pt x="863600" y="243840"/>
                </a:cubicBezTo>
                <a:cubicBezTo>
                  <a:pt x="873760" y="237067"/>
                  <a:pt x="882496" y="227381"/>
                  <a:pt x="894080" y="223520"/>
                </a:cubicBezTo>
                <a:cubicBezTo>
                  <a:pt x="913623" y="217006"/>
                  <a:pt x="934840" y="217400"/>
                  <a:pt x="955040" y="213360"/>
                </a:cubicBezTo>
                <a:cubicBezTo>
                  <a:pt x="968732" y="210622"/>
                  <a:pt x="982133" y="206587"/>
                  <a:pt x="995680" y="203200"/>
                </a:cubicBezTo>
                <a:cubicBezTo>
                  <a:pt x="1005840" y="193040"/>
                  <a:pt x="1014205" y="180690"/>
                  <a:pt x="1026160" y="172720"/>
                </a:cubicBezTo>
                <a:cubicBezTo>
                  <a:pt x="1035071" y="166779"/>
                  <a:pt x="1046612" y="166320"/>
                  <a:pt x="1056640" y="162560"/>
                </a:cubicBezTo>
                <a:cubicBezTo>
                  <a:pt x="1073717" y="156156"/>
                  <a:pt x="1090507" y="149013"/>
                  <a:pt x="1107440" y="142240"/>
                </a:cubicBezTo>
                <a:cubicBezTo>
                  <a:pt x="1131147" y="145627"/>
                  <a:pt x="1154938" y="148463"/>
                  <a:pt x="1178560" y="152400"/>
                </a:cubicBezTo>
                <a:cubicBezTo>
                  <a:pt x="1195594" y="155239"/>
                  <a:pt x="1212091" y="162560"/>
                  <a:pt x="1229360" y="162560"/>
                </a:cubicBezTo>
                <a:cubicBezTo>
                  <a:pt x="1283652" y="162560"/>
                  <a:pt x="1337733" y="155787"/>
                  <a:pt x="1391920" y="152400"/>
                </a:cubicBezTo>
                <a:cubicBezTo>
                  <a:pt x="1457315" y="130602"/>
                  <a:pt x="1388796" y="151227"/>
                  <a:pt x="1503680" y="132080"/>
                </a:cubicBezTo>
                <a:cubicBezTo>
                  <a:pt x="1544538" y="125270"/>
                  <a:pt x="1554179" y="116953"/>
                  <a:pt x="1595120" y="101600"/>
                </a:cubicBezTo>
                <a:cubicBezTo>
                  <a:pt x="1605148" y="97840"/>
                  <a:pt x="1614927" y="92329"/>
                  <a:pt x="1625600" y="91440"/>
                </a:cubicBezTo>
                <a:cubicBezTo>
                  <a:pt x="1696555" y="85527"/>
                  <a:pt x="1767898" y="85721"/>
                  <a:pt x="1838960" y="81280"/>
                </a:cubicBezTo>
                <a:cubicBezTo>
                  <a:pt x="1876294" y="78947"/>
                  <a:pt x="1913467" y="74507"/>
                  <a:pt x="1950720" y="71120"/>
                </a:cubicBezTo>
                <a:cubicBezTo>
                  <a:pt x="2076204" y="46023"/>
                  <a:pt x="1919492" y="76798"/>
                  <a:pt x="2062480" y="50800"/>
                </a:cubicBezTo>
                <a:cubicBezTo>
                  <a:pt x="2079470" y="47711"/>
                  <a:pt x="2096212" y="43266"/>
                  <a:pt x="2113280" y="40640"/>
                </a:cubicBezTo>
                <a:cubicBezTo>
                  <a:pt x="2140267" y="36488"/>
                  <a:pt x="2167467" y="33867"/>
                  <a:pt x="2194560" y="30480"/>
                </a:cubicBezTo>
                <a:cubicBezTo>
                  <a:pt x="2204720" y="27093"/>
                  <a:pt x="2214476" y="22081"/>
                  <a:pt x="2225040" y="20320"/>
                </a:cubicBezTo>
                <a:cubicBezTo>
                  <a:pt x="2361152" y="-2365"/>
                  <a:pt x="2275503" y="23819"/>
                  <a:pt x="2346960" y="0"/>
                </a:cubicBezTo>
                <a:cubicBezTo>
                  <a:pt x="2374978" y="3502"/>
                  <a:pt x="2427396" y="4658"/>
                  <a:pt x="2458720" y="20320"/>
                </a:cubicBezTo>
                <a:cubicBezTo>
                  <a:pt x="2488973" y="35447"/>
                  <a:pt x="2485630" y="46544"/>
                  <a:pt x="2519680" y="50800"/>
                </a:cubicBezTo>
                <a:cubicBezTo>
                  <a:pt x="2563496" y="56277"/>
                  <a:pt x="2607620" y="59751"/>
                  <a:pt x="2651760" y="60960"/>
                </a:cubicBezTo>
                <a:cubicBezTo>
                  <a:pt x="2854912" y="66526"/>
                  <a:pt x="3058160" y="67733"/>
                  <a:pt x="3261360" y="71120"/>
                </a:cubicBezTo>
                <a:cubicBezTo>
                  <a:pt x="3271520" y="77893"/>
                  <a:pt x="3279994" y="88478"/>
                  <a:pt x="3291840" y="91440"/>
                </a:cubicBezTo>
                <a:cubicBezTo>
                  <a:pt x="3321592" y="98878"/>
                  <a:pt x="3356278" y="87061"/>
                  <a:pt x="3383280" y="101600"/>
                </a:cubicBezTo>
                <a:cubicBezTo>
                  <a:pt x="3411665" y="116884"/>
                  <a:pt x="3424176" y="163329"/>
                  <a:pt x="3434080" y="193040"/>
                </a:cubicBezTo>
                <a:cubicBezTo>
                  <a:pt x="3338389" y="224937"/>
                  <a:pt x="3419828" y="200821"/>
                  <a:pt x="3200400" y="213360"/>
                </a:cubicBezTo>
                <a:lnTo>
                  <a:pt x="3048000" y="223520"/>
                </a:lnTo>
                <a:lnTo>
                  <a:pt x="2844800" y="233680"/>
                </a:lnTo>
                <a:cubicBezTo>
                  <a:pt x="2810933" y="240453"/>
                  <a:pt x="2777471" y="249716"/>
                  <a:pt x="2743200" y="254000"/>
                </a:cubicBezTo>
                <a:cubicBezTo>
                  <a:pt x="2716107" y="257387"/>
                  <a:pt x="2688784" y="259276"/>
                  <a:pt x="2661920" y="264160"/>
                </a:cubicBezTo>
                <a:cubicBezTo>
                  <a:pt x="2614212" y="272834"/>
                  <a:pt x="2567228" y="285130"/>
                  <a:pt x="2519680" y="294640"/>
                </a:cubicBezTo>
                <a:cubicBezTo>
                  <a:pt x="2499480" y="298680"/>
                  <a:pt x="2478705" y="299804"/>
                  <a:pt x="2458720" y="304800"/>
                </a:cubicBezTo>
                <a:cubicBezTo>
                  <a:pt x="2344859" y="333265"/>
                  <a:pt x="2447959" y="315140"/>
                  <a:pt x="2346960" y="345440"/>
                </a:cubicBezTo>
                <a:cubicBezTo>
                  <a:pt x="2330420" y="350402"/>
                  <a:pt x="2313093" y="352213"/>
                  <a:pt x="2296160" y="355600"/>
                </a:cubicBezTo>
                <a:cubicBezTo>
                  <a:pt x="2279227" y="365760"/>
                  <a:pt x="2263695" y="378746"/>
                  <a:pt x="2245360" y="386080"/>
                </a:cubicBezTo>
                <a:cubicBezTo>
                  <a:pt x="2187394" y="409266"/>
                  <a:pt x="2208874" y="384003"/>
                  <a:pt x="2164080" y="406400"/>
                </a:cubicBezTo>
                <a:cubicBezTo>
                  <a:pt x="2153158" y="411861"/>
                  <a:pt x="2145184" y="422859"/>
                  <a:pt x="2133600" y="426720"/>
                </a:cubicBezTo>
                <a:cubicBezTo>
                  <a:pt x="2114057" y="433234"/>
                  <a:pt x="2092887" y="433084"/>
                  <a:pt x="2072640" y="436880"/>
                </a:cubicBezTo>
                <a:cubicBezTo>
                  <a:pt x="2038694" y="443245"/>
                  <a:pt x="2005230" y="452316"/>
                  <a:pt x="1971040" y="457200"/>
                </a:cubicBezTo>
                <a:cubicBezTo>
                  <a:pt x="1947333" y="460587"/>
                  <a:pt x="1923721" y="464715"/>
                  <a:pt x="1899920" y="467360"/>
                </a:cubicBezTo>
                <a:cubicBezTo>
                  <a:pt x="1832265" y="474877"/>
                  <a:pt x="1764375" y="480163"/>
                  <a:pt x="1696720" y="487680"/>
                </a:cubicBezTo>
                <a:lnTo>
                  <a:pt x="1605280" y="497840"/>
                </a:lnTo>
                <a:cubicBezTo>
                  <a:pt x="1591733" y="501227"/>
                  <a:pt x="1578332" y="505262"/>
                  <a:pt x="1564640" y="508000"/>
                </a:cubicBezTo>
                <a:cubicBezTo>
                  <a:pt x="1511100" y="518708"/>
                  <a:pt x="1478589" y="520828"/>
                  <a:pt x="1422400" y="528320"/>
                </a:cubicBezTo>
                <a:cubicBezTo>
                  <a:pt x="1289673" y="546017"/>
                  <a:pt x="1411309" y="533478"/>
                  <a:pt x="1229360" y="548640"/>
                </a:cubicBezTo>
                <a:cubicBezTo>
                  <a:pt x="1205653" y="555413"/>
                  <a:pt x="1182348" y="563794"/>
                  <a:pt x="1158240" y="568960"/>
                </a:cubicBezTo>
                <a:cubicBezTo>
                  <a:pt x="1111823" y="578907"/>
                  <a:pt x="1014538" y="585549"/>
                  <a:pt x="975360" y="589280"/>
                </a:cubicBezTo>
                <a:lnTo>
                  <a:pt x="873760" y="599440"/>
                </a:lnTo>
                <a:cubicBezTo>
                  <a:pt x="737313" y="633552"/>
                  <a:pt x="948109" y="578908"/>
                  <a:pt x="782320" y="629920"/>
                </a:cubicBezTo>
                <a:cubicBezTo>
                  <a:pt x="752384" y="639131"/>
                  <a:pt x="675972" y="657529"/>
                  <a:pt x="640080" y="660400"/>
                </a:cubicBezTo>
                <a:cubicBezTo>
                  <a:pt x="575849" y="665538"/>
                  <a:pt x="511387" y="667173"/>
                  <a:pt x="447040" y="670560"/>
                </a:cubicBezTo>
                <a:cubicBezTo>
                  <a:pt x="348827" y="667173"/>
                  <a:pt x="250480" y="666530"/>
                  <a:pt x="152400" y="660400"/>
                </a:cubicBezTo>
                <a:cubicBezTo>
                  <a:pt x="123214" y="658576"/>
                  <a:pt x="116147" y="642274"/>
                  <a:pt x="91440" y="629920"/>
                </a:cubicBezTo>
                <a:cubicBezTo>
                  <a:pt x="81861" y="625131"/>
                  <a:pt x="71120" y="623147"/>
                  <a:pt x="60960" y="619760"/>
                </a:cubicBezTo>
                <a:cubicBezTo>
                  <a:pt x="57573" y="609600"/>
                  <a:pt x="55589" y="598859"/>
                  <a:pt x="50800" y="589280"/>
                </a:cubicBezTo>
                <a:cubicBezTo>
                  <a:pt x="45339" y="578358"/>
                  <a:pt x="35290" y="570023"/>
                  <a:pt x="30480" y="558800"/>
                </a:cubicBezTo>
                <a:cubicBezTo>
                  <a:pt x="24979" y="545965"/>
                  <a:pt x="24156" y="531586"/>
                  <a:pt x="20320" y="518160"/>
                </a:cubicBezTo>
                <a:cubicBezTo>
                  <a:pt x="-508" y="445263"/>
                  <a:pt x="20656" y="540161"/>
                  <a:pt x="0" y="436880"/>
                </a:cubicBezTo>
                <a:cubicBezTo>
                  <a:pt x="25153" y="361420"/>
                  <a:pt x="-550" y="406400"/>
                  <a:pt x="152400" y="406400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19" name="PA_矩形 202"/>
          <p:cNvSpPr/>
          <p:nvPr>
            <p:custDataLst>
              <p:tags r:id="rId4"/>
            </p:custDataLst>
          </p:nvPr>
        </p:nvSpPr>
        <p:spPr>
          <a:xfrm>
            <a:off x="5793023" y="1605460"/>
            <a:ext cx="5726241" cy="1055857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21" name="矩形 20"/>
          <p:cNvSpPr/>
          <p:nvPr/>
        </p:nvSpPr>
        <p:spPr>
          <a:xfrm>
            <a:off x="6719915" y="1794526"/>
            <a:ext cx="4751355" cy="737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多认识网上的知名大</a:t>
            </a:r>
            <a:r>
              <a:rPr lang="en-US" altLang="zh-CN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V</a:t>
            </a:r>
            <a:r>
              <a:rPr lang="zh-CN" altLang="en-US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，也许他只是小众圈的知名人士，</a:t>
            </a:r>
            <a:endParaRPr lang="zh-CN" altLang="en-US" sz="1400" dirty="0" smtClean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altLang="en-US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但你也一定要积累比较好的用户跟人脉。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2153138" y="2709310"/>
            <a:ext cx="34093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3</a:t>
            </a: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、你有跟用户聊天吗？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2304515" y="3328691"/>
            <a:ext cx="2824480" cy="386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你有没有跟用户真正聊过天？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2304515" y="3713192"/>
            <a:ext cx="3213100" cy="3860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你有多少</a:t>
            </a:r>
            <a:r>
              <a:rPr lang="en-US" altLang="zh-CN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KOL</a:t>
            </a:r>
            <a:r>
              <a:rPr lang="zh-CN" altLang="en-US" sz="16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（关键意见领袖）？</a:t>
            </a:r>
            <a:endParaRPr lang="zh-CN" altLang="en-US" sz="16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文本框 6"/>
          <p:cNvSpPr txBox="1"/>
          <p:nvPr/>
        </p:nvSpPr>
        <p:spPr>
          <a:xfrm>
            <a:off x="5952020" y="1901934"/>
            <a:ext cx="1295824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chemeClr val="accent2">
                    <a:lumMod val="75000"/>
                  </a:schemeClr>
                </a:solidFill>
                <a:latin typeface="Segoe Script" panose="030B0504020000000003" pitchFamily="34" charset="0"/>
              </a:rPr>
              <a:t>01</a:t>
            </a:r>
            <a:endParaRPr lang="zh-CN" altLang="en-US" sz="3200" dirty="0">
              <a:solidFill>
                <a:schemeClr val="accent2">
                  <a:lumMod val="75000"/>
                </a:schemeClr>
              </a:solidFill>
              <a:latin typeface="Segoe Script" panose="030B0504020000000003" pitchFamily="34" charset="0"/>
            </a:endParaRPr>
          </a:p>
        </p:txBody>
      </p:sp>
      <p:sp>
        <p:nvSpPr>
          <p:cNvPr id="31" name="PA_矩形 202"/>
          <p:cNvSpPr/>
          <p:nvPr>
            <p:custDataLst>
              <p:tags r:id="rId5"/>
            </p:custDataLst>
          </p:nvPr>
        </p:nvSpPr>
        <p:spPr>
          <a:xfrm>
            <a:off x="5841016" y="3093258"/>
            <a:ext cx="5726241" cy="1055857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32" name="矩形 31"/>
          <p:cNvSpPr/>
          <p:nvPr/>
        </p:nvSpPr>
        <p:spPr>
          <a:xfrm>
            <a:off x="6767909" y="3282324"/>
            <a:ext cx="4751355" cy="607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做新媒体，不是每天发完文章，你就什么都不管了。</a:t>
            </a:r>
            <a:endParaRPr lang="zh-CN" altLang="en-US" sz="1400" dirty="0" smtClean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要考虑用户感受，考虑他们为什么会参与到你的文章。</a:t>
            </a:r>
            <a:endParaRPr lang="zh-CN" altLang="en-US" sz="1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6"/>
          <p:cNvSpPr txBox="1"/>
          <p:nvPr/>
        </p:nvSpPr>
        <p:spPr>
          <a:xfrm>
            <a:off x="6000013" y="3389732"/>
            <a:ext cx="1295824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chemeClr val="accent2">
                    <a:lumMod val="75000"/>
                  </a:schemeClr>
                </a:solidFill>
                <a:latin typeface="Segoe Script" panose="030B0504020000000003" pitchFamily="34" charset="0"/>
              </a:rPr>
              <a:t>02</a:t>
            </a:r>
            <a:endParaRPr lang="zh-CN" altLang="en-US" sz="3200" dirty="0">
              <a:solidFill>
                <a:schemeClr val="accent2">
                  <a:lumMod val="75000"/>
                </a:schemeClr>
              </a:solidFill>
              <a:latin typeface="Segoe Script" panose="030B0504020000000003" pitchFamily="34" charset="0"/>
            </a:endParaRPr>
          </a:p>
        </p:txBody>
      </p:sp>
      <p:sp>
        <p:nvSpPr>
          <p:cNvPr id="34" name="PA_矩形 202"/>
          <p:cNvSpPr/>
          <p:nvPr>
            <p:custDataLst>
              <p:tags r:id="rId6"/>
            </p:custDataLst>
          </p:nvPr>
        </p:nvSpPr>
        <p:spPr>
          <a:xfrm>
            <a:off x="5841016" y="4581056"/>
            <a:ext cx="5726241" cy="1055857"/>
          </a:xfrm>
          <a:prstGeom prst="rect">
            <a:avLst/>
          </a:prstGeom>
          <a:noFill/>
          <a:ln w="19050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8" rIns="91417" bIns="45708" rtlCol="0" anchor="ctr"/>
          <a:lstStyle/>
          <a:p>
            <a:pPr algn="ctr"/>
            <a:endParaRPr lang="zh-CN" altLang="en-US" sz="2400"/>
          </a:p>
        </p:txBody>
      </p:sp>
      <p:sp>
        <p:nvSpPr>
          <p:cNvPr id="35" name="矩形 34"/>
          <p:cNvSpPr/>
          <p:nvPr/>
        </p:nvSpPr>
        <p:spPr>
          <a:xfrm>
            <a:off x="6767909" y="4770122"/>
            <a:ext cx="4559381" cy="8661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如果没有很多</a:t>
            </a:r>
            <a:r>
              <a:rPr lang="en-US" altLang="zh-CN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KOL</a:t>
            </a:r>
            <a:r>
              <a:rPr lang="zh-CN" altLang="en-US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，你会发现自己做的很多工作特别困难。实际上，无论你是做新媒体还是社区，</a:t>
            </a:r>
            <a:r>
              <a:rPr lang="en-US" altLang="zh-CN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KOL</a:t>
            </a:r>
            <a:r>
              <a:rPr lang="zh-CN" altLang="en-US" sz="1400" dirty="0" smtClean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都是平时必须做的工作。</a:t>
            </a:r>
            <a:endParaRPr lang="zh-CN" altLang="en-US" sz="1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文本框 6"/>
          <p:cNvSpPr txBox="1"/>
          <p:nvPr/>
        </p:nvSpPr>
        <p:spPr>
          <a:xfrm>
            <a:off x="6000013" y="4877530"/>
            <a:ext cx="1295824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smtClean="0">
                <a:solidFill>
                  <a:schemeClr val="accent2">
                    <a:lumMod val="75000"/>
                  </a:schemeClr>
                </a:solidFill>
                <a:latin typeface="Segoe Script" panose="030B0504020000000003" pitchFamily="34" charset="0"/>
              </a:rPr>
              <a:t>03</a:t>
            </a:r>
            <a:endParaRPr lang="zh-CN" altLang="en-US" sz="3200" dirty="0">
              <a:solidFill>
                <a:schemeClr val="accent2">
                  <a:lumMod val="75000"/>
                </a:schemeClr>
              </a:solidFill>
              <a:latin typeface="Segoe Script" panose="030B0504020000000003" pitchFamily="34" charset="0"/>
            </a:endParaRPr>
          </a:p>
        </p:txBody>
      </p:sp>
      <p:sp>
        <p:nvSpPr>
          <p:cNvPr id="37" name="Freeform 21"/>
          <p:cNvSpPr/>
          <p:nvPr/>
        </p:nvSpPr>
        <p:spPr bwMode="auto">
          <a:xfrm>
            <a:off x="5808039" y="2661316"/>
            <a:ext cx="5759218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8" name="Freeform 21"/>
          <p:cNvSpPr/>
          <p:nvPr/>
        </p:nvSpPr>
        <p:spPr bwMode="auto">
          <a:xfrm>
            <a:off x="5856033" y="4149114"/>
            <a:ext cx="5759218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  <p:sp>
        <p:nvSpPr>
          <p:cNvPr id="39" name="Freeform 21"/>
          <p:cNvSpPr/>
          <p:nvPr/>
        </p:nvSpPr>
        <p:spPr bwMode="auto">
          <a:xfrm>
            <a:off x="5856033" y="5636912"/>
            <a:ext cx="5759218" cy="19197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7" grpId="0"/>
      <p:bldP spid="28" grpId="0"/>
      <p:bldP spid="29" grpId="0"/>
      <p:bldP spid="31" grpId="0" bldLvl="0" animBg="1"/>
      <p:bldP spid="34" grpId="0" bldLvl="0" animBg="1"/>
      <p:bldP spid="37" grpId="0" bldLvl="0" animBg="1"/>
      <p:bldP spid="38" grpId="0" bldLvl="0" animBg="1"/>
      <p:bldP spid="39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" name="图片 255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grpSp>
        <p:nvGrpSpPr>
          <p:cNvPr id="4" name="chenying0907 3"/>
          <p:cNvGrpSpPr/>
          <p:nvPr/>
        </p:nvGrpSpPr>
        <p:grpSpPr>
          <a:xfrm>
            <a:off x="6574774" y="4019316"/>
            <a:ext cx="1734806" cy="1296804"/>
            <a:chOff x="6574892" y="3994023"/>
            <a:chExt cx="1735234" cy="1296724"/>
          </a:xfrm>
          <a:solidFill>
            <a:srgbClr val="005188"/>
          </a:solidFill>
        </p:grpSpPr>
        <p:sp>
          <p:nvSpPr>
            <p:cNvPr id="5" name="椭圆 31"/>
            <p:cNvSpPr/>
            <p:nvPr/>
          </p:nvSpPr>
          <p:spPr>
            <a:xfrm rot="16200000">
              <a:off x="6794147" y="3774768"/>
              <a:ext cx="1296724" cy="173523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000" dirty="0">
                <a:solidFill>
                  <a:srgbClr val="605448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grpSp>
          <p:nvGrpSpPr>
            <p:cNvPr id="6" name="chenying0907 5"/>
            <p:cNvGrpSpPr/>
            <p:nvPr/>
          </p:nvGrpSpPr>
          <p:grpSpPr>
            <a:xfrm>
              <a:off x="7164286" y="4286651"/>
              <a:ext cx="674484" cy="711466"/>
              <a:chOff x="4197350" y="2182813"/>
              <a:chExt cx="608013" cy="641350"/>
            </a:xfrm>
            <a:grpFill/>
          </p:grpSpPr>
          <p:sp>
            <p:nvSpPr>
              <p:cNvPr id="7" name="chenying0907 166"/>
              <p:cNvSpPr/>
              <p:nvPr/>
            </p:nvSpPr>
            <p:spPr bwMode="auto">
              <a:xfrm>
                <a:off x="4229100" y="2211388"/>
                <a:ext cx="39688" cy="157163"/>
              </a:xfrm>
              <a:custGeom>
                <a:avLst/>
                <a:gdLst/>
                <a:ahLst/>
                <a:cxnLst>
                  <a:cxn ang="0">
                    <a:pos x="63" y="2"/>
                  </a:cxn>
                  <a:cxn ang="0">
                    <a:pos x="63" y="2"/>
                  </a:cxn>
                  <a:cxn ang="0">
                    <a:pos x="58" y="14"/>
                  </a:cxn>
                  <a:cxn ang="0">
                    <a:pos x="54" y="25"/>
                  </a:cxn>
                  <a:cxn ang="0">
                    <a:pos x="47" y="49"/>
                  </a:cxn>
                  <a:cxn ang="0">
                    <a:pos x="34" y="96"/>
                  </a:cxn>
                  <a:cxn ang="0">
                    <a:pos x="34" y="96"/>
                  </a:cxn>
                  <a:cxn ang="0">
                    <a:pos x="27" y="122"/>
                  </a:cxn>
                  <a:cxn ang="0">
                    <a:pos x="21" y="149"/>
                  </a:cxn>
                  <a:cxn ang="0">
                    <a:pos x="10" y="203"/>
                  </a:cxn>
                  <a:cxn ang="0">
                    <a:pos x="10" y="203"/>
                  </a:cxn>
                  <a:cxn ang="0">
                    <a:pos x="6" y="222"/>
                  </a:cxn>
                  <a:cxn ang="0">
                    <a:pos x="3" y="243"/>
                  </a:cxn>
                  <a:cxn ang="0">
                    <a:pos x="1" y="263"/>
                  </a:cxn>
                  <a:cxn ang="0">
                    <a:pos x="0" y="283"/>
                  </a:cxn>
                  <a:cxn ang="0">
                    <a:pos x="0" y="283"/>
                  </a:cxn>
                  <a:cxn ang="0">
                    <a:pos x="1" y="290"/>
                  </a:cxn>
                  <a:cxn ang="0">
                    <a:pos x="2" y="292"/>
                  </a:cxn>
                  <a:cxn ang="0">
                    <a:pos x="3" y="294"/>
                  </a:cxn>
                  <a:cxn ang="0">
                    <a:pos x="6" y="296"/>
                  </a:cxn>
                  <a:cxn ang="0">
                    <a:pos x="8" y="296"/>
                  </a:cxn>
                  <a:cxn ang="0">
                    <a:pos x="11" y="296"/>
                  </a:cxn>
                  <a:cxn ang="0">
                    <a:pos x="14" y="294"/>
                  </a:cxn>
                  <a:cxn ang="0">
                    <a:pos x="14" y="294"/>
                  </a:cxn>
                  <a:cxn ang="0">
                    <a:pos x="15" y="293"/>
                  </a:cxn>
                  <a:cxn ang="0">
                    <a:pos x="16" y="291"/>
                  </a:cxn>
                  <a:cxn ang="0">
                    <a:pos x="15" y="287"/>
                  </a:cxn>
                  <a:cxn ang="0">
                    <a:pos x="14" y="285"/>
                  </a:cxn>
                  <a:cxn ang="0">
                    <a:pos x="12" y="285"/>
                  </a:cxn>
                  <a:cxn ang="0">
                    <a:pos x="11" y="284"/>
                  </a:cxn>
                  <a:cxn ang="0">
                    <a:pos x="9" y="285"/>
                  </a:cxn>
                  <a:cxn ang="0">
                    <a:pos x="9" y="285"/>
                  </a:cxn>
                  <a:cxn ang="0">
                    <a:pos x="11" y="282"/>
                  </a:cxn>
                  <a:cxn ang="0">
                    <a:pos x="12" y="276"/>
                  </a:cxn>
                  <a:cxn ang="0">
                    <a:pos x="14" y="259"/>
                  </a:cxn>
                  <a:cxn ang="0">
                    <a:pos x="14" y="232"/>
                  </a:cxn>
                  <a:cxn ang="0">
                    <a:pos x="14" y="232"/>
                  </a:cxn>
                  <a:cxn ang="0">
                    <a:pos x="17" y="212"/>
                  </a:cxn>
                  <a:cxn ang="0">
                    <a:pos x="21" y="193"/>
                  </a:cxn>
                  <a:cxn ang="0">
                    <a:pos x="29" y="155"/>
                  </a:cxn>
                  <a:cxn ang="0">
                    <a:pos x="29" y="155"/>
                  </a:cxn>
                  <a:cxn ang="0">
                    <a:pos x="38" y="119"/>
                  </a:cxn>
                  <a:cxn ang="0">
                    <a:pos x="48" y="83"/>
                  </a:cxn>
                  <a:cxn ang="0">
                    <a:pos x="48" y="83"/>
                  </a:cxn>
                  <a:cxn ang="0">
                    <a:pos x="58" y="45"/>
                  </a:cxn>
                  <a:cxn ang="0">
                    <a:pos x="64" y="25"/>
                  </a:cxn>
                  <a:cxn ang="0">
                    <a:pos x="68" y="16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3" y="5"/>
                  </a:cxn>
                  <a:cxn ang="0">
                    <a:pos x="73" y="3"/>
                  </a:cxn>
                  <a:cxn ang="0">
                    <a:pos x="72" y="2"/>
                  </a:cxn>
                  <a:cxn ang="0">
                    <a:pos x="71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5" y="1"/>
                  </a:cxn>
                  <a:cxn ang="0">
                    <a:pos x="63" y="2"/>
                  </a:cxn>
                  <a:cxn ang="0">
                    <a:pos x="63" y="2"/>
                  </a:cxn>
                </a:cxnLst>
                <a:rect l="0" t="0" r="r" b="b"/>
                <a:pathLst>
                  <a:path w="73" h="296">
                    <a:moveTo>
                      <a:pt x="63" y="2"/>
                    </a:moveTo>
                    <a:lnTo>
                      <a:pt x="63" y="2"/>
                    </a:lnTo>
                    <a:lnTo>
                      <a:pt x="58" y="14"/>
                    </a:lnTo>
                    <a:lnTo>
                      <a:pt x="54" y="25"/>
                    </a:lnTo>
                    <a:lnTo>
                      <a:pt x="47" y="49"/>
                    </a:lnTo>
                    <a:lnTo>
                      <a:pt x="34" y="96"/>
                    </a:lnTo>
                    <a:lnTo>
                      <a:pt x="34" y="96"/>
                    </a:lnTo>
                    <a:lnTo>
                      <a:pt x="27" y="122"/>
                    </a:lnTo>
                    <a:lnTo>
                      <a:pt x="21" y="149"/>
                    </a:lnTo>
                    <a:lnTo>
                      <a:pt x="10" y="203"/>
                    </a:lnTo>
                    <a:lnTo>
                      <a:pt x="10" y="203"/>
                    </a:lnTo>
                    <a:lnTo>
                      <a:pt x="6" y="222"/>
                    </a:lnTo>
                    <a:lnTo>
                      <a:pt x="3" y="243"/>
                    </a:lnTo>
                    <a:lnTo>
                      <a:pt x="1" y="263"/>
                    </a:lnTo>
                    <a:lnTo>
                      <a:pt x="0" y="283"/>
                    </a:lnTo>
                    <a:lnTo>
                      <a:pt x="0" y="283"/>
                    </a:lnTo>
                    <a:lnTo>
                      <a:pt x="1" y="290"/>
                    </a:lnTo>
                    <a:lnTo>
                      <a:pt x="2" y="292"/>
                    </a:lnTo>
                    <a:lnTo>
                      <a:pt x="3" y="294"/>
                    </a:lnTo>
                    <a:lnTo>
                      <a:pt x="6" y="296"/>
                    </a:lnTo>
                    <a:lnTo>
                      <a:pt x="8" y="296"/>
                    </a:lnTo>
                    <a:lnTo>
                      <a:pt x="11" y="296"/>
                    </a:lnTo>
                    <a:lnTo>
                      <a:pt x="14" y="294"/>
                    </a:lnTo>
                    <a:lnTo>
                      <a:pt x="14" y="294"/>
                    </a:lnTo>
                    <a:lnTo>
                      <a:pt x="15" y="293"/>
                    </a:lnTo>
                    <a:lnTo>
                      <a:pt x="16" y="291"/>
                    </a:lnTo>
                    <a:lnTo>
                      <a:pt x="15" y="287"/>
                    </a:lnTo>
                    <a:lnTo>
                      <a:pt x="14" y="285"/>
                    </a:lnTo>
                    <a:lnTo>
                      <a:pt x="12" y="285"/>
                    </a:lnTo>
                    <a:lnTo>
                      <a:pt x="11" y="284"/>
                    </a:lnTo>
                    <a:lnTo>
                      <a:pt x="9" y="285"/>
                    </a:lnTo>
                    <a:lnTo>
                      <a:pt x="9" y="285"/>
                    </a:lnTo>
                    <a:lnTo>
                      <a:pt x="11" y="282"/>
                    </a:lnTo>
                    <a:lnTo>
                      <a:pt x="12" y="276"/>
                    </a:lnTo>
                    <a:lnTo>
                      <a:pt x="14" y="259"/>
                    </a:lnTo>
                    <a:lnTo>
                      <a:pt x="14" y="232"/>
                    </a:lnTo>
                    <a:lnTo>
                      <a:pt x="14" y="232"/>
                    </a:lnTo>
                    <a:lnTo>
                      <a:pt x="17" y="212"/>
                    </a:lnTo>
                    <a:lnTo>
                      <a:pt x="21" y="193"/>
                    </a:lnTo>
                    <a:lnTo>
                      <a:pt x="29" y="155"/>
                    </a:lnTo>
                    <a:lnTo>
                      <a:pt x="29" y="155"/>
                    </a:lnTo>
                    <a:lnTo>
                      <a:pt x="38" y="119"/>
                    </a:lnTo>
                    <a:lnTo>
                      <a:pt x="48" y="83"/>
                    </a:lnTo>
                    <a:lnTo>
                      <a:pt x="48" y="83"/>
                    </a:lnTo>
                    <a:lnTo>
                      <a:pt x="58" y="45"/>
                    </a:lnTo>
                    <a:lnTo>
                      <a:pt x="64" y="25"/>
                    </a:lnTo>
                    <a:lnTo>
                      <a:pt x="68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2" y="2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3" y="2"/>
                    </a:lnTo>
                    <a:lnTo>
                      <a:pt x="6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" name="chenying0907 167"/>
              <p:cNvSpPr/>
              <p:nvPr/>
            </p:nvSpPr>
            <p:spPr bwMode="auto">
              <a:xfrm>
                <a:off x="4251325" y="2206625"/>
                <a:ext cx="39688" cy="177800"/>
              </a:xfrm>
              <a:custGeom>
                <a:avLst/>
                <a:gdLst/>
                <a:ahLst/>
                <a:cxnLst>
                  <a:cxn ang="0">
                    <a:pos x="66" y="3"/>
                  </a:cxn>
                  <a:cxn ang="0">
                    <a:pos x="66" y="3"/>
                  </a:cxn>
                  <a:cxn ang="0">
                    <a:pos x="51" y="40"/>
                  </a:cxn>
                  <a:cxn ang="0">
                    <a:pos x="44" y="59"/>
                  </a:cxn>
                  <a:cxn ang="0">
                    <a:pos x="38" y="78"/>
                  </a:cxn>
                  <a:cxn ang="0">
                    <a:pos x="38" y="78"/>
                  </a:cxn>
                  <a:cxn ang="0">
                    <a:pos x="33" y="101"/>
                  </a:cxn>
                  <a:cxn ang="0">
                    <a:pos x="29" y="124"/>
                  </a:cxn>
                  <a:cxn ang="0">
                    <a:pos x="20" y="170"/>
                  </a:cxn>
                  <a:cxn ang="0">
                    <a:pos x="20" y="170"/>
                  </a:cxn>
                  <a:cxn ang="0">
                    <a:pos x="5" y="249"/>
                  </a:cxn>
                  <a:cxn ang="0">
                    <a:pos x="5" y="249"/>
                  </a:cxn>
                  <a:cxn ang="0">
                    <a:pos x="2" y="270"/>
                  </a:cxn>
                  <a:cxn ang="0">
                    <a:pos x="1" y="290"/>
                  </a:cxn>
                  <a:cxn ang="0">
                    <a:pos x="0" y="311"/>
                  </a:cxn>
                  <a:cxn ang="0">
                    <a:pos x="0" y="332"/>
                  </a:cxn>
                  <a:cxn ang="0">
                    <a:pos x="0" y="332"/>
                  </a:cxn>
                  <a:cxn ang="0">
                    <a:pos x="0" y="334"/>
                  </a:cxn>
                  <a:cxn ang="0">
                    <a:pos x="1" y="336"/>
                  </a:cxn>
                  <a:cxn ang="0">
                    <a:pos x="3" y="336"/>
                  </a:cxn>
                  <a:cxn ang="0">
                    <a:pos x="5" y="337"/>
                  </a:cxn>
                  <a:cxn ang="0">
                    <a:pos x="6" y="336"/>
                  </a:cxn>
                  <a:cxn ang="0">
                    <a:pos x="8" y="336"/>
                  </a:cxn>
                  <a:cxn ang="0">
                    <a:pos x="9" y="334"/>
                  </a:cxn>
                  <a:cxn ang="0">
                    <a:pos x="9" y="332"/>
                  </a:cxn>
                  <a:cxn ang="0">
                    <a:pos x="9" y="332"/>
                  </a:cxn>
                  <a:cxn ang="0">
                    <a:pos x="9" y="310"/>
                  </a:cxn>
                  <a:cxn ang="0">
                    <a:pos x="10" y="288"/>
                  </a:cxn>
                  <a:cxn ang="0">
                    <a:pos x="12" y="265"/>
                  </a:cxn>
                  <a:cxn ang="0">
                    <a:pos x="16" y="244"/>
                  </a:cxn>
                  <a:cxn ang="0">
                    <a:pos x="16" y="244"/>
                  </a:cxn>
                  <a:cxn ang="0">
                    <a:pos x="32" y="164"/>
                  </a:cxn>
                  <a:cxn ang="0">
                    <a:pos x="32" y="164"/>
                  </a:cxn>
                  <a:cxn ang="0">
                    <a:pos x="39" y="122"/>
                  </a:cxn>
                  <a:cxn ang="0">
                    <a:pos x="47" y="81"/>
                  </a:cxn>
                  <a:cxn ang="0">
                    <a:pos x="47" y="81"/>
                  </a:cxn>
                  <a:cxn ang="0">
                    <a:pos x="52" y="61"/>
                  </a:cxn>
                  <a:cxn ang="0">
                    <a:pos x="60" y="43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69" y="1"/>
                  </a:cxn>
                  <a:cxn ang="0">
                    <a:pos x="67" y="2"/>
                  </a:cxn>
                  <a:cxn ang="0">
                    <a:pos x="66" y="3"/>
                  </a:cxn>
                  <a:cxn ang="0">
                    <a:pos x="66" y="3"/>
                  </a:cxn>
                </a:cxnLst>
                <a:rect l="0" t="0" r="r" b="b"/>
                <a:pathLst>
                  <a:path w="76" h="337">
                    <a:moveTo>
                      <a:pt x="66" y="3"/>
                    </a:moveTo>
                    <a:lnTo>
                      <a:pt x="66" y="3"/>
                    </a:lnTo>
                    <a:lnTo>
                      <a:pt x="51" y="40"/>
                    </a:lnTo>
                    <a:lnTo>
                      <a:pt x="44" y="59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33" y="101"/>
                    </a:lnTo>
                    <a:lnTo>
                      <a:pt x="29" y="124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5" y="249"/>
                    </a:lnTo>
                    <a:lnTo>
                      <a:pt x="5" y="249"/>
                    </a:lnTo>
                    <a:lnTo>
                      <a:pt x="2" y="270"/>
                    </a:lnTo>
                    <a:lnTo>
                      <a:pt x="1" y="290"/>
                    </a:lnTo>
                    <a:lnTo>
                      <a:pt x="0" y="311"/>
                    </a:lnTo>
                    <a:lnTo>
                      <a:pt x="0" y="332"/>
                    </a:lnTo>
                    <a:lnTo>
                      <a:pt x="0" y="332"/>
                    </a:lnTo>
                    <a:lnTo>
                      <a:pt x="0" y="334"/>
                    </a:lnTo>
                    <a:lnTo>
                      <a:pt x="1" y="336"/>
                    </a:lnTo>
                    <a:lnTo>
                      <a:pt x="3" y="336"/>
                    </a:lnTo>
                    <a:lnTo>
                      <a:pt x="5" y="337"/>
                    </a:lnTo>
                    <a:lnTo>
                      <a:pt x="6" y="336"/>
                    </a:lnTo>
                    <a:lnTo>
                      <a:pt x="8" y="336"/>
                    </a:lnTo>
                    <a:lnTo>
                      <a:pt x="9" y="334"/>
                    </a:lnTo>
                    <a:lnTo>
                      <a:pt x="9" y="332"/>
                    </a:lnTo>
                    <a:lnTo>
                      <a:pt x="9" y="332"/>
                    </a:lnTo>
                    <a:lnTo>
                      <a:pt x="9" y="310"/>
                    </a:lnTo>
                    <a:lnTo>
                      <a:pt x="10" y="288"/>
                    </a:lnTo>
                    <a:lnTo>
                      <a:pt x="12" y="265"/>
                    </a:lnTo>
                    <a:lnTo>
                      <a:pt x="16" y="244"/>
                    </a:lnTo>
                    <a:lnTo>
                      <a:pt x="16" y="244"/>
                    </a:lnTo>
                    <a:lnTo>
                      <a:pt x="32" y="164"/>
                    </a:lnTo>
                    <a:lnTo>
                      <a:pt x="32" y="164"/>
                    </a:lnTo>
                    <a:lnTo>
                      <a:pt x="39" y="122"/>
                    </a:lnTo>
                    <a:lnTo>
                      <a:pt x="47" y="81"/>
                    </a:lnTo>
                    <a:lnTo>
                      <a:pt x="47" y="81"/>
                    </a:lnTo>
                    <a:lnTo>
                      <a:pt x="52" y="61"/>
                    </a:lnTo>
                    <a:lnTo>
                      <a:pt x="60" y="43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69" y="1"/>
                    </a:lnTo>
                    <a:lnTo>
                      <a:pt x="67" y="2"/>
                    </a:lnTo>
                    <a:lnTo>
                      <a:pt x="66" y="3"/>
                    </a:lnTo>
                    <a:lnTo>
                      <a:pt x="6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" name="chenying0907 168"/>
              <p:cNvSpPr/>
              <p:nvPr/>
            </p:nvSpPr>
            <p:spPr bwMode="auto">
              <a:xfrm>
                <a:off x="4271963" y="2197100"/>
                <a:ext cx="55563" cy="195263"/>
              </a:xfrm>
              <a:custGeom>
                <a:avLst/>
                <a:gdLst/>
                <a:ahLst/>
                <a:cxnLst>
                  <a:cxn ang="0">
                    <a:pos x="98" y="2"/>
                  </a:cxn>
                  <a:cxn ang="0">
                    <a:pos x="98" y="2"/>
                  </a:cxn>
                  <a:cxn ang="0">
                    <a:pos x="84" y="26"/>
                  </a:cxn>
                  <a:cxn ang="0">
                    <a:pos x="71" y="51"/>
                  </a:cxn>
                  <a:cxn ang="0">
                    <a:pos x="61" y="77"/>
                  </a:cxn>
                  <a:cxn ang="0">
                    <a:pos x="51" y="103"/>
                  </a:cxn>
                  <a:cxn ang="0">
                    <a:pos x="42" y="128"/>
                  </a:cxn>
                  <a:cxn ang="0">
                    <a:pos x="34" y="155"/>
                  </a:cxn>
                  <a:cxn ang="0">
                    <a:pos x="27" y="182"/>
                  </a:cxn>
                  <a:cxn ang="0">
                    <a:pos x="21" y="209"/>
                  </a:cxn>
                  <a:cxn ang="0">
                    <a:pos x="21" y="209"/>
                  </a:cxn>
                  <a:cxn ang="0">
                    <a:pos x="14" y="234"/>
                  </a:cxn>
                  <a:cxn ang="0">
                    <a:pos x="9" y="259"/>
                  </a:cxn>
                  <a:cxn ang="0">
                    <a:pos x="6" y="283"/>
                  </a:cxn>
                  <a:cxn ang="0">
                    <a:pos x="3" y="308"/>
                  </a:cxn>
                  <a:cxn ang="0">
                    <a:pos x="3" y="308"/>
                  </a:cxn>
                  <a:cxn ang="0">
                    <a:pos x="1" y="323"/>
                  </a:cxn>
                  <a:cxn ang="0">
                    <a:pos x="0" y="340"/>
                  </a:cxn>
                  <a:cxn ang="0">
                    <a:pos x="0" y="349"/>
                  </a:cxn>
                  <a:cxn ang="0">
                    <a:pos x="1" y="356"/>
                  </a:cxn>
                  <a:cxn ang="0">
                    <a:pos x="4" y="363"/>
                  </a:cxn>
                  <a:cxn ang="0">
                    <a:pos x="6" y="366"/>
                  </a:cxn>
                  <a:cxn ang="0">
                    <a:pos x="8" y="368"/>
                  </a:cxn>
                  <a:cxn ang="0">
                    <a:pos x="8" y="368"/>
                  </a:cxn>
                  <a:cxn ang="0">
                    <a:pos x="11" y="370"/>
                  </a:cxn>
                  <a:cxn ang="0">
                    <a:pos x="13" y="369"/>
                  </a:cxn>
                  <a:cxn ang="0">
                    <a:pos x="15" y="368"/>
                  </a:cxn>
                  <a:cxn ang="0">
                    <a:pos x="16" y="365"/>
                  </a:cxn>
                  <a:cxn ang="0">
                    <a:pos x="16" y="361"/>
                  </a:cxn>
                  <a:cxn ang="0">
                    <a:pos x="16" y="361"/>
                  </a:cxn>
                  <a:cxn ang="0">
                    <a:pos x="16" y="359"/>
                  </a:cxn>
                  <a:cxn ang="0">
                    <a:pos x="15" y="357"/>
                  </a:cxn>
                  <a:cxn ang="0">
                    <a:pos x="13" y="356"/>
                  </a:cxn>
                  <a:cxn ang="0">
                    <a:pos x="11" y="356"/>
                  </a:cxn>
                  <a:cxn ang="0">
                    <a:pos x="11" y="356"/>
                  </a:cxn>
                  <a:cxn ang="0">
                    <a:pos x="10" y="349"/>
                  </a:cxn>
                  <a:cxn ang="0">
                    <a:pos x="10" y="339"/>
                  </a:cxn>
                  <a:cxn ang="0">
                    <a:pos x="11" y="324"/>
                  </a:cxn>
                  <a:cxn ang="0">
                    <a:pos x="11" y="324"/>
                  </a:cxn>
                  <a:cxn ang="0">
                    <a:pos x="12" y="304"/>
                  </a:cxn>
                  <a:cxn ang="0">
                    <a:pos x="14" y="283"/>
                  </a:cxn>
                  <a:cxn ang="0">
                    <a:pos x="14" y="283"/>
                  </a:cxn>
                  <a:cxn ang="0">
                    <a:pos x="19" y="259"/>
                  </a:cxn>
                  <a:cxn ang="0">
                    <a:pos x="24" y="235"/>
                  </a:cxn>
                  <a:cxn ang="0">
                    <a:pos x="35" y="185"/>
                  </a:cxn>
                  <a:cxn ang="0">
                    <a:pos x="35" y="185"/>
                  </a:cxn>
                  <a:cxn ang="0">
                    <a:pos x="47" y="143"/>
                  </a:cxn>
                  <a:cxn ang="0">
                    <a:pos x="61" y="102"/>
                  </a:cxn>
                  <a:cxn ang="0">
                    <a:pos x="61" y="102"/>
                  </a:cxn>
                  <a:cxn ang="0">
                    <a:pos x="70" y="77"/>
                  </a:cxn>
                  <a:cxn ang="0">
                    <a:pos x="80" y="53"/>
                  </a:cxn>
                  <a:cxn ang="0">
                    <a:pos x="93" y="30"/>
                  </a:cxn>
                  <a:cxn ang="0">
                    <a:pos x="106" y="8"/>
                  </a:cxn>
                  <a:cxn ang="0">
                    <a:pos x="106" y="8"/>
                  </a:cxn>
                  <a:cxn ang="0">
                    <a:pos x="106" y="6"/>
                  </a:cxn>
                  <a:cxn ang="0">
                    <a:pos x="106" y="3"/>
                  </a:cxn>
                  <a:cxn ang="0">
                    <a:pos x="105" y="2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8" y="2"/>
                  </a:cxn>
                  <a:cxn ang="0">
                    <a:pos x="98" y="2"/>
                  </a:cxn>
                </a:cxnLst>
                <a:rect l="0" t="0" r="r" b="b"/>
                <a:pathLst>
                  <a:path w="106" h="370">
                    <a:moveTo>
                      <a:pt x="98" y="2"/>
                    </a:moveTo>
                    <a:lnTo>
                      <a:pt x="98" y="2"/>
                    </a:lnTo>
                    <a:lnTo>
                      <a:pt x="84" y="26"/>
                    </a:lnTo>
                    <a:lnTo>
                      <a:pt x="71" y="51"/>
                    </a:lnTo>
                    <a:lnTo>
                      <a:pt x="61" y="77"/>
                    </a:lnTo>
                    <a:lnTo>
                      <a:pt x="51" y="103"/>
                    </a:lnTo>
                    <a:lnTo>
                      <a:pt x="42" y="128"/>
                    </a:lnTo>
                    <a:lnTo>
                      <a:pt x="34" y="155"/>
                    </a:lnTo>
                    <a:lnTo>
                      <a:pt x="27" y="182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4" y="234"/>
                    </a:lnTo>
                    <a:lnTo>
                      <a:pt x="9" y="259"/>
                    </a:lnTo>
                    <a:lnTo>
                      <a:pt x="6" y="283"/>
                    </a:lnTo>
                    <a:lnTo>
                      <a:pt x="3" y="308"/>
                    </a:lnTo>
                    <a:lnTo>
                      <a:pt x="3" y="308"/>
                    </a:lnTo>
                    <a:lnTo>
                      <a:pt x="1" y="323"/>
                    </a:lnTo>
                    <a:lnTo>
                      <a:pt x="0" y="340"/>
                    </a:lnTo>
                    <a:lnTo>
                      <a:pt x="0" y="349"/>
                    </a:lnTo>
                    <a:lnTo>
                      <a:pt x="1" y="356"/>
                    </a:lnTo>
                    <a:lnTo>
                      <a:pt x="4" y="363"/>
                    </a:lnTo>
                    <a:lnTo>
                      <a:pt x="6" y="366"/>
                    </a:lnTo>
                    <a:lnTo>
                      <a:pt x="8" y="368"/>
                    </a:lnTo>
                    <a:lnTo>
                      <a:pt x="8" y="368"/>
                    </a:lnTo>
                    <a:lnTo>
                      <a:pt x="11" y="370"/>
                    </a:lnTo>
                    <a:lnTo>
                      <a:pt x="13" y="369"/>
                    </a:lnTo>
                    <a:lnTo>
                      <a:pt x="15" y="368"/>
                    </a:lnTo>
                    <a:lnTo>
                      <a:pt x="16" y="365"/>
                    </a:lnTo>
                    <a:lnTo>
                      <a:pt x="16" y="361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5" y="357"/>
                    </a:lnTo>
                    <a:lnTo>
                      <a:pt x="13" y="356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0" y="349"/>
                    </a:lnTo>
                    <a:lnTo>
                      <a:pt x="10" y="339"/>
                    </a:lnTo>
                    <a:lnTo>
                      <a:pt x="11" y="324"/>
                    </a:lnTo>
                    <a:lnTo>
                      <a:pt x="11" y="324"/>
                    </a:lnTo>
                    <a:lnTo>
                      <a:pt x="12" y="304"/>
                    </a:lnTo>
                    <a:lnTo>
                      <a:pt x="14" y="283"/>
                    </a:lnTo>
                    <a:lnTo>
                      <a:pt x="14" y="283"/>
                    </a:lnTo>
                    <a:lnTo>
                      <a:pt x="19" y="259"/>
                    </a:lnTo>
                    <a:lnTo>
                      <a:pt x="24" y="235"/>
                    </a:lnTo>
                    <a:lnTo>
                      <a:pt x="35" y="185"/>
                    </a:lnTo>
                    <a:lnTo>
                      <a:pt x="35" y="185"/>
                    </a:lnTo>
                    <a:lnTo>
                      <a:pt x="47" y="143"/>
                    </a:lnTo>
                    <a:lnTo>
                      <a:pt x="61" y="102"/>
                    </a:lnTo>
                    <a:lnTo>
                      <a:pt x="61" y="102"/>
                    </a:lnTo>
                    <a:lnTo>
                      <a:pt x="70" y="77"/>
                    </a:lnTo>
                    <a:lnTo>
                      <a:pt x="80" y="53"/>
                    </a:lnTo>
                    <a:lnTo>
                      <a:pt x="93" y="30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3"/>
                    </a:lnTo>
                    <a:lnTo>
                      <a:pt x="105" y="2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8" y="2"/>
                    </a:lnTo>
                    <a:lnTo>
                      <a:pt x="98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" name="chenying0907 169"/>
              <p:cNvSpPr/>
              <p:nvPr/>
            </p:nvSpPr>
            <p:spPr bwMode="auto">
              <a:xfrm>
                <a:off x="4305300" y="2198688"/>
                <a:ext cx="39688" cy="146050"/>
              </a:xfrm>
              <a:custGeom>
                <a:avLst/>
                <a:gdLst/>
                <a:ahLst/>
                <a:cxnLst>
                  <a:cxn ang="0">
                    <a:pos x="68" y="2"/>
                  </a:cxn>
                  <a:cxn ang="0">
                    <a:pos x="68" y="2"/>
                  </a:cxn>
                  <a:cxn ang="0">
                    <a:pos x="62" y="10"/>
                  </a:cxn>
                  <a:cxn ang="0">
                    <a:pos x="57" y="20"/>
                  </a:cxn>
                  <a:cxn ang="0">
                    <a:pos x="54" y="31"/>
                  </a:cxn>
                  <a:cxn ang="0">
                    <a:pos x="53" y="41"/>
                  </a:cxn>
                  <a:cxn ang="0">
                    <a:pos x="53" y="41"/>
                  </a:cxn>
                  <a:cxn ang="0">
                    <a:pos x="51" y="51"/>
                  </a:cxn>
                  <a:cxn ang="0">
                    <a:pos x="49" y="60"/>
                  </a:cxn>
                  <a:cxn ang="0">
                    <a:pos x="42" y="80"/>
                  </a:cxn>
                  <a:cxn ang="0">
                    <a:pos x="37" y="101"/>
                  </a:cxn>
                  <a:cxn ang="0">
                    <a:pos x="32" y="120"/>
                  </a:cxn>
                  <a:cxn ang="0">
                    <a:pos x="32" y="120"/>
                  </a:cxn>
                  <a:cxn ang="0">
                    <a:pos x="14" y="191"/>
                  </a:cxn>
                  <a:cxn ang="0">
                    <a:pos x="7" y="227"/>
                  </a:cxn>
                  <a:cxn ang="0">
                    <a:pos x="3" y="244"/>
                  </a:cxn>
                  <a:cxn ang="0">
                    <a:pos x="1" y="263"/>
                  </a:cxn>
                  <a:cxn ang="0">
                    <a:pos x="1" y="263"/>
                  </a:cxn>
                  <a:cxn ang="0">
                    <a:pos x="0" y="265"/>
                  </a:cxn>
                  <a:cxn ang="0">
                    <a:pos x="0" y="270"/>
                  </a:cxn>
                  <a:cxn ang="0">
                    <a:pos x="0" y="270"/>
                  </a:cxn>
                  <a:cxn ang="0">
                    <a:pos x="0" y="272"/>
                  </a:cxn>
                  <a:cxn ang="0">
                    <a:pos x="1" y="273"/>
                  </a:cxn>
                  <a:cxn ang="0">
                    <a:pos x="3" y="274"/>
                  </a:cxn>
                  <a:cxn ang="0">
                    <a:pos x="4" y="274"/>
                  </a:cxn>
                  <a:cxn ang="0">
                    <a:pos x="7" y="273"/>
                  </a:cxn>
                  <a:cxn ang="0">
                    <a:pos x="8" y="272"/>
                  </a:cxn>
                  <a:cxn ang="0">
                    <a:pos x="9" y="270"/>
                  </a:cxn>
                  <a:cxn ang="0">
                    <a:pos x="9" y="270"/>
                  </a:cxn>
                  <a:cxn ang="0">
                    <a:pos x="11" y="254"/>
                  </a:cxn>
                  <a:cxn ang="0">
                    <a:pos x="14" y="237"/>
                  </a:cxn>
                  <a:cxn ang="0">
                    <a:pos x="22" y="204"/>
                  </a:cxn>
                  <a:cxn ang="0">
                    <a:pos x="37" y="139"/>
                  </a:cxn>
                  <a:cxn ang="0">
                    <a:pos x="37" y="139"/>
                  </a:cxn>
                  <a:cxn ang="0">
                    <a:pos x="45" y="106"/>
                  </a:cxn>
                  <a:cxn ang="0">
                    <a:pos x="54" y="73"/>
                  </a:cxn>
                  <a:cxn ang="0">
                    <a:pos x="54" y="73"/>
                  </a:cxn>
                  <a:cxn ang="0">
                    <a:pos x="58" y="56"/>
                  </a:cxn>
                  <a:cxn ang="0">
                    <a:pos x="61" y="39"/>
                  </a:cxn>
                  <a:cxn ang="0">
                    <a:pos x="64" y="31"/>
                  </a:cxn>
                  <a:cxn ang="0">
                    <a:pos x="66" y="22"/>
                  </a:cxn>
                  <a:cxn ang="0">
                    <a:pos x="70" y="14"/>
                  </a:cxn>
                  <a:cxn ang="0">
                    <a:pos x="74" y="8"/>
                  </a:cxn>
                  <a:cxn ang="0">
                    <a:pos x="74" y="8"/>
                  </a:cxn>
                  <a:cxn ang="0">
                    <a:pos x="75" y="6"/>
                  </a:cxn>
                  <a:cxn ang="0">
                    <a:pos x="75" y="5"/>
                  </a:cxn>
                  <a:cxn ang="0">
                    <a:pos x="74" y="1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69" y="0"/>
                  </a:cxn>
                  <a:cxn ang="0">
                    <a:pos x="68" y="2"/>
                  </a:cxn>
                  <a:cxn ang="0">
                    <a:pos x="68" y="2"/>
                  </a:cxn>
                </a:cxnLst>
                <a:rect l="0" t="0" r="r" b="b"/>
                <a:pathLst>
                  <a:path w="75" h="274">
                    <a:moveTo>
                      <a:pt x="68" y="2"/>
                    </a:moveTo>
                    <a:lnTo>
                      <a:pt x="68" y="2"/>
                    </a:lnTo>
                    <a:lnTo>
                      <a:pt x="62" y="10"/>
                    </a:lnTo>
                    <a:lnTo>
                      <a:pt x="57" y="20"/>
                    </a:lnTo>
                    <a:lnTo>
                      <a:pt x="54" y="31"/>
                    </a:lnTo>
                    <a:lnTo>
                      <a:pt x="53" y="41"/>
                    </a:lnTo>
                    <a:lnTo>
                      <a:pt x="53" y="41"/>
                    </a:lnTo>
                    <a:lnTo>
                      <a:pt x="51" y="51"/>
                    </a:lnTo>
                    <a:lnTo>
                      <a:pt x="49" y="60"/>
                    </a:lnTo>
                    <a:lnTo>
                      <a:pt x="42" y="80"/>
                    </a:lnTo>
                    <a:lnTo>
                      <a:pt x="37" y="101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14" y="191"/>
                    </a:lnTo>
                    <a:lnTo>
                      <a:pt x="7" y="227"/>
                    </a:lnTo>
                    <a:lnTo>
                      <a:pt x="3" y="244"/>
                    </a:lnTo>
                    <a:lnTo>
                      <a:pt x="1" y="263"/>
                    </a:lnTo>
                    <a:lnTo>
                      <a:pt x="1" y="263"/>
                    </a:lnTo>
                    <a:lnTo>
                      <a:pt x="0" y="265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2"/>
                    </a:lnTo>
                    <a:lnTo>
                      <a:pt x="1" y="273"/>
                    </a:lnTo>
                    <a:lnTo>
                      <a:pt x="3" y="274"/>
                    </a:lnTo>
                    <a:lnTo>
                      <a:pt x="4" y="274"/>
                    </a:lnTo>
                    <a:lnTo>
                      <a:pt x="7" y="273"/>
                    </a:lnTo>
                    <a:lnTo>
                      <a:pt x="8" y="272"/>
                    </a:lnTo>
                    <a:lnTo>
                      <a:pt x="9" y="270"/>
                    </a:lnTo>
                    <a:lnTo>
                      <a:pt x="9" y="270"/>
                    </a:lnTo>
                    <a:lnTo>
                      <a:pt x="11" y="254"/>
                    </a:lnTo>
                    <a:lnTo>
                      <a:pt x="14" y="237"/>
                    </a:lnTo>
                    <a:lnTo>
                      <a:pt x="22" y="204"/>
                    </a:lnTo>
                    <a:lnTo>
                      <a:pt x="37" y="139"/>
                    </a:lnTo>
                    <a:lnTo>
                      <a:pt x="37" y="139"/>
                    </a:lnTo>
                    <a:lnTo>
                      <a:pt x="45" y="106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58" y="56"/>
                    </a:lnTo>
                    <a:lnTo>
                      <a:pt x="61" y="39"/>
                    </a:lnTo>
                    <a:lnTo>
                      <a:pt x="64" y="31"/>
                    </a:lnTo>
                    <a:lnTo>
                      <a:pt x="66" y="22"/>
                    </a:lnTo>
                    <a:lnTo>
                      <a:pt x="70" y="14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5" y="6"/>
                    </a:lnTo>
                    <a:lnTo>
                      <a:pt x="75" y="5"/>
                    </a:lnTo>
                    <a:lnTo>
                      <a:pt x="74" y="1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" name="chenying0907 170"/>
              <p:cNvSpPr/>
              <p:nvPr/>
            </p:nvSpPr>
            <p:spPr bwMode="auto">
              <a:xfrm>
                <a:off x="4338638" y="2201863"/>
                <a:ext cx="31750" cy="112713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52" y="4"/>
                  </a:cxn>
                  <a:cxn ang="0">
                    <a:pos x="51" y="10"/>
                  </a:cxn>
                  <a:cxn ang="0">
                    <a:pos x="48" y="16"/>
                  </a:cxn>
                  <a:cxn ang="0">
                    <a:pos x="43" y="29"/>
                  </a:cxn>
                  <a:cxn ang="0">
                    <a:pos x="38" y="41"/>
                  </a:cxn>
                  <a:cxn ang="0">
                    <a:pos x="36" y="47"/>
                  </a:cxn>
                  <a:cxn ang="0">
                    <a:pos x="34" y="54"/>
                  </a:cxn>
                  <a:cxn ang="0">
                    <a:pos x="34" y="54"/>
                  </a:cxn>
                  <a:cxn ang="0">
                    <a:pos x="25" y="103"/>
                  </a:cxn>
                  <a:cxn ang="0">
                    <a:pos x="25" y="103"/>
                  </a:cxn>
                  <a:cxn ang="0">
                    <a:pos x="23" y="116"/>
                  </a:cxn>
                  <a:cxn ang="0">
                    <a:pos x="19" y="129"/>
                  </a:cxn>
                  <a:cxn ang="0">
                    <a:pos x="10" y="156"/>
                  </a:cxn>
                  <a:cxn ang="0">
                    <a:pos x="3" y="181"/>
                  </a:cxn>
                  <a:cxn ang="0">
                    <a:pos x="1" y="195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0" y="210"/>
                  </a:cxn>
                  <a:cxn ang="0">
                    <a:pos x="1" y="211"/>
                  </a:cxn>
                  <a:cxn ang="0">
                    <a:pos x="2" y="212"/>
                  </a:cxn>
                  <a:cxn ang="0">
                    <a:pos x="4" y="212"/>
                  </a:cxn>
                  <a:cxn ang="0">
                    <a:pos x="6" y="212"/>
                  </a:cxn>
                  <a:cxn ang="0">
                    <a:pos x="7" y="211"/>
                  </a:cxn>
                  <a:cxn ang="0">
                    <a:pos x="8" y="210"/>
                  </a:cxn>
                  <a:cxn ang="0">
                    <a:pos x="9" y="208"/>
                  </a:cxn>
                  <a:cxn ang="0">
                    <a:pos x="9" y="208"/>
                  </a:cxn>
                  <a:cxn ang="0">
                    <a:pos x="10" y="200"/>
                  </a:cxn>
                  <a:cxn ang="0">
                    <a:pos x="11" y="192"/>
                  </a:cxn>
                  <a:cxn ang="0">
                    <a:pos x="15" y="176"/>
                  </a:cxn>
                  <a:cxn ang="0">
                    <a:pos x="26" y="144"/>
                  </a:cxn>
                  <a:cxn ang="0">
                    <a:pos x="26" y="144"/>
                  </a:cxn>
                  <a:cxn ang="0">
                    <a:pos x="29" y="131"/>
                  </a:cxn>
                  <a:cxn ang="0">
                    <a:pos x="32" y="117"/>
                  </a:cxn>
                  <a:cxn ang="0">
                    <a:pos x="37" y="91"/>
                  </a:cxn>
                  <a:cxn ang="0">
                    <a:pos x="37" y="91"/>
                  </a:cxn>
                  <a:cxn ang="0">
                    <a:pos x="41" y="67"/>
                  </a:cxn>
                  <a:cxn ang="0">
                    <a:pos x="46" y="42"/>
                  </a:cxn>
                  <a:cxn ang="0">
                    <a:pos x="46" y="42"/>
                  </a:cxn>
                  <a:cxn ang="0">
                    <a:pos x="50" y="33"/>
                  </a:cxn>
                  <a:cxn ang="0">
                    <a:pos x="55" y="23"/>
                  </a:cxn>
                  <a:cxn ang="0">
                    <a:pos x="59" y="14"/>
                  </a:cxn>
                  <a:cxn ang="0">
                    <a:pos x="60" y="9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3"/>
                  </a:cxn>
                  <a:cxn ang="0">
                    <a:pos x="60" y="1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4" y="1"/>
                  </a:cxn>
                  <a:cxn ang="0">
                    <a:pos x="53" y="3"/>
                  </a:cxn>
                  <a:cxn ang="0">
                    <a:pos x="52" y="4"/>
                  </a:cxn>
                  <a:cxn ang="0">
                    <a:pos x="52" y="4"/>
                  </a:cxn>
                </a:cxnLst>
                <a:rect l="0" t="0" r="r" b="b"/>
                <a:pathLst>
                  <a:path w="61" h="212">
                    <a:moveTo>
                      <a:pt x="52" y="4"/>
                    </a:moveTo>
                    <a:lnTo>
                      <a:pt x="52" y="4"/>
                    </a:lnTo>
                    <a:lnTo>
                      <a:pt x="51" y="10"/>
                    </a:lnTo>
                    <a:lnTo>
                      <a:pt x="48" y="16"/>
                    </a:lnTo>
                    <a:lnTo>
                      <a:pt x="43" y="29"/>
                    </a:lnTo>
                    <a:lnTo>
                      <a:pt x="38" y="41"/>
                    </a:lnTo>
                    <a:lnTo>
                      <a:pt x="36" y="47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25" y="103"/>
                    </a:lnTo>
                    <a:lnTo>
                      <a:pt x="25" y="103"/>
                    </a:lnTo>
                    <a:lnTo>
                      <a:pt x="23" y="116"/>
                    </a:lnTo>
                    <a:lnTo>
                      <a:pt x="19" y="129"/>
                    </a:lnTo>
                    <a:lnTo>
                      <a:pt x="10" y="156"/>
                    </a:lnTo>
                    <a:lnTo>
                      <a:pt x="3" y="181"/>
                    </a:lnTo>
                    <a:lnTo>
                      <a:pt x="1" y="195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0" y="210"/>
                    </a:lnTo>
                    <a:lnTo>
                      <a:pt x="1" y="211"/>
                    </a:lnTo>
                    <a:lnTo>
                      <a:pt x="2" y="212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7" y="211"/>
                    </a:lnTo>
                    <a:lnTo>
                      <a:pt x="8" y="210"/>
                    </a:lnTo>
                    <a:lnTo>
                      <a:pt x="9" y="208"/>
                    </a:lnTo>
                    <a:lnTo>
                      <a:pt x="9" y="208"/>
                    </a:lnTo>
                    <a:lnTo>
                      <a:pt x="10" y="200"/>
                    </a:lnTo>
                    <a:lnTo>
                      <a:pt x="11" y="192"/>
                    </a:lnTo>
                    <a:lnTo>
                      <a:pt x="15" y="176"/>
                    </a:lnTo>
                    <a:lnTo>
                      <a:pt x="26" y="144"/>
                    </a:lnTo>
                    <a:lnTo>
                      <a:pt x="26" y="144"/>
                    </a:lnTo>
                    <a:lnTo>
                      <a:pt x="29" y="131"/>
                    </a:lnTo>
                    <a:lnTo>
                      <a:pt x="32" y="117"/>
                    </a:lnTo>
                    <a:lnTo>
                      <a:pt x="37" y="91"/>
                    </a:lnTo>
                    <a:lnTo>
                      <a:pt x="37" y="91"/>
                    </a:lnTo>
                    <a:lnTo>
                      <a:pt x="41" y="67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0" y="33"/>
                    </a:lnTo>
                    <a:lnTo>
                      <a:pt x="55" y="23"/>
                    </a:lnTo>
                    <a:lnTo>
                      <a:pt x="59" y="14"/>
                    </a:lnTo>
                    <a:lnTo>
                      <a:pt x="60" y="9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3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53" y="3"/>
                    </a:lnTo>
                    <a:lnTo>
                      <a:pt x="52" y="4"/>
                    </a:lnTo>
                    <a:lnTo>
                      <a:pt x="5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" name="chenying0907 171"/>
              <p:cNvSpPr/>
              <p:nvPr/>
            </p:nvSpPr>
            <p:spPr bwMode="auto">
              <a:xfrm>
                <a:off x="4357688" y="2209800"/>
                <a:ext cx="36513" cy="90488"/>
              </a:xfrm>
              <a:custGeom>
                <a:avLst/>
                <a:gdLst/>
                <a:ahLst/>
                <a:cxnLst>
                  <a:cxn ang="0">
                    <a:pos x="60" y="1"/>
                  </a:cxn>
                  <a:cxn ang="0">
                    <a:pos x="60" y="1"/>
                  </a:cxn>
                  <a:cxn ang="0">
                    <a:pos x="51" y="10"/>
                  </a:cxn>
                  <a:cxn ang="0">
                    <a:pos x="43" y="22"/>
                  </a:cxn>
                  <a:cxn ang="0">
                    <a:pos x="37" y="34"/>
                  </a:cxn>
                  <a:cxn ang="0">
                    <a:pos x="33" y="48"/>
                  </a:cxn>
                  <a:cxn ang="0">
                    <a:pos x="29" y="61"/>
                  </a:cxn>
                  <a:cxn ang="0">
                    <a:pos x="25" y="75"/>
                  </a:cxn>
                  <a:cxn ang="0">
                    <a:pos x="20" y="100"/>
                  </a:cxn>
                  <a:cxn ang="0">
                    <a:pos x="20" y="100"/>
                  </a:cxn>
                  <a:cxn ang="0">
                    <a:pos x="15" y="115"/>
                  </a:cxn>
                  <a:cxn ang="0">
                    <a:pos x="6" y="135"/>
                  </a:cxn>
                  <a:cxn ang="0">
                    <a:pos x="3" y="147"/>
                  </a:cxn>
                  <a:cxn ang="0">
                    <a:pos x="0" y="156"/>
                  </a:cxn>
                  <a:cxn ang="0">
                    <a:pos x="0" y="164"/>
                  </a:cxn>
                  <a:cxn ang="0">
                    <a:pos x="1" y="166"/>
                  </a:cxn>
                  <a:cxn ang="0">
                    <a:pos x="3" y="170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1"/>
                  </a:cxn>
                  <a:cxn ang="0">
                    <a:pos x="9" y="169"/>
                  </a:cxn>
                  <a:cxn ang="0">
                    <a:pos x="10" y="167"/>
                  </a:cxn>
                  <a:cxn ang="0">
                    <a:pos x="11" y="165"/>
                  </a:cxn>
                  <a:cxn ang="0">
                    <a:pos x="10" y="164"/>
                  </a:cxn>
                  <a:cxn ang="0">
                    <a:pos x="9" y="162"/>
                  </a:cxn>
                  <a:cxn ang="0">
                    <a:pos x="9" y="162"/>
                  </a:cxn>
                  <a:cxn ang="0">
                    <a:pos x="10" y="159"/>
                  </a:cxn>
                  <a:cxn ang="0">
                    <a:pos x="14" y="152"/>
                  </a:cxn>
                  <a:cxn ang="0">
                    <a:pos x="18" y="138"/>
                  </a:cxn>
                  <a:cxn ang="0">
                    <a:pos x="18" y="138"/>
                  </a:cxn>
                  <a:cxn ang="0">
                    <a:pos x="24" y="119"/>
                  </a:cxn>
                  <a:cxn ang="0">
                    <a:pos x="29" y="100"/>
                  </a:cxn>
                  <a:cxn ang="0">
                    <a:pos x="29" y="100"/>
                  </a:cxn>
                  <a:cxn ang="0">
                    <a:pos x="34" y="76"/>
                  </a:cxn>
                  <a:cxn ang="0">
                    <a:pos x="38" y="63"/>
                  </a:cxn>
                  <a:cxn ang="0">
                    <a:pos x="41" y="51"/>
                  </a:cxn>
                  <a:cxn ang="0">
                    <a:pos x="47" y="38"/>
                  </a:cxn>
                  <a:cxn ang="0">
                    <a:pos x="52" y="27"/>
                  </a:cxn>
                  <a:cxn ang="0">
                    <a:pos x="58" y="17"/>
                  </a:cxn>
                  <a:cxn ang="0">
                    <a:pos x="66" y="7"/>
                  </a:cxn>
                  <a:cxn ang="0">
                    <a:pos x="66" y="7"/>
                  </a:cxn>
                  <a:cxn ang="0">
                    <a:pos x="67" y="6"/>
                  </a:cxn>
                  <a:cxn ang="0">
                    <a:pos x="68" y="4"/>
                  </a:cxn>
                  <a:cxn ang="0">
                    <a:pos x="67" y="3"/>
                  </a:cxn>
                  <a:cxn ang="0">
                    <a:pos x="66" y="1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1"/>
                  </a:cxn>
                  <a:cxn ang="0">
                    <a:pos x="60" y="1"/>
                  </a:cxn>
                </a:cxnLst>
                <a:rect l="0" t="0" r="r" b="b"/>
                <a:pathLst>
                  <a:path w="68" h="171">
                    <a:moveTo>
                      <a:pt x="60" y="1"/>
                    </a:moveTo>
                    <a:lnTo>
                      <a:pt x="60" y="1"/>
                    </a:lnTo>
                    <a:lnTo>
                      <a:pt x="51" y="10"/>
                    </a:lnTo>
                    <a:lnTo>
                      <a:pt x="43" y="22"/>
                    </a:lnTo>
                    <a:lnTo>
                      <a:pt x="37" y="34"/>
                    </a:lnTo>
                    <a:lnTo>
                      <a:pt x="33" y="48"/>
                    </a:lnTo>
                    <a:lnTo>
                      <a:pt x="29" y="61"/>
                    </a:lnTo>
                    <a:lnTo>
                      <a:pt x="25" y="75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5" y="115"/>
                    </a:lnTo>
                    <a:lnTo>
                      <a:pt x="6" y="135"/>
                    </a:lnTo>
                    <a:lnTo>
                      <a:pt x="3" y="147"/>
                    </a:lnTo>
                    <a:lnTo>
                      <a:pt x="0" y="156"/>
                    </a:lnTo>
                    <a:lnTo>
                      <a:pt x="0" y="164"/>
                    </a:lnTo>
                    <a:lnTo>
                      <a:pt x="1" y="166"/>
                    </a:lnTo>
                    <a:lnTo>
                      <a:pt x="3" y="170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1"/>
                    </a:lnTo>
                    <a:lnTo>
                      <a:pt x="9" y="169"/>
                    </a:lnTo>
                    <a:lnTo>
                      <a:pt x="10" y="167"/>
                    </a:lnTo>
                    <a:lnTo>
                      <a:pt x="11" y="165"/>
                    </a:lnTo>
                    <a:lnTo>
                      <a:pt x="10" y="164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10" y="159"/>
                    </a:lnTo>
                    <a:lnTo>
                      <a:pt x="14" y="152"/>
                    </a:lnTo>
                    <a:lnTo>
                      <a:pt x="18" y="138"/>
                    </a:lnTo>
                    <a:lnTo>
                      <a:pt x="18" y="138"/>
                    </a:lnTo>
                    <a:lnTo>
                      <a:pt x="24" y="119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34" y="76"/>
                    </a:lnTo>
                    <a:lnTo>
                      <a:pt x="38" y="63"/>
                    </a:lnTo>
                    <a:lnTo>
                      <a:pt x="41" y="51"/>
                    </a:lnTo>
                    <a:lnTo>
                      <a:pt x="47" y="38"/>
                    </a:lnTo>
                    <a:lnTo>
                      <a:pt x="52" y="27"/>
                    </a:lnTo>
                    <a:lnTo>
                      <a:pt x="58" y="17"/>
                    </a:lnTo>
                    <a:lnTo>
                      <a:pt x="66" y="7"/>
                    </a:lnTo>
                    <a:lnTo>
                      <a:pt x="66" y="7"/>
                    </a:lnTo>
                    <a:lnTo>
                      <a:pt x="67" y="6"/>
                    </a:lnTo>
                    <a:lnTo>
                      <a:pt x="68" y="4"/>
                    </a:lnTo>
                    <a:lnTo>
                      <a:pt x="67" y="3"/>
                    </a:lnTo>
                    <a:lnTo>
                      <a:pt x="66" y="1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1"/>
                    </a:lnTo>
                    <a:lnTo>
                      <a:pt x="60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" name="chenying0907 172"/>
              <p:cNvSpPr/>
              <p:nvPr/>
            </p:nvSpPr>
            <p:spPr bwMode="auto">
              <a:xfrm>
                <a:off x="4383088" y="2219325"/>
                <a:ext cx="33338" cy="6350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50" y="2"/>
                  </a:cxn>
                  <a:cxn ang="0">
                    <a:pos x="46" y="5"/>
                  </a:cxn>
                  <a:cxn ang="0">
                    <a:pos x="42" y="8"/>
                  </a:cxn>
                  <a:cxn ang="0">
                    <a:pos x="39" y="11"/>
                  </a:cxn>
                  <a:cxn ang="0">
                    <a:pos x="33" y="19"/>
                  </a:cxn>
                  <a:cxn ang="0">
                    <a:pos x="29" y="30"/>
                  </a:cxn>
                  <a:cxn ang="0">
                    <a:pos x="29" y="30"/>
                  </a:cxn>
                  <a:cxn ang="0">
                    <a:pos x="13" y="70"/>
                  </a:cxn>
                  <a:cxn ang="0">
                    <a:pos x="6" y="91"/>
                  </a:cxn>
                  <a:cxn ang="0">
                    <a:pos x="0" y="112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8"/>
                  </a:cxn>
                  <a:cxn ang="0">
                    <a:pos x="4" y="118"/>
                  </a:cxn>
                  <a:cxn ang="0">
                    <a:pos x="6" y="119"/>
                  </a:cxn>
                  <a:cxn ang="0">
                    <a:pos x="7" y="118"/>
                  </a:cxn>
                  <a:cxn ang="0">
                    <a:pos x="8" y="116"/>
                  </a:cxn>
                  <a:cxn ang="0">
                    <a:pos x="9" y="114"/>
                  </a:cxn>
                  <a:cxn ang="0">
                    <a:pos x="9" y="114"/>
                  </a:cxn>
                  <a:cxn ang="0">
                    <a:pos x="13" y="100"/>
                  </a:cxn>
                  <a:cxn ang="0">
                    <a:pos x="17" y="84"/>
                  </a:cxn>
                  <a:cxn ang="0">
                    <a:pos x="23" y="70"/>
                  </a:cxn>
                  <a:cxn ang="0">
                    <a:pos x="30" y="56"/>
                  </a:cxn>
                  <a:cxn ang="0">
                    <a:pos x="30" y="56"/>
                  </a:cxn>
                  <a:cxn ang="0">
                    <a:pos x="34" y="42"/>
                  </a:cxn>
                  <a:cxn ang="0">
                    <a:pos x="39" y="29"/>
                  </a:cxn>
                  <a:cxn ang="0">
                    <a:pos x="42" y="22"/>
                  </a:cxn>
                  <a:cxn ang="0">
                    <a:pos x="46" y="17"/>
                  </a:cxn>
                  <a:cxn ang="0">
                    <a:pos x="51" y="12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60" y="8"/>
                  </a:cxn>
                  <a:cxn ang="0">
                    <a:pos x="61" y="7"/>
                  </a:cxn>
                  <a:cxn ang="0">
                    <a:pos x="62" y="5"/>
                  </a:cxn>
                  <a:cxn ang="0">
                    <a:pos x="61" y="3"/>
                  </a:cxn>
                  <a:cxn ang="0">
                    <a:pos x="61" y="2"/>
                  </a:cxn>
                  <a:cxn ang="0">
                    <a:pos x="60" y="0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5" y="0"/>
                  </a:cxn>
                </a:cxnLst>
                <a:rect l="0" t="0" r="r" b="b"/>
                <a:pathLst>
                  <a:path w="62" h="119">
                    <a:moveTo>
                      <a:pt x="55" y="0"/>
                    </a:moveTo>
                    <a:lnTo>
                      <a:pt x="55" y="0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8"/>
                    </a:lnTo>
                    <a:lnTo>
                      <a:pt x="39" y="11"/>
                    </a:lnTo>
                    <a:lnTo>
                      <a:pt x="33" y="19"/>
                    </a:lnTo>
                    <a:lnTo>
                      <a:pt x="29" y="30"/>
                    </a:lnTo>
                    <a:lnTo>
                      <a:pt x="29" y="30"/>
                    </a:lnTo>
                    <a:lnTo>
                      <a:pt x="13" y="70"/>
                    </a:lnTo>
                    <a:lnTo>
                      <a:pt x="6" y="91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8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7" y="118"/>
                    </a:lnTo>
                    <a:lnTo>
                      <a:pt x="8" y="116"/>
                    </a:lnTo>
                    <a:lnTo>
                      <a:pt x="9" y="114"/>
                    </a:lnTo>
                    <a:lnTo>
                      <a:pt x="9" y="114"/>
                    </a:lnTo>
                    <a:lnTo>
                      <a:pt x="13" y="100"/>
                    </a:lnTo>
                    <a:lnTo>
                      <a:pt x="17" y="84"/>
                    </a:lnTo>
                    <a:lnTo>
                      <a:pt x="23" y="70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4" y="42"/>
                    </a:lnTo>
                    <a:lnTo>
                      <a:pt x="39" y="29"/>
                    </a:lnTo>
                    <a:lnTo>
                      <a:pt x="42" y="22"/>
                    </a:lnTo>
                    <a:lnTo>
                      <a:pt x="46" y="17"/>
                    </a:lnTo>
                    <a:lnTo>
                      <a:pt x="51" y="12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60" y="8"/>
                    </a:lnTo>
                    <a:lnTo>
                      <a:pt x="61" y="7"/>
                    </a:lnTo>
                    <a:lnTo>
                      <a:pt x="62" y="5"/>
                    </a:lnTo>
                    <a:lnTo>
                      <a:pt x="61" y="3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" name="chenying0907 173"/>
              <p:cNvSpPr/>
              <p:nvPr/>
            </p:nvSpPr>
            <p:spPr bwMode="auto">
              <a:xfrm>
                <a:off x="4403725" y="2228850"/>
                <a:ext cx="17463" cy="5238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7" y="1"/>
                  </a:cxn>
                  <a:cxn ang="0">
                    <a:pos x="24" y="2"/>
                  </a:cxn>
                  <a:cxn ang="0">
                    <a:pos x="22" y="6"/>
                  </a:cxn>
                  <a:cxn ang="0">
                    <a:pos x="17" y="12"/>
                  </a:cxn>
                  <a:cxn ang="0">
                    <a:pos x="15" y="20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45"/>
                  </a:cxn>
                  <a:cxn ang="0">
                    <a:pos x="10" y="61"/>
                  </a:cxn>
                  <a:cxn ang="0">
                    <a:pos x="6" y="78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0" y="96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3" y="100"/>
                  </a:cxn>
                  <a:cxn ang="0">
                    <a:pos x="6" y="100"/>
                  </a:cxn>
                  <a:cxn ang="0">
                    <a:pos x="8" y="98"/>
                  </a:cxn>
                  <a:cxn ang="0">
                    <a:pos x="9" y="96"/>
                  </a:cxn>
                  <a:cxn ang="0">
                    <a:pos x="9" y="96"/>
                  </a:cxn>
                  <a:cxn ang="0">
                    <a:pos x="13" y="85"/>
                  </a:cxn>
                  <a:cxn ang="0">
                    <a:pos x="15" y="80"/>
                  </a:cxn>
                  <a:cxn ang="0">
                    <a:pos x="18" y="75"/>
                  </a:cxn>
                  <a:cxn ang="0">
                    <a:pos x="18" y="75"/>
                  </a:cxn>
                  <a:cxn ang="0">
                    <a:pos x="19" y="72"/>
                  </a:cxn>
                  <a:cxn ang="0">
                    <a:pos x="21" y="69"/>
                  </a:cxn>
                  <a:cxn ang="0">
                    <a:pos x="21" y="62"/>
                  </a:cxn>
                  <a:cxn ang="0">
                    <a:pos x="22" y="49"/>
                  </a:cxn>
                  <a:cxn ang="0">
                    <a:pos x="22" y="49"/>
                  </a:cxn>
                  <a:cxn ang="0">
                    <a:pos x="23" y="28"/>
                  </a:cxn>
                  <a:cxn ang="0">
                    <a:pos x="24" y="22"/>
                  </a:cxn>
                  <a:cxn ang="0">
                    <a:pos x="25" y="17"/>
                  </a:cxn>
                  <a:cxn ang="0">
                    <a:pos x="27" y="13"/>
                  </a:cxn>
                  <a:cxn ang="0">
                    <a:pos x="30" y="10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2" y="8"/>
                  </a:cxn>
                  <a:cxn ang="0">
                    <a:pos x="33" y="3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33" h="100">
                    <a:moveTo>
                      <a:pt x="27" y="1"/>
                    </a:moveTo>
                    <a:lnTo>
                      <a:pt x="27" y="1"/>
                    </a:lnTo>
                    <a:lnTo>
                      <a:pt x="24" y="2"/>
                    </a:lnTo>
                    <a:lnTo>
                      <a:pt x="22" y="6"/>
                    </a:lnTo>
                    <a:lnTo>
                      <a:pt x="17" y="12"/>
                    </a:lnTo>
                    <a:lnTo>
                      <a:pt x="15" y="20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45"/>
                    </a:lnTo>
                    <a:lnTo>
                      <a:pt x="10" y="61"/>
                    </a:lnTo>
                    <a:lnTo>
                      <a:pt x="6" y="78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9" y="96"/>
                    </a:lnTo>
                    <a:lnTo>
                      <a:pt x="9" y="96"/>
                    </a:lnTo>
                    <a:lnTo>
                      <a:pt x="13" y="85"/>
                    </a:lnTo>
                    <a:lnTo>
                      <a:pt x="15" y="80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19" y="72"/>
                    </a:lnTo>
                    <a:lnTo>
                      <a:pt x="21" y="69"/>
                    </a:lnTo>
                    <a:lnTo>
                      <a:pt x="21" y="62"/>
                    </a:lnTo>
                    <a:lnTo>
                      <a:pt x="22" y="49"/>
                    </a:lnTo>
                    <a:lnTo>
                      <a:pt x="22" y="49"/>
                    </a:lnTo>
                    <a:lnTo>
                      <a:pt x="23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2" y="8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7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5" name="chenying0907 174"/>
              <p:cNvSpPr/>
              <p:nvPr/>
            </p:nvSpPr>
            <p:spPr bwMode="auto">
              <a:xfrm>
                <a:off x="4340225" y="2436813"/>
                <a:ext cx="4763" cy="428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2" y="79"/>
                  </a:cxn>
                  <a:cxn ang="0">
                    <a:pos x="3" y="80"/>
                  </a:cxn>
                  <a:cxn ang="0">
                    <a:pos x="5" y="80"/>
                  </a:cxn>
                  <a:cxn ang="0">
                    <a:pos x="6" y="80"/>
                  </a:cxn>
                  <a:cxn ang="0">
                    <a:pos x="8" y="79"/>
                  </a:cxn>
                  <a:cxn ang="0">
                    <a:pos x="9" y="78"/>
                  </a:cxn>
                  <a:cxn ang="0">
                    <a:pos x="9" y="76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2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80">
                    <a:moveTo>
                      <a:pt x="0" y="5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2" y="79"/>
                    </a:lnTo>
                    <a:lnTo>
                      <a:pt x="3" y="80"/>
                    </a:lnTo>
                    <a:lnTo>
                      <a:pt x="5" y="80"/>
                    </a:lnTo>
                    <a:lnTo>
                      <a:pt x="6" y="80"/>
                    </a:lnTo>
                    <a:lnTo>
                      <a:pt x="8" y="79"/>
                    </a:lnTo>
                    <a:lnTo>
                      <a:pt x="9" y="78"/>
                    </a:lnTo>
                    <a:lnTo>
                      <a:pt x="9" y="7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6" name="chenying0907 175"/>
              <p:cNvSpPr/>
              <p:nvPr/>
            </p:nvSpPr>
            <p:spPr bwMode="auto">
              <a:xfrm>
                <a:off x="4370388" y="2460625"/>
                <a:ext cx="11113" cy="65088"/>
              </a:xfrm>
              <a:custGeom>
                <a:avLst/>
                <a:gdLst/>
                <a:ahLst/>
                <a:cxnLst>
                  <a:cxn ang="0">
                    <a:pos x="12" y="2"/>
                  </a:cxn>
                  <a:cxn ang="0">
                    <a:pos x="12" y="2"/>
                  </a:cxn>
                  <a:cxn ang="0">
                    <a:pos x="9" y="9"/>
                  </a:cxn>
                  <a:cxn ang="0">
                    <a:pos x="7" y="15"/>
                  </a:cxn>
                  <a:cxn ang="0">
                    <a:pos x="3" y="29"/>
                  </a:cxn>
                  <a:cxn ang="0">
                    <a:pos x="1" y="44"/>
                  </a:cxn>
                  <a:cxn ang="0">
                    <a:pos x="0" y="59"/>
                  </a:cxn>
                  <a:cxn ang="0">
                    <a:pos x="1" y="90"/>
                  </a:cxn>
                  <a:cxn ang="0">
                    <a:pos x="2" y="118"/>
                  </a:cxn>
                  <a:cxn ang="0">
                    <a:pos x="2" y="118"/>
                  </a:cxn>
                  <a:cxn ang="0">
                    <a:pos x="3" y="120"/>
                  </a:cxn>
                  <a:cxn ang="0">
                    <a:pos x="4" y="122"/>
                  </a:cxn>
                  <a:cxn ang="0">
                    <a:pos x="5" y="123"/>
                  </a:cxn>
                  <a:cxn ang="0">
                    <a:pos x="7" y="123"/>
                  </a:cxn>
                  <a:cxn ang="0">
                    <a:pos x="9" y="123"/>
                  </a:cxn>
                  <a:cxn ang="0">
                    <a:pos x="10" y="122"/>
                  </a:cxn>
                  <a:cxn ang="0">
                    <a:pos x="11" y="120"/>
                  </a:cxn>
                  <a:cxn ang="0">
                    <a:pos x="11" y="118"/>
                  </a:cxn>
                  <a:cxn ang="0">
                    <a:pos x="11" y="118"/>
                  </a:cxn>
                  <a:cxn ang="0">
                    <a:pos x="10" y="91"/>
                  </a:cxn>
                  <a:cxn ang="0">
                    <a:pos x="10" y="61"/>
                  </a:cxn>
                  <a:cxn ang="0">
                    <a:pos x="10" y="47"/>
                  </a:cxn>
                  <a:cxn ang="0">
                    <a:pos x="12" y="32"/>
                  </a:cxn>
                  <a:cxn ang="0">
                    <a:pos x="15" y="19"/>
                  </a:cxn>
                  <a:cxn ang="0">
                    <a:pos x="17" y="13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2" y="5"/>
                  </a:cxn>
                  <a:cxn ang="0">
                    <a:pos x="20" y="3"/>
                  </a:cxn>
                  <a:cxn ang="0">
                    <a:pos x="19" y="1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2"/>
                  </a:cxn>
                </a:cxnLst>
                <a:rect l="0" t="0" r="r" b="b"/>
                <a:pathLst>
                  <a:path w="22" h="123">
                    <a:moveTo>
                      <a:pt x="12" y="2"/>
                    </a:moveTo>
                    <a:lnTo>
                      <a:pt x="12" y="2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3" y="29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90"/>
                    </a:lnTo>
                    <a:lnTo>
                      <a:pt x="2" y="118"/>
                    </a:lnTo>
                    <a:lnTo>
                      <a:pt x="2" y="118"/>
                    </a:lnTo>
                    <a:lnTo>
                      <a:pt x="3" y="120"/>
                    </a:lnTo>
                    <a:lnTo>
                      <a:pt x="4" y="122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0" y="122"/>
                    </a:lnTo>
                    <a:lnTo>
                      <a:pt x="11" y="120"/>
                    </a:lnTo>
                    <a:lnTo>
                      <a:pt x="11" y="118"/>
                    </a:lnTo>
                    <a:lnTo>
                      <a:pt x="11" y="118"/>
                    </a:lnTo>
                    <a:lnTo>
                      <a:pt x="10" y="91"/>
                    </a:lnTo>
                    <a:lnTo>
                      <a:pt x="10" y="61"/>
                    </a:lnTo>
                    <a:lnTo>
                      <a:pt x="10" y="47"/>
                    </a:lnTo>
                    <a:lnTo>
                      <a:pt x="12" y="32"/>
                    </a:lnTo>
                    <a:lnTo>
                      <a:pt x="15" y="19"/>
                    </a:lnTo>
                    <a:lnTo>
                      <a:pt x="17" y="13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7" name="chenying0907 176"/>
              <p:cNvSpPr/>
              <p:nvPr/>
            </p:nvSpPr>
            <p:spPr bwMode="auto">
              <a:xfrm>
                <a:off x="4395788" y="2492375"/>
                <a:ext cx="7938" cy="55563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29"/>
                  </a:cxn>
                  <a:cxn ang="0">
                    <a:pos x="2" y="53"/>
                  </a:cxn>
                  <a:cxn ang="0">
                    <a:pos x="1" y="77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" y="102"/>
                  </a:cxn>
                  <a:cxn ang="0">
                    <a:pos x="2" y="104"/>
                  </a:cxn>
                  <a:cxn ang="0">
                    <a:pos x="4" y="105"/>
                  </a:cxn>
                  <a:cxn ang="0">
                    <a:pos x="6" y="105"/>
                  </a:cxn>
                  <a:cxn ang="0">
                    <a:pos x="7" y="105"/>
                  </a:cxn>
                  <a:cxn ang="0">
                    <a:pos x="9" y="104"/>
                  </a:cxn>
                  <a:cxn ang="0">
                    <a:pos x="10" y="102"/>
                  </a:cxn>
                  <a:cxn ang="0">
                    <a:pos x="10" y="100"/>
                  </a:cxn>
                  <a:cxn ang="0">
                    <a:pos x="10" y="100"/>
                  </a:cxn>
                  <a:cxn ang="0">
                    <a:pos x="11" y="77"/>
                  </a:cxn>
                  <a:cxn ang="0">
                    <a:pos x="13" y="53"/>
                  </a:cxn>
                  <a:cxn ang="0">
                    <a:pos x="14" y="2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2" y="1"/>
                  </a:cxn>
                  <a:cxn ang="0">
                    <a:pos x="10" y="0"/>
                  </a:cxn>
                  <a:cxn ang="0">
                    <a:pos x="9" y="1"/>
                  </a:cxn>
                  <a:cxn ang="0">
                    <a:pos x="7" y="2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05">
                    <a:moveTo>
                      <a:pt x="6" y="5"/>
                    </a:moveTo>
                    <a:lnTo>
                      <a:pt x="6" y="5"/>
                    </a:lnTo>
                    <a:lnTo>
                      <a:pt x="5" y="29"/>
                    </a:lnTo>
                    <a:lnTo>
                      <a:pt x="2" y="53"/>
                    </a:lnTo>
                    <a:lnTo>
                      <a:pt x="1" y="77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" y="102"/>
                    </a:lnTo>
                    <a:lnTo>
                      <a:pt x="2" y="104"/>
                    </a:lnTo>
                    <a:lnTo>
                      <a:pt x="4" y="105"/>
                    </a:lnTo>
                    <a:lnTo>
                      <a:pt x="6" y="105"/>
                    </a:lnTo>
                    <a:lnTo>
                      <a:pt x="7" y="105"/>
                    </a:lnTo>
                    <a:lnTo>
                      <a:pt x="9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0"/>
                    </a:lnTo>
                    <a:lnTo>
                      <a:pt x="11" y="77"/>
                    </a:lnTo>
                    <a:lnTo>
                      <a:pt x="13" y="53"/>
                    </a:lnTo>
                    <a:lnTo>
                      <a:pt x="14" y="2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8" name="chenying0907 177"/>
              <p:cNvSpPr/>
              <p:nvPr/>
            </p:nvSpPr>
            <p:spPr bwMode="auto">
              <a:xfrm>
                <a:off x="4424363" y="25209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6"/>
                  </a:cxn>
                  <a:cxn ang="0">
                    <a:pos x="3" y="136"/>
                  </a:cxn>
                  <a:cxn ang="0">
                    <a:pos x="4" y="137"/>
                  </a:cxn>
                  <a:cxn ang="0">
                    <a:pos x="6" y="136"/>
                  </a:cxn>
                  <a:cxn ang="0">
                    <a:pos x="7" y="136"/>
                  </a:cxn>
                  <a:cxn ang="0">
                    <a:pos x="8" y="134"/>
                  </a:cxn>
                  <a:cxn ang="0">
                    <a:pos x="9" y="132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8" y="2"/>
                  </a:cxn>
                  <a:cxn ang="0">
                    <a:pos x="7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9" h="137">
                    <a:moveTo>
                      <a:pt x="0" y="4"/>
                    </a:move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6"/>
                    </a:lnTo>
                    <a:lnTo>
                      <a:pt x="3" y="136"/>
                    </a:lnTo>
                    <a:lnTo>
                      <a:pt x="4" y="137"/>
                    </a:lnTo>
                    <a:lnTo>
                      <a:pt x="6" y="136"/>
                    </a:lnTo>
                    <a:lnTo>
                      <a:pt x="7" y="136"/>
                    </a:lnTo>
                    <a:lnTo>
                      <a:pt x="8" y="134"/>
                    </a:lnTo>
                    <a:lnTo>
                      <a:pt x="9" y="13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9" name="chenying0907 178"/>
              <p:cNvSpPr/>
              <p:nvPr/>
            </p:nvSpPr>
            <p:spPr bwMode="auto">
              <a:xfrm>
                <a:off x="4451350" y="2547938"/>
                <a:ext cx="7938" cy="68263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3"/>
                  </a:cxn>
                  <a:cxn ang="0">
                    <a:pos x="1" y="47"/>
                  </a:cxn>
                  <a:cxn ang="0">
                    <a:pos x="0" y="62"/>
                  </a:cxn>
                  <a:cxn ang="0">
                    <a:pos x="0" y="124"/>
                  </a:cxn>
                  <a:cxn ang="0">
                    <a:pos x="0" y="124"/>
                  </a:cxn>
                  <a:cxn ang="0">
                    <a:pos x="1" y="126"/>
                  </a:cxn>
                  <a:cxn ang="0">
                    <a:pos x="2" y="127"/>
                  </a:cxn>
                  <a:cxn ang="0">
                    <a:pos x="3" y="128"/>
                  </a:cxn>
                  <a:cxn ang="0">
                    <a:pos x="5" y="128"/>
                  </a:cxn>
                  <a:cxn ang="0">
                    <a:pos x="6" y="128"/>
                  </a:cxn>
                  <a:cxn ang="0">
                    <a:pos x="8" y="127"/>
                  </a:cxn>
                  <a:cxn ang="0">
                    <a:pos x="9" y="126"/>
                  </a:cxn>
                  <a:cxn ang="0">
                    <a:pos x="9" y="124"/>
                  </a:cxn>
                  <a:cxn ang="0">
                    <a:pos x="9" y="69"/>
                  </a:cxn>
                  <a:cxn ang="0">
                    <a:pos x="9" y="69"/>
                  </a:cxn>
                  <a:cxn ang="0">
                    <a:pos x="10" y="52"/>
                  </a:cxn>
                  <a:cxn ang="0">
                    <a:pos x="11" y="3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2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28">
                    <a:moveTo>
                      <a:pt x="5" y="5"/>
                    </a:moveTo>
                    <a:lnTo>
                      <a:pt x="5" y="5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1" y="126"/>
                    </a:lnTo>
                    <a:lnTo>
                      <a:pt x="2" y="127"/>
                    </a:lnTo>
                    <a:lnTo>
                      <a:pt x="3" y="128"/>
                    </a:lnTo>
                    <a:lnTo>
                      <a:pt x="5" y="128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4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10" y="52"/>
                    </a:lnTo>
                    <a:lnTo>
                      <a:pt x="11" y="3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0" name="chenying0907 179"/>
              <p:cNvSpPr/>
              <p:nvPr/>
            </p:nvSpPr>
            <p:spPr bwMode="auto">
              <a:xfrm>
                <a:off x="4478338" y="2578100"/>
                <a:ext cx="6350" cy="5556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1" y="103"/>
                  </a:cxn>
                  <a:cxn ang="0">
                    <a:pos x="4" y="104"/>
                  </a:cxn>
                  <a:cxn ang="0">
                    <a:pos x="5" y="104"/>
                  </a:cxn>
                  <a:cxn ang="0">
                    <a:pos x="7" y="104"/>
                  </a:cxn>
                  <a:cxn ang="0">
                    <a:pos x="8" y="103"/>
                  </a:cxn>
                  <a:cxn ang="0">
                    <a:pos x="9" y="102"/>
                  </a:cxn>
                  <a:cxn ang="0">
                    <a:pos x="10" y="100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10" h="104">
                    <a:moveTo>
                      <a:pt x="0" y="5"/>
                    </a:moveTo>
                    <a:lnTo>
                      <a:pt x="0" y="100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4" y="104"/>
                    </a:lnTo>
                    <a:lnTo>
                      <a:pt x="5" y="104"/>
                    </a:lnTo>
                    <a:lnTo>
                      <a:pt x="7" y="104"/>
                    </a:lnTo>
                    <a:lnTo>
                      <a:pt x="8" y="103"/>
                    </a:lnTo>
                    <a:lnTo>
                      <a:pt x="9" y="102"/>
                    </a:lnTo>
                    <a:lnTo>
                      <a:pt x="10" y="100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1" name="chenying0907 180"/>
              <p:cNvSpPr/>
              <p:nvPr/>
            </p:nvSpPr>
            <p:spPr bwMode="auto">
              <a:xfrm>
                <a:off x="4500563" y="2608263"/>
                <a:ext cx="7938" cy="49213"/>
              </a:xfrm>
              <a:custGeom>
                <a:avLst/>
                <a:gdLst/>
                <a:ahLst/>
                <a:cxnLst>
                  <a:cxn ang="0">
                    <a:pos x="15" y="88"/>
                  </a:cxn>
                  <a:cxn ang="0">
                    <a:pos x="15" y="88"/>
                  </a:cxn>
                  <a:cxn ang="0">
                    <a:pos x="12" y="79"/>
                  </a:cxn>
                  <a:cxn ang="0">
                    <a:pos x="10" y="68"/>
                  </a:cxn>
                  <a:cxn ang="0">
                    <a:pos x="9" y="57"/>
                  </a:cxn>
                  <a:cxn ang="0">
                    <a:pos x="9" y="47"/>
                  </a:cxn>
                  <a:cxn ang="0">
                    <a:pos x="9" y="25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26"/>
                  </a:cxn>
                  <a:cxn ang="0">
                    <a:pos x="0" y="48"/>
                  </a:cxn>
                  <a:cxn ang="0">
                    <a:pos x="0" y="59"/>
                  </a:cxn>
                  <a:cxn ang="0">
                    <a:pos x="1" y="69"/>
                  </a:cxn>
                  <a:cxn ang="0">
                    <a:pos x="3" y="81"/>
                  </a:cxn>
                  <a:cxn ang="0">
                    <a:pos x="6" y="91"/>
                  </a:cxn>
                  <a:cxn ang="0">
                    <a:pos x="6" y="91"/>
                  </a:cxn>
                  <a:cxn ang="0">
                    <a:pos x="7" y="93"/>
                  </a:cxn>
                  <a:cxn ang="0">
                    <a:pos x="8" y="94"/>
                  </a:cxn>
                  <a:cxn ang="0">
                    <a:pos x="10" y="94"/>
                  </a:cxn>
                  <a:cxn ang="0">
                    <a:pos x="12" y="94"/>
                  </a:cxn>
                  <a:cxn ang="0">
                    <a:pos x="13" y="93"/>
                  </a:cxn>
                  <a:cxn ang="0">
                    <a:pos x="14" y="92"/>
                  </a:cxn>
                  <a:cxn ang="0">
                    <a:pos x="15" y="90"/>
                  </a:cxn>
                  <a:cxn ang="0">
                    <a:pos x="15" y="88"/>
                  </a:cxn>
                  <a:cxn ang="0">
                    <a:pos x="15" y="88"/>
                  </a:cxn>
                </a:cxnLst>
                <a:rect l="0" t="0" r="r" b="b"/>
                <a:pathLst>
                  <a:path w="15" h="94">
                    <a:moveTo>
                      <a:pt x="15" y="88"/>
                    </a:moveTo>
                    <a:lnTo>
                      <a:pt x="15" y="88"/>
                    </a:lnTo>
                    <a:lnTo>
                      <a:pt x="12" y="79"/>
                    </a:lnTo>
                    <a:lnTo>
                      <a:pt x="10" y="68"/>
                    </a:lnTo>
                    <a:lnTo>
                      <a:pt x="9" y="57"/>
                    </a:lnTo>
                    <a:lnTo>
                      <a:pt x="9" y="47"/>
                    </a:lnTo>
                    <a:lnTo>
                      <a:pt x="9" y="2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26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9"/>
                    </a:lnTo>
                    <a:lnTo>
                      <a:pt x="3" y="81"/>
                    </a:lnTo>
                    <a:lnTo>
                      <a:pt x="6" y="91"/>
                    </a:lnTo>
                    <a:lnTo>
                      <a:pt x="6" y="91"/>
                    </a:lnTo>
                    <a:lnTo>
                      <a:pt x="7" y="93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3" y="93"/>
                    </a:lnTo>
                    <a:lnTo>
                      <a:pt x="14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8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2" name="chenying0907 181"/>
              <p:cNvSpPr/>
              <p:nvPr/>
            </p:nvSpPr>
            <p:spPr bwMode="auto">
              <a:xfrm>
                <a:off x="4529138" y="2622550"/>
                <a:ext cx="7938" cy="63500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6" y="5"/>
                  </a:cxn>
                  <a:cxn ang="0">
                    <a:pos x="5" y="18"/>
                  </a:cxn>
                  <a:cxn ang="0">
                    <a:pos x="3" y="31"/>
                  </a:cxn>
                  <a:cxn ang="0">
                    <a:pos x="1" y="43"/>
                  </a:cxn>
                  <a:cxn ang="0">
                    <a:pos x="0" y="57"/>
                  </a:cxn>
                  <a:cxn ang="0">
                    <a:pos x="0" y="57"/>
                  </a:cxn>
                  <a:cxn ang="0">
                    <a:pos x="0" y="86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1" y="116"/>
                  </a:cxn>
                  <a:cxn ang="0">
                    <a:pos x="2" y="117"/>
                  </a:cxn>
                  <a:cxn ang="0">
                    <a:pos x="3" y="118"/>
                  </a:cxn>
                  <a:cxn ang="0">
                    <a:pos x="6" y="119"/>
                  </a:cxn>
                  <a:cxn ang="0">
                    <a:pos x="8" y="118"/>
                  </a:cxn>
                  <a:cxn ang="0">
                    <a:pos x="9" y="117"/>
                  </a:cxn>
                  <a:cxn ang="0">
                    <a:pos x="10" y="116"/>
                  </a:cxn>
                  <a:cxn ang="0">
                    <a:pos x="11" y="114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1" y="43"/>
                  </a:cxn>
                  <a:cxn ang="0">
                    <a:pos x="13" y="31"/>
                  </a:cxn>
                  <a:cxn ang="0">
                    <a:pos x="14" y="18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1"/>
                  </a:cxn>
                  <a:cxn ang="0">
                    <a:pos x="12" y="0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8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6" y="5"/>
                  </a:cxn>
                </a:cxnLst>
                <a:rect l="0" t="0" r="r" b="b"/>
                <a:pathLst>
                  <a:path w="15" h="119">
                    <a:moveTo>
                      <a:pt x="6" y="5"/>
                    </a:moveTo>
                    <a:lnTo>
                      <a:pt x="6" y="5"/>
                    </a:lnTo>
                    <a:lnTo>
                      <a:pt x="5" y="18"/>
                    </a:lnTo>
                    <a:lnTo>
                      <a:pt x="3" y="31"/>
                    </a:lnTo>
                    <a:lnTo>
                      <a:pt x="1" y="43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86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1" y="116"/>
                    </a:lnTo>
                    <a:lnTo>
                      <a:pt x="2" y="117"/>
                    </a:lnTo>
                    <a:lnTo>
                      <a:pt x="3" y="118"/>
                    </a:lnTo>
                    <a:lnTo>
                      <a:pt x="6" y="119"/>
                    </a:lnTo>
                    <a:lnTo>
                      <a:pt x="8" y="118"/>
                    </a:lnTo>
                    <a:lnTo>
                      <a:pt x="9" y="117"/>
                    </a:lnTo>
                    <a:lnTo>
                      <a:pt x="10" y="116"/>
                    </a:lnTo>
                    <a:lnTo>
                      <a:pt x="11" y="114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1" y="43"/>
                    </a:lnTo>
                    <a:lnTo>
                      <a:pt x="13" y="31"/>
                    </a:lnTo>
                    <a:lnTo>
                      <a:pt x="14" y="18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3" name="chenying0907 182"/>
              <p:cNvSpPr/>
              <p:nvPr/>
            </p:nvSpPr>
            <p:spPr bwMode="auto">
              <a:xfrm>
                <a:off x="4551363" y="2652713"/>
                <a:ext cx="4763" cy="55563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11" y="3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53"/>
                  </a:cxn>
                  <a:cxn ang="0">
                    <a:pos x="0" y="75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2" y="101"/>
                  </a:cxn>
                  <a:cxn ang="0">
                    <a:pos x="4" y="103"/>
                  </a:cxn>
                  <a:cxn ang="0">
                    <a:pos x="7" y="104"/>
                  </a:cxn>
                  <a:cxn ang="0">
                    <a:pos x="9" y="104"/>
                  </a:cxn>
                  <a:cxn ang="0">
                    <a:pos x="10" y="103"/>
                  </a:cxn>
                  <a:cxn ang="0">
                    <a:pos x="11" y="101"/>
                  </a:cxn>
                  <a:cxn ang="0">
                    <a:pos x="11" y="99"/>
                  </a:cxn>
                  <a:cxn ang="0">
                    <a:pos x="11" y="99"/>
                  </a:cxn>
                  <a:cxn ang="0">
                    <a:pos x="9" y="75"/>
                  </a:cxn>
                  <a:cxn ang="0">
                    <a:pos x="9" y="53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11" h="104">
                    <a:moveTo>
                      <a:pt x="11" y="5"/>
                    </a:moveTo>
                    <a:lnTo>
                      <a:pt x="11" y="5"/>
                    </a:lnTo>
                    <a:lnTo>
                      <a:pt x="11" y="3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53"/>
                    </a:lnTo>
                    <a:lnTo>
                      <a:pt x="0" y="75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10" y="103"/>
                    </a:lnTo>
                    <a:lnTo>
                      <a:pt x="11" y="101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9" y="75"/>
                    </a:lnTo>
                    <a:lnTo>
                      <a:pt x="9" y="53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4" name="chenying0907 183"/>
              <p:cNvSpPr/>
              <p:nvPr/>
            </p:nvSpPr>
            <p:spPr bwMode="auto">
              <a:xfrm>
                <a:off x="4572000" y="2676525"/>
                <a:ext cx="6350" cy="58738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9" y="2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57"/>
                  </a:cxn>
                  <a:cxn ang="0">
                    <a:pos x="2" y="83"/>
                  </a:cxn>
                  <a:cxn ang="0">
                    <a:pos x="5" y="109"/>
                  </a:cxn>
                  <a:cxn ang="0">
                    <a:pos x="5" y="109"/>
                  </a:cxn>
                  <a:cxn ang="0">
                    <a:pos x="6" y="111"/>
                  </a:cxn>
                  <a:cxn ang="0">
                    <a:pos x="7" y="112"/>
                  </a:cxn>
                  <a:cxn ang="0">
                    <a:pos x="10" y="113"/>
                  </a:cxn>
                  <a:cxn ang="0">
                    <a:pos x="12" y="113"/>
                  </a:cxn>
                  <a:cxn ang="0">
                    <a:pos x="13" y="112"/>
                  </a:cxn>
                  <a:cxn ang="0">
                    <a:pos x="14" y="111"/>
                  </a:cxn>
                  <a:cxn ang="0">
                    <a:pos x="14" y="109"/>
                  </a:cxn>
                  <a:cxn ang="0">
                    <a:pos x="14" y="109"/>
                  </a:cxn>
                  <a:cxn ang="0">
                    <a:pos x="12" y="83"/>
                  </a:cxn>
                  <a:cxn ang="0">
                    <a:pos x="10" y="57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4" h="113">
                    <a:moveTo>
                      <a:pt x="10" y="4"/>
                    </a:moveTo>
                    <a:lnTo>
                      <a:pt x="10" y="4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7"/>
                    </a:lnTo>
                    <a:lnTo>
                      <a:pt x="2" y="83"/>
                    </a:lnTo>
                    <a:lnTo>
                      <a:pt x="5" y="109"/>
                    </a:lnTo>
                    <a:lnTo>
                      <a:pt x="5" y="109"/>
                    </a:lnTo>
                    <a:lnTo>
                      <a:pt x="6" y="111"/>
                    </a:lnTo>
                    <a:lnTo>
                      <a:pt x="7" y="112"/>
                    </a:lnTo>
                    <a:lnTo>
                      <a:pt x="10" y="113"/>
                    </a:lnTo>
                    <a:lnTo>
                      <a:pt x="12" y="113"/>
                    </a:lnTo>
                    <a:lnTo>
                      <a:pt x="13" y="112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9"/>
                    </a:lnTo>
                    <a:lnTo>
                      <a:pt x="12" y="83"/>
                    </a:lnTo>
                    <a:lnTo>
                      <a:pt x="10" y="57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5" name="chenying0907 184"/>
              <p:cNvSpPr/>
              <p:nvPr/>
            </p:nvSpPr>
            <p:spPr bwMode="auto">
              <a:xfrm>
                <a:off x="4481513" y="2305050"/>
                <a:ext cx="12700" cy="61913"/>
              </a:xfrm>
              <a:custGeom>
                <a:avLst/>
                <a:gdLst/>
                <a:ahLst/>
                <a:cxnLst>
                  <a:cxn ang="0">
                    <a:pos x="21" y="109"/>
                  </a:cxn>
                  <a:cxn ang="0">
                    <a:pos x="21" y="109"/>
                  </a:cxn>
                  <a:cxn ang="0">
                    <a:pos x="16" y="105"/>
                  </a:cxn>
                  <a:cxn ang="0">
                    <a:pos x="13" y="101"/>
                  </a:cxn>
                  <a:cxn ang="0">
                    <a:pos x="11" y="95"/>
                  </a:cxn>
                  <a:cxn ang="0">
                    <a:pos x="9" y="89"/>
                  </a:cxn>
                  <a:cxn ang="0">
                    <a:pos x="9" y="76"/>
                  </a:cxn>
                  <a:cxn ang="0">
                    <a:pos x="9" y="64"/>
                  </a:cxn>
                  <a:cxn ang="0">
                    <a:pos x="9" y="64"/>
                  </a:cxn>
                  <a:cxn ang="0">
                    <a:pos x="10" y="3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77"/>
                  </a:cxn>
                  <a:cxn ang="0">
                    <a:pos x="0" y="77"/>
                  </a:cxn>
                  <a:cxn ang="0">
                    <a:pos x="0" y="89"/>
                  </a:cxn>
                  <a:cxn ang="0">
                    <a:pos x="1" y="95"/>
                  </a:cxn>
                  <a:cxn ang="0">
                    <a:pos x="3" y="100"/>
                  </a:cxn>
                  <a:cxn ang="0">
                    <a:pos x="5" y="105"/>
                  </a:cxn>
                  <a:cxn ang="0">
                    <a:pos x="8" y="110"/>
                  </a:cxn>
                  <a:cxn ang="0">
                    <a:pos x="12" y="115"/>
                  </a:cxn>
                  <a:cxn ang="0">
                    <a:pos x="16" y="118"/>
                  </a:cxn>
                  <a:cxn ang="0">
                    <a:pos x="16" y="118"/>
                  </a:cxn>
                  <a:cxn ang="0">
                    <a:pos x="18" y="119"/>
                  </a:cxn>
                  <a:cxn ang="0">
                    <a:pos x="20" y="119"/>
                  </a:cxn>
                  <a:cxn ang="0">
                    <a:pos x="21" y="118"/>
                  </a:cxn>
                  <a:cxn ang="0">
                    <a:pos x="22" y="117"/>
                  </a:cxn>
                  <a:cxn ang="0">
                    <a:pos x="23" y="115"/>
                  </a:cxn>
                  <a:cxn ang="0">
                    <a:pos x="23" y="112"/>
                  </a:cxn>
                  <a:cxn ang="0">
                    <a:pos x="22" y="111"/>
                  </a:cxn>
                  <a:cxn ang="0">
                    <a:pos x="21" y="109"/>
                  </a:cxn>
                  <a:cxn ang="0">
                    <a:pos x="21" y="109"/>
                  </a:cxn>
                </a:cxnLst>
                <a:rect l="0" t="0" r="r" b="b"/>
                <a:pathLst>
                  <a:path w="23" h="119">
                    <a:moveTo>
                      <a:pt x="21" y="109"/>
                    </a:moveTo>
                    <a:lnTo>
                      <a:pt x="21" y="109"/>
                    </a:lnTo>
                    <a:lnTo>
                      <a:pt x="16" y="105"/>
                    </a:lnTo>
                    <a:lnTo>
                      <a:pt x="13" y="101"/>
                    </a:lnTo>
                    <a:lnTo>
                      <a:pt x="11" y="95"/>
                    </a:lnTo>
                    <a:lnTo>
                      <a:pt x="9" y="89"/>
                    </a:lnTo>
                    <a:lnTo>
                      <a:pt x="9" y="76"/>
                    </a:lnTo>
                    <a:lnTo>
                      <a:pt x="9" y="64"/>
                    </a:lnTo>
                    <a:lnTo>
                      <a:pt x="9" y="64"/>
                    </a:lnTo>
                    <a:lnTo>
                      <a:pt x="10" y="3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1" y="95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8" y="110"/>
                    </a:lnTo>
                    <a:lnTo>
                      <a:pt x="12" y="115"/>
                    </a:lnTo>
                    <a:lnTo>
                      <a:pt x="16" y="118"/>
                    </a:lnTo>
                    <a:lnTo>
                      <a:pt x="16" y="118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3" y="112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21" y="10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6" name="chenying0907 185"/>
              <p:cNvSpPr/>
              <p:nvPr/>
            </p:nvSpPr>
            <p:spPr bwMode="auto">
              <a:xfrm>
                <a:off x="4519613" y="2336800"/>
                <a:ext cx="9525" cy="5556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7" y="15"/>
                  </a:cxn>
                  <a:cxn ang="0">
                    <a:pos x="4" y="27"/>
                  </a:cxn>
                  <a:cxn ang="0">
                    <a:pos x="2" y="50"/>
                  </a:cxn>
                  <a:cxn ang="0">
                    <a:pos x="0" y="75"/>
                  </a:cxn>
                  <a:cxn ang="0">
                    <a:pos x="0" y="99"/>
                  </a:cxn>
                  <a:cxn ang="0">
                    <a:pos x="0" y="99"/>
                  </a:cxn>
                  <a:cxn ang="0">
                    <a:pos x="0" y="101"/>
                  </a:cxn>
                  <a:cxn ang="0">
                    <a:pos x="1" y="102"/>
                  </a:cxn>
                  <a:cxn ang="0">
                    <a:pos x="3" y="103"/>
                  </a:cxn>
                  <a:cxn ang="0">
                    <a:pos x="5" y="104"/>
                  </a:cxn>
                  <a:cxn ang="0">
                    <a:pos x="6" y="103"/>
                  </a:cxn>
                  <a:cxn ang="0">
                    <a:pos x="8" y="102"/>
                  </a:cxn>
                  <a:cxn ang="0">
                    <a:pos x="9" y="101"/>
                  </a:cxn>
                  <a:cxn ang="0">
                    <a:pos x="9" y="99"/>
                  </a:cxn>
                  <a:cxn ang="0">
                    <a:pos x="9" y="99"/>
                  </a:cxn>
                  <a:cxn ang="0">
                    <a:pos x="10" y="75"/>
                  </a:cxn>
                  <a:cxn ang="0">
                    <a:pos x="11" y="52"/>
                  </a:cxn>
                  <a:cxn ang="0">
                    <a:pos x="13" y="29"/>
                  </a:cxn>
                  <a:cxn ang="0">
                    <a:pos x="16" y="17"/>
                  </a:cxn>
                  <a:cxn ang="0">
                    <a:pos x="18" y="6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8" y="2"/>
                  </a:cxn>
                  <a:cxn ang="0">
                    <a:pos x="17" y="1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2" y="0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18" h="104">
                    <a:moveTo>
                      <a:pt x="9" y="3"/>
                    </a:moveTo>
                    <a:lnTo>
                      <a:pt x="9" y="3"/>
                    </a:lnTo>
                    <a:lnTo>
                      <a:pt x="7" y="15"/>
                    </a:lnTo>
                    <a:lnTo>
                      <a:pt x="4" y="27"/>
                    </a:lnTo>
                    <a:lnTo>
                      <a:pt x="2" y="50"/>
                    </a:lnTo>
                    <a:lnTo>
                      <a:pt x="0" y="75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101"/>
                    </a:lnTo>
                    <a:lnTo>
                      <a:pt x="1" y="102"/>
                    </a:lnTo>
                    <a:lnTo>
                      <a:pt x="3" y="103"/>
                    </a:lnTo>
                    <a:lnTo>
                      <a:pt x="5" y="104"/>
                    </a:lnTo>
                    <a:lnTo>
                      <a:pt x="6" y="103"/>
                    </a:lnTo>
                    <a:lnTo>
                      <a:pt x="8" y="102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10" y="75"/>
                    </a:lnTo>
                    <a:lnTo>
                      <a:pt x="11" y="52"/>
                    </a:lnTo>
                    <a:lnTo>
                      <a:pt x="13" y="29"/>
                    </a:lnTo>
                    <a:lnTo>
                      <a:pt x="16" y="17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7" name="chenying0907 186"/>
              <p:cNvSpPr/>
              <p:nvPr/>
            </p:nvSpPr>
            <p:spPr bwMode="auto">
              <a:xfrm>
                <a:off x="4543425" y="2370138"/>
                <a:ext cx="7938" cy="7143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4" y="36"/>
                  </a:cxn>
                  <a:cxn ang="0">
                    <a:pos x="3" y="68"/>
                  </a:cxn>
                  <a:cxn ang="0">
                    <a:pos x="1" y="100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0" y="134"/>
                  </a:cxn>
                  <a:cxn ang="0">
                    <a:pos x="1" y="135"/>
                  </a:cxn>
                  <a:cxn ang="0">
                    <a:pos x="3" y="136"/>
                  </a:cxn>
                  <a:cxn ang="0">
                    <a:pos x="4" y="136"/>
                  </a:cxn>
                  <a:cxn ang="0">
                    <a:pos x="7" y="136"/>
                  </a:cxn>
                  <a:cxn ang="0">
                    <a:pos x="9" y="135"/>
                  </a:cxn>
                  <a:cxn ang="0">
                    <a:pos x="10" y="134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11" y="100"/>
                  </a:cxn>
                  <a:cxn ang="0">
                    <a:pos x="13" y="68"/>
                  </a:cxn>
                  <a:cxn ang="0">
                    <a:pos x="14" y="36"/>
                  </a:cxn>
                  <a:cxn ang="0">
                    <a:pos x="15" y="4"/>
                  </a:cxn>
                  <a:cxn ang="0">
                    <a:pos x="15" y="4"/>
                  </a:cxn>
                  <a:cxn ang="0">
                    <a:pos x="14" y="2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4"/>
                  </a:cxn>
                </a:cxnLst>
                <a:rect l="0" t="0" r="r" b="b"/>
                <a:pathLst>
                  <a:path w="15" h="136">
                    <a:moveTo>
                      <a:pt x="5" y="4"/>
                    </a:moveTo>
                    <a:lnTo>
                      <a:pt x="5" y="4"/>
                    </a:lnTo>
                    <a:lnTo>
                      <a:pt x="4" y="36"/>
                    </a:lnTo>
                    <a:lnTo>
                      <a:pt x="3" y="68"/>
                    </a:lnTo>
                    <a:lnTo>
                      <a:pt x="1" y="100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" y="135"/>
                    </a:lnTo>
                    <a:lnTo>
                      <a:pt x="3" y="136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5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11" y="100"/>
                    </a:lnTo>
                    <a:lnTo>
                      <a:pt x="13" y="68"/>
                    </a:lnTo>
                    <a:lnTo>
                      <a:pt x="14" y="36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8" name="chenying0907 187"/>
              <p:cNvSpPr/>
              <p:nvPr/>
            </p:nvSpPr>
            <p:spPr bwMode="auto">
              <a:xfrm>
                <a:off x="4573588" y="2406650"/>
                <a:ext cx="4763" cy="714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28"/>
                  </a:cxn>
                  <a:cxn ang="0">
                    <a:pos x="0" y="128"/>
                  </a:cxn>
                  <a:cxn ang="0">
                    <a:pos x="0" y="130"/>
                  </a:cxn>
                  <a:cxn ang="0">
                    <a:pos x="1" y="131"/>
                  </a:cxn>
                  <a:cxn ang="0">
                    <a:pos x="3" y="132"/>
                  </a:cxn>
                  <a:cxn ang="0">
                    <a:pos x="5" y="133"/>
                  </a:cxn>
                  <a:cxn ang="0">
                    <a:pos x="6" y="132"/>
                  </a:cxn>
                  <a:cxn ang="0">
                    <a:pos x="8" y="131"/>
                  </a:cxn>
                  <a:cxn ang="0">
                    <a:pos x="9" y="130"/>
                  </a:cxn>
                  <a:cxn ang="0">
                    <a:pos x="9" y="12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33">
                    <a:moveTo>
                      <a:pt x="0" y="5"/>
                    </a:moveTo>
                    <a:lnTo>
                      <a:pt x="0" y="128"/>
                    </a:lnTo>
                    <a:lnTo>
                      <a:pt x="0" y="128"/>
                    </a:lnTo>
                    <a:lnTo>
                      <a:pt x="0" y="130"/>
                    </a:lnTo>
                    <a:lnTo>
                      <a:pt x="1" y="131"/>
                    </a:lnTo>
                    <a:lnTo>
                      <a:pt x="3" y="132"/>
                    </a:lnTo>
                    <a:lnTo>
                      <a:pt x="5" y="133"/>
                    </a:lnTo>
                    <a:lnTo>
                      <a:pt x="6" y="132"/>
                    </a:lnTo>
                    <a:lnTo>
                      <a:pt x="8" y="131"/>
                    </a:lnTo>
                    <a:lnTo>
                      <a:pt x="9" y="130"/>
                    </a:lnTo>
                    <a:lnTo>
                      <a:pt x="9" y="12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29" name="chenying0907 188"/>
              <p:cNvSpPr/>
              <p:nvPr/>
            </p:nvSpPr>
            <p:spPr bwMode="auto">
              <a:xfrm>
                <a:off x="4602163" y="24320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8"/>
                  </a:cxn>
                  <a:cxn ang="0">
                    <a:pos x="0" y="118"/>
                  </a:cxn>
                  <a:cxn ang="0">
                    <a:pos x="0" y="120"/>
                  </a:cxn>
                  <a:cxn ang="0">
                    <a:pos x="1" y="121"/>
                  </a:cxn>
                  <a:cxn ang="0">
                    <a:pos x="2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7" y="121"/>
                  </a:cxn>
                  <a:cxn ang="0">
                    <a:pos x="8" y="120"/>
                  </a:cxn>
                  <a:cxn ang="0">
                    <a:pos x="9" y="118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2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8"/>
                    </a:lnTo>
                    <a:lnTo>
                      <a:pt x="0" y="118"/>
                    </a:lnTo>
                    <a:lnTo>
                      <a:pt x="0" y="120"/>
                    </a:lnTo>
                    <a:lnTo>
                      <a:pt x="1" y="121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7" y="121"/>
                    </a:lnTo>
                    <a:lnTo>
                      <a:pt x="8" y="120"/>
                    </a:lnTo>
                    <a:lnTo>
                      <a:pt x="9" y="118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0" name="chenying0907 189"/>
              <p:cNvSpPr/>
              <p:nvPr/>
            </p:nvSpPr>
            <p:spPr bwMode="auto">
              <a:xfrm>
                <a:off x="4624388" y="2457450"/>
                <a:ext cx="4763" cy="650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1"/>
                  </a:cxn>
                  <a:cxn ang="0">
                    <a:pos x="9" y="11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23">
                    <a:moveTo>
                      <a:pt x="0" y="5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1"/>
                    </a:lnTo>
                    <a:lnTo>
                      <a:pt x="9" y="11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1" name="chenying0907 190"/>
              <p:cNvSpPr/>
              <p:nvPr/>
            </p:nvSpPr>
            <p:spPr bwMode="auto">
              <a:xfrm>
                <a:off x="4651375" y="2482850"/>
                <a:ext cx="7938" cy="73025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5"/>
                  </a:cxn>
                  <a:cxn ang="0">
                    <a:pos x="2" y="30"/>
                  </a:cxn>
                  <a:cxn ang="0">
                    <a:pos x="1" y="42"/>
                  </a:cxn>
                  <a:cxn ang="0">
                    <a:pos x="0" y="55"/>
                  </a:cxn>
                  <a:cxn ang="0">
                    <a:pos x="0" y="132"/>
                  </a:cxn>
                  <a:cxn ang="0">
                    <a:pos x="0" y="132"/>
                  </a:cxn>
                  <a:cxn ang="0">
                    <a:pos x="1" y="134"/>
                  </a:cxn>
                  <a:cxn ang="0">
                    <a:pos x="2" y="136"/>
                  </a:cxn>
                  <a:cxn ang="0">
                    <a:pos x="3" y="137"/>
                  </a:cxn>
                  <a:cxn ang="0">
                    <a:pos x="5" y="137"/>
                  </a:cxn>
                  <a:cxn ang="0">
                    <a:pos x="7" y="137"/>
                  </a:cxn>
                  <a:cxn ang="0">
                    <a:pos x="8" y="136"/>
                  </a:cxn>
                  <a:cxn ang="0">
                    <a:pos x="9" y="134"/>
                  </a:cxn>
                  <a:cxn ang="0">
                    <a:pos x="10" y="132"/>
                  </a:cxn>
                  <a:cxn ang="0">
                    <a:pos x="10" y="62"/>
                  </a:cxn>
                  <a:cxn ang="0">
                    <a:pos x="10" y="62"/>
                  </a:cxn>
                  <a:cxn ang="0">
                    <a:pos x="10" y="47"/>
                  </a:cxn>
                  <a:cxn ang="0">
                    <a:pos x="11" y="33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3" y="1"/>
                  </a:cxn>
                  <a:cxn ang="0">
                    <a:pos x="12" y="0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14" h="137">
                    <a:moveTo>
                      <a:pt x="5" y="5"/>
                    </a:moveTo>
                    <a:lnTo>
                      <a:pt x="5" y="5"/>
                    </a:lnTo>
                    <a:lnTo>
                      <a:pt x="2" y="30"/>
                    </a:lnTo>
                    <a:lnTo>
                      <a:pt x="1" y="42"/>
                    </a:lnTo>
                    <a:lnTo>
                      <a:pt x="0" y="55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1" y="134"/>
                    </a:lnTo>
                    <a:lnTo>
                      <a:pt x="2" y="136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7" y="137"/>
                    </a:lnTo>
                    <a:lnTo>
                      <a:pt x="8" y="136"/>
                    </a:lnTo>
                    <a:lnTo>
                      <a:pt x="9" y="134"/>
                    </a:lnTo>
                    <a:lnTo>
                      <a:pt x="10" y="13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47"/>
                    </a:lnTo>
                    <a:lnTo>
                      <a:pt x="11" y="33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2" name="chenying0907 191"/>
              <p:cNvSpPr/>
              <p:nvPr/>
            </p:nvSpPr>
            <p:spPr bwMode="auto">
              <a:xfrm>
                <a:off x="4684713" y="2500313"/>
                <a:ext cx="4763" cy="873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61"/>
                  </a:cxn>
                  <a:cxn ang="0">
                    <a:pos x="0" y="161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3" y="165"/>
                  </a:cxn>
                  <a:cxn ang="0">
                    <a:pos x="5" y="166"/>
                  </a:cxn>
                  <a:cxn ang="0">
                    <a:pos x="6" y="165"/>
                  </a:cxn>
                  <a:cxn ang="0">
                    <a:pos x="8" y="164"/>
                  </a:cxn>
                  <a:cxn ang="0">
                    <a:pos x="9" y="163"/>
                  </a:cxn>
                  <a:cxn ang="0">
                    <a:pos x="9" y="161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66">
                    <a:moveTo>
                      <a:pt x="0" y="5"/>
                    </a:moveTo>
                    <a:lnTo>
                      <a:pt x="0" y="161"/>
                    </a:lnTo>
                    <a:lnTo>
                      <a:pt x="0" y="161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3" y="165"/>
                    </a:lnTo>
                    <a:lnTo>
                      <a:pt x="5" y="166"/>
                    </a:lnTo>
                    <a:lnTo>
                      <a:pt x="6" y="165"/>
                    </a:lnTo>
                    <a:lnTo>
                      <a:pt x="8" y="164"/>
                    </a:lnTo>
                    <a:lnTo>
                      <a:pt x="9" y="163"/>
                    </a:lnTo>
                    <a:lnTo>
                      <a:pt x="9" y="161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3" name="chenying0907 192"/>
              <p:cNvSpPr/>
              <p:nvPr/>
            </p:nvSpPr>
            <p:spPr bwMode="auto">
              <a:xfrm>
                <a:off x="4702175" y="2540000"/>
                <a:ext cx="7938" cy="69850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3" y="19"/>
                  </a:cxn>
                  <a:cxn ang="0">
                    <a:pos x="1" y="34"/>
                  </a:cxn>
                  <a:cxn ang="0">
                    <a:pos x="0" y="50"/>
                  </a:cxn>
                  <a:cxn ang="0">
                    <a:pos x="0" y="65"/>
                  </a:cxn>
                  <a:cxn ang="0">
                    <a:pos x="1" y="96"/>
                  </a:cxn>
                  <a:cxn ang="0">
                    <a:pos x="1" y="127"/>
                  </a:cxn>
                  <a:cxn ang="0">
                    <a:pos x="1" y="127"/>
                  </a:cxn>
                  <a:cxn ang="0">
                    <a:pos x="2" y="129"/>
                  </a:cxn>
                  <a:cxn ang="0">
                    <a:pos x="3" y="131"/>
                  </a:cxn>
                  <a:cxn ang="0">
                    <a:pos x="4" y="132"/>
                  </a:cxn>
                  <a:cxn ang="0">
                    <a:pos x="6" y="132"/>
                  </a:cxn>
                  <a:cxn ang="0">
                    <a:pos x="7" y="132"/>
                  </a:cxn>
                  <a:cxn ang="0">
                    <a:pos x="9" y="131"/>
                  </a:cxn>
                  <a:cxn ang="0">
                    <a:pos x="10" y="129"/>
                  </a:cxn>
                  <a:cxn ang="0">
                    <a:pos x="10" y="127"/>
                  </a:cxn>
                  <a:cxn ang="0">
                    <a:pos x="10" y="127"/>
                  </a:cxn>
                  <a:cxn ang="0">
                    <a:pos x="10" y="97"/>
                  </a:cxn>
                  <a:cxn ang="0">
                    <a:pos x="9" y="66"/>
                  </a:cxn>
                  <a:cxn ang="0">
                    <a:pos x="9" y="51"/>
                  </a:cxn>
                  <a:cxn ang="0">
                    <a:pos x="10" y="36"/>
                  </a:cxn>
                  <a:cxn ang="0">
                    <a:pos x="12" y="21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3"/>
                  </a:cxn>
                  <a:cxn ang="0">
                    <a:pos x="14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6" y="3"/>
                  </a:cxn>
                </a:cxnLst>
                <a:rect l="0" t="0" r="r" b="b"/>
                <a:pathLst>
                  <a:path w="15" h="132">
                    <a:moveTo>
                      <a:pt x="6" y="3"/>
                    </a:moveTo>
                    <a:lnTo>
                      <a:pt x="6" y="3"/>
                    </a:lnTo>
                    <a:lnTo>
                      <a:pt x="3" y="19"/>
                    </a:lnTo>
                    <a:lnTo>
                      <a:pt x="1" y="34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1" y="96"/>
                    </a:lnTo>
                    <a:lnTo>
                      <a:pt x="1" y="127"/>
                    </a:lnTo>
                    <a:lnTo>
                      <a:pt x="1" y="127"/>
                    </a:lnTo>
                    <a:lnTo>
                      <a:pt x="2" y="129"/>
                    </a:lnTo>
                    <a:lnTo>
                      <a:pt x="3" y="131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9" y="131"/>
                    </a:lnTo>
                    <a:lnTo>
                      <a:pt x="10" y="129"/>
                    </a:lnTo>
                    <a:lnTo>
                      <a:pt x="10" y="127"/>
                    </a:lnTo>
                    <a:lnTo>
                      <a:pt x="10" y="127"/>
                    </a:lnTo>
                    <a:lnTo>
                      <a:pt x="10" y="97"/>
                    </a:lnTo>
                    <a:lnTo>
                      <a:pt x="9" y="66"/>
                    </a:lnTo>
                    <a:lnTo>
                      <a:pt x="9" y="51"/>
                    </a:lnTo>
                    <a:lnTo>
                      <a:pt x="10" y="36"/>
                    </a:lnTo>
                    <a:lnTo>
                      <a:pt x="12" y="21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4" name="chenying0907 193"/>
              <p:cNvSpPr/>
              <p:nvPr/>
            </p:nvSpPr>
            <p:spPr bwMode="auto">
              <a:xfrm>
                <a:off x="4727575" y="2568575"/>
                <a:ext cx="9525" cy="52388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10" y="3"/>
                  </a:cxn>
                  <a:cxn ang="0">
                    <a:pos x="3" y="48"/>
                  </a:cxn>
                  <a:cxn ang="0">
                    <a:pos x="1" y="72"/>
                  </a:cxn>
                  <a:cxn ang="0">
                    <a:pos x="0" y="95"/>
                  </a:cxn>
                  <a:cxn ang="0">
                    <a:pos x="0" y="95"/>
                  </a:cxn>
                  <a:cxn ang="0">
                    <a:pos x="0" y="97"/>
                  </a:cxn>
                  <a:cxn ang="0">
                    <a:pos x="1" y="98"/>
                  </a:cxn>
                  <a:cxn ang="0">
                    <a:pos x="3" y="99"/>
                  </a:cxn>
                  <a:cxn ang="0">
                    <a:pos x="6" y="99"/>
                  </a:cxn>
                  <a:cxn ang="0">
                    <a:pos x="7" y="99"/>
                  </a:cxn>
                  <a:cxn ang="0">
                    <a:pos x="9" y="98"/>
                  </a:cxn>
                  <a:cxn ang="0">
                    <a:pos x="10" y="97"/>
                  </a:cxn>
                  <a:cxn ang="0">
                    <a:pos x="10" y="95"/>
                  </a:cxn>
                  <a:cxn ang="0">
                    <a:pos x="10" y="95"/>
                  </a:cxn>
                  <a:cxn ang="0">
                    <a:pos x="11" y="72"/>
                  </a:cxn>
                  <a:cxn ang="0">
                    <a:pos x="13" y="50"/>
                  </a:cxn>
                  <a:cxn ang="0">
                    <a:pos x="19" y="6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8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10" y="3"/>
                  </a:cxn>
                  <a:cxn ang="0">
                    <a:pos x="10" y="3"/>
                  </a:cxn>
                </a:cxnLst>
                <a:rect l="0" t="0" r="r" b="b"/>
                <a:pathLst>
                  <a:path w="19" h="99">
                    <a:moveTo>
                      <a:pt x="10" y="3"/>
                    </a:moveTo>
                    <a:lnTo>
                      <a:pt x="10" y="3"/>
                    </a:lnTo>
                    <a:lnTo>
                      <a:pt x="3" y="48"/>
                    </a:lnTo>
                    <a:lnTo>
                      <a:pt x="1" y="72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0" y="97"/>
                    </a:lnTo>
                    <a:lnTo>
                      <a:pt x="1" y="98"/>
                    </a:lnTo>
                    <a:lnTo>
                      <a:pt x="3" y="99"/>
                    </a:lnTo>
                    <a:lnTo>
                      <a:pt x="6" y="99"/>
                    </a:lnTo>
                    <a:lnTo>
                      <a:pt x="7" y="99"/>
                    </a:lnTo>
                    <a:lnTo>
                      <a:pt x="9" y="98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10" y="95"/>
                    </a:lnTo>
                    <a:lnTo>
                      <a:pt x="11" y="72"/>
                    </a:lnTo>
                    <a:lnTo>
                      <a:pt x="13" y="50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5" name="chenying0907 194"/>
              <p:cNvSpPr/>
              <p:nvPr/>
            </p:nvSpPr>
            <p:spPr bwMode="auto">
              <a:xfrm>
                <a:off x="4748213" y="2590800"/>
                <a:ext cx="4763" cy="5715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7"/>
                  </a:cxn>
                  <a:cxn ang="0">
                    <a:pos x="1" y="109"/>
                  </a:cxn>
                  <a:cxn ang="0">
                    <a:pos x="3" y="109"/>
                  </a:cxn>
                  <a:cxn ang="0">
                    <a:pos x="4" y="110"/>
                  </a:cxn>
                  <a:cxn ang="0">
                    <a:pos x="6" y="109"/>
                  </a:cxn>
                  <a:cxn ang="0">
                    <a:pos x="7" y="109"/>
                  </a:cxn>
                  <a:cxn ang="0">
                    <a:pos x="9" y="107"/>
                  </a:cxn>
                  <a:cxn ang="0">
                    <a:pos x="9" y="104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9" y="3"/>
                  </a:cxn>
                  <a:cxn ang="0">
                    <a:pos x="7" y="2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110">
                    <a:moveTo>
                      <a:pt x="0" y="5"/>
                    </a:moveTo>
                    <a:lnTo>
                      <a:pt x="0" y="104"/>
                    </a:lnTo>
                    <a:lnTo>
                      <a:pt x="0" y="104"/>
                    </a:lnTo>
                    <a:lnTo>
                      <a:pt x="0" y="107"/>
                    </a:lnTo>
                    <a:lnTo>
                      <a:pt x="1" y="109"/>
                    </a:lnTo>
                    <a:lnTo>
                      <a:pt x="3" y="109"/>
                    </a:lnTo>
                    <a:lnTo>
                      <a:pt x="4" y="110"/>
                    </a:lnTo>
                    <a:lnTo>
                      <a:pt x="6" y="109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6" name="chenying0907 195"/>
              <p:cNvSpPr/>
              <p:nvPr/>
            </p:nvSpPr>
            <p:spPr bwMode="auto">
              <a:xfrm>
                <a:off x="4641850" y="2751138"/>
                <a:ext cx="7938" cy="26988"/>
              </a:xfrm>
              <a:custGeom>
                <a:avLst/>
                <a:gdLst/>
                <a:ahLst/>
                <a:cxnLst>
                  <a:cxn ang="0">
                    <a:pos x="15" y="46"/>
                  </a:cxn>
                  <a:cxn ang="0">
                    <a:pos x="15" y="46"/>
                  </a:cxn>
                  <a:cxn ang="0">
                    <a:pos x="12" y="36"/>
                  </a:cxn>
                  <a:cxn ang="0">
                    <a:pos x="11" y="26"/>
                  </a:cxn>
                  <a:cxn ang="0">
                    <a:pos x="10" y="5"/>
                  </a:cxn>
                  <a:cxn ang="0">
                    <a:pos x="10" y="5"/>
                  </a:cxn>
                  <a:cxn ang="0">
                    <a:pos x="10" y="3"/>
                  </a:cxn>
                  <a:cxn ang="0">
                    <a:pos x="8" y="1"/>
                  </a:cxn>
                  <a:cxn ang="0">
                    <a:pos x="6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27"/>
                  </a:cxn>
                  <a:cxn ang="0">
                    <a:pos x="2" y="38"/>
                  </a:cxn>
                  <a:cxn ang="0">
                    <a:pos x="5" y="48"/>
                  </a:cxn>
                  <a:cxn ang="0">
                    <a:pos x="5" y="48"/>
                  </a:cxn>
                  <a:cxn ang="0">
                    <a:pos x="6" y="50"/>
                  </a:cxn>
                  <a:cxn ang="0">
                    <a:pos x="7" y="51"/>
                  </a:cxn>
                  <a:cxn ang="0">
                    <a:pos x="10" y="51"/>
                  </a:cxn>
                  <a:cxn ang="0">
                    <a:pos x="11" y="51"/>
                  </a:cxn>
                  <a:cxn ang="0">
                    <a:pos x="13" y="51"/>
                  </a:cxn>
                  <a:cxn ang="0">
                    <a:pos x="14" y="49"/>
                  </a:cxn>
                  <a:cxn ang="0">
                    <a:pos x="15" y="48"/>
                  </a:cxn>
                  <a:cxn ang="0">
                    <a:pos x="15" y="46"/>
                  </a:cxn>
                  <a:cxn ang="0">
                    <a:pos x="15" y="46"/>
                  </a:cxn>
                </a:cxnLst>
                <a:rect l="0" t="0" r="r" b="b"/>
                <a:pathLst>
                  <a:path w="15" h="51">
                    <a:moveTo>
                      <a:pt x="15" y="46"/>
                    </a:moveTo>
                    <a:lnTo>
                      <a:pt x="15" y="46"/>
                    </a:lnTo>
                    <a:lnTo>
                      <a:pt x="12" y="36"/>
                    </a:lnTo>
                    <a:lnTo>
                      <a:pt x="11" y="2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27"/>
                    </a:lnTo>
                    <a:lnTo>
                      <a:pt x="2" y="38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6" y="50"/>
                    </a:lnTo>
                    <a:lnTo>
                      <a:pt x="7" y="51"/>
                    </a:lnTo>
                    <a:lnTo>
                      <a:pt x="10" y="51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4" y="49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7" name="chenying0907 196"/>
              <p:cNvSpPr/>
              <p:nvPr/>
            </p:nvSpPr>
            <p:spPr bwMode="auto">
              <a:xfrm>
                <a:off x="4675188" y="2751138"/>
                <a:ext cx="12700" cy="34925"/>
              </a:xfrm>
              <a:custGeom>
                <a:avLst/>
                <a:gdLst/>
                <a:ahLst/>
                <a:cxnLst>
                  <a:cxn ang="0">
                    <a:pos x="18" y="39"/>
                  </a:cxn>
                  <a:cxn ang="0">
                    <a:pos x="18" y="39"/>
                  </a:cxn>
                  <a:cxn ang="0">
                    <a:pos x="14" y="31"/>
                  </a:cxn>
                  <a:cxn ang="0">
                    <a:pos x="12" y="23"/>
                  </a:cxn>
                  <a:cxn ang="0">
                    <a:pos x="9" y="13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8" y="3"/>
                  </a:cxn>
                  <a:cxn ang="0">
                    <a:pos x="7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3" y="1"/>
                  </a:cxn>
                  <a:cxn ang="0">
                    <a:pos x="1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24"/>
                  </a:cxn>
                  <a:cxn ang="0">
                    <a:pos x="3" y="30"/>
                  </a:cxn>
                  <a:cxn ang="0">
                    <a:pos x="3" y="30"/>
                  </a:cxn>
                  <a:cxn ang="0">
                    <a:pos x="6" y="38"/>
                  </a:cxn>
                  <a:cxn ang="0">
                    <a:pos x="9" y="45"/>
                  </a:cxn>
                  <a:cxn ang="0">
                    <a:pos x="13" y="54"/>
                  </a:cxn>
                  <a:cxn ang="0">
                    <a:pos x="14" y="62"/>
                  </a:cxn>
                  <a:cxn ang="0">
                    <a:pos x="14" y="62"/>
                  </a:cxn>
                  <a:cxn ang="0">
                    <a:pos x="15" y="64"/>
                  </a:cxn>
                  <a:cxn ang="0">
                    <a:pos x="16" y="65"/>
                  </a:cxn>
                  <a:cxn ang="0">
                    <a:pos x="18" y="66"/>
                  </a:cxn>
                  <a:cxn ang="0">
                    <a:pos x="19" y="66"/>
                  </a:cxn>
                  <a:cxn ang="0">
                    <a:pos x="21" y="66"/>
                  </a:cxn>
                  <a:cxn ang="0">
                    <a:pos x="22" y="65"/>
                  </a:cxn>
                  <a:cxn ang="0">
                    <a:pos x="23" y="64"/>
                  </a:cxn>
                  <a:cxn ang="0">
                    <a:pos x="24" y="62"/>
                  </a:cxn>
                  <a:cxn ang="0">
                    <a:pos x="24" y="62"/>
                  </a:cxn>
                  <a:cxn ang="0">
                    <a:pos x="23" y="56"/>
                  </a:cxn>
                  <a:cxn ang="0">
                    <a:pos x="22" y="49"/>
                  </a:cxn>
                  <a:cxn ang="0">
                    <a:pos x="18" y="39"/>
                  </a:cxn>
                  <a:cxn ang="0">
                    <a:pos x="18" y="39"/>
                  </a:cxn>
                </a:cxnLst>
                <a:rect l="0" t="0" r="r" b="b"/>
                <a:pathLst>
                  <a:path w="24" h="66">
                    <a:moveTo>
                      <a:pt x="18" y="39"/>
                    </a:moveTo>
                    <a:lnTo>
                      <a:pt x="18" y="39"/>
                    </a:lnTo>
                    <a:lnTo>
                      <a:pt x="14" y="31"/>
                    </a:lnTo>
                    <a:lnTo>
                      <a:pt x="12" y="23"/>
                    </a:lnTo>
                    <a:lnTo>
                      <a:pt x="9" y="1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9" y="45"/>
                    </a:lnTo>
                    <a:lnTo>
                      <a:pt x="13" y="54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5" y="64"/>
                    </a:lnTo>
                    <a:lnTo>
                      <a:pt x="16" y="65"/>
                    </a:lnTo>
                    <a:lnTo>
                      <a:pt x="18" y="66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2" y="65"/>
                    </a:lnTo>
                    <a:lnTo>
                      <a:pt x="23" y="64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3" y="56"/>
                    </a:lnTo>
                    <a:lnTo>
                      <a:pt x="22" y="49"/>
                    </a:lnTo>
                    <a:lnTo>
                      <a:pt x="18" y="39"/>
                    </a:lnTo>
                    <a:lnTo>
                      <a:pt x="18" y="3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8" name="chenying0907 197"/>
              <p:cNvSpPr/>
              <p:nvPr/>
            </p:nvSpPr>
            <p:spPr bwMode="auto">
              <a:xfrm>
                <a:off x="4710113" y="2759075"/>
                <a:ext cx="9525" cy="44450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24"/>
                  </a:cxn>
                  <a:cxn ang="0">
                    <a:pos x="3" y="44"/>
                  </a:cxn>
                  <a:cxn ang="0">
                    <a:pos x="6" y="63"/>
                  </a:cxn>
                  <a:cxn ang="0">
                    <a:pos x="10" y="82"/>
                  </a:cxn>
                  <a:cxn ang="0">
                    <a:pos x="10" y="82"/>
                  </a:cxn>
                  <a:cxn ang="0">
                    <a:pos x="11" y="84"/>
                  </a:cxn>
                  <a:cxn ang="0">
                    <a:pos x="12" y="85"/>
                  </a:cxn>
                  <a:cxn ang="0">
                    <a:pos x="14" y="85"/>
                  </a:cxn>
                  <a:cxn ang="0">
                    <a:pos x="16" y="85"/>
                  </a:cxn>
                  <a:cxn ang="0">
                    <a:pos x="17" y="84"/>
                  </a:cxn>
                  <a:cxn ang="0">
                    <a:pos x="18" y="83"/>
                  </a:cxn>
                  <a:cxn ang="0">
                    <a:pos x="19" y="82"/>
                  </a:cxn>
                  <a:cxn ang="0">
                    <a:pos x="19" y="80"/>
                  </a:cxn>
                  <a:cxn ang="0">
                    <a:pos x="19" y="80"/>
                  </a:cxn>
                  <a:cxn ang="0">
                    <a:pos x="16" y="61"/>
                  </a:cxn>
                  <a:cxn ang="0">
                    <a:pos x="13" y="43"/>
                  </a:cxn>
                  <a:cxn ang="0">
                    <a:pos x="11" y="2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85">
                    <a:moveTo>
                      <a:pt x="10" y="4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24"/>
                    </a:lnTo>
                    <a:lnTo>
                      <a:pt x="3" y="44"/>
                    </a:lnTo>
                    <a:lnTo>
                      <a:pt x="6" y="63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1" y="84"/>
                    </a:lnTo>
                    <a:lnTo>
                      <a:pt x="12" y="85"/>
                    </a:lnTo>
                    <a:lnTo>
                      <a:pt x="14" y="85"/>
                    </a:lnTo>
                    <a:lnTo>
                      <a:pt x="16" y="85"/>
                    </a:lnTo>
                    <a:lnTo>
                      <a:pt x="17" y="84"/>
                    </a:lnTo>
                    <a:lnTo>
                      <a:pt x="18" y="83"/>
                    </a:lnTo>
                    <a:lnTo>
                      <a:pt x="19" y="82"/>
                    </a:lnTo>
                    <a:lnTo>
                      <a:pt x="19" y="80"/>
                    </a:lnTo>
                    <a:lnTo>
                      <a:pt x="19" y="80"/>
                    </a:lnTo>
                    <a:lnTo>
                      <a:pt x="16" y="61"/>
                    </a:lnTo>
                    <a:lnTo>
                      <a:pt x="13" y="43"/>
                    </a:lnTo>
                    <a:lnTo>
                      <a:pt x="11" y="2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39" name="chenying0907 198"/>
              <p:cNvSpPr/>
              <p:nvPr/>
            </p:nvSpPr>
            <p:spPr bwMode="auto">
              <a:xfrm>
                <a:off x="4416425" y="2370138"/>
                <a:ext cx="15875" cy="106363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4" y="24"/>
                  </a:cxn>
                  <a:cxn ang="0">
                    <a:pos x="13" y="34"/>
                  </a:cxn>
                  <a:cxn ang="0">
                    <a:pos x="13" y="45"/>
                  </a:cxn>
                  <a:cxn ang="0">
                    <a:pos x="13" y="98"/>
                  </a:cxn>
                  <a:cxn ang="0">
                    <a:pos x="13" y="98"/>
                  </a:cxn>
                  <a:cxn ang="0">
                    <a:pos x="13" y="124"/>
                  </a:cxn>
                  <a:cxn ang="0">
                    <a:pos x="12" y="136"/>
                  </a:cxn>
                  <a:cxn ang="0">
                    <a:pos x="10" y="149"/>
                  </a:cxn>
                  <a:cxn ang="0">
                    <a:pos x="10" y="149"/>
                  </a:cxn>
                  <a:cxn ang="0">
                    <a:pos x="4" y="171"/>
                  </a:cxn>
                  <a:cxn ang="0">
                    <a:pos x="2" y="183"/>
                  </a:cxn>
                  <a:cxn ang="0">
                    <a:pos x="0" y="194"/>
                  </a:cxn>
                  <a:cxn ang="0">
                    <a:pos x="0" y="194"/>
                  </a:cxn>
                  <a:cxn ang="0">
                    <a:pos x="1" y="196"/>
                  </a:cxn>
                  <a:cxn ang="0">
                    <a:pos x="2" y="197"/>
                  </a:cxn>
                  <a:cxn ang="0">
                    <a:pos x="3" y="198"/>
                  </a:cxn>
                  <a:cxn ang="0">
                    <a:pos x="5" y="199"/>
                  </a:cxn>
                  <a:cxn ang="0">
                    <a:pos x="6" y="198"/>
                  </a:cxn>
                  <a:cxn ang="0">
                    <a:pos x="8" y="197"/>
                  </a:cxn>
                  <a:cxn ang="0">
                    <a:pos x="9" y="196"/>
                  </a:cxn>
                  <a:cxn ang="0">
                    <a:pos x="10" y="194"/>
                  </a:cxn>
                  <a:cxn ang="0">
                    <a:pos x="10" y="194"/>
                  </a:cxn>
                  <a:cxn ang="0">
                    <a:pos x="11" y="182"/>
                  </a:cxn>
                  <a:cxn ang="0">
                    <a:pos x="14" y="169"/>
                  </a:cxn>
                  <a:cxn ang="0">
                    <a:pos x="20" y="144"/>
                  </a:cxn>
                  <a:cxn ang="0">
                    <a:pos x="20" y="144"/>
                  </a:cxn>
                  <a:cxn ang="0">
                    <a:pos x="22" y="135"/>
                  </a:cxn>
                  <a:cxn ang="0">
                    <a:pos x="22" y="125"/>
                  </a:cxn>
                  <a:cxn ang="0">
                    <a:pos x="22" y="105"/>
                  </a:cxn>
                  <a:cxn ang="0">
                    <a:pos x="22" y="105"/>
                  </a:cxn>
                  <a:cxn ang="0">
                    <a:pos x="22" y="80"/>
                  </a:cxn>
                  <a:cxn ang="0">
                    <a:pos x="22" y="55"/>
                  </a:cxn>
                  <a:cxn ang="0">
                    <a:pos x="23" y="31"/>
                  </a:cxn>
                  <a:cxn ang="0">
                    <a:pos x="25" y="18"/>
                  </a:cxn>
                  <a:cxn ang="0">
                    <a:pos x="29" y="6"/>
                  </a:cxn>
                  <a:cxn ang="0">
                    <a:pos x="29" y="6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4" y="0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20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9" h="199">
                    <a:moveTo>
                      <a:pt x="19" y="3"/>
                    </a:moveTo>
                    <a:lnTo>
                      <a:pt x="19" y="3"/>
                    </a:lnTo>
                    <a:lnTo>
                      <a:pt x="14" y="24"/>
                    </a:lnTo>
                    <a:lnTo>
                      <a:pt x="13" y="34"/>
                    </a:lnTo>
                    <a:lnTo>
                      <a:pt x="13" y="45"/>
                    </a:lnTo>
                    <a:lnTo>
                      <a:pt x="13" y="98"/>
                    </a:lnTo>
                    <a:lnTo>
                      <a:pt x="13" y="98"/>
                    </a:lnTo>
                    <a:lnTo>
                      <a:pt x="13" y="124"/>
                    </a:lnTo>
                    <a:lnTo>
                      <a:pt x="12" y="136"/>
                    </a:lnTo>
                    <a:lnTo>
                      <a:pt x="10" y="149"/>
                    </a:lnTo>
                    <a:lnTo>
                      <a:pt x="10" y="149"/>
                    </a:lnTo>
                    <a:lnTo>
                      <a:pt x="4" y="171"/>
                    </a:lnTo>
                    <a:lnTo>
                      <a:pt x="2" y="183"/>
                    </a:lnTo>
                    <a:lnTo>
                      <a:pt x="0" y="194"/>
                    </a:lnTo>
                    <a:lnTo>
                      <a:pt x="0" y="194"/>
                    </a:lnTo>
                    <a:lnTo>
                      <a:pt x="1" y="196"/>
                    </a:lnTo>
                    <a:lnTo>
                      <a:pt x="2" y="197"/>
                    </a:lnTo>
                    <a:lnTo>
                      <a:pt x="3" y="198"/>
                    </a:lnTo>
                    <a:lnTo>
                      <a:pt x="5" y="199"/>
                    </a:lnTo>
                    <a:lnTo>
                      <a:pt x="6" y="198"/>
                    </a:lnTo>
                    <a:lnTo>
                      <a:pt x="8" y="197"/>
                    </a:lnTo>
                    <a:lnTo>
                      <a:pt x="9" y="196"/>
                    </a:lnTo>
                    <a:lnTo>
                      <a:pt x="10" y="194"/>
                    </a:lnTo>
                    <a:lnTo>
                      <a:pt x="10" y="194"/>
                    </a:lnTo>
                    <a:lnTo>
                      <a:pt x="11" y="182"/>
                    </a:lnTo>
                    <a:lnTo>
                      <a:pt x="14" y="169"/>
                    </a:lnTo>
                    <a:lnTo>
                      <a:pt x="20" y="144"/>
                    </a:lnTo>
                    <a:lnTo>
                      <a:pt x="20" y="144"/>
                    </a:lnTo>
                    <a:lnTo>
                      <a:pt x="22" y="135"/>
                    </a:lnTo>
                    <a:lnTo>
                      <a:pt x="22" y="125"/>
                    </a:lnTo>
                    <a:lnTo>
                      <a:pt x="22" y="105"/>
                    </a:lnTo>
                    <a:lnTo>
                      <a:pt x="22" y="105"/>
                    </a:lnTo>
                    <a:lnTo>
                      <a:pt x="22" y="80"/>
                    </a:lnTo>
                    <a:lnTo>
                      <a:pt x="22" y="55"/>
                    </a:lnTo>
                    <a:lnTo>
                      <a:pt x="23" y="31"/>
                    </a:lnTo>
                    <a:lnTo>
                      <a:pt x="25" y="18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0" name="chenying0907 199"/>
              <p:cNvSpPr/>
              <p:nvPr/>
            </p:nvSpPr>
            <p:spPr bwMode="auto">
              <a:xfrm>
                <a:off x="4464050" y="2424113"/>
                <a:ext cx="19050" cy="88900"/>
              </a:xfrm>
              <a:custGeom>
                <a:avLst/>
                <a:gdLst/>
                <a:ahLst/>
                <a:cxnLst>
                  <a:cxn ang="0">
                    <a:pos x="26" y="3"/>
                  </a:cxn>
                  <a:cxn ang="0">
                    <a:pos x="26" y="3"/>
                  </a:cxn>
                  <a:cxn ang="0">
                    <a:pos x="18" y="42"/>
                  </a:cxn>
                  <a:cxn ang="0">
                    <a:pos x="11" y="83"/>
                  </a:cxn>
                  <a:cxn ang="0">
                    <a:pos x="6" y="123"/>
                  </a:cxn>
                  <a:cxn ang="0">
                    <a:pos x="0" y="162"/>
                  </a:cxn>
                  <a:cxn ang="0">
                    <a:pos x="0" y="162"/>
                  </a:cxn>
                  <a:cxn ang="0">
                    <a:pos x="0" y="164"/>
                  </a:cxn>
                  <a:cxn ang="0">
                    <a:pos x="2" y="166"/>
                  </a:cxn>
                  <a:cxn ang="0">
                    <a:pos x="3" y="167"/>
                  </a:cxn>
                  <a:cxn ang="0">
                    <a:pos x="5" y="167"/>
                  </a:cxn>
                  <a:cxn ang="0">
                    <a:pos x="8" y="166"/>
                  </a:cxn>
                  <a:cxn ang="0">
                    <a:pos x="10" y="164"/>
                  </a:cxn>
                  <a:cxn ang="0">
                    <a:pos x="10" y="162"/>
                  </a:cxn>
                  <a:cxn ang="0">
                    <a:pos x="10" y="162"/>
                  </a:cxn>
                  <a:cxn ang="0">
                    <a:pos x="15" y="123"/>
                  </a:cxn>
                  <a:cxn ang="0">
                    <a:pos x="20" y="84"/>
                  </a:cxn>
                  <a:cxn ang="0">
                    <a:pos x="26" y="45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5" y="2"/>
                  </a:cxn>
                  <a:cxn ang="0">
                    <a:pos x="34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6" y="1"/>
                  </a:cxn>
                  <a:cxn ang="0">
                    <a:pos x="26" y="3"/>
                  </a:cxn>
                  <a:cxn ang="0">
                    <a:pos x="26" y="3"/>
                  </a:cxn>
                </a:cxnLst>
                <a:rect l="0" t="0" r="r" b="b"/>
                <a:pathLst>
                  <a:path w="36" h="167">
                    <a:moveTo>
                      <a:pt x="26" y="3"/>
                    </a:moveTo>
                    <a:lnTo>
                      <a:pt x="26" y="3"/>
                    </a:lnTo>
                    <a:lnTo>
                      <a:pt x="18" y="42"/>
                    </a:lnTo>
                    <a:lnTo>
                      <a:pt x="11" y="83"/>
                    </a:lnTo>
                    <a:lnTo>
                      <a:pt x="6" y="123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0" y="164"/>
                    </a:lnTo>
                    <a:lnTo>
                      <a:pt x="2" y="166"/>
                    </a:lnTo>
                    <a:lnTo>
                      <a:pt x="3" y="167"/>
                    </a:lnTo>
                    <a:lnTo>
                      <a:pt x="5" y="167"/>
                    </a:lnTo>
                    <a:lnTo>
                      <a:pt x="8" y="166"/>
                    </a:lnTo>
                    <a:lnTo>
                      <a:pt x="10" y="164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5" y="123"/>
                    </a:lnTo>
                    <a:lnTo>
                      <a:pt x="20" y="84"/>
                    </a:lnTo>
                    <a:lnTo>
                      <a:pt x="26" y="45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4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6" y="3"/>
                    </a:lnTo>
                    <a:lnTo>
                      <a:pt x="2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1" name="chenying0907 200"/>
              <p:cNvSpPr/>
              <p:nvPr/>
            </p:nvSpPr>
            <p:spPr bwMode="auto">
              <a:xfrm>
                <a:off x="4521200" y="2484438"/>
                <a:ext cx="17463" cy="95250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26" y="5"/>
                  </a:cxn>
                  <a:cxn ang="0">
                    <a:pos x="25" y="26"/>
                  </a:cxn>
                  <a:cxn ang="0">
                    <a:pos x="23" y="46"/>
                  </a:cxn>
                  <a:cxn ang="0">
                    <a:pos x="20" y="67"/>
                  </a:cxn>
                  <a:cxn ang="0">
                    <a:pos x="14" y="88"/>
                  </a:cxn>
                  <a:cxn ang="0">
                    <a:pos x="14" y="88"/>
                  </a:cxn>
                  <a:cxn ang="0">
                    <a:pos x="11" y="98"/>
                  </a:cxn>
                  <a:cxn ang="0">
                    <a:pos x="9" y="109"/>
                  </a:cxn>
                  <a:cxn ang="0">
                    <a:pos x="6" y="131"/>
                  </a:cxn>
                  <a:cxn ang="0">
                    <a:pos x="3" y="153"/>
                  </a:cxn>
                  <a:cxn ang="0">
                    <a:pos x="0" y="174"/>
                  </a:cxn>
                  <a:cxn ang="0">
                    <a:pos x="0" y="174"/>
                  </a:cxn>
                  <a:cxn ang="0">
                    <a:pos x="0" y="176"/>
                  </a:cxn>
                  <a:cxn ang="0">
                    <a:pos x="1" y="177"/>
                  </a:cxn>
                  <a:cxn ang="0">
                    <a:pos x="4" y="179"/>
                  </a:cxn>
                  <a:cxn ang="0">
                    <a:pos x="6" y="179"/>
                  </a:cxn>
                  <a:cxn ang="0">
                    <a:pos x="7" y="179"/>
                  </a:cxn>
                  <a:cxn ang="0">
                    <a:pos x="8" y="178"/>
                  </a:cxn>
                  <a:cxn ang="0">
                    <a:pos x="9" y="176"/>
                  </a:cxn>
                  <a:cxn ang="0">
                    <a:pos x="9" y="176"/>
                  </a:cxn>
                  <a:cxn ang="0">
                    <a:pos x="12" y="155"/>
                  </a:cxn>
                  <a:cxn ang="0">
                    <a:pos x="15" y="133"/>
                  </a:cxn>
                  <a:cxn ang="0">
                    <a:pos x="18" y="111"/>
                  </a:cxn>
                  <a:cxn ang="0">
                    <a:pos x="24" y="91"/>
                  </a:cxn>
                  <a:cxn ang="0">
                    <a:pos x="24" y="91"/>
                  </a:cxn>
                  <a:cxn ang="0">
                    <a:pos x="28" y="69"/>
                  </a:cxn>
                  <a:cxn ang="0">
                    <a:pos x="32" y="48"/>
                  </a:cxn>
                  <a:cxn ang="0">
                    <a:pos x="34" y="27"/>
                  </a:cxn>
                  <a:cxn ang="0">
                    <a:pos x="35" y="5"/>
                  </a:cxn>
                  <a:cxn ang="0">
                    <a:pos x="35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32" y="0"/>
                  </a:cxn>
                  <a:cxn ang="0">
                    <a:pos x="30" y="0"/>
                  </a:cxn>
                  <a:cxn ang="0">
                    <a:pos x="28" y="0"/>
                  </a:cxn>
                  <a:cxn ang="0">
                    <a:pos x="27" y="1"/>
                  </a:cxn>
                  <a:cxn ang="0">
                    <a:pos x="26" y="3"/>
                  </a:cxn>
                  <a:cxn ang="0">
                    <a:pos x="26" y="5"/>
                  </a:cxn>
                  <a:cxn ang="0">
                    <a:pos x="26" y="5"/>
                  </a:cxn>
                </a:cxnLst>
                <a:rect l="0" t="0" r="r" b="b"/>
                <a:pathLst>
                  <a:path w="35" h="179">
                    <a:moveTo>
                      <a:pt x="26" y="5"/>
                    </a:moveTo>
                    <a:lnTo>
                      <a:pt x="26" y="5"/>
                    </a:lnTo>
                    <a:lnTo>
                      <a:pt x="25" y="26"/>
                    </a:lnTo>
                    <a:lnTo>
                      <a:pt x="23" y="46"/>
                    </a:lnTo>
                    <a:lnTo>
                      <a:pt x="20" y="67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1" y="98"/>
                    </a:lnTo>
                    <a:lnTo>
                      <a:pt x="9" y="109"/>
                    </a:lnTo>
                    <a:lnTo>
                      <a:pt x="6" y="131"/>
                    </a:lnTo>
                    <a:lnTo>
                      <a:pt x="3" y="153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0" y="176"/>
                    </a:lnTo>
                    <a:lnTo>
                      <a:pt x="1" y="177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7" y="179"/>
                    </a:lnTo>
                    <a:lnTo>
                      <a:pt x="8" y="178"/>
                    </a:lnTo>
                    <a:lnTo>
                      <a:pt x="9" y="176"/>
                    </a:lnTo>
                    <a:lnTo>
                      <a:pt x="9" y="176"/>
                    </a:lnTo>
                    <a:lnTo>
                      <a:pt x="12" y="155"/>
                    </a:lnTo>
                    <a:lnTo>
                      <a:pt x="15" y="133"/>
                    </a:lnTo>
                    <a:lnTo>
                      <a:pt x="18" y="111"/>
                    </a:lnTo>
                    <a:lnTo>
                      <a:pt x="24" y="91"/>
                    </a:lnTo>
                    <a:lnTo>
                      <a:pt x="24" y="91"/>
                    </a:lnTo>
                    <a:lnTo>
                      <a:pt x="28" y="69"/>
                    </a:lnTo>
                    <a:lnTo>
                      <a:pt x="32" y="48"/>
                    </a:lnTo>
                    <a:lnTo>
                      <a:pt x="34" y="27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7" y="1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2" name="chenying0907 201"/>
              <p:cNvSpPr/>
              <p:nvPr/>
            </p:nvSpPr>
            <p:spPr bwMode="auto">
              <a:xfrm>
                <a:off x="4570413" y="2508250"/>
                <a:ext cx="12700" cy="41275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12" y="3"/>
                  </a:cxn>
                  <a:cxn ang="0">
                    <a:pos x="8" y="21"/>
                  </a:cxn>
                  <a:cxn ang="0">
                    <a:pos x="6" y="38"/>
                  </a:cxn>
                  <a:cxn ang="0">
                    <a:pos x="3" y="56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5" y="79"/>
                  </a:cxn>
                  <a:cxn ang="0">
                    <a:pos x="7" y="79"/>
                  </a:cxn>
                  <a:cxn ang="0">
                    <a:pos x="8" y="78"/>
                  </a:cxn>
                  <a:cxn ang="0">
                    <a:pos x="9" y="76"/>
                  </a:cxn>
                  <a:cxn ang="0">
                    <a:pos x="9" y="76"/>
                  </a:cxn>
                  <a:cxn ang="0">
                    <a:pos x="12" y="58"/>
                  </a:cxn>
                  <a:cxn ang="0">
                    <a:pos x="14" y="40"/>
                  </a:cxn>
                  <a:cxn ang="0">
                    <a:pos x="17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4"/>
                  </a:cxn>
                  <a:cxn ang="0">
                    <a:pos x="22" y="2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3"/>
                  </a:cxn>
                </a:cxnLst>
                <a:rect l="0" t="0" r="r" b="b"/>
                <a:pathLst>
                  <a:path w="22" h="79">
                    <a:moveTo>
                      <a:pt x="12" y="3"/>
                    </a:moveTo>
                    <a:lnTo>
                      <a:pt x="12" y="3"/>
                    </a:lnTo>
                    <a:lnTo>
                      <a:pt x="8" y="21"/>
                    </a:lnTo>
                    <a:lnTo>
                      <a:pt x="6" y="38"/>
                    </a:lnTo>
                    <a:lnTo>
                      <a:pt x="3" y="56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5" y="79"/>
                    </a:lnTo>
                    <a:lnTo>
                      <a:pt x="7" y="79"/>
                    </a:lnTo>
                    <a:lnTo>
                      <a:pt x="8" y="78"/>
                    </a:lnTo>
                    <a:lnTo>
                      <a:pt x="9" y="76"/>
                    </a:lnTo>
                    <a:lnTo>
                      <a:pt x="9" y="76"/>
                    </a:lnTo>
                    <a:lnTo>
                      <a:pt x="12" y="58"/>
                    </a:lnTo>
                    <a:lnTo>
                      <a:pt x="14" y="40"/>
                    </a:lnTo>
                    <a:lnTo>
                      <a:pt x="17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3" name="chenying0907 202"/>
              <p:cNvSpPr/>
              <p:nvPr/>
            </p:nvSpPr>
            <p:spPr bwMode="auto">
              <a:xfrm>
                <a:off x="4603750" y="2557463"/>
                <a:ext cx="15875" cy="46038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20" y="3"/>
                  </a:cxn>
                  <a:cxn ang="0">
                    <a:pos x="0" y="79"/>
                  </a:cxn>
                  <a:cxn ang="0">
                    <a:pos x="0" y="79"/>
                  </a:cxn>
                  <a:cxn ang="0">
                    <a:pos x="0" y="81"/>
                  </a:cxn>
                  <a:cxn ang="0">
                    <a:pos x="1" y="83"/>
                  </a:cxn>
                  <a:cxn ang="0">
                    <a:pos x="2" y="84"/>
                  </a:cxn>
                  <a:cxn ang="0">
                    <a:pos x="4" y="85"/>
                  </a:cxn>
                  <a:cxn ang="0">
                    <a:pos x="5" y="85"/>
                  </a:cxn>
                  <a:cxn ang="0">
                    <a:pos x="7" y="85"/>
                  </a:cxn>
                  <a:cxn ang="0">
                    <a:pos x="8" y="84"/>
                  </a:cxn>
                  <a:cxn ang="0">
                    <a:pos x="9" y="82"/>
                  </a:cxn>
                  <a:cxn ang="0">
                    <a:pos x="9" y="82"/>
                  </a:cxn>
                  <a:cxn ang="0">
                    <a:pos x="28" y="5"/>
                  </a:cxn>
                  <a:cxn ang="0">
                    <a:pos x="28" y="5"/>
                  </a:cxn>
                  <a:cxn ang="0">
                    <a:pos x="29" y="3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2" y="0"/>
                  </a:cxn>
                  <a:cxn ang="0">
                    <a:pos x="20" y="1"/>
                  </a:cxn>
                  <a:cxn ang="0">
                    <a:pos x="20" y="3"/>
                  </a:cxn>
                  <a:cxn ang="0">
                    <a:pos x="20" y="3"/>
                  </a:cxn>
                </a:cxnLst>
                <a:rect l="0" t="0" r="r" b="b"/>
                <a:pathLst>
                  <a:path w="29" h="85">
                    <a:moveTo>
                      <a:pt x="20" y="3"/>
                    </a:moveTo>
                    <a:lnTo>
                      <a:pt x="20" y="3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1" y="83"/>
                    </a:lnTo>
                    <a:lnTo>
                      <a:pt x="2" y="84"/>
                    </a:lnTo>
                    <a:lnTo>
                      <a:pt x="4" y="85"/>
                    </a:lnTo>
                    <a:lnTo>
                      <a:pt x="5" y="85"/>
                    </a:lnTo>
                    <a:lnTo>
                      <a:pt x="7" y="85"/>
                    </a:lnTo>
                    <a:lnTo>
                      <a:pt x="8" y="84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28" y="5"/>
                    </a:lnTo>
                    <a:lnTo>
                      <a:pt x="28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1"/>
                    </a:lnTo>
                    <a:lnTo>
                      <a:pt x="20" y="3"/>
                    </a:lnTo>
                    <a:lnTo>
                      <a:pt x="2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4" name="chenying0907 203"/>
              <p:cNvSpPr/>
              <p:nvPr/>
            </p:nvSpPr>
            <p:spPr bwMode="auto">
              <a:xfrm>
                <a:off x="4687888" y="2668588"/>
                <a:ext cx="15875" cy="61913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19" y="4"/>
                  </a:cxn>
                  <a:cxn ang="0">
                    <a:pos x="19" y="12"/>
                  </a:cxn>
                  <a:cxn ang="0">
                    <a:pos x="17" y="19"/>
                  </a:cxn>
                  <a:cxn ang="0">
                    <a:pos x="12" y="35"/>
                  </a:cxn>
                  <a:cxn ang="0">
                    <a:pos x="8" y="50"/>
                  </a:cxn>
                  <a:cxn ang="0">
                    <a:pos x="7" y="58"/>
                  </a:cxn>
                  <a:cxn ang="0">
                    <a:pos x="6" y="65"/>
                  </a:cxn>
                  <a:cxn ang="0">
                    <a:pos x="6" y="65"/>
                  </a:cxn>
                  <a:cxn ang="0">
                    <a:pos x="6" y="76"/>
                  </a:cxn>
                  <a:cxn ang="0">
                    <a:pos x="5" y="89"/>
                  </a:cxn>
                  <a:cxn ang="0">
                    <a:pos x="4" y="99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0" y="112"/>
                  </a:cxn>
                  <a:cxn ang="0">
                    <a:pos x="0" y="113"/>
                  </a:cxn>
                  <a:cxn ang="0">
                    <a:pos x="1" y="116"/>
                  </a:cxn>
                  <a:cxn ang="0">
                    <a:pos x="3" y="116"/>
                  </a:cxn>
                  <a:cxn ang="0">
                    <a:pos x="6" y="116"/>
                  </a:cxn>
                  <a:cxn ang="0">
                    <a:pos x="8" y="114"/>
                  </a:cxn>
                  <a:cxn ang="0">
                    <a:pos x="9" y="112"/>
                  </a:cxn>
                  <a:cxn ang="0">
                    <a:pos x="9" y="112"/>
                  </a:cxn>
                  <a:cxn ang="0">
                    <a:pos x="12" y="102"/>
                  </a:cxn>
                  <a:cxn ang="0">
                    <a:pos x="14" y="92"/>
                  </a:cxn>
                  <a:cxn ang="0">
                    <a:pos x="15" y="80"/>
                  </a:cxn>
                  <a:cxn ang="0">
                    <a:pos x="15" y="70"/>
                  </a:cxn>
                  <a:cxn ang="0">
                    <a:pos x="15" y="70"/>
                  </a:cxn>
                  <a:cxn ang="0">
                    <a:pos x="17" y="62"/>
                  </a:cxn>
                  <a:cxn ang="0">
                    <a:pos x="18" y="54"/>
                  </a:cxn>
                  <a:cxn ang="0">
                    <a:pos x="22" y="37"/>
                  </a:cxn>
                  <a:cxn ang="0">
                    <a:pos x="26" y="20"/>
                  </a:cxn>
                  <a:cxn ang="0">
                    <a:pos x="28" y="12"/>
                  </a:cxn>
                  <a:cxn ang="0">
                    <a:pos x="29" y="4"/>
                  </a:cxn>
                  <a:cxn ang="0">
                    <a:pos x="29" y="4"/>
                  </a:cxn>
                  <a:cxn ang="0">
                    <a:pos x="28" y="2"/>
                  </a:cxn>
                  <a:cxn ang="0">
                    <a:pos x="27" y="1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2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19" y="4"/>
                  </a:cxn>
                  <a:cxn ang="0">
                    <a:pos x="19" y="4"/>
                  </a:cxn>
                </a:cxnLst>
                <a:rect l="0" t="0" r="r" b="b"/>
                <a:pathLst>
                  <a:path w="29" h="116">
                    <a:moveTo>
                      <a:pt x="19" y="4"/>
                    </a:moveTo>
                    <a:lnTo>
                      <a:pt x="19" y="4"/>
                    </a:lnTo>
                    <a:lnTo>
                      <a:pt x="19" y="12"/>
                    </a:lnTo>
                    <a:lnTo>
                      <a:pt x="17" y="19"/>
                    </a:lnTo>
                    <a:lnTo>
                      <a:pt x="12" y="35"/>
                    </a:lnTo>
                    <a:lnTo>
                      <a:pt x="8" y="50"/>
                    </a:lnTo>
                    <a:lnTo>
                      <a:pt x="7" y="58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76"/>
                    </a:lnTo>
                    <a:lnTo>
                      <a:pt x="5" y="89"/>
                    </a:lnTo>
                    <a:lnTo>
                      <a:pt x="4" y="99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3"/>
                    </a:lnTo>
                    <a:lnTo>
                      <a:pt x="1" y="116"/>
                    </a:lnTo>
                    <a:lnTo>
                      <a:pt x="3" y="116"/>
                    </a:lnTo>
                    <a:lnTo>
                      <a:pt x="6" y="116"/>
                    </a:lnTo>
                    <a:lnTo>
                      <a:pt x="8" y="114"/>
                    </a:lnTo>
                    <a:lnTo>
                      <a:pt x="9" y="112"/>
                    </a:lnTo>
                    <a:lnTo>
                      <a:pt x="9" y="112"/>
                    </a:lnTo>
                    <a:lnTo>
                      <a:pt x="12" y="102"/>
                    </a:lnTo>
                    <a:lnTo>
                      <a:pt x="14" y="92"/>
                    </a:lnTo>
                    <a:lnTo>
                      <a:pt x="15" y="80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7" y="62"/>
                    </a:lnTo>
                    <a:lnTo>
                      <a:pt x="18" y="54"/>
                    </a:lnTo>
                    <a:lnTo>
                      <a:pt x="22" y="37"/>
                    </a:lnTo>
                    <a:lnTo>
                      <a:pt x="26" y="20"/>
                    </a:lnTo>
                    <a:lnTo>
                      <a:pt x="28" y="12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19" y="4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5" name="chenying0907 204"/>
              <p:cNvSpPr/>
              <p:nvPr/>
            </p:nvSpPr>
            <p:spPr bwMode="auto">
              <a:xfrm>
                <a:off x="4714875" y="2657475"/>
                <a:ext cx="11113" cy="61913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10" y="32"/>
                  </a:cxn>
                  <a:cxn ang="0">
                    <a:pos x="6" y="59"/>
                  </a:cxn>
                  <a:cxn ang="0">
                    <a:pos x="2" y="86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0" y="115"/>
                  </a:cxn>
                  <a:cxn ang="0">
                    <a:pos x="1" y="116"/>
                  </a:cxn>
                  <a:cxn ang="0">
                    <a:pos x="3" y="117"/>
                  </a:cxn>
                  <a:cxn ang="0">
                    <a:pos x="4" y="117"/>
                  </a:cxn>
                  <a:cxn ang="0">
                    <a:pos x="6" y="117"/>
                  </a:cxn>
                  <a:cxn ang="0">
                    <a:pos x="8" y="116"/>
                  </a:cxn>
                  <a:cxn ang="0">
                    <a:pos x="9" y="115"/>
                  </a:cxn>
                  <a:cxn ang="0">
                    <a:pos x="9" y="113"/>
                  </a:cxn>
                  <a:cxn ang="0">
                    <a:pos x="9" y="113"/>
                  </a:cxn>
                  <a:cxn ang="0">
                    <a:pos x="11" y="86"/>
                  </a:cxn>
                  <a:cxn ang="0">
                    <a:pos x="15" y="59"/>
                  </a:cxn>
                  <a:cxn ang="0">
                    <a:pos x="19" y="32"/>
                  </a:cxn>
                  <a:cxn ang="0">
                    <a:pos x="21" y="5"/>
                  </a:cxn>
                  <a:cxn ang="0">
                    <a:pos x="21" y="5"/>
                  </a:cxn>
                  <a:cxn ang="0">
                    <a:pos x="21" y="3"/>
                  </a:cxn>
                  <a:cxn ang="0">
                    <a:pos x="20" y="2"/>
                  </a:cxn>
                  <a:cxn ang="0">
                    <a:pos x="19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4" y="2"/>
                  </a:cxn>
                  <a:cxn ang="0">
                    <a:pos x="13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1" h="117">
                    <a:moveTo>
                      <a:pt x="12" y="5"/>
                    </a:moveTo>
                    <a:lnTo>
                      <a:pt x="12" y="5"/>
                    </a:lnTo>
                    <a:lnTo>
                      <a:pt x="10" y="32"/>
                    </a:lnTo>
                    <a:lnTo>
                      <a:pt x="6" y="59"/>
                    </a:lnTo>
                    <a:lnTo>
                      <a:pt x="2" y="86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0" y="115"/>
                    </a:lnTo>
                    <a:lnTo>
                      <a:pt x="1" y="116"/>
                    </a:lnTo>
                    <a:lnTo>
                      <a:pt x="3" y="117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8" y="116"/>
                    </a:lnTo>
                    <a:lnTo>
                      <a:pt x="9" y="115"/>
                    </a:lnTo>
                    <a:lnTo>
                      <a:pt x="9" y="113"/>
                    </a:lnTo>
                    <a:lnTo>
                      <a:pt x="9" y="113"/>
                    </a:lnTo>
                    <a:lnTo>
                      <a:pt x="11" y="86"/>
                    </a:lnTo>
                    <a:lnTo>
                      <a:pt x="15" y="59"/>
                    </a:lnTo>
                    <a:lnTo>
                      <a:pt x="19" y="32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6" name="chenying0907 206"/>
              <p:cNvSpPr>
                <a:spLocks noEditPoints="1"/>
              </p:cNvSpPr>
              <p:nvPr/>
            </p:nvSpPr>
            <p:spPr bwMode="auto">
              <a:xfrm>
                <a:off x="4249738" y="2249488"/>
                <a:ext cx="555625" cy="574675"/>
              </a:xfrm>
              <a:custGeom>
                <a:avLst/>
                <a:gdLst/>
                <a:ahLst/>
                <a:cxnLst>
                  <a:cxn ang="0">
                    <a:pos x="817" y="1056"/>
                  </a:cxn>
                  <a:cxn ang="0">
                    <a:pos x="716" y="1035"/>
                  </a:cxn>
                  <a:cxn ang="0">
                    <a:pos x="659" y="1016"/>
                  </a:cxn>
                  <a:cxn ang="0">
                    <a:pos x="645" y="1010"/>
                  </a:cxn>
                  <a:cxn ang="0">
                    <a:pos x="623" y="986"/>
                  </a:cxn>
                  <a:cxn ang="0">
                    <a:pos x="608" y="970"/>
                  </a:cxn>
                  <a:cxn ang="0">
                    <a:pos x="577" y="929"/>
                  </a:cxn>
                  <a:cxn ang="0">
                    <a:pos x="513" y="864"/>
                  </a:cxn>
                  <a:cxn ang="0">
                    <a:pos x="403" y="767"/>
                  </a:cxn>
                  <a:cxn ang="0">
                    <a:pos x="307" y="683"/>
                  </a:cxn>
                  <a:cxn ang="0">
                    <a:pos x="222" y="574"/>
                  </a:cxn>
                  <a:cxn ang="0">
                    <a:pos x="139" y="472"/>
                  </a:cxn>
                  <a:cxn ang="0">
                    <a:pos x="97" y="439"/>
                  </a:cxn>
                  <a:cxn ang="0">
                    <a:pos x="31" y="360"/>
                  </a:cxn>
                  <a:cxn ang="0">
                    <a:pos x="27" y="300"/>
                  </a:cxn>
                  <a:cxn ang="0">
                    <a:pos x="84" y="371"/>
                  </a:cxn>
                  <a:cxn ang="0">
                    <a:pos x="141" y="426"/>
                  </a:cxn>
                  <a:cxn ang="0">
                    <a:pos x="208" y="491"/>
                  </a:cxn>
                  <a:cxn ang="0">
                    <a:pos x="305" y="624"/>
                  </a:cxn>
                  <a:cxn ang="0">
                    <a:pos x="398" y="714"/>
                  </a:cxn>
                  <a:cxn ang="0">
                    <a:pos x="481" y="790"/>
                  </a:cxn>
                  <a:cxn ang="0">
                    <a:pos x="571" y="872"/>
                  </a:cxn>
                  <a:cxn ang="0">
                    <a:pos x="646" y="943"/>
                  </a:cxn>
                  <a:cxn ang="0">
                    <a:pos x="724" y="871"/>
                  </a:cxn>
                  <a:cxn ang="0">
                    <a:pos x="843" y="787"/>
                  </a:cxn>
                  <a:cxn ang="0">
                    <a:pos x="981" y="693"/>
                  </a:cxn>
                  <a:cxn ang="0">
                    <a:pos x="917" y="620"/>
                  </a:cxn>
                  <a:cxn ang="0">
                    <a:pos x="751" y="446"/>
                  </a:cxn>
                  <a:cxn ang="0">
                    <a:pos x="583" y="291"/>
                  </a:cxn>
                  <a:cxn ang="0">
                    <a:pos x="501" y="195"/>
                  </a:cxn>
                  <a:cxn ang="0">
                    <a:pos x="431" y="116"/>
                  </a:cxn>
                  <a:cxn ang="0">
                    <a:pos x="378" y="54"/>
                  </a:cxn>
                  <a:cxn ang="0">
                    <a:pos x="377" y="0"/>
                  </a:cxn>
                  <a:cxn ang="0">
                    <a:pos x="496" y="134"/>
                  </a:cxn>
                  <a:cxn ang="0">
                    <a:pos x="631" y="290"/>
                  </a:cxn>
                  <a:cxn ang="0">
                    <a:pos x="729" y="380"/>
                  </a:cxn>
                  <a:cxn ang="0">
                    <a:pos x="900" y="546"/>
                  </a:cxn>
                  <a:cxn ang="0">
                    <a:pos x="980" y="641"/>
                  </a:cxn>
                  <a:cxn ang="0">
                    <a:pos x="1020" y="678"/>
                  </a:cxn>
                  <a:cxn ang="0">
                    <a:pos x="1032" y="689"/>
                  </a:cxn>
                  <a:cxn ang="0">
                    <a:pos x="1037" y="700"/>
                  </a:cxn>
                  <a:cxn ang="0">
                    <a:pos x="1051" y="800"/>
                  </a:cxn>
                  <a:cxn ang="0">
                    <a:pos x="1037" y="911"/>
                  </a:cxn>
                  <a:cxn ang="0">
                    <a:pos x="1029" y="991"/>
                  </a:cxn>
                  <a:cxn ang="0">
                    <a:pos x="1023" y="1039"/>
                  </a:cxn>
                  <a:cxn ang="0">
                    <a:pos x="1016" y="1079"/>
                  </a:cxn>
                  <a:cxn ang="0">
                    <a:pos x="1002" y="1088"/>
                  </a:cxn>
                  <a:cxn ang="0">
                    <a:pos x="996" y="1087"/>
                  </a:cxn>
                  <a:cxn ang="0">
                    <a:pos x="954" y="761"/>
                  </a:cxn>
                  <a:cxn ang="0">
                    <a:pos x="842" y="830"/>
                  </a:cxn>
                  <a:cxn ang="0">
                    <a:pos x="729" y="917"/>
                  </a:cxn>
                  <a:cxn ang="0">
                    <a:pos x="672" y="967"/>
                  </a:cxn>
                  <a:cxn ang="0">
                    <a:pos x="699" y="991"/>
                  </a:cxn>
                  <a:cxn ang="0">
                    <a:pos x="772" y="1010"/>
                  </a:cxn>
                  <a:cxn ang="0">
                    <a:pos x="941" y="1046"/>
                  </a:cxn>
                  <a:cxn ang="0">
                    <a:pos x="989" y="1039"/>
                  </a:cxn>
                  <a:cxn ang="0">
                    <a:pos x="990" y="1018"/>
                  </a:cxn>
                  <a:cxn ang="0">
                    <a:pos x="995" y="957"/>
                  </a:cxn>
                  <a:cxn ang="0">
                    <a:pos x="1010" y="856"/>
                  </a:cxn>
                  <a:cxn ang="0">
                    <a:pos x="1010" y="734"/>
                  </a:cxn>
                </a:cxnLst>
                <a:rect l="0" t="0" r="r" b="b"/>
                <a:pathLst>
                  <a:path w="1051" h="1088">
                    <a:moveTo>
                      <a:pt x="991" y="1088"/>
                    </a:moveTo>
                    <a:lnTo>
                      <a:pt x="991" y="1088"/>
                    </a:lnTo>
                    <a:lnTo>
                      <a:pt x="952" y="1084"/>
                    </a:lnTo>
                    <a:lnTo>
                      <a:pt x="911" y="1078"/>
                    </a:lnTo>
                    <a:lnTo>
                      <a:pt x="866" y="1069"/>
                    </a:lnTo>
                    <a:lnTo>
                      <a:pt x="817" y="1056"/>
                    </a:lnTo>
                    <a:lnTo>
                      <a:pt x="817" y="1056"/>
                    </a:lnTo>
                    <a:lnTo>
                      <a:pt x="773" y="1046"/>
                    </a:lnTo>
                    <a:lnTo>
                      <a:pt x="751" y="1041"/>
                    </a:lnTo>
                    <a:lnTo>
                      <a:pt x="728" y="1037"/>
                    </a:lnTo>
                    <a:lnTo>
                      <a:pt x="728" y="1037"/>
                    </a:lnTo>
                    <a:lnTo>
                      <a:pt x="716" y="1035"/>
                    </a:lnTo>
                    <a:lnTo>
                      <a:pt x="706" y="1031"/>
                    </a:lnTo>
                    <a:lnTo>
                      <a:pt x="686" y="1025"/>
                    </a:lnTo>
                    <a:lnTo>
                      <a:pt x="686" y="1025"/>
                    </a:lnTo>
                    <a:lnTo>
                      <a:pt x="673" y="1020"/>
                    </a:lnTo>
                    <a:lnTo>
                      <a:pt x="659" y="1016"/>
                    </a:lnTo>
                    <a:lnTo>
                      <a:pt x="659" y="1016"/>
                    </a:lnTo>
                    <a:lnTo>
                      <a:pt x="654" y="1015"/>
                    </a:lnTo>
                    <a:lnTo>
                      <a:pt x="651" y="1013"/>
                    </a:lnTo>
                    <a:lnTo>
                      <a:pt x="650" y="1012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5" y="1010"/>
                    </a:lnTo>
                    <a:lnTo>
                      <a:pt x="645" y="1010"/>
                    </a:lnTo>
                    <a:lnTo>
                      <a:pt x="640" y="1006"/>
                    </a:lnTo>
                    <a:lnTo>
                      <a:pt x="635" y="1001"/>
                    </a:lnTo>
                    <a:lnTo>
                      <a:pt x="628" y="991"/>
                    </a:lnTo>
                    <a:lnTo>
                      <a:pt x="623" y="986"/>
                    </a:lnTo>
                    <a:lnTo>
                      <a:pt x="623" y="986"/>
                    </a:lnTo>
                    <a:lnTo>
                      <a:pt x="620" y="983"/>
                    </a:lnTo>
                    <a:lnTo>
                      <a:pt x="619" y="982"/>
                    </a:lnTo>
                    <a:lnTo>
                      <a:pt x="619" y="982"/>
                    </a:lnTo>
                    <a:lnTo>
                      <a:pt x="614" y="979"/>
                    </a:lnTo>
                    <a:lnTo>
                      <a:pt x="611" y="976"/>
                    </a:lnTo>
                    <a:lnTo>
                      <a:pt x="608" y="970"/>
                    </a:lnTo>
                    <a:lnTo>
                      <a:pt x="608" y="965"/>
                    </a:lnTo>
                    <a:lnTo>
                      <a:pt x="608" y="963"/>
                    </a:lnTo>
                    <a:lnTo>
                      <a:pt x="606" y="961"/>
                    </a:lnTo>
                    <a:lnTo>
                      <a:pt x="606" y="961"/>
                    </a:lnTo>
                    <a:lnTo>
                      <a:pt x="591" y="946"/>
                    </a:lnTo>
                    <a:lnTo>
                      <a:pt x="577" y="929"/>
                    </a:lnTo>
                    <a:lnTo>
                      <a:pt x="577" y="929"/>
                    </a:lnTo>
                    <a:lnTo>
                      <a:pt x="561" y="912"/>
                    </a:lnTo>
                    <a:lnTo>
                      <a:pt x="546" y="895"/>
                    </a:lnTo>
                    <a:lnTo>
                      <a:pt x="529" y="879"/>
                    </a:lnTo>
                    <a:lnTo>
                      <a:pt x="513" y="864"/>
                    </a:lnTo>
                    <a:lnTo>
                      <a:pt x="513" y="864"/>
                    </a:lnTo>
                    <a:lnTo>
                      <a:pt x="490" y="846"/>
                    </a:lnTo>
                    <a:lnTo>
                      <a:pt x="469" y="827"/>
                    </a:lnTo>
                    <a:lnTo>
                      <a:pt x="428" y="789"/>
                    </a:lnTo>
                    <a:lnTo>
                      <a:pt x="428" y="789"/>
                    </a:lnTo>
                    <a:lnTo>
                      <a:pt x="416" y="777"/>
                    </a:lnTo>
                    <a:lnTo>
                      <a:pt x="403" y="767"/>
                    </a:lnTo>
                    <a:lnTo>
                      <a:pt x="378" y="745"/>
                    </a:lnTo>
                    <a:lnTo>
                      <a:pt x="378" y="745"/>
                    </a:lnTo>
                    <a:lnTo>
                      <a:pt x="356" y="729"/>
                    </a:lnTo>
                    <a:lnTo>
                      <a:pt x="336" y="711"/>
                    </a:lnTo>
                    <a:lnTo>
                      <a:pt x="317" y="693"/>
                    </a:lnTo>
                    <a:lnTo>
                      <a:pt x="307" y="683"/>
                    </a:lnTo>
                    <a:lnTo>
                      <a:pt x="299" y="673"/>
                    </a:lnTo>
                    <a:lnTo>
                      <a:pt x="299" y="673"/>
                    </a:lnTo>
                    <a:lnTo>
                      <a:pt x="271" y="638"/>
                    </a:lnTo>
                    <a:lnTo>
                      <a:pt x="271" y="638"/>
                    </a:lnTo>
                    <a:lnTo>
                      <a:pt x="238" y="596"/>
                    </a:lnTo>
                    <a:lnTo>
                      <a:pt x="222" y="574"/>
                    </a:lnTo>
                    <a:lnTo>
                      <a:pt x="207" y="552"/>
                    </a:lnTo>
                    <a:lnTo>
                      <a:pt x="207" y="552"/>
                    </a:lnTo>
                    <a:lnTo>
                      <a:pt x="194" y="534"/>
                    </a:lnTo>
                    <a:lnTo>
                      <a:pt x="178" y="514"/>
                    </a:lnTo>
                    <a:lnTo>
                      <a:pt x="160" y="493"/>
                    </a:lnTo>
                    <a:lnTo>
                      <a:pt x="139" y="472"/>
                    </a:lnTo>
                    <a:lnTo>
                      <a:pt x="139" y="472"/>
                    </a:lnTo>
                    <a:lnTo>
                      <a:pt x="128" y="461"/>
                    </a:lnTo>
                    <a:lnTo>
                      <a:pt x="115" y="453"/>
                    </a:lnTo>
                    <a:lnTo>
                      <a:pt x="115" y="453"/>
                    </a:lnTo>
                    <a:lnTo>
                      <a:pt x="103" y="444"/>
                    </a:lnTo>
                    <a:lnTo>
                      <a:pt x="97" y="439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74" y="414"/>
                    </a:lnTo>
                    <a:lnTo>
                      <a:pt x="57" y="393"/>
                    </a:lnTo>
                    <a:lnTo>
                      <a:pt x="57" y="393"/>
                    </a:lnTo>
                    <a:lnTo>
                      <a:pt x="31" y="360"/>
                    </a:lnTo>
                    <a:lnTo>
                      <a:pt x="16" y="345"/>
                    </a:lnTo>
                    <a:lnTo>
                      <a:pt x="2" y="329"/>
                    </a:lnTo>
                    <a:lnTo>
                      <a:pt x="2" y="329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27" y="300"/>
                    </a:lnTo>
                    <a:lnTo>
                      <a:pt x="27" y="300"/>
                    </a:lnTo>
                    <a:lnTo>
                      <a:pt x="45" y="322"/>
                    </a:lnTo>
                    <a:lnTo>
                      <a:pt x="45" y="322"/>
                    </a:lnTo>
                    <a:lnTo>
                      <a:pt x="68" y="351"/>
                    </a:lnTo>
                    <a:lnTo>
                      <a:pt x="68" y="351"/>
                    </a:lnTo>
                    <a:lnTo>
                      <a:pt x="84" y="371"/>
                    </a:lnTo>
                    <a:lnTo>
                      <a:pt x="102" y="392"/>
                    </a:lnTo>
                    <a:lnTo>
                      <a:pt x="111" y="401"/>
                    </a:lnTo>
                    <a:lnTo>
                      <a:pt x="120" y="411"/>
                    </a:lnTo>
                    <a:lnTo>
                      <a:pt x="131" y="419"/>
                    </a:lnTo>
                    <a:lnTo>
                      <a:pt x="141" y="426"/>
                    </a:lnTo>
                    <a:lnTo>
                      <a:pt x="141" y="426"/>
                    </a:lnTo>
                    <a:lnTo>
                      <a:pt x="151" y="434"/>
                    </a:lnTo>
                    <a:lnTo>
                      <a:pt x="163" y="444"/>
                    </a:lnTo>
                    <a:lnTo>
                      <a:pt x="174" y="454"/>
                    </a:lnTo>
                    <a:lnTo>
                      <a:pt x="186" y="465"/>
                    </a:lnTo>
                    <a:lnTo>
                      <a:pt x="197" y="478"/>
                    </a:lnTo>
                    <a:lnTo>
                      <a:pt x="208" y="491"/>
                    </a:lnTo>
                    <a:lnTo>
                      <a:pt x="219" y="506"/>
                    </a:lnTo>
                    <a:lnTo>
                      <a:pt x="229" y="521"/>
                    </a:lnTo>
                    <a:lnTo>
                      <a:pt x="229" y="521"/>
                    </a:lnTo>
                    <a:lnTo>
                      <a:pt x="261" y="567"/>
                    </a:lnTo>
                    <a:lnTo>
                      <a:pt x="291" y="607"/>
                    </a:lnTo>
                    <a:lnTo>
                      <a:pt x="305" y="624"/>
                    </a:lnTo>
                    <a:lnTo>
                      <a:pt x="319" y="640"/>
                    </a:lnTo>
                    <a:lnTo>
                      <a:pt x="332" y="654"/>
                    </a:lnTo>
                    <a:lnTo>
                      <a:pt x="346" y="668"/>
                    </a:lnTo>
                    <a:lnTo>
                      <a:pt x="346" y="668"/>
                    </a:lnTo>
                    <a:lnTo>
                      <a:pt x="371" y="692"/>
                    </a:lnTo>
                    <a:lnTo>
                      <a:pt x="398" y="714"/>
                    </a:lnTo>
                    <a:lnTo>
                      <a:pt x="398" y="714"/>
                    </a:lnTo>
                    <a:lnTo>
                      <a:pt x="429" y="741"/>
                    </a:lnTo>
                    <a:lnTo>
                      <a:pt x="445" y="755"/>
                    </a:lnTo>
                    <a:lnTo>
                      <a:pt x="459" y="769"/>
                    </a:lnTo>
                    <a:lnTo>
                      <a:pt x="459" y="769"/>
                    </a:lnTo>
                    <a:lnTo>
                      <a:pt x="481" y="790"/>
                    </a:lnTo>
                    <a:lnTo>
                      <a:pt x="504" y="809"/>
                    </a:lnTo>
                    <a:lnTo>
                      <a:pt x="504" y="809"/>
                    </a:lnTo>
                    <a:lnTo>
                      <a:pt x="526" y="828"/>
                    </a:lnTo>
                    <a:lnTo>
                      <a:pt x="548" y="849"/>
                    </a:lnTo>
                    <a:lnTo>
                      <a:pt x="548" y="849"/>
                    </a:lnTo>
                    <a:lnTo>
                      <a:pt x="571" y="872"/>
                    </a:lnTo>
                    <a:lnTo>
                      <a:pt x="594" y="896"/>
                    </a:lnTo>
                    <a:lnTo>
                      <a:pt x="594" y="896"/>
                    </a:lnTo>
                    <a:lnTo>
                      <a:pt x="615" y="920"/>
                    </a:lnTo>
                    <a:lnTo>
                      <a:pt x="638" y="943"/>
                    </a:lnTo>
                    <a:lnTo>
                      <a:pt x="643" y="948"/>
                    </a:lnTo>
                    <a:lnTo>
                      <a:pt x="646" y="943"/>
                    </a:lnTo>
                    <a:lnTo>
                      <a:pt x="646" y="943"/>
                    </a:lnTo>
                    <a:lnTo>
                      <a:pt x="658" y="929"/>
                    </a:lnTo>
                    <a:lnTo>
                      <a:pt x="669" y="917"/>
                    </a:lnTo>
                    <a:lnTo>
                      <a:pt x="682" y="904"/>
                    </a:lnTo>
                    <a:lnTo>
                      <a:pt x="696" y="893"/>
                    </a:lnTo>
                    <a:lnTo>
                      <a:pt x="724" y="871"/>
                    </a:lnTo>
                    <a:lnTo>
                      <a:pt x="753" y="851"/>
                    </a:lnTo>
                    <a:lnTo>
                      <a:pt x="753" y="851"/>
                    </a:lnTo>
                    <a:lnTo>
                      <a:pt x="784" y="829"/>
                    </a:lnTo>
                    <a:lnTo>
                      <a:pt x="784" y="829"/>
                    </a:lnTo>
                    <a:lnTo>
                      <a:pt x="812" y="807"/>
                    </a:lnTo>
                    <a:lnTo>
                      <a:pt x="843" y="787"/>
                    </a:lnTo>
                    <a:lnTo>
                      <a:pt x="906" y="748"/>
                    </a:lnTo>
                    <a:lnTo>
                      <a:pt x="906" y="748"/>
                    </a:lnTo>
                    <a:lnTo>
                      <a:pt x="944" y="725"/>
                    </a:lnTo>
                    <a:lnTo>
                      <a:pt x="980" y="702"/>
                    </a:lnTo>
                    <a:lnTo>
                      <a:pt x="986" y="698"/>
                    </a:lnTo>
                    <a:lnTo>
                      <a:pt x="981" y="693"/>
                    </a:lnTo>
                    <a:lnTo>
                      <a:pt x="981" y="693"/>
                    </a:lnTo>
                    <a:lnTo>
                      <a:pt x="964" y="676"/>
                    </a:lnTo>
                    <a:lnTo>
                      <a:pt x="949" y="660"/>
                    </a:lnTo>
                    <a:lnTo>
                      <a:pt x="920" y="624"/>
                    </a:lnTo>
                    <a:lnTo>
                      <a:pt x="917" y="620"/>
                    </a:lnTo>
                    <a:lnTo>
                      <a:pt x="917" y="620"/>
                    </a:lnTo>
                    <a:lnTo>
                      <a:pt x="882" y="579"/>
                    </a:lnTo>
                    <a:lnTo>
                      <a:pt x="850" y="543"/>
                    </a:lnTo>
                    <a:lnTo>
                      <a:pt x="819" y="510"/>
                    </a:lnTo>
                    <a:lnTo>
                      <a:pt x="789" y="480"/>
                    </a:lnTo>
                    <a:lnTo>
                      <a:pt x="789" y="480"/>
                    </a:lnTo>
                    <a:lnTo>
                      <a:pt x="751" y="446"/>
                    </a:lnTo>
                    <a:lnTo>
                      <a:pt x="712" y="412"/>
                    </a:lnTo>
                    <a:lnTo>
                      <a:pt x="712" y="412"/>
                    </a:lnTo>
                    <a:lnTo>
                      <a:pt x="668" y="372"/>
                    </a:lnTo>
                    <a:lnTo>
                      <a:pt x="624" y="332"/>
                    </a:lnTo>
                    <a:lnTo>
                      <a:pt x="604" y="313"/>
                    </a:lnTo>
                    <a:lnTo>
                      <a:pt x="583" y="291"/>
                    </a:lnTo>
                    <a:lnTo>
                      <a:pt x="564" y="269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522" y="221"/>
                    </a:lnTo>
                    <a:lnTo>
                      <a:pt x="501" y="195"/>
                    </a:lnTo>
                    <a:lnTo>
                      <a:pt x="501" y="195"/>
                    </a:lnTo>
                    <a:lnTo>
                      <a:pt x="475" y="165"/>
                    </a:lnTo>
                    <a:lnTo>
                      <a:pt x="450" y="135"/>
                    </a:lnTo>
                    <a:lnTo>
                      <a:pt x="450" y="135"/>
                    </a:lnTo>
                    <a:lnTo>
                      <a:pt x="441" y="125"/>
                    </a:lnTo>
                    <a:lnTo>
                      <a:pt x="431" y="116"/>
                    </a:lnTo>
                    <a:lnTo>
                      <a:pt x="431" y="116"/>
                    </a:lnTo>
                    <a:lnTo>
                      <a:pt x="422" y="107"/>
                    </a:lnTo>
                    <a:lnTo>
                      <a:pt x="413" y="98"/>
                    </a:lnTo>
                    <a:lnTo>
                      <a:pt x="413" y="98"/>
                    </a:lnTo>
                    <a:lnTo>
                      <a:pt x="400" y="81"/>
                    </a:lnTo>
                    <a:lnTo>
                      <a:pt x="389" y="67"/>
                    </a:lnTo>
                    <a:lnTo>
                      <a:pt x="378" y="54"/>
                    </a:lnTo>
                    <a:lnTo>
                      <a:pt x="366" y="44"/>
                    </a:lnTo>
                    <a:lnTo>
                      <a:pt x="366" y="44"/>
                    </a:lnTo>
                    <a:lnTo>
                      <a:pt x="355" y="33"/>
                    </a:lnTo>
                    <a:lnTo>
                      <a:pt x="346" y="21"/>
                    </a:lnTo>
                    <a:lnTo>
                      <a:pt x="346" y="21"/>
                    </a:lnTo>
                    <a:lnTo>
                      <a:pt x="377" y="0"/>
                    </a:lnTo>
                    <a:lnTo>
                      <a:pt x="377" y="0"/>
                    </a:lnTo>
                    <a:lnTo>
                      <a:pt x="382" y="6"/>
                    </a:lnTo>
                    <a:lnTo>
                      <a:pt x="382" y="6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96" y="134"/>
                    </a:lnTo>
                    <a:lnTo>
                      <a:pt x="527" y="170"/>
                    </a:lnTo>
                    <a:lnTo>
                      <a:pt x="558" y="207"/>
                    </a:lnTo>
                    <a:lnTo>
                      <a:pt x="558" y="207"/>
                    </a:lnTo>
                    <a:lnTo>
                      <a:pt x="585" y="239"/>
                    </a:lnTo>
                    <a:lnTo>
                      <a:pt x="614" y="273"/>
                    </a:lnTo>
                    <a:lnTo>
                      <a:pt x="631" y="290"/>
                    </a:lnTo>
                    <a:lnTo>
                      <a:pt x="647" y="307"/>
                    </a:lnTo>
                    <a:lnTo>
                      <a:pt x="665" y="324"/>
                    </a:lnTo>
                    <a:lnTo>
                      <a:pt x="683" y="341"/>
                    </a:lnTo>
                    <a:lnTo>
                      <a:pt x="683" y="341"/>
                    </a:lnTo>
                    <a:lnTo>
                      <a:pt x="729" y="380"/>
                    </a:lnTo>
                    <a:lnTo>
                      <a:pt x="729" y="380"/>
                    </a:lnTo>
                    <a:lnTo>
                      <a:pt x="765" y="411"/>
                    </a:lnTo>
                    <a:lnTo>
                      <a:pt x="801" y="444"/>
                    </a:lnTo>
                    <a:lnTo>
                      <a:pt x="801" y="444"/>
                    </a:lnTo>
                    <a:lnTo>
                      <a:pt x="836" y="477"/>
                    </a:lnTo>
                    <a:lnTo>
                      <a:pt x="869" y="511"/>
                    </a:lnTo>
                    <a:lnTo>
                      <a:pt x="900" y="546"/>
                    </a:lnTo>
                    <a:lnTo>
                      <a:pt x="930" y="581"/>
                    </a:lnTo>
                    <a:lnTo>
                      <a:pt x="930" y="581"/>
                    </a:lnTo>
                    <a:lnTo>
                      <a:pt x="946" y="600"/>
                    </a:lnTo>
                    <a:lnTo>
                      <a:pt x="946" y="600"/>
                    </a:lnTo>
                    <a:lnTo>
                      <a:pt x="962" y="620"/>
                    </a:lnTo>
                    <a:lnTo>
                      <a:pt x="980" y="641"/>
                    </a:lnTo>
                    <a:lnTo>
                      <a:pt x="998" y="661"/>
                    </a:lnTo>
                    <a:lnTo>
                      <a:pt x="1008" y="669"/>
                    </a:lnTo>
                    <a:lnTo>
                      <a:pt x="1018" y="677"/>
                    </a:lnTo>
                    <a:lnTo>
                      <a:pt x="1019" y="678"/>
                    </a:lnTo>
                    <a:lnTo>
                      <a:pt x="1020" y="678"/>
                    </a:lnTo>
                    <a:lnTo>
                      <a:pt x="1020" y="678"/>
                    </a:lnTo>
                    <a:lnTo>
                      <a:pt x="1025" y="680"/>
                    </a:lnTo>
                    <a:lnTo>
                      <a:pt x="1029" y="684"/>
                    </a:lnTo>
                    <a:lnTo>
                      <a:pt x="1029" y="685"/>
                    </a:lnTo>
                    <a:lnTo>
                      <a:pt x="1030" y="686"/>
                    </a:lnTo>
                    <a:lnTo>
                      <a:pt x="1030" y="686"/>
                    </a:lnTo>
                    <a:lnTo>
                      <a:pt x="1032" y="689"/>
                    </a:lnTo>
                    <a:lnTo>
                      <a:pt x="1035" y="692"/>
                    </a:lnTo>
                    <a:lnTo>
                      <a:pt x="1036" y="695"/>
                    </a:lnTo>
                    <a:lnTo>
                      <a:pt x="1037" y="698"/>
                    </a:lnTo>
                    <a:lnTo>
                      <a:pt x="1037" y="699"/>
                    </a:lnTo>
                    <a:lnTo>
                      <a:pt x="1037" y="700"/>
                    </a:lnTo>
                    <a:lnTo>
                      <a:pt x="1037" y="700"/>
                    </a:lnTo>
                    <a:lnTo>
                      <a:pt x="1041" y="711"/>
                    </a:lnTo>
                    <a:lnTo>
                      <a:pt x="1045" y="723"/>
                    </a:lnTo>
                    <a:lnTo>
                      <a:pt x="1047" y="735"/>
                    </a:lnTo>
                    <a:lnTo>
                      <a:pt x="1049" y="748"/>
                    </a:lnTo>
                    <a:lnTo>
                      <a:pt x="1051" y="774"/>
                    </a:lnTo>
                    <a:lnTo>
                      <a:pt x="1051" y="800"/>
                    </a:lnTo>
                    <a:lnTo>
                      <a:pt x="1050" y="826"/>
                    </a:lnTo>
                    <a:lnTo>
                      <a:pt x="1047" y="851"/>
                    </a:lnTo>
                    <a:lnTo>
                      <a:pt x="1044" y="872"/>
                    </a:lnTo>
                    <a:lnTo>
                      <a:pt x="1040" y="892"/>
                    </a:lnTo>
                    <a:lnTo>
                      <a:pt x="1040" y="892"/>
                    </a:lnTo>
                    <a:lnTo>
                      <a:pt x="1037" y="911"/>
                    </a:lnTo>
                    <a:lnTo>
                      <a:pt x="1035" y="929"/>
                    </a:lnTo>
                    <a:lnTo>
                      <a:pt x="1030" y="967"/>
                    </a:lnTo>
                    <a:lnTo>
                      <a:pt x="1030" y="973"/>
                    </a:lnTo>
                    <a:lnTo>
                      <a:pt x="1030" y="973"/>
                    </a:lnTo>
                    <a:lnTo>
                      <a:pt x="1029" y="991"/>
                    </a:lnTo>
                    <a:lnTo>
                      <a:pt x="1029" y="991"/>
                    </a:lnTo>
                    <a:lnTo>
                      <a:pt x="1029" y="1009"/>
                    </a:lnTo>
                    <a:lnTo>
                      <a:pt x="1028" y="1017"/>
                    </a:lnTo>
                    <a:lnTo>
                      <a:pt x="1026" y="1024"/>
                    </a:lnTo>
                    <a:lnTo>
                      <a:pt x="1026" y="1024"/>
                    </a:lnTo>
                    <a:lnTo>
                      <a:pt x="1024" y="1031"/>
                    </a:lnTo>
                    <a:lnTo>
                      <a:pt x="1023" y="1039"/>
                    </a:lnTo>
                    <a:lnTo>
                      <a:pt x="1023" y="1051"/>
                    </a:lnTo>
                    <a:lnTo>
                      <a:pt x="1023" y="1051"/>
                    </a:lnTo>
                    <a:lnTo>
                      <a:pt x="1023" y="1059"/>
                    </a:lnTo>
                    <a:lnTo>
                      <a:pt x="1021" y="1068"/>
                    </a:lnTo>
                    <a:lnTo>
                      <a:pt x="1019" y="1075"/>
                    </a:lnTo>
                    <a:lnTo>
                      <a:pt x="1016" y="1079"/>
                    </a:lnTo>
                    <a:lnTo>
                      <a:pt x="1013" y="1083"/>
                    </a:lnTo>
                    <a:lnTo>
                      <a:pt x="1013" y="1083"/>
                    </a:lnTo>
                    <a:lnTo>
                      <a:pt x="1010" y="1085"/>
                    </a:lnTo>
                    <a:lnTo>
                      <a:pt x="1008" y="1086"/>
                    </a:lnTo>
                    <a:lnTo>
                      <a:pt x="1005" y="1087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1002" y="1088"/>
                    </a:lnTo>
                    <a:lnTo>
                      <a:pt x="998" y="1087"/>
                    </a:lnTo>
                    <a:lnTo>
                      <a:pt x="997" y="1087"/>
                    </a:lnTo>
                    <a:lnTo>
                      <a:pt x="996" y="1087"/>
                    </a:lnTo>
                    <a:lnTo>
                      <a:pt x="996" y="1087"/>
                    </a:lnTo>
                    <a:lnTo>
                      <a:pt x="992" y="1088"/>
                    </a:lnTo>
                    <a:lnTo>
                      <a:pt x="991" y="1088"/>
                    </a:lnTo>
                    <a:close/>
                    <a:moveTo>
                      <a:pt x="1002" y="731"/>
                    </a:moveTo>
                    <a:lnTo>
                      <a:pt x="1002" y="731"/>
                    </a:lnTo>
                    <a:lnTo>
                      <a:pt x="954" y="761"/>
                    </a:lnTo>
                    <a:lnTo>
                      <a:pt x="954" y="761"/>
                    </a:lnTo>
                    <a:lnTo>
                      <a:pt x="918" y="784"/>
                    </a:lnTo>
                    <a:lnTo>
                      <a:pt x="918" y="784"/>
                    </a:lnTo>
                    <a:lnTo>
                      <a:pt x="885" y="803"/>
                    </a:lnTo>
                    <a:lnTo>
                      <a:pt x="885" y="803"/>
                    </a:lnTo>
                    <a:lnTo>
                      <a:pt x="856" y="821"/>
                    </a:lnTo>
                    <a:lnTo>
                      <a:pt x="842" y="830"/>
                    </a:lnTo>
                    <a:lnTo>
                      <a:pt x="829" y="839"/>
                    </a:lnTo>
                    <a:lnTo>
                      <a:pt x="819" y="847"/>
                    </a:lnTo>
                    <a:lnTo>
                      <a:pt x="819" y="847"/>
                    </a:lnTo>
                    <a:lnTo>
                      <a:pt x="773" y="881"/>
                    </a:lnTo>
                    <a:lnTo>
                      <a:pt x="729" y="917"/>
                    </a:lnTo>
                    <a:lnTo>
                      <a:pt x="729" y="917"/>
                    </a:lnTo>
                    <a:lnTo>
                      <a:pt x="717" y="925"/>
                    </a:lnTo>
                    <a:lnTo>
                      <a:pt x="717" y="925"/>
                    </a:lnTo>
                    <a:lnTo>
                      <a:pt x="704" y="936"/>
                    </a:lnTo>
                    <a:lnTo>
                      <a:pt x="691" y="948"/>
                    </a:lnTo>
                    <a:lnTo>
                      <a:pt x="678" y="960"/>
                    </a:lnTo>
                    <a:lnTo>
                      <a:pt x="672" y="967"/>
                    </a:lnTo>
                    <a:lnTo>
                      <a:pt x="668" y="974"/>
                    </a:lnTo>
                    <a:lnTo>
                      <a:pt x="664" y="980"/>
                    </a:lnTo>
                    <a:lnTo>
                      <a:pt x="671" y="982"/>
                    </a:lnTo>
                    <a:lnTo>
                      <a:pt x="671" y="982"/>
                    </a:lnTo>
                    <a:lnTo>
                      <a:pt x="699" y="991"/>
                    </a:lnTo>
                    <a:lnTo>
                      <a:pt x="699" y="991"/>
                    </a:lnTo>
                    <a:lnTo>
                      <a:pt x="718" y="996"/>
                    </a:lnTo>
                    <a:lnTo>
                      <a:pt x="738" y="1003"/>
                    </a:lnTo>
                    <a:lnTo>
                      <a:pt x="738" y="1003"/>
                    </a:lnTo>
                    <a:lnTo>
                      <a:pt x="756" y="1007"/>
                    </a:lnTo>
                    <a:lnTo>
                      <a:pt x="772" y="1010"/>
                    </a:lnTo>
                    <a:lnTo>
                      <a:pt x="772" y="1010"/>
                    </a:lnTo>
                    <a:lnTo>
                      <a:pt x="792" y="1014"/>
                    </a:lnTo>
                    <a:lnTo>
                      <a:pt x="811" y="1018"/>
                    </a:lnTo>
                    <a:lnTo>
                      <a:pt x="811" y="1018"/>
                    </a:lnTo>
                    <a:lnTo>
                      <a:pt x="854" y="1028"/>
                    </a:lnTo>
                    <a:lnTo>
                      <a:pt x="897" y="1039"/>
                    </a:lnTo>
                    <a:lnTo>
                      <a:pt x="941" y="1046"/>
                    </a:lnTo>
                    <a:lnTo>
                      <a:pt x="962" y="1049"/>
                    </a:lnTo>
                    <a:lnTo>
                      <a:pt x="984" y="1051"/>
                    </a:lnTo>
                    <a:lnTo>
                      <a:pt x="991" y="1052"/>
                    </a:lnTo>
                    <a:lnTo>
                      <a:pt x="990" y="1045"/>
                    </a:lnTo>
                    <a:lnTo>
                      <a:pt x="990" y="1045"/>
                    </a:lnTo>
                    <a:lnTo>
                      <a:pt x="989" y="1039"/>
                    </a:lnTo>
                    <a:lnTo>
                      <a:pt x="989" y="1039"/>
                    </a:lnTo>
                    <a:lnTo>
                      <a:pt x="987" y="1032"/>
                    </a:lnTo>
                    <a:lnTo>
                      <a:pt x="987" y="1029"/>
                    </a:lnTo>
                    <a:lnTo>
                      <a:pt x="987" y="1027"/>
                    </a:lnTo>
                    <a:lnTo>
                      <a:pt x="987" y="1027"/>
                    </a:lnTo>
                    <a:lnTo>
                      <a:pt x="990" y="1018"/>
                    </a:lnTo>
                    <a:lnTo>
                      <a:pt x="992" y="1008"/>
                    </a:lnTo>
                    <a:lnTo>
                      <a:pt x="993" y="988"/>
                    </a:lnTo>
                    <a:lnTo>
                      <a:pt x="993" y="988"/>
                    </a:lnTo>
                    <a:lnTo>
                      <a:pt x="994" y="974"/>
                    </a:lnTo>
                    <a:lnTo>
                      <a:pt x="994" y="974"/>
                    </a:lnTo>
                    <a:lnTo>
                      <a:pt x="995" y="957"/>
                    </a:lnTo>
                    <a:lnTo>
                      <a:pt x="995" y="957"/>
                    </a:lnTo>
                    <a:lnTo>
                      <a:pt x="998" y="925"/>
                    </a:lnTo>
                    <a:lnTo>
                      <a:pt x="1000" y="910"/>
                    </a:lnTo>
                    <a:lnTo>
                      <a:pt x="1004" y="893"/>
                    </a:lnTo>
                    <a:lnTo>
                      <a:pt x="1004" y="893"/>
                    </a:lnTo>
                    <a:lnTo>
                      <a:pt x="1010" y="856"/>
                    </a:lnTo>
                    <a:lnTo>
                      <a:pt x="1013" y="835"/>
                    </a:lnTo>
                    <a:lnTo>
                      <a:pt x="1015" y="813"/>
                    </a:lnTo>
                    <a:lnTo>
                      <a:pt x="1016" y="793"/>
                    </a:lnTo>
                    <a:lnTo>
                      <a:pt x="1015" y="772"/>
                    </a:lnTo>
                    <a:lnTo>
                      <a:pt x="1014" y="753"/>
                    </a:lnTo>
                    <a:lnTo>
                      <a:pt x="1010" y="734"/>
                    </a:lnTo>
                    <a:lnTo>
                      <a:pt x="1008" y="726"/>
                    </a:lnTo>
                    <a:lnTo>
                      <a:pt x="1002" y="73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7" name="chenying0907 207"/>
              <p:cNvSpPr/>
              <p:nvPr/>
            </p:nvSpPr>
            <p:spPr bwMode="auto">
              <a:xfrm>
                <a:off x="4251325" y="2251075"/>
                <a:ext cx="195263" cy="161925"/>
              </a:xfrm>
              <a:custGeom>
                <a:avLst/>
                <a:gdLst/>
                <a:ahLst/>
                <a:cxnLst>
                  <a:cxn ang="0">
                    <a:pos x="15" y="307"/>
                  </a:cxn>
                  <a:cxn ang="0">
                    <a:pos x="9" y="306"/>
                  </a:cxn>
                  <a:cxn ang="0">
                    <a:pos x="2" y="298"/>
                  </a:cxn>
                  <a:cxn ang="0">
                    <a:pos x="0" y="293"/>
                  </a:cxn>
                  <a:cxn ang="0">
                    <a:pos x="2" y="281"/>
                  </a:cxn>
                  <a:cxn ang="0">
                    <a:pos x="6" y="275"/>
                  </a:cxn>
                  <a:cxn ang="0">
                    <a:pos x="12" y="272"/>
                  </a:cxn>
                  <a:cxn ang="0">
                    <a:pos x="18" y="269"/>
                  </a:cxn>
                  <a:cxn ang="0">
                    <a:pos x="30" y="259"/>
                  </a:cxn>
                  <a:cxn ang="0">
                    <a:pos x="48" y="238"/>
                  </a:cxn>
                  <a:cxn ang="0">
                    <a:pos x="59" y="222"/>
                  </a:cxn>
                  <a:cxn ang="0">
                    <a:pos x="75" y="201"/>
                  </a:cxn>
                  <a:cxn ang="0">
                    <a:pos x="94" y="180"/>
                  </a:cxn>
                  <a:cxn ang="0">
                    <a:pos x="136" y="143"/>
                  </a:cxn>
                  <a:cxn ang="0">
                    <a:pos x="160" y="124"/>
                  </a:cxn>
                  <a:cxn ang="0">
                    <a:pos x="174" y="112"/>
                  </a:cxn>
                  <a:cxn ang="0">
                    <a:pos x="224" y="83"/>
                  </a:cxn>
                  <a:cxn ang="0">
                    <a:pos x="241" y="73"/>
                  </a:cxn>
                  <a:cxn ang="0">
                    <a:pos x="259" y="63"/>
                  </a:cxn>
                  <a:cxn ang="0">
                    <a:pos x="305" y="32"/>
                  </a:cxn>
                  <a:cxn ang="0">
                    <a:pos x="345" y="3"/>
                  </a:cxn>
                  <a:cxn ang="0">
                    <a:pos x="354" y="0"/>
                  </a:cxn>
                  <a:cxn ang="0">
                    <a:pos x="359" y="1"/>
                  </a:cxn>
                  <a:cxn ang="0">
                    <a:pos x="366" y="8"/>
                  </a:cxn>
                  <a:cxn ang="0">
                    <a:pos x="368" y="12"/>
                  </a:cxn>
                  <a:cxn ang="0">
                    <a:pos x="369" y="22"/>
                  </a:cxn>
                  <a:cxn ang="0">
                    <a:pos x="367" y="29"/>
                  </a:cxn>
                  <a:cxn ang="0">
                    <a:pos x="362" y="35"/>
                  </a:cxn>
                  <a:cxn ang="0">
                    <a:pos x="339" y="51"/>
                  </a:cxn>
                  <a:cxn ang="0">
                    <a:pos x="270" y="96"/>
                  </a:cxn>
                  <a:cxn ang="0">
                    <a:pos x="240" y="115"/>
                  </a:cxn>
                  <a:cxn ang="0">
                    <a:pos x="180" y="157"/>
                  </a:cxn>
                  <a:cxn ang="0">
                    <a:pos x="151" y="179"/>
                  </a:cxn>
                  <a:cxn ang="0">
                    <a:pos x="109" y="218"/>
                  </a:cxn>
                  <a:cxn ang="0">
                    <a:pos x="78" y="252"/>
                  </a:cxn>
                  <a:cxn ang="0">
                    <a:pos x="69" y="264"/>
                  </a:cxn>
                  <a:cxn ang="0">
                    <a:pos x="47" y="290"/>
                  </a:cxn>
                  <a:cxn ang="0">
                    <a:pos x="35" y="300"/>
                  </a:cxn>
                  <a:cxn ang="0">
                    <a:pos x="21" y="306"/>
                  </a:cxn>
                  <a:cxn ang="0">
                    <a:pos x="15" y="307"/>
                  </a:cxn>
                </a:cxnLst>
                <a:rect l="0" t="0" r="r" b="b"/>
                <a:pathLst>
                  <a:path w="369" h="307">
                    <a:moveTo>
                      <a:pt x="15" y="307"/>
                    </a:moveTo>
                    <a:lnTo>
                      <a:pt x="15" y="307"/>
                    </a:lnTo>
                    <a:lnTo>
                      <a:pt x="12" y="307"/>
                    </a:lnTo>
                    <a:lnTo>
                      <a:pt x="9" y="306"/>
                    </a:lnTo>
                    <a:lnTo>
                      <a:pt x="5" y="303"/>
                    </a:lnTo>
                    <a:lnTo>
                      <a:pt x="2" y="298"/>
                    </a:lnTo>
                    <a:lnTo>
                      <a:pt x="0" y="293"/>
                    </a:lnTo>
                    <a:lnTo>
                      <a:pt x="0" y="293"/>
                    </a:lnTo>
                    <a:lnTo>
                      <a:pt x="0" y="287"/>
                    </a:lnTo>
                    <a:lnTo>
                      <a:pt x="2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9" y="273"/>
                    </a:lnTo>
                    <a:lnTo>
                      <a:pt x="12" y="272"/>
                    </a:lnTo>
                    <a:lnTo>
                      <a:pt x="12" y="272"/>
                    </a:lnTo>
                    <a:lnTo>
                      <a:pt x="18" y="269"/>
                    </a:lnTo>
                    <a:lnTo>
                      <a:pt x="24" y="265"/>
                    </a:lnTo>
                    <a:lnTo>
                      <a:pt x="30" y="259"/>
                    </a:lnTo>
                    <a:lnTo>
                      <a:pt x="36" y="253"/>
                    </a:lnTo>
                    <a:lnTo>
                      <a:pt x="48" y="238"/>
                    </a:lnTo>
                    <a:lnTo>
                      <a:pt x="59" y="222"/>
                    </a:lnTo>
                    <a:lnTo>
                      <a:pt x="59" y="222"/>
                    </a:lnTo>
                    <a:lnTo>
                      <a:pt x="68" y="210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94" y="180"/>
                    </a:lnTo>
                    <a:lnTo>
                      <a:pt x="114" y="162"/>
                    </a:lnTo>
                    <a:lnTo>
                      <a:pt x="136" y="143"/>
                    </a:lnTo>
                    <a:lnTo>
                      <a:pt x="157" y="126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74" y="112"/>
                    </a:lnTo>
                    <a:lnTo>
                      <a:pt x="190" y="102"/>
                    </a:lnTo>
                    <a:lnTo>
                      <a:pt x="224" y="83"/>
                    </a:lnTo>
                    <a:lnTo>
                      <a:pt x="224" y="83"/>
                    </a:lnTo>
                    <a:lnTo>
                      <a:pt x="241" y="73"/>
                    </a:lnTo>
                    <a:lnTo>
                      <a:pt x="259" y="63"/>
                    </a:lnTo>
                    <a:lnTo>
                      <a:pt x="259" y="63"/>
                    </a:lnTo>
                    <a:lnTo>
                      <a:pt x="283" y="47"/>
                    </a:lnTo>
                    <a:lnTo>
                      <a:pt x="305" y="32"/>
                    </a:lnTo>
                    <a:lnTo>
                      <a:pt x="345" y="3"/>
                    </a:lnTo>
                    <a:lnTo>
                      <a:pt x="345" y="3"/>
                    </a:lnTo>
                    <a:lnTo>
                      <a:pt x="350" y="1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59" y="1"/>
                    </a:lnTo>
                    <a:lnTo>
                      <a:pt x="363" y="4"/>
                    </a:lnTo>
                    <a:lnTo>
                      <a:pt x="366" y="8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69" y="22"/>
                    </a:lnTo>
                    <a:lnTo>
                      <a:pt x="369" y="25"/>
                    </a:lnTo>
                    <a:lnTo>
                      <a:pt x="367" y="29"/>
                    </a:lnTo>
                    <a:lnTo>
                      <a:pt x="365" y="32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39" y="51"/>
                    </a:lnTo>
                    <a:lnTo>
                      <a:pt x="317" y="67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40" y="115"/>
                    </a:lnTo>
                    <a:lnTo>
                      <a:pt x="210" y="135"/>
                    </a:lnTo>
                    <a:lnTo>
                      <a:pt x="180" y="157"/>
                    </a:lnTo>
                    <a:lnTo>
                      <a:pt x="151" y="179"/>
                    </a:lnTo>
                    <a:lnTo>
                      <a:pt x="151" y="179"/>
                    </a:lnTo>
                    <a:lnTo>
                      <a:pt x="131" y="198"/>
                    </a:lnTo>
                    <a:lnTo>
                      <a:pt x="109" y="218"/>
                    </a:lnTo>
                    <a:lnTo>
                      <a:pt x="88" y="239"/>
                    </a:lnTo>
                    <a:lnTo>
                      <a:pt x="78" y="252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59" y="277"/>
                    </a:lnTo>
                    <a:lnTo>
                      <a:pt x="47" y="290"/>
                    </a:lnTo>
                    <a:lnTo>
                      <a:pt x="42" y="295"/>
                    </a:lnTo>
                    <a:lnTo>
                      <a:pt x="35" y="300"/>
                    </a:lnTo>
                    <a:lnTo>
                      <a:pt x="29" y="304"/>
                    </a:lnTo>
                    <a:lnTo>
                      <a:pt x="21" y="306"/>
                    </a:lnTo>
                    <a:lnTo>
                      <a:pt x="21" y="306"/>
                    </a:lnTo>
                    <a:lnTo>
                      <a:pt x="15" y="307"/>
                    </a:lnTo>
                    <a:lnTo>
                      <a:pt x="15" y="307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8" name="chenying0907 208"/>
              <p:cNvSpPr/>
              <p:nvPr/>
            </p:nvSpPr>
            <p:spPr bwMode="auto">
              <a:xfrm>
                <a:off x="4284663" y="2282825"/>
                <a:ext cx="195263" cy="171450"/>
              </a:xfrm>
              <a:custGeom>
                <a:avLst/>
                <a:gdLst/>
                <a:ahLst/>
                <a:cxnLst>
                  <a:cxn ang="0">
                    <a:pos x="15" y="323"/>
                  </a:cxn>
                  <a:cxn ang="0">
                    <a:pos x="6" y="319"/>
                  </a:cxn>
                  <a:cxn ang="0">
                    <a:pos x="1" y="309"/>
                  </a:cxn>
                  <a:cxn ang="0">
                    <a:pos x="0" y="306"/>
                  </a:cxn>
                  <a:cxn ang="0">
                    <a:pos x="0" y="297"/>
                  </a:cxn>
                  <a:cxn ang="0">
                    <a:pos x="4" y="290"/>
                  </a:cxn>
                  <a:cxn ang="0">
                    <a:pos x="7" y="287"/>
                  </a:cxn>
                  <a:cxn ang="0">
                    <a:pos x="15" y="277"/>
                  </a:cxn>
                  <a:cxn ang="0">
                    <a:pos x="20" y="266"/>
                  </a:cxn>
                  <a:cxn ang="0">
                    <a:pos x="29" y="253"/>
                  </a:cxn>
                  <a:cxn ang="0">
                    <a:pos x="48" y="230"/>
                  </a:cxn>
                  <a:cxn ang="0">
                    <a:pos x="68" y="211"/>
                  </a:cxn>
                  <a:cxn ang="0">
                    <a:pos x="94" y="190"/>
                  </a:cxn>
                  <a:cxn ang="0">
                    <a:pos x="126" y="162"/>
                  </a:cxn>
                  <a:cxn ang="0">
                    <a:pos x="159" y="135"/>
                  </a:cxn>
                  <a:cxn ang="0">
                    <a:pos x="187" y="111"/>
                  </a:cxn>
                  <a:cxn ang="0">
                    <a:pos x="236" y="73"/>
                  </a:cxn>
                  <a:cxn ang="0">
                    <a:pos x="254" y="61"/>
                  </a:cxn>
                  <a:cxn ang="0">
                    <a:pos x="311" y="23"/>
                  </a:cxn>
                  <a:cxn ang="0">
                    <a:pos x="344" y="3"/>
                  </a:cxn>
                  <a:cxn ang="0">
                    <a:pos x="348" y="1"/>
                  </a:cxn>
                  <a:cxn ang="0">
                    <a:pos x="352" y="0"/>
                  </a:cxn>
                  <a:cxn ang="0">
                    <a:pos x="358" y="2"/>
                  </a:cxn>
                  <a:cxn ang="0">
                    <a:pos x="366" y="9"/>
                  </a:cxn>
                  <a:cxn ang="0">
                    <a:pos x="368" y="14"/>
                  </a:cxn>
                  <a:cxn ang="0">
                    <a:pos x="369" y="22"/>
                  </a:cxn>
                  <a:cxn ang="0">
                    <a:pos x="366" y="29"/>
                  </a:cxn>
                  <a:cxn ang="0">
                    <a:pos x="361" y="35"/>
                  </a:cxn>
                  <a:cxn ang="0">
                    <a:pos x="325" y="57"/>
                  </a:cxn>
                  <a:cxn ang="0">
                    <a:pos x="271" y="92"/>
                  </a:cxn>
                  <a:cxn ang="0">
                    <a:pos x="250" y="107"/>
                  </a:cxn>
                  <a:cxn ang="0">
                    <a:pos x="190" y="157"/>
                  </a:cxn>
                  <a:cxn ang="0">
                    <a:pos x="164" y="179"/>
                  </a:cxn>
                  <a:cxn ang="0">
                    <a:pos x="134" y="203"/>
                  </a:cxn>
                  <a:cxn ang="0">
                    <a:pos x="102" y="229"/>
                  </a:cxn>
                  <a:cxn ang="0">
                    <a:pos x="72" y="258"/>
                  </a:cxn>
                  <a:cxn ang="0">
                    <a:pos x="66" y="264"/>
                  </a:cxn>
                  <a:cxn ang="0">
                    <a:pos x="51" y="286"/>
                  </a:cxn>
                  <a:cxn ang="0">
                    <a:pos x="46" y="295"/>
                  </a:cxn>
                  <a:cxn ang="0">
                    <a:pos x="33" y="312"/>
                  </a:cxn>
                  <a:cxn ang="0">
                    <a:pos x="24" y="319"/>
                  </a:cxn>
                  <a:cxn ang="0">
                    <a:pos x="15" y="323"/>
                  </a:cxn>
                </a:cxnLst>
                <a:rect l="0" t="0" r="r" b="b"/>
                <a:pathLst>
                  <a:path w="369" h="323">
                    <a:moveTo>
                      <a:pt x="15" y="323"/>
                    </a:moveTo>
                    <a:lnTo>
                      <a:pt x="15" y="323"/>
                    </a:lnTo>
                    <a:lnTo>
                      <a:pt x="10" y="322"/>
                    </a:lnTo>
                    <a:lnTo>
                      <a:pt x="6" y="319"/>
                    </a:lnTo>
                    <a:lnTo>
                      <a:pt x="3" y="315"/>
                    </a:lnTo>
                    <a:lnTo>
                      <a:pt x="1" y="309"/>
                    </a:lnTo>
                    <a:lnTo>
                      <a:pt x="1" y="309"/>
                    </a:lnTo>
                    <a:lnTo>
                      <a:pt x="0" y="306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2" y="294"/>
                    </a:lnTo>
                    <a:lnTo>
                      <a:pt x="4" y="290"/>
                    </a:lnTo>
                    <a:lnTo>
                      <a:pt x="7" y="287"/>
                    </a:lnTo>
                    <a:lnTo>
                      <a:pt x="7" y="287"/>
                    </a:lnTo>
                    <a:lnTo>
                      <a:pt x="11" y="283"/>
                    </a:lnTo>
                    <a:lnTo>
                      <a:pt x="15" y="277"/>
                    </a:lnTo>
                    <a:lnTo>
                      <a:pt x="20" y="266"/>
                    </a:lnTo>
                    <a:lnTo>
                      <a:pt x="20" y="266"/>
                    </a:lnTo>
                    <a:lnTo>
                      <a:pt x="24" y="259"/>
                    </a:lnTo>
                    <a:lnTo>
                      <a:pt x="29" y="253"/>
                    </a:lnTo>
                    <a:lnTo>
                      <a:pt x="29" y="253"/>
                    </a:lnTo>
                    <a:lnTo>
                      <a:pt x="48" y="230"/>
                    </a:lnTo>
                    <a:lnTo>
                      <a:pt x="59" y="221"/>
                    </a:lnTo>
                    <a:lnTo>
                      <a:pt x="68" y="211"/>
                    </a:lnTo>
                    <a:lnTo>
                      <a:pt x="68" y="211"/>
                    </a:lnTo>
                    <a:lnTo>
                      <a:pt x="94" y="190"/>
                    </a:lnTo>
                    <a:lnTo>
                      <a:pt x="94" y="190"/>
                    </a:lnTo>
                    <a:lnTo>
                      <a:pt x="126" y="162"/>
                    </a:lnTo>
                    <a:lnTo>
                      <a:pt x="159" y="135"/>
                    </a:lnTo>
                    <a:lnTo>
                      <a:pt x="159" y="135"/>
                    </a:lnTo>
                    <a:lnTo>
                      <a:pt x="187" y="111"/>
                    </a:lnTo>
                    <a:lnTo>
                      <a:pt x="187" y="111"/>
                    </a:lnTo>
                    <a:lnTo>
                      <a:pt x="220" y="85"/>
                    </a:lnTo>
                    <a:lnTo>
                      <a:pt x="236" y="73"/>
                    </a:lnTo>
                    <a:lnTo>
                      <a:pt x="254" y="61"/>
                    </a:lnTo>
                    <a:lnTo>
                      <a:pt x="254" y="61"/>
                    </a:lnTo>
                    <a:lnTo>
                      <a:pt x="282" y="41"/>
                    </a:lnTo>
                    <a:lnTo>
                      <a:pt x="311" y="23"/>
                    </a:lnTo>
                    <a:lnTo>
                      <a:pt x="311" y="23"/>
                    </a:lnTo>
                    <a:lnTo>
                      <a:pt x="344" y="3"/>
                    </a:lnTo>
                    <a:lnTo>
                      <a:pt x="344" y="3"/>
                    </a:lnTo>
                    <a:lnTo>
                      <a:pt x="348" y="1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55" y="1"/>
                    </a:lnTo>
                    <a:lnTo>
                      <a:pt x="358" y="2"/>
                    </a:lnTo>
                    <a:lnTo>
                      <a:pt x="363" y="5"/>
                    </a:lnTo>
                    <a:lnTo>
                      <a:pt x="366" y="9"/>
                    </a:lnTo>
                    <a:lnTo>
                      <a:pt x="368" y="14"/>
                    </a:lnTo>
                    <a:lnTo>
                      <a:pt x="368" y="14"/>
                    </a:lnTo>
                    <a:lnTo>
                      <a:pt x="369" y="17"/>
                    </a:lnTo>
                    <a:lnTo>
                      <a:pt x="369" y="22"/>
                    </a:lnTo>
                    <a:lnTo>
                      <a:pt x="368" y="25"/>
                    </a:lnTo>
                    <a:lnTo>
                      <a:pt x="366" y="29"/>
                    </a:lnTo>
                    <a:lnTo>
                      <a:pt x="364" y="32"/>
                    </a:lnTo>
                    <a:lnTo>
                      <a:pt x="361" y="35"/>
                    </a:lnTo>
                    <a:lnTo>
                      <a:pt x="361" y="35"/>
                    </a:lnTo>
                    <a:lnTo>
                      <a:pt x="325" y="57"/>
                    </a:lnTo>
                    <a:lnTo>
                      <a:pt x="325" y="57"/>
                    </a:lnTo>
                    <a:lnTo>
                      <a:pt x="271" y="92"/>
                    </a:lnTo>
                    <a:lnTo>
                      <a:pt x="271" y="92"/>
                    </a:lnTo>
                    <a:lnTo>
                      <a:pt x="250" y="107"/>
                    </a:lnTo>
                    <a:lnTo>
                      <a:pt x="229" y="123"/>
                    </a:lnTo>
                    <a:lnTo>
                      <a:pt x="190" y="157"/>
                    </a:lnTo>
                    <a:lnTo>
                      <a:pt x="190" y="157"/>
                    </a:lnTo>
                    <a:lnTo>
                      <a:pt x="164" y="179"/>
                    </a:lnTo>
                    <a:lnTo>
                      <a:pt x="164" y="179"/>
                    </a:lnTo>
                    <a:lnTo>
                      <a:pt x="134" y="203"/>
                    </a:lnTo>
                    <a:lnTo>
                      <a:pt x="134" y="203"/>
                    </a:lnTo>
                    <a:lnTo>
                      <a:pt x="102" y="229"/>
                    </a:lnTo>
                    <a:lnTo>
                      <a:pt x="86" y="242"/>
                    </a:lnTo>
                    <a:lnTo>
                      <a:pt x="72" y="258"/>
                    </a:lnTo>
                    <a:lnTo>
                      <a:pt x="72" y="258"/>
                    </a:lnTo>
                    <a:lnTo>
                      <a:pt x="66" y="264"/>
                    </a:lnTo>
                    <a:lnTo>
                      <a:pt x="61" y="271"/>
                    </a:lnTo>
                    <a:lnTo>
                      <a:pt x="51" y="286"/>
                    </a:lnTo>
                    <a:lnTo>
                      <a:pt x="51" y="286"/>
                    </a:lnTo>
                    <a:lnTo>
                      <a:pt x="46" y="295"/>
                    </a:lnTo>
                    <a:lnTo>
                      <a:pt x="40" y="303"/>
                    </a:lnTo>
                    <a:lnTo>
                      <a:pt x="33" y="312"/>
                    </a:lnTo>
                    <a:lnTo>
                      <a:pt x="24" y="319"/>
                    </a:lnTo>
                    <a:lnTo>
                      <a:pt x="24" y="319"/>
                    </a:lnTo>
                    <a:lnTo>
                      <a:pt x="19" y="322"/>
                    </a:lnTo>
                    <a:lnTo>
                      <a:pt x="15" y="323"/>
                    </a:lnTo>
                    <a:lnTo>
                      <a:pt x="15" y="32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49" name="chenying0907 209"/>
              <p:cNvSpPr/>
              <p:nvPr/>
            </p:nvSpPr>
            <p:spPr bwMode="auto">
              <a:xfrm>
                <a:off x="4446588" y="2346325"/>
                <a:ext cx="285750" cy="307975"/>
              </a:xfrm>
              <a:custGeom>
                <a:avLst/>
                <a:gdLst/>
                <a:ahLst/>
                <a:cxnLst>
                  <a:cxn ang="0">
                    <a:pos x="524" y="583"/>
                  </a:cxn>
                  <a:cxn ang="0">
                    <a:pos x="515" y="580"/>
                  </a:cxn>
                  <a:cxn ang="0">
                    <a:pos x="501" y="571"/>
                  </a:cxn>
                  <a:cxn ang="0">
                    <a:pos x="476" y="549"/>
                  </a:cxn>
                  <a:cxn ang="0">
                    <a:pos x="437" y="513"/>
                  </a:cxn>
                  <a:cxn ang="0">
                    <a:pos x="414" y="488"/>
                  </a:cxn>
                  <a:cxn ang="0">
                    <a:pos x="388" y="460"/>
                  </a:cxn>
                  <a:cxn ang="0">
                    <a:pos x="339" y="409"/>
                  </a:cxn>
                  <a:cxn ang="0">
                    <a:pos x="300" y="361"/>
                  </a:cxn>
                  <a:cxn ang="0">
                    <a:pos x="288" y="344"/>
                  </a:cxn>
                  <a:cxn ang="0">
                    <a:pos x="246" y="293"/>
                  </a:cxn>
                  <a:cxn ang="0">
                    <a:pos x="202" y="245"/>
                  </a:cxn>
                  <a:cxn ang="0">
                    <a:pos x="167" y="208"/>
                  </a:cxn>
                  <a:cxn ang="0">
                    <a:pos x="134" y="170"/>
                  </a:cxn>
                  <a:cxn ang="0">
                    <a:pos x="121" y="153"/>
                  </a:cxn>
                  <a:cxn ang="0">
                    <a:pos x="95" y="121"/>
                  </a:cxn>
                  <a:cxn ang="0">
                    <a:pos x="54" y="76"/>
                  </a:cxn>
                  <a:cxn ang="0">
                    <a:pos x="24" y="48"/>
                  </a:cxn>
                  <a:cxn ang="0">
                    <a:pos x="8" y="36"/>
                  </a:cxn>
                  <a:cxn ang="0">
                    <a:pos x="3" y="29"/>
                  </a:cxn>
                  <a:cxn ang="0">
                    <a:pos x="0" y="22"/>
                  </a:cxn>
                  <a:cxn ang="0">
                    <a:pos x="1" y="13"/>
                  </a:cxn>
                  <a:cxn ang="0">
                    <a:pos x="4" y="8"/>
                  </a:cxn>
                  <a:cxn ang="0">
                    <a:pos x="12" y="1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41" y="15"/>
                  </a:cxn>
                  <a:cxn ang="0">
                    <a:pos x="70" y="41"/>
                  </a:cxn>
                  <a:cxn ang="0">
                    <a:pos x="110" y="84"/>
                  </a:cxn>
                  <a:cxn ang="0">
                    <a:pos x="136" y="115"/>
                  </a:cxn>
                  <a:cxn ang="0">
                    <a:pos x="206" y="198"/>
                  </a:cxn>
                  <a:cxn ang="0">
                    <a:pos x="290" y="291"/>
                  </a:cxn>
                  <a:cxn ang="0">
                    <a:pos x="303" y="306"/>
                  </a:cxn>
                  <a:cxn ang="0">
                    <a:pos x="341" y="353"/>
                  </a:cxn>
                  <a:cxn ang="0">
                    <a:pos x="371" y="390"/>
                  </a:cxn>
                  <a:cxn ang="0">
                    <a:pos x="403" y="425"/>
                  </a:cxn>
                  <a:cxn ang="0">
                    <a:pos x="433" y="457"/>
                  </a:cxn>
                  <a:cxn ang="0">
                    <a:pos x="457" y="482"/>
                  </a:cxn>
                  <a:cxn ang="0">
                    <a:pos x="493" y="518"/>
                  </a:cxn>
                  <a:cxn ang="0">
                    <a:pos x="519" y="540"/>
                  </a:cxn>
                  <a:cxn ang="0">
                    <a:pos x="532" y="549"/>
                  </a:cxn>
                  <a:cxn ang="0">
                    <a:pos x="539" y="554"/>
                  </a:cxn>
                  <a:cxn ang="0">
                    <a:pos x="541" y="560"/>
                  </a:cxn>
                  <a:cxn ang="0">
                    <a:pos x="541" y="570"/>
                  </a:cxn>
                  <a:cxn ang="0">
                    <a:pos x="539" y="575"/>
                  </a:cxn>
                  <a:cxn ang="0">
                    <a:pos x="530" y="582"/>
                  </a:cxn>
                  <a:cxn ang="0">
                    <a:pos x="524" y="583"/>
                  </a:cxn>
                </a:cxnLst>
                <a:rect l="0" t="0" r="r" b="b"/>
                <a:pathLst>
                  <a:path w="541" h="583">
                    <a:moveTo>
                      <a:pt x="524" y="583"/>
                    </a:moveTo>
                    <a:lnTo>
                      <a:pt x="524" y="583"/>
                    </a:lnTo>
                    <a:lnTo>
                      <a:pt x="520" y="582"/>
                    </a:lnTo>
                    <a:lnTo>
                      <a:pt x="515" y="580"/>
                    </a:lnTo>
                    <a:lnTo>
                      <a:pt x="515" y="580"/>
                    </a:lnTo>
                    <a:lnTo>
                      <a:pt x="501" y="571"/>
                    </a:lnTo>
                    <a:lnTo>
                      <a:pt x="488" y="560"/>
                    </a:lnTo>
                    <a:lnTo>
                      <a:pt x="476" y="549"/>
                    </a:lnTo>
                    <a:lnTo>
                      <a:pt x="462" y="538"/>
                    </a:lnTo>
                    <a:lnTo>
                      <a:pt x="437" y="513"/>
                    </a:lnTo>
                    <a:lnTo>
                      <a:pt x="414" y="488"/>
                    </a:lnTo>
                    <a:lnTo>
                      <a:pt x="414" y="488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65" y="437"/>
                    </a:lnTo>
                    <a:lnTo>
                      <a:pt x="339" y="409"/>
                    </a:lnTo>
                    <a:lnTo>
                      <a:pt x="313" y="377"/>
                    </a:lnTo>
                    <a:lnTo>
                      <a:pt x="300" y="361"/>
                    </a:lnTo>
                    <a:lnTo>
                      <a:pt x="288" y="344"/>
                    </a:lnTo>
                    <a:lnTo>
                      <a:pt x="288" y="344"/>
                    </a:lnTo>
                    <a:lnTo>
                      <a:pt x="268" y="319"/>
                    </a:lnTo>
                    <a:lnTo>
                      <a:pt x="246" y="293"/>
                    </a:lnTo>
                    <a:lnTo>
                      <a:pt x="224" y="269"/>
                    </a:lnTo>
                    <a:lnTo>
                      <a:pt x="202" y="245"/>
                    </a:lnTo>
                    <a:lnTo>
                      <a:pt x="202" y="245"/>
                    </a:lnTo>
                    <a:lnTo>
                      <a:pt x="167" y="208"/>
                    </a:lnTo>
                    <a:lnTo>
                      <a:pt x="150" y="189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53"/>
                    </a:lnTo>
                    <a:lnTo>
                      <a:pt x="121" y="153"/>
                    </a:lnTo>
                    <a:lnTo>
                      <a:pt x="95" y="121"/>
                    </a:lnTo>
                    <a:lnTo>
                      <a:pt x="69" y="90"/>
                    </a:lnTo>
                    <a:lnTo>
                      <a:pt x="54" y="76"/>
                    </a:lnTo>
                    <a:lnTo>
                      <a:pt x="40" y="61"/>
                    </a:lnTo>
                    <a:lnTo>
                      <a:pt x="24" y="4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5" y="32"/>
                    </a:lnTo>
                    <a:lnTo>
                      <a:pt x="3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41" y="15"/>
                    </a:lnTo>
                    <a:lnTo>
                      <a:pt x="55" y="28"/>
                    </a:lnTo>
                    <a:lnTo>
                      <a:pt x="70" y="41"/>
                    </a:lnTo>
                    <a:lnTo>
                      <a:pt x="83" y="55"/>
                    </a:lnTo>
                    <a:lnTo>
                      <a:pt x="110" y="84"/>
                    </a:lnTo>
                    <a:lnTo>
                      <a:pt x="136" y="115"/>
                    </a:lnTo>
                    <a:lnTo>
                      <a:pt x="136" y="115"/>
                    </a:lnTo>
                    <a:lnTo>
                      <a:pt x="170" y="156"/>
                    </a:lnTo>
                    <a:lnTo>
                      <a:pt x="206" y="198"/>
                    </a:lnTo>
                    <a:lnTo>
                      <a:pt x="246" y="242"/>
                    </a:lnTo>
                    <a:lnTo>
                      <a:pt x="290" y="291"/>
                    </a:lnTo>
                    <a:lnTo>
                      <a:pt x="290" y="291"/>
                    </a:lnTo>
                    <a:lnTo>
                      <a:pt x="303" y="306"/>
                    </a:lnTo>
                    <a:lnTo>
                      <a:pt x="317" y="322"/>
                    </a:lnTo>
                    <a:lnTo>
                      <a:pt x="341" y="353"/>
                    </a:lnTo>
                    <a:lnTo>
                      <a:pt x="341" y="353"/>
                    </a:lnTo>
                    <a:lnTo>
                      <a:pt x="371" y="390"/>
                    </a:lnTo>
                    <a:lnTo>
                      <a:pt x="387" y="407"/>
                    </a:lnTo>
                    <a:lnTo>
                      <a:pt x="403" y="425"/>
                    </a:lnTo>
                    <a:lnTo>
                      <a:pt x="403" y="425"/>
                    </a:lnTo>
                    <a:lnTo>
                      <a:pt x="433" y="457"/>
                    </a:lnTo>
                    <a:lnTo>
                      <a:pt x="433" y="457"/>
                    </a:lnTo>
                    <a:lnTo>
                      <a:pt x="457" y="482"/>
                    </a:lnTo>
                    <a:lnTo>
                      <a:pt x="481" y="507"/>
                    </a:lnTo>
                    <a:lnTo>
                      <a:pt x="493" y="518"/>
                    </a:lnTo>
                    <a:lnTo>
                      <a:pt x="507" y="529"/>
                    </a:lnTo>
                    <a:lnTo>
                      <a:pt x="519" y="540"/>
                    </a:lnTo>
                    <a:lnTo>
                      <a:pt x="532" y="549"/>
                    </a:lnTo>
                    <a:lnTo>
                      <a:pt x="532" y="549"/>
                    </a:lnTo>
                    <a:lnTo>
                      <a:pt x="537" y="552"/>
                    </a:lnTo>
                    <a:lnTo>
                      <a:pt x="539" y="554"/>
                    </a:lnTo>
                    <a:lnTo>
                      <a:pt x="540" y="557"/>
                    </a:lnTo>
                    <a:lnTo>
                      <a:pt x="541" y="560"/>
                    </a:lnTo>
                    <a:lnTo>
                      <a:pt x="541" y="565"/>
                    </a:lnTo>
                    <a:lnTo>
                      <a:pt x="541" y="570"/>
                    </a:lnTo>
                    <a:lnTo>
                      <a:pt x="541" y="570"/>
                    </a:lnTo>
                    <a:lnTo>
                      <a:pt x="539" y="575"/>
                    </a:lnTo>
                    <a:lnTo>
                      <a:pt x="534" y="579"/>
                    </a:lnTo>
                    <a:lnTo>
                      <a:pt x="530" y="582"/>
                    </a:lnTo>
                    <a:lnTo>
                      <a:pt x="527" y="583"/>
                    </a:lnTo>
                    <a:lnTo>
                      <a:pt x="524" y="583"/>
                    </a:lnTo>
                    <a:lnTo>
                      <a:pt x="524" y="58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0" name="chenying0907 210"/>
              <p:cNvSpPr/>
              <p:nvPr/>
            </p:nvSpPr>
            <p:spPr bwMode="auto">
              <a:xfrm>
                <a:off x="4349750" y="2435225"/>
                <a:ext cx="273050" cy="288925"/>
              </a:xfrm>
              <a:custGeom>
                <a:avLst/>
                <a:gdLst/>
                <a:ahLst/>
                <a:cxnLst>
                  <a:cxn ang="0">
                    <a:pos x="493" y="546"/>
                  </a:cxn>
                  <a:cxn ang="0">
                    <a:pos x="481" y="537"/>
                  </a:cxn>
                  <a:cxn ang="0">
                    <a:pos x="475" y="524"/>
                  </a:cxn>
                  <a:cxn ang="0">
                    <a:pos x="457" y="505"/>
                  </a:cxn>
                  <a:cxn ang="0">
                    <a:pos x="444" y="490"/>
                  </a:cxn>
                  <a:cxn ang="0">
                    <a:pos x="436" y="479"/>
                  </a:cxn>
                  <a:cxn ang="0">
                    <a:pos x="411" y="452"/>
                  </a:cxn>
                  <a:cxn ang="0">
                    <a:pos x="402" y="443"/>
                  </a:cxn>
                  <a:cxn ang="0">
                    <a:pos x="387" y="420"/>
                  </a:cxn>
                  <a:cxn ang="0">
                    <a:pos x="376" y="410"/>
                  </a:cxn>
                  <a:cxn ang="0">
                    <a:pos x="345" y="378"/>
                  </a:cxn>
                  <a:cxn ang="0">
                    <a:pos x="321" y="352"/>
                  </a:cxn>
                  <a:cxn ang="0">
                    <a:pos x="280" y="313"/>
                  </a:cxn>
                  <a:cxn ang="0">
                    <a:pos x="252" y="285"/>
                  </a:cxn>
                  <a:cxn ang="0">
                    <a:pos x="151" y="183"/>
                  </a:cxn>
                  <a:cxn ang="0">
                    <a:pos x="106" y="136"/>
                  </a:cxn>
                  <a:cxn ang="0">
                    <a:pos x="64" y="92"/>
                  </a:cxn>
                  <a:cxn ang="0">
                    <a:pos x="33" y="58"/>
                  </a:cxn>
                  <a:cxn ang="0">
                    <a:pos x="13" y="39"/>
                  </a:cxn>
                  <a:cxn ang="0">
                    <a:pos x="3" y="26"/>
                  </a:cxn>
                  <a:cxn ang="0">
                    <a:pos x="0" y="14"/>
                  </a:cxn>
                  <a:cxn ang="0">
                    <a:pos x="5" y="6"/>
                  </a:cxn>
                  <a:cxn ang="0">
                    <a:pos x="19" y="0"/>
                  </a:cxn>
                  <a:cxn ang="0">
                    <a:pos x="26" y="2"/>
                  </a:cxn>
                  <a:cxn ang="0">
                    <a:pos x="34" y="8"/>
                  </a:cxn>
                  <a:cxn ang="0">
                    <a:pos x="72" y="47"/>
                  </a:cxn>
                  <a:cxn ang="0">
                    <a:pos x="94" y="67"/>
                  </a:cxn>
                  <a:cxn ang="0">
                    <a:pos x="151" y="133"/>
                  </a:cxn>
                  <a:cxn ang="0">
                    <a:pos x="191" y="176"/>
                  </a:cxn>
                  <a:cxn ang="0">
                    <a:pos x="275" y="260"/>
                  </a:cxn>
                  <a:cxn ang="0">
                    <a:pos x="311" y="293"/>
                  </a:cxn>
                  <a:cxn ang="0">
                    <a:pos x="364" y="343"/>
                  </a:cxn>
                  <a:cxn ang="0">
                    <a:pos x="407" y="387"/>
                  </a:cxn>
                  <a:cxn ang="0">
                    <a:pos x="423" y="411"/>
                  </a:cxn>
                  <a:cxn ang="0">
                    <a:pos x="440" y="429"/>
                  </a:cxn>
                  <a:cxn ang="0">
                    <a:pos x="452" y="440"/>
                  </a:cxn>
                  <a:cxn ang="0">
                    <a:pos x="460" y="452"/>
                  </a:cxn>
                  <a:cxn ang="0">
                    <a:pos x="481" y="478"/>
                  </a:cxn>
                  <a:cxn ang="0">
                    <a:pos x="496" y="493"/>
                  </a:cxn>
                  <a:cxn ang="0">
                    <a:pos x="508" y="510"/>
                  </a:cxn>
                  <a:cxn ang="0">
                    <a:pos x="512" y="513"/>
                  </a:cxn>
                  <a:cxn ang="0">
                    <a:pos x="515" y="524"/>
                  </a:cxn>
                  <a:cxn ang="0">
                    <a:pos x="515" y="533"/>
                  </a:cxn>
                  <a:cxn ang="0">
                    <a:pos x="510" y="542"/>
                  </a:cxn>
                  <a:cxn ang="0">
                    <a:pos x="499" y="546"/>
                  </a:cxn>
                </a:cxnLst>
                <a:rect l="0" t="0" r="r" b="b"/>
                <a:pathLst>
                  <a:path w="515" h="546">
                    <a:moveTo>
                      <a:pt x="499" y="546"/>
                    </a:moveTo>
                    <a:lnTo>
                      <a:pt x="499" y="546"/>
                    </a:lnTo>
                    <a:lnTo>
                      <a:pt x="493" y="546"/>
                    </a:lnTo>
                    <a:lnTo>
                      <a:pt x="488" y="543"/>
                    </a:lnTo>
                    <a:lnTo>
                      <a:pt x="483" y="540"/>
                    </a:lnTo>
                    <a:lnTo>
                      <a:pt x="481" y="537"/>
                    </a:lnTo>
                    <a:lnTo>
                      <a:pt x="480" y="534"/>
                    </a:lnTo>
                    <a:lnTo>
                      <a:pt x="480" y="534"/>
                    </a:lnTo>
                    <a:lnTo>
                      <a:pt x="475" y="524"/>
                    </a:lnTo>
                    <a:lnTo>
                      <a:pt x="470" y="517"/>
                    </a:lnTo>
                    <a:lnTo>
                      <a:pt x="463" y="511"/>
                    </a:lnTo>
                    <a:lnTo>
                      <a:pt x="457" y="505"/>
                    </a:lnTo>
                    <a:lnTo>
                      <a:pt x="457" y="505"/>
                    </a:lnTo>
                    <a:lnTo>
                      <a:pt x="450" y="498"/>
                    </a:lnTo>
                    <a:lnTo>
                      <a:pt x="444" y="490"/>
                    </a:lnTo>
                    <a:lnTo>
                      <a:pt x="444" y="490"/>
                    </a:lnTo>
                    <a:lnTo>
                      <a:pt x="436" y="479"/>
                    </a:lnTo>
                    <a:lnTo>
                      <a:pt x="436" y="479"/>
                    </a:lnTo>
                    <a:lnTo>
                      <a:pt x="425" y="466"/>
                    </a:lnTo>
                    <a:lnTo>
                      <a:pt x="419" y="458"/>
                    </a:lnTo>
                    <a:lnTo>
                      <a:pt x="411" y="452"/>
                    </a:lnTo>
                    <a:lnTo>
                      <a:pt x="411" y="452"/>
                    </a:lnTo>
                    <a:lnTo>
                      <a:pt x="407" y="448"/>
                    </a:lnTo>
                    <a:lnTo>
                      <a:pt x="402" y="443"/>
                    </a:lnTo>
                    <a:lnTo>
                      <a:pt x="395" y="433"/>
                    </a:lnTo>
                    <a:lnTo>
                      <a:pt x="395" y="433"/>
                    </a:lnTo>
                    <a:lnTo>
                      <a:pt x="387" y="420"/>
                    </a:lnTo>
                    <a:lnTo>
                      <a:pt x="382" y="415"/>
                    </a:lnTo>
                    <a:lnTo>
                      <a:pt x="376" y="410"/>
                    </a:lnTo>
                    <a:lnTo>
                      <a:pt x="376" y="410"/>
                    </a:lnTo>
                    <a:lnTo>
                      <a:pt x="367" y="404"/>
                    </a:lnTo>
                    <a:lnTo>
                      <a:pt x="360" y="395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3" y="364"/>
                    </a:lnTo>
                    <a:lnTo>
                      <a:pt x="321" y="352"/>
                    </a:lnTo>
                    <a:lnTo>
                      <a:pt x="321" y="352"/>
                    </a:lnTo>
                    <a:lnTo>
                      <a:pt x="299" y="332"/>
                    </a:lnTo>
                    <a:lnTo>
                      <a:pt x="280" y="313"/>
                    </a:lnTo>
                    <a:lnTo>
                      <a:pt x="280" y="313"/>
                    </a:lnTo>
                    <a:lnTo>
                      <a:pt x="252" y="285"/>
                    </a:lnTo>
                    <a:lnTo>
                      <a:pt x="252" y="285"/>
                    </a:lnTo>
                    <a:lnTo>
                      <a:pt x="225" y="260"/>
                    </a:lnTo>
                    <a:lnTo>
                      <a:pt x="200" y="234"/>
                    </a:lnTo>
                    <a:lnTo>
                      <a:pt x="151" y="183"/>
                    </a:lnTo>
                    <a:lnTo>
                      <a:pt x="151" y="183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87" y="116"/>
                    </a:lnTo>
                    <a:lnTo>
                      <a:pt x="87" y="116"/>
                    </a:lnTo>
                    <a:lnTo>
                      <a:pt x="64" y="92"/>
                    </a:lnTo>
                    <a:lnTo>
                      <a:pt x="40" y="66"/>
                    </a:lnTo>
                    <a:lnTo>
                      <a:pt x="40" y="66"/>
                    </a:lnTo>
                    <a:lnTo>
                      <a:pt x="33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13" y="39"/>
                    </a:lnTo>
                    <a:lnTo>
                      <a:pt x="8" y="33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1" y="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42" y="18"/>
                    </a:lnTo>
                    <a:lnTo>
                      <a:pt x="51" y="29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83" y="57"/>
                    </a:lnTo>
                    <a:lnTo>
                      <a:pt x="94" y="67"/>
                    </a:lnTo>
                    <a:lnTo>
                      <a:pt x="94" y="67"/>
                    </a:lnTo>
                    <a:lnTo>
                      <a:pt x="124" y="100"/>
                    </a:lnTo>
                    <a:lnTo>
                      <a:pt x="151" y="133"/>
                    </a:lnTo>
                    <a:lnTo>
                      <a:pt x="164" y="146"/>
                    </a:lnTo>
                    <a:lnTo>
                      <a:pt x="164" y="146"/>
                    </a:lnTo>
                    <a:lnTo>
                      <a:pt x="191" y="176"/>
                    </a:lnTo>
                    <a:lnTo>
                      <a:pt x="219" y="205"/>
                    </a:lnTo>
                    <a:lnTo>
                      <a:pt x="247" y="232"/>
                    </a:lnTo>
                    <a:lnTo>
                      <a:pt x="275" y="260"/>
                    </a:lnTo>
                    <a:lnTo>
                      <a:pt x="275" y="260"/>
                    </a:lnTo>
                    <a:lnTo>
                      <a:pt x="311" y="293"/>
                    </a:lnTo>
                    <a:lnTo>
                      <a:pt x="311" y="293"/>
                    </a:lnTo>
                    <a:lnTo>
                      <a:pt x="342" y="321"/>
                    </a:lnTo>
                    <a:lnTo>
                      <a:pt x="342" y="321"/>
                    </a:lnTo>
                    <a:lnTo>
                      <a:pt x="364" y="343"/>
                    </a:lnTo>
                    <a:lnTo>
                      <a:pt x="386" y="363"/>
                    </a:lnTo>
                    <a:lnTo>
                      <a:pt x="396" y="375"/>
                    </a:lnTo>
                    <a:lnTo>
                      <a:pt x="407" y="387"/>
                    </a:lnTo>
                    <a:lnTo>
                      <a:pt x="415" y="398"/>
                    </a:lnTo>
                    <a:lnTo>
                      <a:pt x="423" y="411"/>
                    </a:lnTo>
                    <a:lnTo>
                      <a:pt x="423" y="411"/>
                    </a:lnTo>
                    <a:lnTo>
                      <a:pt x="426" y="416"/>
                    </a:lnTo>
                    <a:lnTo>
                      <a:pt x="430" y="421"/>
                    </a:lnTo>
                    <a:lnTo>
                      <a:pt x="440" y="429"/>
                    </a:lnTo>
                    <a:lnTo>
                      <a:pt x="440" y="429"/>
                    </a:lnTo>
                    <a:lnTo>
                      <a:pt x="446" y="435"/>
                    </a:lnTo>
                    <a:lnTo>
                      <a:pt x="452" y="440"/>
                    </a:lnTo>
                    <a:lnTo>
                      <a:pt x="452" y="440"/>
                    </a:lnTo>
                    <a:lnTo>
                      <a:pt x="460" y="452"/>
                    </a:lnTo>
                    <a:lnTo>
                      <a:pt x="460" y="452"/>
                    </a:lnTo>
                    <a:lnTo>
                      <a:pt x="470" y="466"/>
                    </a:lnTo>
                    <a:lnTo>
                      <a:pt x="475" y="472"/>
                    </a:lnTo>
                    <a:lnTo>
                      <a:pt x="481" y="478"/>
                    </a:lnTo>
                    <a:lnTo>
                      <a:pt x="481" y="478"/>
                    </a:lnTo>
                    <a:lnTo>
                      <a:pt x="489" y="486"/>
                    </a:lnTo>
                    <a:lnTo>
                      <a:pt x="496" y="493"/>
                    </a:lnTo>
                    <a:lnTo>
                      <a:pt x="502" y="501"/>
                    </a:lnTo>
                    <a:lnTo>
                      <a:pt x="507" y="509"/>
                    </a:lnTo>
                    <a:lnTo>
                      <a:pt x="508" y="510"/>
                    </a:lnTo>
                    <a:lnTo>
                      <a:pt x="509" y="511"/>
                    </a:lnTo>
                    <a:lnTo>
                      <a:pt x="509" y="511"/>
                    </a:lnTo>
                    <a:lnTo>
                      <a:pt x="512" y="513"/>
                    </a:lnTo>
                    <a:lnTo>
                      <a:pt x="514" y="516"/>
                    </a:lnTo>
                    <a:lnTo>
                      <a:pt x="515" y="520"/>
                    </a:lnTo>
                    <a:lnTo>
                      <a:pt x="515" y="524"/>
                    </a:lnTo>
                    <a:lnTo>
                      <a:pt x="515" y="530"/>
                    </a:lnTo>
                    <a:lnTo>
                      <a:pt x="515" y="530"/>
                    </a:lnTo>
                    <a:lnTo>
                      <a:pt x="515" y="533"/>
                    </a:lnTo>
                    <a:lnTo>
                      <a:pt x="514" y="537"/>
                    </a:lnTo>
                    <a:lnTo>
                      <a:pt x="513" y="540"/>
                    </a:lnTo>
                    <a:lnTo>
                      <a:pt x="510" y="542"/>
                    </a:lnTo>
                    <a:lnTo>
                      <a:pt x="510" y="542"/>
                    </a:lnTo>
                    <a:lnTo>
                      <a:pt x="506" y="545"/>
                    </a:lnTo>
                    <a:lnTo>
                      <a:pt x="499" y="546"/>
                    </a:lnTo>
                    <a:lnTo>
                      <a:pt x="499" y="546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1" name="chenying0907 211"/>
              <p:cNvSpPr/>
              <p:nvPr/>
            </p:nvSpPr>
            <p:spPr bwMode="auto">
              <a:xfrm>
                <a:off x="4708525" y="2740025"/>
                <a:ext cx="77788" cy="74613"/>
              </a:xfrm>
              <a:custGeom>
                <a:avLst/>
                <a:gdLst/>
                <a:ahLst/>
                <a:cxnLst>
                  <a:cxn ang="0">
                    <a:pos x="116" y="142"/>
                  </a:cxn>
                  <a:cxn ang="0">
                    <a:pos x="111" y="142"/>
                  </a:cxn>
                  <a:cxn ang="0">
                    <a:pos x="101" y="140"/>
                  </a:cxn>
                  <a:cxn ang="0">
                    <a:pos x="90" y="136"/>
                  </a:cxn>
                  <a:cxn ang="0">
                    <a:pos x="88" y="139"/>
                  </a:cxn>
                  <a:cxn ang="0">
                    <a:pos x="79" y="141"/>
                  </a:cxn>
                  <a:cxn ang="0">
                    <a:pos x="77" y="141"/>
                  </a:cxn>
                  <a:cxn ang="0">
                    <a:pos x="63" y="139"/>
                  </a:cxn>
                  <a:cxn ang="0">
                    <a:pos x="49" y="136"/>
                  </a:cxn>
                  <a:cxn ang="0">
                    <a:pos x="42" y="134"/>
                  </a:cxn>
                  <a:cxn ang="0">
                    <a:pos x="33" y="127"/>
                  </a:cxn>
                  <a:cxn ang="0">
                    <a:pos x="30" y="129"/>
                  </a:cxn>
                  <a:cxn ang="0">
                    <a:pos x="21" y="131"/>
                  </a:cxn>
                  <a:cxn ang="0">
                    <a:pos x="18" y="130"/>
                  </a:cxn>
                  <a:cxn ang="0">
                    <a:pos x="12" y="127"/>
                  </a:cxn>
                  <a:cxn ang="0">
                    <a:pos x="7" y="122"/>
                  </a:cxn>
                  <a:cxn ang="0">
                    <a:pos x="6" y="117"/>
                  </a:cxn>
                  <a:cxn ang="0">
                    <a:pos x="5" y="115"/>
                  </a:cxn>
                  <a:cxn ang="0">
                    <a:pos x="1" y="108"/>
                  </a:cxn>
                  <a:cxn ang="0">
                    <a:pos x="1" y="101"/>
                  </a:cxn>
                  <a:cxn ang="0">
                    <a:pos x="3" y="95"/>
                  </a:cxn>
                  <a:cxn ang="0">
                    <a:pos x="13" y="83"/>
                  </a:cxn>
                  <a:cxn ang="0">
                    <a:pos x="31" y="62"/>
                  </a:cxn>
                  <a:cxn ang="0">
                    <a:pos x="63" y="34"/>
                  </a:cxn>
                  <a:cxn ang="0">
                    <a:pos x="92" y="13"/>
                  </a:cxn>
                  <a:cxn ang="0">
                    <a:pos x="98" y="8"/>
                  </a:cxn>
                  <a:cxn ang="0">
                    <a:pos x="113" y="1"/>
                  </a:cxn>
                  <a:cxn ang="0">
                    <a:pos x="121" y="0"/>
                  </a:cxn>
                  <a:cxn ang="0">
                    <a:pos x="131" y="2"/>
                  </a:cxn>
                  <a:cxn ang="0">
                    <a:pos x="137" y="5"/>
                  </a:cxn>
                  <a:cxn ang="0">
                    <a:pos x="143" y="15"/>
                  </a:cxn>
                  <a:cxn ang="0">
                    <a:pos x="147" y="29"/>
                  </a:cxn>
                  <a:cxn ang="0">
                    <a:pos x="148" y="35"/>
                  </a:cxn>
                  <a:cxn ang="0">
                    <a:pos x="147" y="53"/>
                  </a:cxn>
                  <a:cxn ang="0">
                    <a:pos x="148" y="84"/>
                  </a:cxn>
                  <a:cxn ang="0">
                    <a:pos x="148" y="100"/>
                  </a:cxn>
                  <a:cxn ang="0">
                    <a:pos x="146" y="116"/>
                  </a:cxn>
                  <a:cxn ang="0">
                    <a:pos x="145" y="125"/>
                  </a:cxn>
                  <a:cxn ang="0">
                    <a:pos x="141" y="132"/>
                  </a:cxn>
                  <a:cxn ang="0">
                    <a:pos x="136" y="136"/>
                  </a:cxn>
                  <a:cxn ang="0">
                    <a:pos x="128" y="141"/>
                  </a:cxn>
                  <a:cxn ang="0">
                    <a:pos x="126" y="141"/>
                  </a:cxn>
                  <a:cxn ang="0">
                    <a:pos x="121" y="142"/>
                  </a:cxn>
                  <a:cxn ang="0">
                    <a:pos x="116" y="142"/>
                  </a:cxn>
                </a:cxnLst>
                <a:rect l="0" t="0" r="r" b="b"/>
                <a:pathLst>
                  <a:path w="148" h="142">
                    <a:moveTo>
                      <a:pt x="116" y="142"/>
                    </a:moveTo>
                    <a:lnTo>
                      <a:pt x="116" y="142"/>
                    </a:lnTo>
                    <a:lnTo>
                      <a:pt x="111" y="142"/>
                    </a:lnTo>
                    <a:lnTo>
                      <a:pt x="111" y="142"/>
                    </a:lnTo>
                    <a:lnTo>
                      <a:pt x="101" y="140"/>
                    </a:lnTo>
                    <a:lnTo>
                      <a:pt x="101" y="140"/>
                    </a:lnTo>
                    <a:lnTo>
                      <a:pt x="93" y="136"/>
                    </a:lnTo>
                    <a:lnTo>
                      <a:pt x="90" y="136"/>
                    </a:lnTo>
                    <a:lnTo>
                      <a:pt x="88" y="139"/>
                    </a:lnTo>
                    <a:lnTo>
                      <a:pt x="88" y="139"/>
                    </a:lnTo>
                    <a:lnTo>
                      <a:pt x="84" y="141"/>
                    </a:lnTo>
                    <a:lnTo>
                      <a:pt x="79" y="141"/>
                    </a:lnTo>
                    <a:lnTo>
                      <a:pt x="79" y="141"/>
                    </a:lnTo>
                    <a:lnTo>
                      <a:pt x="77" y="141"/>
                    </a:lnTo>
                    <a:lnTo>
                      <a:pt x="77" y="141"/>
                    </a:lnTo>
                    <a:lnTo>
                      <a:pt x="63" y="139"/>
                    </a:lnTo>
                    <a:lnTo>
                      <a:pt x="63" y="139"/>
                    </a:lnTo>
                    <a:lnTo>
                      <a:pt x="49" y="136"/>
                    </a:lnTo>
                    <a:lnTo>
                      <a:pt x="49" y="136"/>
                    </a:lnTo>
                    <a:lnTo>
                      <a:pt x="42" y="134"/>
                    </a:lnTo>
                    <a:lnTo>
                      <a:pt x="36" y="130"/>
                    </a:lnTo>
                    <a:lnTo>
                      <a:pt x="33" y="127"/>
                    </a:lnTo>
                    <a:lnTo>
                      <a:pt x="30" y="129"/>
                    </a:lnTo>
                    <a:lnTo>
                      <a:pt x="30" y="129"/>
                    </a:lnTo>
                    <a:lnTo>
                      <a:pt x="25" y="130"/>
                    </a:lnTo>
                    <a:lnTo>
                      <a:pt x="21" y="131"/>
                    </a:lnTo>
                    <a:lnTo>
                      <a:pt x="21" y="131"/>
                    </a:lnTo>
                    <a:lnTo>
                      <a:pt x="18" y="130"/>
                    </a:lnTo>
                    <a:lnTo>
                      <a:pt x="13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7" y="122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5" y="115"/>
                    </a:lnTo>
                    <a:lnTo>
                      <a:pt x="5" y="115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13" y="83"/>
                    </a:lnTo>
                    <a:lnTo>
                      <a:pt x="22" y="72"/>
                    </a:lnTo>
                    <a:lnTo>
                      <a:pt x="31" y="62"/>
                    </a:lnTo>
                    <a:lnTo>
                      <a:pt x="42" y="52"/>
                    </a:lnTo>
                    <a:lnTo>
                      <a:pt x="63" y="34"/>
                    </a:lnTo>
                    <a:lnTo>
                      <a:pt x="87" y="17"/>
                    </a:lnTo>
                    <a:lnTo>
                      <a:pt x="92" y="13"/>
                    </a:lnTo>
                    <a:lnTo>
                      <a:pt x="92" y="13"/>
                    </a:lnTo>
                    <a:lnTo>
                      <a:pt x="98" y="8"/>
                    </a:lnTo>
                    <a:lnTo>
                      <a:pt x="105" y="4"/>
                    </a:lnTo>
                    <a:lnTo>
                      <a:pt x="113" y="1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6" y="1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7" y="5"/>
                    </a:lnTo>
                    <a:lnTo>
                      <a:pt x="141" y="9"/>
                    </a:lnTo>
                    <a:lnTo>
                      <a:pt x="143" y="15"/>
                    </a:lnTo>
                    <a:lnTo>
                      <a:pt x="145" y="20"/>
                    </a:lnTo>
                    <a:lnTo>
                      <a:pt x="147" y="29"/>
                    </a:lnTo>
                    <a:lnTo>
                      <a:pt x="148" y="35"/>
                    </a:lnTo>
                    <a:lnTo>
                      <a:pt x="148" y="35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47" y="81"/>
                    </a:lnTo>
                    <a:lnTo>
                      <a:pt x="148" y="84"/>
                    </a:lnTo>
                    <a:lnTo>
                      <a:pt x="148" y="84"/>
                    </a:lnTo>
                    <a:lnTo>
                      <a:pt x="148" y="100"/>
                    </a:lnTo>
                    <a:lnTo>
                      <a:pt x="147" y="108"/>
                    </a:lnTo>
                    <a:lnTo>
                      <a:pt x="146" y="116"/>
                    </a:lnTo>
                    <a:lnTo>
                      <a:pt x="146" y="116"/>
                    </a:lnTo>
                    <a:lnTo>
                      <a:pt x="145" y="125"/>
                    </a:lnTo>
                    <a:lnTo>
                      <a:pt x="143" y="128"/>
                    </a:lnTo>
                    <a:lnTo>
                      <a:pt x="141" y="132"/>
                    </a:lnTo>
                    <a:lnTo>
                      <a:pt x="139" y="134"/>
                    </a:lnTo>
                    <a:lnTo>
                      <a:pt x="136" y="136"/>
                    </a:lnTo>
                    <a:lnTo>
                      <a:pt x="128" y="141"/>
                    </a:lnTo>
                    <a:lnTo>
                      <a:pt x="128" y="141"/>
                    </a:lnTo>
                    <a:lnTo>
                      <a:pt x="127" y="141"/>
                    </a:lnTo>
                    <a:lnTo>
                      <a:pt x="126" y="141"/>
                    </a:lnTo>
                    <a:lnTo>
                      <a:pt x="126" y="141"/>
                    </a:lnTo>
                    <a:lnTo>
                      <a:pt x="121" y="142"/>
                    </a:lnTo>
                    <a:lnTo>
                      <a:pt x="116" y="142"/>
                    </a:lnTo>
                    <a:lnTo>
                      <a:pt x="116" y="14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2" name="chenying0907 212"/>
              <p:cNvSpPr/>
              <p:nvPr/>
            </p:nvSpPr>
            <p:spPr bwMode="auto">
              <a:xfrm>
                <a:off x="4197350" y="2182813"/>
                <a:ext cx="260350" cy="244475"/>
              </a:xfrm>
              <a:custGeom>
                <a:avLst/>
                <a:gdLst/>
                <a:ahLst/>
                <a:cxnLst>
                  <a:cxn ang="0">
                    <a:pos x="106" y="462"/>
                  </a:cxn>
                  <a:cxn ang="0">
                    <a:pos x="96" y="455"/>
                  </a:cxn>
                  <a:cxn ang="0">
                    <a:pos x="94" y="452"/>
                  </a:cxn>
                  <a:cxn ang="0">
                    <a:pos x="85" y="442"/>
                  </a:cxn>
                  <a:cxn ang="0">
                    <a:pos x="76" y="430"/>
                  </a:cxn>
                  <a:cxn ang="0">
                    <a:pos x="53" y="411"/>
                  </a:cxn>
                  <a:cxn ang="0">
                    <a:pos x="35" y="386"/>
                  </a:cxn>
                  <a:cxn ang="0">
                    <a:pos x="15" y="339"/>
                  </a:cxn>
                  <a:cxn ang="0">
                    <a:pos x="5" y="299"/>
                  </a:cxn>
                  <a:cxn ang="0">
                    <a:pos x="0" y="253"/>
                  </a:cxn>
                  <a:cxn ang="0">
                    <a:pos x="3" y="202"/>
                  </a:cxn>
                  <a:cxn ang="0">
                    <a:pos x="8" y="172"/>
                  </a:cxn>
                  <a:cxn ang="0">
                    <a:pos x="24" y="124"/>
                  </a:cxn>
                  <a:cxn ang="0">
                    <a:pos x="48" y="85"/>
                  </a:cxn>
                  <a:cxn ang="0">
                    <a:pos x="68" y="64"/>
                  </a:cxn>
                  <a:cxn ang="0">
                    <a:pos x="124" y="25"/>
                  </a:cxn>
                  <a:cxn ang="0">
                    <a:pos x="193" y="4"/>
                  </a:cxn>
                  <a:cxn ang="0">
                    <a:pos x="241" y="0"/>
                  </a:cxn>
                  <a:cxn ang="0">
                    <a:pos x="298" y="5"/>
                  </a:cxn>
                  <a:cxn ang="0">
                    <a:pos x="352" y="20"/>
                  </a:cxn>
                  <a:cxn ang="0">
                    <a:pos x="401" y="44"/>
                  </a:cxn>
                  <a:cxn ang="0">
                    <a:pos x="445" y="76"/>
                  </a:cxn>
                  <a:cxn ang="0">
                    <a:pos x="480" y="115"/>
                  </a:cxn>
                  <a:cxn ang="0">
                    <a:pos x="492" y="135"/>
                  </a:cxn>
                  <a:cxn ang="0">
                    <a:pos x="491" y="146"/>
                  </a:cxn>
                  <a:cxn ang="0">
                    <a:pos x="483" y="153"/>
                  </a:cxn>
                  <a:cxn ang="0">
                    <a:pos x="473" y="157"/>
                  </a:cxn>
                  <a:cxn ang="0">
                    <a:pos x="465" y="154"/>
                  </a:cxn>
                  <a:cxn ang="0">
                    <a:pos x="458" y="147"/>
                  </a:cxn>
                  <a:cxn ang="0">
                    <a:pos x="429" y="112"/>
                  </a:cxn>
                  <a:cxn ang="0">
                    <a:pos x="395" y="85"/>
                  </a:cxn>
                  <a:cxn ang="0">
                    <a:pos x="356" y="65"/>
                  </a:cxn>
                  <a:cxn ang="0">
                    <a:pos x="289" y="42"/>
                  </a:cxn>
                  <a:cxn ang="0">
                    <a:pos x="247" y="34"/>
                  </a:cxn>
                  <a:cxn ang="0">
                    <a:pos x="219" y="34"/>
                  </a:cxn>
                  <a:cxn ang="0">
                    <a:pos x="182" y="40"/>
                  </a:cxn>
                  <a:cxn ang="0">
                    <a:pos x="144" y="53"/>
                  </a:cxn>
                  <a:cxn ang="0">
                    <a:pos x="109" y="74"/>
                  </a:cxn>
                  <a:cxn ang="0">
                    <a:pos x="80" y="100"/>
                  </a:cxn>
                  <a:cxn ang="0">
                    <a:pos x="59" y="133"/>
                  </a:cxn>
                  <a:cxn ang="0">
                    <a:pos x="48" y="163"/>
                  </a:cxn>
                  <a:cxn ang="0">
                    <a:pos x="39" y="210"/>
                  </a:cxn>
                  <a:cxn ang="0">
                    <a:pos x="38" y="259"/>
                  </a:cxn>
                  <a:cxn ang="0">
                    <a:pos x="45" y="304"/>
                  </a:cxn>
                  <a:cxn ang="0">
                    <a:pos x="60" y="348"/>
                  </a:cxn>
                  <a:cxn ang="0">
                    <a:pos x="76" y="373"/>
                  </a:cxn>
                  <a:cxn ang="0">
                    <a:pos x="101" y="402"/>
                  </a:cxn>
                  <a:cxn ang="0">
                    <a:pos x="122" y="429"/>
                  </a:cxn>
                  <a:cxn ang="0">
                    <a:pos x="125" y="431"/>
                  </a:cxn>
                  <a:cxn ang="0">
                    <a:pos x="131" y="446"/>
                  </a:cxn>
                  <a:cxn ang="0">
                    <a:pos x="129" y="455"/>
                  </a:cxn>
                  <a:cxn ang="0">
                    <a:pos x="121" y="462"/>
                  </a:cxn>
                  <a:cxn ang="0">
                    <a:pos x="110" y="463"/>
                  </a:cxn>
                </a:cxnLst>
                <a:rect l="0" t="0" r="r" b="b"/>
                <a:pathLst>
                  <a:path w="492" h="463">
                    <a:moveTo>
                      <a:pt x="110" y="463"/>
                    </a:moveTo>
                    <a:lnTo>
                      <a:pt x="110" y="463"/>
                    </a:lnTo>
                    <a:lnTo>
                      <a:pt x="106" y="462"/>
                    </a:lnTo>
                    <a:lnTo>
                      <a:pt x="102" y="461"/>
                    </a:lnTo>
                    <a:lnTo>
                      <a:pt x="98" y="458"/>
                    </a:lnTo>
                    <a:lnTo>
                      <a:pt x="96" y="455"/>
                    </a:lnTo>
                    <a:lnTo>
                      <a:pt x="96" y="455"/>
                    </a:lnTo>
                    <a:lnTo>
                      <a:pt x="94" y="453"/>
                    </a:lnTo>
                    <a:lnTo>
                      <a:pt x="94" y="452"/>
                    </a:lnTo>
                    <a:lnTo>
                      <a:pt x="91" y="450"/>
                    </a:lnTo>
                    <a:lnTo>
                      <a:pt x="91" y="450"/>
                    </a:lnTo>
                    <a:lnTo>
                      <a:pt x="85" y="442"/>
                    </a:lnTo>
                    <a:lnTo>
                      <a:pt x="85" y="442"/>
                    </a:lnTo>
                    <a:lnTo>
                      <a:pt x="80" y="435"/>
                    </a:lnTo>
                    <a:lnTo>
                      <a:pt x="76" y="430"/>
                    </a:lnTo>
                    <a:lnTo>
                      <a:pt x="65" y="421"/>
                    </a:lnTo>
                    <a:lnTo>
                      <a:pt x="65" y="421"/>
                    </a:lnTo>
                    <a:lnTo>
                      <a:pt x="53" y="411"/>
                    </a:lnTo>
                    <a:lnTo>
                      <a:pt x="53" y="411"/>
                    </a:lnTo>
                    <a:lnTo>
                      <a:pt x="44" y="399"/>
                    </a:lnTo>
                    <a:lnTo>
                      <a:pt x="35" y="386"/>
                    </a:lnTo>
                    <a:lnTo>
                      <a:pt x="27" y="370"/>
                    </a:lnTo>
                    <a:lnTo>
                      <a:pt x="21" y="355"/>
                    </a:lnTo>
                    <a:lnTo>
                      <a:pt x="15" y="339"/>
                    </a:lnTo>
                    <a:lnTo>
                      <a:pt x="11" y="325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3" y="285"/>
                    </a:lnTo>
                    <a:lnTo>
                      <a:pt x="0" y="269"/>
                    </a:lnTo>
                    <a:lnTo>
                      <a:pt x="0" y="253"/>
                    </a:lnTo>
                    <a:lnTo>
                      <a:pt x="0" y="235"/>
                    </a:lnTo>
                    <a:lnTo>
                      <a:pt x="0" y="218"/>
                    </a:lnTo>
                    <a:lnTo>
                      <a:pt x="3" y="202"/>
                    </a:lnTo>
                    <a:lnTo>
                      <a:pt x="5" y="186"/>
                    </a:lnTo>
                    <a:lnTo>
                      <a:pt x="8" y="172"/>
                    </a:lnTo>
                    <a:lnTo>
                      <a:pt x="8" y="172"/>
                    </a:lnTo>
                    <a:lnTo>
                      <a:pt x="13" y="154"/>
                    </a:lnTo>
                    <a:lnTo>
                      <a:pt x="18" y="139"/>
                    </a:lnTo>
                    <a:lnTo>
                      <a:pt x="24" y="124"/>
                    </a:lnTo>
                    <a:lnTo>
                      <a:pt x="31" y="110"/>
                    </a:lnTo>
                    <a:lnTo>
                      <a:pt x="39" y="98"/>
                    </a:lnTo>
                    <a:lnTo>
                      <a:pt x="48" y="85"/>
                    </a:lnTo>
                    <a:lnTo>
                      <a:pt x="57" y="7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85" y="49"/>
                    </a:lnTo>
                    <a:lnTo>
                      <a:pt x="105" y="36"/>
                    </a:lnTo>
                    <a:lnTo>
                      <a:pt x="124" y="25"/>
                    </a:lnTo>
                    <a:lnTo>
                      <a:pt x="146" y="16"/>
                    </a:lnTo>
                    <a:lnTo>
                      <a:pt x="169" y="9"/>
                    </a:lnTo>
                    <a:lnTo>
                      <a:pt x="193" y="4"/>
                    </a:lnTo>
                    <a:lnTo>
                      <a:pt x="216" y="1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60" y="1"/>
                    </a:lnTo>
                    <a:lnTo>
                      <a:pt x="279" y="2"/>
                    </a:lnTo>
                    <a:lnTo>
                      <a:pt x="298" y="5"/>
                    </a:lnTo>
                    <a:lnTo>
                      <a:pt x="316" y="9"/>
                    </a:lnTo>
                    <a:lnTo>
                      <a:pt x="334" y="14"/>
                    </a:lnTo>
                    <a:lnTo>
                      <a:pt x="352" y="20"/>
                    </a:lnTo>
                    <a:lnTo>
                      <a:pt x="368" y="27"/>
                    </a:lnTo>
                    <a:lnTo>
                      <a:pt x="385" y="35"/>
                    </a:lnTo>
                    <a:lnTo>
                      <a:pt x="401" y="44"/>
                    </a:lnTo>
                    <a:lnTo>
                      <a:pt x="416" y="54"/>
                    </a:lnTo>
                    <a:lnTo>
                      <a:pt x="430" y="65"/>
                    </a:lnTo>
                    <a:lnTo>
                      <a:pt x="445" y="76"/>
                    </a:lnTo>
                    <a:lnTo>
                      <a:pt x="457" y="88"/>
                    </a:lnTo>
                    <a:lnTo>
                      <a:pt x="469" y="102"/>
                    </a:lnTo>
                    <a:lnTo>
                      <a:pt x="480" y="115"/>
                    </a:lnTo>
                    <a:lnTo>
                      <a:pt x="490" y="130"/>
                    </a:lnTo>
                    <a:lnTo>
                      <a:pt x="490" y="130"/>
                    </a:lnTo>
                    <a:lnTo>
                      <a:pt x="492" y="135"/>
                    </a:lnTo>
                    <a:lnTo>
                      <a:pt x="492" y="139"/>
                    </a:lnTo>
                    <a:lnTo>
                      <a:pt x="492" y="143"/>
                    </a:lnTo>
                    <a:lnTo>
                      <a:pt x="491" y="146"/>
                    </a:lnTo>
                    <a:lnTo>
                      <a:pt x="491" y="146"/>
                    </a:lnTo>
                    <a:lnTo>
                      <a:pt x="487" y="150"/>
                    </a:lnTo>
                    <a:lnTo>
                      <a:pt x="483" y="153"/>
                    </a:lnTo>
                    <a:lnTo>
                      <a:pt x="478" y="155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73" y="157"/>
                    </a:lnTo>
                    <a:lnTo>
                      <a:pt x="469" y="155"/>
                    </a:lnTo>
                    <a:lnTo>
                      <a:pt x="465" y="154"/>
                    </a:lnTo>
                    <a:lnTo>
                      <a:pt x="462" y="151"/>
                    </a:lnTo>
                    <a:lnTo>
                      <a:pt x="458" y="147"/>
                    </a:lnTo>
                    <a:lnTo>
                      <a:pt x="458" y="147"/>
                    </a:lnTo>
                    <a:lnTo>
                      <a:pt x="450" y="135"/>
                    </a:lnTo>
                    <a:lnTo>
                      <a:pt x="439" y="123"/>
                    </a:lnTo>
                    <a:lnTo>
                      <a:pt x="429" y="112"/>
                    </a:lnTo>
                    <a:lnTo>
                      <a:pt x="419" y="102"/>
                    </a:lnTo>
                    <a:lnTo>
                      <a:pt x="407" y="94"/>
                    </a:lnTo>
                    <a:lnTo>
                      <a:pt x="395" y="85"/>
                    </a:lnTo>
                    <a:lnTo>
                      <a:pt x="383" y="77"/>
                    </a:lnTo>
                    <a:lnTo>
                      <a:pt x="369" y="71"/>
                    </a:lnTo>
                    <a:lnTo>
                      <a:pt x="356" y="65"/>
                    </a:lnTo>
                    <a:lnTo>
                      <a:pt x="342" y="59"/>
                    </a:lnTo>
                    <a:lnTo>
                      <a:pt x="316" y="50"/>
                    </a:lnTo>
                    <a:lnTo>
                      <a:pt x="289" y="42"/>
                    </a:lnTo>
                    <a:lnTo>
                      <a:pt x="263" y="36"/>
                    </a:lnTo>
                    <a:lnTo>
                      <a:pt x="263" y="36"/>
                    </a:lnTo>
                    <a:lnTo>
                      <a:pt x="247" y="34"/>
                    </a:lnTo>
                    <a:lnTo>
                      <a:pt x="232" y="33"/>
                    </a:lnTo>
                    <a:lnTo>
                      <a:pt x="232" y="33"/>
                    </a:lnTo>
                    <a:lnTo>
                      <a:pt x="219" y="34"/>
                    </a:lnTo>
                    <a:lnTo>
                      <a:pt x="207" y="35"/>
                    </a:lnTo>
                    <a:lnTo>
                      <a:pt x="195" y="37"/>
                    </a:lnTo>
                    <a:lnTo>
                      <a:pt x="182" y="40"/>
                    </a:lnTo>
                    <a:lnTo>
                      <a:pt x="169" y="44"/>
                    </a:lnTo>
                    <a:lnTo>
                      <a:pt x="156" y="48"/>
                    </a:lnTo>
                    <a:lnTo>
                      <a:pt x="144" y="53"/>
                    </a:lnTo>
                    <a:lnTo>
                      <a:pt x="133" y="59"/>
                    </a:lnTo>
                    <a:lnTo>
                      <a:pt x="120" y="66"/>
                    </a:lnTo>
                    <a:lnTo>
                      <a:pt x="109" y="74"/>
                    </a:lnTo>
                    <a:lnTo>
                      <a:pt x="99" y="82"/>
                    </a:lnTo>
                    <a:lnTo>
                      <a:pt x="89" y="90"/>
                    </a:lnTo>
                    <a:lnTo>
                      <a:pt x="80" y="100"/>
                    </a:lnTo>
                    <a:lnTo>
                      <a:pt x="72" y="110"/>
                    </a:lnTo>
                    <a:lnTo>
                      <a:pt x="66" y="121"/>
                    </a:lnTo>
                    <a:lnTo>
                      <a:pt x="59" y="133"/>
                    </a:lnTo>
                    <a:lnTo>
                      <a:pt x="59" y="133"/>
                    </a:lnTo>
                    <a:lnTo>
                      <a:pt x="53" y="147"/>
                    </a:lnTo>
                    <a:lnTo>
                      <a:pt x="48" y="163"/>
                    </a:lnTo>
                    <a:lnTo>
                      <a:pt x="44" y="178"/>
                    </a:lnTo>
                    <a:lnTo>
                      <a:pt x="41" y="195"/>
                    </a:lnTo>
                    <a:lnTo>
                      <a:pt x="39" y="210"/>
                    </a:lnTo>
                    <a:lnTo>
                      <a:pt x="38" y="227"/>
                    </a:lnTo>
                    <a:lnTo>
                      <a:pt x="37" y="242"/>
                    </a:lnTo>
                    <a:lnTo>
                      <a:pt x="38" y="259"/>
                    </a:lnTo>
                    <a:lnTo>
                      <a:pt x="39" y="274"/>
                    </a:lnTo>
                    <a:lnTo>
                      <a:pt x="42" y="290"/>
                    </a:lnTo>
                    <a:lnTo>
                      <a:pt x="45" y="304"/>
                    </a:lnTo>
                    <a:lnTo>
                      <a:pt x="49" y="320"/>
                    </a:lnTo>
                    <a:lnTo>
                      <a:pt x="54" y="334"/>
                    </a:lnTo>
                    <a:lnTo>
                      <a:pt x="60" y="348"/>
                    </a:lnTo>
                    <a:lnTo>
                      <a:pt x="68" y="361"/>
                    </a:lnTo>
                    <a:lnTo>
                      <a:pt x="76" y="373"/>
                    </a:lnTo>
                    <a:lnTo>
                      <a:pt x="76" y="373"/>
                    </a:lnTo>
                    <a:lnTo>
                      <a:pt x="87" y="389"/>
                    </a:lnTo>
                    <a:lnTo>
                      <a:pt x="101" y="402"/>
                    </a:lnTo>
                    <a:lnTo>
                      <a:pt x="101" y="402"/>
                    </a:lnTo>
                    <a:lnTo>
                      <a:pt x="112" y="416"/>
                    </a:lnTo>
                    <a:lnTo>
                      <a:pt x="121" y="428"/>
                    </a:lnTo>
                    <a:lnTo>
                      <a:pt x="122" y="429"/>
                    </a:lnTo>
                    <a:lnTo>
                      <a:pt x="123" y="430"/>
                    </a:lnTo>
                    <a:lnTo>
                      <a:pt x="123" y="430"/>
                    </a:lnTo>
                    <a:lnTo>
                      <a:pt x="125" y="431"/>
                    </a:lnTo>
                    <a:lnTo>
                      <a:pt x="128" y="434"/>
                    </a:lnTo>
                    <a:lnTo>
                      <a:pt x="130" y="440"/>
                    </a:lnTo>
                    <a:lnTo>
                      <a:pt x="131" y="446"/>
                    </a:lnTo>
                    <a:lnTo>
                      <a:pt x="130" y="451"/>
                    </a:lnTo>
                    <a:lnTo>
                      <a:pt x="130" y="451"/>
                    </a:lnTo>
                    <a:lnTo>
                      <a:pt x="129" y="455"/>
                    </a:lnTo>
                    <a:lnTo>
                      <a:pt x="125" y="458"/>
                    </a:lnTo>
                    <a:lnTo>
                      <a:pt x="123" y="460"/>
                    </a:lnTo>
                    <a:lnTo>
                      <a:pt x="121" y="462"/>
                    </a:lnTo>
                    <a:lnTo>
                      <a:pt x="117" y="463"/>
                    </a:lnTo>
                    <a:lnTo>
                      <a:pt x="114" y="463"/>
                    </a:lnTo>
                    <a:lnTo>
                      <a:pt x="110" y="46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53" name="chenying0907 52"/>
          <p:cNvGrpSpPr/>
          <p:nvPr/>
        </p:nvGrpSpPr>
        <p:grpSpPr>
          <a:xfrm>
            <a:off x="3434757" y="2268533"/>
            <a:ext cx="1734806" cy="1296804"/>
            <a:chOff x="3434100" y="2243349"/>
            <a:chExt cx="1735234" cy="1296724"/>
          </a:xfrm>
        </p:grpSpPr>
        <p:sp>
          <p:nvSpPr>
            <p:cNvPr id="54" name="椭圆 31"/>
            <p:cNvSpPr/>
            <p:nvPr/>
          </p:nvSpPr>
          <p:spPr>
            <a:xfrm rot="16200000">
              <a:off x="3653355" y="2024094"/>
              <a:ext cx="1296724" cy="173523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000" dirty="0">
                <a:solidFill>
                  <a:srgbClr val="605448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grpSp>
          <p:nvGrpSpPr>
            <p:cNvPr id="55" name="chenying0907 54"/>
            <p:cNvGrpSpPr/>
            <p:nvPr/>
          </p:nvGrpSpPr>
          <p:grpSpPr>
            <a:xfrm>
              <a:off x="3903143" y="2474516"/>
              <a:ext cx="723795" cy="739644"/>
              <a:chOff x="5268913" y="4124325"/>
              <a:chExt cx="652463" cy="666751"/>
            </a:xfrm>
            <a:solidFill>
              <a:schemeClr val="bg1"/>
            </a:solidFill>
          </p:grpSpPr>
          <p:sp>
            <p:nvSpPr>
              <p:cNvPr id="56" name="chenying0907 719"/>
              <p:cNvSpPr/>
              <p:nvPr/>
            </p:nvSpPr>
            <p:spPr bwMode="auto">
              <a:xfrm>
                <a:off x="5356226" y="4351338"/>
                <a:ext cx="9525" cy="5715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8" y="1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5"/>
                  </a:cxn>
                  <a:cxn ang="0">
                    <a:pos x="7" y="25"/>
                  </a:cxn>
                  <a:cxn ang="0">
                    <a:pos x="9" y="35"/>
                  </a:cxn>
                  <a:cxn ang="0">
                    <a:pos x="11" y="46"/>
                  </a:cxn>
                  <a:cxn ang="0">
                    <a:pos x="11" y="46"/>
                  </a:cxn>
                  <a:cxn ang="0">
                    <a:pos x="11" y="53"/>
                  </a:cxn>
                  <a:cxn ang="0">
                    <a:pos x="9" y="60"/>
                  </a:cxn>
                  <a:cxn ang="0">
                    <a:pos x="6" y="75"/>
                  </a:cxn>
                  <a:cxn ang="0">
                    <a:pos x="2" y="89"/>
                  </a:cxn>
                  <a:cxn ang="0">
                    <a:pos x="1" y="96"/>
                  </a:cxn>
                  <a:cxn ang="0">
                    <a:pos x="0" y="104"/>
                  </a:cxn>
                  <a:cxn ang="0">
                    <a:pos x="0" y="104"/>
                  </a:cxn>
                  <a:cxn ang="0">
                    <a:pos x="0" y="106"/>
                  </a:cxn>
                  <a:cxn ang="0">
                    <a:pos x="1" y="108"/>
                  </a:cxn>
                  <a:cxn ang="0">
                    <a:pos x="3" y="108"/>
                  </a:cxn>
                  <a:cxn ang="0">
                    <a:pos x="5" y="109"/>
                  </a:cxn>
                  <a:cxn ang="0">
                    <a:pos x="6" y="108"/>
                  </a:cxn>
                  <a:cxn ang="0">
                    <a:pos x="8" y="108"/>
                  </a:cxn>
                  <a:cxn ang="0">
                    <a:pos x="9" y="106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12" y="89"/>
                  </a:cxn>
                  <a:cxn ang="0">
                    <a:pos x="15" y="75"/>
                  </a:cxn>
                  <a:cxn ang="0">
                    <a:pos x="18" y="60"/>
                  </a:cxn>
                  <a:cxn ang="0">
                    <a:pos x="20" y="46"/>
                  </a:cxn>
                  <a:cxn ang="0">
                    <a:pos x="20" y="46"/>
                  </a:cxn>
                  <a:cxn ang="0">
                    <a:pos x="20" y="41"/>
                  </a:cxn>
                  <a:cxn ang="0">
                    <a:pos x="20" y="35"/>
                  </a:cxn>
                  <a:cxn ang="0">
                    <a:pos x="18" y="24"/>
                  </a:cxn>
                  <a:cxn ang="0">
                    <a:pos x="14" y="13"/>
                  </a:cxn>
                  <a:cxn ang="0">
                    <a:pos x="9" y="3"/>
                  </a:cxn>
                  <a:cxn ang="0">
                    <a:pos x="9" y="3"/>
                  </a:cxn>
                </a:cxnLst>
                <a:rect l="0" t="0" r="r" b="b"/>
                <a:pathLst>
                  <a:path w="20" h="109">
                    <a:moveTo>
                      <a:pt x="9" y="3"/>
                    </a:move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5"/>
                    </a:lnTo>
                    <a:lnTo>
                      <a:pt x="7" y="25"/>
                    </a:lnTo>
                    <a:lnTo>
                      <a:pt x="9" y="35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53"/>
                    </a:lnTo>
                    <a:lnTo>
                      <a:pt x="9" y="60"/>
                    </a:lnTo>
                    <a:lnTo>
                      <a:pt x="6" y="75"/>
                    </a:lnTo>
                    <a:lnTo>
                      <a:pt x="2" y="89"/>
                    </a:lnTo>
                    <a:lnTo>
                      <a:pt x="1" y="96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1" y="108"/>
                    </a:lnTo>
                    <a:lnTo>
                      <a:pt x="3" y="108"/>
                    </a:lnTo>
                    <a:lnTo>
                      <a:pt x="5" y="109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4"/>
                    </a:lnTo>
                    <a:lnTo>
                      <a:pt x="12" y="89"/>
                    </a:lnTo>
                    <a:lnTo>
                      <a:pt x="15" y="75"/>
                    </a:lnTo>
                    <a:lnTo>
                      <a:pt x="18" y="60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1"/>
                    </a:lnTo>
                    <a:lnTo>
                      <a:pt x="20" y="35"/>
                    </a:lnTo>
                    <a:lnTo>
                      <a:pt x="18" y="24"/>
                    </a:lnTo>
                    <a:lnTo>
                      <a:pt x="14" y="1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7" name="chenying0907 720"/>
              <p:cNvSpPr/>
              <p:nvPr/>
            </p:nvSpPr>
            <p:spPr bwMode="auto">
              <a:xfrm>
                <a:off x="5392738" y="4365625"/>
                <a:ext cx="12700" cy="8096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25" y="4"/>
                  </a:cxn>
                  <a:cxn ang="0">
                    <a:pos x="25" y="2"/>
                  </a:cxn>
                  <a:cxn ang="0">
                    <a:pos x="24" y="1"/>
                  </a:cxn>
                  <a:cxn ang="0">
                    <a:pos x="22" y="0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7" y="1"/>
                  </a:cxn>
                  <a:cxn ang="0">
                    <a:pos x="16" y="2"/>
                  </a:cxn>
                  <a:cxn ang="0">
                    <a:pos x="16" y="4"/>
                  </a:cxn>
                  <a:cxn ang="0">
                    <a:pos x="16" y="4"/>
                  </a:cxn>
                  <a:cxn ang="0">
                    <a:pos x="14" y="24"/>
                  </a:cxn>
                  <a:cxn ang="0">
                    <a:pos x="11" y="43"/>
                  </a:cxn>
                  <a:cxn ang="0">
                    <a:pos x="4" y="80"/>
                  </a:cxn>
                  <a:cxn ang="0">
                    <a:pos x="4" y="80"/>
                  </a:cxn>
                  <a:cxn ang="0">
                    <a:pos x="1" y="96"/>
                  </a:cxn>
                  <a:cxn ang="0">
                    <a:pos x="0" y="114"/>
                  </a:cxn>
                  <a:cxn ang="0">
                    <a:pos x="1" y="147"/>
                  </a:cxn>
                  <a:cxn ang="0">
                    <a:pos x="1" y="147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5" y="151"/>
                  </a:cxn>
                  <a:cxn ang="0">
                    <a:pos x="7" y="151"/>
                  </a:cxn>
                  <a:cxn ang="0">
                    <a:pos x="8" y="151"/>
                  </a:cxn>
                  <a:cxn ang="0">
                    <a:pos x="10" y="150"/>
                  </a:cxn>
                  <a:cxn ang="0">
                    <a:pos x="11" y="149"/>
                  </a:cxn>
                  <a:cxn ang="0">
                    <a:pos x="11" y="147"/>
                  </a:cxn>
                  <a:cxn ang="0">
                    <a:pos x="11" y="147"/>
                  </a:cxn>
                  <a:cxn ang="0">
                    <a:pos x="11" y="126"/>
                  </a:cxn>
                  <a:cxn ang="0">
                    <a:pos x="11" y="107"/>
                  </a:cxn>
                  <a:cxn ang="0">
                    <a:pos x="13" y="86"/>
                  </a:cxn>
                  <a:cxn ang="0">
                    <a:pos x="16" y="65"/>
                  </a:cxn>
                  <a:cxn ang="0">
                    <a:pos x="16" y="65"/>
                  </a:cxn>
                  <a:cxn ang="0">
                    <a:pos x="22" y="35"/>
                  </a:cxn>
                  <a:cxn ang="0">
                    <a:pos x="24" y="20"/>
                  </a:cxn>
                  <a:cxn ang="0">
                    <a:pos x="25" y="4"/>
                  </a:cxn>
                  <a:cxn ang="0">
                    <a:pos x="25" y="4"/>
                  </a:cxn>
                </a:cxnLst>
                <a:rect l="0" t="0" r="r" b="b"/>
                <a:pathLst>
                  <a:path w="25" h="151">
                    <a:moveTo>
                      <a:pt x="25" y="4"/>
                    </a:move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4"/>
                    </a:lnTo>
                    <a:lnTo>
                      <a:pt x="11" y="43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1" y="96"/>
                    </a:lnTo>
                    <a:lnTo>
                      <a:pt x="0" y="114"/>
                    </a:lnTo>
                    <a:lnTo>
                      <a:pt x="1" y="147"/>
                    </a:lnTo>
                    <a:lnTo>
                      <a:pt x="1" y="147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5" y="151"/>
                    </a:lnTo>
                    <a:lnTo>
                      <a:pt x="7" y="151"/>
                    </a:lnTo>
                    <a:lnTo>
                      <a:pt x="8" y="151"/>
                    </a:lnTo>
                    <a:lnTo>
                      <a:pt x="10" y="150"/>
                    </a:lnTo>
                    <a:lnTo>
                      <a:pt x="11" y="149"/>
                    </a:lnTo>
                    <a:lnTo>
                      <a:pt x="11" y="147"/>
                    </a:lnTo>
                    <a:lnTo>
                      <a:pt x="11" y="147"/>
                    </a:lnTo>
                    <a:lnTo>
                      <a:pt x="11" y="126"/>
                    </a:lnTo>
                    <a:lnTo>
                      <a:pt x="11" y="107"/>
                    </a:lnTo>
                    <a:lnTo>
                      <a:pt x="13" y="86"/>
                    </a:lnTo>
                    <a:lnTo>
                      <a:pt x="16" y="65"/>
                    </a:lnTo>
                    <a:lnTo>
                      <a:pt x="16" y="65"/>
                    </a:lnTo>
                    <a:lnTo>
                      <a:pt x="22" y="35"/>
                    </a:lnTo>
                    <a:lnTo>
                      <a:pt x="24" y="2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8" name="chenying0907 721"/>
              <p:cNvSpPr/>
              <p:nvPr/>
            </p:nvSpPr>
            <p:spPr bwMode="auto">
              <a:xfrm>
                <a:off x="5421313" y="4389438"/>
                <a:ext cx="19050" cy="84138"/>
              </a:xfrm>
              <a:custGeom>
                <a:avLst/>
                <a:gdLst/>
                <a:ahLst/>
                <a:cxnLst>
                  <a:cxn ang="0">
                    <a:pos x="29" y="2"/>
                  </a:cxn>
                  <a:cxn ang="0">
                    <a:pos x="29" y="2"/>
                  </a:cxn>
                  <a:cxn ang="0">
                    <a:pos x="22" y="16"/>
                  </a:cxn>
                  <a:cxn ang="0">
                    <a:pos x="18" y="30"/>
                  </a:cxn>
                  <a:cxn ang="0">
                    <a:pos x="15" y="46"/>
                  </a:cxn>
                  <a:cxn ang="0">
                    <a:pos x="13" y="61"/>
                  </a:cxn>
                  <a:cxn ang="0">
                    <a:pos x="13" y="61"/>
                  </a:cxn>
                  <a:cxn ang="0">
                    <a:pos x="8" y="85"/>
                  </a:cxn>
                  <a:cxn ang="0">
                    <a:pos x="4" y="109"/>
                  </a:cxn>
                  <a:cxn ang="0">
                    <a:pos x="1" y="133"/>
                  </a:cxn>
                  <a:cxn ang="0">
                    <a:pos x="0" y="157"/>
                  </a:cxn>
                  <a:cxn ang="0">
                    <a:pos x="0" y="157"/>
                  </a:cxn>
                  <a:cxn ang="0">
                    <a:pos x="0" y="158"/>
                  </a:cxn>
                  <a:cxn ang="0">
                    <a:pos x="1" y="160"/>
                  </a:cxn>
                  <a:cxn ang="0">
                    <a:pos x="2" y="161"/>
                  </a:cxn>
                  <a:cxn ang="0">
                    <a:pos x="4" y="161"/>
                  </a:cxn>
                  <a:cxn ang="0">
                    <a:pos x="6" y="161"/>
                  </a:cxn>
                  <a:cxn ang="0">
                    <a:pos x="7" y="160"/>
                  </a:cxn>
                  <a:cxn ang="0">
                    <a:pos x="8" y="158"/>
                  </a:cxn>
                  <a:cxn ang="0">
                    <a:pos x="9" y="157"/>
                  </a:cxn>
                  <a:cxn ang="0">
                    <a:pos x="9" y="157"/>
                  </a:cxn>
                  <a:cxn ang="0">
                    <a:pos x="10" y="137"/>
                  </a:cxn>
                  <a:cxn ang="0">
                    <a:pos x="14" y="117"/>
                  </a:cxn>
                  <a:cxn ang="0">
                    <a:pos x="20" y="78"/>
                  </a:cxn>
                  <a:cxn ang="0">
                    <a:pos x="20" y="78"/>
                  </a:cxn>
                  <a:cxn ang="0">
                    <a:pos x="22" y="59"/>
                  </a:cxn>
                  <a:cxn ang="0">
                    <a:pos x="25" y="42"/>
                  </a:cxn>
                  <a:cxn ang="0">
                    <a:pos x="30" y="24"/>
                  </a:cxn>
                  <a:cxn ang="0">
                    <a:pos x="33" y="15"/>
                  </a:cxn>
                  <a:cxn ang="0">
                    <a:pos x="37" y="7"/>
                  </a:cxn>
                  <a:cxn ang="0">
                    <a:pos x="37" y="7"/>
                  </a:cxn>
                  <a:cxn ang="0">
                    <a:pos x="37" y="5"/>
                  </a:cxn>
                  <a:cxn ang="0">
                    <a:pos x="37" y="3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0" y="1"/>
                  </a:cxn>
                  <a:cxn ang="0">
                    <a:pos x="29" y="2"/>
                  </a:cxn>
                  <a:cxn ang="0">
                    <a:pos x="29" y="2"/>
                  </a:cxn>
                </a:cxnLst>
                <a:rect l="0" t="0" r="r" b="b"/>
                <a:pathLst>
                  <a:path w="37" h="161">
                    <a:moveTo>
                      <a:pt x="29" y="2"/>
                    </a:moveTo>
                    <a:lnTo>
                      <a:pt x="29" y="2"/>
                    </a:lnTo>
                    <a:lnTo>
                      <a:pt x="22" y="16"/>
                    </a:lnTo>
                    <a:lnTo>
                      <a:pt x="18" y="30"/>
                    </a:lnTo>
                    <a:lnTo>
                      <a:pt x="15" y="46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8" y="85"/>
                    </a:lnTo>
                    <a:lnTo>
                      <a:pt x="4" y="109"/>
                    </a:lnTo>
                    <a:lnTo>
                      <a:pt x="1" y="133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8"/>
                    </a:lnTo>
                    <a:lnTo>
                      <a:pt x="1" y="160"/>
                    </a:lnTo>
                    <a:lnTo>
                      <a:pt x="2" y="161"/>
                    </a:lnTo>
                    <a:lnTo>
                      <a:pt x="4" y="161"/>
                    </a:lnTo>
                    <a:lnTo>
                      <a:pt x="6" y="161"/>
                    </a:lnTo>
                    <a:lnTo>
                      <a:pt x="7" y="160"/>
                    </a:lnTo>
                    <a:lnTo>
                      <a:pt x="8" y="158"/>
                    </a:lnTo>
                    <a:lnTo>
                      <a:pt x="9" y="157"/>
                    </a:lnTo>
                    <a:lnTo>
                      <a:pt x="9" y="157"/>
                    </a:lnTo>
                    <a:lnTo>
                      <a:pt x="10" y="137"/>
                    </a:lnTo>
                    <a:lnTo>
                      <a:pt x="14" y="117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2" y="59"/>
                    </a:lnTo>
                    <a:lnTo>
                      <a:pt x="25" y="42"/>
                    </a:lnTo>
                    <a:lnTo>
                      <a:pt x="30" y="24"/>
                    </a:lnTo>
                    <a:lnTo>
                      <a:pt x="33" y="15"/>
                    </a:lnTo>
                    <a:lnTo>
                      <a:pt x="37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7" y="3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59" name="chenying0907 722"/>
              <p:cNvSpPr/>
              <p:nvPr/>
            </p:nvSpPr>
            <p:spPr bwMode="auto">
              <a:xfrm>
                <a:off x="5461001" y="4381500"/>
                <a:ext cx="22225" cy="125413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33" y="5"/>
                  </a:cxn>
                  <a:cxn ang="0">
                    <a:pos x="31" y="16"/>
                  </a:cxn>
                  <a:cxn ang="0">
                    <a:pos x="28" y="21"/>
                  </a:cxn>
                  <a:cxn ang="0">
                    <a:pos x="25" y="25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17" y="67"/>
                  </a:cxn>
                  <a:cxn ang="0">
                    <a:pos x="17" y="67"/>
                  </a:cxn>
                  <a:cxn ang="0">
                    <a:pos x="13" y="96"/>
                  </a:cxn>
                  <a:cxn ang="0">
                    <a:pos x="10" y="124"/>
                  </a:cxn>
                  <a:cxn ang="0">
                    <a:pos x="10" y="124"/>
                  </a:cxn>
                  <a:cxn ang="0">
                    <a:pos x="6" y="152"/>
                  </a:cxn>
                  <a:cxn ang="0">
                    <a:pos x="3" y="179"/>
                  </a:cxn>
                  <a:cxn ang="0">
                    <a:pos x="1" y="206"/>
                  </a:cxn>
                  <a:cxn ang="0">
                    <a:pos x="0" y="232"/>
                  </a:cxn>
                  <a:cxn ang="0">
                    <a:pos x="0" y="232"/>
                  </a:cxn>
                  <a:cxn ang="0">
                    <a:pos x="0" y="235"/>
                  </a:cxn>
                  <a:cxn ang="0">
                    <a:pos x="1" y="237"/>
                  </a:cxn>
                  <a:cxn ang="0">
                    <a:pos x="3" y="237"/>
                  </a:cxn>
                  <a:cxn ang="0">
                    <a:pos x="5" y="238"/>
                  </a:cxn>
                  <a:cxn ang="0">
                    <a:pos x="6" y="237"/>
                  </a:cxn>
                  <a:cxn ang="0">
                    <a:pos x="8" y="237"/>
                  </a:cxn>
                  <a:cxn ang="0">
                    <a:pos x="9" y="235"/>
                  </a:cxn>
                  <a:cxn ang="0">
                    <a:pos x="9" y="232"/>
                  </a:cxn>
                  <a:cxn ang="0">
                    <a:pos x="9" y="232"/>
                  </a:cxn>
                  <a:cxn ang="0">
                    <a:pos x="10" y="201"/>
                  </a:cxn>
                  <a:cxn ang="0">
                    <a:pos x="13" y="170"/>
                  </a:cxn>
                  <a:cxn ang="0">
                    <a:pos x="17" y="141"/>
                  </a:cxn>
                  <a:cxn ang="0">
                    <a:pos x="21" y="110"/>
                  </a:cxn>
                  <a:cxn ang="0">
                    <a:pos x="21" y="110"/>
                  </a:cxn>
                  <a:cxn ang="0">
                    <a:pos x="25" y="81"/>
                  </a:cxn>
                  <a:cxn ang="0">
                    <a:pos x="26" y="67"/>
                  </a:cxn>
                  <a:cxn ang="0">
                    <a:pos x="30" y="53"/>
                  </a:cxn>
                  <a:cxn ang="0">
                    <a:pos x="30" y="53"/>
                  </a:cxn>
                  <a:cxn ang="0">
                    <a:pos x="33" y="40"/>
                  </a:cxn>
                  <a:cxn ang="0">
                    <a:pos x="36" y="29"/>
                  </a:cxn>
                  <a:cxn ang="0">
                    <a:pos x="40" y="18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2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5" y="2"/>
                  </a:cxn>
                  <a:cxn ang="0">
                    <a:pos x="34" y="3"/>
                  </a:cxn>
                  <a:cxn ang="0">
                    <a:pos x="33" y="5"/>
                  </a:cxn>
                  <a:cxn ang="0">
                    <a:pos x="33" y="5"/>
                  </a:cxn>
                </a:cxnLst>
                <a:rect l="0" t="0" r="r" b="b"/>
                <a:pathLst>
                  <a:path w="42" h="238">
                    <a:moveTo>
                      <a:pt x="33" y="5"/>
                    </a:moveTo>
                    <a:lnTo>
                      <a:pt x="33" y="5"/>
                    </a:lnTo>
                    <a:lnTo>
                      <a:pt x="31" y="16"/>
                    </a:lnTo>
                    <a:lnTo>
                      <a:pt x="28" y="21"/>
                    </a:lnTo>
                    <a:lnTo>
                      <a:pt x="25" y="25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17" y="67"/>
                    </a:lnTo>
                    <a:lnTo>
                      <a:pt x="17" y="67"/>
                    </a:lnTo>
                    <a:lnTo>
                      <a:pt x="13" y="96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6" y="152"/>
                    </a:lnTo>
                    <a:lnTo>
                      <a:pt x="3" y="179"/>
                    </a:lnTo>
                    <a:lnTo>
                      <a:pt x="1" y="206"/>
                    </a:lnTo>
                    <a:lnTo>
                      <a:pt x="0" y="232"/>
                    </a:lnTo>
                    <a:lnTo>
                      <a:pt x="0" y="232"/>
                    </a:lnTo>
                    <a:lnTo>
                      <a:pt x="0" y="235"/>
                    </a:lnTo>
                    <a:lnTo>
                      <a:pt x="1" y="237"/>
                    </a:lnTo>
                    <a:lnTo>
                      <a:pt x="3" y="237"/>
                    </a:lnTo>
                    <a:lnTo>
                      <a:pt x="5" y="238"/>
                    </a:lnTo>
                    <a:lnTo>
                      <a:pt x="6" y="237"/>
                    </a:lnTo>
                    <a:lnTo>
                      <a:pt x="8" y="237"/>
                    </a:lnTo>
                    <a:lnTo>
                      <a:pt x="9" y="235"/>
                    </a:lnTo>
                    <a:lnTo>
                      <a:pt x="9" y="232"/>
                    </a:lnTo>
                    <a:lnTo>
                      <a:pt x="9" y="232"/>
                    </a:lnTo>
                    <a:lnTo>
                      <a:pt x="10" y="201"/>
                    </a:lnTo>
                    <a:lnTo>
                      <a:pt x="13" y="170"/>
                    </a:lnTo>
                    <a:lnTo>
                      <a:pt x="17" y="141"/>
                    </a:lnTo>
                    <a:lnTo>
                      <a:pt x="21" y="110"/>
                    </a:lnTo>
                    <a:lnTo>
                      <a:pt x="21" y="110"/>
                    </a:lnTo>
                    <a:lnTo>
                      <a:pt x="25" y="81"/>
                    </a:lnTo>
                    <a:lnTo>
                      <a:pt x="26" y="67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3" y="40"/>
                    </a:lnTo>
                    <a:lnTo>
                      <a:pt x="36" y="29"/>
                    </a:lnTo>
                    <a:lnTo>
                      <a:pt x="40" y="18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5" y="2"/>
                    </a:lnTo>
                    <a:lnTo>
                      <a:pt x="34" y="3"/>
                    </a:lnTo>
                    <a:lnTo>
                      <a:pt x="33" y="5"/>
                    </a:lnTo>
                    <a:lnTo>
                      <a:pt x="33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0" name="chenying0907 723"/>
              <p:cNvSpPr/>
              <p:nvPr/>
            </p:nvSpPr>
            <p:spPr bwMode="auto">
              <a:xfrm>
                <a:off x="5483226" y="4329113"/>
                <a:ext cx="38100" cy="220663"/>
              </a:xfrm>
              <a:custGeom>
                <a:avLst/>
                <a:gdLst/>
                <a:ahLst/>
                <a:cxnLst>
                  <a:cxn ang="0">
                    <a:pos x="65" y="1"/>
                  </a:cxn>
                  <a:cxn ang="0">
                    <a:pos x="56" y="18"/>
                  </a:cxn>
                  <a:cxn ang="0">
                    <a:pos x="50" y="38"/>
                  </a:cxn>
                  <a:cxn ang="0">
                    <a:pos x="46" y="78"/>
                  </a:cxn>
                  <a:cxn ang="0">
                    <a:pos x="25" y="213"/>
                  </a:cxn>
                  <a:cxn ang="0">
                    <a:pos x="18" y="243"/>
                  </a:cxn>
                  <a:cxn ang="0">
                    <a:pos x="8" y="300"/>
                  </a:cxn>
                  <a:cxn ang="0">
                    <a:pos x="4" y="330"/>
                  </a:cxn>
                  <a:cxn ang="0">
                    <a:pos x="1" y="363"/>
                  </a:cxn>
                  <a:cxn ang="0">
                    <a:pos x="1" y="386"/>
                  </a:cxn>
                  <a:cxn ang="0">
                    <a:pos x="7" y="407"/>
                  </a:cxn>
                  <a:cxn ang="0">
                    <a:pos x="13" y="415"/>
                  </a:cxn>
                  <a:cxn ang="0">
                    <a:pos x="14" y="417"/>
                  </a:cxn>
                  <a:cxn ang="0">
                    <a:pos x="18" y="417"/>
                  </a:cxn>
                  <a:cxn ang="0">
                    <a:pos x="20" y="413"/>
                  </a:cxn>
                  <a:cxn ang="0">
                    <a:pos x="19" y="409"/>
                  </a:cxn>
                  <a:cxn ang="0">
                    <a:pos x="15" y="403"/>
                  </a:cxn>
                  <a:cxn ang="0">
                    <a:pos x="11" y="390"/>
                  </a:cxn>
                  <a:cxn ang="0">
                    <a:pos x="11" y="370"/>
                  </a:cxn>
                  <a:cxn ang="0">
                    <a:pos x="12" y="356"/>
                  </a:cxn>
                  <a:cxn ang="0">
                    <a:pos x="13" y="327"/>
                  </a:cxn>
                  <a:cxn ang="0">
                    <a:pos x="17" y="298"/>
                  </a:cxn>
                  <a:cxn ang="0">
                    <a:pos x="27" y="248"/>
                  </a:cxn>
                  <a:cxn ang="0">
                    <a:pos x="36" y="197"/>
                  </a:cxn>
                  <a:cxn ang="0">
                    <a:pos x="55" y="90"/>
                  </a:cxn>
                  <a:cxn ang="0">
                    <a:pos x="57" y="69"/>
                  </a:cxn>
                  <a:cxn ang="0">
                    <a:pos x="60" y="36"/>
                  </a:cxn>
                  <a:cxn ang="0">
                    <a:pos x="67" y="16"/>
                  </a:cxn>
                  <a:cxn ang="0">
                    <a:pos x="72" y="8"/>
                  </a:cxn>
                  <a:cxn ang="0">
                    <a:pos x="73" y="4"/>
                  </a:cxn>
                  <a:cxn ang="0">
                    <a:pos x="70" y="0"/>
                  </a:cxn>
                  <a:cxn ang="0">
                    <a:pos x="67" y="0"/>
                  </a:cxn>
                  <a:cxn ang="0">
                    <a:pos x="65" y="1"/>
                  </a:cxn>
                </a:cxnLst>
                <a:rect l="0" t="0" r="r" b="b"/>
                <a:pathLst>
                  <a:path w="73" h="417">
                    <a:moveTo>
                      <a:pt x="65" y="1"/>
                    </a:moveTo>
                    <a:lnTo>
                      <a:pt x="65" y="1"/>
                    </a:lnTo>
                    <a:lnTo>
                      <a:pt x="60" y="9"/>
                    </a:lnTo>
                    <a:lnTo>
                      <a:pt x="56" y="18"/>
                    </a:lnTo>
                    <a:lnTo>
                      <a:pt x="53" y="28"/>
                    </a:lnTo>
                    <a:lnTo>
                      <a:pt x="50" y="38"/>
                    </a:lnTo>
                    <a:lnTo>
                      <a:pt x="49" y="5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25" y="213"/>
                    </a:lnTo>
                    <a:lnTo>
                      <a:pt x="25" y="213"/>
                    </a:lnTo>
                    <a:lnTo>
                      <a:pt x="18" y="243"/>
                    </a:lnTo>
                    <a:lnTo>
                      <a:pt x="13" y="272"/>
                    </a:lnTo>
                    <a:lnTo>
                      <a:pt x="8" y="300"/>
                    </a:lnTo>
                    <a:lnTo>
                      <a:pt x="4" y="330"/>
                    </a:lnTo>
                    <a:lnTo>
                      <a:pt x="4" y="330"/>
                    </a:lnTo>
                    <a:lnTo>
                      <a:pt x="2" y="352"/>
                    </a:lnTo>
                    <a:lnTo>
                      <a:pt x="1" y="363"/>
                    </a:lnTo>
                    <a:lnTo>
                      <a:pt x="0" y="375"/>
                    </a:lnTo>
                    <a:lnTo>
                      <a:pt x="1" y="386"/>
                    </a:lnTo>
                    <a:lnTo>
                      <a:pt x="3" y="397"/>
                    </a:lnTo>
                    <a:lnTo>
                      <a:pt x="7" y="407"/>
                    </a:lnTo>
                    <a:lnTo>
                      <a:pt x="10" y="411"/>
                    </a:lnTo>
                    <a:lnTo>
                      <a:pt x="13" y="415"/>
                    </a:lnTo>
                    <a:lnTo>
                      <a:pt x="13" y="415"/>
                    </a:lnTo>
                    <a:lnTo>
                      <a:pt x="14" y="417"/>
                    </a:lnTo>
                    <a:lnTo>
                      <a:pt x="16" y="417"/>
                    </a:lnTo>
                    <a:lnTo>
                      <a:pt x="18" y="417"/>
                    </a:lnTo>
                    <a:lnTo>
                      <a:pt x="19" y="416"/>
                    </a:lnTo>
                    <a:lnTo>
                      <a:pt x="20" y="413"/>
                    </a:lnTo>
                    <a:lnTo>
                      <a:pt x="20" y="411"/>
                    </a:lnTo>
                    <a:lnTo>
                      <a:pt x="19" y="409"/>
                    </a:lnTo>
                    <a:lnTo>
                      <a:pt x="19" y="409"/>
                    </a:lnTo>
                    <a:lnTo>
                      <a:pt x="15" y="403"/>
                    </a:lnTo>
                    <a:lnTo>
                      <a:pt x="13" y="397"/>
                    </a:lnTo>
                    <a:lnTo>
                      <a:pt x="11" y="390"/>
                    </a:lnTo>
                    <a:lnTo>
                      <a:pt x="11" y="383"/>
                    </a:lnTo>
                    <a:lnTo>
                      <a:pt x="11" y="370"/>
                    </a:lnTo>
                    <a:lnTo>
                      <a:pt x="12" y="356"/>
                    </a:lnTo>
                    <a:lnTo>
                      <a:pt x="12" y="356"/>
                    </a:lnTo>
                    <a:lnTo>
                      <a:pt x="12" y="342"/>
                    </a:lnTo>
                    <a:lnTo>
                      <a:pt x="13" y="327"/>
                    </a:lnTo>
                    <a:lnTo>
                      <a:pt x="17" y="298"/>
                    </a:lnTo>
                    <a:lnTo>
                      <a:pt x="17" y="298"/>
                    </a:lnTo>
                    <a:lnTo>
                      <a:pt x="22" y="273"/>
                    </a:lnTo>
                    <a:lnTo>
                      <a:pt x="27" y="248"/>
                    </a:lnTo>
                    <a:lnTo>
                      <a:pt x="32" y="223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55" y="90"/>
                    </a:lnTo>
                    <a:lnTo>
                      <a:pt x="55" y="90"/>
                    </a:lnTo>
                    <a:lnTo>
                      <a:pt x="57" y="69"/>
                    </a:lnTo>
                    <a:lnTo>
                      <a:pt x="59" y="47"/>
                    </a:lnTo>
                    <a:lnTo>
                      <a:pt x="60" y="36"/>
                    </a:lnTo>
                    <a:lnTo>
                      <a:pt x="63" y="26"/>
                    </a:lnTo>
                    <a:lnTo>
                      <a:pt x="67" y="1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5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1" name="chenying0907 724"/>
              <p:cNvSpPr/>
              <p:nvPr/>
            </p:nvSpPr>
            <p:spPr bwMode="auto">
              <a:xfrm>
                <a:off x="5516563" y="4291013"/>
                <a:ext cx="46038" cy="268288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61" y="44"/>
                  </a:cxn>
                  <a:cxn ang="0">
                    <a:pos x="58" y="58"/>
                  </a:cxn>
                  <a:cxn ang="0">
                    <a:pos x="56" y="84"/>
                  </a:cxn>
                  <a:cxn ang="0">
                    <a:pos x="56" y="111"/>
                  </a:cxn>
                  <a:cxn ang="0">
                    <a:pos x="52" y="180"/>
                  </a:cxn>
                  <a:cxn ang="0">
                    <a:pos x="41" y="249"/>
                  </a:cxn>
                  <a:cxn ang="0">
                    <a:pos x="33" y="280"/>
                  </a:cxn>
                  <a:cxn ang="0">
                    <a:pos x="17" y="343"/>
                  </a:cxn>
                  <a:cxn ang="0">
                    <a:pos x="4" y="408"/>
                  </a:cxn>
                  <a:cxn ang="0">
                    <a:pos x="1" y="440"/>
                  </a:cxn>
                  <a:cxn ang="0">
                    <a:pos x="0" y="472"/>
                  </a:cxn>
                  <a:cxn ang="0">
                    <a:pos x="4" y="504"/>
                  </a:cxn>
                  <a:cxn ang="0">
                    <a:pos x="4" y="506"/>
                  </a:cxn>
                  <a:cxn ang="0">
                    <a:pos x="7" y="507"/>
                  </a:cxn>
                  <a:cxn ang="0">
                    <a:pos x="12" y="505"/>
                  </a:cxn>
                  <a:cxn ang="0">
                    <a:pos x="13" y="501"/>
                  </a:cxn>
                  <a:cxn ang="0">
                    <a:pos x="10" y="485"/>
                  </a:cxn>
                  <a:cxn ang="0">
                    <a:pos x="9" y="453"/>
                  </a:cxn>
                  <a:cxn ang="0">
                    <a:pos x="11" y="420"/>
                  </a:cxn>
                  <a:cxn ang="0">
                    <a:pos x="20" y="371"/>
                  </a:cxn>
                  <a:cxn ang="0">
                    <a:pos x="36" y="306"/>
                  </a:cxn>
                  <a:cxn ang="0">
                    <a:pos x="52" y="243"/>
                  </a:cxn>
                  <a:cxn ang="0">
                    <a:pos x="57" y="214"/>
                  </a:cxn>
                  <a:cxn ang="0">
                    <a:pos x="63" y="157"/>
                  </a:cxn>
                  <a:cxn ang="0">
                    <a:pos x="65" y="128"/>
                  </a:cxn>
                  <a:cxn ang="0">
                    <a:pos x="66" y="67"/>
                  </a:cxn>
                  <a:cxn ang="0">
                    <a:pos x="67" y="60"/>
                  </a:cxn>
                  <a:cxn ang="0">
                    <a:pos x="73" y="36"/>
                  </a:cxn>
                  <a:cxn ang="0">
                    <a:pos x="84" y="6"/>
                  </a:cxn>
                  <a:cxn ang="0">
                    <a:pos x="85" y="4"/>
                  </a:cxn>
                  <a:cxn ang="0">
                    <a:pos x="83" y="1"/>
                  </a:cxn>
                  <a:cxn ang="0">
                    <a:pos x="77" y="1"/>
                  </a:cxn>
                  <a:cxn ang="0">
                    <a:pos x="75" y="3"/>
                  </a:cxn>
                </a:cxnLst>
                <a:rect l="0" t="0" r="r" b="b"/>
                <a:pathLst>
                  <a:path w="85" h="507">
                    <a:moveTo>
                      <a:pt x="75" y="3"/>
                    </a:moveTo>
                    <a:lnTo>
                      <a:pt x="75" y="3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8" y="58"/>
                    </a:lnTo>
                    <a:lnTo>
                      <a:pt x="58" y="58"/>
                    </a:lnTo>
                    <a:lnTo>
                      <a:pt x="56" y="72"/>
                    </a:lnTo>
                    <a:lnTo>
                      <a:pt x="56" y="84"/>
                    </a:lnTo>
                    <a:lnTo>
                      <a:pt x="56" y="111"/>
                    </a:lnTo>
                    <a:lnTo>
                      <a:pt x="56" y="111"/>
                    </a:lnTo>
                    <a:lnTo>
                      <a:pt x="55" y="145"/>
                    </a:lnTo>
                    <a:lnTo>
                      <a:pt x="52" y="180"/>
                    </a:lnTo>
                    <a:lnTo>
                      <a:pt x="47" y="214"/>
                    </a:lnTo>
                    <a:lnTo>
                      <a:pt x="41" y="249"/>
                    </a:lnTo>
                    <a:lnTo>
                      <a:pt x="41" y="249"/>
                    </a:lnTo>
                    <a:lnTo>
                      <a:pt x="33" y="280"/>
                    </a:lnTo>
                    <a:lnTo>
                      <a:pt x="25" y="312"/>
                    </a:lnTo>
                    <a:lnTo>
                      <a:pt x="17" y="343"/>
                    </a:lnTo>
                    <a:lnTo>
                      <a:pt x="10" y="375"/>
                    </a:lnTo>
                    <a:lnTo>
                      <a:pt x="4" y="408"/>
                    </a:lnTo>
                    <a:lnTo>
                      <a:pt x="2" y="423"/>
                    </a:lnTo>
                    <a:lnTo>
                      <a:pt x="1" y="440"/>
                    </a:lnTo>
                    <a:lnTo>
                      <a:pt x="0" y="455"/>
                    </a:lnTo>
                    <a:lnTo>
                      <a:pt x="0" y="472"/>
                    </a:lnTo>
                    <a:lnTo>
                      <a:pt x="1" y="487"/>
                    </a:lnTo>
                    <a:lnTo>
                      <a:pt x="4" y="504"/>
                    </a:lnTo>
                    <a:lnTo>
                      <a:pt x="4" y="504"/>
                    </a:lnTo>
                    <a:lnTo>
                      <a:pt x="4" y="506"/>
                    </a:lnTo>
                    <a:lnTo>
                      <a:pt x="6" y="507"/>
                    </a:lnTo>
                    <a:lnTo>
                      <a:pt x="7" y="507"/>
                    </a:lnTo>
                    <a:lnTo>
                      <a:pt x="9" y="507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1"/>
                    </a:lnTo>
                    <a:lnTo>
                      <a:pt x="13" y="501"/>
                    </a:lnTo>
                    <a:lnTo>
                      <a:pt x="10" y="485"/>
                    </a:lnTo>
                    <a:lnTo>
                      <a:pt x="9" y="469"/>
                    </a:lnTo>
                    <a:lnTo>
                      <a:pt x="9" y="453"/>
                    </a:lnTo>
                    <a:lnTo>
                      <a:pt x="10" y="437"/>
                    </a:lnTo>
                    <a:lnTo>
                      <a:pt x="11" y="420"/>
                    </a:lnTo>
                    <a:lnTo>
                      <a:pt x="13" y="403"/>
                    </a:lnTo>
                    <a:lnTo>
                      <a:pt x="20" y="371"/>
                    </a:lnTo>
                    <a:lnTo>
                      <a:pt x="28" y="338"/>
                    </a:lnTo>
                    <a:lnTo>
                      <a:pt x="36" y="306"/>
                    </a:lnTo>
                    <a:lnTo>
                      <a:pt x="44" y="274"/>
                    </a:lnTo>
                    <a:lnTo>
                      <a:pt x="52" y="243"/>
                    </a:lnTo>
                    <a:lnTo>
                      <a:pt x="52" y="243"/>
                    </a:lnTo>
                    <a:lnTo>
                      <a:pt x="57" y="214"/>
                    </a:lnTo>
                    <a:lnTo>
                      <a:pt x="61" y="186"/>
                    </a:lnTo>
                    <a:lnTo>
                      <a:pt x="63" y="157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98"/>
                    </a:lnTo>
                    <a:lnTo>
                      <a:pt x="66" y="67"/>
                    </a:lnTo>
                    <a:lnTo>
                      <a:pt x="66" y="67"/>
                    </a:lnTo>
                    <a:lnTo>
                      <a:pt x="67" y="60"/>
                    </a:lnTo>
                    <a:lnTo>
                      <a:pt x="68" y="51"/>
                    </a:lnTo>
                    <a:lnTo>
                      <a:pt x="73" y="36"/>
                    </a:lnTo>
                    <a:lnTo>
                      <a:pt x="78" y="20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4"/>
                    </a:lnTo>
                    <a:lnTo>
                      <a:pt x="84" y="2"/>
                    </a:lnTo>
                    <a:lnTo>
                      <a:pt x="83" y="1"/>
                    </a:lnTo>
                    <a:lnTo>
                      <a:pt x="82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5" y="3"/>
                    </a:lnTo>
                    <a:lnTo>
                      <a:pt x="75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2" name="chenying0907 725"/>
              <p:cNvSpPr/>
              <p:nvPr/>
            </p:nvSpPr>
            <p:spPr bwMode="auto">
              <a:xfrm>
                <a:off x="5546726" y="4252913"/>
                <a:ext cx="60325" cy="376238"/>
              </a:xfrm>
              <a:custGeom>
                <a:avLst/>
                <a:gdLst/>
                <a:ahLst/>
                <a:cxnLst>
                  <a:cxn ang="0">
                    <a:pos x="104" y="5"/>
                  </a:cxn>
                  <a:cxn ang="0">
                    <a:pos x="104" y="5"/>
                  </a:cxn>
                  <a:cxn ang="0">
                    <a:pos x="103" y="28"/>
                  </a:cxn>
                  <a:cxn ang="0">
                    <a:pos x="101" y="51"/>
                  </a:cxn>
                  <a:cxn ang="0">
                    <a:pos x="98" y="74"/>
                  </a:cxn>
                  <a:cxn ang="0">
                    <a:pos x="95" y="95"/>
                  </a:cxn>
                  <a:cxn ang="0">
                    <a:pos x="86" y="141"/>
                  </a:cxn>
                  <a:cxn ang="0">
                    <a:pos x="78" y="185"/>
                  </a:cxn>
                  <a:cxn ang="0">
                    <a:pos x="78" y="185"/>
                  </a:cxn>
                  <a:cxn ang="0">
                    <a:pos x="64" y="275"/>
                  </a:cxn>
                  <a:cxn ang="0">
                    <a:pos x="48" y="364"/>
                  </a:cxn>
                  <a:cxn ang="0">
                    <a:pos x="48" y="364"/>
                  </a:cxn>
                  <a:cxn ang="0">
                    <a:pos x="39" y="407"/>
                  </a:cxn>
                  <a:cxn ang="0">
                    <a:pos x="29" y="451"/>
                  </a:cxn>
                  <a:cxn ang="0">
                    <a:pos x="19" y="495"/>
                  </a:cxn>
                  <a:cxn ang="0">
                    <a:pos x="11" y="538"/>
                  </a:cxn>
                  <a:cxn ang="0">
                    <a:pos x="11" y="538"/>
                  </a:cxn>
                  <a:cxn ang="0">
                    <a:pos x="4" y="580"/>
                  </a:cxn>
                  <a:cxn ang="0">
                    <a:pos x="1" y="600"/>
                  </a:cxn>
                  <a:cxn ang="0">
                    <a:pos x="0" y="621"/>
                  </a:cxn>
                  <a:cxn ang="0">
                    <a:pos x="0" y="707"/>
                  </a:cxn>
                  <a:cxn ang="0">
                    <a:pos x="0" y="707"/>
                  </a:cxn>
                  <a:cxn ang="0">
                    <a:pos x="0" y="709"/>
                  </a:cxn>
                  <a:cxn ang="0">
                    <a:pos x="1" y="710"/>
                  </a:cxn>
                  <a:cxn ang="0">
                    <a:pos x="3" y="711"/>
                  </a:cxn>
                  <a:cxn ang="0">
                    <a:pos x="5" y="712"/>
                  </a:cxn>
                  <a:cxn ang="0">
                    <a:pos x="6" y="711"/>
                  </a:cxn>
                  <a:cxn ang="0">
                    <a:pos x="8" y="710"/>
                  </a:cxn>
                  <a:cxn ang="0">
                    <a:pos x="9" y="709"/>
                  </a:cxn>
                  <a:cxn ang="0">
                    <a:pos x="9" y="707"/>
                  </a:cxn>
                  <a:cxn ang="0">
                    <a:pos x="9" y="621"/>
                  </a:cxn>
                  <a:cxn ang="0">
                    <a:pos x="9" y="621"/>
                  </a:cxn>
                  <a:cxn ang="0">
                    <a:pos x="10" y="609"/>
                  </a:cxn>
                  <a:cxn ang="0">
                    <a:pos x="11" y="596"/>
                  </a:cxn>
                  <a:cxn ang="0">
                    <a:pos x="14" y="572"/>
                  </a:cxn>
                  <a:cxn ang="0">
                    <a:pos x="22" y="523"/>
                  </a:cxn>
                  <a:cxn ang="0">
                    <a:pos x="22" y="523"/>
                  </a:cxn>
                  <a:cxn ang="0">
                    <a:pos x="32" y="480"/>
                  </a:cxn>
                  <a:cxn ang="0">
                    <a:pos x="41" y="436"/>
                  </a:cxn>
                  <a:cxn ang="0">
                    <a:pos x="51" y="392"/>
                  </a:cxn>
                  <a:cxn ang="0">
                    <a:pos x="61" y="348"/>
                  </a:cxn>
                  <a:cxn ang="0">
                    <a:pos x="61" y="348"/>
                  </a:cxn>
                  <a:cxn ang="0">
                    <a:pos x="76" y="260"/>
                  </a:cxn>
                  <a:cxn ang="0">
                    <a:pos x="91" y="171"/>
                  </a:cxn>
                  <a:cxn ang="0">
                    <a:pos x="91" y="171"/>
                  </a:cxn>
                  <a:cxn ang="0">
                    <a:pos x="98" y="129"/>
                  </a:cxn>
                  <a:cxn ang="0">
                    <a:pos x="105" y="88"/>
                  </a:cxn>
                  <a:cxn ang="0">
                    <a:pos x="108" y="67"/>
                  </a:cxn>
                  <a:cxn ang="0">
                    <a:pos x="111" y="47"/>
                  </a:cxn>
                  <a:cxn ang="0">
                    <a:pos x="112" y="26"/>
                  </a:cxn>
                  <a:cxn ang="0">
                    <a:pos x="113" y="5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1"/>
                  </a:cxn>
                  <a:cxn ang="0">
                    <a:pos x="110" y="1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5" y="1"/>
                  </a:cxn>
                  <a:cxn ang="0">
                    <a:pos x="104" y="3"/>
                  </a:cxn>
                  <a:cxn ang="0">
                    <a:pos x="104" y="5"/>
                  </a:cxn>
                  <a:cxn ang="0">
                    <a:pos x="104" y="5"/>
                  </a:cxn>
                </a:cxnLst>
                <a:rect l="0" t="0" r="r" b="b"/>
                <a:pathLst>
                  <a:path w="113" h="712">
                    <a:moveTo>
                      <a:pt x="104" y="5"/>
                    </a:moveTo>
                    <a:lnTo>
                      <a:pt x="104" y="5"/>
                    </a:lnTo>
                    <a:lnTo>
                      <a:pt x="103" y="28"/>
                    </a:lnTo>
                    <a:lnTo>
                      <a:pt x="101" y="51"/>
                    </a:lnTo>
                    <a:lnTo>
                      <a:pt x="98" y="74"/>
                    </a:lnTo>
                    <a:lnTo>
                      <a:pt x="95" y="95"/>
                    </a:lnTo>
                    <a:lnTo>
                      <a:pt x="86" y="141"/>
                    </a:lnTo>
                    <a:lnTo>
                      <a:pt x="78" y="185"/>
                    </a:lnTo>
                    <a:lnTo>
                      <a:pt x="78" y="185"/>
                    </a:lnTo>
                    <a:lnTo>
                      <a:pt x="64" y="275"/>
                    </a:lnTo>
                    <a:lnTo>
                      <a:pt x="48" y="364"/>
                    </a:lnTo>
                    <a:lnTo>
                      <a:pt x="48" y="364"/>
                    </a:lnTo>
                    <a:lnTo>
                      <a:pt x="39" y="407"/>
                    </a:lnTo>
                    <a:lnTo>
                      <a:pt x="29" y="451"/>
                    </a:lnTo>
                    <a:lnTo>
                      <a:pt x="19" y="495"/>
                    </a:lnTo>
                    <a:lnTo>
                      <a:pt x="11" y="538"/>
                    </a:lnTo>
                    <a:lnTo>
                      <a:pt x="11" y="538"/>
                    </a:lnTo>
                    <a:lnTo>
                      <a:pt x="4" y="580"/>
                    </a:lnTo>
                    <a:lnTo>
                      <a:pt x="1" y="600"/>
                    </a:lnTo>
                    <a:lnTo>
                      <a:pt x="0" y="621"/>
                    </a:lnTo>
                    <a:lnTo>
                      <a:pt x="0" y="707"/>
                    </a:lnTo>
                    <a:lnTo>
                      <a:pt x="0" y="707"/>
                    </a:lnTo>
                    <a:lnTo>
                      <a:pt x="0" y="709"/>
                    </a:lnTo>
                    <a:lnTo>
                      <a:pt x="1" y="710"/>
                    </a:lnTo>
                    <a:lnTo>
                      <a:pt x="3" y="711"/>
                    </a:lnTo>
                    <a:lnTo>
                      <a:pt x="5" y="712"/>
                    </a:lnTo>
                    <a:lnTo>
                      <a:pt x="6" y="711"/>
                    </a:lnTo>
                    <a:lnTo>
                      <a:pt x="8" y="710"/>
                    </a:lnTo>
                    <a:lnTo>
                      <a:pt x="9" y="709"/>
                    </a:lnTo>
                    <a:lnTo>
                      <a:pt x="9" y="707"/>
                    </a:lnTo>
                    <a:lnTo>
                      <a:pt x="9" y="621"/>
                    </a:lnTo>
                    <a:lnTo>
                      <a:pt x="9" y="621"/>
                    </a:lnTo>
                    <a:lnTo>
                      <a:pt x="10" y="609"/>
                    </a:lnTo>
                    <a:lnTo>
                      <a:pt x="11" y="596"/>
                    </a:lnTo>
                    <a:lnTo>
                      <a:pt x="14" y="572"/>
                    </a:lnTo>
                    <a:lnTo>
                      <a:pt x="22" y="523"/>
                    </a:lnTo>
                    <a:lnTo>
                      <a:pt x="22" y="523"/>
                    </a:lnTo>
                    <a:lnTo>
                      <a:pt x="32" y="480"/>
                    </a:lnTo>
                    <a:lnTo>
                      <a:pt x="41" y="436"/>
                    </a:lnTo>
                    <a:lnTo>
                      <a:pt x="51" y="392"/>
                    </a:lnTo>
                    <a:lnTo>
                      <a:pt x="61" y="348"/>
                    </a:lnTo>
                    <a:lnTo>
                      <a:pt x="61" y="348"/>
                    </a:lnTo>
                    <a:lnTo>
                      <a:pt x="76" y="260"/>
                    </a:lnTo>
                    <a:lnTo>
                      <a:pt x="91" y="171"/>
                    </a:lnTo>
                    <a:lnTo>
                      <a:pt x="91" y="171"/>
                    </a:lnTo>
                    <a:lnTo>
                      <a:pt x="98" y="129"/>
                    </a:lnTo>
                    <a:lnTo>
                      <a:pt x="105" y="88"/>
                    </a:lnTo>
                    <a:lnTo>
                      <a:pt x="108" y="67"/>
                    </a:lnTo>
                    <a:lnTo>
                      <a:pt x="111" y="47"/>
                    </a:lnTo>
                    <a:lnTo>
                      <a:pt x="112" y="26"/>
                    </a:lnTo>
                    <a:lnTo>
                      <a:pt x="113" y="5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1"/>
                    </a:lnTo>
                    <a:lnTo>
                      <a:pt x="110" y="1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5" y="1"/>
                    </a:lnTo>
                    <a:lnTo>
                      <a:pt x="104" y="3"/>
                    </a:lnTo>
                    <a:lnTo>
                      <a:pt x="104" y="5"/>
                    </a:lnTo>
                    <a:lnTo>
                      <a:pt x="104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3" name="chenying0907 726"/>
              <p:cNvSpPr/>
              <p:nvPr/>
            </p:nvSpPr>
            <p:spPr bwMode="auto">
              <a:xfrm>
                <a:off x="5576888" y="4230688"/>
                <a:ext cx="61913" cy="415925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8" y="1"/>
                  </a:cxn>
                  <a:cxn ang="0">
                    <a:pos x="115" y="0"/>
                  </a:cxn>
                  <a:cxn ang="0">
                    <a:pos x="110" y="3"/>
                  </a:cxn>
                  <a:cxn ang="0">
                    <a:pos x="110" y="4"/>
                  </a:cxn>
                  <a:cxn ang="0">
                    <a:pos x="105" y="22"/>
                  </a:cxn>
                  <a:cxn ang="0">
                    <a:pos x="101" y="35"/>
                  </a:cxn>
                  <a:cxn ang="0">
                    <a:pos x="100" y="39"/>
                  </a:cxn>
                  <a:cxn ang="0">
                    <a:pos x="99" y="66"/>
                  </a:cxn>
                  <a:cxn ang="0">
                    <a:pos x="94" y="92"/>
                  </a:cxn>
                  <a:cxn ang="0">
                    <a:pos x="86" y="145"/>
                  </a:cxn>
                  <a:cxn ang="0">
                    <a:pos x="78" y="184"/>
                  </a:cxn>
                  <a:cxn ang="0">
                    <a:pos x="74" y="196"/>
                  </a:cxn>
                  <a:cxn ang="0">
                    <a:pos x="63" y="239"/>
                  </a:cxn>
                  <a:cxn ang="0">
                    <a:pos x="57" y="281"/>
                  </a:cxn>
                  <a:cxn ang="0">
                    <a:pos x="50" y="334"/>
                  </a:cxn>
                  <a:cxn ang="0">
                    <a:pos x="44" y="386"/>
                  </a:cxn>
                  <a:cxn ang="0">
                    <a:pos x="39" y="437"/>
                  </a:cxn>
                  <a:cxn ang="0">
                    <a:pos x="15" y="588"/>
                  </a:cxn>
                  <a:cxn ang="0">
                    <a:pos x="8" y="635"/>
                  </a:cxn>
                  <a:cxn ang="0">
                    <a:pos x="4" y="682"/>
                  </a:cxn>
                  <a:cxn ang="0">
                    <a:pos x="5" y="704"/>
                  </a:cxn>
                  <a:cxn ang="0">
                    <a:pos x="7" y="750"/>
                  </a:cxn>
                  <a:cxn ang="0">
                    <a:pos x="6" y="773"/>
                  </a:cxn>
                  <a:cxn ang="0">
                    <a:pos x="3" y="774"/>
                  </a:cxn>
                  <a:cxn ang="0">
                    <a:pos x="0" y="778"/>
                  </a:cxn>
                  <a:cxn ang="0">
                    <a:pos x="0" y="782"/>
                  </a:cxn>
                  <a:cxn ang="0">
                    <a:pos x="2" y="785"/>
                  </a:cxn>
                  <a:cxn ang="0">
                    <a:pos x="6" y="787"/>
                  </a:cxn>
                  <a:cxn ang="0">
                    <a:pos x="10" y="787"/>
                  </a:cxn>
                  <a:cxn ang="0">
                    <a:pos x="13" y="785"/>
                  </a:cxn>
                  <a:cxn ang="0">
                    <a:pos x="15" y="782"/>
                  </a:cxn>
                  <a:cxn ang="0">
                    <a:pos x="16" y="736"/>
                  </a:cxn>
                  <a:cxn ang="0">
                    <a:pos x="14" y="691"/>
                  </a:cxn>
                  <a:cxn ang="0">
                    <a:pos x="14" y="663"/>
                  </a:cxn>
                  <a:cxn ang="0">
                    <a:pos x="21" y="609"/>
                  </a:cxn>
                  <a:cxn ang="0">
                    <a:pos x="25" y="583"/>
                  </a:cxn>
                  <a:cxn ang="0">
                    <a:pos x="48" y="436"/>
                  </a:cxn>
                  <a:cxn ang="0">
                    <a:pos x="53" y="386"/>
                  </a:cxn>
                  <a:cxn ang="0">
                    <a:pos x="56" y="360"/>
                  </a:cxn>
                  <a:cxn ang="0">
                    <a:pos x="68" y="283"/>
                  </a:cxn>
                  <a:cxn ang="0">
                    <a:pos x="87" y="182"/>
                  </a:cxn>
                  <a:cxn ang="0">
                    <a:pos x="93" y="156"/>
                  </a:cxn>
                  <a:cxn ang="0">
                    <a:pos x="108" y="76"/>
                  </a:cxn>
                  <a:cxn ang="0">
                    <a:pos x="109" y="67"/>
                  </a:cxn>
                  <a:cxn ang="0">
                    <a:pos x="110" y="39"/>
                  </a:cxn>
                  <a:cxn ang="0">
                    <a:pos x="110" y="35"/>
                  </a:cxn>
                  <a:cxn ang="0">
                    <a:pos x="114" y="22"/>
                  </a:cxn>
                  <a:cxn ang="0">
                    <a:pos x="119" y="4"/>
                  </a:cxn>
                </a:cxnLst>
                <a:rect l="0" t="0" r="r" b="b"/>
                <a:pathLst>
                  <a:path w="119" h="787">
                    <a:moveTo>
                      <a:pt x="119" y="4"/>
                    </a:moveTo>
                    <a:lnTo>
                      <a:pt x="119" y="4"/>
                    </a:lnTo>
                    <a:lnTo>
                      <a:pt x="119" y="3"/>
                    </a:lnTo>
                    <a:lnTo>
                      <a:pt x="118" y="1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10" y="3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08" y="13"/>
                    </a:lnTo>
                    <a:lnTo>
                      <a:pt x="105" y="22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0" y="39"/>
                    </a:lnTo>
                    <a:lnTo>
                      <a:pt x="100" y="39"/>
                    </a:lnTo>
                    <a:lnTo>
                      <a:pt x="100" y="53"/>
                    </a:lnTo>
                    <a:lnTo>
                      <a:pt x="99" y="66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0" y="118"/>
                    </a:lnTo>
                    <a:lnTo>
                      <a:pt x="86" y="145"/>
                    </a:lnTo>
                    <a:lnTo>
                      <a:pt x="81" y="170"/>
                    </a:lnTo>
                    <a:lnTo>
                      <a:pt x="78" y="184"/>
                    </a:lnTo>
                    <a:lnTo>
                      <a:pt x="74" y="196"/>
                    </a:lnTo>
                    <a:lnTo>
                      <a:pt x="74" y="196"/>
                    </a:lnTo>
                    <a:lnTo>
                      <a:pt x="69" y="217"/>
                    </a:lnTo>
                    <a:lnTo>
                      <a:pt x="63" y="239"/>
                    </a:lnTo>
                    <a:lnTo>
                      <a:pt x="60" y="259"/>
                    </a:lnTo>
                    <a:lnTo>
                      <a:pt x="57" y="281"/>
                    </a:lnTo>
                    <a:lnTo>
                      <a:pt x="57" y="281"/>
                    </a:lnTo>
                    <a:lnTo>
                      <a:pt x="50" y="334"/>
                    </a:lnTo>
                    <a:lnTo>
                      <a:pt x="47" y="359"/>
                    </a:lnTo>
                    <a:lnTo>
                      <a:pt x="44" y="386"/>
                    </a:lnTo>
                    <a:lnTo>
                      <a:pt x="44" y="386"/>
                    </a:lnTo>
                    <a:lnTo>
                      <a:pt x="39" y="437"/>
                    </a:lnTo>
                    <a:lnTo>
                      <a:pt x="30" y="488"/>
                    </a:lnTo>
                    <a:lnTo>
                      <a:pt x="15" y="588"/>
                    </a:lnTo>
                    <a:lnTo>
                      <a:pt x="15" y="588"/>
                    </a:lnTo>
                    <a:lnTo>
                      <a:pt x="8" y="635"/>
                    </a:lnTo>
                    <a:lnTo>
                      <a:pt x="5" y="658"/>
                    </a:lnTo>
                    <a:lnTo>
                      <a:pt x="4" y="682"/>
                    </a:lnTo>
                    <a:lnTo>
                      <a:pt x="4" y="682"/>
                    </a:lnTo>
                    <a:lnTo>
                      <a:pt x="5" y="704"/>
                    </a:lnTo>
                    <a:lnTo>
                      <a:pt x="6" y="727"/>
                    </a:lnTo>
                    <a:lnTo>
                      <a:pt x="7" y="750"/>
                    </a:lnTo>
                    <a:lnTo>
                      <a:pt x="6" y="773"/>
                    </a:lnTo>
                    <a:lnTo>
                      <a:pt x="6" y="773"/>
                    </a:lnTo>
                    <a:lnTo>
                      <a:pt x="4" y="773"/>
                    </a:lnTo>
                    <a:lnTo>
                      <a:pt x="3" y="774"/>
                    </a:lnTo>
                    <a:lnTo>
                      <a:pt x="2" y="776"/>
                    </a:lnTo>
                    <a:lnTo>
                      <a:pt x="0" y="778"/>
                    </a:lnTo>
                    <a:lnTo>
                      <a:pt x="0" y="782"/>
                    </a:lnTo>
                    <a:lnTo>
                      <a:pt x="0" y="782"/>
                    </a:lnTo>
                    <a:lnTo>
                      <a:pt x="0" y="784"/>
                    </a:lnTo>
                    <a:lnTo>
                      <a:pt x="2" y="785"/>
                    </a:lnTo>
                    <a:lnTo>
                      <a:pt x="4" y="786"/>
                    </a:lnTo>
                    <a:lnTo>
                      <a:pt x="6" y="787"/>
                    </a:lnTo>
                    <a:lnTo>
                      <a:pt x="10" y="787"/>
                    </a:lnTo>
                    <a:lnTo>
                      <a:pt x="10" y="787"/>
                    </a:lnTo>
                    <a:lnTo>
                      <a:pt x="12" y="786"/>
                    </a:lnTo>
                    <a:lnTo>
                      <a:pt x="13" y="785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6" y="759"/>
                    </a:lnTo>
                    <a:lnTo>
                      <a:pt x="16" y="736"/>
                    </a:lnTo>
                    <a:lnTo>
                      <a:pt x="14" y="691"/>
                    </a:lnTo>
                    <a:lnTo>
                      <a:pt x="14" y="691"/>
                    </a:lnTo>
                    <a:lnTo>
                      <a:pt x="14" y="677"/>
                    </a:lnTo>
                    <a:lnTo>
                      <a:pt x="14" y="663"/>
                    </a:lnTo>
                    <a:lnTo>
                      <a:pt x="17" y="636"/>
                    </a:lnTo>
                    <a:lnTo>
                      <a:pt x="21" y="609"/>
                    </a:lnTo>
                    <a:lnTo>
                      <a:pt x="25" y="583"/>
                    </a:lnTo>
                    <a:lnTo>
                      <a:pt x="25" y="583"/>
                    </a:lnTo>
                    <a:lnTo>
                      <a:pt x="41" y="484"/>
                    </a:lnTo>
                    <a:lnTo>
                      <a:pt x="48" y="436"/>
                    </a:lnTo>
                    <a:lnTo>
                      <a:pt x="51" y="411"/>
                    </a:lnTo>
                    <a:lnTo>
                      <a:pt x="53" y="386"/>
                    </a:lnTo>
                    <a:lnTo>
                      <a:pt x="53" y="386"/>
                    </a:lnTo>
                    <a:lnTo>
                      <a:pt x="56" y="360"/>
                    </a:lnTo>
                    <a:lnTo>
                      <a:pt x="59" y="335"/>
                    </a:lnTo>
                    <a:lnTo>
                      <a:pt x="68" y="283"/>
                    </a:lnTo>
                    <a:lnTo>
                      <a:pt x="77" y="23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93" y="156"/>
                    </a:lnTo>
                    <a:lnTo>
                      <a:pt x="98" y="129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09" y="67"/>
                    </a:lnTo>
                    <a:lnTo>
                      <a:pt x="110" y="58"/>
                    </a:lnTo>
                    <a:lnTo>
                      <a:pt x="110" y="39"/>
                    </a:lnTo>
                    <a:lnTo>
                      <a:pt x="110" y="39"/>
                    </a:lnTo>
                    <a:lnTo>
                      <a:pt x="110" y="35"/>
                    </a:lnTo>
                    <a:lnTo>
                      <a:pt x="111" y="31"/>
                    </a:lnTo>
                    <a:lnTo>
                      <a:pt x="114" y="22"/>
                    </a:lnTo>
                    <a:lnTo>
                      <a:pt x="117" y="1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4" name="chenying0907 727"/>
              <p:cNvSpPr/>
              <p:nvPr/>
            </p:nvSpPr>
            <p:spPr bwMode="auto">
              <a:xfrm>
                <a:off x="5589588" y="4140200"/>
                <a:ext cx="90488" cy="552450"/>
              </a:xfrm>
              <a:custGeom>
                <a:avLst/>
                <a:gdLst/>
                <a:ahLst/>
                <a:cxnLst>
                  <a:cxn ang="0">
                    <a:pos x="161" y="4"/>
                  </a:cxn>
                  <a:cxn ang="0">
                    <a:pos x="159" y="73"/>
                  </a:cxn>
                  <a:cxn ang="0">
                    <a:pos x="153" y="141"/>
                  </a:cxn>
                  <a:cxn ang="0">
                    <a:pos x="142" y="208"/>
                  </a:cxn>
                  <a:cxn ang="0">
                    <a:pos x="125" y="276"/>
                  </a:cxn>
                  <a:cxn ang="0">
                    <a:pos x="109" y="340"/>
                  </a:cxn>
                  <a:cxn ang="0">
                    <a:pos x="87" y="436"/>
                  </a:cxn>
                  <a:cxn ang="0">
                    <a:pos x="77" y="503"/>
                  </a:cxn>
                  <a:cxn ang="0">
                    <a:pos x="73" y="536"/>
                  </a:cxn>
                  <a:cxn ang="0">
                    <a:pos x="63" y="599"/>
                  </a:cxn>
                  <a:cxn ang="0">
                    <a:pos x="47" y="695"/>
                  </a:cxn>
                  <a:cxn ang="0">
                    <a:pos x="39" y="759"/>
                  </a:cxn>
                  <a:cxn ang="0">
                    <a:pos x="38" y="791"/>
                  </a:cxn>
                  <a:cxn ang="0">
                    <a:pos x="33" y="856"/>
                  </a:cxn>
                  <a:cxn ang="0">
                    <a:pos x="22" y="920"/>
                  </a:cxn>
                  <a:cxn ang="0">
                    <a:pos x="10" y="973"/>
                  </a:cxn>
                  <a:cxn ang="0">
                    <a:pos x="1" y="1025"/>
                  </a:cxn>
                  <a:cxn ang="0">
                    <a:pos x="0" y="1028"/>
                  </a:cxn>
                  <a:cxn ang="0">
                    <a:pos x="0" y="1038"/>
                  </a:cxn>
                  <a:cxn ang="0">
                    <a:pos x="1" y="1041"/>
                  </a:cxn>
                  <a:cxn ang="0">
                    <a:pos x="5" y="1042"/>
                  </a:cxn>
                  <a:cxn ang="0">
                    <a:pos x="9" y="1041"/>
                  </a:cxn>
                  <a:cxn ang="0">
                    <a:pos x="10" y="1038"/>
                  </a:cxn>
                  <a:cxn ang="0">
                    <a:pos x="11" y="1021"/>
                  </a:cxn>
                  <a:cxn ang="0">
                    <a:pos x="16" y="988"/>
                  </a:cxn>
                  <a:cxn ang="0">
                    <a:pos x="27" y="938"/>
                  </a:cxn>
                  <a:cxn ang="0">
                    <a:pos x="34" y="905"/>
                  </a:cxn>
                  <a:cxn ang="0">
                    <a:pos x="44" y="849"/>
                  </a:cxn>
                  <a:cxn ang="0">
                    <a:pos x="48" y="791"/>
                  </a:cxn>
                  <a:cxn ang="0">
                    <a:pos x="49" y="759"/>
                  </a:cxn>
                  <a:cxn ang="0">
                    <a:pos x="57" y="695"/>
                  </a:cxn>
                  <a:cxn ang="0">
                    <a:pos x="74" y="600"/>
                  </a:cxn>
                  <a:cxn ang="0">
                    <a:pos x="82" y="536"/>
                  </a:cxn>
                  <a:cxn ang="0">
                    <a:pos x="86" y="501"/>
                  </a:cxn>
                  <a:cxn ang="0">
                    <a:pos x="97" y="431"/>
                  </a:cxn>
                  <a:cxn ang="0">
                    <a:pos x="113" y="362"/>
                  </a:cxn>
                  <a:cxn ang="0">
                    <a:pos x="140" y="261"/>
                  </a:cxn>
                  <a:cxn ang="0">
                    <a:pos x="148" y="229"/>
                  </a:cxn>
                  <a:cxn ang="0">
                    <a:pos x="160" y="166"/>
                  </a:cxn>
                  <a:cxn ang="0">
                    <a:pos x="168" y="101"/>
                  </a:cxn>
                  <a:cxn ang="0">
                    <a:pos x="171" y="37"/>
                  </a:cxn>
                  <a:cxn ang="0">
                    <a:pos x="171" y="4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3" y="1"/>
                  </a:cxn>
                  <a:cxn ang="0">
                    <a:pos x="161" y="4"/>
                  </a:cxn>
                </a:cxnLst>
                <a:rect l="0" t="0" r="r" b="b"/>
                <a:pathLst>
                  <a:path w="171" h="1042">
                    <a:moveTo>
                      <a:pt x="161" y="4"/>
                    </a:moveTo>
                    <a:lnTo>
                      <a:pt x="161" y="4"/>
                    </a:lnTo>
                    <a:lnTo>
                      <a:pt x="161" y="39"/>
                    </a:lnTo>
                    <a:lnTo>
                      <a:pt x="159" y="73"/>
                    </a:lnTo>
                    <a:lnTo>
                      <a:pt x="156" y="107"/>
                    </a:lnTo>
                    <a:lnTo>
                      <a:pt x="153" y="141"/>
                    </a:lnTo>
                    <a:lnTo>
                      <a:pt x="148" y="175"/>
                    </a:lnTo>
                    <a:lnTo>
                      <a:pt x="142" y="208"/>
                    </a:lnTo>
                    <a:lnTo>
                      <a:pt x="135" y="242"/>
                    </a:lnTo>
                    <a:lnTo>
                      <a:pt x="125" y="276"/>
                    </a:lnTo>
                    <a:lnTo>
                      <a:pt x="125" y="276"/>
                    </a:lnTo>
                    <a:lnTo>
                      <a:pt x="109" y="340"/>
                    </a:lnTo>
                    <a:lnTo>
                      <a:pt x="94" y="404"/>
                    </a:lnTo>
                    <a:lnTo>
                      <a:pt x="87" y="436"/>
                    </a:lnTo>
                    <a:lnTo>
                      <a:pt x="82" y="470"/>
                    </a:lnTo>
                    <a:lnTo>
                      <a:pt x="77" y="503"/>
                    </a:lnTo>
                    <a:lnTo>
                      <a:pt x="73" y="536"/>
                    </a:lnTo>
                    <a:lnTo>
                      <a:pt x="73" y="536"/>
                    </a:lnTo>
                    <a:lnTo>
                      <a:pt x="68" y="568"/>
                    </a:lnTo>
                    <a:lnTo>
                      <a:pt x="63" y="599"/>
                    </a:lnTo>
                    <a:lnTo>
                      <a:pt x="52" y="663"/>
                    </a:lnTo>
                    <a:lnTo>
                      <a:pt x="47" y="695"/>
                    </a:lnTo>
                    <a:lnTo>
                      <a:pt x="43" y="727"/>
                    </a:lnTo>
                    <a:lnTo>
                      <a:pt x="39" y="759"/>
                    </a:lnTo>
                    <a:lnTo>
                      <a:pt x="38" y="791"/>
                    </a:lnTo>
                    <a:lnTo>
                      <a:pt x="38" y="791"/>
                    </a:lnTo>
                    <a:lnTo>
                      <a:pt x="36" y="824"/>
                    </a:lnTo>
                    <a:lnTo>
                      <a:pt x="33" y="856"/>
                    </a:lnTo>
                    <a:lnTo>
                      <a:pt x="28" y="888"/>
                    </a:lnTo>
                    <a:lnTo>
                      <a:pt x="22" y="920"/>
                    </a:lnTo>
                    <a:lnTo>
                      <a:pt x="22" y="920"/>
                    </a:lnTo>
                    <a:lnTo>
                      <a:pt x="10" y="973"/>
                    </a:lnTo>
                    <a:lnTo>
                      <a:pt x="4" y="999"/>
                    </a:lnTo>
                    <a:lnTo>
                      <a:pt x="1" y="1025"/>
                    </a:lnTo>
                    <a:lnTo>
                      <a:pt x="1" y="1025"/>
                    </a:lnTo>
                    <a:lnTo>
                      <a:pt x="0" y="1028"/>
                    </a:lnTo>
                    <a:lnTo>
                      <a:pt x="0" y="1038"/>
                    </a:lnTo>
                    <a:lnTo>
                      <a:pt x="0" y="1038"/>
                    </a:lnTo>
                    <a:lnTo>
                      <a:pt x="0" y="1040"/>
                    </a:lnTo>
                    <a:lnTo>
                      <a:pt x="1" y="1041"/>
                    </a:lnTo>
                    <a:lnTo>
                      <a:pt x="3" y="1042"/>
                    </a:lnTo>
                    <a:lnTo>
                      <a:pt x="5" y="1042"/>
                    </a:lnTo>
                    <a:lnTo>
                      <a:pt x="6" y="1042"/>
                    </a:lnTo>
                    <a:lnTo>
                      <a:pt x="9" y="1041"/>
                    </a:lnTo>
                    <a:lnTo>
                      <a:pt x="10" y="1040"/>
                    </a:lnTo>
                    <a:lnTo>
                      <a:pt x="10" y="1038"/>
                    </a:lnTo>
                    <a:lnTo>
                      <a:pt x="10" y="1038"/>
                    </a:lnTo>
                    <a:lnTo>
                      <a:pt x="11" y="1021"/>
                    </a:lnTo>
                    <a:lnTo>
                      <a:pt x="13" y="1005"/>
                    </a:lnTo>
                    <a:lnTo>
                      <a:pt x="16" y="988"/>
                    </a:lnTo>
                    <a:lnTo>
                      <a:pt x="19" y="972"/>
                    </a:lnTo>
                    <a:lnTo>
                      <a:pt x="27" y="938"/>
                    </a:lnTo>
                    <a:lnTo>
                      <a:pt x="34" y="905"/>
                    </a:lnTo>
                    <a:lnTo>
                      <a:pt x="34" y="905"/>
                    </a:lnTo>
                    <a:lnTo>
                      <a:pt x="39" y="878"/>
                    </a:lnTo>
                    <a:lnTo>
                      <a:pt x="44" y="849"/>
                    </a:lnTo>
                    <a:lnTo>
                      <a:pt x="47" y="820"/>
                    </a:lnTo>
                    <a:lnTo>
                      <a:pt x="48" y="791"/>
                    </a:lnTo>
                    <a:lnTo>
                      <a:pt x="48" y="791"/>
                    </a:lnTo>
                    <a:lnTo>
                      <a:pt x="49" y="759"/>
                    </a:lnTo>
                    <a:lnTo>
                      <a:pt x="52" y="727"/>
                    </a:lnTo>
                    <a:lnTo>
                      <a:pt x="57" y="695"/>
                    </a:lnTo>
                    <a:lnTo>
                      <a:pt x="62" y="663"/>
                    </a:lnTo>
                    <a:lnTo>
                      <a:pt x="74" y="600"/>
                    </a:lnTo>
                    <a:lnTo>
                      <a:pt x="78" y="568"/>
                    </a:lnTo>
                    <a:lnTo>
                      <a:pt x="82" y="536"/>
                    </a:lnTo>
                    <a:lnTo>
                      <a:pt x="82" y="536"/>
                    </a:lnTo>
                    <a:lnTo>
                      <a:pt x="86" y="501"/>
                    </a:lnTo>
                    <a:lnTo>
                      <a:pt x="91" y="465"/>
                    </a:lnTo>
                    <a:lnTo>
                      <a:pt x="97" y="431"/>
                    </a:lnTo>
                    <a:lnTo>
                      <a:pt x="105" y="396"/>
                    </a:lnTo>
                    <a:lnTo>
                      <a:pt x="113" y="362"/>
                    </a:lnTo>
                    <a:lnTo>
                      <a:pt x="121" y="328"/>
                    </a:lnTo>
                    <a:lnTo>
                      <a:pt x="140" y="261"/>
                    </a:lnTo>
                    <a:lnTo>
                      <a:pt x="140" y="261"/>
                    </a:lnTo>
                    <a:lnTo>
                      <a:pt x="148" y="229"/>
                    </a:lnTo>
                    <a:lnTo>
                      <a:pt x="154" y="197"/>
                    </a:lnTo>
                    <a:lnTo>
                      <a:pt x="160" y="166"/>
                    </a:lnTo>
                    <a:lnTo>
                      <a:pt x="164" y="134"/>
                    </a:lnTo>
                    <a:lnTo>
                      <a:pt x="168" y="101"/>
                    </a:lnTo>
                    <a:lnTo>
                      <a:pt x="170" y="69"/>
                    </a:lnTo>
                    <a:lnTo>
                      <a:pt x="171" y="37"/>
                    </a:lnTo>
                    <a:lnTo>
                      <a:pt x="171" y="4"/>
                    </a:lnTo>
                    <a:lnTo>
                      <a:pt x="171" y="4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1" y="2"/>
                    </a:lnTo>
                    <a:lnTo>
                      <a:pt x="161" y="4"/>
                    </a:lnTo>
                    <a:lnTo>
                      <a:pt x="161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5" name="chenying0907 728"/>
              <p:cNvSpPr/>
              <p:nvPr/>
            </p:nvSpPr>
            <p:spPr bwMode="auto">
              <a:xfrm>
                <a:off x="5608638" y="4162425"/>
                <a:ext cx="123825" cy="544513"/>
              </a:xfrm>
              <a:custGeom>
                <a:avLst/>
                <a:gdLst/>
                <a:ahLst/>
                <a:cxnLst>
                  <a:cxn ang="0">
                    <a:pos x="226" y="1"/>
                  </a:cxn>
                  <a:cxn ang="0">
                    <a:pos x="209" y="14"/>
                  </a:cxn>
                  <a:cxn ang="0">
                    <a:pos x="198" y="30"/>
                  </a:cxn>
                  <a:cxn ang="0">
                    <a:pos x="192" y="48"/>
                  </a:cxn>
                  <a:cxn ang="0">
                    <a:pos x="187" y="69"/>
                  </a:cxn>
                  <a:cxn ang="0">
                    <a:pos x="177" y="145"/>
                  </a:cxn>
                  <a:cxn ang="0">
                    <a:pos x="164" y="219"/>
                  </a:cxn>
                  <a:cxn ang="0">
                    <a:pos x="156" y="254"/>
                  </a:cxn>
                  <a:cxn ang="0">
                    <a:pos x="142" y="357"/>
                  </a:cxn>
                  <a:cxn ang="0">
                    <a:pos x="136" y="392"/>
                  </a:cxn>
                  <a:cxn ang="0">
                    <a:pos x="116" y="498"/>
                  </a:cxn>
                  <a:cxn ang="0">
                    <a:pos x="109" y="533"/>
                  </a:cxn>
                  <a:cxn ang="0">
                    <a:pos x="81" y="637"/>
                  </a:cxn>
                  <a:cxn ang="0">
                    <a:pos x="62" y="707"/>
                  </a:cxn>
                  <a:cxn ang="0">
                    <a:pos x="49" y="779"/>
                  </a:cxn>
                  <a:cxn ang="0">
                    <a:pos x="45" y="813"/>
                  </a:cxn>
                  <a:cxn ang="0">
                    <a:pos x="43" y="847"/>
                  </a:cxn>
                  <a:cxn ang="0">
                    <a:pos x="38" y="878"/>
                  </a:cxn>
                  <a:cxn ang="0">
                    <a:pos x="34" y="910"/>
                  </a:cxn>
                  <a:cxn ang="0">
                    <a:pos x="31" y="924"/>
                  </a:cxn>
                  <a:cxn ang="0">
                    <a:pos x="24" y="951"/>
                  </a:cxn>
                  <a:cxn ang="0">
                    <a:pos x="20" y="965"/>
                  </a:cxn>
                  <a:cxn ang="0">
                    <a:pos x="12" y="999"/>
                  </a:cxn>
                  <a:cxn ang="0">
                    <a:pos x="8" y="1010"/>
                  </a:cxn>
                  <a:cxn ang="0">
                    <a:pos x="3" y="1010"/>
                  </a:cxn>
                  <a:cxn ang="0">
                    <a:pos x="0" y="1014"/>
                  </a:cxn>
                  <a:cxn ang="0">
                    <a:pos x="0" y="1024"/>
                  </a:cxn>
                  <a:cxn ang="0">
                    <a:pos x="4" y="1029"/>
                  </a:cxn>
                  <a:cxn ang="0">
                    <a:pos x="9" y="1027"/>
                  </a:cxn>
                  <a:cxn ang="0">
                    <a:pos x="12" y="1021"/>
                  </a:cxn>
                  <a:cxn ang="0">
                    <a:pos x="18" y="1007"/>
                  </a:cxn>
                  <a:cxn ang="0">
                    <a:pos x="24" y="987"/>
                  </a:cxn>
                  <a:cxn ang="0">
                    <a:pos x="31" y="964"/>
                  </a:cxn>
                  <a:cxn ang="0">
                    <a:pos x="38" y="940"/>
                  </a:cxn>
                  <a:cxn ang="0">
                    <a:pos x="42" y="912"/>
                  </a:cxn>
                  <a:cxn ang="0">
                    <a:pos x="45" y="884"/>
                  </a:cxn>
                  <a:cxn ang="0">
                    <a:pos x="48" y="869"/>
                  </a:cxn>
                  <a:cxn ang="0">
                    <a:pos x="54" y="822"/>
                  </a:cxn>
                  <a:cxn ang="0">
                    <a:pos x="57" y="786"/>
                  </a:cxn>
                  <a:cxn ang="0">
                    <a:pos x="70" y="715"/>
                  </a:cxn>
                  <a:cxn ang="0">
                    <a:pos x="79" y="680"/>
                  </a:cxn>
                  <a:cxn ang="0">
                    <a:pos x="100" y="607"/>
                  </a:cxn>
                  <a:cxn ang="0">
                    <a:pos x="118" y="534"/>
                  </a:cxn>
                  <a:cxn ang="0">
                    <a:pos x="133" y="467"/>
                  </a:cxn>
                  <a:cxn ang="0">
                    <a:pos x="144" y="399"/>
                  </a:cxn>
                  <a:cxn ang="0">
                    <a:pos x="164" y="263"/>
                  </a:cxn>
                  <a:cxn ang="0">
                    <a:pos x="176" y="194"/>
                  </a:cxn>
                  <a:cxn ang="0">
                    <a:pos x="188" y="126"/>
                  </a:cxn>
                  <a:cxn ang="0">
                    <a:pos x="193" y="94"/>
                  </a:cxn>
                  <a:cxn ang="0">
                    <a:pos x="198" y="61"/>
                  </a:cxn>
                  <a:cxn ang="0">
                    <a:pos x="205" y="38"/>
                  </a:cxn>
                  <a:cxn ang="0">
                    <a:pos x="213" y="25"/>
                  </a:cxn>
                  <a:cxn ang="0">
                    <a:pos x="224" y="13"/>
                  </a:cxn>
                  <a:cxn ang="0">
                    <a:pos x="230" y="9"/>
                  </a:cxn>
                  <a:cxn ang="0">
                    <a:pos x="232" y="5"/>
                  </a:cxn>
                  <a:cxn ang="0">
                    <a:pos x="232" y="2"/>
                  </a:cxn>
                  <a:cxn ang="0">
                    <a:pos x="229" y="0"/>
                  </a:cxn>
                  <a:cxn ang="0">
                    <a:pos x="226" y="1"/>
                  </a:cxn>
                </a:cxnLst>
                <a:rect l="0" t="0" r="r" b="b"/>
                <a:pathLst>
                  <a:path w="232" h="1029">
                    <a:moveTo>
                      <a:pt x="226" y="1"/>
                    </a:moveTo>
                    <a:lnTo>
                      <a:pt x="226" y="1"/>
                    </a:lnTo>
                    <a:lnTo>
                      <a:pt x="216" y="7"/>
                    </a:lnTo>
                    <a:lnTo>
                      <a:pt x="209" y="14"/>
                    </a:lnTo>
                    <a:lnTo>
                      <a:pt x="203" y="22"/>
                    </a:lnTo>
                    <a:lnTo>
                      <a:pt x="198" y="30"/>
                    </a:lnTo>
                    <a:lnTo>
                      <a:pt x="195" y="39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7" y="69"/>
                    </a:lnTo>
                    <a:lnTo>
                      <a:pt x="187" y="69"/>
                    </a:lnTo>
                    <a:lnTo>
                      <a:pt x="177" y="145"/>
                    </a:lnTo>
                    <a:lnTo>
                      <a:pt x="171" y="182"/>
                    </a:lnTo>
                    <a:lnTo>
                      <a:pt x="164" y="219"/>
                    </a:lnTo>
                    <a:lnTo>
                      <a:pt x="164" y="219"/>
                    </a:lnTo>
                    <a:lnTo>
                      <a:pt x="156" y="254"/>
                    </a:lnTo>
                    <a:lnTo>
                      <a:pt x="151" y="288"/>
                    </a:lnTo>
                    <a:lnTo>
                      <a:pt x="142" y="357"/>
                    </a:lnTo>
                    <a:lnTo>
                      <a:pt x="142" y="357"/>
                    </a:lnTo>
                    <a:lnTo>
                      <a:pt x="136" y="392"/>
                    </a:lnTo>
                    <a:lnTo>
                      <a:pt x="130" y="428"/>
                    </a:lnTo>
                    <a:lnTo>
                      <a:pt x="116" y="498"/>
                    </a:lnTo>
                    <a:lnTo>
                      <a:pt x="116" y="498"/>
                    </a:lnTo>
                    <a:lnTo>
                      <a:pt x="109" y="533"/>
                    </a:lnTo>
                    <a:lnTo>
                      <a:pt x="100" y="568"/>
                    </a:lnTo>
                    <a:lnTo>
                      <a:pt x="81" y="637"/>
                    </a:lnTo>
                    <a:lnTo>
                      <a:pt x="71" y="672"/>
                    </a:lnTo>
                    <a:lnTo>
                      <a:pt x="62" y="707"/>
                    </a:lnTo>
                    <a:lnTo>
                      <a:pt x="54" y="743"/>
                    </a:lnTo>
                    <a:lnTo>
                      <a:pt x="49" y="779"/>
                    </a:lnTo>
                    <a:lnTo>
                      <a:pt x="49" y="779"/>
                    </a:lnTo>
                    <a:lnTo>
                      <a:pt x="45" y="813"/>
                    </a:lnTo>
                    <a:lnTo>
                      <a:pt x="43" y="847"/>
                    </a:lnTo>
                    <a:lnTo>
                      <a:pt x="43" y="847"/>
                    </a:lnTo>
                    <a:lnTo>
                      <a:pt x="41" y="862"/>
                    </a:lnTo>
                    <a:lnTo>
                      <a:pt x="38" y="878"/>
                    </a:lnTo>
                    <a:lnTo>
                      <a:pt x="35" y="894"/>
                    </a:lnTo>
                    <a:lnTo>
                      <a:pt x="34" y="910"/>
                    </a:lnTo>
                    <a:lnTo>
                      <a:pt x="34" y="910"/>
                    </a:lnTo>
                    <a:lnTo>
                      <a:pt x="31" y="924"/>
                    </a:lnTo>
                    <a:lnTo>
                      <a:pt x="28" y="938"/>
                    </a:lnTo>
                    <a:lnTo>
                      <a:pt x="24" y="951"/>
                    </a:lnTo>
                    <a:lnTo>
                      <a:pt x="20" y="965"/>
                    </a:lnTo>
                    <a:lnTo>
                      <a:pt x="20" y="965"/>
                    </a:lnTo>
                    <a:lnTo>
                      <a:pt x="15" y="987"/>
                    </a:lnTo>
                    <a:lnTo>
                      <a:pt x="12" y="999"/>
                    </a:lnTo>
                    <a:lnTo>
                      <a:pt x="8" y="1010"/>
                    </a:lnTo>
                    <a:lnTo>
                      <a:pt x="8" y="1010"/>
                    </a:lnTo>
                    <a:lnTo>
                      <a:pt x="5" y="1010"/>
                    </a:lnTo>
                    <a:lnTo>
                      <a:pt x="3" y="1010"/>
                    </a:lnTo>
                    <a:lnTo>
                      <a:pt x="0" y="1012"/>
                    </a:lnTo>
                    <a:lnTo>
                      <a:pt x="0" y="1014"/>
                    </a:lnTo>
                    <a:lnTo>
                      <a:pt x="0" y="1024"/>
                    </a:lnTo>
                    <a:lnTo>
                      <a:pt x="0" y="1024"/>
                    </a:lnTo>
                    <a:lnTo>
                      <a:pt x="1" y="1027"/>
                    </a:lnTo>
                    <a:lnTo>
                      <a:pt x="4" y="1029"/>
                    </a:lnTo>
                    <a:lnTo>
                      <a:pt x="7" y="1028"/>
                    </a:lnTo>
                    <a:lnTo>
                      <a:pt x="9" y="1027"/>
                    </a:lnTo>
                    <a:lnTo>
                      <a:pt x="9" y="1027"/>
                    </a:lnTo>
                    <a:lnTo>
                      <a:pt x="12" y="1021"/>
                    </a:lnTo>
                    <a:lnTo>
                      <a:pt x="14" y="1017"/>
                    </a:lnTo>
                    <a:lnTo>
                      <a:pt x="18" y="1007"/>
                    </a:lnTo>
                    <a:lnTo>
                      <a:pt x="20" y="998"/>
                    </a:lnTo>
                    <a:lnTo>
                      <a:pt x="24" y="987"/>
                    </a:lnTo>
                    <a:lnTo>
                      <a:pt x="24" y="987"/>
                    </a:lnTo>
                    <a:lnTo>
                      <a:pt x="31" y="964"/>
                    </a:lnTo>
                    <a:lnTo>
                      <a:pt x="38" y="940"/>
                    </a:lnTo>
                    <a:lnTo>
                      <a:pt x="38" y="940"/>
                    </a:lnTo>
                    <a:lnTo>
                      <a:pt x="41" y="926"/>
                    </a:lnTo>
                    <a:lnTo>
                      <a:pt x="42" y="912"/>
                    </a:lnTo>
                    <a:lnTo>
                      <a:pt x="43" y="899"/>
                    </a:lnTo>
                    <a:lnTo>
                      <a:pt x="45" y="884"/>
                    </a:lnTo>
                    <a:lnTo>
                      <a:pt x="45" y="884"/>
                    </a:lnTo>
                    <a:lnTo>
                      <a:pt x="48" y="869"/>
                    </a:lnTo>
                    <a:lnTo>
                      <a:pt x="51" y="853"/>
                    </a:lnTo>
                    <a:lnTo>
                      <a:pt x="54" y="822"/>
                    </a:lnTo>
                    <a:lnTo>
                      <a:pt x="54" y="822"/>
                    </a:lnTo>
                    <a:lnTo>
                      <a:pt x="57" y="786"/>
                    </a:lnTo>
                    <a:lnTo>
                      <a:pt x="62" y="750"/>
                    </a:lnTo>
                    <a:lnTo>
                      <a:pt x="70" y="715"/>
                    </a:lnTo>
                    <a:lnTo>
                      <a:pt x="74" y="697"/>
                    </a:lnTo>
                    <a:lnTo>
                      <a:pt x="79" y="680"/>
                    </a:lnTo>
                    <a:lnTo>
                      <a:pt x="79" y="680"/>
                    </a:lnTo>
                    <a:lnTo>
                      <a:pt x="100" y="607"/>
                    </a:lnTo>
                    <a:lnTo>
                      <a:pt x="118" y="534"/>
                    </a:lnTo>
                    <a:lnTo>
                      <a:pt x="118" y="534"/>
                    </a:lnTo>
                    <a:lnTo>
                      <a:pt x="125" y="501"/>
                    </a:lnTo>
                    <a:lnTo>
                      <a:pt x="133" y="467"/>
                    </a:lnTo>
                    <a:lnTo>
                      <a:pt x="139" y="433"/>
                    </a:lnTo>
                    <a:lnTo>
                      <a:pt x="144" y="399"/>
                    </a:lnTo>
                    <a:lnTo>
                      <a:pt x="164" y="263"/>
                    </a:lnTo>
                    <a:lnTo>
                      <a:pt x="164" y="263"/>
                    </a:lnTo>
                    <a:lnTo>
                      <a:pt x="169" y="228"/>
                    </a:lnTo>
                    <a:lnTo>
                      <a:pt x="176" y="194"/>
                    </a:lnTo>
                    <a:lnTo>
                      <a:pt x="182" y="160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3" y="94"/>
                    </a:lnTo>
                    <a:lnTo>
                      <a:pt x="195" y="77"/>
                    </a:lnTo>
                    <a:lnTo>
                      <a:pt x="198" y="61"/>
                    </a:lnTo>
                    <a:lnTo>
                      <a:pt x="202" y="45"/>
                    </a:lnTo>
                    <a:lnTo>
                      <a:pt x="205" y="38"/>
                    </a:lnTo>
                    <a:lnTo>
                      <a:pt x="208" y="32"/>
                    </a:lnTo>
                    <a:lnTo>
                      <a:pt x="213" y="25"/>
                    </a:lnTo>
                    <a:lnTo>
                      <a:pt x="217" y="18"/>
                    </a:lnTo>
                    <a:lnTo>
                      <a:pt x="224" y="13"/>
                    </a:lnTo>
                    <a:lnTo>
                      <a:pt x="230" y="9"/>
                    </a:lnTo>
                    <a:lnTo>
                      <a:pt x="230" y="9"/>
                    </a:lnTo>
                    <a:lnTo>
                      <a:pt x="232" y="7"/>
                    </a:lnTo>
                    <a:lnTo>
                      <a:pt x="232" y="5"/>
                    </a:lnTo>
                    <a:lnTo>
                      <a:pt x="232" y="4"/>
                    </a:lnTo>
                    <a:lnTo>
                      <a:pt x="232" y="2"/>
                    </a:lnTo>
                    <a:lnTo>
                      <a:pt x="231" y="1"/>
                    </a:lnTo>
                    <a:lnTo>
                      <a:pt x="229" y="0"/>
                    </a:lnTo>
                    <a:lnTo>
                      <a:pt x="228" y="0"/>
                    </a:lnTo>
                    <a:lnTo>
                      <a:pt x="226" y="1"/>
                    </a:lnTo>
                    <a:lnTo>
                      <a:pt x="22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6" name="chenying0907 729"/>
              <p:cNvSpPr/>
              <p:nvPr/>
            </p:nvSpPr>
            <p:spPr bwMode="auto">
              <a:xfrm>
                <a:off x="5638801" y="4605338"/>
                <a:ext cx="34925" cy="111125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52" y="10"/>
                  </a:cxn>
                  <a:cxn ang="0">
                    <a:pos x="48" y="20"/>
                  </a:cxn>
                  <a:cxn ang="0">
                    <a:pos x="44" y="31"/>
                  </a:cxn>
                  <a:cxn ang="0">
                    <a:pos x="41" y="42"/>
                  </a:cxn>
                  <a:cxn ang="0">
                    <a:pos x="36" y="66"/>
                  </a:cxn>
                  <a:cxn ang="0">
                    <a:pos x="32" y="87"/>
                  </a:cxn>
                  <a:cxn ang="0">
                    <a:pos x="32" y="87"/>
                  </a:cxn>
                  <a:cxn ang="0">
                    <a:pos x="24" y="117"/>
                  </a:cxn>
                  <a:cxn ang="0">
                    <a:pos x="15" y="147"/>
                  </a:cxn>
                  <a:cxn ang="0">
                    <a:pos x="6" y="176"/>
                  </a:cxn>
                  <a:cxn ang="0">
                    <a:pos x="3" y="192"/>
                  </a:cxn>
                  <a:cxn ang="0">
                    <a:pos x="0" y="207"/>
                  </a:cxn>
                  <a:cxn ang="0">
                    <a:pos x="0" y="207"/>
                  </a:cxn>
                  <a:cxn ang="0">
                    <a:pos x="0" y="209"/>
                  </a:cxn>
                  <a:cxn ang="0">
                    <a:pos x="1" y="210"/>
                  </a:cxn>
                  <a:cxn ang="0">
                    <a:pos x="4" y="212"/>
                  </a:cxn>
                  <a:cxn ang="0">
                    <a:pos x="5" y="212"/>
                  </a:cxn>
                  <a:cxn ang="0">
                    <a:pos x="8" y="212"/>
                  </a:cxn>
                  <a:cxn ang="0">
                    <a:pos x="9" y="211"/>
                  </a:cxn>
                  <a:cxn ang="0">
                    <a:pos x="10" y="209"/>
                  </a:cxn>
                  <a:cxn ang="0">
                    <a:pos x="10" y="209"/>
                  </a:cxn>
                  <a:cxn ang="0">
                    <a:pos x="14" y="184"/>
                  </a:cxn>
                  <a:cxn ang="0">
                    <a:pos x="21" y="161"/>
                  </a:cxn>
                  <a:cxn ang="0">
                    <a:pos x="35" y="112"/>
                  </a:cxn>
                  <a:cxn ang="0">
                    <a:pos x="35" y="112"/>
                  </a:cxn>
                  <a:cxn ang="0">
                    <a:pos x="42" y="89"/>
                  </a:cxn>
                  <a:cxn ang="0">
                    <a:pos x="47" y="66"/>
                  </a:cxn>
                  <a:cxn ang="0">
                    <a:pos x="47" y="66"/>
                  </a:cxn>
                  <a:cxn ang="0">
                    <a:pos x="50" y="51"/>
                  </a:cxn>
                  <a:cxn ang="0">
                    <a:pos x="53" y="36"/>
                  </a:cxn>
                  <a:cxn ang="0">
                    <a:pos x="55" y="27"/>
                  </a:cxn>
                  <a:cxn ang="0">
                    <a:pos x="58" y="20"/>
                  </a:cxn>
                  <a:cxn ang="0">
                    <a:pos x="61" y="13"/>
                  </a:cxn>
                  <a:cxn ang="0">
                    <a:pos x="65" y="8"/>
                  </a:cxn>
                  <a:cxn ang="0">
                    <a:pos x="65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4" y="1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6" h="212">
                    <a:moveTo>
                      <a:pt x="58" y="1"/>
                    </a:moveTo>
                    <a:lnTo>
                      <a:pt x="58" y="1"/>
                    </a:lnTo>
                    <a:lnTo>
                      <a:pt x="52" y="10"/>
                    </a:lnTo>
                    <a:lnTo>
                      <a:pt x="48" y="20"/>
                    </a:lnTo>
                    <a:lnTo>
                      <a:pt x="44" y="31"/>
                    </a:lnTo>
                    <a:lnTo>
                      <a:pt x="41" y="42"/>
                    </a:lnTo>
                    <a:lnTo>
                      <a:pt x="36" y="66"/>
                    </a:lnTo>
                    <a:lnTo>
                      <a:pt x="32" y="87"/>
                    </a:lnTo>
                    <a:lnTo>
                      <a:pt x="32" y="87"/>
                    </a:lnTo>
                    <a:lnTo>
                      <a:pt x="24" y="117"/>
                    </a:lnTo>
                    <a:lnTo>
                      <a:pt x="15" y="147"/>
                    </a:lnTo>
                    <a:lnTo>
                      <a:pt x="6" y="176"/>
                    </a:lnTo>
                    <a:lnTo>
                      <a:pt x="3" y="192"/>
                    </a:lnTo>
                    <a:lnTo>
                      <a:pt x="0" y="207"/>
                    </a:lnTo>
                    <a:lnTo>
                      <a:pt x="0" y="207"/>
                    </a:lnTo>
                    <a:lnTo>
                      <a:pt x="0" y="209"/>
                    </a:lnTo>
                    <a:lnTo>
                      <a:pt x="1" y="210"/>
                    </a:lnTo>
                    <a:lnTo>
                      <a:pt x="4" y="212"/>
                    </a:lnTo>
                    <a:lnTo>
                      <a:pt x="5" y="212"/>
                    </a:lnTo>
                    <a:lnTo>
                      <a:pt x="8" y="212"/>
                    </a:lnTo>
                    <a:lnTo>
                      <a:pt x="9" y="211"/>
                    </a:lnTo>
                    <a:lnTo>
                      <a:pt x="10" y="209"/>
                    </a:lnTo>
                    <a:lnTo>
                      <a:pt x="10" y="209"/>
                    </a:lnTo>
                    <a:lnTo>
                      <a:pt x="14" y="184"/>
                    </a:lnTo>
                    <a:lnTo>
                      <a:pt x="21" y="161"/>
                    </a:lnTo>
                    <a:lnTo>
                      <a:pt x="35" y="112"/>
                    </a:lnTo>
                    <a:lnTo>
                      <a:pt x="35" y="112"/>
                    </a:lnTo>
                    <a:lnTo>
                      <a:pt x="42" y="89"/>
                    </a:lnTo>
                    <a:lnTo>
                      <a:pt x="47" y="66"/>
                    </a:lnTo>
                    <a:lnTo>
                      <a:pt x="47" y="66"/>
                    </a:lnTo>
                    <a:lnTo>
                      <a:pt x="50" y="51"/>
                    </a:lnTo>
                    <a:lnTo>
                      <a:pt x="53" y="36"/>
                    </a:lnTo>
                    <a:lnTo>
                      <a:pt x="55" y="27"/>
                    </a:lnTo>
                    <a:lnTo>
                      <a:pt x="58" y="20"/>
                    </a:lnTo>
                    <a:lnTo>
                      <a:pt x="61" y="13"/>
                    </a:lnTo>
                    <a:lnTo>
                      <a:pt x="65" y="8"/>
                    </a:lnTo>
                    <a:lnTo>
                      <a:pt x="65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1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7" name="chenying0907 730"/>
              <p:cNvSpPr/>
              <p:nvPr/>
            </p:nvSpPr>
            <p:spPr bwMode="auto">
              <a:xfrm>
                <a:off x="5664201" y="4646613"/>
                <a:ext cx="25400" cy="76200"/>
              </a:xfrm>
              <a:custGeom>
                <a:avLst/>
                <a:gdLst/>
                <a:ahLst/>
                <a:cxnLst>
                  <a:cxn ang="0">
                    <a:pos x="37" y="4"/>
                  </a:cxn>
                  <a:cxn ang="0">
                    <a:pos x="37" y="4"/>
                  </a:cxn>
                  <a:cxn ang="0">
                    <a:pos x="36" y="12"/>
                  </a:cxn>
                  <a:cxn ang="0">
                    <a:pos x="35" y="21"/>
                  </a:cxn>
                  <a:cxn ang="0">
                    <a:pos x="30" y="35"/>
                  </a:cxn>
                  <a:cxn ang="0">
                    <a:pos x="25" y="51"/>
                  </a:cxn>
                  <a:cxn ang="0">
                    <a:pos x="20" y="66"/>
                  </a:cxn>
                  <a:cxn ang="0">
                    <a:pos x="20" y="66"/>
                  </a:cxn>
                  <a:cxn ang="0">
                    <a:pos x="15" y="84"/>
                  </a:cxn>
                  <a:cxn ang="0">
                    <a:pos x="9" y="101"/>
                  </a:cxn>
                  <a:cxn ang="0">
                    <a:pos x="4" y="119"/>
                  </a:cxn>
                  <a:cxn ang="0">
                    <a:pos x="0" y="136"/>
                  </a:cxn>
                  <a:cxn ang="0">
                    <a:pos x="0" y="136"/>
                  </a:cxn>
                  <a:cxn ang="0">
                    <a:pos x="0" y="139"/>
                  </a:cxn>
                  <a:cxn ang="0">
                    <a:pos x="1" y="140"/>
                  </a:cxn>
                  <a:cxn ang="0">
                    <a:pos x="2" y="142"/>
                  </a:cxn>
                  <a:cxn ang="0">
                    <a:pos x="3" y="142"/>
                  </a:cxn>
                  <a:cxn ang="0">
                    <a:pos x="5" y="142"/>
                  </a:cxn>
                  <a:cxn ang="0">
                    <a:pos x="7" y="142"/>
                  </a:cxn>
                  <a:cxn ang="0">
                    <a:pos x="8" y="141"/>
                  </a:cxn>
                  <a:cxn ang="0">
                    <a:pos x="9" y="139"/>
                  </a:cxn>
                  <a:cxn ang="0">
                    <a:pos x="9" y="139"/>
                  </a:cxn>
                  <a:cxn ang="0">
                    <a:pos x="13" y="121"/>
                  </a:cxn>
                  <a:cxn ang="0">
                    <a:pos x="18" y="103"/>
                  </a:cxn>
                  <a:cxn ang="0">
                    <a:pos x="29" y="69"/>
                  </a:cxn>
                  <a:cxn ang="0">
                    <a:pos x="29" y="69"/>
                  </a:cxn>
                  <a:cxn ang="0">
                    <a:pos x="34" y="53"/>
                  </a:cxn>
                  <a:cxn ang="0">
                    <a:pos x="40" y="37"/>
                  </a:cxn>
                  <a:cxn ang="0">
                    <a:pos x="44" y="21"/>
                  </a:cxn>
                  <a:cxn ang="0">
                    <a:pos x="46" y="1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6" y="2"/>
                  </a:cxn>
                  <a:cxn ang="0">
                    <a:pos x="45" y="1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7" y="4"/>
                  </a:cxn>
                  <a:cxn ang="0">
                    <a:pos x="37" y="4"/>
                  </a:cxn>
                </a:cxnLst>
                <a:rect l="0" t="0" r="r" b="b"/>
                <a:pathLst>
                  <a:path w="47" h="142">
                    <a:moveTo>
                      <a:pt x="37" y="4"/>
                    </a:moveTo>
                    <a:lnTo>
                      <a:pt x="37" y="4"/>
                    </a:lnTo>
                    <a:lnTo>
                      <a:pt x="36" y="12"/>
                    </a:lnTo>
                    <a:lnTo>
                      <a:pt x="35" y="21"/>
                    </a:lnTo>
                    <a:lnTo>
                      <a:pt x="30" y="35"/>
                    </a:lnTo>
                    <a:lnTo>
                      <a:pt x="25" y="51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15" y="84"/>
                    </a:lnTo>
                    <a:lnTo>
                      <a:pt x="9" y="101"/>
                    </a:lnTo>
                    <a:lnTo>
                      <a:pt x="4" y="119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1" y="140"/>
                    </a:lnTo>
                    <a:lnTo>
                      <a:pt x="2" y="142"/>
                    </a:lnTo>
                    <a:lnTo>
                      <a:pt x="3" y="142"/>
                    </a:lnTo>
                    <a:lnTo>
                      <a:pt x="5" y="142"/>
                    </a:lnTo>
                    <a:lnTo>
                      <a:pt x="7" y="142"/>
                    </a:lnTo>
                    <a:lnTo>
                      <a:pt x="8" y="141"/>
                    </a:lnTo>
                    <a:lnTo>
                      <a:pt x="9" y="139"/>
                    </a:lnTo>
                    <a:lnTo>
                      <a:pt x="9" y="139"/>
                    </a:lnTo>
                    <a:lnTo>
                      <a:pt x="13" y="121"/>
                    </a:lnTo>
                    <a:lnTo>
                      <a:pt x="18" y="103"/>
                    </a:lnTo>
                    <a:lnTo>
                      <a:pt x="29" y="69"/>
                    </a:lnTo>
                    <a:lnTo>
                      <a:pt x="29" y="69"/>
                    </a:lnTo>
                    <a:lnTo>
                      <a:pt x="34" y="53"/>
                    </a:lnTo>
                    <a:lnTo>
                      <a:pt x="40" y="37"/>
                    </a:lnTo>
                    <a:lnTo>
                      <a:pt x="44" y="21"/>
                    </a:lnTo>
                    <a:lnTo>
                      <a:pt x="46" y="1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6" y="2"/>
                    </a:lnTo>
                    <a:lnTo>
                      <a:pt x="45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7" y="4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8" name="chenying0907 731"/>
              <p:cNvSpPr/>
              <p:nvPr/>
            </p:nvSpPr>
            <p:spPr bwMode="auto">
              <a:xfrm>
                <a:off x="5680076" y="4684713"/>
                <a:ext cx="19050" cy="61913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6" y="9"/>
                  </a:cxn>
                  <a:cxn ang="0">
                    <a:pos x="22" y="15"/>
                  </a:cxn>
                  <a:cxn ang="0">
                    <a:pos x="17" y="28"/>
                  </a:cxn>
                  <a:cxn ang="0">
                    <a:pos x="13" y="42"/>
                  </a:cxn>
                  <a:cxn ang="0">
                    <a:pos x="11" y="56"/>
                  </a:cxn>
                  <a:cxn ang="0">
                    <a:pos x="7" y="86"/>
                  </a:cxn>
                  <a:cxn ang="0">
                    <a:pos x="4" y="99"/>
                  </a:cxn>
                  <a:cxn ang="0">
                    <a:pos x="0" y="114"/>
                  </a:cxn>
                  <a:cxn ang="0">
                    <a:pos x="0" y="114"/>
                  </a:cxn>
                  <a:cxn ang="0">
                    <a:pos x="0" y="116"/>
                  </a:cxn>
                  <a:cxn ang="0">
                    <a:pos x="1" y="117"/>
                  </a:cxn>
                  <a:cxn ang="0">
                    <a:pos x="2" y="118"/>
                  </a:cxn>
                  <a:cxn ang="0">
                    <a:pos x="3" y="119"/>
                  </a:cxn>
                  <a:cxn ang="0">
                    <a:pos x="7" y="119"/>
                  </a:cxn>
                  <a:cxn ang="0">
                    <a:pos x="8" y="118"/>
                  </a:cxn>
                  <a:cxn ang="0">
                    <a:pos x="9" y="116"/>
                  </a:cxn>
                  <a:cxn ang="0">
                    <a:pos x="9" y="116"/>
                  </a:cxn>
                  <a:cxn ang="0">
                    <a:pos x="13" y="104"/>
                  </a:cxn>
                  <a:cxn ang="0">
                    <a:pos x="15" y="89"/>
                  </a:cxn>
                  <a:cxn ang="0">
                    <a:pos x="19" y="61"/>
                  </a:cxn>
                  <a:cxn ang="0">
                    <a:pos x="21" y="47"/>
                  </a:cxn>
                  <a:cxn ang="0">
                    <a:pos x="24" y="33"/>
                  </a:cxn>
                  <a:cxn ang="0">
                    <a:pos x="30" y="21"/>
                  </a:cxn>
                  <a:cxn ang="0">
                    <a:pos x="33" y="15"/>
                  </a:cxn>
                  <a:cxn ang="0">
                    <a:pos x="37" y="10"/>
                  </a:cxn>
                  <a:cxn ang="0">
                    <a:pos x="37" y="10"/>
                  </a:cxn>
                  <a:cxn ang="0">
                    <a:pos x="38" y="8"/>
                  </a:cxn>
                  <a:cxn ang="0">
                    <a:pos x="38" y="5"/>
                  </a:cxn>
                  <a:cxn ang="0">
                    <a:pos x="36" y="2"/>
                  </a:cxn>
                  <a:cxn ang="0">
                    <a:pos x="35" y="1"/>
                  </a:cxn>
                  <a:cxn ang="0">
                    <a:pos x="33" y="0"/>
                  </a:cxn>
                  <a:cxn ang="0">
                    <a:pos x="32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38" h="119">
                    <a:moveTo>
                      <a:pt x="30" y="2"/>
                    </a:moveTo>
                    <a:lnTo>
                      <a:pt x="30" y="2"/>
                    </a:lnTo>
                    <a:lnTo>
                      <a:pt x="26" y="9"/>
                    </a:lnTo>
                    <a:lnTo>
                      <a:pt x="22" y="15"/>
                    </a:lnTo>
                    <a:lnTo>
                      <a:pt x="17" y="28"/>
                    </a:lnTo>
                    <a:lnTo>
                      <a:pt x="13" y="42"/>
                    </a:lnTo>
                    <a:lnTo>
                      <a:pt x="11" y="56"/>
                    </a:lnTo>
                    <a:lnTo>
                      <a:pt x="7" y="86"/>
                    </a:lnTo>
                    <a:lnTo>
                      <a:pt x="4" y="99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6"/>
                    </a:lnTo>
                    <a:lnTo>
                      <a:pt x="1" y="117"/>
                    </a:lnTo>
                    <a:lnTo>
                      <a:pt x="2" y="118"/>
                    </a:lnTo>
                    <a:lnTo>
                      <a:pt x="3" y="119"/>
                    </a:lnTo>
                    <a:lnTo>
                      <a:pt x="7" y="119"/>
                    </a:lnTo>
                    <a:lnTo>
                      <a:pt x="8" y="118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3" y="104"/>
                    </a:lnTo>
                    <a:lnTo>
                      <a:pt x="15" y="89"/>
                    </a:lnTo>
                    <a:lnTo>
                      <a:pt x="19" y="61"/>
                    </a:lnTo>
                    <a:lnTo>
                      <a:pt x="21" y="47"/>
                    </a:lnTo>
                    <a:lnTo>
                      <a:pt x="24" y="33"/>
                    </a:lnTo>
                    <a:lnTo>
                      <a:pt x="30" y="21"/>
                    </a:lnTo>
                    <a:lnTo>
                      <a:pt x="33" y="1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8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69" name="chenying0907 732"/>
              <p:cNvSpPr/>
              <p:nvPr/>
            </p:nvSpPr>
            <p:spPr bwMode="auto">
              <a:xfrm>
                <a:off x="5694363" y="4205288"/>
                <a:ext cx="63500" cy="346075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100" y="44"/>
                  </a:cxn>
                  <a:cxn ang="0">
                    <a:pos x="91" y="83"/>
                  </a:cxn>
                  <a:cxn ang="0">
                    <a:pos x="81" y="165"/>
                  </a:cxn>
                  <a:cxn ang="0">
                    <a:pos x="78" y="186"/>
                  </a:cxn>
                  <a:cxn ang="0">
                    <a:pos x="69" y="230"/>
                  </a:cxn>
                  <a:cxn ang="0">
                    <a:pos x="64" y="250"/>
                  </a:cxn>
                  <a:cxn ang="0">
                    <a:pos x="58" y="272"/>
                  </a:cxn>
                  <a:cxn ang="0">
                    <a:pos x="51" y="319"/>
                  </a:cxn>
                  <a:cxn ang="0">
                    <a:pos x="47" y="341"/>
                  </a:cxn>
                  <a:cxn ang="0">
                    <a:pos x="32" y="412"/>
                  </a:cxn>
                  <a:cxn ang="0">
                    <a:pos x="20" y="482"/>
                  </a:cxn>
                  <a:cxn ang="0">
                    <a:pos x="17" y="506"/>
                  </a:cxn>
                  <a:cxn ang="0">
                    <a:pos x="7" y="550"/>
                  </a:cxn>
                  <a:cxn ang="0">
                    <a:pos x="2" y="573"/>
                  </a:cxn>
                  <a:cxn ang="0">
                    <a:pos x="0" y="591"/>
                  </a:cxn>
                  <a:cxn ang="0">
                    <a:pos x="1" y="631"/>
                  </a:cxn>
                  <a:cxn ang="0">
                    <a:pos x="2" y="650"/>
                  </a:cxn>
                  <a:cxn ang="0">
                    <a:pos x="3" y="653"/>
                  </a:cxn>
                  <a:cxn ang="0">
                    <a:pos x="6" y="654"/>
                  </a:cxn>
                  <a:cxn ang="0">
                    <a:pos x="10" y="653"/>
                  </a:cxn>
                  <a:cxn ang="0">
                    <a:pos x="11" y="650"/>
                  </a:cxn>
                  <a:cxn ang="0">
                    <a:pos x="10" y="608"/>
                  </a:cxn>
                  <a:cxn ang="0">
                    <a:pos x="11" y="577"/>
                  </a:cxn>
                  <a:cxn ang="0">
                    <a:pos x="12" y="567"/>
                  </a:cxn>
                  <a:cxn ang="0">
                    <a:pos x="22" y="528"/>
                  </a:cxn>
                  <a:cxn ang="0">
                    <a:pos x="28" y="498"/>
                  </a:cxn>
                  <a:cxn ang="0">
                    <a:pos x="29" y="489"/>
                  </a:cxn>
                  <a:cxn ang="0">
                    <a:pos x="35" y="454"/>
                  </a:cxn>
                  <a:cxn ang="0">
                    <a:pos x="41" y="420"/>
                  </a:cxn>
                  <a:cxn ang="0">
                    <a:pos x="51" y="362"/>
                  </a:cxn>
                  <a:cxn ang="0">
                    <a:pos x="56" y="343"/>
                  </a:cxn>
                  <a:cxn ang="0">
                    <a:pos x="65" y="303"/>
                  </a:cxn>
                  <a:cxn ang="0">
                    <a:pos x="71" y="262"/>
                  </a:cxn>
                  <a:cxn ang="0">
                    <a:pos x="80" y="219"/>
                  </a:cxn>
                  <a:cxn ang="0">
                    <a:pos x="88" y="176"/>
                  </a:cxn>
                  <a:cxn ang="0">
                    <a:pos x="95" y="134"/>
                  </a:cxn>
                  <a:cxn ang="0">
                    <a:pos x="104" y="70"/>
                  </a:cxn>
                  <a:cxn ang="0">
                    <a:pos x="113" y="27"/>
                  </a:cxn>
                  <a:cxn ang="0">
                    <a:pos x="119" y="7"/>
                  </a:cxn>
                  <a:cxn ang="0">
                    <a:pos x="119" y="3"/>
                  </a:cxn>
                  <a:cxn ang="0">
                    <a:pos x="116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20" h="654">
                    <a:moveTo>
                      <a:pt x="111" y="4"/>
                    </a:moveTo>
                    <a:lnTo>
                      <a:pt x="111" y="4"/>
                    </a:lnTo>
                    <a:lnTo>
                      <a:pt x="104" y="24"/>
                    </a:lnTo>
                    <a:lnTo>
                      <a:pt x="100" y="44"/>
                    </a:lnTo>
                    <a:lnTo>
                      <a:pt x="96" y="63"/>
                    </a:lnTo>
                    <a:lnTo>
                      <a:pt x="91" y="83"/>
                    </a:lnTo>
                    <a:lnTo>
                      <a:pt x="86" y="123"/>
                    </a:lnTo>
                    <a:lnTo>
                      <a:pt x="81" y="165"/>
                    </a:lnTo>
                    <a:lnTo>
                      <a:pt x="81" y="165"/>
                    </a:lnTo>
                    <a:lnTo>
                      <a:pt x="78" y="186"/>
                    </a:lnTo>
                    <a:lnTo>
                      <a:pt x="74" y="208"/>
                    </a:lnTo>
                    <a:lnTo>
                      <a:pt x="69" y="230"/>
                    </a:lnTo>
                    <a:lnTo>
                      <a:pt x="64" y="250"/>
                    </a:lnTo>
                    <a:lnTo>
                      <a:pt x="64" y="250"/>
                    </a:lnTo>
                    <a:lnTo>
                      <a:pt x="60" y="262"/>
                    </a:lnTo>
                    <a:lnTo>
                      <a:pt x="58" y="272"/>
                    </a:lnTo>
                    <a:lnTo>
                      <a:pt x="54" y="296"/>
                    </a:lnTo>
                    <a:lnTo>
                      <a:pt x="51" y="319"/>
                    </a:lnTo>
                    <a:lnTo>
                      <a:pt x="47" y="341"/>
                    </a:lnTo>
                    <a:lnTo>
                      <a:pt x="47" y="341"/>
                    </a:lnTo>
                    <a:lnTo>
                      <a:pt x="39" y="375"/>
                    </a:lnTo>
                    <a:lnTo>
                      <a:pt x="32" y="412"/>
                    </a:lnTo>
                    <a:lnTo>
                      <a:pt x="25" y="447"/>
                    </a:lnTo>
                    <a:lnTo>
                      <a:pt x="20" y="482"/>
                    </a:lnTo>
                    <a:lnTo>
                      <a:pt x="20" y="482"/>
                    </a:lnTo>
                    <a:lnTo>
                      <a:pt x="17" y="506"/>
                    </a:lnTo>
                    <a:lnTo>
                      <a:pt x="12" y="527"/>
                    </a:lnTo>
                    <a:lnTo>
                      <a:pt x="7" y="550"/>
                    </a:lnTo>
                    <a:lnTo>
                      <a:pt x="2" y="573"/>
                    </a:lnTo>
                    <a:lnTo>
                      <a:pt x="2" y="573"/>
                    </a:lnTo>
                    <a:lnTo>
                      <a:pt x="1" y="582"/>
                    </a:lnTo>
                    <a:lnTo>
                      <a:pt x="0" y="591"/>
                    </a:lnTo>
                    <a:lnTo>
                      <a:pt x="0" y="611"/>
                    </a:lnTo>
                    <a:lnTo>
                      <a:pt x="1" y="631"/>
                    </a:lnTo>
                    <a:lnTo>
                      <a:pt x="2" y="650"/>
                    </a:lnTo>
                    <a:lnTo>
                      <a:pt x="2" y="650"/>
                    </a:lnTo>
                    <a:lnTo>
                      <a:pt x="2" y="652"/>
                    </a:lnTo>
                    <a:lnTo>
                      <a:pt x="3" y="653"/>
                    </a:lnTo>
                    <a:lnTo>
                      <a:pt x="5" y="654"/>
                    </a:lnTo>
                    <a:lnTo>
                      <a:pt x="6" y="654"/>
                    </a:lnTo>
                    <a:lnTo>
                      <a:pt x="8" y="654"/>
                    </a:lnTo>
                    <a:lnTo>
                      <a:pt x="10" y="653"/>
                    </a:lnTo>
                    <a:lnTo>
                      <a:pt x="11" y="652"/>
                    </a:lnTo>
                    <a:lnTo>
                      <a:pt x="11" y="650"/>
                    </a:lnTo>
                    <a:lnTo>
                      <a:pt x="11" y="650"/>
                    </a:lnTo>
                    <a:lnTo>
                      <a:pt x="10" y="608"/>
                    </a:lnTo>
                    <a:lnTo>
                      <a:pt x="10" y="587"/>
                    </a:lnTo>
                    <a:lnTo>
                      <a:pt x="11" y="577"/>
                    </a:lnTo>
                    <a:lnTo>
                      <a:pt x="12" y="567"/>
                    </a:lnTo>
                    <a:lnTo>
                      <a:pt x="12" y="567"/>
                    </a:lnTo>
                    <a:lnTo>
                      <a:pt x="17" y="548"/>
                    </a:lnTo>
                    <a:lnTo>
                      <a:pt x="22" y="528"/>
                    </a:lnTo>
                    <a:lnTo>
                      <a:pt x="27" y="509"/>
                    </a:lnTo>
                    <a:lnTo>
                      <a:pt x="28" y="498"/>
                    </a:lnTo>
                    <a:lnTo>
                      <a:pt x="29" y="489"/>
                    </a:lnTo>
                    <a:lnTo>
                      <a:pt x="29" y="489"/>
                    </a:lnTo>
                    <a:lnTo>
                      <a:pt x="32" y="471"/>
                    </a:lnTo>
                    <a:lnTo>
                      <a:pt x="35" y="454"/>
                    </a:lnTo>
                    <a:lnTo>
                      <a:pt x="41" y="420"/>
                    </a:lnTo>
                    <a:lnTo>
                      <a:pt x="41" y="420"/>
                    </a:lnTo>
                    <a:lnTo>
                      <a:pt x="47" y="382"/>
                    </a:lnTo>
                    <a:lnTo>
                      <a:pt x="51" y="362"/>
                    </a:lnTo>
                    <a:lnTo>
                      <a:pt x="56" y="343"/>
                    </a:lnTo>
                    <a:lnTo>
                      <a:pt x="56" y="343"/>
                    </a:lnTo>
                    <a:lnTo>
                      <a:pt x="60" y="324"/>
                    </a:lnTo>
                    <a:lnTo>
                      <a:pt x="65" y="303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5" y="240"/>
                    </a:lnTo>
                    <a:lnTo>
                      <a:pt x="80" y="219"/>
                    </a:lnTo>
                    <a:lnTo>
                      <a:pt x="84" y="19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5" y="134"/>
                    </a:lnTo>
                    <a:lnTo>
                      <a:pt x="100" y="90"/>
                    </a:lnTo>
                    <a:lnTo>
                      <a:pt x="104" y="70"/>
                    </a:lnTo>
                    <a:lnTo>
                      <a:pt x="108" y="48"/>
                    </a:lnTo>
                    <a:lnTo>
                      <a:pt x="113" y="27"/>
                    </a:lnTo>
                    <a:lnTo>
                      <a:pt x="119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3"/>
                    </a:lnTo>
                    <a:lnTo>
                      <a:pt x="118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2" y="3"/>
                    </a:lnTo>
                    <a:lnTo>
                      <a:pt x="111" y="4"/>
                    </a:lnTo>
                    <a:lnTo>
                      <a:pt x="111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0" name="chenying0907 733"/>
              <p:cNvSpPr/>
              <p:nvPr/>
            </p:nvSpPr>
            <p:spPr bwMode="auto">
              <a:xfrm>
                <a:off x="5746751" y="4235450"/>
                <a:ext cx="46038" cy="260350"/>
              </a:xfrm>
              <a:custGeom>
                <a:avLst/>
                <a:gdLst/>
                <a:ahLst/>
                <a:cxnLst>
                  <a:cxn ang="0">
                    <a:pos x="76" y="2"/>
                  </a:cxn>
                  <a:cxn ang="0">
                    <a:pos x="70" y="31"/>
                  </a:cxn>
                  <a:cxn ang="0">
                    <a:pos x="69" y="60"/>
                  </a:cxn>
                  <a:cxn ang="0">
                    <a:pos x="70" y="106"/>
                  </a:cxn>
                  <a:cxn ang="0">
                    <a:pos x="70" y="120"/>
                  </a:cxn>
                  <a:cxn ang="0">
                    <a:pos x="65" y="152"/>
                  </a:cxn>
                  <a:cxn ang="0">
                    <a:pos x="50" y="215"/>
                  </a:cxn>
                  <a:cxn ang="0">
                    <a:pos x="44" y="248"/>
                  </a:cxn>
                  <a:cxn ang="0">
                    <a:pos x="40" y="279"/>
                  </a:cxn>
                  <a:cxn ang="0">
                    <a:pos x="30" y="342"/>
                  </a:cxn>
                  <a:cxn ang="0">
                    <a:pos x="21" y="373"/>
                  </a:cxn>
                  <a:cxn ang="0">
                    <a:pos x="7" y="430"/>
                  </a:cxn>
                  <a:cxn ang="0">
                    <a:pos x="1" y="473"/>
                  </a:cxn>
                  <a:cxn ang="0">
                    <a:pos x="0" y="488"/>
                  </a:cxn>
                  <a:cxn ang="0">
                    <a:pos x="2" y="491"/>
                  </a:cxn>
                  <a:cxn ang="0">
                    <a:pos x="5" y="492"/>
                  </a:cxn>
                  <a:cxn ang="0">
                    <a:pos x="8" y="491"/>
                  </a:cxn>
                  <a:cxn ang="0">
                    <a:pos x="9" y="488"/>
                  </a:cxn>
                  <a:cxn ang="0">
                    <a:pos x="10" y="472"/>
                  </a:cxn>
                  <a:cxn ang="0">
                    <a:pos x="17" y="428"/>
                  </a:cxn>
                  <a:cxn ang="0">
                    <a:pos x="33" y="369"/>
                  </a:cxn>
                  <a:cxn ang="0">
                    <a:pos x="40" y="341"/>
                  </a:cxn>
                  <a:cxn ang="0">
                    <a:pos x="49" y="284"/>
                  </a:cxn>
                  <a:cxn ang="0">
                    <a:pos x="53" y="256"/>
                  </a:cxn>
                  <a:cxn ang="0">
                    <a:pos x="58" y="224"/>
                  </a:cxn>
                  <a:cxn ang="0">
                    <a:pos x="72" y="161"/>
                  </a:cxn>
                  <a:cxn ang="0">
                    <a:pos x="78" y="129"/>
                  </a:cxn>
                  <a:cxn ang="0">
                    <a:pos x="80" y="103"/>
                  </a:cxn>
                  <a:cxn ang="0">
                    <a:pos x="80" y="76"/>
                  </a:cxn>
                  <a:cxn ang="0">
                    <a:pos x="81" y="22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3" y="0"/>
                  </a:cxn>
                  <a:cxn ang="0">
                    <a:pos x="78" y="0"/>
                  </a:cxn>
                  <a:cxn ang="0">
                    <a:pos x="76" y="2"/>
                  </a:cxn>
                </a:cxnLst>
                <a:rect l="0" t="0" r="r" b="b"/>
                <a:pathLst>
                  <a:path w="85" h="492">
                    <a:moveTo>
                      <a:pt x="76" y="2"/>
                    </a:moveTo>
                    <a:lnTo>
                      <a:pt x="76" y="2"/>
                    </a:lnTo>
                    <a:lnTo>
                      <a:pt x="72" y="17"/>
                    </a:lnTo>
                    <a:lnTo>
                      <a:pt x="70" y="31"/>
                    </a:lnTo>
                    <a:lnTo>
                      <a:pt x="69" y="46"/>
                    </a:lnTo>
                    <a:lnTo>
                      <a:pt x="69" y="60"/>
                    </a:lnTo>
                    <a:lnTo>
                      <a:pt x="70" y="91"/>
                    </a:lnTo>
                    <a:lnTo>
                      <a:pt x="70" y="106"/>
                    </a:lnTo>
                    <a:lnTo>
                      <a:pt x="70" y="120"/>
                    </a:lnTo>
                    <a:lnTo>
                      <a:pt x="70" y="120"/>
                    </a:lnTo>
                    <a:lnTo>
                      <a:pt x="68" y="136"/>
                    </a:lnTo>
                    <a:lnTo>
                      <a:pt x="65" y="152"/>
                    </a:lnTo>
                    <a:lnTo>
                      <a:pt x="58" y="184"/>
                    </a:lnTo>
                    <a:lnTo>
                      <a:pt x="50" y="215"/>
                    </a:lnTo>
                    <a:lnTo>
                      <a:pt x="47" y="232"/>
                    </a:lnTo>
                    <a:lnTo>
                      <a:pt x="44" y="248"/>
                    </a:lnTo>
                    <a:lnTo>
                      <a:pt x="44" y="248"/>
                    </a:lnTo>
                    <a:lnTo>
                      <a:pt x="40" y="279"/>
                    </a:lnTo>
                    <a:lnTo>
                      <a:pt x="36" y="311"/>
                    </a:lnTo>
                    <a:lnTo>
                      <a:pt x="30" y="342"/>
                    </a:lnTo>
                    <a:lnTo>
                      <a:pt x="21" y="373"/>
                    </a:lnTo>
                    <a:lnTo>
                      <a:pt x="21" y="373"/>
                    </a:lnTo>
                    <a:lnTo>
                      <a:pt x="14" y="401"/>
                    </a:lnTo>
                    <a:lnTo>
                      <a:pt x="7" y="430"/>
                    </a:lnTo>
                    <a:lnTo>
                      <a:pt x="3" y="459"/>
                    </a:lnTo>
                    <a:lnTo>
                      <a:pt x="1" y="473"/>
                    </a:lnTo>
                    <a:lnTo>
                      <a:pt x="0" y="488"/>
                    </a:lnTo>
                    <a:lnTo>
                      <a:pt x="0" y="488"/>
                    </a:lnTo>
                    <a:lnTo>
                      <a:pt x="1" y="490"/>
                    </a:lnTo>
                    <a:lnTo>
                      <a:pt x="2" y="491"/>
                    </a:lnTo>
                    <a:lnTo>
                      <a:pt x="3" y="492"/>
                    </a:lnTo>
                    <a:lnTo>
                      <a:pt x="5" y="492"/>
                    </a:lnTo>
                    <a:lnTo>
                      <a:pt x="6" y="492"/>
                    </a:lnTo>
                    <a:lnTo>
                      <a:pt x="8" y="491"/>
                    </a:lnTo>
                    <a:lnTo>
                      <a:pt x="9" y="490"/>
                    </a:lnTo>
                    <a:lnTo>
                      <a:pt x="9" y="488"/>
                    </a:lnTo>
                    <a:lnTo>
                      <a:pt x="9" y="488"/>
                    </a:lnTo>
                    <a:lnTo>
                      <a:pt x="10" y="472"/>
                    </a:lnTo>
                    <a:lnTo>
                      <a:pt x="12" y="458"/>
                    </a:lnTo>
                    <a:lnTo>
                      <a:pt x="17" y="428"/>
                    </a:lnTo>
                    <a:lnTo>
                      <a:pt x="25" y="398"/>
                    </a:lnTo>
                    <a:lnTo>
                      <a:pt x="33" y="369"/>
                    </a:lnTo>
                    <a:lnTo>
                      <a:pt x="33" y="369"/>
                    </a:lnTo>
                    <a:lnTo>
                      <a:pt x="40" y="341"/>
                    </a:lnTo>
                    <a:lnTo>
                      <a:pt x="45" y="313"/>
                    </a:lnTo>
                    <a:lnTo>
                      <a:pt x="49" y="284"/>
                    </a:lnTo>
                    <a:lnTo>
                      <a:pt x="53" y="256"/>
                    </a:lnTo>
                    <a:lnTo>
                      <a:pt x="53" y="256"/>
                    </a:lnTo>
                    <a:lnTo>
                      <a:pt x="55" y="240"/>
                    </a:lnTo>
                    <a:lnTo>
                      <a:pt x="58" y="224"/>
                    </a:lnTo>
                    <a:lnTo>
                      <a:pt x="65" y="192"/>
                    </a:lnTo>
                    <a:lnTo>
                      <a:pt x="72" y="161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9" y="116"/>
                    </a:lnTo>
                    <a:lnTo>
                      <a:pt x="80" y="103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40"/>
                    </a:lnTo>
                    <a:lnTo>
                      <a:pt x="81" y="22"/>
                    </a:lnTo>
                    <a:lnTo>
                      <a:pt x="82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6" y="2"/>
                    </a:lnTo>
                    <a:lnTo>
                      <a:pt x="7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1" name="chenying0907 734"/>
              <p:cNvSpPr/>
              <p:nvPr/>
            </p:nvSpPr>
            <p:spPr bwMode="auto">
              <a:xfrm>
                <a:off x="5780088" y="4264025"/>
                <a:ext cx="34925" cy="1968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51"/>
                  </a:cxn>
                  <a:cxn ang="0">
                    <a:pos x="52" y="96"/>
                  </a:cxn>
                  <a:cxn ang="0">
                    <a:pos x="47" y="141"/>
                  </a:cxn>
                  <a:cxn ang="0">
                    <a:pos x="41" y="187"/>
                  </a:cxn>
                  <a:cxn ang="0">
                    <a:pos x="41" y="187"/>
                  </a:cxn>
                  <a:cxn ang="0">
                    <a:pos x="37" y="210"/>
                  </a:cxn>
                  <a:cxn ang="0">
                    <a:pos x="32" y="232"/>
                  </a:cxn>
                  <a:cxn ang="0">
                    <a:pos x="20" y="278"/>
                  </a:cxn>
                  <a:cxn ang="0">
                    <a:pos x="9" y="322"/>
                  </a:cxn>
                  <a:cxn ang="0">
                    <a:pos x="4" y="345"/>
                  </a:cxn>
                  <a:cxn ang="0">
                    <a:pos x="0" y="368"/>
                  </a:cxn>
                  <a:cxn ang="0">
                    <a:pos x="0" y="368"/>
                  </a:cxn>
                  <a:cxn ang="0">
                    <a:pos x="0" y="370"/>
                  </a:cxn>
                  <a:cxn ang="0">
                    <a:pos x="1" y="372"/>
                  </a:cxn>
                  <a:cxn ang="0">
                    <a:pos x="4" y="374"/>
                  </a:cxn>
                  <a:cxn ang="0">
                    <a:pos x="5" y="374"/>
                  </a:cxn>
                  <a:cxn ang="0">
                    <a:pos x="7" y="374"/>
                  </a:cxn>
                  <a:cxn ang="0">
                    <a:pos x="8" y="373"/>
                  </a:cxn>
                  <a:cxn ang="0">
                    <a:pos x="9" y="371"/>
                  </a:cxn>
                  <a:cxn ang="0">
                    <a:pos x="9" y="371"/>
                  </a:cxn>
                  <a:cxn ang="0">
                    <a:pos x="13" y="348"/>
                  </a:cxn>
                  <a:cxn ang="0">
                    <a:pos x="18" y="325"/>
                  </a:cxn>
                  <a:cxn ang="0">
                    <a:pos x="30" y="280"/>
                  </a:cxn>
                  <a:cxn ang="0">
                    <a:pos x="41" y="235"/>
                  </a:cxn>
                  <a:cxn ang="0">
                    <a:pos x="46" y="213"/>
                  </a:cxn>
                  <a:cxn ang="0">
                    <a:pos x="50" y="190"/>
                  </a:cxn>
                  <a:cxn ang="0">
                    <a:pos x="50" y="190"/>
                  </a:cxn>
                  <a:cxn ang="0">
                    <a:pos x="58" y="144"/>
                  </a:cxn>
                  <a:cxn ang="0">
                    <a:pos x="62" y="97"/>
                  </a:cxn>
                  <a:cxn ang="0">
                    <a:pos x="65" y="51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66" y="2"/>
                  </a:cxn>
                  <a:cxn ang="0">
                    <a:pos x="65" y="1"/>
                  </a:cxn>
                  <a:cxn ang="0">
                    <a:pos x="63" y="0"/>
                  </a:cxn>
                  <a:cxn ang="0">
                    <a:pos x="62" y="0"/>
                  </a:cxn>
                  <a:cxn ang="0">
                    <a:pos x="60" y="0"/>
                  </a:cxn>
                  <a:cxn ang="0">
                    <a:pos x="58" y="1"/>
                  </a:cxn>
                  <a:cxn ang="0">
                    <a:pos x="57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6" h="374">
                    <a:moveTo>
                      <a:pt x="57" y="4"/>
                    </a:moveTo>
                    <a:lnTo>
                      <a:pt x="57" y="4"/>
                    </a:lnTo>
                    <a:lnTo>
                      <a:pt x="56" y="51"/>
                    </a:lnTo>
                    <a:lnTo>
                      <a:pt x="52" y="96"/>
                    </a:lnTo>
                    <a:lnTo>
                      <a:pt x="47" y="141"/>
                    </a:lnTo>
                    <a:lnTo>
                      <a:pt x="41" y="187"/>
                    </a:lnTo>
                    <a:lnTo>
                      <a:pt x="41" y="187"/>
                    </a:lnTo>
                    <a:lnTo>
                      <a:pt x="37" y="210"/>
                    </a:lnTo>
                    <a:lnTo>
                      <a:pt x="32" y="232"/>
                    </a:lnTo>
                    <a:lnTo>
                      <a:pt x="20" y="278"/>
                    </a:lnTo>
                    <a:lnTo>
                      <a:pt x="9" y="322"/>
                    </a:lnTo>
                    <a:lnTo>
                      <a:pt x="4" y="345"/>
                    </a:lnTo>
                    <a:lnTo>
                      <a:pt x="0" y="368"/>
                    </a:lnTo>
                    <a:lnTo>
                      <a:pt x="0" y="368"/>
                    </a:lnTo>
                    <a:lnTo>
                      <a:pt x="0" y="370"/>
                    </a:lnTo>
                    <a:lnTo>
                      <a:pt x="1" y="372"/>
                    </a:lnTo>
                    <a:lnTo>
                      <a:pt x="4" y="374"/>
                    </a:lnTo>
                    <a:lnTo>
                      <a:pt x="5" y="374"/>
                    </a:lnTo>
                    <a:lnTo>
                      <a:pt x="7" y="374"/>
                    </a:lnTo>
                    <a:lnTo>
                      <a:pt x="8" y="373"/>
                    </a:lnTo>
                    <a:lnTo>
                      <a:pt x="9" y="371"/>
                    </a:lnTo>
                    <a:lnTo>
                      <a:pt x="9" y="371"/>
                    </a:lnTo>
                    <a:lnTo>
                      <a:pt x="13" y="348"/>
                    </a:lnTo>
                    <a:lnTo>
                      <a:pt x="18" y="325"/>
                    </a:lnTo>
                    <a:lnTo>
                      <a:pt x="30" y="280"/>
                    </a:lnTo>
                    <a:lnTo>
                      <a:pt x="41" y="235"/>
                    </a:lnTo>
                    <a:lnTo>
                      <a:pt x="46" y="213"/>
                    </a:lnTo>
                    <a:lnTo>
                      <a:pt x="50" y="190"/>
                    </a:lnTo>
                    <a:lnTo>
                      <a:pt x="50" y="190"/>
                    </a:lnTo>
                    <a:lnTo>
                      <a:pt x="58" y="144"/>
                    </a:lnTo>
                    <a:lnTo>
                      <a:pt x="62" y="97"/>
                    </a:lnTo>
                    <a:lnTo>
                      <a:pt x="65" y="51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1"/>
                    </a:lnTo>
                    <a:lnTo>
                      <a:pt x="57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2" name="chenying0907 735"/>
              <p:cNvSpPr/>
              <p:nvPr/>
            </p:nvSpPr>
            <p:spPr bwMode="auto">
              <a:xfrm>
                <a:off x="5805488" y="4286250"/>
                <a:ext cx="42863" cy="160338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72" y="4"/>
                  </a:cxn>
                  <a:cxn ang="0">
                    <a:pos x="70" y="24"/>
                  </a:cxn>
                  <a:cxn ang="0">
                    <a:pos x="68" y="44"/>
                  </a:cxn>
                  <a:cxn ang="0">
                    <a:pos x="65" y="63"/>
                  </a:cxn>
                  <a:cxn ang="0">
                    <a:pos x="61" y="82"/>
                  </a:cxn>
                  <a:cxn ang="0">
                    <a:pos x="54" y="120"/>
                  </a:cxn>
                  <a:cxn ang="0">
                    <a:pos x="47" y="158"/>
                  </a:cxn>
                  <a:cxn ang="0">
                    <a:pos x="47" y="158"/>
                  </a:cxn>
                  <a:cxn ang="0">
                    <a:pos x="43" y="177"/>
                  </a:cxn>
                  <a:cxn ang="0">
                    <a:pos x="36" y="195"/>
                  </a:cxn>
                  <a:cxn ang="0">
                    <a:pos x="24" y="230"/>
                  </a:cxn>
                  <a:cxn ang="0">
                    <a:pos x="24" y="230"/>
                  </a:cxn>
                  <a:cxn ang="0">
                    <a:pos x="20" y="246"/>
                  </a:cxn>
                  <a:cxn ang="0">
                    <a:pos x="16" y="264"/>
                  </a:cxn>
                  <a:cxn ang="0">
                    <a:pos x="14" y="272"/>
                  </a:cxn>
                  <a:cxn ang="0">
                    <a:pos x="11" y="280"/>
                  </a:cxn>
                  <a:cxn ang="0">
                    <a:pos x="6" y="289"/>
                  </a:cxn>
                  <a:cxn ang="0">
                    <a:pos x="1" y="296"/>
                  </a:cxn>
                  <a:cxn ang="0">
                    <a:pos x="1" y="296"/>
                  </a:cxn>
                  <a:cxn ang="0">
                    <a:pos x="0" y="298"/>
                  </a:cxn>
                  <a:cxn ang="0">
                    <a:pos x="0" y="299"/>
                  </a:cxn>
                  <a:cxn ang="0">
                    <a:pos x="2" y="302"/>
                  </a:cxn>
                  <a:cxn ang="0">
                    <a:pos x="3" y="303"/>
                  </a:cxn>
                  <a:cxn ang="0">
                    <a:pos x="4" y="304"/>
                  </a:cxn>
                  <a:cxn ang="0">
                    <a:pos x="6" y="303"/>
                  </a:cxn>
                  <a:cxn ang="0">
                    <a:pos x="9" y="302"/>
                  </a:cxn>
                  <a:cxn ang="0">
                    <a:pos x="9" y="302"/>
                  </a:cxn>
                  <a:cxn ang="0">
                    <a:pos x="13" y="297"/>
                  </a:cxn>
                  <a:cxn ang="0">
                    <a:pos x="16" y="291"/>
                  </a:cxn>
                  <a:cxn ang="0">
                    <a:pos x="21" y="279"/>
                  </a:cxn>
                  <a:cxn ang="0">
                    <a:pos x="24" y="267"/>
                  </a:cxn>
                  <a:cxn ang="0">
                    <a:pos x="27" y="253"/>
                  </a:cxn>
                  <a:cxn ang="0">
                    <a:pos x="27" y="253"/>
                  </a:cxn>
                  <a:cxn ang="0">
                    <a:pos x="32" y="232"/>
                  </a:cxn>
                  <a:cxn ang="0">
                    <a:pos x="39" y="211"/>
                  </a:cxn>
                  <a:cxn ang="0">
                    <a:pos x="48" y="190"/>
                  </a:cxn>
                  <a:cxn ang="0">
                    <a:pos x="54" y="170"/>
                  </a:cxn>
                  <a:cxn ang="0">
                    <a:pos x="54" y="170"/>
                  </a:cxn>
                  <a:cxn ang="0">
                    <a:pos x="63" y="129"/>
                  </a:cxn>
                  <a:cxn ang="0">
                    <a:pos x="72" y="88"/>
                  </a:cxn>
                  <a:cxn ang="0">
                    <a:pos x="76" y="67"/>
                  </a:cxn>
                  <a:cxn ang="0">
                    <a:pos x="78" y="47"/>
                  </a:cxn>
                  <a:cxn ang="0">
                    <a:pos x="80" y="25"/>
                  </a:cxn>
                  <a:cxn ang="0">
                    <a:pos x="81" y="4"/>
                  </a:cxn>
                  <a:cxn ang="0">
                    <a:pos x="81" y="4"/>
                  </a:cxn>
                  <a:cxn ang="0">
                    <a:pos x="80" y="3"/>
                  </a:cxn>
                  <a:cxn ang="0">
                    <a:pos x="79" y="1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5" y="0"/>
                  </a:cxn>
                  <a:cxn ang="0">
                    <a:pos x="73" y="1"/>
                  </a:cxn>
                  <a:cxn ang="0">
                    <a:pos x="72" y="3"/>
                  </a:cxn>
                  <a:cxn ang="0">
                    <a:pos x="72" y="4"/>
                  </a:cxn>
                  <a:cxn ang="0">
                    <a:pos x="72" y="4"/>
                  </a:cxn>
                </a:cxnLst>
                <a:rect l="0" t="0" r="r" b="b"/>
                <a:pathLst>
                  <a:path w="81" h="304">
                    <a:moveTo>
                      <a:pt x="72" y="4"/>
                    </a:moveTo>
                    <a:lnTo>
                      <a:pt x="72" y="4"/>
                    </a:lnTo>
                    <a:lnTo>
                      <a:pt x="70" y="24"/>
                    </a:lnTo>
                    <a:lnTo>
                      <a:pt x="68" y="44"/>
                    </a:lnTo>
                    <a:lnTo>
                      <a:pt x="65" y="63"/>
                    </a:lnTo>
                    <a:lnTo>
                      <a:pt x="61" y="82"/>
                    </a:lnTo>
                    <a:lnTo>
                      <a:pt x="54" y="120"/>
                    </a:lnTo>
                    <a:lnTo>
                      <a:pt x="47" y="158"/>
                    </a:lnTo>
                    <a:lnTo>
                      <a:pt x="47" y="158"/>
                    </a:lnTo>
                    <a:lnTo>
                      <a:pt x="43" y="177"/>
                    </a:lnTo>
                    <a:lnTo>
                      <a:pt x="36" y="195"/>
                    </a:lnTo>
                    <a:lnTo>
                      <a:pt x="24" y="230"/>
                    </a:lnTo>
                    <a:lnTo>
                      <a:pt x="24" y="230"/>
                    </a:lnTo>
                    <a:lnTo>
                      <a:pt x="20" y="246"/>
                    </a:lnTo>
                    <a:lnTo>
                      <a:pt x="16" y="264"/>
                    </a:lnTo>
                    <a:lnTo>
                      <a:pt x="14" y="272"/>
                    </a:lnTo>
                    <a:lnTo>
                      <a:pt x="11" y="280"/>
                    </a:lnTo>
                    <a:lnTo>
                      <a:pt x="6" y="289"/>
                    </a:lnTo>
                    <a:lnTo>
                      <a:pt x="1" y="296"/>
                    </a:lnTo>
                    <a:lnTo>
                      <a:pt x="1" y="296"/>
                    </a:lnTo>
                    <a:lnTo>
                      <a:pt x="0" y="298"/>
                    </a:lnTo>
                    <a:lnTo>
                      <a:pt x="0" y="299"/>
                    </a:lnTo>
                    <a:lnTo>
                      <a:pt x="2" y="302"/>
                    </a:lnTo>
                    <a:lnTo>
                      <a:pt x="3" y="303"/>
                    </a:lnTo>
                    <a:lnTo>
                      <a:pt x="4" y="304"/>
                    </a:lnTo>
                    <a:lnTo>
                      <a:pt x="6" y="303"/>
                    </a:lnTo>
                    <a:lnTo>
                      <a:pt x="9" y="302"/>
                    </a:lnTo>
                    <a:lnTo>
                      <a:pt x="9" y="302"/>
                    </a:lnTo>
                    <a:lnTo>
                      <a:pt x="13" y="297"/>
                    </a:lnTo>
                    <a:lnTo>
                      <a:pt x="16" y="291"/>
                    </a:lnTo>
                    <a:lnTo>
                      <a:pt x="21" y="279"/>
                    </a:lnTo>
                    <a:lnTo>
                      <a:pt x="24" y="267"/>
                    </a:lnTo>
                    <a:lnTo>
                      <a:pt x="27" y="253"/>
                    </a:lnTo>
                    <a:lnTo>
                      <a:pt x="27" y="253"/>
                    </a:lnTo>
                    <a:lnTo>
                      <a:pt x="32" y="232"/>
                    </a:lnTo>
                    <a:lnTo>
                      <a:pt x="39" y="211"/>
                    </a:lnTo>
                    <a:lnTo>
                      <a:pt x="48" y="190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63" y="129"/>
                    </a:lnTo>
                    <a:lnTo>
                      <a:pt x="72" y="88"/>
                    </a:lnTo>
                    <a:lnTo>
                      <a:pt x="76" y="67"/>
                    </a:lnTo>
                    <a:lnTo>
                      <a:pt x="78" y="47"/>
                    </a:lnTo>
                    <a:lnTo>
                      <a:pt x="80" y="25"/>
                    </a:lnTo>
                    <a:lnTo>
                      <a:pt x="81" y="4"/>
                    </a:lnTo>
                    <a:lnTo>
                      <a:pt x="81" y="4"/>
                    </a:lnTo>
                    <a:lnTo>
                      <a:pt x="80" y="3"/>
                    </a:lnTo>
                    <a:lnTo>
                      <a:pt x="79" y="1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5" y="0"/>
                    </a:lnTo>
                    <a:lnTo>
                      <a:pt x="73" y="1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3" name="chenying0907 736"/>
              <p:cNvSpPr/>
              <p:nvPr/>
            </p:nvSpPr>
            <p:spPr bwMode="auto">
              <a:xfrm>
                <a:off x="5845176" y="4311650"/>
                <a:ext cx="38100" cy="122238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62" y="4"/>
                  </a:cxn>
                  <a:cxn ang="0">
                    <a:pos x="59" y="36"/>
                  </a:cxn>
                  <a:cxn ang="0">
                    <a:pos x="55" y="69"/>
                  </a:cxn>
                  <a:cxn ang="0">
                    <a:pos x="53" y="86"/>
                  </a:cxn>
                  <a:cxn ang="0">
                    <a:pos x="50" y="101"/>
                  </a:cxn>
                  <a:cxn ang="0">
                    <a:pos x="47" y="117"/>
                  </a:cxn>
                  <a:cxn ang="0">
                    <a:pos x="42" y="132"/>
                  </a:cxn>
                  <a:cxn ang="0">
                    <a:pos x="42" y="132"/>
                  </a:cxn>
                  <a:cxn ang="0">
                    <a:pos x="36" y="145"/>
                  </a:cxn>
                  <a:cxn ang="0">
                    <a:pos x="30" y="159"/>
                  </a:cxn>
                  <a:cxn ang="0">
                    <a:pos x="17" y="185"/>
                  </a:cxn>
                  <a:cxn ang="0">
                    <a:pos x="17" y="185"/>
                  </a:cxn>
                  <a:cxn ang="0">
                    <a:pos x="16" y="189"/>
                  </a:cxn>
                  <a:cxn ang="0">
                    <a:pos x="15" y="194"/>
                  </a:cxn>
                  <a:cxn ang="0">
                    <a:pos x="13" y="206"/>
                  </a:cxn>
                  <a:cxn ang="0">
                    <a:pos x="12" y="212"/>
                  </a:cxn>
                  <a:cxn ang="0">
                    <a:pos x="10" y="217"/>
                  </a:cxn>
                  <a:cxn ang="0">
                    <a:pos x="7" y="221"/>
                  </a:cxn>
                  <a:cxn ang="0">
                    <a:pos x="4" y="223"/>
                  </a:cxn>
                  <a:cxn ang="0">
                    <a:pos x="4" y="223"/>
                  </a:cxn>
                  <a:cxn ang="0">
                    <a:pos x="2" y="224"/>
                  </a:cxn>
                  <a:cxn ang="0">
                    <a:pos x="1" y="225"/>
                  </a:cxn>
                  <a:cxn ang="0">
                    <a:pos x="0" y="227"/>
                  </a:cxn>
                  <a:cxn ang="0">
                    <a:pos x="1" y="228"/>
                  </a:cxn>
                  <a:cxn ang="0">
                    <a:pos x="1" y="230"/>
                  </a:cxn>
                  <a:cxn ang="0">
                    <a:pos x="2" y="231"/>
                  </a:cxn>
                  <a:cxn ang="0">
                    <a:pos x="4" y="232"/>
                  </a:cxn>
                  <a:cxn ang="0">
                    <a:pos x="6" y="232"/>
                  </a:cxn>
                  <a:cxn ang="0">
                    <a:pos x="6" y="232"/>
                  </a:cxn>
                  <a:cxn ang="0">
                    <a:pos x="9" y="230"/>
                  </a:cxn>
                  <a:cxn ang="0">
                    <a:pos x="12" y="229"/>
                  </a:cxn>
                  <a:cxn ang="0">
                    <a:pos x="15" y="225"/>
                  </a:cxn>
                  <a:cxn ang="0">
                    <a:pos x="18" y="219"/>
                  </a:cxn>
                  <a:cxn ang="0">
                    <a:pos x="20" y="213"/>
                  </a:cxn>
                  <a:cxn ang="0">
                    <a:pos x="20" y="213"/>
                  </a:cxn>
                  <a:cxn ang="0">
                    <a:pos x="22" y="205"/>
                  </a:cxn>
                  <a:cxn ang="0">
                    <a:pos x="24" y="198"/>
                  </a:cxn>
                  <a:cxn ang="0">
                    <a:pos x="25" y="191"/>
                  </a:cxn>
                  <a:cxn ang="0">
                    <a:pos x="29" y="184"/>
                  </a:cxn>
                  <a:cxn ang="0">
                    <a:pos x="29" y="184"/>
                  </a:cxn>
                  <a:cxn ang="0">
                    <a:pos x="44" y="150"/>
                  </a:cxn>
                  <a:cxn ang="0">
                    <a:pos x="44" y="150"/>
                  </a:cxn>
                  <a:cxn ang="0">
                    <a:pos x="51" y="133"/>
                  </a:cxn>
                  <a:cxn ang="0">
                    <a:pos x="56" y="116"/>
                  </a:cxn>
                  <a:cxn ang="0">
                    <a:pos x="61" y="97"/>
                  </a:cxn>
                  <a:cxn ang="0">
                    <a:pos x="63" y="78"/>
                  </a:cxn>
                  <a:cxn ang="0">
                    <a:pos x="67" y="41"/>
                  </a:cxn>
                  <a:cxn ang="0">
                    <a:pos x="71" y="4"/>
                  </a:cxn>
                  <a:cxn ang="0">
                    <a:pos x="71" y="4"/>
                  </a:cxn>
                  <a:cxn ang="0">
                    <a:pos x="71" y="2"/>
                  </a:cxn>
                  <a:cxn ang="0">
                    <a:pos x="70" y="1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4" y="1"/>
                  </a:cxn>
                  <a:cxn ang="0">
                    <a:pos x="63" y="2"/>
                  </a:cxn>
                  <a:cxn ang="0">
                    <a:pos x="62" y="4"/>
                  </a:cxn>
                  <a:cxn ang="0">
                    <a:pos x="62" y="4"/>
                  </a:cxn>
                </a:cxnLst>
                <a:rect l="0" t="0" r="r" b="b"/>
                <a:pathLst>
                  <a:path w="71" h="232">
                    <a:moveTo>
                      <a:pt x="62" y="4"/>
                    </a:moveTo>
                    <a:lnTo>
                      <a:pt x="62" y="4"/>
                    </a:lnTo>
                    <a:lnTo>
                      <a:pt x="59" y="36"/>
                    </a:lnTo>
                    <a:lnTo>
                      <a:pt x="55" y="69"/>
                    </a:lnTo>
                    <a:lnTo>
                      <a:pt x="53" y="86"/>
                    </a:lnTo>
                    <a:lnTo>
                      <a:pt x="50" y="101"/>
                    </a:lnTo>
                    <a:lnTo>
                      <a:pt x="47" y="117"/>
                    </a:lnTo>
                    <a:lnTo>
                      <a:pt x="42" y="132"/>
                    </a:lnTo>
                    <a:lnTo>
                      <a:pt x="42" y="132"/>
                    </a:lnTo>
                    <a:lnTo>
                      <a:pt x="36" y="145"/>
                    </a:lnTo>
                    <a:lnTo>
                      <a:pt x="30" y="159"/>
                    </a:lnTo>
                    <a:lnTo>
                      <a:pt x="17" y="185"/>
                    </a:lnTo>
                    <a:lnTo>
                      <a:pt x="17" y="185"/>
                    </a:lnTo>
                    <a:lnTo>
                      <a:pt x="16" y="189"/>
                    </a:lnTo>
                    <a:lnTo>
                      <a:pt x="15" y="194"/>
                    </a:lnTo>
                    <a:lnTo>
                      <a:pt x="13" y="206"/>
                    </a:lnTo>
                    <a:lnTo>
                      <a:pt x="12" y="212"/>
                    </a:lnTo>
                    <a:lnTo>
                      <a:pt x="10" y="217"/>
                    </a:lnTo>
                    <a:lnTo>
                      <a:pt x="7" y="221"/>
                    </a:lnTo>
                    <a:lnTo>
                      <a:pt x="4" y="223"/>
                    </a:lnTo>
                    <a:lnTo>
                      <a:pt x="4" y="223"/>
                    </a:lnTo>
                    <a:lnTo>
                      <a:pt x="2" y="224"/>
                    </a:lnTo>
                    <a:lnTo>
                      <a:pt x="1" y="225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1" y="230"/>
                    </a:lnTo>
                    <a:lnTo>
                      <a:pt x="2" y="231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2"/>
                    </a:lnTo>
                    <a:lnTo>
                      <a:pt x="9" y="230"/>
                    </a:lnTo>
                    <a:lnTo>
                      <a:pt x="12" y="229"/>
                    </a:lnTo>
                    <a:lnTo>
                      <a:pt x="15" y="225"/>
                    </a:lnTo>
                    <a:lnTo>
                      <a:pt x="18" y="219"/>
                    </a:lnTo>
                    <a:lnTo>
                      <a:pt x="20" y="213"/>
                    </a:lnTo>
                    <a:lnTo>
                      <a:pt x="20" y="213"/>
                    </a:lnTo>
                    <a:lnTo>
                      <a:pt x="22" y="205"/>
                    </a:lnTo>
                    <a:lnTo>
                      <a:pt x="24" y="198"/>
                    </a:lnTo>
                    <a:lnTo>
                      <a:pt x="25" y="191"/>
                    </a:lnTo>
                    <a:lnTo>
                      <a:pt x="29" y="184"/>
                    </a:lnTo>
                    <a:lnTo>
                      <a:pt x="29" y="184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51" y="133"/>
                    </a:lnTo>
                    <a:lnTo>
                      <a:pt x="56" y="116"/>
                    </a:lnTo>
                    <a:lnTo>
                      <a:pt x="61" y="97"/>
                    </a:lnTo>
                    <a:lnTo>
                      <a:pt x="63" y="78"/>
                    </a:lnTo>
                    <a:lnTo>
                      <a:pt x="67" y="41"/>
                    </a:lnTo>
                    <a:lnTo>
                      <a:pt x="71" y="4"/>
                    </a:lnTo>
                    <a:lnTo>
                      <a:pt x="71" y="4"/>
                    </a:lnTo>
                    <a:lnTo>
                      <a:pt x="71" y="2"/>
                    </a:lnTo>
                    <a:lnTo>
                      <a:pt x="70" y="1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1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4" name="chenying0907 737"/>
              <p:cNvSpPr>
                <a:spLocks noEditPoints="1"/>
              </p:cNvSpPr>
              <p:nvPr/>
            </p:nvSpPr>
            <p:spPr bwMode="auto">
              <a:xfrm>
                <a:off x="5284788" y="4124325"/>
                <a:ext cx="636588" cy="654050"/>
              </a:xfrm>
              <a:custGeom>
                <a:avLst/>
                <a:gdLst/>
                <a:ahLst/>
                <a:cxnLst>
                  <a:cxn ang="0">
                    <a:pos x="758" y="1226"/>
                  </a:cxn>
                  <a:cxn ang="0">
                    <a:pos x="680" y="1170"/>
                  </a:cxn>
                  <a:cxn ang="0">
                    <a:pos x="470" y="963"/>
                  </a:cxn>
                  <a:cxn ang="0">
                    <a:pos x="211" y="691"/>
                  </a:cxn>
                  <a:cxn ang="0">
                    <a:pos x="48" y="528"/>
                  </a:cxn>
                  <a:cxn ang="0">
                    <a:pos x="0" y="453"/>
                  </a:cxn>
                  <a:cxn ang="0">
                    <a:pos x="29" y="394"/>
                  </a:cxn>
                  <a:cxn ang="0">
                    <a:pos x="72" y="374"/>
                  </a:cxn>
                  <a:cxn ang="0">
                    <a:pos x="164" y="413"/>
                  </a:cxn>
                  <a:cxn ang="0">
                    <a:pos x="255" y="461"/>
                  </a:cxn>
                  <a:cxn ang="0">
                    <a:pos x="308" y="497"/>
                  </a:cxn>
                  <a:cxn ang="0">
                    <a:pos x="631" y="168"/>
                  </a:cxn>
                  <a:cxn ang="0">
                    <a:pos x="619" y="78"/>
                  </a:cxn>
                  <a:cxn ang="0">
                    <a:pos x="679" y="7"/>
                  </a:cxn>
                  <a:cxn ang="0">
                    <a:pos x="745" y="4"/>
                  </a:cxn>
                  <a:cxn ang="0">
                    <a:pos x="863" y="85"/>
                  </a:cxn>
                  <a:cxn ang="0">
                    <a:pos x="1020" y="246"/>
                  </a:cxn>
                  <a:cxn ang="0">
                    <a:pos x="1174" y="417"/>
                  </a:cxn>
                  <a:cxn ang="0">
                    <a:pos x="1203" y="504"/>
                  </a:cxn>
                  <a:cxn ang="0">
                    <a:pos x="1174" y="569"/>
                  </a:cxn>
                  <a:cxn ang="0">
                    <a:pos x="1108" y="602"/>
                  </a:cxn>
                  <a:cxn ang="0">
                    <a:pos x="1042" y="592"/>
                  </a:cxn>
                  <a:cxn ang="0">
                    <a:pos x="836" y="812"/>
                  </a:cxn>
                  <a:cxn ang="0">
                    <a:pos x="742" y="946"/>
                  </a:cxn>
                  <a:cxn ang="0">
                    <a:pos x="805" y="1026"/>
                  </a:cxn>
                  <a:cxn ang="0">
                    <a:pos x="848" y="1140"/>
                  </a:cxn>
                  <a:cxn ang="0">
                    <a:pos x="846" y="1212"/>
                  </a:cxn>
                  <a:cxn ang="0">
                    <a:pos x="807" y="1236"/>
                  </a:cxn>
                  <a:cxn ang="0">
                    <a:pos x="55" y="431"/>
                  </a:cxn>
                  <a:cxn ang="0">
                    <a:pos x="48" y="453"/>
                  </a:cxn>
                  <a:cxn ang="0">
                    <a:pos x="200" y="613"/>
                  </a:cxn>
                  <a:cxn ang="0">
                    <a:pos x="478" y="907"/>
                  </a:cxn>
                  <a:cxn ang="0">
                    <a:pos x="666" y="1093"/>
                  </a:cxn>
                  <a:cxn ang="0">
                    <a:pos x="780" y="1186"/>
                  </a:cxn>
                  <a:cxn ang="0">
                    <a:pos x="805" y="1181"/>
                  </a:cxn>
                  <a:cxn ang="0">
                    <a:pos x="795" y="1129"/>
                  </a:cxn>
                  <a:cxn ang="0">
                    <a:pos x="725" y="996"/>
                  </a:cxn>
                  <a:cxn ang="0">
                    <a:pos x="690" y="931"/>
                  </a:cxn>
                  <a:cxn ang="0">
                    <a:pos x="687" y="904"/>
                  </a:cxn>
                  <a:cxn ang="0">
                    <a:pos x="816" y="768"/>
                  </a:cxn>
                  <a:cxn ang="0">
                    <a:pos x="1010" y="557"/>
                  </a:cxn>
                  <a:cxn ang="0">
                    <a:pos x="1025" y="536"/>
                  </a:cxn>
                  <a:cxn ang="0">
                    <a:pos x="1050" y="540"/>
                  </a:cxn>
                  <a:cxn ang="0">
                    <a:pos x="1110" y="559"/>
                  </a:cxn>
                  <a:cxn ang="0">
                    <a:pos x="1143" y="535"/>
                  </a:cxn>
                  <a:cxn ang="0">
                    <a:pos x="1158" y="486"/>
                  </a:cxn>
                  <a:cxn ang="0">
                    <a:pos x="1111" y="411"/>
                  </a:cxn>
                  <a:cxn ang="0">
                    <a:pos x="996" y="286"/>
                  </a:cxn>
                  <a:cxn ang="0">
                    <a:pos x="822" y="108"/>
                  </a:cxn>
                  <a:cxn ang="0">
                    <a:pos x="747" y="50"/>
                  </a:cxn>
                  <a:cxn ang="0">
                    <a:pos x="688" y="57"/>
                  </a:cxn>
                  <a:cxn ang="0">
                    <a:pos x="658" y="111"/>
                  </a:cxn>
                  <a:cxn ang="0">
                    <a:pos x="679" y="159"/>
                  </a:cxn>
                  <a:cxn ang="0">
                    <a:pos x="674" y="184"/>
                  </a:cxn>
                  <a:cxn ang="0">
                    <a:pos x="425" y="444"/>
                  </a:cxn>
                  <a:cxn ang="0">
                    <a:pos x="324" y="533"/>
                  </a:cxn>
                  <a:cxn ang="0">
                    <a:pos x="301" y="542"/>
                  </a:cxn>
                  <a:cxn ang="0">
                    <a:pos x="235" y="502"/>
                  </a:cxn>
                  <a:cxn ang="0">
                    <a:pos x="170" y="470"/>
                  </a:cxn>
                  <a:cxn ang="0">
                    <a:pos x="116" y="434"/>
                  </a:cxn>
                </a:cxnLst>
                <a:rect l="0" t="0" r="r" b="b"/>
                <a:pathLst>
                  <a:path w="1204" h="1236">
                    <a:moveTo>
                      <a:pt x="799" y="1236"/>
                    </a:moveTo>
                    <a:lnTo>
                      <a:pt x="799" y="1236"/>
                    </a:lnTo>
                    <a:lnTo>
                      <a:pt x="792" y="1236"/>
                    </a:lnTo>
                    <a:lnTo>
                      <a:pt x="784" y="1235"/>
                    </a:lnTo>
                    <a:lnTo>
                      <a:pt x="777" y="1233"/>
                    </a:lnTo>
                    <a:lnTo>
                      <a:pt x="769" y="1231"/>
                    </a:lnTo>
                    <a:lnTo>
                      <a:pt x="769" y="1231"/>
                    </a:lnTo>
                    <a:lnTo>
                      <a:pt x="758" y="1226"/>
                    </a:lnTo>
                    <a:lnTo>
                      <a:pt x="747" y="1220"/>
                    </a:lnTo>
                    <a:lnTo>
                      <a:pt x="735" y="1214"/>
                    </a:lnTo>
                    <a:lnTo>
                      <a:pt x="724" y="1207"/>
                    </a:lnTo>
                    <a:lnTo>
                      <a:pt x="713" y="1199"/>
                    </a:lnTo>
                    <a:lnTo>
                      <a:pt x="701" y="1191"/>
                    </a:lnTo>
                    <a:lnTo>
                      <a:pt x="691" y="1180"/>
                    </a:lnTo>
                    <a:lnTo>
                      <a:pt x="680" y="1170"/>
                    </a:lnTo>
                    <a:lnTo>
                      <a:pt x="680" y="1170"/>
                    </a:lnTo>
                    <a:lnTo>
                      <a:pt x="656" y="1147"/>
                    </a:lnTo>
                    <a:lnTo>
                      <a:pt x="631" y="1124"/>
                    </a:lnTo>
                    <a:lnTo>
                      <a:pt x="631" y="1124"/>
                    </a:lnTo>
                    <a:lnTo>
                      <a:pt x="606" y="1103"/>
                    </a:lnTo>
                    <a:lnTo>
                      <a:pt x="582" y="1080"/>
                    </a:lnTo>
                    <a:lnTo>
                      <a:pt x="582" y="1080"/>
                    </a:lnTo>
                    <a:lnTo>
                      <a:pt x="526" y="1022"/>
                    </a:lnTo>
                    <a:lnTo>
                      <a:pt x="470" y="963"/>
                    </a:lnTo>
                    <a:lnTo>
                      <a:pt x="470" y="963"/>
                    </a:lnTo>
                    <a:lnTo>
                      <a:pt x="422" y="915"/>
                    </a:lnTo>
                    <a:lnTo>
                      <a:pt x="375" y="865"/>
                    </a:lnTo>
                    <a:lnTo>
                      <a:pt x="375" y="865"/>
                    </a:lnTo>
                    <a:lnTo>
                      <a:pt x="321" y="809"/>
                    </a:lnTo>
                    <a:lnTo>
                      <a:pt x="268" y="752"/>
                    </a:lnTo>
                    <a:lnTo>
                      <a:pt x="268" y="752"/>
                    </a:lnTo>
                    <a:lnTo>
                      <a:pt x="211" y="691"/>
                    </a:lnTo>
                    <a:lnTo>
                      <a:pt x="182" y="660"/>
                    </a:lnTo>
                    <a:lnTo>
                      <a:pt x="152" y="629"/>
                    </a:lnTo>
                    <a:lnTo>
                      <a:pt x="152" y="629"/>
                    </a:lnTo>
                    <a:lnTo>
                      <a:pt x="108" y="587"/>
                    </a:lnTo>
                    <a:lnTo>
                      <a:pt x="108" y="587"/>
                    </a:lnTo>
                    <a:lnTo>
                      <a:pt x="77" y="558"/>
                    </a:lnTo>
                    <a:lnTo>
                      <a:pt x="48" y="528"/>
                    </a:lnTo>
                    <a:lnTo>
                      <a:pt x="48" y="528"/>
                    </a:lnTo>
                    <a:lnTo>
                      <a:pt x="33" y="511"/>
                    </a:lnTo>
                    <a:lnTo>
                      <a:pt x="26" y="503"/>
                    </a:lnTo>
                    <a:lnTo>
                      <a:pt x="18" y="493"/>
                    </a:lnTo>
                    <a:lnTo>
                      <a:pt x="12" y="483"/>
                    </a:lnTo>
                    <a:lnTo>
                      <a:pt x="7" y="474"/>
                    </a:lnTo>
                    <a:lnTo>
                      <a:pt x="3" y="463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48"/>
                    </a:lnTo>
                    <a:lnTo>
                      <a:pt x="0" y="443"/>
                    </a:lnTo>
                    <a:lnTo>
                      <a:pt x="1" y="437"/>
                    </a:lnTo>
                    <a:lnTo>
                      <a:pt x="2" y="432"/>
                    </a:lnTo>
                    <a:lnTo>
                      <a:pt x="6" y="422"/>
                    </a:lnTo>
                    <a:lnTo>
                      <a:pt x="13" y="412"/>
                    </a:lnTo>
                    <a:lnTo>
                      <a:pt x="21" y="402"/>
                    </a:lnTo>
                    <a:lnTo>
                      <a:pt x="29" y="394"/>
                    </a:lnTo>
                    <a:lnTo>
                      <a:pt x="38" y="387"/>
                    </a:lnTo>
                    <a:lnTo>
                      <a:pt x="47" y="382"/>
                    </a:lnTo>
                    <a:lnTo>
                      <a:pt x="47" y="382"/>
                    </a:lnTo>
                    <a:lnTo>
                      <a:pt x="53" y="379"/>
                    </a:lnTo>
                    <a:lnTo>
                      <a:pt x="59" y="377"/>
                    </a:lnTo>
                    <a:lnTo>
                      <a:pt x="65" y="376"/>
                    </a:lnTo>
                    <a:lnTo>
                      <a:pt x="72" y="374"/>
                    </a:lnTo>
                    <a:lnTo>
                      <a:pt x="72" y="374"/>
                    </a:lnTo>
                    <a:lnTo>
                      <a:pt x="83" y="376"/>
                    </a:lnTo>
                    <a:lnTo>
                      <a:pt x="95" y="378"/>
                    </a:lnTo>
                    <a:lnTo>
                      <a:pt x="106" y="382"/>
                    </a:lnTo>
                    <a:lnTo>
                      <a:pt x="120" y="387"/>
                    </a:lnTo>
                    <a:lnTo>
                      <a:pt x="120" y="387"/>
                    </a:lnTo>
                    <a:lnTo>
                      <a:pt x="131" y="392"/>
                    </a:lnTo>
                    <a:lnTo>
                      <a:pt x="142" y="399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91" y="429"/>
                    </a:lnTo>
                    <a:lnTo>
                      <a:pt x="205" y="436"/>
                    </a:lnTo>
                    <a:lnTo>
                      <a:pt x="219" y="443"/>
                    </a:lnTo>
                    <a:lnTo>
                      <a:pt x="219" y="443"/>
                    </a:lnTo>
                    <a:lnTo>
                      <a:pt x="228" y="447"/>
                    </a:lnTo>
                    <a:lnTo>
                      <a:pt x="237" y="451"/>
                    </a:lnTo>
                    <a:lnTo>
                      <a:pt x="255" y="461"/>
                    </a:lnTo>
                    <a:lnTo>
                      <a:pt x="255" y="461"/>
                    </a:lnTo>
                    <a:lnTo>
                      <a:pt x="275" y="472"/>
                    </a:lnTo>
                    <a:lnTo>
                      <a:pt x="275" y="472"/>
                    </a:lnTo>
                    <a:lnTo>
                      <a:pt x="283" y="478"/>
                    </a:lnTo>
                    <a:lnTo>
                      <a:pt x="292" y="485"/>
                    </a:lnTo>
                    <a:lnTo>
                      <a:pt x="292" y="485"/>
                    </a:lnTo>
                    <a:lnTo>
                      <a:pt x="305" y="494"/>
                    </a:lnTo>
                    <a:lnTo>
                      <a:pt x="308" y="497"/>
                    </a:lnTo>
                    <a:lnTo>
                      <a:pt x="312" y="494"/>
                    </a:lnTo>
                    <a:lnTo>
                      <a:pt x="312" y="494"/>
                    </a:lnTo>
                    <a:lnTo>
                      <a:pt x="393" y="412"/>
                    </a:lnTo>
                    <a:lnTo>
                      <a:pt x="474" y="328"/>
                    </a:lnTo>
                    <a:lnTo>
                      <a:pt x="474" y="328"/>
                    </a:lnTo>
                    <a:lnTo>
                      <a:pt x="550" y="249"/>
                    </a:lnTo>
                    <a:lnTo>
                      <a:pt x="628" y="171"/>
                    </a:lnTo>
                    <a:lnTo>
                      <a:pt x="631" y="168"/>
                    </a:lnTo>
                    <a:lnTo>
                      <a:pt x="629" y="164"/>
                    </a:lnTo>
                    <a:lnTo>
                      <a:pt x="629" y="164"/>
                    </a:lnTo>
                    <a:lnTo>
                      <a:pt x="623" y="151"/>
                    </a:lnTo>
                    <a:lnTo>
                      <a:pt x="618" y="137"/>
                    </a:lnTo>
                    <a:lnTo>
                      <a:pt x="615" y="122"/>
                    </a:lnTo>
                    <a:lnTo>
                      <a:pt x="614" y="108"/>
                    </a:lnTo>
                    <a:lnTo>
                      <a:pt x="615" y="92"/>
                    </a:lnTo>
                    <a:lnTo>
                      <a:pt x="619" y="78"/>
                    </a:lnTo>
                    <a:lnTo>
                      <a:pt x="624" y="64"/>
                    </a:lnTo>
                    <a:lnTo>
                      <a:pt x="630" y="50"/>
                    </a:lnTo>
                    <a:lnTo>
                      <a:pt x="630" y="50"/>
                    </a:lnTo>
                    <a:lnTo>
                      <a:pt x="638" y="39"/>
                    </a:lnTo>
                    <a:lnTo>
                      <a:pt x="646" y="28"/>
                    </a:lnTo>
                    <a:lnTo>
                      <a:pt x="656" y="20"/>
                    </a:lnTo>
                    <a:lnTo>
                      <a:pt x="667" y="13"/>
                    </a:lnTo>
                    <a:lnTo>
                      <a:pt x="679" y="7"/>
                    </a:lnTo>
                    <a:lnTo>
                      <a:pt x="690" y="3"/>
                    </a:lnTo>
                    <a:lnTo>
                      <a:pt x="703" y="1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25" y="1"/>
                    </a:lnTo>
                    <a:lnTo>
                      <a:pt x="734" y="2"/>
                    </a:lnTo>
                    <a:lnTo>
                      <a:pt x="734" y="2"/>
                    </a:lnTo>
                    <a:lnTo>
                      <a:pt x="745" y="4"/>
                    </a:lnTo>
                    <a:lnTo>
                      <a:pt x="754" y="6"/>
                    </a:lnTo>
                    <a:lnTo>
                      <a:pt x="763" y="9"/>
                    </a:lnTo>
                    <a:lnTo>
                      <a:pt x="773" y="13"/>
                    </a:lnTo>
                    <a:lnTo>
                      <a:pt x="789" y="21"/>
                    </a:lnTo>
                    <a:lnTo>
                      <a:pt x="806" y="33"/>
                    </a:lnTo>
                    <a:lnTo>
                      <a:pt x="820" y="44"/>
                    </a:lnTo>
                    <a:lnTo>
                      <a:pt x="834" y="57"/>
                    </a:lnTo>
                    <a:lnTo>
                      <a:pt x="863" y="85"/>
                    </a:lnTo>
                    <a:lnTo>
                      <a:pt x="865" y="87"/>
                    </a:lnTo>
                    <a:lnTo>
                      <a:pt x="865" y="87"/>
                    </a:lnTo>
                    <a:lnTo>
                      <a:pt x="903" y="125"/>
                    </a:lnTo>
                    <a:lnTo>
                      <a:pt x="939" y="163"/>
                    </a:lnTo>
                    <a:lnTo>
                      <a:pt x="939" y="163"/>
                    </a:lnTo>
                    <a:lnTo>
                      <a:pt x="976" y="201"/>
                    </a:lnTo>
                    <a:lnTo>
                      <a:pt x="1013" y="239"/>
                    </a:lnTo>
                    <a:lnTo>
                      <a:pt x="1020" y="246"/>
                    </a:lnTo>
                    <a:lnTo>
                      <a:pt x="1020" y="246"/>
                    </a:lnTo>
                    <a:lnTo>
                      <a:pt x="1053" y="279"/>
                    </a:lnTo>
                    <a:lnTo>
                      <a:pt x="1085" y="313"/>
                    </a:lnTo>
                    <a:lnTo>
                      <a:pt x="1117" y="348"/>
                    </a:lnTo>
                    <a:lnTo>
                      <a:pt x="1147" y="383"/>
                    </a:lnTo>
                    <a:lnTo>
                      <a:pt x="1155" y="391"/>
                    </a:lnTo>
                    <a:lnTo>
                      <a:pt x="1155" y="391"/>
                    </a:lnTo>
                    <a:lnTo>
                      <a:pt x="1174" y="417"/>
                    </a:lnTo>
                    <a:lnTo>
                      <a:pt x="1184" y="429"/>
                    </a:lnTo>
                    <a:lnTo>
                      <a:pt x="1192" y="443"/>
                    </a:lnTo>
                    <a:lnTo>
                      <a:pt x="1198" y="457"/>
                    </a:lnTo>
                    <a:lnTo>
                      <a:pt x="1202" y="472"/>
                    </a:lnTo>
                    <a:lnTo>
                      <a:pt x="1203" y="479"/>
                    </a:lnTo>
                    <a:lnTo>
                      <a:pt x="1204" y="487"/>
                    </a:lnTo>
                    <a:lnTo>
                      <a:pt x="1203" y="495"/>
                    </a:lnTo>
                    <a:lnTo>
                      <a:pt x="1203" y="504"/>
                    </a:lnTo>
                    <a:lnTo>
                      <a:pt x="1203" y="504"/>
                    </a:lnTo>
                    <a:lnTo>
                      <a:pt x="1201" y="514"/>
                    </a:lnTo>
                    <a:lnTo>
                      <a:pt x="1198" y="524"/>
                    </a:lnTo>
                    <a:lnTo>
                      <a:pt x="1195" y="535"/>
                    </a:lnTo>
                    <a:lnTo>
                      <a:pt x="1191" y="544"/>
                    </a:lnTo>
                    <a:lnTo>
                      <a:pt x="1186" y="552"/>
                    </a:lnTo>
                    <a:lnTo>
                      <a:pt x="1181" y="560"/>
                    </a:lnTo>
                    <a:lnTo>
                      <a:pt x="1174" y="569"/>
                    </a:lnTo>
                    <a:lnTo>
                      <a:pt x="1167" y="575"/>
                    </a:lnTo>
                    <a:lnTo>
                      <a:pt x="1160" y="581"/>
                    </a:lnTo>
                    <a:lnTo>
                      <a:pt x="1153" y="586"/>
                    </a:lnTo>
                    <a:lnTo>
                      <a:pt x="1144" y="591"/>
                    </a:lnTo>
                    <a:lnTo>
                      <a:pt x="1136" y="596"/>
                    </a:lnTo>
                    <a:lnTo>
                      <a:pt x="1127" y="599"/>
                    </a:lnTo>
                    <a:lnTo>
                      <a:pt x="1117" y="601"/>
                    </a:lnTo>
                    <a:lnTo>
                      <a:pt x="1108" y="602"/>
                    </a:lnTo>
                    <a:lnTo>
                      <a:pt x="1098" y="603"/>
                    </a:lnTo>
                    <a:lnTo>
                      <a:pt x="1098" y="603"/>
                    </a:lnTo>
                    <a:lnTo>
                      <a:pt x="1085" y="602"/>
                    </a:lnTo>
                    <a:lnTo>
                      <a:pt x="1073" y="600"/>
                    </a:lnTo>
                    <a:lnTo>
                      <a:pt x="1061" y="596"/>
                    </a:lnTo>
                    <a:lnTo>
                      <a:pt x="1048" y="591"/>
                    </a:lnTo>
                    <a:lnTo>
                      <a:pt x="1045" y="589"/>
                    </a:lnTo>
                    <a:lnTo>
                      <a:pt x="1042" y="592"/>
                    </a:lnTo>
                    <a:lnTo>
                      <a:pt x="1042" y="592"/>
                    </a:lnTo>
                    <a:lnTo>
                      <a:pt x="993" y="644"/>
                    </a:lnTo>
                    <a:lnTo>
                      <a:pt x="944" y="697"/>
                    </a:lnTo>
                    <a:lnTo>
                      <a:pt x="944" y="697"/>
                    </a:lnTo>
                    <a:lnTo>
                      <a:pt x="890" y="755"/>
                    </a:lnTo>
                    <a:lnTo>
                      <a:pt x="863" y="784"/>
                    </a:lnTo>
                    <a:lnTo>
                      <a:pt x="836" y="812"/>
                    </a:lnTo>
                    <a:lnTo>
                      <a:pt x="836" y="812"/>
                    </a:lnTo>
                    <a:lnTo>
                      <a:pt x="806" y="842"/>
                    </a:lnTo>
                    <a:lnTo>
                      <a:pt x="778" y="873"/>
                    </a:lnTo>
                    <a:lnTo>
                      <a:pt x="778" y="873"/>
                    </a:lnTo>
                    <a:lnTo>
                      <a:pt x="731" y="923"/>
                    </a:lnTo>
                    <a:lnTo>
                      <a:pt x="728" y="926"/>
                    </a:lnTo>
                    <a:lnTo>
                      <a:pt x="730" y="930"/>
                    </a:lnTo>
                    <a:lnTo>
                      <a:pt x="730" y="930"/>
                    </a:lnTo>
                    <a:lnTo>
                      <a:pt x="742" y="946"/>
                    </a:lnTo>
                    <a:lnTo>
                      <a:pt x="742" y="946"/>
                    </a:lnTo>
                    <a:lnTo>
                      <a:pt x="754" y="962"/>
                    </a:lnTo>
                    <a:lnTo>
                      <a:pt x="767" y="979"/>
                    </a:lnTo>
                    <a:lnTo>
                      <a:pt x="771" y="983"/>
                    </a:lnTo>
                    <a:lnTo>
                      <a:pt x="771" y="983"/>
                    </a:lnTo>
                    <a:lnTo>
                      <a:pt x="790" y="1004"/>
                    </a:lnTo>
                    <a:lnTo>
                      <a:pt x="798" y="1015"/>
                    </a:lnTo>
                    <a:lnTo>
                      <a:pt x="805" y="1026"/>
                    </a:lnTo>
                    <a:lnTo>
                      <a:pt x="805" y="1026"/>
                    </a:lnTo>
                    <a:lnTo>
                      <a:pt x="811" y="1041"/>
                    </a:lnTo>
                    <a:lnTo>
                      <a:pt x="817" y="1056"/>
                    </a:lnTo>
                    <a:lnTo>
                      <a:pt x="828" y="1087"/>
                    </a:lnTo>
                    <a:lnTo>
                      <a:pt x="828" y="1087"/>
                    </a:lnTo>
                    <a:lnTo>
                      <a:pt x="838" y="1114"/>
                    </a:lnTo>
                    <a:lnTo>
                      <a:pt x="848" y="1140"/>
                    </a:lnTo>
                    <a:lnTo>
                      <a:pt x="848" y="1140"/>
                    </a:lnTo>
                    <a:lnTo>
                      <a:pt x="851" y="1150"/>
                    </a:lnTo>
                    <a:lnTo>
                      <a:pt x="854" y="1160"/>
                    </a:lnTo>
                    <a:lnTo>
                      <a:pt x="855" y="1169"/>
                    </a:lnTo>
                    <a:lnTo>
                      <a:pt x="856" y="1178"/>
                    </a:lnTo>
                    <a:lnTo>
                      <a:pt x="855" y="1187"/>
                    </a:lnTo>
                    <a:lnTo>
                      <a:pt x="853" y="1197"/>
                    </a:lnTo>
                    <a:lnTo>
                      <a:pt x="850" y="1204"/>
                    </a:lnTo>
                    <a:lnTo>
                      <a:pt x="846" y="1212"/>
                    </a:lnTo>
                    <a:lnTo>
                      <a:pt x="846" y="1212"/>
                    </a:lnTo>
                    <a:lnTo>
                      <a:pt x="842" y="1217"/>
                    </a:lnTo>
                    <a:lnTo>
                      <a:pt x="837" y="1223"/>
                    </a:lnTo>
                    <a:lnTo>
                      <a:pt x="831" y="1227"/>
                    </a:lnTo>
                    <a:lnTo>
                      <a:pt x="826" y="1230"/>
                    </a:lnTo>
                    <a:lnTo>
                      <a:pt x="820" y="1233"/>
                    </a:lnTo>
                    <a:lnTo>
                      <a:pt x="813" y="1235"/>
                    </a:lnTo>
                    <a:lnTo>
                      <a:pt x="807" y="1236"/>
                    </a:lnTo>
                    <a:lnTo>
                      <a:pt x="799" y="1236"/>
                    </a:lnTo>
                    <a:lnTo>
                      <a:pt x="799" y="1236"/>
                    </a:lnTo>
                    <a:close/>
                    <a:moveTo>
                      <a:pt x="86" y="424"/>
                    </a:moveTo>
                    <a:lnTo>
                      <a:pt x="86" y="424"/>
                    </a:lnTo>
                    <a:lnTo>
                      <a:pt x="76" y="424"/>
                    </a:lnTo>
                    <a:lnTo>
                      <a:pt x="65" y="427"/>
                    </a:lnTo>
                    <a:lnTo>
                      <a:pt x="60" y="429"/>
                    </a:lnTo>
                    <a:lnTo>
                      <a:pt x="55" y="431"/>
                    </a:lnTo>
                    <a:lnTo>
                      <a:pt x="50" y="434"/>
                    </a:lnTo>
                    <a:lnTo>
                      <a:pt x="47" y="439"/>
                    </a:lnTo>
                    <a:lnTo>
                      <a:pt x="47" y="439"/>
                    </a:lnTo>
                    <a:lnTo>
                      <a:pt x="46" y="442"/>
                    </a:lnTo>
                    <a:lnTo>
                      <a:pt x="45" y="446"/>
                    </a:lnTo>
                    <a:lnTo>
                      <a:pt x="46" y="44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60" y="471"/>
                    </a:lnTo>
                    <a:lnTo>
                      <a:pt x="73" y="487"/>
                    </a:lnTo>
                    <a:lnTo>
                      <a:pt x="88" y="503"/>
                    </a:lnTo>
                    <a:lnTo>
                      <a:pt x="104" y="519"/>
                    </a:lnTo>
                    <a:lnTo>
                      <a:pt x="104" y="519"/>
                    </a:lnTo>
                    <a:lnTo>
                      <a:pt x="129" y="542"/>
                    </a:lnTo>
                    <a:lnTo>
                      <a:pt x="153" y="566"/>
                    </a:lnTo>
                    <a:lnTo>
                      <a:pt x="200" y="613"/>
                    </a:lnTo>
                    <a:lnTo>
                      <a:pt x="247" y="662"/>
                    </a:lnTo>
                    <a:lnTo>
                      <a:pt x="291" y="710"/>
                    </a:lnTo>
                    <a:lnTo>
                      <a:pt x="291" y="710"/>
                    </a:lnTo>
                    <a:lnTo>
                      <a:pt x="349" y="772"/>
                    </a:lnTo>
                    <a:lnTo>
                      <a:pt x="407" y="833"/>
                    </a:lnTo>
                    <a:lnTo>
                      <a:pt x="407" y="833"/>
                    </a:lnTo>
                    <a:lnTo>
                      <a:pt x="443" y="870"/>
                    </a:lnTo>
                    <a:lnTo>
                      <a:pt x="478" y="907"/>
                    </a:lnTo>
                    <a:lnTo>
                      <a:pt x="478" y="907"/>
                    </a:lnTo>
                    <a:lnTo>
                      <a:pt x="518" y="950"/>
                    </a:lnTo>
                    <a:lnTo>
                      <a:pt x="560" y="992"/>
                    </a:lnTo>
                    <a:lnTo>
                      <a:pt x="560" y="992"/>
                    </a:lnTo>
                    <a:lnTo>
                      <a:pt x="595" y="1027"/>
                    </a:lnTo>
                    <a:lnTo>
                      <a:pt x="631" y="1060"/>
                    </a:lnTo>
                    <a:lnTo>
                      <a:pt x="631" y="1060"/>
                    </a:lnTo>
                    <a:lnTo>
                      <a:pt x="666" y="1093"/>
                    </a:lnTo>
                    <a:lnTo>
                      <a:pt x="701" y="1128"/>
                    </a:lnTo>
                    <a:lnTo>
                      <a:pt x="701" y="1128"/>
                    </a:lnTo>
                    <a:lnTo>
                      <a:pt x="717" y="1143"/>
                    </a:lnTo>
                    <a:lnTo>
                      <a:pt x="736" y="1161"/>
                    </a:lnTo>
                    <a:lnTo>
                      <a:pt x="748" y="1169"/>
                    </a:lnTo>
                    <a:lnTo>
                      <a:pt x="758" y="1176"/>
                    </a:lnTo>
                    <a:lnTo>
                      <a:pt x="769" y="1182"/>
                    </a:lnTo>
                    <a:lnTo>
                      <a:pt x="780" y="1186"/>
                    </a:lnTo>
                    <a:lnTo>
                      <a:pt x="780" y="1186"/>
                    </a:lnTo>
                    <a:lnTo>
                      <a:pt x="786" y="1187"/>
                    </a:lnTo>
                    <a:lnTo>
                      <a:pt x="791" y="1188"/>
                    </a:lnTo>
                    <a:lnTo>
                      <a:pt x="791" y="1188"/>
                    </a:lnTo>
                    <a:lnTo>
                      <a:pt x="796" y="1187"/>
                    </a:lnTo>
                    <a:lnTo>
                      <a:pt x="800" y="1186"/>
                    </a:lnTo>
                    <a:lnTo>
                      <a:pt x="802" y="1183"/>
                    </a:lnTo>
                    <a:lnTo>
                      <a:pt x="805" y="1181"/>
                    </a:lnTo>
                    <a:lnTo>
                      <a:pt x="805" y="1181"/>
                    </a:lnTo>
                    <a:lnTo>
                      <a:pt x="807" y="1177"/>
                    </a:lnTo>
                    <a:lnTo>
                      <a:pt x="808" y="1172"/>
                    </a:lnTo>
                    <a:lnTo>
                      <a:pt x="808" y="1166"/>
                    </a:lnTo>
                    <a:lnTo>
                      <a:pt x="807" y="1160"/>
                    </a:lnTo>
                    <a:lnTo>
                      <a:pt x="801" y="1145"/>
                    </a:lnTo>
                    <a:lnTo>
                      <a:pt x="795" y="1129"/>
                    </a:lnTo>
                    <a:lnTo>
                      <a:pt x="795" y="1129"/>
                    </a:lnTo>
                    <a:lnTo>
                      <a:pt x="791" y="1118"/>
                    </a:lnTo>
                    <a:lnTo>
                      <a:pt x="791" y="1118"/>
                    </a:lnTo>
                    <a:lnTo>
                      <a:pt x="783" y="1097"/>
                    </a:lnTo>
                    <a:lnTo>
                      <a:pt x="774" y="1076"/>
                    </a:lnTo>
                    <a:lnTo>
                      <a:pt x="763" y="1055"/>
                    </a:lnTo>
                    <a:lnTo>
                      <a:pt x="752" y="1036"/>
                    </a:lnTo>
                    <a:lnTo>
                      <a:pt x="738" y="1016"/>
                    </a:lnTo>
                    <a:lnTo>
                      <a:pt x="725" y="996"/>
                    </a:lnTo>
                    <a:lnTo>
                      <a:pt x="709" y="977"/>
                    </a:lnTo>
                    <a:lnTo>
                      <a:pt x="694" y="956"/>
                    </a:lnTo>
                    <a:lnTo>
                      <a:pt x="694" y="956"/>
                    </a:lnTo>
                    <a:lnTo>
                      <a:pt x="691" y="951"/>
                    </a:lnTo>
                    <a:lnTo>
                      <a:pt x="689" y="946"/>
                    </a:lnTo>
                    <a:lnTo>
                      <a:pt x="688" y="940"/>
                    </a:lnTo>
                    <a:lnTo>
                      <a:pt x="689" y="934"/>
                    </a:lnTo>
                    <a:lnTo>
                      <a:pt x="690" y="931"/>
                    </a:lnTo>
                    <a:lnTo>
                      <a:pt x="688" y="929"/>
                    </a:lnTo>
                    <a:lnTo>
                      <a:pt x="688" y="929"/>
                    </a:lnTo>
                    <a:lnTo>
                      <a:pt x="685" y="923"/>
                    </a:lnTo>
                    <a:lnTo>
                      <a:pt x="684" y="919"/>
                    </a:lnTo>
                    <a:lnTo>
                      <a:pt x="684" y="916"/>
                    </a:lnTo>
                    <a:lnTo>
                      <a:pt x="684" y="912"/>
                    </a:lnTo>
                    <a:lnTo>
                      <a:pt x="685" y="907"/>
                    </a:lnTo>
                    <a:lnTo>
                      <a:pt x="687" y="904"/>
                    </a:lnTo>
                    <a:lnTo>
                      <a:pt x="690" y="900"/>
                    </a:lnTo>
                    <a:lnTo>
                      <a:pt x="690" y="900"/>
                    </a:lnTo>
                    <a:lnTo>
                      <a:pt x="721" y="867"/>
                    </a:lnTo>
                    <a:lnTo>
                      <a:pt x="752" y="835"/>
                    </a:lnTo>
                    <a:lnTo>
                      <a:pt x="752" y="835"/>
                    </a:lnTo>
                    <a:lnTo>
                      <a:pt x="783" y="801"/>
                    </a:lnTo>
                    <a:lnTo>
                      <a:pt x="816" y="768"/>
                    </a:lnTo>
                    <a:lnTo>
                      <a:pt x="816" y="768"/>
                    </a:lnTo>
                    <a:lnTo>
                      <a:pt x="842" y="741"/>
                    </a:lnTo>
                    <a:lnTo>
                      <a:pt x="868" y="713"/>
                    </a:lnTo>
                    <a:lnTo>
                      <a:pt x="918" y="659"/>
                    </a:lnTo>
                    <a:lnTo>
                      <a:pt x="918" y="659"/>
                    </a:lnTo>
                    <a:lnTo>
                      <a:pt x="963" y="610"/>
                    </a:lnTo>
                    <a:lnTo>
                      <a:pt x="1008" y="562"/>
                    </a:lnTo>
                    <a:lnTo>
                      <a:pt x="1010" y="560"/>
                    </a:lnTo>
                    <a:lnTo>
                      <a:pt x="1010" y="557"/>
                    </a:lnTo>
                    <a:lnTo>
                      <a:pt x="1010" y="557"/>
                    </a:lnTo>
                    <a:lnTo>
                      <a:pt x="1010" y="554"/>
                    </a:lnTo>
                    <a:lnTo>
                      <a:pt x="1011" y="550"/>
                    </a:lnTo>
                    <a:lnTo>
                      <a:pt x="1013" y="546"/>
                    </a:lnTo>
                    <a:lnTo>
                      <a:pt x="1016" y="543"/>
                    </a:lnTo>
                    <a:lnTo>
                      <a:pt x="1016" y="543"/>
                    </a:lnTo>
                    <a:lnTo>
                      <a:pt x="1020" y="539"/>
                    </a:lnTo>
                    <a:lnTo>
                      <a:pt x="1025" y="536"/>
                    </a:lnTo>
                    <a:lnTo>
                      <a:pt x="1030" y="535"/>
                    </a:lnTo>
                    <a:lnTo>
                      <a:pt x="1035" y="534"/>
                    </a:lnTo>
                    <a:lnTo>
                      <a:pt x="1035" y="534"/>
                    </a:lnTo>
                    <a:lnTo>
                      <a:pt x="1039" y="535"/>
                    </a:lnTo>
                    <a:lnTo>
                      <a:pt x="1043" y="536"/>
                    </a:lnTo>
                    <a:lnTo>
                      <a:pt x="1046" y="537"/>
                    </a:lnTo>
                    <a:lnTo>
                      <a:pt x="1050" y="540"/>
                    </a:lnTo>
                    <a:lnTo>
                      <a:pt x="1050" y="540"/>
                    </a:lnTo>
                    <a:lnTo>
                      <a:pt x="1061" y="547"/>
                    </a:lnTo>
                    <a:lnTo>
                      <a:pt x="1074" y="554"/>
                    </a:lnTo>
                    <a:lnTo>
                      <a:pt x="1081" y="556"/>
                    </a:lnTo>
                    <a:lnTo>
                      <a:pt x="1089" y="558"/>
                    </a:lnTo>
                    <a:lnTo>
                      <a:pt x="1096" y="559"/>
                    </a:lnTo>
                    <a:lnTo>
                      <a:pt x="1103" y="560"/>
                    </a:lnTo>
                    <a:lnTo>
                      <a:pt x="1103" y="560"/>
                    </a:lnTo>
                    <a:lnTo>
                      <a:pt x="1110" y="559"/>
                    </a:lnTo>
                    <a:lnTo>
                      <a:pt x="1117" y="558"/>
                    </a:lnTo>
                    <a:lnTo>
                      <a:pt x="1117" y="558"/>
                    </a:lnTo>
                    <a:lnTo>
                      <a:pt x="1123" y="555"/>
                    </a:lnTo>
                    <a:lnTo>
                      <a:pt x="1128" y="551"/>
                    </a:lnTo>
                    <a:lnTo>
                      <a:pt x="1136" y="542"/>
                    </a:lnTo>
                    <a:lnTo>
                      <a:pt x="1136" y="542"/>
                    </a:lnTo>
                    <a:lnTo>
                      <a:pt x="1143" y="535"/>
                    </a:lnTo>
                    <a:lnTo>
                      <a:pt x="1143" y="535"/>
                    </a:lnTo>
                    <a:lnTo>
                      <a:pt x="1150" y="529"/>
                    </a:lnTo>
                    <a:lnTo>
                      <a:pt x="1154" y="523"/>
                    </a:lnTo>
                    <a:lnTo>
                      <a:pt x="1157" y="517"/>
                    </a:lnTo>
                    <a:lnTo>
                      <a:pt x="1159" y="511"/>
                    </a:lnTo>
                    <a:lnTo>
                      <a:pt x="1160" y="505"/>
                    </a:lnTo>
                    <a:lnTo>
                      <a:pt x="1160" y="498"/>
                    </a:lnTo>
                    <a:lnTo>
                      <a:pt x="1160" y="492"/>
                    </a:lnTo>
                    <a:lnTo>
                      <a:pt x="1158" y="486"/>
                    </a:lnTo>
                    <a:lnTo>
                      <a:pt x="1154" y="474"/>
                    </a:lnTo>
                    <a:lnTo>
                      <a:pt x="1147" y="462"/>
                    </a:lnTo>
                    <a:lnTo>
                      <a:pt x="1141" y="451"/>
                    </a:lnTo>
                    <a:lnTo>
                      <a:pt x="1134" y="441"/>
                    </a:lnTo>
                    <a:lnTo>
                      <a:pt x="1130" y="434"/>
                    </a:lnTo>
                    <a:lnTo>
                      <a:pt x="1130" y="434"/>
                    </a:lnTo>
                    <a:lnTo>
                      <a:pt x="1122" y="422"/>
                    </a:lnTo>
                    <a:lnTo>
                      <a:pt x="1111" y="411"/>
                    </a:lnTo>
                    <a:lnTo>
                      <a:pt x="1091" y="389"/>
                    </a:lnTo>
                    <a:lnTo>
                      <a:pt x="1091" y="389"/>
                    </a:lnTo>
                    <a:lnTo>
                      <a:pt x="1076" y="373"/>
                    </a:lnTo>
                    <a:lnTo>
                      <a:pt x="1063" y="357"/>
                    </a:lnTo>
                    <a:lnTo>
                      <a:pt x="1063" y="357"/>
                    </a:lnTo>
                    <a:lnTo>
                      <a:pt x="1046" y="338"/>
                    </a:lnTo>
                    <a:lnTo>
                      <a:pt x="1030" y="321"/>
                    </a:lnTo>
                    <a:lnTo>
                      <a:pt x="996" y="286"/>
                    </a:lnTo>
                    <a:lnTo>
                      <a:pt x="996" y="286"/>
                    </a:lnTo>
                    <a:lnTo>
                      <a:pt x="981" y="271"/>
                    </a:lnTo>
                    <a:lnTo>
                      <a:pt x="981" y="271"/>
                    </a:lnTo>
                    <a:lnTo>
                      <a:pt x="941" y="230"/>
                    </a:lnTo>
                    <a:lnTo>
                      <a:pt x="902" y="190"/>
                    </a:lnTo>
                    <a:lnTo>
                      <a:pt x="902" y="190"/>
                    </a:lnTo>
                    <a:lnTo>
                      <a:pt x="862" y="148"/>
                    </a:lnTo>
                    <a:lnTo>
                      <a:pt x="822" y="108"/>
                    </a:lnTo>
                    <a:lnTo>
                      <a:pt x="816" y="102"/>
                    </a:lnTo>
                    <a:lnTo>
                      <a:pt x="816" y="102"/>
                    </a:lnTo>
                    <a:lnTo>
                      <a:pt x="799" y="85"/>
                    </a:lnTo>
                    <a:lnTo>
                      <a:pt x="789" y="76"/>
                    </a:lnTo>
                    <a:lnTo>
                      <a:pt x="780" y="69"/>
                    </a:lnTo>
                    <a:lnTo>
                      <a:pt x="769" y="62"/>
                    </a:lnTo>
                    <a:lnTo>
                      <a:pt x="758" y="55"/>
                    </a:lnTo>
                    <a:lnTo>
                      <a:pt x="747" y="50"/>
                    </a:lnTo>
                    <a:lnTo>
                      <a:pt x="734" y="47"/>
                    </a:lnTo>
                    <a:lnTo>
                      <a:pt x="734" y="47"/>
                    </a:lnTo>
                    <a:lnTo>
                      <a:pt x="724" y="46"/>
                    </a:lnTo>
                    <a:lnTo>
                      <a:pt x="724" y="46"/>
                    </a:lnTo>
                    <a:lnTo>
                      <a:pt x="714" y="47"/>
                    </a:lnTo>
                    <a:lnTo>
                      <a:pt x="704" y="49"/>
                    </a:lnTo>
                    <a:lnTo>
                      <a:pt x="696" y="52"/>
                    </a:lnTo>
                    <a:lnTo>
                      <a:pt x="688" y="57"/>
                    </a:lnTo>
                    <a:lnTo>
                      <a:pt x="680" y="63"/>
                    </a:lnTo>
                    <a:lnTo>
                      <a:pt x="673" y="70"/>
                    </a:lnTo>
                    <a:lnTo>
                      <a:pt x="667" y="77"/>
                    </a:lnTo>
                    <a:lnTo>
                      <a:pt x="663" y="85"/>
                    </a:lnTo>
                    <a:lnTo>
                      <a:pt x="663" y="85"/>
                    </a:lnTo>
                    <a:lnTo>
                      <a:pt x="660" y="94"/>
                    </a:lnTo>
                    <a:lnTo>
                      <a:pt x="658" y="102"/>
                    </a:lnTo>
                    <a:lnTo>
                      <a:pt x="658" y="111"/>
                    </a:lnTo>
                    <a:lnTo>
                      <a:pt x="659" y="119"/>
                    </a:lnTo>
                    <a:lnTo>
                      <a:pt x="661" y="128"/>
                    </a:lnTo>
                    <a:lnTo>
                      <a:pt x="664" y="135"/>
                    </a:lnTo>
                    <a:lnTo>
                      <a:pt x="668" y="143"/>
                    </a:lnTo>
                    <a:lnTo>
                      <a:pt x="673" y="150"/>
                    </a:lnTo>
                    <a:lnTo>
                      <a:pt x="673" y="150"/>
                    </a:lnTo>
                    <a:lnTo>
                      <a:pt x="677" y="154"/>
                    </a:lnTo>
                    <a:lnTo>
                      <a:pt x="679" y="159"/>
                    </a:lnTo>
                    <a:lnTo>
                      <a:pt x="680" y="164"/>
                    </a:lnTo>
                    <a:lnTo>
                      <a:pt x="680" y="167"/>
                    </a:lnTo>
                    <a:lnTo>
                      <a:pt x="679" y="174"/>
                    </a:lnTo>
                    <a:lnTo>
                      <a:pt x="675" y="178"/>
                    </a:lnTo>
                    <a:lnTo>
                      <a:pt x="675" y="179"/>
                    </a:lnTo>
                    <a:lnTo>
                      <a:pt x="675" y="181"/>
                    </a:lnTo>
                    <a:lnTo>
                      <a:pt x="675" y="181"/>
                    </a:lnTo>
                    <a:lnTo>
                      <a:pt x="674" y="184"/>
                    </a:lnTo>
                    <a:lnTo>
                      <a:pt x="673" y="189"/>
                    </a:lnTo>
                    <a:lnTo>
                      <a:pt x="671" y="192"/>
                    </a:lnTo>
                    <a:lnTo>
                      <a:pt x="668" y="195"/>
                    </a:lnTo>
                    <a:lnTo>
                      <a:pt x="668" y="195"/>
                    </a:lnTo>
                    <a:lnTo>
                      <a:pt x="587" y="277"/>
                    </a:lnTo>
                    <a:lnTo>
                      <a:pt x="506" y="361"/>
                    </a:lnTo>
                    <a:lnTo>
                      <a:pt x="506" y="361"/>
                    </a:lnTo>
                    <a:lnTo>
                      <a:pt x="425" y="444"/>
                    </a:lnTo>
                    <a:lnTo>
                      <a:pt x="343" y="526"/>
                    </a:lnTo>
                    <a:lnTo>
                      <a:pt x="343" y="526"/>
                    </a:lnTo>
                    <a:lnTo>
                      <a:pt x="340" y="529"/>
                    </a:lnTo>
                    <a:lnTo>
                      <a:pt x="337" y="531"/>
                    </a:lnTo>
                    <a:lnTo>
                      <a:pt x="332" y="533"/>
                    </a:lnTo>
                    <a:lnTo>
                      <a:pt x="328" y="534"/>
                    </a:lnTo>
                    <a:lnTo>
                      <a:pt x="328" y="534"/>
                    </a:lnTo>
                    <a:lnTo>
                      <a:pt x="324" y="533"/>
                    </a:lnTo>
                    <a:lnTo>
                      <a:pt x="321" y="533"/>
                    </a:lnTo>
                    <a:lnTo>
                      <a:pt x="319" y="535"/>
                    </a:lnTo>
                    <a:lnTo>
                      <a:pt x="319" y="535"/>
                    </a:lnTo>
                    <a:lnTo>
                      <a:pt x="315" y="538"/>
                    </a:lnTo>
                    <a:lnTo>
                      <a:pt x="311" y="540"/>
                    </a:lnTo>
                    <a:lnTo>
                      <a:pt x="306" y="542"/>
                    </a:lnTo>
                    <a:lnTo>
                      <a:pt x="301" y="542"/>
                    </a:lnTo>
                    <a:lnTo>
                      <a:pt x="301" y="542"/>
                    </a:lnTo>
                    <a:lnTo>
                      <a:pt x="296" y="542"/>
                    </a:lnTo>
                    <a:lnTo>
                      <a:pt x="292" y="540"/>
                    </a:lnTo>
                    <a:lnTo>
                      <a:pt x="292" y="540"/>
                    </a:lnTo>
                    <a:lnTo>
                      <a:pt x="282" y="536"/>
                    </a:lnTo>
                    <a:lnTo>
                      <a:pt x="273" y="529"/>
                    </a:lnTo>
                    <a:lnTo>
                      <a:pt x="253" y="515"/>
                    </a:lnTo>
                    <a:lnTo>
                      <a:pt x="253" y="515"/>
                    </a:lnTo>
                    <a:lnTo>
                      <a:pt x="235" y="502"/>
                    </a:lnTo>
                    <a:lnTo>
                      <a:pt x="225" y="495"/>
                    </a:lnTo>
                    <a:lnTo>
                      <a:pt x="215" y="490"/>
                    </a:lnTo>
                    <a:lnTo>
                      <a:pt x="215" y="490"/>
                    </a:lnTo>
                    <a:lnTo>
                      <a:pt x="199" y="484"/>
                    </a:lnTo>
                    <a:lnTo>
                      <a:pt x="199" y="484"/>
                    </a:lnTo>
                    <a:lnTo>
                      <a:pt x="185" y="478"/>
                    </a:lnTo>
                    <a:lnTo>
                      <a:pt x="178" y="474"/>
                    </a:lnTo>
                    <a:lnTo>
                      <a:pt x="170" y="470"/>
                    </a:lnTo>
                    <a:lnTo>
                      <a:pt x="170" y="470"/>
                    </a:lnTo>
                    <a:lnTo>
                      <a:pt x="161" y="462"/>
                    </a:lnTo>
                    <a:lnTo>
                      <a:pt x="161" y="462"/>
                    </a:lnTo>
                    <a:lnTo>
                      <a:pt x="148" y="451"/>
                    </a:lnTo>
                    <a:lnTo>
                      <a:pt x="139" y="446"/>
                    </a:lnTo>
                    <a:lnTo>
                      <a:pt x="132" y="442"/>
                    </a:lnTo>
                    <a:lnTo>
                      <a:pt x="132" y="442"/>
                    </a:lnTo>
                    <a:lnTo>
                      <a:pt x="116" y="434"/>
                    </a:lnTo>
                    <a:lnTo>
                      <a:pt x="116" y="434"/>
                    </a:lnTo>
                    <a:lnTo>
                      <a:pt x="104" y="429"/>
                    </a:lnTo>
                    <a:lnTo>
                      <a:pt x="92" y="424"/>
                    </a:lnTo>
                    <a:lnTo>
                      <a:pt x="92" y="424"/>
                    </a:lnTo>
                    <a:lnTo>
                      <a:pt x="86" y="424"/>
                    </a:lnTo>
                    <a:lnTo>
                      <a:pt x="86" y="424"/>
                    </a:lnTo>
                    <a:close/>
                  </a:path>
                </a:pathLst>
              </a:custGeom>
              <a:solidFill>
                <a:srgbClr val="005188"/>
              </a:solidFill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75" name="chenying0907 738"/>
              <p:cNvSpPr/>
              <p:nvPr/>
            </p:nvSpPr>
            <p:spPr bwMode="auto">
              <a:xfrm>
                <a:off x="5268913" y="4529138"/>
                <a:ext cx="252413" cy="261938"/>
              </a:xfrm>
              <a:custGeom>
                <a:avLst/>
                <a:gdLst/>
                <a:ahLst/>
                <a:cxnLst>
                  <a:cxn ang="0">
                    <a:pos x="74" y="493"/>
                  </a:cxn>
                  <a:cxn ang="0">
                    <a:pos x="47" y="485"/>
                  </a:cxn>
                  <a:cxn ang="0">
                    <a:pos x="23" y="469"/>
                  </a:cxn>
                  <a:cxn ang="0">
                    <a:pos x="11" y="456"/>
                  </a:cxn>
                  <a:cxn ang="0">
                    <a:pos x="8" y="448"/>
                  </a:cxn>
                  <a:cxn ang="0">
                    <a:pos x="2" y="430"/>
                  </a:cxn>
                  <a:cxn ang="0">
                    <a:pos x="0" y="399"/>
                  </a:cxn>
                  <a:cxn ang="0">
                    <a:pos x="9" y="366"/>
                  </a:cxn>
                  <a:cxn ang="0">
                    <a:pos x="27" y="331"/>
                  </a:cxn>
                  <a:cxn ang="0">
                    <a:pos x="56" y="292"/>
                  </a:cxn>
                  <a:cxn ang="0">
                    <a:pos x="79" y="267"/>
                  </a:cxn>
                  <a:cxn ang="0">
                    <a:pos x="105" y="233"/>
                  </a:cxn>
                  <a:cxn ang="0">
                    <a:pos x="125" y="208"/>
                  </a:cxn>
                  <a:cxn ang="0">
                    <a:pos x="164" y="167"/>
                  </a:cxn>
                  <a:cxn ang="0">
                    <a:pos x="325" y="7"/>
                  </a:cxn>
                  <a:cxn ang="0">
                    <a:pos x="333" y="2"/>
                  </a:cxn>
                  <a:cxn ang="0">
                    <a:pos x="341" y="0"/>
                  </a:cxn>
                  <a:cxn ang="0">
                    <a:pos x="358" y="9"/>
                  </a:cxn>
                  <a:cxn ang="0">
                    <a:pos x="364" y="21"/>
                  </a:cxn>
                  <a:cxn ang="0">
                    <a:pos x="362" y="32"/>
                  </a:cxn>
                  <a:cxn ang="0">
                    <a:pos x="357" y="39"/>
                  </a:cxn>
                  <a:cxn ang="0">
                    <a:pos x="293" y="101"/>
                  </a:cxn>
                  <a:cxn ang="0">
                    <a:pos x="193" y="199"/>
                  </a:cxn>
                  <a:cxn ang="0">
                    <a:pos x="140" y="263"/>
                  </a:cxn>
                  <a:cxn ang="0">
                    <a:pos x="113" y="300"/>
                  </a:cxn>
                  <a:cxn ang="0">
                    <a:pos x="76" y="339"/>
                  </a:cxn>
                  <a:cxn ang="0">
                    <a:pos x="57" y="367"/>
                  </a:cxn>
                  <a:cxn ang="0">
                    <a:pos x="45" y="405"/>
                  </a:cxn>
                  <a:cxn ang="0">
                    <a:pos x="47" y="426"/>
                  </a:cxn>
                  <a:cxn ang="0">
                    <a:pos x="50" y="429"/>
                  </a:cxn>
                  <a:cxn ang="0">
                    <a:pos x="55" y="436"/>
                  </a:cxn>
                  <a:cxn ang="0">
                    <a:pos x="71" y="445"/>
                  </a:cxn>
                  <a:cxn ang="0">
                    <a:pos x="89" y="448"/>
                  </a:cxn>
                  <a:cxn ang="0">
                    <a:pos x="116" y="442"/>
                  </a:cxn>
                  <a:cxn ang="0">
                    <a:pos x="144" y="426"/>
                  </a:cxn>
                  <a:cxn ang="0">
                    <a:pos x="196" y="377"/>
                  </a:cxn>
                  <a:cxn ang="0">
                    <a:pos x="242" y="324"/>
                  </a:cxn>
                  <a:cxn ang="0">
                    <a:pos x="294" y="271"/>
                  </a:cxn>
                  <a:cxn ang="0">
                    <a:pos x="371" y="194"/>
                  </a:cxn>
                  <a:cxn ang="0">
                    <a:pos x="442" y="114"/>
                  </a:cxn>
                  <a:cxn ang="0">
                    <a:pos x="448" y="107"/>
                  </a:cxn>
                  <a:cxn ang="0">
                    <a:pos x="456" y="106"/>
                  </a:cxn>
                  <a:cxn ang="0">
                    <a:pos x="472" y="115"/>
                  </a:cxn>
                  <a:cxn ang="0">
                    <a:pos x="478" y="125"/>
                  </a:cxn>
                  <a:cxn ang="0">
                    <a:pos x="478" y="138"/>
                  </a:cxn>
                  <a:cxn ang="0">
                    <a:pos x="473" y="147"/>
                  </a:cxn>
                  <a:cxn ang="0">
                    <a:pos x="408" y="220"/>
                  </a:cxn>
                  <a:cxn ang="0">
                    <a:pos x="340" y="289"/>
                  </a:cxn>
                  <a:cxn ang="0">
                    <a:pos x="223" y="410"/>
                  </a:cxn>
                  <a:cxn ang="0">
                    <a:pos x="189" y="445"/>
                  </a:cxn>
                  <a:cxn ang="0">
                    <a:pos x="135" y="480"/>
                  </a:cxn>
                  <a:cxn ang="0">
                    <a:pos x="100" y="492"/>
                  </a:cxn>
                  <a:cxn ang="0">
                    <a:pos x="84" y="493"/>
                  </a:cxn>
                </a:cxnLst>
                <a:rect l="0" t="0" r="r" b="b"/>
                <a:pathLst>
                  <a:path w="479" h="493">
                    <a:moveTo>
                      <a:pt x="84" y="493"/>
                    </a:moveTo>
                    <a:lnTo>
                      <a:pt x="84" y="493"/>
                    </a:lnTo>
                    <a:lnTo>
                      <a:pt x="74" y="493"/>
                    </a:lnTo>
                    <a:lnTo>
                      <a:pt x="65" y="491"/>
                    </a:lnTo>
                    <a:lnTo>
                      <a:pt x="56" y="489"/>
                    </a:lnTo>
                    <a:lnTo>
                      <a:pt x="47" y="485"/>
                    </a:lnTo>
                    <a:lnTo>
                      <a:pt x="39" y="480"/>
                    </a:lnTo>
                    <a:lnTo>
                      <a:pt x="31" y="475"/>
                    </a:lnTo>
                    <a:lnTo>
                      <a:pt x="23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1" y="456"/>
                    </a:lnTo>
                    <a:lnTo>
                      <a:pt x="8" y="449"/>
                    </a:lnTo>
                    <a:lnTo>
                      <a:pt x="8" y="449"/>
                    </a:lnTo>
                    <a:lnTo>
                      <a:pt x="8" y="448"/>
                    </a:lnTo>
                    <a:lnTo>
                      <a:pt x="8" y="448"/>
                    </a:lnTo>
                    <a:lnTo>
                      <a:pt x="4" y="439"/>
                    </a:lnTo>
                    <a:lnTo>
                      <a:pt x="2" y="430"/>
                    </a:lnTo>
                    <a:lnTo>
                      <a:pt x="0" y="419"/>
                    </a:lnTo>
                    <a:lnTo>
                      <a:pt x="0" y="409"/>
                    </a:lnTo>
                    <a:lnTo>
                      <a:pt x="0" y="399"/>
                    </a:lnTo>
                    <a:lnTo>
                      <a:pt x="2" y="388"/>
                    </a:lnTo>
                    <a:lnTo>
                      <a:pt x="5" y="377"/>
                    </a:lnTo>
                    <a:lnTo>
                      <a:pt x="9" y="366"/>
                    </a:lnTo>
                    <a:lnTo>
                      <a:pt x="13" y="354"/>
                    </a:lnTo>
                    <a:lnTo>
                      <a:pt x="20" y="342"/>
                    </a:lnTo>
                    <a:lnTo>
                      <a:pt x="27" y="331"/>
                    </a:lnTo>
                    <a:lnTo>
                      <a:pt x="35" y="318"/>
                    </a:lnTo>
                    <a:lnTo>
                      <a:pt x="44" y="306"/>
                    </a:lnTo>
                    <a:lnTo>
                      <a:pt x="56" y="292"/>
                    </a:lnTo>
                    <a:lnTo>
                      <a:pt x="67" y="280"/>
                    </a:lnTo>
                    <a:lnTo>
                      <a:pt x="79" y="267"/>
                    </a:lnTo>
                    <a:lnTo>
                      <a:pt x="79" y="267"/>
                    </a:lnTo>
                    <a:lnTo>
                      <a:pt x="87" y="258"/>
                    </a:lnTo>
                    <a:lnTo>
                      <a:pt x="94" y="250"/>
                    </a:lnTo>
                    <a:lnTo>
                      <a:pt x="105" y="233"/>
                    </a:lnTo>
                    <a:lnTo>
                      <a:pt x="105" y="233"/>
                    </a:lnTo>
                    <a:lnTo>
                      <a:pt x="115" y="220"/>
                    </a:lnTo>
                    <a:lnTo>
                      <a:pt x="125" y="208"/>
                    </a:lnTo>
                    <a:lnTo>
                      <a:pt x="125" y="208"/>
                    </a:lnTo>
                    <a:lnTo>
                      <a:pt x="144" y="187"/>
                    </a:lnTo>
                    <a:lnTo>
                      <a:pt x="164" y="167"/>
                    </a:lnTo>
                    <a:lnTo>
                      <a:pt x="164" y="167"/>
                    </a:lnTo>
                    <a:lnTo>
                      <a:pt x="185" y="148"/>
                    </a:lnTo>
                    <a:lnTo>
                      <a:pt x="325" y="7"/>
                    </a:lnTo>
                    <a:lnTo>
                      <a:pt x="325" y="7"/>
                    </a:lnTo>
                    <a:lnTo>
                      <a:pt x="328" y="4"/>
                    </a:lnTo>
                    <a:lnTo>
                      <a:pt x="333" y="2"/>
                    </a:lnTo>
                    <a:lnTo>
                      <a:pt x="337" y="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7" y="1"/>
                    </a:lnTo>
                    <a:lnTo>
                      <a:pt x="353" y="4"/>
                    </a:lnTo>
                    <a:lnTo>
                      <a:pt x="358" y="9"/>
                    </a:lnTo>
                    <a:lnTo>
                      <a:pt x="362" y="15"/>
                    </a:lnTo>
                    <a:lnTo>
                      <a:pt x="362" y="15"/>
                    </a:lnTo>
                    <a:lnTo>
                      <a:pt x="364" y="21"/>
                    </a:lnTo>
                    <a:lnTo>
                      <a:pt x="365" y="26"/>
                    </a:lnTo>
                    <a:lnTo>
                      <a:pt x="364" y="29"/>
                    </a:lnTo>
                    <a:lnTo>
                      <a:pt x="362" y="32"/>
                    </a:lnTo>
                    <a:lnTo>
                      <a:pt x="360" y="36"/>
                    </a:lnTo>
                    <a:lnTo>
                      <a:pt x="357" y="39"/>
                    </a:lnTo>
                    <a:lnTo>
                      <a:pt x="357" y="39"/>
                    </a:lnTo>
                    <a:lnTo>
                      <a:pt x="325" y="70"/>
                    </a:lnTo>
                    <a:lnTo>
                      <a:pt x="293" y="101"/>
                    </a:lnTo>
                    <a:lnTo>
                      <a:pt x="293" y="101"/>
                    </a:lnTo>
                    <a:lnTo>
                      <a:pt x="252" y="139"/>
                    </a:lnTo>
                    <a:lnTo>
                      <a:pt x="212" y="179"/>
                    </a:lnTo>
                    <a:lnTo>
                      <a:pt x="193" y="199"/>
                    </a:lnTo>
                    <a:lnTo>
                      <a:pt x="174" y="220"/>
                    </a:lnTo>
                    <a:lnTo>
                      <a:pt x="157" y="242"/>
                    </a:lnTo>
                    <a:lnTo>
                      <a:pt x="140" y="263"/>
                    </a:lnTo>
                    <a:lnTo>
                      <a:pt x="140" y="263"/>
                    </a:lnTo>
                    <a:lnTo>
                      <a:pt x="127" y="281"/>
                    </a:lnTo>
                    <a:lnTo>
                      <a:pt x="113" y="300"/>
                    </a:lnTo>
                    <a:lnTo>
                      <a:pt x="95" y="319"/>
                    </a:lnTo>
                    <a:lnTo>
                      <a:pt x="76" y="339"/>
                    </a:lnTo>
                    <a:lnTo>
                      <a:pt x="76" y="339"/>
                    </a:lnTo>
                    <a:lnTo>
                      <a:pt x="70" y="346"/>
                    </a:lnTo>
                    <a:lnTo>
                      <a:pt x="63" y="355"/>
                    </a:lnTo>
                    <a:lnTo>
                      <a:pt x="57" y="367"/>
                    </a:lnTo>
                    <a:lnTo>
                      <a:pt x="52" y="379"/>
                    </a:lnTo>
                    <a:lnTo>
                      <a:pt x="47" y="391"/>
                    </a:lnTo>
                    <a:lnTo>
                      <a:pt x="45" y="405"/>
                    </a:lnTo>
                    <a:lnTo>
                      <a:pt x="45" y="416"/>
                    </a:lnTo>
                    <a:lnTo>
                      <a:pt x="46" y="421"/>
                    </a:lnTo>
                    <a:lnTo>
                      <a:pt x="47" y="426"/>
                    </a:lnTo>
                    <a:lnTo>
                      <a:pt x="47" y="427"/>
                    </a:lnTo>
                    <a:lnTo>
                      <a:pt x="50" y="429"/>
                    </a:lnTo>
                    <a:lnTo>
                      <a:pt x="50" y="429"/>
                    </a:lnTo>
                    <a:lnTo>
                      <a:pt x="54" y="435"/>
                    </a:lnTo>
                    <a:lnTo>
                      <a:pt x="54" y="436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63" y="441"/>
                    </a:lnTo>
                    <a:lnTo>
                      <a:pt x="71" y="445"/>
                    </a:lnTo>
                    <a:lnTo>
                      <a:pt x="79" y="447"/>
                    </a:lnTo>
                    <a:lnTo>
                      <a:pt x="89" y="448"/>
                    </a:lnTo>
                    <a:lnTo>
                      <a:pt x="89" y="448"/>
                    </a:lnTo>
                    <a:lnTo>
                      <a:pt x="98" y="447"/>
                    </a:lnTo>
                    <a:lnTo>
                      <a:pt x="106" y="445"/>
                    </a:lnTo>
                    <a:lnTo>
                      <a:pt x="116" y="442"/>
                    </a:lnTo>
                    <a:lnTo>
                      <a:pt x="125" y="437"/>
                    </a:lnTo>
                    <a:lnTo>
                      <a:pt x="134" y="432"/>
                    </a:lnTo>
                    <a:lnTo>
                      <a:pt x="144" y="426"/>
                    </a:lnTo>
                    <a:lnTo>
                      <a:pt x="162" y="411"/>
                    </a:lnTo>
                    <a:lnTo>
                      <a:pt x="180" y="395"/>
                    </a:lnTo>
                    <a:lnTo>
                      <a:pt x="196" y="377"/>
                    </a:lnTo>
                    <a:lnTo>
                      <a:pt x="227" y="341"/>
                    </a:lnTo>
                    <a:lnTo>
                      <a:pt x="227" y="341"/>
                    </a:lnTo>
                    <a:lnTo>
                      <a:pt x="242" y="324"/>
                    </a:lnTo>
                    <a:lnTo>
                      <a:pt x="253" y="311"/>
                    </a:lnTo>
                    <a:lnTo>
                      <a:pt x="253" y="311"/>
                    </a:lnTo>
                    <a:lnTo>
                      <a:pt x="294" y="271"/>
                    </a:lnTo>
                    <a:lnTo>
                      <a:pt x="294" y="271"/>
                    </a:lnTo>
                    <a:lnTo>
                      <a:pt x="333" y="233"/>
                    </a:lnTo>
                    <a:lnTo>
                      <a:pt x="371" y="194"/>
                    </a:lnTo>
                    <a:lnTo>
                      <a:pt x="407" y="155"/>
                    </a:lnTo>
                    <a:lnTo>
                      <a:pt x="424" y="134"/>
                    </a:lnTo>
                    <a:lnTo>
                      <a:pt x="442" y="114"/>
                    </a:lnTo>
                    <a:lnTo>
                      <a:pt x="442" y="114"/>
                    </a:lnTo>
                    <a:lnTo>
                      <a:pt x="445" y="111"/>
                    </a:lnTo>
                    <a:lnTo>
                      <a:pt x="448" y="107"/>
                    </a:lnTo>
                    <a:lnTo>
                      <a:pt x="452" y="106"/>
                    </a:lnTo>
                    <a:lnTo>
                      <a:pt x="456" y="106"/>
                    </a:lnTo>
                    <a:lnTo>
                      <a:pt x="456" y="106"/>
                    </a:lnTo>
                    <a:lnTo>
                      <a:pt x="462" y="107"/>
                    </a:lnTo>
                    <a:lnTo>
                      <a:pt x="468" y="111"/>
                    </a:lnTo>
                    <a:lnTo>
                      <a:pt x="472" y="115"/>
                    </a:lnTo>
                    <a:lnTo>
                      <a:pt x="476" y="121"/>
                    </a:lnTo>
                    <a:lnTo>
                      <a:pt x="476" y="121"/>
                    </a:lnTo>
                    <a:lnTo>
                      <a:pt x="478" y="125"/>
                    </a:lnTo>
                    <a:lnTo>
                      <a:pt x="479" y="131"/>
                    </a:lnTo>
                    <a:lnTo>
                      <a:pt x="478" y="135"/>
                    </a:lnTo>
                    <a:lnTo>
                      <a:pt x="478" y="138"/>
                    </a:lnTo>
                    <a:lnTo>
                      <a:pt x="476" y="143"/>
                    </a:lnTo>
                    <a:lnTo>
                      <a:pt x="473" y="147"/>
                    </a:lnTo>
                    <a:lnTo>
                      <a:pt x="473" y="147"/>
                    </a:lnTo>
                    <a:lnTo>
                      <a:pt x="458" y="165"/>
                    </a:lnTo>
                    <a:lnTo>
                      <a:pt x="442" y="184"/>
                    </a:lnTo>
                    <a:lnTo>
                      <a:pt x="408" y="220"/>
                    </a:lnTo>
                    <a:lnTo>
                      <a:pt x="374" y="255"/>
                    </a:lnTo>
                    <a:lnTo>
                      <a:pt x="340" y="289"/>
                    </a:lnTo>
                    <a:lnTo>
                      <a:pt x="340" y="289"/>
                    </a:lnTo>
                    <a:lnTo>
                      <a:pt x="280" y="348"/>
                    </a:lnTo>
                    <a:lnTo>
                      <a:pt x="251" y="379"/>
                    </a:lnTo>
                    <a:lnTo>
                      <a:pt x="223" y="410"/>
                    </a:lnTo>
                    <a:lnTo>
                      <a:pt x="223" y="410"/>
                    </a:lnTo>
                    <a:lnTo>
                      <a:pt x="207" y="429"/>
                    </a:lnTo>
                    <a:lnTo>
                      <a:pt x="189" y="445"/>
                    </a:lnTo>
                    <a:lnTo>
                      <a:pt x="171" y="460"/>
                    </a:lnTo>
                    <a:lnTo>
                      <a:pt x="153" y="471"/>
                    </a:lnTo>
                    <a:lnTo>
                      <a:pt x="135" y="480"/>
                    </a:lnTo>
                    <a:lnTo>
                      <a:pt x="118" y="488"/>
                    </a:lnTo>
                    <a:lnTo>
                      <a:pt x="109" y="490"/>
                    </a:lnTo>
                    <a:lnTo>
                      <a:pt x="100" y="492"/>
                    </a:lnTo>
                    <a:lnTo>
                      <a:pt x="92" y="493"/>
                    </a:lnTo>
                    <a:lnTo>
                      <a:pt x="84" y="493"/>
                    </a:lnTo>
                    <a:lnTo>
                      <a:pt x="84" y="493"/>
                    </a:lnTo>
                    <a:close/>
                  </a:path>
                </a:pathLst>
              </a:custGeom>
              <a:solidFill>
                <a:srgbClr val="005188"/>
              </a:solidFill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76" name="chenying0907 75"/>
          <p:cNvGrpSpPr/>
          <p:nvPr/>
        </p:nvGrpSpPr>
        <p:grpSpPr>
          <a:xfrm>
            <a:off x="5013837" y="2972289"/>
            <a:ext cx="1734806" cy="1296804"/>
            <a:chOff x="5013570" y="2947060"/>
            <a:chExt cx="1735234" cy="1296724"/>
          </a:xfrm>
          <a:solidFill>
            <a:srgbClr val="005188"/>
          </a:solidFill>
        </p:grpSpPr>
        <p:sp>
          <p:nvSpPr>
            <p:cNvPr id="77" name="椭圆 31"/>
            <p:cNvSpPr/>
            <p:nvPr/>
          </p:nvSpPr>
          <p:spPr>
            <a:xfrm rot="16200000">
              <a:off x="5232825" y="2727805"/>
              <a:ext cx="1296724" cy="173523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000" dirty="0">
                <a:solidFill>
                  <a:srgbClr val="605448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grpSp>
          <p:nvGrpSpPr>
            <p:cNvPr id="78" name="chenying0907 77"/>
            <p:cNvGrpSpPr/>
            <p:nvPr/>
          </p:nvGrpSpPr>
          <p:grpSpPr>
            <a:xfrm>
              <a:off x="5546007" y="3164088"/>
              <a:ext cx="743167" cy="751971"/>
              <a:chOff x="4194175" y="1193800"/>
              <a:chExt cx="669926" cy="677863"/>
            </a:xfrm>
            <a:grpFill/>
          </p:grpSpPr>
          <p:sp>
            <p:nvSpPr>
              <p:cNvPr id="79" name="chenying0907 867"/>
              <p:cNvSpPr/>
              <p:nvPr/>
            </p:nvSpPr>
            <p:spPr bwMode="auto">
              <a:xfrm>
                <a:off x="4217988" y="1674813"/>
                <a:ext cx="52388" cy="115888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94" y="0"/>
                  </a:cxn>
                  <a:cxn ang="0">
                    <a:pos x="88" y="1"/>
                  </a:cxn>
                  <a:cxn ang="0">
                    <a:pos x="84" y="3"/>
                  </a:cxn>
                  <a:cxn ang="0">
                    <a:pos x="81" y="5"/>
                  </a:cxn>
                  <a:cxn ang="0">
                    <a:pos x="78" y="7"/>
                  </a:cxn>
                  <a:cxn ang="0">
                    <a:pos x="73" y="14"/>
                  </a:cxn>
                  <a:cxn ang="0">
                    <a:pos x="69" y="22"/>
                  </a:cxn>
                  <a:cxn ang="0">
                    <a:pos x="69" y="22"/>
                  </a:cxn>
                  <a:cxn ang="0">
                    <a:pos x="62" y="37"/>
                  </a:cxn>
                  <a:cxn ang="0">
                    <a:pos x="55" y="53"/>
                  </a:cxn>
                  <a:cxn ang="0">
                    <a:pos x="44" y="83"/>
                  </a:cxn>
                  <a:cxn ang="0">
                    <a:pos x="44" y="83"/>
                  </a:cxn>
                  <a:cxn ang="0">
                    <a:pos x="31" y="118"/>
                  </a:cxn>
                  <a:cxn ang="0">
                    <a:pos x="18" y="153"/>
                  </a:cxn>
                  <a:cxn ang="0">
                    <a:pos x="18" y="153"/>
                  </a:cxn>
                  <a:cxn ang="0">
                    <a:pos x="7" y="183"/>
                  </a:cxn>
                  <a:cxn ang="0">
                    <a:pos x="3" y="197"/>
                  </a:cxn>
                  <a:cxn ang="0">
                    <a:pos x="0" y="214"/>
                  </a:cxn>
                  <a:cxn ang="0">
                    <a:pos x="0" y="214"/>
                  </a:cxn>
                  <a:cxn ang="0">
                    <a:pos x="0" y="216"/>
                  </a:cxn>
                  <a:cxn ang="0">
                    <a:pos x="1" y="217"/>
                  </a:cxn>
                  <a:cxn ang="0">
                    <a:pos x="2" y="218"/>
                  </a:cxn>
                  <a:cxn ang="0">
                    <a:pos x="4" y="218"/>
                  </a:cxn>
                  <a:cxn ang="0">
                    <a:pos x="7" y="217"/>
                  </a:cxn>
                  <a:cxn ang="0">
                    <a:pos x="9" y="216"/>
                  </a:cxn>
                  <a:cxn ang="0">
                    <a:pos x="9" y="214"/>
                  </a:cxn>
                  <a:cxn ang="0">
                    <a:pos x="9" y="214"/>
                  </a:cxn>
                  <a:cxn ang="0">
                    <a:pos x="11" y="201"/>
                  </a:cxn>
                  <a:cxn ang="0">
                    <a:pos x="14" y="189"/>
                  </a:cxn>
                  <a:cxn ang="0">
                    <a:pos x="18" y="177"/>
                  </a:cxn>
                  <a:cxn ang="0">
                    <a:pos x="22" y="164"/>
                  </a:cxn>
                  <a:cxn ang="0">
                    <a:pos x="33" y="140"/>
                  </a:cxn>
                  <a:cxn ang="0">
                    <a:pos x="42" y="117"/>
                  </a:cxn>
                  <a:cxn ang="0">
                    <a:pos x="42" y="117"/>
                  </a:cxn>
                  <a:cxn ang="0">
                    <a:pos x="52" y="89"/>
                  </a:cxn>
                  <a:cxn ang="0">
                    <a:pos x="63" y="62"/>
                  </a:cxn>
                  <a:cxn ang="0">
                    <a:pos x="63" y="62"/>
                  </a:cxn>
                  <a:cxn ang="0">
                    <a:pos x="68" y="47"/>
                  </a:cxn>
                  <a:cxn ang="0">
                    <a:pos x="74" y="31"/>
                  </a:cxn>
                  <a:cxn ang="0">
                    <a:pos x="78" y="24"/>
                  </a:cxn>
                  <a:cxn ang="0">
                    <a:pos x="82" y="16"/>
                  </a:cxn>
                  <a:cxn ang="0">
                    <a:pos x="88" y="12"/>
                  </a:cxn>
                  <a:cxn ang="0">
                    <a:pos x="92" y="10"/>
                  </a:cxn>
                  <a:cxn ang="0">
                    <a:pos x="96" y="9"/>
                  </a:cxn>
                  <a:cxn ang="0">
                    <a:pos x="96" y="9"/>
                  </a:cxn>
                  <a:cxn ang="0">
                    <a:pos x="98" y="9"/>
                  </a:cxn>
                  <a:cxn ang="0">
                    <a:pos x="99" y="7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7" y="1"/>
                  </a:cxn>
                  <a:cxn ang="0">
                    <a:pos x="96" y="1"/>
                  </a:cxn>
                  <a:cxn ang="0">
                    <a:pos x="94" y="0"/>
                  </a:cxn>
                  <a:cxn ang="0">
                    <a:pos x="94" y="0"/>
                  </a:cxn>
                </a:cxnLst>
                <a:rect l="0" t="0" r="r" b="b"/>
                <a:pathLst>
                  <a:path w="99" h="218">
                    <a:moveTo>
                      <a:pt x="94" y="0"/>
                    </a:moveTo>
                    <a:lnTo>
                      <a:pt x="94" y="0"/>
                    </a:lnTo>
                    <a:lnTo>
                      <a:pt x="88" y="1"/>
                    </a:lnTo>
                    <a:lnTo>
                      <a:pt x="84" y="3"/>
                    </a:lnTo>
                    <a:lnTo>
                      <a:pt x="81" y="5"/>
                    </a:lnTo>
                    <a:lnTo>
                      <a:pt x="78" y="7"/>
                    </a:lnTo>
                    <a:lnTo>
                      <a:pt x="73" y="14"/>
                    </a:lnTo>
                    <a:lnTo>
                      <a:pt x="69" y="22"/>
                    </a:lnTo>
                    <a:lnTo>
                      <a:pt x="69" y="22"/>
                    </a:lnTo>
                    <a:lnTo>
                      <a:pt x="62" y="37"/>
                    </a:lnTo>
                    <a:lnTo>
                      <a:pt x="55" y="53"/>
                    </a:lnTo>
                    <a:lnTo>
                      <a:pt x="44" y="83"/>
                    </a:lnTo>
                    <a:lnTo>
                      <a:pt x="44" y="83"/>
                    </a:lnTo>
                    <a:lnTo>
                      <a:pt x="31" y="118"/>
                    </a:lnTo>
                    <a:lnTo>
                      <a:pt x="18" y="153"/>
                    </a:lnTo>
                    <a:lnTo>
                      <a:pt x="18" y="153"/>
                    </a:lnTo>
                    <a:lnTo>
                      <a:pt x="7" y="183"/>
                    </a:lnTo>
                    <a:lnTo>
                      <a:pt x="3" y="19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2" y="218"/>
                    </a:lnTo>
                    <a:lnTo>
                      <a:pt x="4" y="218"/>
                    </a:lnTo>
                    <a:lnTo>
                      <a:pt x="7" y="217"/>
                    </a:lnTo>
                    <a:lnTo>
                      <a:pt x="9" y="216"/>
                    </a:lnTo>
                    <a:lnTo>
                      <a:pt x="9" y="214"/>
                    </a:lnTo>
                    <a:lnTo>
                      <a:pt x="9" y="214"/>
                    </a:lnTo>
                    <a:lnTo>
                      <a:pt x="11" y="201"/>
                    </a:lnTo>
                    <a:lnTo>
                      <a:pt x="14" y="189"/>
                    </a:lnTo>
                    <a:lnTo>
                      <a:pt x="18" y="177"/>
                    </a:lnTo>
                    <a:lnTo>
                      <a:pt x="22" y="164"/>
                    </a:lnTo>
                    <a:lnTo>
                      <a:pt x="33" y="140"/>
                    </a:lnTo>
                    <a:lnTo>
                      <a:pt x="42" y="117"/>
                    </a:lnTo>
                    <a:lnTo>
                      <a:pt x="42" y="117"/>
                    </a:lnTo>
                    <a:lnTo>
                      <a:pt x="52" y="89"/>
                    </a:lnTo>
                    <a:lnTo>
                      <a:pt x="63" y="62"/>
                    </a:lnTo>
                    <a:lnTo>
                      <a:pt x="63" y="62"/>
                    </a:lnTo>
                    <a:lnTo>
                      <a:pt x="68" y="47"/>
                    </a:lnTo>
                    <a:lnTo>
                      <a:pt x="74" y="31"/>
                    </a:lnTo>
                    <a:lnTo>
                      <a:pt x="78" y="24"/>
                    </a:lnTo>
                    <a:lnTo>
                      <a:pt x="82" y="16"/>
                    </a:lnTo>
                    <a:lnTo>
                      <a:pt x="88" y="12"/>
                    </a:lnTo>
                    <a:lnTo>
                      <a:pt x="92" y="10"/>
                    </a:lnTo>
                    <a:lnTo>
                      <a:pt x="96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9" y="7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7" y="1"/>
                    </a:lnTo>
                    <a:lnTo>
                      <a:pt x="96" y="1"/>
                    </a:lnTo>
                    <a:lnTo>
                      <a:pt x="94" y="0"/>
                    </a:lnTo>
                    <a:lnTo>
                      <a:pt x="9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0" name="chenying0907 868"/>
              <p:cNvSpPr/>
              <p:nvPr/>
            </p:nvSpPr>
            <p:spPr bwMode="auto">
              <a:xfrm>
                <a:off x="4229100" y="1665288"/>
                <a:ext cx="90488" cy="158750"/>
              </a:xfrm>
              <a:custGeom>
                <a:avLst/>
                <a:gdLst/>
                <a:ahLst/>
                <a:cxnLst>
                  <a:cxn ang="0">
                    <a:pos x="162" y="3"/>
                  </a:cxn>
                  <a:cxn ang="0">
                    <a:pos x="162" y="3"/>
                  </a:cxn>
                  <a:cxn ang="0">
                    <a:pos x="157" y="13"/>
                  </a:cxn>
                  <a:cxn ang="0">
                    <a:pos x="152" y="21"/>
                  </a:cxn>
                  <a:cxn ang="0">
                    <a:pos x="146" y="28"/>
                  </a:cxn>
                  <a:cxn ang="0">
                    <a:pos x="139" y="34"/>
                  </a:cxn>
                  <a:cxn ang="0">
                    <a:pos x="139" y="34"/>
                  </a:cxn>
                  <a:cxn ang="0">
                    <a:pos x="135" y="41"/>
                  </a:cxn>
                  <a:cxn ang="0">
                    <a:pos x="131" y="49"/>
                  </a:cxn>
                  <a:cxn ang="0">
                    <a:pos x="122" y="63"/>
                  </a:cxn>
                  <a:cxn ang="0">
                    <a:pos x="122" y="63"/>
                  </a:cxn>
                  <a:cxn ang="0">
                    <a:pos x="81" y="134"/>
                  </a:cxn>
                  <a:cxn ang="0">
                    <a:pos x="81" y="134"/>
                  </a:cxn>
                  <a:cxn ang="0">
                    <a:pos x="59" y="172"/>
                  </a:cxn>
                  <a:cxn ang="0">
                    <a:pos x="39" y="212"/>
                  </a:cxn>
                  <a:cxn ang="0">
                    <a:pos x="20" y="251"/>
                  </a:cxn>
                  <a:cxn ang="0">
                    <a:pos x="1" y="292"/>
                  </a:cxn>
                  <a:cxn ang="0">
                    <a:pos x="1" y="292"/>
                  </a:cxn>
                  <a:cxn ang="0">
                    <a:pos x="0" y="294"/>
                  </a:cxn>
                  <a:cxn ang="0">
                    <a:pos x="0" y="296"/>
                  </a:cxn>
                  <a:cxn ang="0">
                    <a:pos x="3" y="299"/>
                  </a:cxn>
                  <a:cxn ang="0">
                    <a:pos x="5" y="299"/>
                  </a:cxn>
                  <a:cxn ang="0">
                    <a:pos x="7" y="299"/>
                  </a:cxn>
                  <a:cxn ang="0">
                    <a:pos x="8" y="298"/>
                  </a:cxn>
                  <a:cxn ang="0">
                    <a:pos x="9" y="297"/>
                  </a:cxn>
                  <a:cxn ang="0">
                    <a:pos x="9" y="297"/>
                  </a:cxn>
                  <a:cxn ang="0">
                    <a:pos x="28" y="257"/>
                  </a:cxn>
                  <a:cxn ang="0">
                    <a:pos x="47" y="216"/>
                  </a:cxn>
                  <a:cxn ang="0">
                    <a:pos x="68" y="177"/>
                  </a:cxn>
                  <a:cxn ang="0">
                    <a:pos x="89" y="138"/>
                  </a:cxn>
                  <a:cxn ang="0">
                    <a:pos x="89" y="138"/>
                  </a:cxn>
                  <a:cxn ang="0">
                    <a:pos x="131" y="69"/>
                  </a:cxn>
                  <a:cxn ang="0">
                    <a:pos x="131" y="69"/>
                  </a:cxn>
                  <a:cxn ang="0">
                    <a:pos x="141" y="53"/>
                  </a:cxn>
                  <a:cxn ang="0">
                    <a:pos x="152" y="38"/>
                  </a:cxn>
                  <a:cxn ang="0">
                    <a:pos x="163" y="23"/>
                  </a:cxn>
                  <a:cxn ang="0">
                    <a:pos x="167" y="15"/>
                  </a:cxn>
                  <a:cxn ang="0">
                    <a:pos x="171" y="7"/>
                  </a:cxn>
                  <a:cxn ang="0">
                    <a:pos x="171" y="7"/>
                  </a:cxn>
                  <a:cxn ang="0">
                    <a:pos x="171" y="5"/>
                  </a:cxn>
                  <a:cxn ang="0">
                    <a:pos x="171" y="2"/>
                  </a:cxn>
                  <a:cxn ang="0">
                    <a:pos x="170" y="1"/>
                  </a:cxn>
                  <a:cxn ang="0">
                    <a:pos x="168" y="0"/>
                  </a:cxn>
                  <a:cxn ang="0">
                    <a:pos x="165" y="1"/>
                  </a:cxn>
                  <a:cxn ang="0">
                    <a:pos x="163" y="2"/>
                  </a:cxn>
                  <a:cxn ang="0">
                    <a:pos x="162" y="3"/>
                  </a:cxn>
                  <a:cxn ang="0">
                    <a:pos x="162" y="3"/>
                  </a:cxn>
                </a:cxnLst>
                <a:rect l="0" t="0" r="r" b="b"/>
                <a:pathLst>
                  <a:path w="171" h="299">
                    <a:moveTo>
                      <a:pt x="162" y="3"/>
                    </a:moveTo>
                    <a:lnTo>
                      <a:pt x="162" y="3"/>
                    </a:lnTo>
                    <a:lnTo>
                      <a:pt x="157" y="13"/>
                    </a:lnTo>
                    <a:lnTo>
                      <a:pt x="152" y="21"/>
                    </a:lnTo>
                    <a:lnTo>
                      <a:pt x="146" y="28"/>
                    </a:lnTo>
                    <a:lnTo>
                      <a:pt x="139" y="34"/>
                    </a:lnTo>
                    <a:lnTo>
                      <a:pt x="139" y="34"/>
                    </a:lnTo>
                    <a:lnTo>
                      <a:pt x="135" y="41"/>
                    </a:lnTo>
                    <a:lnTo>
                      <a:pt x="131" y="49"/>
                    </a:lnTo>
                    <a:lnTo>
                      <a:pt x="122" y="63"/>
                    </a:lnTo>
                    <a:lnTo>
                      <a:pt x="122" y="63"/>
                    </a:lnTo>
                    <a:lnTo>
                      <a:pt x="81" y="134"/>
                    </a:lnTo>
                    <a:lnTo>
                      <a:pt x="81" y="134"/>
                    </a:lnTo>
                    <a:lnTo>
                      <a:pt x="59" y="172"/>
                    </a:lnTo>
                    <a:lnTo>
                      <a:pt x="39" y="212"/>
                    </a:lnTo>
                    <a:lnTo>
                      <a:pt x="20" y="251"/>
                    </a:lnTo>
                    <a:lnTo>
                      <a:pt x="1" y="292"/>
                    </a:lnTo>
                    <a:lnTo>
                      <a:pt x="1" y="292"/>
                    </a:lnTo>
                    <a:lnTo>
                      <a:pt x="0" y="294"/>
                    </a:lnTo>
                    <a:lnTo>
                      <a:pt x="0" y="296"/>
                    </a:lnTo>
                    <a:lnTo>
                      <a:pt x="3" y="299"/>
                    </a:lnTo>
                    <a:lnTo>
                      <a:pt x="5" y="299"/>
                    </a:lnTo>
                    <a:lnTo>
                      <a:pt x="7" y="299"/>
                    </a:lnTo>
                    <a:lnTo>
                      <a:pt x="8" y="298"/>
                    </a:lnTo>
                    <a:lnTo>
                      <a:pt x="9" y="297"/>
                    </a:lnTo>
                    <a:lnTo>
                      <a:pt x="9" y="297"/>
                    </a:lnTo>
                    <a:lnTo>
                      <a:pt x="28" y="257"/>
                    </a:lnTo>
                    <a:lnTo>
                      <a:pt x="47" y="216"/>
                    </a:lnTo>
                    <a:lnTo>
                      <a:pt x="68" y="177"/>
                    </a:lnTo>
                    <a:lnTo>
                      <a:pt x="89" y="138"/>
                    </a:lnTo>
                    <a:lnTo>
                      <a:pt x="89" y="138"/>
                    </a:lnTo>
                    <a:lnTo>
                      <a:pt x="131" y="69"/>
                    </a:lnTo>
                    <a:lnTo>
                      <a:pt x="131" y="69"/>
                    </a:lnTo>
                    <a:lnTo>
                      <a:pt x="141" y="53"/>
                    </a:lnTo>
                    <a:lnTo>
                      <a:pt x="152" y="38"/>
                    </a:lnTo>
                    <a:lnTo>
                      <a:pt x="163" y="23"/>
                    </a:lnTo>
                    <a:lnTo>
                      <a:pt x="167" y="15"/>
                    </a:lnTo>
                    <a:lnTo>
                      <a:pt x="171" y="7"/>
                    </a:lnTo>
                    <a:lnTo>
                      <a:pt x="171" y="7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5" y="1"/>
                    </a:lnTo>
                    <a:lnTo>
                      <a:pt x="163" y="2"/>
                    </a:lnTo>
                    <a:lnTo>
                      <a:pt x="162" y="3"/>
                    </a:lnTo>
                    <a:lnTo>
                      <a:pt x="16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1" name="chenying0907 869"/>
              <p:cNvSpPr/>
              <p:nvPr/>
            </p:nvSpPr>
            <p:spPr bwMode="auto">
              <a:xfrm>
                <a:off x="4262438" y="1685925"/>
                <a:ext cx="85725" cy="147638"/>
              </a:xfrm>
              <a:custGeom>
                <a:avLst/>
                <a:gdLst/>
                <a:ahLst/>
                <a:cxnLst>
                  <a:cxn ang="0">
                    <a:pos x="152" y="2"/>
                  </a:cxn>
                  <a:cxn ang="0">
                    <a:pos x="152" y="2"/>
                  </a:cxn>
                  <a:cxn ang="0">
                    <a:pos x="133" y="39"/>
                  </a:cxn>
                  <a:cxn ang="0">
                    <a:pos x="112" y="76"/>
                  </a:cxn>
                  <a:cxn ang="0">
                    <a:pos x="92" y="113"/>
                  </a:cxn>
                  <a:cxn ang="0">
                    <a:pos x="74" y="150"/>
                  </a:cxn>
                  <a:cxn ang="0">
                    <a:pos x="74" y="150"/>
                  </a:cxn>
                  <a:cxn ang="0">
                    <a:pos x="69" y="160"/>
                  </a:cxn>
                  <a:cxn ang="0">
                    <a:pos x="64" y="167"/>
                  </a:cxn>
                  <a:cxn ang="0">
                    <a:pos x="53" y="183"/>
                  </a:cxn>
                  <a:cxn ang="0">
                    <a:pos x="42" y="198"/>
                  </a:cxn>
                  <a:cxn ang="0">
                    <a:pos x="30" y="213"/>
                  </a:cxn>
                  <a:cxn ang="0">
                    <a:pos x="30" y="213"/>
                  </a:cxn>
                  <a:cxn ang="0">
                    <a:pos x="21" y="228"/>
                  </a:cxn>
                  <a:cxn ang="0">
                    <a:pos x="14" y="242"/>
                  </a:cxn>
                  <a:cxn ang="0">
                    <a:pos x="7" y="258"/>
                  </a:cxn>
                  <a:cxn ang="0">
                    <a:pos x="0" y="273"/>
                  </a:cxn>
                  <a:cxn ang="0">
                    <a:pos x="0" y="273"/>
                  </a:cxn>
                  <a:cxn ang="0">
                    <a:pos x="0" y="275"/>
                  </a:cxn>
                  <a:cxn ang="0">
                    <a:pos x="0" y="276"/>
                  </a:cxn>
                  <a:cxn ang="0">
                    <a:pos x="1" y="277"/>
                  </a:cxn>
                  <a:cxn ang="0">
                    <a:pos x="3" y="278"/>
                  </a:cxn>
                  <a:cxn ang="0">
                    <a:pos x="5" y="278"/>
                  </a:cxn>
                  <a:cxn ang="0">
                    <a:pos x="7" y="278"/>
                  </a:cxn>
                  <a:cxn ang="0">
                    <a:pos x="9" y="277"/>
                  </a:cxn>
                  <a:cxn ang="0">
                    <a:pos x="10" y="275"/>
                  </a:cxn>
                  <a:cxn ang="0">
                    <a:pos x="10" y="275"/>
                  </a:cxn>
                  <a:cxn ang="0">
                    <a:pos x="16" y="259"/>
                  </a:cxn>
                  <a:cxn ang="0">
                    <a:pos x="24" y="243"/>
                  </a:cxn>
                  <a:cxn ang="0">
                    <a:pos x="32" y="229"/>
                  </a:cxn>
                  <a:cxn ang="0">
                    <a:pos x="43" y="214"/>
                  </a:cxn>
                  <a:cxn ang="0">
                    <a:pos x="62" y="186"/>
                  </a:cxn>
                  <a:cxn ang="0">
                    <a:pos x="73" y="171"/>
                  </a:cxn>
                  <a:cxn ang="0">
                    <a:pos x="81" y="156"/>
                  </a:cxn>
                  <a:cxn ang="0">
                    <a:pos x="81" y="156"/>
                  </a:cxn>
                  <a:cxn ang="0">
                    <a:pos x="121" y="81"/>
                  </a:cxn>
                  <a:cxn ang="0">
                    <a:pos x="141" y="44"/>
                  </a:cxn>
                  <a:cxn ang="0">
                    <a:pos x="160" y="7"/>
                  </a:cxn>
                  <a:cxn ang="0">
                    <a:pos x="160" y="7"/>
                  </a:cxn>
                  <a:cxn ang="0">
                    <a:pos x="162" y="5"/>
                  </a:cxn>
                  <a:cxn ang="0">
                    <a:pos x="160" y="3"/>
                  </a:cxn>
                  <a:cxn ang="0">
                    <a:pos x="159" y="1"/>
                  </a:cxn>
                  <a:cxn ang="0">
                    <a:pos x="158" y="0"/>
                  </a:cxn>
                  <a:cxn ang="0">
                    <a:pos x="156" y="0"/>
                  </a:cxn>
                  <a:cxn ang="0">
                    <a:pos x="155" y="0"/>
                  </a:cxn>
                  <a:cxn ang="0">
                    <a:pos x="153" y="0"/>
                  </a:cxn>
                  <a:cxn ang="0">
                    <a:pos x="152" y="2"/>
                  </a:cxn>
                  <a:cxn ang="0">
                    <a:pos x="152" y="2"/>
                  </a:cxn>
                </a:cxnLst>
                <a:rect l="0" t="0" r="r" b="b"/>
                <a:pathLst>
                  <a:path w="162" h="278">
                    <a:moveTo>
                      <a:pt x="152" y="2"/>
                    </a:moveTo>
                    <a:lnTo>
                      <a:pt x="152" y="2"/>
                    </a:lnTo>
                    <a:lnTo>
                      <a:pt x="133" y="39"/>
                    </a:lnTo>
                    <a:lnTo>
                      <a:pt x="112" y="76"/>
                    </a:lnTo>
                    <a:lnTo>
                      <a:pt x="92" y="113"/>
                    </a:lnTo>
                    <a:lnTo>
                      <a:pt x="74" y="150"/>
                    </a:lnTo>
                    <a:lnTo>
                      <a:pt x="74" y="150"/>
                    </a:lnTo>
                    <a:lnTo>
                      <a:pt x="69" y="160"/>
                    </a:lnTo>
                    <a:lnTo>
                      <a:pt x="64" y="167"/>
                    </a:lnTo>
                    <a:lnTo>
                      <a:pt x="53" y="183"/>
                    </a:lnTo>
                    <a:lnTo>
                      <a:pt x="42" y="198"/>
                    </a:lnTo>
                    <a:lnTo>
                      <a:pt x="30" y="213"/>
                    </a:lnTo>
                    <a:lnTo>
                      <a:pt x="30" y="213"/>
                    </a:lnTo>
                    <a:lnTo>
                      <a:pt x="21" y="228"/>
                    </a:lnTo>
                    <a:lnTo>
                      <a:pt x="14" y="242"/>
                    </a:lnTo>
                    <a:lnTo>
                      <a:pt x="7" y="258"/>
                    </a:lnTo>
                    <a:lnTo>
                      <a:pt x="0" y="273"/>
                    </a:lnTo>
                    <a:lnTo>
                      <a:pt x="0" y="273"/>
                    </a:lnTo>
                    <a:lnTo>
                      <a:pt x="0" y="275"/>
                    </a:lnTo>
                    <a:lnTo>
                      <a:pt x="0" y="276"/>
                    </a:lnTo>
                    <a:lnTo>
                      <a:pt x="1" y="277"/>
                    </a:lnTo>
                    <a:lnTo>
                      <a:pt x="3" y="278"/>
                    </a:lnTo>
                    <a:lnTo>
                      <a:pt x="5" y="278"/>
                    </a:lnTo>
                    <a:lnTo>
                      <a:pt x="7" y="278"/>
                    </a:lnTo>
                    <a:lnTo>
                      <a:pt x="9" y="277"/>
                    </a:lnTo>
                    <a:lnTo>
                      <a:pt x="10" y="275"/>
                    </a:lnTo>
                    <a:lnTo>
                      <a:pt x="10" y="275"/>
                    </a:lnTo>
                    <a:lnTo>
                      <a:pt x="16" y="259"/>
                    </a:lnTo>
                    <a:lnTo>
                      <a:pt x="24" y="243"/>
                    </a:lnTo>
                    <a:lnTo>
                      <a:pt x="32" y="229"/>
                    </a:lnTo>
                    <a:lnTo>
                      <a:pt x="43" y="214"/>
                    </a:lnTo>
                    <a:lnTo>
                      <a:pt x="62" y="186"/>
                    </a:lnTo>
                    <a:lnTo>
                      <a:pt x="73" y="171"/>
                    </a:lnTo>
                    <a:lnTo>
                      <a:pt x="81" y="156"/>
                    </a:lnTo>
                    <a:lnTo>
                      <a:pt x="81" y="156"/>
                    </a:lnTo>
                    <a:lnTo>
                      <a:pt x="121" y="81"/>
                    </a:lnTo>
                    <a:lnTo>
                      <a:pt x="141" y="44"/>
                    </a:lnTo>
                    <a:lnTo>
                      <a:pt x="160" y="7"/>
                    </a:lnTo>
                    <a:lnTo>
                      <a:pt x="160" y="7"/>
                    </a:lnTo>
                    <a:lnTo>
                      <a:pt x="162" y="5"/>
                    </a:lnTo>
                    <a:lnTo>
                      <a:pt x="160" y="3"/>
                    </a:lnTo>
                    <a:lnTo>
                      <a:pt x="159" y="1"/>
                    </a:lnTo>
                    <a:lnTo>
                      <a:pt x="158" y="0"/>
                    </a:lnTo>
                    <a:lnTo>
                      <a:pt x="156" y="0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2" y="2"/>
                    </a:lnTo>
                    <a:lnTo>
                      <a:pt x="15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2" name="chenying0907 870"/>
              <p:cNvSpPr/>
              <p:nvPr/>
            </p:nvSpPr>
            <p:spPr bwMode="auto">
              <a:xfrm>
                <a:off x="4297363" y="1711325"/>
                <a:ext cx="71438" cy="134938"/>
              </a:xfrm>
              <a:custGeom>
                <a:avLst/>
                <a:gdLst/>
                <a:ahLst/>
                <a:cxnLst>
                  <a:cxn ang="0">
                    <a:pos x="123" y="3"/>
                  </a:cxn>
                  <a:cxn ang="0">
                    <a:pos x="123" y="3"/>
                  </a:cxn>
                  <a:cxn ang="0">
                    <a:pos x="118" y="16"/>
                  </a:cxn>
                  <a:cxn ang="0">
                    <a:pos x="111" y="27"/>
                  </a:cxn>
                  <a:cxn ang="0">
                    <a:pos x="105" y="38"/>
                  </a:cxn>
                  <a:cxn ang="0">
                    <a:pos x="100" y="51"/>
                  </a:cxn>
                  <a:cxn ang="0">
                    <a:pos x="100" y="51"/>
                  </a:cxn>
                  <a:cxn ang="0">
                    <a:pos x="93" y="68"/>
                  </a:cxn>
                  <a:cxn ang="0">
                    <a:pos x="86" y="87"/>
                  </a:cxn>
                  <a:cxn ang="0">
                    <a:pos x="72" y="122"/>
                  </a:cxn>
                  <a:cxn ang="0">
                    <a:pos x="72" y="122"/>
                  </a:cxn>
                  <a:cxn ang="0">
                    <a:pos x="65" y="139"/>
                  </a:cxn>
                  <a:cxn ang="0">
                    <a:pos x="56" y="154"/>
                  </a:cxn>
                  <a:cxn ang="0">
                    <a:pos x="38" y="186"/>
                  </a:cxn>
                  <a:cxn ang="0">
                    <a:pos x="18" y="217"/>
                  </a:cxn>
                  <a:cxn ang="0">
                    <a:pos x="9" y="233"/>
                  </a:cxn>
                  <a:cxn ang="0">
                    <a:pos x="0" y="249"/>
                  </a:cxn>
                  <a:cxn ang="0">
                    <a:pos x="0" y="249"/>
                  </a:cxn>
                  <a:cxn ang="0">
                    <a:pos x="0" y="250"/>
                  </a:cxn>
                  <a:cxn ang="0">
                    <a:pos x="0" y="252"/>
                  </a:cxn>
                  <a:cxn ang="0">
                    <a:pos x="4" y="255"/>
                  </a:cxn>
                  <a:cxn ang="0">
                    <a:pos x="5" y="255"/>
                  </a:cxn>
                  <a:cxn ang="0">
                    <a:pos x="7" y="255"/>
                  </a:cxn>
                  <a:cxn ang="0">
                    <a:pos x="8" y="255"/>
                  </a:cxn>
                  <a:cxn ang="0">
                    <a:pos x="9" y="253"/>
                  </a:cxn>
                  <a:cxn ang="0">
                    <a:pos x="9" y="253"/>
                  </a:cxn>
                  <a:cxn ang="0">
                    <a:pos x="17" y="238"/>
                  </a:cxn>
                  <a:cxn ang="0">
                    <a:pos x="25" y="223"/>
                  </a:cxn>
                  <a:cxn ang="0">
                    <a:pos x="43" y="193"/>
                  </a:cxn>
                  <a:cxn ang="0">
                    <a:pos x="61" y="163"/>
                  </a:cxn>
                  <a:cxn ang="0">
                    <a:pos x="70" y="148"/>
                  </a:cxn>
                  <a:cxn ang="0">
                    <a:pos x="77" y="132"/>
                  </a:cxn>
                  <a:cxn ang="0">
                    <a:pos x="77" y="132"/>
                  </a:cxn>
                  <a:cxn ang="0">
                    <a:pos x="90" y="101"/>
                  </a:cxn>
                  <a:cxn ang="0">
                    <a:pos x="103" y="69"/>
                  </a:cxn>
                  <a:cxn ang="0">
                    <a:pos x="103" y="69"/>
                  </a:cxn>
                  <a:cxn ang="0">
                    <a:pos x="110" y="53"/>
                  </a:cxn>
                  <a:cxn ang="0">
                    <a:pos x="118" y="37"/>
                  </a:cxn>
                  <a:cxn ang="0">
                    <a:pos x="125" y="22"/>
                  </a:cxn>
                  <a:cxn ang="0">
                    <a:pos x="133" y="5"/>
                  </a:cxn>
                  <a:cxn ang="0">
                    <a:pos x="133" y="5"/>
                  </a:cxn>
                  <a:cxn ang="0">
                    <a:pos x="134" y="3"/>
                  </a:cxn>
                  <a:cxn ang="0">
                    <a:pos x="133" y="2"/>
                  </a:cxn>
                  <a:cxn ang="0">
                    <a:pos x="132" y="1"/>
                  </a:cxn>
                  <a:cxn ang="0">
                    <a:pos x="130" y="0"/>
                  </a:cxn>
                  <a:cxn ang="0">
                    <a:pos x="126" y="0"/>
                  </a:cxn>
                  <a:cxn ang="0">
                    <a:pos x="124" y="1"/>
                  </a:cxn>
                  <a:cxn ang="0">
                    <a:pos x="123" y="3"/>
                  </a:cxn>
                  <a:cxn ang="0">
                    <a:pos x="123" y="3"/>
                  </a:cxn>
                </a:cxnLst>
                <a:rect l="0" t="0" r="r" b="b"/>
                <a:pathLst>
                  <a:path w="134" h="255">
                    <a:moveTo>
                      <a:pt x="123" y="3"/>
                    </a:moveTo>
                    <a:lnTo>
                      <a:pt x="123" y="3"/>
                    </a:lnTo>
                    <a:lnTo>
                      <a:pt x="118" y="16"/>
                    </a:lnTo>
                    <a:lnTo>
                      <a:pt x="111" y="27"/>
                    </a:lnTo>
                    <a:lnTo>
                      <a:pt x="105" y="38"/>
                    </a:lnTo>
                    <a:lnTo>
                      <a:pt x="100" y="51"/>
                    </a:lnTo>
                    <a:lnTo>
                      <a:pt x="100" y="51"/>
                    </a:lnTo>
                    <a:lnTo>
                      <a:pt x="93" y="68"/>
                    </a:lnTo>
                    <a:lnTo>
                      <a:pt x="86" y="87"/>
                    </a:lnTo>
                    <a:lnTo>
                      <a:pt x="72" y="122"/>
                    </a:lnTo>
                    <a:lnTo>
                      <a:pt x="72" y="122"/>
                    </a:lnTo>
                    <a:lnTo>
                      <a:pt x="65" y="139"/>
                    </a:lnTo>
                    <a:lnTo>
                      <a:pt x="56" y="154"/>
                    </a:lnTo>
                    <a:lnTo>
                      <a:pt x="38" y="186"/>
                    </a:lnTo>
                    <a:lnTo>
                      <a:pt x="18" y="217"/>
                    </a:lnTo>
                    <a:lnTo>
                      <a:pt x="9" y="233"/>
                    </a:lnTo>
                    <a:lnTo>
                      <a:pt x="0" y="249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0" y="252"/>
                    </a:lnTo>
                    <a:lnTo>
                      <a:pt x="4" y="255"/>
                    </a:lnTo>
                    <a:lnTo>
                      <a:pt x="5" y="255"/>
                    </a:lnTo>
                    <a:lnTo>
                      <a:pt x="7" y="255"/>
                    </a:lnTo>
                    <a:lnTo>
                      <a:pt x="8" y="255"/>
                    </a:lnTo>
                    <a:lnTo>
                      <a:pt x="9" y="253"/>
                    </a:lnTo>
                    <a:lnTo>
                      <a:pt x="9" y="253"/>
                    </a:lnTo>
                    <a:lnTo>
                      <a:pt x="17" y="238"/>
                    </a:lnTo>
                    <a:lnTo>
                      <a:pt x="25" y="223"/>
                    </a:lnTo>
                    <a:lnTo>
                      <a:pt x="43" y="193"/>
                    </a:lnTo>
                    <a:lnTo>
                      <a:pt x="61" y="163"/>
                    </a:lnTo>
                    <a:lnTo>
                      <a:pt x="70" y="148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90" y="101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110" y="53"/>
                    </a:lnTo>
                    <a:lnTo>
                      <a:pt x="118" y="37"/>
                    </a:lnTo>
                    <a:lnTo>
                      <a:pt x="125" y="22"/>
                    </a:lnTo>
                    <a:lnTo>
                      <a:pt x="133" y="5"/>
                    </a:lnTo>
                    <a:lnTo>
                      <a:pt x="133" y="5"/>
                    </a:lnTo>
                    <a:lnTo>
                      <a:pt x="134" y="3"/>
                    </a:lnTo>
                    <a:lnTo>
                      <a:pt x="133" y="2"/>
                    </a:lnTo>
                    <a:lnTo>
                      <a:pt x="132" y="1"/>
                    </a:lnTo>
                    <a:lnTo>
                      <a:pt x="130" y="0"/>
                    </a:lnTo>
                    <a:lnTo>
                      <a:pt x="126" y="0"/>
                    </a:lnTo>
                    <a:lnTo>
                      <a:pt x="124" y="1"/>
                    </a:lnTo>
                    <a:lnTo>
                      <a:pt x="123" y="3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3" name="chenying0907 871"/>
              <p:cNvSpPr/>
              <p:nvPr/>
            </p:nvSpPr>
            <p:spPr bwMode="auto">
              <a:xfrm>
                <a:off x="4235450" y="1423988"/>
                <a:ext cx="49213" cy="88900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0"/>
                  </a:cxn>
                  <a:cxn ang="0">
                    <a:pos x="85" y="2"/>
                  </a:cxn>
                  <a:cxn ang="0">
                    <a:pos x="82" y="5"/>
                  </a:cxn>
                  <a:cxn ang="0">
                    <a:pos x="76" y="11"/>
                  </a:cxn>
                  <a:cxn ang="0">
                    <a:pos x="68" y="25"/>
                  </a:cxn>
                  <a:cxn ang="0">
                    <a:pos x="68" y="25"/>
                  </a:cxn>
                  <a:cxn ang="0">
                    <a:pos x="52" y="54"/>
                  </a:cxn>
                  <a:cxn ang="0">
                    <a:pos x="37" y="81"/>
                  </a:cxn>
                  <a:cxn ang="0">
                    <a:pos x="37" y="81"/>
                  </a:cxn>
                  <a:cxn ang="0">
                    <a:pos x="24" y="107"/>
                  </a:cxn>
                  <a:cxn ang="0">
                    <a:pos x="17" y="120"/>
                  </a:cxn>
                  <a:cxn ang="0">
                    <a:pos x="10" y="132"/>
                  </a:cxn>
                  <a:cxn ang="0">
                    <a:pos x="10" y="132"/>
                  </a:cxn>
                  <a:cxn ang="0">
                    <a:pos x="5" y="139"/>
                  </a:cxn>
                  <a:cxn ang="0">
                    <a:pos x="2" y="147"/>
                  </a:cxn>
                  <a:cxn ang="0">
                    <a:pos x="0" y="154"/>
                  </a:cxn>
                  <a:cxn ang="0">
                    <a:pos x="0" y="158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1" y="164"/>
                  </a:cxn>
                  <a:cxn ang="0">
                    <a:pos x="2" y="165"/>
                  </a:cxn>
                  <a:cxn ang="0">
                    <a:pos x="4" y="166"/>
                  </a:cxn>
                  <a:cxn ang="0">
                    <a:pos x="6" y="166"/>
                  </a:cxn>
                  <a:cxn ang="0">
                    <a:pos x="7" y="165"/>
                  </a:cxn>
                  <a:cxn ang="0">
                    <a:pos x="9" y="164"/>
                  </a:cxn>
                  <a:cxn ang="0">
                    <a:pos x="9" y="162"/>
                  </a:cxn>
                  <a:cxn ang="0">
                    <a:pos x="9" y="160"/>
                  </a:cxn>
                  <a:cxn ang="0">
                    <a:pos x="9" y="160"/>
                  </a:cxn>
                  <a:cxn ang="0">
                    <a:pos x="9" y="155"/>
                  </a:cxn>
                  <a:cxn ang="0">
                    <a:pos x="9" y="151"/>
                  </a:cxn>
                  <a:cxn ang="0">
                    <a:pos x="11" y="148"/>
                  </a:cxn>
                  <a:cxn ang="0">
                    <a:pos x="13" y="143"/>
                  </a:cxn>
                  <a:cxn ang="0">
                    <a:pos x="18" y="137"/>
                  </a:cxn>
                  <a:cxn ang="0">
                    <a:pos x="20" y="134"/>
                  </a:cxn>
                  <a:cxn ang="0">
                    <a:pos x="22" y="131"/>
                  </a:cxn>
                  <a:cxn ang="0">
                    <a:pos x="22" y="131"/>
                  </a:cxn>
                  <a:cxn ang="0">
                    <a:pos x="34" y="108"/>
                  </a:cxn>
                  <a:cxn ang="0">
                    <a:pos x="45" y="87"/>
                  </a:cxn>
                  <a:cxn ang="0">
                    <a:pos x="45" y="87"/>
                  </a:cxn>
                  <a:cxn ang="0">
                    <a:pos x="57" y="65"/>
                  </a:cxn>
                  <a:cxn ang="0">
                    <a:pos x="68" y="44"/>
                  </a:cxn>
                  <a:cxn ang="0">
                    <a:pos x="68" y="44"/>
                  </a:cxn>
                  <a:cxn ang="0">
                    <a:pos x="78" y="25"/>
                  </a:cxn>
                  <a:cxn ang="0">
                    <a:pos x="84" y="15"/>
                  </a:cxn>
                  <a:cxn ang="0">
                    <a:pos x="87" y="12"/>
                  </a:cxn>
                  <a:cxn ang="0">
                    <a:pos x="92" y="9"/>
                  </a:cxn>
                  <a:cxn ang="0">
                    <a:pos x="92" y="9"/>
                  </a:cxn>
                  <a:cxn ang="0">
                    <a:pos x="93" y="8"/>
                  </a:cxn>
                  <a:cxn ang="0">
                    <a:pos x="94" y="7"/>
                  </a:cxn>
                  <a:cxn ang="0">
                    <a:pos x="94" y="3"/>
                  </a:cxn>
                  <a:cxn ang="0">
                    <a:pos x="94" y="2"/>
                  </a:cxn>
                  <a:cxn ang="0">
                    <a:pos x="93" y="1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0"/>
                  </a:cxn>
                </a:cxnLst>
                <a:rect l="0" t="0" r="r" b="b"/>
                <a:pathLst>
                  <a:path w="94" h="166">
                    <a:moveTo>
                      <a:pt x="89" y="0"/>
                    </a:moveTo>
                    <a:lnTo>
                      <a:pt x="89" y="0"/>
                    </a:lnTo>
                    <a:lnTo>
                      <a:pt x="85" y="2"/>
                    </a:lnTo>
                    <a:lnTo>
                      <a:pt x="82" y="5"/>
                    </a:lnTo>
                    <a:lnTo>
                      <a:pt x="76" y="11"/>
                    </a:lnTo>
                    <a:lnTo>
                      <a:pt x="68" y="25"/>
                    </a:lnTo>
                    <a:lnTo>
                      <a:pt x="68" y="25"/>
                    </a:lnTo>
                    <a:lnTo>
                      <a:pt x="52" y="54"/>
                    </a:lnTo>
                    <a:lnTo>
                      <a:pt x="37" y="81"/>
                    </a:lnTo>
                    <a:lnTo>
                      <a:pt x="37" y="81"/>
                    </a:lnTo>
                    <a:lnTo>
                      <a:pt x="24" y="107"/>
                    </a:lnTo>
                    <a:lnTo>
                      <a:pt x="17" y="120"/>
                    </a:lnTo>
                    <a:lnTo>
                      <a:pt x="10" y="132"/>
                    </a:lnTo>
                    <a:lnTo>
                      <a:pt x="10" y="132"/>
                    </a:lnTo>
                    <a:lnTo>
                      <a:pt x="5" y="139"/>
                    </a:lnTo>
                    <a:lnTo>
                      <a:pt x="2" y="147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1" y="164"/>
                    </a:lnTo>
                    <a:lnTo>
                      <a:pt x="2" y="165"/>
                    </a:lnTo>
                    <a:lnTo>
                      <a:pt x="4" y="166"/>
                    </a:lnTo>
                    <a:lnTo>
                      <a:pt x="6" y="166"/>
                    </a:lnTo>
                    <a:lnTo>
                      <a:pt x="7" y="165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60"/>
                    </a:lnTo>
                    <a:lnTo>
                      <a:pt x="9" y="155"/>
                    </a:lnTo>
                    <a:lnTo>
                      <a:pt x="9" y="151"/>
                    </a:lnTo>
                    <a:lnTo>
                      <a:pt x="11" y="148"/>
                    </a:lnTo>
                    <a:lnTo>
                      <a:pt x="13" y="143"/>
                    </a:lnTo>
                    <a:lnTo>
                      <a:pt x="18" y="137"/>
                    </a:lnTo>
                    <a:lnTo>
                      <a:pt x="20" y="134"/>
                    </a:lnTo>
                    <a:lnTo>
                      <a:pt x="22" y="131"/>
                    </a:lnTo>
                    <a:lnTo>
                      <a:pt x="22" y="131"/>
                    </a:lnTo>
                    <a:lnTo>
                      <a:pt x="34" y="108"/>
                    </a:lnTo>
                    <a:lnTo>
                      <a:pt x="45" y="87"/>
                    </a:lnTo>
                    <a:lnTo>
                      <a:pt x="45" y="87"/>
                    </a:lnTo>
                    <a:lnTo>
                      <a:pt x="57" y="65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78" y="25"/>
                    </a:lnTo>
                    <a:lnTo>
                      <a:pt x="84" y="15"/>
                    </a:lnTo>
                    <a:lnTo>
                      <a:pt x="87" y="12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3" y="8"/>
                    </a:lnTo>
                    <a:lnTo>
                      <a:pt x="94" y="7"/>
                    </a:lnTo>
                    <a:lnTo>
                      <a:pt x="94" y="3"/>
                    </a:lnTo>
                    <a:lnTo>
                      <a:pt x="94" y="2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4" name="chenying0907 872"/>
              <p:cNvSpPr/>
              <p:nvPr/>
            </p:nvSpPr>
            <p:spPr bwMode="auto">
              <a:xfrm>
                <a:off x="4275138" y="1435100"/>
                <a:ext cx="65088" cy="107950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0"/>
                  </a:cxn>
                  <a:cxn ang="0">
                    <a:pos x="106" y="9"/>
                  </a:cxn>
                  <a:cxn ang="0">
                    <a:pos x="97" y="18"/>
                  </a:cxn>
                  <a:cxn ang="0">
                    <a:pos x="89" y="27"/>
                  </a:cxn>
                  <a:cxn ang="0">
                    <a:pos x="82" y="39"/>
                  </a:cxn>
                  <a:cxn ang="0">
                    <a:pos x="74" y="50"/>
                  </a:cxn>
                  <a:cxn ang="0">
                    <a:pos x="68" y="61"/>
                  </a:cxn>
                  <a:cxn ang="0">
                    <a:pos x="58" y="84"/>
                  </a:cxn>
                  <a:cxn ang="0">
                    <a:pos x="58" y="84"/>
                  </a:cxn>
                  <a:cxn ang="0">
                    <a:pos x="31" y="142"/>
                  </a:cxn>
                  <a:cxn ang="0">
                    <a:pos x="18" y="170"/>
                  </a:cxn>
                  <a:cxn ang="0">
                    <a:pos x="9" y="183"/>
                  </a:cxn>
                  <a:cxn ang="0">
                    <a:pos x="1" y="197"/>
                  </a:cxn>
                  <a:cxn ang="0">
                    <a:pos x="1" y="197"/>
                  </a:cxn>
                  <a:cxn ang="0">
                    <a:pos x="0" y="199"/>
                  </a:cxn>
                  <a:cxn ang="0">
                    <a:pos x="1" y="201"/>
                  </a:cxn>
                  <a:cxn ang="0">
                    <a:pos x="1" y="202"/>
                  </a:cxn>
                  <a:cxn ang="0">
                    <a:pos x="3" y="203"/>
                  </a:cxn>
                  <a:cxn ang="0">
                    <a:pos x="4" y="204"/>
                  </a:cxn>
                  <a:cxn ang="0">
                    <a:pos x="6" y="204"/>
                  </a:cxn>
                  <a:cxn ang="0">
                    <a:pos x="8" y="203"/>
                  </a:cxn>
                  <a:cxn ang="0">
                    <a:pos x="9" y="202"/>
                  </a:cxn>
                  <a:cxn ang="0">
                    <a:pos x="9" y="202"/>
                  </a:cxn>
                  <a:cxn ang="0">
                    <a:pos x="23" y="180"/>
                  </a:cxn>
                  <a:cxn ang="0">
                    <a:pos x="36" y="157"/>
                  </a:cxn>
                  <a:cxn ang="0">
                    <a:pos x="48" y="134"/>
                  </a:cxn>
                  <a:cxn ang="0">
                    <a:pos x="57" y="110"/>
                  </a:cxn>
                  <a:cxn ang="0">
                    <a:pos x="57" y="110"/>
                  </a:cxn>
                  <a:cxn ang="0">
                    <a:pos x="68" y="83"/>
                  </a:cxn>
                  <a:cxn ang="0">
                    <a:pos x="74" y="69"/>
                  </a:cxn>
                  <a:cxn ang="0">
                    <a:pos x="82" y="54"/>
                  </a:cxn>
                  <a:cxn ang="0">
                    <a:pos x="90" y="41"/>
                  </a:cxn>
                  <a:cxn ang="0">
                    <a:pos x="100" y="28"/>
                  </a:cxn>
                  <a:cxn ang="0">
                    <a:pos x="111" y="18"/>
                  </a:cxn>
                  <a:cxn ang="0">
                    <a:pos x="122" y="9"/>
                  </a:cxn>
                  <a:cxn ang="0">
                    <a:pos x="122" y="9"/>
                  </a:cxn>
                  <a:cxn ang="0">
                    <a:pos x="123" y="8"/>
                  </a:cxn>
                  <a:cxn ang="0">
                    <a:pos x="124" y="6"/>
                  </a:cxn>
                  <a:cxn ang="0">
                    <a:pos x="124" y="4"/>
                  </a:cxn>
                  <a:cxn ang="0">
                    <a:pos x="123" y="3"/>
                  </a:cxn>
                  <a:cxn ang="0">
                    <a:pos x="122" y="2"/>
                  </a:cxn>
                  <a:cxn ang="0">
                    <a:pos x="120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7" y="0"/>
                  </a:cxn>
                </a:cxnLst>
                <a:rect l="0" t="0" r="r" b="b"/>
                <a:pathLst>
                  <a:path w="124" h="204">
                    <a:moveTo>
                      <a:pt x="117" y="0"/>
                    </a:moveTo>
                    <a:lnTo>
                      <a:pt x="117" y="0"/>
                    </a:lnTo>
                    <a:lnTo>
                      <a:pt x="106" y="9"/>
                    </a:lnTo>
                    <a:lnTo>
                      <a:pt x="97" y="18"/>
                    </a:lnTo>
                    <a:lnTo>
                      <a:pt x="89" y="27"/>
                    </a:lnTo>
                    <a:lnTo>
                      <a:pt x="82" y="39"/>
                    </a:lnTo>
                    <a:lnTo>
                      <a:pt x="74" y="50"/>
                    </a:lnTo>
                    <a:lnTo>
                      <a:pt x="68" y="61"/>
                    </a:lnTo>
                    <a:lnTo>
                      <a:pt x="58" y="84"/>
                    </a:lnTo>
                    <a:lnTo>
                      <a:pt x="58" y="84"/>
                    </a:lnTo>
                    <a:lnTo>
                      <a:pt x="31" y="142"/>
                    </a:lnTo>
                    <a:lnTo>
                      <a:pt x="18" y="170"/>
                    </a:lnTo>
                    <a:lnTo>
                      <a:pt x="9" y="183"/>
                    </a:lnTo>
                    <a:lnTo>
                      <a:pt x="1" y="197"/>
                    </a:lnTo>
                    <a:lnTo>
                      <a:pt x="1" y="197"/>
                    </a:lnTo>
                    <a:lnTo>
                      <a:pt x="0" y="199"/>
                    </a:lnTo>
                    <a:lnTo>
                      <a:pt x="1" y="201"/>
                    </a:lnTo>
                    <a:lnTo>
                      <a:pt x="1" y="202"/>
                    </a:lnTo>
                    <a:lnTo>
                      <a:pt x="3" y="203"/>
                    </a:lnTo>
                    <a:lnTo>
                      <a:pt x="4" y="204"/>
                    </a:lnTo>
                    <a:lnTo>
                      <a:pt x="6" y="204"/>
                    </a:lnTo>
                    <a:lnTo>
                      <a:pt x="8" y="203"/>
                    </a:lnTo>
                    <a:lnTo>
                      <a:pt x="9" y="202"/>
                    </a:lnTo>
                    <a:lnTo>
                      <a:pt x="9" y="202"/>
                    </a:lnTo>
                    <a:lnTo>
                      <a:pt x="23" y="180"/>
                    </a:lnTo>
                    <a:lnTo>
                      <a:pt x="36" y="157"/>
                    </a:lnTo>
                    <a:lnTo>
                      <a:pt x="48" y="134"/>
                    </a:lnTo>
                    <a:lnTo>
                      <a:pt x="57" y="110"/>
                    </a:lnTo>
                    <a:lnTo>
                      <a:pt x="57" y="110"/>
                    </a:lnTo>
                    <a:lnTo>
                      <a:pt x="68" y="83"/>
                    </a:lnTo>
                    <a:lnTo>
                      <a:pt x="74" y="69"/>
                    </a:lnTo>
                    <a:lnTo>
                      <a:pt x="82" y="54"/>
                    </a:lnTo>
                    <a:lnTo>
                      <a:pt x="90" y="41"/>
                    </a:lnTo>
                    <a:lnTo>
                      <a:pt x="100" y="28"/>
                    </a:lnTo>
                    <a:lnTo>
                      <a:pt x="111" y="18"/>
                    </a:lnTo>
                    <a:lnTo>
                      <a:pt x="122" y="9"/>
                    </a:lnTo>
                    <a:lnTo>
                      <a:pt x="122" y="9"/>
                    </a:lnTo>
                    <a:lnTo>
                      <a:pt x="123" y="8"/>
                    </a:lnTo>
                    <a:lnTo>
                      <a:pt x="124" y="6"/>
                    </a:lnTo>
                    <a:lnTo>
                      <a:pt x="124" y="4"/>
                    </a:lnTo>
                    <a:lnTo>
                      <a:pt x="123" y="3"/>
                    </a:lnTo>
                    <a:lnTo>
                      <a:pt x="122" y="2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5" name="chenying0907 873"/>
              <p:cNvSpPr/>
              <p:nvPr/>
            </p:nvSpPr>
            <p:spPr bwMode="auto">
              <a:xfrm>
                <a:off x="4318000" y="1447800"/>
                <a:ext cx="74613" cy="104775"/>
              </a:xfrm>
              <a:custGeom>
                <a:avLst/>
                <a:gdLst/>
                <a:ahLst/>
                <a:cxnLst>
                  <a:cxn ang="0">
                    <a:pos x="132" y="3"/>
                  </a:cxn>
                  <a:cxn ang="0">
                    <a:pos x="132" y="3"/>
                  </a:cxn>
                  <a:cxn ang="0">
                    <a:pos x="130" y="8"/>
                  </a:cxn>
                  <a:cxn ang="0">
                    <a:pos x="127" y="14"/>
                  </a:cxn>
                  <a:cxn ang="0">
                    <a:pos x="123" y="19"/>
                  </a:cxn>
                  <a:cxn ang="0">
                    <a:pos x="118" y="23"/>
                  </a:cxn>
                  <a:cxn ang="0">
                    <a:pos x="108" y="32"/>
                  </a:cxn>
                  <a:cxn ang="0">
                    <a:pos x="100" y="42"/>
                  </a:cxn>
                  <a:cxn ang="0">
                    <a:pos x="100" y="42"/>
                  </a:cxn>
                  <a:cxn ang="0">
                    <a:pos x="85" y="62"/>
                  </a:cxn>
                  <a:cxn ang="0">
                    <a:pos x="71" y="83"/>
                  </a:cxn>
                  <a:cxn ang="0">
                    <a:pos x="71" y="83"/>
                  </a:cxn>
                  <a:cxn ang="0">
                    <a:pos x="36" y="133"/>
                  </a:cxn>
                  <a:cxn ang="0">
                    <a:pos x="36" y="133"/>
                  </a:cxn>
                  <a:cxn ang="0">
                    <a:pos x="28" y="148"/>
                  </a:cxn>
                  <a:cxn ang="0">
                    <a:pos x="19" y="163"/>
                  </a:cxn>
                  <a:cxn ang="0">
                    <a:pos x="11" y="178"/>
                  </a:cxn>
                  <a:cxn ang="0">
                    <a:pos x="6" y="184"/>
                  </a:cxn>
                  <a:cxn ang="0">
                    <a:pos x="1" y="191"/>
                  </a:cxn>
                  <a:cxn ang="0">
                    <a:pos x="1" y="191"/>
                  </a:cxn>
                  <a:cxn ang="0">
                    <a:pos x="0" y="192"/>
                  </a:cxn>
                  <a:cxn ang="0">
                    <a:pos x="0" y="194"/>
                  </a:cxn>
                  <a:cxn ang="0">
                    <a:pos x="0" y="196"/>
                  </a:cxn>
                  <a:cxn ang="0">
                    <a:pos x="1" y="198"/>
                  </a:cxn>
                  <a:cxn ang="0">
                    <a:pos x="3" y="199"/>
                  </a:cxn>
                  <a:cxn ang="0">
                    <a:pos x="4" y="200"/>
                  </a:cxn>
                  <a:cxn ang="0">
                    <a:pos x="6" y="199"/>
                  </a:cxn>
                  <a:cxn ang="0">
                    <a:pos x="7" y="198"/>
                  </a:cxn>
                  <a:cxn ang="0">
                    <a:pos x="7" y="198"/>
                  </a:cxn>
                  <a:cxn ang="0">
                    <a:pos x="15" y="187"/>
                  </a:cxn>
                  <a:cxn ang="0">
                    <a:pos x="22" y="176"/>
                  </a:cxn>
                  <a:cxn ang="0">
                    <a:pos x="35" y="153"/>
                  </a:cxn>
                  <a:cxn ang="0">
                    <a:pos x="35" y="153"/>
                  </a:cxn>
                  <a:cxn ang="0">
                    <a:pos x="44" y="139"/>
                  </a:cxn>
                  <a:cxn ang="0">
                    <a:pos x="54" y="124"/>
                  </a:cxn>
                  <a:cxn ang="0">
                    <a:pos x="74" y="95"/>
                  </a:cxn>
                  <a:cxn ang="0">
                    <a:pos x="74" y="95"/>
                  </a:cxn>
                  <a:cxn ang="0">
                    <a:pos x="108" y="46"/>
                  </a:cxn>
                  <a:cxn ang="0">
                    <a:pos x="108" y="46"/>
                  </a:cxn>
                  <a:cxn ang="0">
                    <a:pos x="112" y="41"/>
                  </a:cxn>
                  <a:cxn ang="0">
                    <a:pos x="117" y="36"/>
                  </a:cxn>
                  <a:cxn ang="0">
                    <a:pos x="127" y="27"/>
                  </a:cxn>
                  <a:cxn ang="0">
                    <a:pos x="132" y="23"/>
                  </a:cxn>
                  <a:cxn ang="0">
                    <a:pos x="136" y="18"/>
                  </a:cxn>
                  <a:cxn ang="0">
                    <a:pos x="139" y="12"/>
                  </a:cxn>
                  <a:cxn ang="0">
                    <a:pos x="141" y="5"/>
                  </a:cxn>
                  <a:cxn ang="0">
                    <a:pos x="141" y="5"/>
                  </a:cxn>
                  <a:cxn ang="0">
                    <a:pos x="141" y="3"/>
                  </a:cxn>
                  <a:cxn ang="0">
                    <a:pos x="140" y="2"/>
                  </a:cxn>
                  <a:cxn ang="0">
                    <a:pos x="139" y="1"/>
                  </a:cxn>
                  <a:cxn ang="0">
                    <a:pos x="138" y="0"/>
                  </a:cxn>
                  <a:cxn ang="0">
                    <a:pos x="136" y="0"/>
                  </a:cxn>
                  <a:cxn ang="0">
                    <a:pos x="134" y="0"/>
                  </a:cxn>
                  <a:cxn ang="0">
                    <a:pos x="133" y="1"/>
                  </a:cxn>
                  <a:cxn ang="0">
                    <a:pos x="132" y="3"/>
                  </a:cxn>
                  <a:cxn ang="0">
                    <a:pos x="132" y="3"/>
                  </a:cxn>
                </a:cxnLst>
                <a:rect l="0" t="0" r="r" b="b"/>
                <a:pathLst>
                  <a:path w="141" h="200">
                    <a:moveTo>
                      <a:pt x="132" y="3"/>
                    </a:moveTo>
                    <a:lnTo>
                      <a:pt x="132" y="3"/>
                    </a:lnTo>
                    <a:lnTo>
                      <a:pt x="130" y="8"/>
                    </a:lnTo>
                    <a:lnTo>
                      <a:pt x="127" y="14"/>
                    </a:lnTo>
                    <a:lnTo>
                      <a:pt x="123" y="19"/>
                    </a:lnTo>
                    <a:lnTo>
                      <a:pt x="118" y="23"/>
                    </a:lnTo>
                    <a:lnTo>
                      <a:pt x="108" y="32"/>
                    </a:lnTo>
                    <a:lnTo>
                      <a:pt x="100" y="42"/>
                    </a:lnTo>
                    <a:lnTo>
                      <a:pt x="100" y="42"/>
                    </a:lnTo>
                    <a:lnTo>
                      <a:pt x="85" y="62"/>
                    </a:lnTo>
                    <a:lnTo>
                      <a:pt x="71" y="83"/>
                    </a:lnTo>
                    <a:lnTo>
                      <a:pt x="71" y="83"/>
                    </a:lnTo>
                    <a:lnTo>
                      <a:pt x="36" y="133"/>
                    </a:lnTo>
                    <a:lnTo>
                      <a:pt x="36" y="133"/>
                    </a:lnTo>
                    <a:lnTo>
                      <a:pt x="28" y="148"/>
                    </a:lnTo>
                    <a:lnTo>
                      <a:pt x="19" y="163"/>
                    </a:lnTo>
                    <a:lnTo>
                      <a:pt x="11" y="178"/>
                    </a:lnTo>
                    <a:lnTo>
                      <a:pt x="6" y="184"/>
                    </a:lnTo>
                    <a:lnTo>
                      <a:pt x="1" y="191"/>
                    </a:lnTo>
                    <a:lnTo>
                      <a:pt x="1" y="191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lnTo>
                      <a:pt x="1" y="198"/>
                    </a:lnTo>
                    <a:lnTo>
                      <a:pt x="3" y="199"/>
                    </a:lnTo>
                    <a:lnTo>
                      <a:pt x="4" y="200"/>
                    </a:lnTo>
                    <a:lnTo>
                      <a:pt x="6" y="199"/>
                    </a:lnTo>
                    <a:lnTo>
                      <a:pt x="7" y="198"/>
                    </a:lnTo>
                    <a:lnTo>
                      <a:pt x="7" y="198"/>
                    </a:lnTo>
                    <a:lnTo>
                      <a:pt x="15" y="187"/>
                    </a:lnTo>
                    <a:lnTo>
                      <a:pt x="22" y="176"/>
                    </a:lnTo>
                    <a:lnTo>
                      <a:pt x="35" y="153"/>
                    </a:lnTo>
                    <a:lnTo>
                      <a:pt x="35" y="153"/>
                    </a:lnTo>
                    <a:lnTo>
                      <a:pt x="44" y="139"/>
                    </a:lnTo>
                    <a:lnTo>
                      <a:pt x="54" y="124"/>
                    </a:lnTo>
                    <a:lnTo>
                      <a:pt x="74" y="95"/>
                    </a:lnTo>
                    <a:lnTo>
                      <a:pt x="74" y="95"/>
                    </a:lnTo>
                    <a:lnTo>
                      <a:pt x="108" y="46"/>
                    </a:lnTo>
                    <a:lnTo>
                      <a:pt x="108" y="46"/>
                    </a:lnTo>
                    <a:lnTo>
                      <a:pt x="112" y="41"/>
                    </a:lnTo>
                    <a:lnTo>
                      <a:pt x="117" y="36"/>
                    </a:lnTo>
                    <a:lnTo>
                      <a:pt x="127" y="27"/>
                    </a:lnTo>
                    <a:lnTo>
                      <a:pt x="132" y="23"/>
                    </a:lnTo>
                    <a:lnTo>
                      <a:pt x="136" y="18"/>
                    </a:lnTo>
                    <a:lnTo>
                      <a:pt x="139" y="12"/>
                    </a:lnTo>
                    <a:lnTo>
                      <a:pt x="141" y="5"/>
                    </a:lnTo>
                    <a:lnTo>
                      <a:pt x="141" y="5"/>
                    </a:lnTo>
                    <a:lnTo>
                      <a:pt x="141" y="3"/>
                    </a:lnTo>
                    <a:lnTo>
                      <a:pt x="140" y="2"/>
                    </a:lnTo>
                    <a:lnTo>
                      <a:pt x="139" y="1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1"/>
                    </a:lnTo>
                    <a:lnTo>
                      <a:pt x="132" y="3"/>
                    </a:lnTo>
                    <a:lnTo>
                      <a:pt x="132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6" name="chenying0907 874"/>
              <p:cNvSpPr/>
              <p:nvPr/>
            </p:nvSpPr>
            <p:spPr bwMode="auto">
              <a:xfrm>
                <a:off x="4367213" y="1470025"/>
                <a:ext cx="53975" cy="92075"/>
              </a:xfrm>
              <a:custGeom>
                <a:avLst/>
                <a:gdLst/>
                <a:ahLst/>
                <a:cxnLst>
                  <a:cxn ang="0">
                    <a:pos x="100" y="3"/>
                  </a:cxn>
                  <a:cxn ang="0">
                    <a:pos x="100" y="3"/>
                  </a:cxn>
                  <a:cxn ang="0">
                    <a:pos x="98" y="1"/>
                  </a:cxn>
                  <a:cxn ang="0">
                    <a:pos x="96" y="0"/>
                  </a:cxn>
                  <a:cxn ang="0">
                    <a:pos x="94" y="0"/>
                  </a:cxn>
                  <a:cxn ang="0">
                    <a:pos x="92" y="1"/>
                  </a:cxn>
                  <a:cxn ang="0">
                    <a:pos x="86" y="6"/>
                  </a:cxn>
                  <a:cxn ang="0">
                    <a:pos x="86" y="6"/>
                  </a:cxn>
                  <a:cxn ang="0">
                    <a:pos x="85" y="8"/>
                  </a:cxn>
                  <a:cxn ang="0">
                    <a:pos x="86" y="11"/>
                  </a:cxn>
                  <a:cxn ang="0">
                    <a:pos x="87" y="13"/>
                  </a:cxn>
                  <a:cxn ang="0">
                    <a:pos x="91" y="14"/>
                  </a:cxn>
                  <a:cxn ang="0">
                    <a:pos x="91" y="14"/>
                  </a:cxn>
                  <a:cxn ang="0">
                    <a:pos x="89" y="21"/>
                  </a:cxn>
                  <a:cxn ang="0">
                    <a:pos x="85" y="31"/>
                  </a:cxn>
                  <a:cxn ang="0">
                    <a:pos x="81" y="39"/>
                  </a:cxn>
                  <a:cxn ang="0">
                    <a:pos x="77" y="47"/>
                  </a:cxn>
                  <a:cxn ang="0">
                    <a:pos x="67" y="64"/>
                  </a:cxn>
                  <a:cxn ang="0">
                    <a:pos x="58" y="77"/>
                  </a:cxn>
                  <a:cxn ang="0">
                    <a:pos x="58" y="77"/>
                  </a:cxn>
                  <a:cxn ang="0">
                    <a:pos x="44" y="99"/>
                  </a:cxn>
                  <a:cxn ang="0">
                    <a:pos x="31" y="119"/>
                  </a:cxn>
                  <a:cxn ang="0">
                    <a:pos x="18" y="141"/>
                  </a:cxn>
                  <a:cxn ang="0">
                    <a:pos x="4" y="163"/>
                  </a:cxn>
                  <a:cxn ang="0">
                    <a:pos x="4" y="163"/>
                  </a:cxn>
                  <a:cxn ang="0">
                    <a:pos x="2" y="165"/>
                  </a:cxn>
                  <a:cxn ang="0">
                    <a:pos x="1" y="169"/>
                  </a:cxn>
                  <a:cxn ang="0">
                    <a:pos x="1" y="169"/>
                  </a:cxn>
                  <a:cxn ang="0">
                    <a:pos x="0" y="171"/>
                  </a:cxn>
                  <a:cxn ang="0">
                    <a:pos x="1" y="172"/>
                  </a:cxn>
                  <a:cxn ang="0">
                    <a:pos x="3" y="174"/>
                  </a:cxn>
                  <a:cxn ang="0">
                    <a:pos x="6" y="174"/>
                  </a:cxn>
                  <a:cxn ang="0">
                    <a:pos x="8" y="174"/>
                  </a:cxn>
                  <a:cxn ang="0">
                    <a:pos x="9" y="172"/>
                  </a:cxn>
                  <a:cxn ang="0">
                    <a:pos x="9" y="172"/>
                  </a:cxn>
                  <a:cxn ang="0">
                    <a:pos x="10" y="171"/>
                  </a:cxn>
                  <a:cxn ang="0">
                    <a:pos x="11" y="170"/>
                  </a:cxn>
                  <a:cxn ang="0">
                    <a:pos x="11" y="170"/>
                  </a:cxn>
                  <a:cxn ang="0">
                    <a:pos x="13" y="169"/>
                  </a:cxn>
                  <a:cxn ang="0">
                    <a:pos x="14" y="168"/>
                  </a:cxn>
                  <a:cxn ang="0">
                    <a:pos x="14" y="167"/>
                  </a:cxn>
                  <a:cxn ang="0">
                    <a:pos x="14" y="165"/>
                  </a:cxn>
                  <a:cxn ang="0">
                    <a:pos x="14" y="165"/>
                  </a:cxn>
                  <a:cxn ang="0">
                    <a:pos x="30" y="141"/>
                  </a:cxn>
                  <a:cxn ang="0">
                    <a:pos x="44" y="116"/>
                  </a:cxn>
                  <a:cxn ang="0">
                    <a:pos x="60" y="93"/>
                  </a:cxn>
                  <a:cxn ang="0">
                    <a:pos x="75" y="69"/>
                  </a:cxn>
                  <a:cxn ang="0">
                    <a:pos x="75" y="69"/>
                  </a:cxn>
                  <a:cxn ang="0">
                    <a:pos x="84" y="54"/>
                  </a:cxn>
                  <a:cxn ang="0">
                    <a:pos x="93" y="37"/>
                  </a:cxn>
                  <a:cxn ang="0">
                    <a:pos x="96" y="29"/>
                  </a:cxn>
                  <a:cxn ang="0">
                    <a:pos x="99" y="19"/>
                  </a:cxn>
                  <a:cxn ang="0">
                    <a:pos x="100" y="11"/>
                  </a:cxn>
                  <a:cxn ang="0">
                    <a:pos x="100" y="3"/>
                  </a:cxn>
                  <a:cxn ang="0">
                    <a:pos x="100" y="3"/>
                  </a:cxn>
                </a:cxnLst>
                <a:rect l="0" t="0" r="r" b="b"/>
                <a:pathLst>
                  <a:path w="100" h="174">
                    <a:moveTo>
                      <a:pt x="100" y="3"/>
                    </a:moveTo>
                    <a:lnTo>
                      <a:pt x="100" y="3"/>
                    </a:lnTo>
                    <a:lnTo>
                      <a:pt x="98" y="1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2" y="1"/>
                    </a:lnTo>
                    <a:lnTo>
                      <a:pt x="86" y="6"/>
                    </a:lnTo>
                    <a:lnTo>
                      <a:pt x="86" y="6"/>
                    </a:lnTo>
                    <a:lnTo>
                      <a:pt x="85" y="8"/>
                    </a:lnTo>
                    <a:lnTo>
                      <a:pt x="86" y="11"/>
                    </a:lnTo>
                    <a:lnTo>
                      <a:pt x="87" y="13"/>
                    </a:lnTo>
                    <a:lnTo>
                      <a:pt x="91" y="14"/>
                    </a:lnTo>
                    <a:lnTo>
                      <a:pt x="91" y="14"/>
                    </a:lnTo>
                    <a:lnTo>
                      <a:pt x="89" y="21"/>
                    </a:lnTo>
                    <a:lnTo>
                      <a:pt x="85" y="31"/>
                    </a:lnTo>
                    <a:lnTo>
                      <a:pt x="81" y="39"/>
                    </a:lnTo>
                    <a:lnTo>
                      <a:pt x="77" y="47"/>
                    </a:lnTo>
                    <a:lnTo>
                      <a:pt x="67" y="64"/>
                    </a:lnTo>
                    <a:lnTo>
                      <a:pt x="58" y="77"/>
                    </a:lnTo>
                    <a:lnTo>
                      <a:pt x="58" y="77"/>
                    </a:lnTo>
                    <a:lnTo>
                      <a:pt x="44" y="99"/>
                    </a:lnTo>
                    <a:lnTo>
                      <a:pt x="31" y="119"/>
                    </a:lnTo>
                    <a:lnTo>
                      <a:pt x="18" y="141"/>
                    </a:lnTo>
                    <a:lnTo>
                      <a:pt x="4" y="163"/>
                    </a:lnTo>
                    <a:lnTo>
                      <a:pt x="4" y="163"/>
                    </a:lnTo>
                    <a:lnTo>
                      <a:pt x="2" y="165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0" y="171"/>
                    </a:lnTo>
                    <a:lnTo>
                      <a:pt x="1" y="172"/>
                    </a:lnTo>
                    <a:lnTo>
                      <a:pt x="3" y="174"/>
                    </a:lnTo>
                    <a:lnTo>
                      <a:pt x="6" y="174"/>
                    </a:lnTo>
                    <a:lnTo>
                      <a:pt x="8" y="174"/>
                    </a:lnTo>
                    <a:lnTo>
                      <a:pt x="9" y="172"/>
                    </a:lnTo>
                    <a:lnTo>
                      <a:pt x="9" y="172"/>
                    </a:lnTo>
                    <a:lnTo>
                      <a:pt x="10" y="171"/>
                    </a:lnTo>
                    <a:lnTo>
                      <a:pt x="11" y="170"/>
                    </a:lnTo>
                    <a:lnTo>
                      <a:pt x="11" y="170"/>
                    </a:lnTo>
                    <a:lnTo>
                      <a:pt x="13" y="169"/>
                    </a:lnTo>
                    <a:lnTo>
                      <a:pt x="14" y="168"/>
                    </a:lnTo>
                    <a:lnTo>
                      <a:pt x="14" y="167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30" y="141"/>
                    </a:lnTo>
                    <a:lnTo>
                      <a:pt x="44" y="116"/>
                    </a:lnTo>
                    <a:lnTo>
                      <a:pt x="60" y="93"/>
                    </a:lnTo>
                    <a:lnTo>
                      <a:pt x="75" y="69"/>
                    </a:lnTo>
                    <a:lnTo>
                      <a:pt x="75" y="69"/>
                    </a:lnTo>
                    <a:lnTo>
                      <a:pt x="84" y="54"/>
                    </a:lnTo>
                    <a:lnTo>
                      <a:pt x="93" y="37"/>
                    </a:lnTo>
                    <a:lnTo>
                      <a:pt x="96" y="29"/>
                    </a:lnTo>
                    <a:lnTo>
                      <a:pt x="99" y="19"/>
                    </a:lnTo>
                    <a:lnTo>
                      <a:pt x="100" y="11"/>
                    </a:lnTo>
                    <a:lnTo>
                      <a:pt x="100" y="3"/>
                    </a:lnTo>
                    <a:lnTo>
                      <a:pt x="10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7" name="chenying0907 875"/>
              <p:cNvSpPr/>
              <p:nvPr/>
            </p:nvSpPr>
            <p:spPr bwMode="auto">
              <a:xfrm>
                <a:off x="4392613" y="1492250"/>
                <a:ext cx="60325" cy="103188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106" y="3"/>
                  </a:cxn>
                  <a:cxn ang="0">
                    <a:pos x="79" y="51"/>
                  </a:cxn>
                  <a:cxn ang="0">
                    <a:pos x="65" y="74"/>
                  </a:cxn>
                  <a:cxn ang="0">
                    <a:pos x="50" y="98"/>
                  </a:cxn>
                  <a:cxn ang="0">
                    <a:pos x="50" y="98"/>
                  </a:cxn>
                  <a:cxn ang="0">
                    <a:pos x="36" y="120"/>
                  </a:cxn>
                  <a:cxn ang="0">
                    <a:pos x="23" y="141"/>
                  </a:cxn>
                  <a:cxn ang="0">
                    <a:pos x="11" y="164"/>
                  </a:cxn>
                  <a:cxn ang="0">
                    <a:pos x="5" y="177"/>
                  </a:cxn>
                  <a:cxn ang="0">
                    <a:pos x="0" y="189"/>
                  </a:cxn>
                  <a:cxn ang="0">
                    <a:pos x="0" y="189"/>
                  </a:cxn>
                  <a:cxn ang="0">
                    <a:pos x="0" y="191"/>
                  </a:cxn>
                  <a:cxn ang="0">
                    <a:pos x="1" y="192"/>
                  </a:cxn>
                  <a:cxn ang="0">
                    <a:pos x="2" y="193"/>
                  </a:cxn>
                  <a:cxn ang="0">
                    <a:pos x="3" y="194"/>
                  </a:cxn>
                  <a:cxn ang="0">
                    <a:pos x="5" y="194"/>
                  </a:cxn>
                  <a:cxn ang="0">
                    <a:pos x="7" y="194"/>
                  </a:cxn>
                  <a:cxn ang="0">
                    <a:pos x="8" y="193"/>
                  </a:cxn>
                  <a:cxn ang="0">
                    <a:pos x="10" y="191"/>
                  </a:cxn>
                  <a:cxn ang="0">
                    <a:pos x="10" y="191"/>
                  </a:cxn>
                  <a:cxn ang="0">
                    <a:pos x="15" y="179"/>
                  </a:cxn>
                  <a:cxn ang="0">
                    <a:pos x="21" y="166"/>
                  </a:cxn>
                  <a:cxn ang="0">
                    <a:pos x="33" y="142"/>
                  </a:cxn>
                  <a:cxn ang="0">
                    <a:pos x="48" y="119"/>
                  </a:cxn>
                  <a:cxn ang="0">
                    <a:pos x="63" y="96"/>
                  </a:cxn>
                  <a:cxn ang="0">
                    <a:pos x="63" y="96"/>
                  </a:cxn>
                  <a:cxn ang="0">
                    <a:pos x="77" y="74"/>
                  </a:cxn>
                  <a:cxn ang="0">
                    <a:pos x="89" y="53"/>
                  </a:cxn>
                  <a:cxn ang="0">
                    <a:pos x="114" y="7"/>
                  </a:cxn>
                  <a:cxn ang="0">
                    <a:pos x="114" y="7"/>
                  </a:cxn>
                  <a:cxn ang="0">
                    <a:pos x="114" y="5"/>
                  </a:cxn>
                  <a:cxn ang="0">
                    <a:pos x="114" y="4"/>
                  </a:cxn>
                  <a:cxn ang="0">
                    <a:pos x="113" y="2"/>
                  </a:cxn>
                  <a:cxn ang="0">
                    <a:pos x="112" y="1"/>
                  </a:cxn>
                  <a:cxn ang="0">
                    <a:pos x="110" y="0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14" h="194">
                    <a:moveTo>
                      <a:pt x="106" y="3"/>
                    </a:moveTo>
                    <a:lnTo>
                      <a:pt x="106" y="3"/>
                    </a:lnTo>
                    <a:lnTo>
                      <a:pt x="79" y="51"/>
                    </a:lnTo>
                    <a:lnTo>
                      <a:pt x="65" y="74"/>
                    </a:lnTo>
                    <a:lnTo>
                      <a:pt x="50" y="98"/>
                    </a:lnTo>
                    <a:lnTo>
                      <a:pt x="50" y="98"/>
                    </a:lnTo>
                    <a:lnTo>
                      <a:pt x="36" y="120"/>
                    </a:lnTo>
                    <a:lnTo>
                      <a:pt x="23" y="141"/>
                    </a:lnTo>
                    <a:lnTo>
                      <a:pt x="11" y="164"/>
                    </a:lnTo>
                    <a:lnTo>
                      <a:pt x="5" y="177"/>
                    </a:lnTo>
                    <a:lnTo>
                      <a:pt x="0" y="189"/>
                    </a:lnTo>
                    <a:lnTo>
                      <a:pt x="0" y="189"/>
                    </a:lnTo>
                    <a:lnTo>
                      <a:pt x="0" y="191"/>
                    </a:lnTo>
                    <a:lnTo>
                      <a:pt x="1" y="192"/>
                    </a:lnTo>
                    <a:lnTo>
                      <a:pt x="2" y="193"/>
                    </a:lnTo>
                    <a:lnTo>
                      <a:pt x="3" y="194"/>
                    </a:lnTo>
                    <a:lnTo>
                      <a:pt x="5" y="194"/>
                    </a:lnTo>
                    <a:lnTo>
                      <a:pt x="7" y="194"/>
                    </a:lnTo>
                    <a:lnTo>
                      <a:pt x="8" y="193"/>
                    </a:lnTo>
                    <a:lnTo>
                      <a:pt x="10" y="191"/>
                    </a:lnTo>
                    <a:lnTo>
                      <a:pt x="10" y="191"/>
                    </a:lnTo>
                    <a:lnTo>
                      <a:pt x="15" y="179"/>
                    </a:lnTo>
                    <a:lnTo>
                      <a:pt x="21" y="166"/>
                    </a:lnTo>
                    <a:lnTo>
                      <a:pt x="33" y="142"/>
                    </a:lnTo>
                    <a:lnTo>
                      <a:pt x="48" y="119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77" y="74"/>
                    </a:lnTo>
                    <a:lnTo>
                      <a:pt x="89" y="53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4" y="4"/>
                    </a:lnTo>
                    <a:lnTo>
                      <a:pt x="113" y="2"/>
                    </a:lnTo>
                    <a:lnTo>
                      <a:pt x="112" y="1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7" y="1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8" name="chenying0907 876"/>
              <p:cNvSpPr/>
              <p:nvPr/>
            </p:nvSpPr>
            <p:spPr bwMode="auto">
              <a:xfrm>
                <a:off x="4422775" y="1514475"/>
                <a:ext cx="60325" cy="95250"/>
              </a:xfrm>
              <a:custGeom>
                <a:avLst/>
                <a:gdLst/>
                <a:ahLst/>
                <a:cxnLst>
                  <a:cxn ang="0">
                    <a:pos x="106" y="1"/>
                  </a:cxn>
                  <a:cxn ang="0">
                    <a:pos x="106" y="1"/>
                  </a:cxn>
                  <a:cxn ang="0">
                    <a:pos x="99" y="10"/>
                  </a:cxn>
                  <a:cxn ang="0">
                    <a:pos x="93" y="18"/>
                  </a:cxn>
                  <a:cxn ang="0">
                    <a:pos x="87" y="27"/>
                  </a:cxn>
                  <a:cxn ang="0">
                    <a:pos x="82" y="35"/>
                  </a:cxn>
                  <a:cxn ang="0">
                    <a:pos x="72" y="54"/>
                  </a:cxn>
                  <a:cxn ang="0">
                    <a:pos x="63" y="74"/>
                  </a:cxn>
                  <a:cxn ang="0">
                    <a:pos x="63" y="74"/>
                  </a:cxn>
                  <a:cxn ang="0">
                    <a:pos x="33" y="123"/>
                  </a:cxn>
                  <a:cxn ang="0">
                    <a:pos x="18" y="148"/>
                  </a:cxn>
                  <a:cxn ang="0">
                    <a:pos x="1" y="173"/>
                  </a:cxn>
                  <a:cxn ang="0">
                    <a:pos x="1" y="173"/>
                  </a:cxn>
                  <a:cxn ang="0">
                    <a:pos x="0" y="175"/>
                  </a:cxn>
                  <a:cxn ang="0">
                    <a:pos x="0" y="177"/>
                  </a:cxn>
                  <a:cxn ang="0">
                    <a:pos x="1" y="178"/>
                  </a:cxn>
                  <a:cxn ang="0">
                    <a:pos x="2" y="179"/>
                  </a:cxn>
                  <a:cxn ang="0">
                    <a:pos x="6" y="180"/>
                  </a:cxn>
                  <a:cxn ang="0">
                    <a:pos x="7" y="179"/>
                  </a:cxn>
                  <a:cxn ang="0">
                    <a:pos x="9" y="178"/>
                  </a:cxn>
                  <a:cxn ang="0">
                    <a:pos x="9" y="178"/>
                  </a:cxn>
                  <a:cxn ang="0">
                    <a:pos x="25" y="155"/>
                  </a:cxn>
                  <a:cxn ang="0">
                    <a:pos x="39" y="133"/>
                  </a:cxn>
                  <a:cxn ang="0">
                    <a:pos x="66" y="86"/>
                  </a:cxn>
                  <a:cxn ang="0">
                    <a:pos x="66" y="86"/>
                  </a:cxn>
                  <a:cxn ang="0">
                    <a:pos x="77" y="65"/>
                  </a:cxn>
                  <a:cxn ang="0">
                    <a:pos x="87" y="45"/>
                  </a:cxn>
                  <a:cxn ang="0">
                    <a:pos x="93" y="35"/>
                  </a:cxn>
                  <a:cxn ang="0">
                    <a:pos x="98" y="26"/>
                  </a:cxn>
                  <a:cxn ang="0">
                    <a:pos x="105" y="17"/>
                  </a:cxn>
                  <a:cxn ang="0">
                    <a:pos x="113" y="8"/>
                  </a:cxn>
                  <a:cxn ang="0">
                    <a:pos x="113" y="8"/>
                  </a:cxn>
                  <a:cxn ang="0">
                    <a:pos x="114" y="7"/>
                  </a:cxn>
                  <a:cxn ang="0">
                    <a:pos x="115" y="4"/>
                  </a:cxn>
                  <a:cxn ang="0">
                    <a:pos x="114" y="2"/>
                  </a:cxn>
                  <a:cxn ang="0">
                    <a:pos x="113" y="1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6" y="1"/>
                  </a:cxn>
                </a:cxnLst>
                <a:rect l="0" t="0" r="r" b="b"/>
                <a:pathLst>
                  <a:path w="115" h="180">
                    <a:moveTo>
                      <a:pt x="106" y="1"/>
                    </a:moveTo>
                    <a:lnTo>
                      <a:pt x="106" y="1"/>
                    </a:lnTo>
                    <a:lnTo>
                      <a:pt x="99" y="10"/>
                    </a:lnTo>
                    <a:lnTo>
                      <a:pt x="93" y="18"/>
                    </a:lnTo>
                    <a:lnTo>
                      <a:pt x="87" y="27"/>
                    </a:lnTo>
                    <a:lnTo>
                      <a:pt x="82" y="35"/>
                    </a:lnTo>
                    <a:lnTo>
                      <a:pt x="72" y="54"/>
                    </a:lnTo>
                    <a:lnTo>
                      <a:pt x="63" y="74"/>
                    </a:lnTo>
                    <a:lnTo>
                      <a:pt x="63" y="74"/>
                    </a:lnTo>
                    <a:lnTo>
                      <a:pt x="33" y="123"/>
                    </a:lnTo>
                    <a:lnTo>
                      <a:pt x="18" y="148"/>
                    </a:lnTo>
                    <a:lnTo>
                      <a:pt x="1" y="173"/>
                    </a:lnTo>
                    <a:lnTo>
                      <a:pt x="1" y="173"/>
                    </a:lnTo>
                    <a:lnTo>
                      <a:pt x="0" y="175"/>
                    </a:lnTo>
                    <a:lnTo>
                      <a:pt x="0" y="177"/>
                    </a:lnTo>
                    <a:lnTo>
                      <a:pt x="1" y="178"/>
                    </a:lnTo>
                    <a:lnTo>
                      <a:pt x="2" y="179"/>
                    </a:lnTo>
                    <a:lnTo>
                      <a:pt x="6" y="180"/>
                    </a:lnTo>
                    <a:lnTo>
                      <a:pt x="7" y="179"/>
                    </a:lnTo>
                    <a:lnTo>
                      <a:pt x="9" y="178"/>
                    </a:lnTo>
                    <a:lnTo>
                      <a:pt x="9" y="178"/>
                    </a:lnTo>
                    <a:lnTo>
                      <a:pt x="25" y="155"/>
                    </a:lnTo>
                    <a:lnTo>
                      <a:pt x="39" y="133"/>
                    </a:lnTo>
                    <a:lnTo>
                      <a:pt x="66" y="86"/>
                    </a:lnTo>
                    <a:lnTo>
                      <a:pt x="66" y="86"/>
                    </a:lnTo>
                    <a:lnTo>
                      <a:pt x="77" y="65"/>
                    </a:lnTo>
                    <a:lnTo>
                      <a:pt x="87" y="45"/>
                    </a:lnTo>
                    <a:lnTo>
                      <a:pt x="93" y="35"/>
                    </a:lnTo>
                    <a:lnTo>
                      <a:pt x="98" y="26"/>
                    </a:lnTo>
                    <a:lnTo>
                      <a:pt x="105" y="17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4" y="7"/>
                    </a:lnTo>
                    <a:lnTo>
                      <a:pt x="115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89" name="chenying0907 877"/>
              <p:cNvSpPr/>
              <p:nvPr/>
            </p:nvSpPr>
            <p:spPr bwMode="auto">
              <a:xfrm>
                <a:off x="4451350" y="1538288"/>
                <a:ext cx="58738" cy="96838"/>
              </a:xfrm>
              <a:custGeom>
                <a:avLst/>
                <a:gdLst/>
                <a:ahLst/>
                <a:cxnLst>
                  <a:cxn ang="0">
                    <a:pos x="104" y="2"/>
                  </a:cxn>
                  <a:cxn ang="0">
                    <a:pos x="104" y="2"/>
                  </a:cxn>
                  <a:cxn ang="0">
                    <a:pos x="100" y="8"/>
                  </a:cxn>
                  <a:cxn ang="0">
                    <a:pos x="94" y="14"/>
                  </a:cxn>
                  <a:cxn ang="0">
                    <a:pos x="89" y="20"/>
                  </a:cxn>
                  <a:cxn ang="0">
                    <a:pos x="86" y="23"/>
                  </a:cxn>
                  <a:cxn ang="0">
                    <a:pos x="85" y="27"/>
                  </a:cxn>
                  <a:cxn ang="0">
                    <a:pos x="85" y="27"/>
                  </a:cxn>
                  <a:cxn ang="0">
                    <a:pos x="80" y="41"/>
                  </a:cxn>
                  <a:cxn ang="0">
                    <a:pos x="73" y="54"/>
                  </a:cxn>
                  <a:cxn ang="0">
                    <a:pos x="58" y="79"/>
                  </a:cxn>
                  <a:cxn ang="0">
                    <a:pos x="58" y="79"/>
                  </a:cxn>
                  <a:cxn ang="0">
                    <a:pos x="29" y="128"/>
                  </a:cxn>
                  <a:cxn ang="0">
                    <a:pos x="14" y="153"/>
                  </a:cxn>
                  <a:cxn ang="0">
                    <a:pos x="0" y="177"/>
                  </a:cxn>
                  <a:cxn ang="0">
                    <a:pos x="0" y="177"/>
                  </a:cxn>
                  <a:cxn ang="0">
                    <a:pos x="0" y="179"/>
                  </a:cxn>
                  <a:cxn ang="0">
                    <a:pos x="0" y="181"/>
                  </a:cxn>
                  <a:cxn ang="0">
                    <a:pos x="1" y="183"/>
                  </a:cxn>
                  <a:cxn ang="0">
                    <a:pos x="2" y="184"/>
                  </a:cxn>
                  <a:cxn ang="0">
                    <a:pos x="5" y="185"/>
                  </a:cxn>
                  <a:cxn ang="0">
                    <a:pos x="7" y="184"/>
                  </a:cxn>
                  <a:cxn ang="0">
                    <a:pos x="8" y="183"/>
                  </a:cxn>
                  <a:cxn ang="0">
                    <a:pos x="8" y="183"/>
                  </a:cxn>
                  <a:cxn ang="0">
                    <a:pos x="11" y="178"/>
                  </a:cxn>
                  <a:cxn ang="0">
                    <a:pos x="15" y="175"/>
                  </a:cxn>
                  <a:cxn ang="0">
                    <a:pos x="15" y="175"/>
                  </a:cxn>
                  <a:cxn ang="0">
                    <a:pos x="17" y="173"/>
                  </a:cxn>
                  <a:cxn ang="0">
                    <a:pos x="18" y="171"/>
                  </a:cxn>
                  <a:cxn ang="0">
                    <a:pos x="18" y="168"/>
                  </a:cxn>
                  <a:cxn ang="0">
                    <a:pos x="17" y="167"/>
                  </a:cxn>
                  <a:cxn ang="0">
                    <a:pos x="17" y="167"/>
                  </a:cxn>
                  <a:cxn ang="0">
                    <a:pos x="39" y="129"/>
                  </a:cxn>
                  <a:cxn ang="0">
                    <a:pos x="63" y="91"/>
                  </a:cxn>
                  <a:cxn ang="0">
                    <a:pos x="63" y="91"/>
                  </a:cxn>
                  <a:cxn ang="0">
                    <a:pos x="76" y="69"/>
                  </a:cxn>
                  <a:cxn ang="0">
                    <a:pos x="82" y="58"/>
                  </a:cxn>
                  <a:cxn ang="0">
                    <a:pos x="89" y="45"/>
                  </a:cxn>
                  <a:cxn ang="0">
                    <a:pos x="89" y="45"/>
                  </a:cxn>
                  <a:cxn ang="0">
                    <a:pos x="94" y="35"/>
                  </a:cxn>
                  <a:cxn ang="0">
                    <a:pos x="100" y="25"/>
                  </a:cxn>
                  <a:cxn ang="0">
                    <a:pos x="112" y="7"/>
                  </a:cxn>
                  <a:cxn ang="0">
                    <a:pos x="112" y="7"/>
                  </a:cxn>
                  <a:cxn ang="0">
                    <a:pos x="113" y="5"/>
                  </a:cxn>
                  <a:cxn ang="0">
                    <a:pos x="113" y="3"/>
                  </a:cxn>
                  <a:cxn ang="0">
                    <a:pos x="112" y="2"/>
                  </a:cxn>
                  <a:cxn ang="0">
                    <a:pos x="111" y="1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4" y="2"/>
                  </a:cxn>
                  <a:cxn ang="0">
                    <a:pos x="104" y="2"/>
                  </a:cxn>
                </a:cxnLst>
                <a:rect l="0" t="0" r="r" b="b"/>
                <a:pathLst>
                  <a:path w="113" h="185">
                    <a:moveTo>
                      <a:pt x="104" y="2"/>
                    </a:moveTo>
                    <a:lnTo>
                      <a:pt x="104" y="2"/>
                    </a:lnTo>
                    <a:lnTo>
                      <a:pt x="100" y="8"/>
                    </a:lnTo>
                    <a:lnTo>
                      <a:pt x="94" y="14"/>
                    </a:lnTo>
                    <a:lnTo>
                      <a:pt x="89" y="20"/>
                    </a:lnTo>
                    <a:lnTo>
                      <a:pt x="86" y="23"/>
                    </a:lnTo>
                    <a:lnTo>
                      <a:pt x="85" y="27"/>
                    </a:lnTo>
                    <a:lnTo>
                      <a:pt x="85" y="27"/>
                    </a:lnTo>
                    <a:lnTo>
                      <a:pt x="80" y="41"/>
                    </a:lnTo>
                    <a:lnTo>
                      <a:pt x="73" y="54"/>
                    </a:lnTo>
                    <a:lnTo>
                      <a:pt x="58" y="79"/>
                    </a:lnTo>
                    <a:lnTo>
                      <a:pt x="58" y="79"/>
                    </a:lnTo>
                    <a:lnTo>
                      <a:pt x="29" y="128"/>
                    </a:lnTo>
                    <a:lnTo>
                      <a:pt x="14" y="153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1" y="183"/>
                    </a:lnTo>
                    <a:lnTo>
                      <a:pt x="2" y="184"/>
                    </a:lnTo>
                    <a:lnTo>
                      <a:pt x="5" y="185"/>
                    </a:lnTo>
                    <a:lnTo>
                      <a:pt x="7" y="184"/>
                    </a:lnTo>
                    <a:lnTo>
                      <a:pt x="8" y="183"/>
                    </a:lnTo>
                    <a:lnTo>
                      <a:pt x="8" y="183"/>
                    </a:lnTo>
                    <a:lnTo>
                      <a:pt x="11" y="178"/>
                    </a:lnTo>
                    <a:lnTo>
                      <a:pt x="15" y="175"/>
                    </a:lnTo>
                    <a:lnTo>
                      <a:pt x="15" y="175"/>
                    </a:lnTo>
                    <a:lnTo>
                      <a:pt x="17" y="173"/>
                    </a:lnTo>
                    <a:lnTo>
                      <a:pt x="18" y="171"/>
                    </a:lnTo>
                    <a:lnTo>
                      <a:pt x="18" y="168"/>
                    </a:lnTo>
                    <a:lnTo>
                      <a:pt x="17" y="167"/>
                    </a:lnTo>
                    <a:lnTo>
                      <a:pt x="17" y="167"/>
                    </a:lnTo>
                    <a:lnTo>
                      <a:pt x="39" y="129"/>
                    </a:lnTo>
                    <a:lnTo>
                      <a:pt x="63" y="91"/>
                    </a:lnTo>
                    <a:lnTo>
                      <a:pt x="63" y="91"/>
                    </a:lnTo>
                    <a:lnTo>
                      <a:pt x="76" y="69"/>
                    </a:lnTo>
                    <a:lnTo>
                      <a:pt x="82" y="58"/>
                    </a:lnTo>
                    <a:lnTo>
                      <a:pt x="89" y="45"/>
                    </a:lnTo>
                    <a:lnTo>
                      <a:pt x="89" y="45"/>
                    </a:lnTo>
                    <a:lnTo>
                      <a:pt x="94" y="35"/>
                    </a:lnTo>
                    <a:lnTo>
                      <a:pt x="100" y="25"/>
                    </a:lnTo>
                    <a:lnTo>
                      <a:pt x="112" y="7"/>
                    </a:lnTo>
                    <a:lnTo>
                      <a:pt x="112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2" y="2"/>
                    </a:lnTo>
                    <a:lnTo>
                      <a:pt x="111" y="1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4" y="2"/>
                    </a:lnTo>
                    <a:lnTo>
                      <a:pt x="10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0" name="chenying0907 878"/>
              <p:cNvSpPr/>
              <p:nvPr/>
            </p:nvSpPr>
            <p:spPr bwMode="auto">
              <a:xfrm>
                <a:off x="4473575" y="1566863"/>
                <a:ext cx="66675" cy="101600"/>
              </a:xfrm>
              <a:custGeom>
                <a:avLst/>
                <a:gdLst/>
                <a:ahLst/>
                <a:cxnLst>
                  <a:cxn ang="0">
                    <a:pos x="119" y="4"/>
                  </a:cxn>
                  <a:cxn ang="0">
                    <a:pos x="119" y="4"/>
                  </a:cxn>
                  <a:cxn ang="0">
                    <a:pos x="118" y="9"/>
                  </a:cxn>
                  <a:cxn ang="0">
                    <a:pos x="116" y="13"/>
                  </a:cxn>
                  <a:cxn ang="0">
                    <a:pos x="111" y="22"/>
                  </a:cxn>
                  <a:cxn ang="0">
                    <a:pos x="99" y="40"/>
                  </a:cxn>
                  <a:cxn ang="0">
                    <a:pos x="99" y="40"/>
                  </a:cxn>
                  <a:cxn ang="0">
                    <a:pos x="91" y="51"/>
                  </a:cxn>
                  <a:cxn ang="0">
                    <a:pos x="83" y="61"/>
                  </a:cxn>
                  <a:cxn ang="0">
                    <a:pos x="74" y="73"/>
                  </a:cxn>
                  <a:cxn ang="0">
                    <a:pos x="67" y="84"/>
                  </a:cxn>
                  <a:cxn ang="0">
                    <a:pos x="67" y="84"/>
                  </a:cxn>
                  <a:cxn ang="0">
                    <a:pos x="34" y="134"/>
                  </a:cxn>
                  <a:cxn ang="0">
                    <a:pos x="18" y="159"/>
                  </a:cxn>
                  <a:cxn ang="0">
                    <a:pos x="1" y="183"/>
                  </a:cxn>
                  <a:cxn ang="0">
                    <a:pos x="1" y="183"/>
                  </a:cxn>
                  <a:cxn ang="0">
                    <a:pos x="0" y="184"/>
                  </a:cxn>
                  <a:cxn ang="0">
                    <a:pos x="0" y="186"/>
                  </a:cxn>
                  <a:cxn ang="0">
                    <a:pos x="1" y="188"/>
                  </a:cxn>
                  <a:cxn ang="0">
                    <a:pos x="2" y="190"/>
                  </a:cxn>
                  <a:cxn ang="0">
                    <a:pos x="4" y="190"/>
                  </a:cxn>
                  <a:cxn ang="0">
                    <a:pos x="6" y="190"/>
                  </a:cxn>
                  <a:cxn ang="0">
                    <a:pos x="7" y="190"/>
                  </a:cxn>
                  <a:cxn ang="0">
                    <a:pos x="9" y="187"/>
                  </a:cxn>
                  <a:cxn ang="0">
                    <a:pos x="9" y="187"/>
                  </a:cxn>
                  <a:cxn ang="0">
                    <a:pos x="27" y="161"/>
                  </a:cxn>
                  <a:cxn ang="0">
                    <a:pos x="44" y="135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8" y="71"/>
                  </a:cxn>
                  <a:cxn ang="0">
                    <a:pos x="96" y="59"/>
                  </a:cxn>
                  <a:cxn ang="0">
                    <a:pos x="103" y="49"/>
                  </a:cxn>
                  <a:cxn ang="0">
                    <a:pos x="111" y="38"/>
                  </a:cxn>
                  <a:cxn ang="0">
                    <a:pos x="111" y="38"/>
                  </a:cxn>
                  <a:cxn ang="0">
                    <a:pos x="121" y="23"/>
                  </a:cxn>
                  <a:cxn ang="0">
                    <a:pos x="125" y="15"/>
                  </a:cxn>
                  <a:cxn ang="0">
                    <a:pos x="128" y="7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7" y="3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0" y="3"/>
                  </a:cxn>
                  <a:cxn ang="0">
                    <a:pos x="119" y="4"/>
                  </a:cxn>
                  <a:cxn ang="0">
                    <a:pos x="119" y="4"/>
                  </a:cxn>
                </a:cxnLst>
                <a:rect l="0" t="0" r="r" b="b"/>
                <a:pathLst>
                  <a:path w="128" h="190">
                    <a:moveTo>
                      <a:pt x="119" y="4"/>
                    </a:moveTo>
                    <a:lnTo>
                      <a:pt x="119" y="4"/>
                    </a:lnTo>
                    <a:lnTo>
                      <a:pt x="118" y="9"/>
                    </a:lnTo>
                    <a:lnTo>
                      <a:pt x="116" y="13"/>
                    </a:lnTo>
                    <a:lnTo>
                      <a:pt x="111" y="22"/>
                    </a:lnTo>
                    <a:lnTo>
                      <a:pt x="99" y="40"/>
                    </a:lnTo>
                    <a:lnTo>
                      <a:pt x="99" y="40"/>
                    </a:lnTo>
                    <a:lnTo>
                      <a:pt x="91" y="51"/>
                    </a:lnTo>
                    <a:lnTo>
                      <a:pt x="83" y="61"/>
                    </a:lnTo>
                    <a:lnTo>
                      <a:pt x="74" y="73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34" y="134"/>
                    </a:lnTo>
                    <a:lnTo>
                      <a:pt x="18" y="159"/>
                    </a:lnTo>
                    <a:lnTo>
                      <a:pt x="1" y="183"/>
                    </a:lnTo>
                    <a:lnTo>
                      <a:pt x="1" y="183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1" y="188"/>
                    </a:lnTo>
                    <a:lnTo>
                      <a:pt x="2" y="190"/>
                    </a:lnTo>
                    <a:lnTo>
                      <a:pt x="4" y="190"/>
                    </a:lnTo>
                    <a:lnTo>
                      <a:pt x="6" y="190"/>
                    </a:lnTo>
                    <a:lnTo>
                      <a:pt x="7" y="190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27" y="161"/>
                    </a:lnTo>
                    <a:lnTo>
                      <a:pt x="44" y="135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8" y="71"/>
                    </a:lnTo>
                    <a:lnTo>
                      <a:pt x="96" y="59"/>
                    </a:lnTo>
                    <a:lnTo>
                      <a:pt x="103" y="49"/>
                    </a:lnTo>
                    <a:lnTo>
                      <a:pt x="111" y="38"/>
                    </a:lnTo>
                    <a:lnTo>
                      <a:pt x="111" y="38"/>
                    </a:lnTo>
                    <a:lnTo>
                      <a:pt x="121" y="23"/>
                    </a:lnTo>
                    <a:lnTo>
                      <a:pt x="125" y="15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7" y="3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0" y="3"/>
                    </a:lnTo>
                    <a:lnTo>
                      <a:pt x="119" y="4"/>
                    </a:lnTo>
                    <a:lnTo>
                      <a:pt x="11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1" name="chenying0907 879"/>
              <p:cNvSpPr/>
              <p:nvPr/>
            </p:nvSpPr>
            <p:spPr bwMode="auto">
              <a:xfrm>
                <a:off x="4500563" y="1595438"/>
                <a:ext cx="76200" cy="107950"/>
              </a:xfrm>
              <a:custGeom>
                <a:avLst/>
                <a:gdLst/>
                <a:ahLst/>
                <a:cxnLst>
                  <a:cxn ang="0">
                    <a:pos x="133" y="2"/>
                  </a:cxn>
                  <a:cxn ang="0">
                    <a:pos x="133" y="2"/>
                  </a:cxn>
                  <a:cxn ang="0">
                    <a:pos x="116" y="23"/>
                  </a:cxn>
                  <a:cxn ang="0">
                    <a:pos x="100" y="45"/>
                  </a:cxn>
                  <a:cxn ang="0">
                    <a:pos x="100" y="45"/>
                  </a:cxn>
                  <a:cxn ang="0">
                    <a:pos x="81" y="70"/>
                  </a:cxn>
                  <a:cxn ang="0">
                    <a:pos x="72" y="84"/>
                  </a:cxn>
                  <a:cxn ang="0">
                    <a:pos x="63" y="96"/>
                  </a:cxn>
                  <a:cxn ang="0">
                    <a:pos x="63" y="96"/>
                  </a:cxn>
                  <a:cxn ang="0">
                    <a:pos x="53" y="107"/>
                  </a:cxn>
                  <a:cxn ang="0">
                    <a:pos x="44" y="119"/>
                  </a:cxn>
                  <a:cxn ang="0">
                    <a:pos x="36" y="131"/>
                  </a:cxn>
                  <a:cxn ang="0">
                    <a:pos x="29" y="144"/>
                  </a:cxn>
                  <a:cxn ang="0">
                    <a:pos x="0" y="196"/>
                  </a:cxn>
                  <a:cxn ang="0">
                    <a:pos x="0" y="196"/>
                  </a:cxn>
                  <a:cxn ang="0">
                    <a:pos x="0" y="198"/>
                  </a:cxn>
                  <a:cxn ang="0">
                    <a:pos x="0" y="201"/>
                  </a:cxn>
                  <a:cxn ang="0">
                    <a:pos x="1" y="202"/>
                  </a:cxn>
                  <a:cxn ang="0">
                    <a:pos x="2" y="203"/>
                  </a:cxn>
                  <a:cxn ang="0">
                    <a:pos x="4" y="204"/>
                  </a:cxn>
                  <a:cxn ang="0">
                    <a:pos x="5" y="204"/>
                  </a:cxn>
                  <a:cxn ang="0">
                    <a:pos x="7" y="203"/>
                  </a:cxn>
                  <a:cxn ang="0">
                    <a:pos x="8" y="202"/>
                  </a:cxn>
                  <a:cxn ang="0">
                    <a:pos x="8" y="202"/>
                  </a:cxn>
                  <a:cxn ang="0">
                    <a:pos x="25" y="173"/>
                  </a:cxn>
                  <a:cxn ang="0">
                    <a:pos x="41" y="145"/>
                  </a:cxn>
                  <a:cxn ang="0">
                    <a:pos x="60" y="117"/>
                  </a:cxn>
                  <a:cxn ang="0">
                    <a:pos x="79" y="91"/>
                  </a:cxn>
                  <a:cxn ang="0">
                    <a:pos x="79" y="91"/>
                  </a:cxn>
                  <a:cxn ang="0">
                    <a:pos x="86" y="81"/>
                  </a:cxn>
                  <a:cxn ang="0">
                    <a:pos x="94" y="70"/>
                  </a:cxn>
                  <a:cxn ang="0">
                    <a:pos x="108" y="50"/>
                  </a:cxn>
                  <a:cxn ang="0">
                    <a:pos x="108" y="50"/>
                  </a:cxn>
                  <a:cxn ang="0">
                    <a:pos x="125" y="28"/>
                  </a:cxn>
                  <a:cxn ang="0">
                    <a:pos x="141" y="6"/>
                  </a:cxn>
                  <a:cxn ang="0">
                    <a:pos x="141" y="6"/>
                  </a:cxn>
                  <a:cxn ang="0">
                    <a:pos x="142" y="5"/>
                  </a:cxn>
                  <a:cxn ang="0">
                    <a:pos x="141" y="3"/>
                  </a:cxn>
                  <a:cxn ang="0">
                    <a:pos x="141" y="1"/>
                  </a:cxn>
                  <a:cxn ang="0">
                    <a:pos x="139" y="0"/>
                  </a:cxn>
                  <a:cxn ang="0">
                    <a:pos x="136" y="0"/>
                  </a:cxn>
                  <a:cxn ang="0">
                    <a:pos x="134" y="0"/>
                  </a:cxn>
                  <a:cxn ang="0">
                    <a:pos x="133" y="2"/>
                  </a:cxn>
                  <a:cxn ang="0">
                    <a:pos x="133" y="2"/>
                  </a:cxn>
                </a:cxnLst>
                <a:rect l="0" t="0" r="r" b="b"/>
                <a:pathLst>
                  <a:path w="142" h="204">
                    <a:moveTo>
                      <a:pt x="133" y="2"/>
                    </a:moveTo>
                    <a:lnTo>
                      <a:pt x="133" y="2"/>
                    </a:lnTo>
                    <a:lnTo>
                      <a:pt x="116" y="23"/>
                    </a:lnTo>
                    <a:lnTo>
                      <a:pt x="100" y="45"/>
                    </a:lnTo>
                    <a:lnTo>
                      <a:pt x="100" y="45"/>
                    </a:lnTo>
                    <a:lnTo>
                      <a:pt x="81" y="70"/>
                    </a:lnTo>
                    <a:lnTo>
                      <a:pt x="72" y="84"/>
                    </a:lnTo>
                    <a:lnTo>
                      <a:pt x="63" y="96"/>
                    </a:lnTo>
                    <a:lnTo>
                      <a:pt x="63" y="96"/>
                    </a:lnTo>
                    <a:lnTo>
                      <a:pt x="53" y="107"/>
                    </a:lnTo>
                    <a:lnTo>
                      <a:pt x="44" y="119"/>
                    </a:lnTo>
                    <a:lnTo>
                      <a:pt x="36" y="131"/>
                    </a:lnTo>
                    <a:lnTo>
                      <a:pt x="29" y="144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8"/>
                    </a:lnTo>
                    <a:lnTo>
                      <a:pt x="0" y="201"/>
                    </a:lnTo>
                    <a:lnTo>
                      <a:pt x="1" y="202"/>
                    </a:lnTo>
                    <a:lnTo>
                      <a:pt x="2" y="203"/>
                    </a:lnTo>
                    <a:lnTo>
                      <a:pt x="4" y="204"/>
                    </a:lnTo>
                    <a:lnTo>
                      <a:pt x="5" y="204"/>
                    </a:lnTo>
                    <a:lnTo>
                      <a:pt x="7" y="203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25" y="173"/>
                    </a:lnTo>
                    <a:lnTo>
                      <a:pt x="41" y="145"/>
                    </a:lnTo>
                    <a:lnTo>
                      <a:pt x="60" y="117"/>
                    </a:lnTo>
                    <a:lnTo>
                      <a:pt x="79" y="91"/>
                    </a:lnTo>
                    <a:lnTo>
                      <a:pt x="79" y="91"/>
                    </a:lnTo>
                    <a:lnTo>
                      <a:pt x="86" y="81"/>
                    </a:lnTo>
                    <a:lnTo>
                      <a:pt x="94" y="7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25" y="28"/>
                    </a:lnTo>
                    <a:lnTo>
                      <a:pt x="141" y="6"/>
                    </a:lnTo>
                    <a:lnTo>
                      <a:pt x="141" y="6"/>
                    </a:lnTo>
                    <a:lnTo>
                      <a:pt x="142" y="5"/>
                    </a:lnTo>
                    <a:lnTo>
                      <a:pt x="141" y="3"/>
                    </a:lnTo>
                    <a:lnTo>
                      <a:pt x="141" y="1"/>
                    </a:lnTo>
                    <a:lnTo>
                      <a:pt x="139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3" y="2"/>
                    </a:lnTo>
                    <a:lnTo>
                      <a:pt x="13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2" name="chenying0907 880"/>
              <p:cNvSpPr/>
              <p:nvPr/>
            </p:nvSpPr>
            <p:spPr bwMode="auto">
              <a:xfrm>
                <a:off x="4510088" y="1630363"/>
                <a:ext cx="80963" cy="125413"/>
              </a:xfrm>
              <a:custGeom>
                <a:avLst/>
                <a:gdLst/>
                <a:ahLst/>
                <a:cxnLst>
                  <a:cxn ang="0">
                    <a:pos x="143" y="2"/>
                  </a:cxn>
                  <a:cxn ang="0">
                    <a:pos x="143" y="2"/>
                  </a:cxn>
                  <a:cxn ang="0">
                    <a:pos x="110" y="58"/>
                  </a:cxn>
                  <a:cxn ang="0">
                    <a:pos x="77" y="114"/>
                  </a:cxn>
                  <a:cxn ang="0">
                    <a:pos x="77" y="114"/>
                  </a:cxn>
                  <a:cxn ang="0">
                    <a:pos x="58" y="143"/>
                  </a:cxn>
                  <a:cxn ang="0">
                    <a:pos x="39" y="172"/>
                  </a:cxn>
                  <a:cxn ang="0">
                    <a:pos x="20" y="201"/>
                  </a:cxn>
                  <a:cxn ang="0">
                    <a:pos x="1" y="230"/>
                  </a:cxn>
                  <a:cxn ang="0">
                    <a:pos x="1" y="230"/>
                  </a:cxn>
                  <a:cxn ang="0">
                    <a:pos x="0" y="232"/>
                  </a:cxn>
                  <a:cxn ang="0">
                    <a:pos x="0" y="234"/>
                  </a:cxn>
                  <a:cxn ang="0">
                    <a:pos x="1" y="235"/>
                  </a:cxn>
                  <a:cxn ang="0">
                    <a:pos x="2" y="236"/>
                  </a:cxn>
                  <a:cxn ang="0">
                    <a:pos x="4" y="237"/>
                  </a:cxn>
                  <a:cxn ang="0">
                    <a:pos x="7" y="237"/>
                  </a:cxn>
                  <a:cxn ang="0">
                    <a:pos x="8" y="236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44" y="180"/>
                  </a:cxn>
                  <a:cxn ang="0">
                    <a:pos x="62" y="152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99" y="96"/>
                  </a:cxn>
                  <a:cxn ang="0">
                    <a:pos x="117" y="67"/>
                  </a:cxn>
                  <a:cxn ang="0">
                    <a:pos x="134" y="36"/>
                  </a:cxn>
                  <a:cxn ang="0">
                    <a:pos x="151" y="8"/>
                  </a:cxn>
                  <a:cxn ang="0">
                    <a:pos x="151" y="8"/>
                  </a:cxn>
                  <a:cxn ang="0">
                    <a:pos x="152" y="5"/>
                  </a:cxn>
                  <a:cxn ang="0">
                    <a:pos x="152" y="3"/>
                  </a:cxn>
                  <a:cxn ang="0">
                    <a:pos x="151" y="2"/>
                  </a:cxn>
                  <a:cxn ang="0">
                    <a:pos x="150" y="1"/>
                  </a:cxn>
                  <a:cxn ang="0">
                    <a:pos x="148" y="0"/>
                  </a:cxn>
                  <a:cxn ang="0">
                    <a:pos x="146" y="0"/>
                  </a:cxn>
                  <a:cxn ang="0">
                    <a:pos x="145" y="1"/>
                  </a:cxn>
                  <a:cxn ang="0">
                    <a:pos x="143" y="2"/>
                  </a:cxn>
                  <a:cxn ang="0">
                    <a:pos x="143" y="2"/>
                  </a:cxn>
                </a:cxnLst>
                <a:rect l="0" t="0" r="r" b="b"/>
                <a:pathLst>
                  <a:path w="152" h="237">
                    <a:moveTo>
                      <a:pt x="143" y="2"/>
                    </a:moveTo>
                    <a:lnTo>
                      <a:pt x="143" y="2"/>
                    </a:lnTo>
                    <a:lnTo>
                      <a:pt x="110" y="58"/>
                    </a:lnTo>
                    <a:lnTo>
                      <a:pt x="77" y="114"/>
                    </a:lnTo>
                    <a:lnTo>
                      <a:pt x="77" y="114"/>
                    </a:lnTo>
                    <a:lnTo>
                      <a:pt x="58" y="143"/>
                    </a:lnTo>
                    <a:lnTo>
                      <a:pt x="39" y="172"/>
                    </a:lnTo>
                    <a:lnTo>
                      <a:pt x="20" y="201"/>
                    </a:lnTo>
                    <a:lnTo>
                      <a:pt x="1" y="230"/>
                    </a:lnTo>
                    <a:lnTo>
                      <a:pt x="1" y="230"/>
                    </a:lnTo>
                    <a:lnTo>
                      <a:pt x="0" y="232"/>
                    </a:lnTo>
                    <a:lnTo>
                      <a:pt x="0" y="234"/>
                    </a:lnTo>
                    <a:lnTo>
                      <a:pt x="1" y="235"/>
                    </a:lnTo>
                    <a:lnTo>
                      <a:pt x="2" y="236"/>
                    </a:lnTo>
                    <a:lnTo>
                      <a:pt x="4" y="237"/>
                    </a:lnTo>
                    <a:lnTo>
                      <a:pt x="7" y="237"/>
                    </a:lnTo>
                    <a:lnTo>
                      <a:pt x="8" y="236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44" y="180"/>
                    </a:lnTo>
                    <a:lnTo>
                      <a:pt x="62" y="152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99" y="96"/>
                    </a:lnTo>
                    <a:lnTo>
                      <a:pt x="117" y="67"/>
                    </a:lnTo>
                    <a:lnTo>
                      <a:pt x="134" y="36"/>
                    </a:lnTo>
                    <a:lnTo>
                      <a:pt x="151" y="8"/>
                    </a:lnTo>
                    <a:lnTo>
                      <a:pt x="151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1" y="2"/>
                    </a:lnTo>
                    <a:lnTo>
                      <a:pt x="150" y="1"/>
                    </a:lnTo>
                    <a:lnTo>
                      <a:pt x="148" y="0"/>
                    </a:lnTo>
                    <a:lnTo>
                      <a:pt x="146" y="0"/>
                    </a:lnTo>
                    <a:lnTo>
                      <a:pt x="145" y="1"/>
                    </a:lnTo>
                    <a:lnTo>
                      <a:pt x="143" y="2"/>
                    </a:lnTo>
                    <a:lnTo>
                      <a:pt x="14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3" name="chenying0907 881"/>
              <p:cNvSpPr/>
              <p:nvPr/>
            </p:nvSpPr>
            <p:spPr bwMode="auto">
              <a:xfrm>
                <a:off x="4525963" y="1682750"/>
                <a:ext cx="73025" cy="115888"/>
              </a:xfrm>
              <a:custGeom>
                <a:avLst/>
                <a:gdLst/>
                <a:ahLst/>
                <a:cxnLst>
                  <a:cxn ang="0">
                    <a:pos x="129" y="2"/>
                  </a:cxn>
                  <a:cxn ang="0">
                    <a:pos x="129" y="2"/>
                  </a:cxn>
                  <a:cxn ang="0">
                    <a:pos x="112" y="29"/>
                  </a:cxn>
                  <a:cxn ang="0">
                    <a:pos x="94" y="56"/>
                  </a:cxn>
                  <a:cxn ang="0">
                    <a:pos x="78" y="84"/>
                  </a:cxn>
                  <a:cxn ang="0">
                    <a:pos x="63" y="112"/>
                  </a:cxn>
                  <a:cxn ang="0">
                    <a:pos x="63" y="112"/>
                  </a:cxn>
                  <a:cxn ang="0">
                    <a:pos x="54" y="129"/>
                  </a:cxn>
                  <a:cxn ang="0">
                    <a:pos x="45" y="144"/>
                  </a:cxn>
                  <a:cxn ang="0">
                    <a:pos x="25" y="175"/>
                  </a:cxn>
                  <a:cxn ang="0">
                    <a:pos x="25" y="175"/>
                  </a:cxn>
                  <a:cxn ang="0">
                    <a:pos x="19" y="184"/>
                  </a:cxn>
                  <a:cxn ang="0">
                    <a:pos x="12" y="194"/>
                  </a:cxn>
                  <a:cxn ang="0">
                    <a:pos x="6" y="202"/>
                  </a:cxn>
                  <a:cxn ang="0">
                    <a:pos x="1" y="212"/>
                  </a:cxn>
                  <a:cxn ang="0">
                    <a:pos x="1" y="212"/>
                  </a:cxn>
                  <a:cxn ang="0">
                    <a:pos x="0" y="214"/>
                  </a:cxn>
                  <a:cxn ang="0">
                    <a:pos x="1" y="216"/>
                  </a:cxn>
                  <a:cxn ang="0">
                    <a:pos x="2" y="217"/>
                  </a:cxn>
                  <a:cxn ang="0">
                    <a:pos x="4" y="218"/>
                  </a:cxn>
                  <a:cxn ang="0">
                    <a:pos x="7" y="218"/>
                  </a:cxn>
                  <a:cxn ang="0">
                    <a:pos x="9" y="217"/>
                  </a:cxn>
                  <a:cxn ang="0">
                    <a:pos x="11" y="215"/>
                  </a:cxn>
                  <a:cxn ang="0">
                    <a:pos x="11" y="215"/>
                  </a:cxn>
                  <a:cxn ang="0">
                    <a:pos x="13" y="209"/>
                  </a:cxn>
                  <a:cxn ang="0">
                    <a:pos x="16" y="204"/>
                  </a:cxn>
                  <a:cxn ang="0">
                    <a:pos x="23" y="194"/>
                  </a:cxn>
                  <a:cxn ang="0">
                    <a:pos x="31" y="182"/>
                  </a:cxn>
                  <a:cxn ang="0">
                    <a:pos x="38" y="172"/>
                  </a:cxn>
                  <a:cxn ang="0">
                    <a:pos x="38" y="172"/>
                  </a:cxn>
                  <a:cxn ang="0">
                    <a:pos x="71" y="117"/>
                  </a:cxn>
                  <a:cxn ang="0">
                    <a:pos x="71" y="117"/>
                  </a:cxn>
                  <a:cxn ang="0">
                    <a:pos x="103" y="61"/>
                  </a:cxn>
                  <a:cxn ang="0">
                    <a:pos x="120" y="35"/>
                  </a:cxn>
                  <a:cxn ang="0">
                    <a:pos x="138" y="8"/>
                  </a:cxn>
                  <a:cxn ang="0">
                    <a:pos x="138" y="8"/>
                  </a:cxn>
                  <a:cxn ang="0">
                    <a:pos x="139" y="6"/>
                  </a:cxn>
                  <a:cxn ang="0">
                    <a:pos x="139" y="5"/>
                  </a:cxn>
                  <a:cxn ang="0">
                    <a:pos x="138" y="2"/>
                  </a:cxn>
                  <a:cxn ang="0">
                    <a:pos x="137" y="1"/>
                  </a:cxn>
                  <a:cxn ang="0">
                    <a:pos x="132" y="0"/>
                  </a:cxn>
                  <a:cxn ang="0">
                    <a:pos x="131" y="1"/>
                  </a:cxn>
                  <a:cxn ang="0">
                    <a:pos x="129" y="2"/>
                  </a:cxn>
                  <a:cxn ang="0">
                    <a:pos x="129" y="2"/>
                  </a:cxn>
                </a:cxnLst>
                <a:rect l="0" t="0" r="r" b="b"/>
                <a:pathLst>
                  <a:path w="139" h="218">
                    <a:moveTo>
                      <a:pt x="129" y="2"/>
                    </a:moveTo>
                    <a:lnTo>
                      <a:pt x="129" y="2"/>
                    </a:lnTo>
                    <a:lnTo>
                      <a:pt x="112" y="29"/>
                    </a:lnTo>
                    <a:lnTo>
                      <a:pt x="94" y="56"/>
                    </a:lnTo>
                    <a:lnTo>
                      <a:pt x="78" y="84"/>
                    </a:lnTo>
                    <a:lnTo>
                      <a:pt x="63" y="112"/>
                    </a:lnTo>
                    <a:lnTo>
                      <a:pt x="63" y="112"/>
                    </a:lnTo>
                    <a:lnTo>
                      <a:pt x="54" y="129"/>
                    </a:lnTo>
                    <a:lnTo>
                      <a:pt x="45" y="144"/>
                    </a:lnTo>
                    <a:lnTo>
                      <a:pt x="25" y="175"/>
                    </a:lnTo>
                    <a:lnTo>
                      <a:pt x="25" y="175"/>
                    </a:lnTo>
                    <a:lnTo>
                      <a:pt x="19" y="184"/>
                    </a:lnTo>
                    <a:lnTo>
                      <a:pt x="12" y="194"/>
                    </a:lnTo>
                    <a:lnTo>
                      <a:pt x="6" y="202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0" y="214"/>
                    </a:lnTo>
                    <a:lnTo>
                      <a:pt x="1" y="216"/>
                    </a:lnTo>
                    <a:lnTo>
                      <a:pt x="2" y="217"/>
                    </a:lnTo>
                    <a:lnTo>
                      <a:pt x="4" y="218"/>
                    </a:lnTo>
                    <a:lnTo>
                      <a:pt x="7" y="218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5"/>
                    </a:lnTo>
                    <a:lnTo>
                      <a:pt x="13" y="209"/>
                    </a:lnTo>
                    <a:lnTo>
                      <a:pt x="16" y="204"/>
                    </a:lnTo>
                    <a:lnTo>
                      <a:pt x="23" y="194"/>
                    </a:lnTo>
                    <a:lnTo>
                      <a:pt x="31" y="182"/>
                    </a:lnTo>
                    <a:lnTo>
                      <a:pt x="38" y="172"/>
                    </a:lnTo>
                    <a:lnTo>
                      <a:pt x="38" y="172"/>
                    </a:lnTo>
                    <a:lnTo>
                      <a:pt x="71" y="117"/>
                    </a:lnTo>
                    <a:lnTo>
                      <a:pt x="71" y="117"/>
                    </a:lnTo>
                    <a:lnTo>
                      <a:pt x="103" y="61"/>
                    </a:lnTo>
                    <a:lnTo>
                      <a:pt x="120" y="35"/>
                    </a:lnTo>
                    <a:lnTo>
                      <a:pt x="138" y="8"/>
                    </a:lnTo>
                    <a:lnTo>
                      <a:pt x="138" y="8"/>
                    </a:lnTo>
                    <a:lnTo>
                      <a:pt x="139" y="6"/>
                    </a:lnTo>
                    <a:lnTo>
                      <a:pt x="139" y="5"/>
                    </a:lnTo>
                    <a:lnTo>
                      <a:pt x="138" y="2"/>
                    </a:lnTo>
                    <a:lnTo>
                      <a:pt x="137" y="1"/>
                    </a:lnTo>
                    <a:lnTo>
                      <a:pt x="132" y="0"/>
                    </a:lnTo>
                    <a:lnTo>
                      <a:pt x="131" y="1"/>
                    </a:lnTo>
                    <a:lnTo>
                      <a:pt x="129" y="2"/>
                    </a:lnTo>
                    <a:lnTo>
                      <a:pt x="12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4" name="chenying0907 882"/>
              <p:cNvSpPr/>
              <p:nvPr/>
            </p:nvSpPr>
            <p:spPr bwMode="auto">
              <a:xfrm>
                <a:off x="4548188" y="1728788"/>
                <a:ext cx="57150" cy="90488"/>
              </a:xfrm>
              <a:custGeom>
                <a:avLst/>
                <a:gdLst/>
                <a:ahLst/>
                <a:cxnLst>
                  <a:cxn ang="0">
                    <a:pos x="100" y="2"/>
                  </a:cxn>
                  <a:cxn ang="0">
                    <a:pos x="100" y="2"/>
                  </a:cxn>
                  <a:cxn ang="0">
                    <a:pos x="94" y="12"/>
                  </a:cxn>
                  <a:cxn ang="0">
                    <a:pos x="85" y="20"/>
                  </a:cxn>
                  <a:cxn ang="0">
                    <a:pos x="79" y="28"/>
                  </a:cxn>
                  <a:cxn ang="0">
                    <a:pos x="73" y="37"/>
                  </a:cxn>
                  <a:cxn ang="0">
                    <a:pos x="73" y="37"/>
                  </a:cxn>
                  <a:cxn ang="0">
                    <a:pos x="63" y="58"/>
                  </a:cxn>
                  <a:cxn ang="0">
                    <a:pos x="51" y="79"/>
                  </a:cxn>
                  <a:cxn ang="0">
                    <a:pos x="51" y="79"/>
                  </a:cxn>
                  <a:cxn ang="0">
                    <a:pos x="26" y="122"/>
                  </a:cxn>
                  <a:cxn ang="0">
                    <a:pos x="14" y="143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65"/>
                  </a:cxn>
                  <a:cxn ang="0">
                    <a:pos x="0" y="166"/>
                  </a:cxn>
                  <a:cxn ang="0">
                    <a:pos x="1" y="169"/>
                  </a:cxn>
                  <a:cxn ang="0">
                    <a:pos x="2" y="170"/>
                  </a:cxn>
                  <a:cxn ang="0">
                    <a:pos x="5" y="171"/>
                  </a:cxn>
                  <a:cxn ang="0">
                    <a:pos x="7" y="170"/>
                  </a:cxn>
                  <a:cxn ang="0">
                    <a:pos x="8" y="169"/>
                  </a:cxn>
                  <a:cxn ang="0">
                    <a:pos x="8" y="169"/>
                  </a:cxn>
                  <a:cxn ang="0">
                    <a:pos x="20" y="149"/>
                  </a:cxn>
                  <a:cxn ang="0">
                    <a:pos x="32" y="129"/>
                  </a:cxn>
                  <a:cxn ang="0">
                    <a:pos x="43" y="110"/>
                  </a:cxn>
                  <a:cxn ang="0">
                    <a:pos x="55" y="91"/>
                  </a:cxn>
                  <a:cxn ang="0">
                    <a:pos x="55" y="91"/>
                  </a:cxn>
                  <a:cxn ang="0">
                    <a:pos x="62" y="81"/>
                  </a:cxn>
                  <a:cxn ang="0">
                    <a:pos x="68" y="70"/>
                  </a:cxn>
                  <a:cxn ang="0">
                    <a:pos x="78" y="49"/>
                  </a:cxn>
                  <a:cxn ang="0">
                    <a:pos x="78" y="49"/>
                  </a:cxn>
                  <a:cxn ang="0">
                    <a:pos x="81" y="43"/>
                  </a:cxn>
                  <a:cxn ang="0">
                    <a:pos x="84" y="37"/>
                  </a:cxn>
                  <a:cxn ang="0">
                    <a:pos x="93" y="27"/>
                  </a:cxn>
                  <a:cxn ang="0">
                    <a:pos x="101" y="18"/>
                  </a:cxn>
                  <a:cxn ang="0">
                    <a:pos x="108" y="7"/>
                  </a:cxn>
                  <a:cxn ang="0">
                    <a:pos x="108" y="7"/>
                  </a:cxn>
                  <a:cxn ang="0">
                    <a:pos x="108" y="5"/>
                  </a:cxn>
                  <a:cxn ang="0">
                    <a:pos x="108" y="3"/>
                  </a:cxn>
                  <a:cxn ang="0">
                    <a:pos x="107" y="2"/>
                  </a:cxn>
                  <a:cxn ang="0">
                    <a:pos x="106" y="0"/>
                  </a:cxn>
                  <a:cxn ang="0">
                    <a:pos x="105" y="0"/>
                  </a:cxn>
                  <a:cxn ang="0">
                    <a:pos x="103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100" y="2"/>
                  </a:cxn>
                </a:cxnLst>
                <a:rect l="0" t="0" r="r" b="b"/>
                <a:pathLst>
                  <a:path w="108" h="171">
                    <a:moveTo>
                      <a:pt x="100" y="2"/>
                    </a:moveTo>
                    <a:lnTo>
                      <a:pt x="100" y="2"/>
                    </a:lnTo>
                    <a:lnTo>
                      <a:pt x="94" y="12"/>
                    </a:lnTo>
                    <a:lnTo>
                      <a:pt x="85" y="20"/>
                    </a:lnTo>
                    <a:lnTo>
                      <a:pt x="79" y="28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63" y="58"/>
                    </a:lnTo>
                    <a:lnTo>
                      <a:pt x="51" y="79"/>
                    </a:lnTo>
                    <a:lnTo>
                      <a:pt x="51" y="79"/>
                    </a:lnTo>
                    <a:lnTo>
                      <a:pt x="26" y="122"/>
                    </a:lnTo>
                    <a:lnTo>
                      <a:pt x="14" y="14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5"/>
                    </a:lnTo>
                    <a:lnTo>
                      <a:pt x="0" y="166"/>
                    </a:lnTo>
                    <a:lnTo>
                      <a:pt x="1" y="169"/>
                    </a:lnTo>
                    <a:lnTo>
                      <a:pt x="2" y="170"/>
                    </a:lnTo>
                    <a:lnTo>
                      <a:pt x="5" y="171"/>
                    </a:lnTo>
                    <a:lnTo>
                      <a:pt x="7" y="170"/>
                    </a:lnTo>
                    <a:lnTo>
                      <a:pt x="8" y="169"/>
                    </a:lnTo>
                    <a:lnTo>
                      <a:pt x="8" y="169"/>
                    </a:lnTo>
                    <a:lnTo>
                      <a:pt x="20" y="149"/>
                    </a:lnTo>
                    <a:lnTo>
                      <a:pt x="32" y="129"/>
                    </a:lnTo>
                    <a:lnTo>
                      <a:pt x="43" y="110"/>
                    </a:lnTo>
                    <a:lnTo>
                      <a:pt x="55" y="91"/>
                    </a:lnTo>
                    <a:lnTo>
                      <a:pt x="55" y="91"/>
                    </a:lnTo>
                    <a:lnTo>
                      <a:pt x="62" y="81"/>
                    </a:lnTo>
                    <a:lnTo>
                      <a:pt x="68" y="70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81" y="43"/>
                    </a:lnTo>
                    <a:lnTo>
                      <a:pt x="84" y="37"/>
                    </a:lnTo>
                    <a:lnTo>
                      <a:pt x="93" y="27"/>
                    </a:lnTo>
                    <a:lnTo>
                      <a:pt x="101" y="18"/>
                    </a:lnTo>
                    <a:lnTo>
                      <a:pt x="108" y="7"/>
                    </a:lnTo>
                    <a:lnTo>
                      <a:pt x="108" y="7"/>
                    </a:lnTo>
                    <a:lnTo>
                      <a:pt x="108" y="5"/>
                    </a:lnTo>
                    <a:lnTo>
                      <a:pt x="108" y="3"/>
                    </a:lnTo>
                    <a:lnTo>
                      <a:pt x="107" y="2"/>
                    </a:lnTo>
                    <a:lnTo>
                      <a:pt x="106" y="0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5" name="chenying0907 883"/>
              <p:cNvSpPr/>
              <p:nvPr/>
            </p:nvSpPr>
            <p:spPr bwMode="auto">
              <a:xfrm>
                <a:off x="4575175" y="1773238"/>
                <a:ext cx="30163" cy="47625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49" y="1"/>
                  </a:cxn>
                  <a:cxn ang="0">
                    <a:pos x="49" y="1"/>
                  </a:cxn>
                  <a:cxn ang="0">
                    <a:pos x="45" y="6"/>
                  </a:cxn>
                  <a:cxn ang="0">
                    <a:pos x="41" y="11"/>
                  </a:cxn>
                  <a:cxn ang="0">
                    <a:pos x="34" y="23"/>
                  </a:cxn>
                  <a:cxn ang="0">
                    <a:pos x="34" y="23"/>
                  </a:cxn>
                  <a:cxn ang="0">
                    <a:pos x="27" y="38"/>
                  </a:cxn>
                  <a:cxn ang="0">
                    <a:pos x="19" y="54"/>
                  </a:cxn>
                  <a:cxn ang="0">
                    <a:pos x="1" y="84"/>
                  </a:cxn>
                  <a:cxn ang="0">
                    <a:pos x="1" y="84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1" y="89"/>
                  </a:cxn>
                  <a:cxn ang="0">
                    <a:pos x="3" y="90"/>
                  </a:cxn>
                  <a:cxn ang="0">
                    <a:pos x="4" y="90"/>
                  </a:cxn>
                  <a:cxn ang="0">
                    <a:pos x="6" y="90"/>
                  </a:cxn>
                  <a:cxn ang="0">
                    <a:pos x="8" y="90"/>
                  </a:cxn>
                  <a:cxn ang="0">
                    <a:pos x="10" y="88"/>
                  </a:cxn>
                  <a:cxn ang="0">
                    <a:pos x="10" y="88"/>
                  </a:cxn>
                  <a:cxn ang="0">
                    <a:pos x="25" y="61"/>
                  </a:cxn>
                  <a:cxn ang="0">
                    <a:pos x="41" y="33"/>
                  </a:cxn>
                  <a:cxn ang="0">
                    <a:pos x="41" y="33"/>
                  </a:cxn>
                  <a:cxn ang="0">
                    <a:pos x="47" y="21"/>
                  </a:cxn>
                  <a:cxn ang="0">
                    <a:pos x="50" y="14"/>
                  </a:cxn>
                  <a:cxn ang="0">
                    <a:pos x="54" y="9"/>
                  </a:cxn>
                  <a:cxn ang="0">
                    <a:pos x="54" y="9"/>
                  </a:cxn>
                  <a:cxn ang="0">
                    <a:pos x="57" y="7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57" h="90">
                    <a:moveTo>
                      <a:pt x="57" y="4"/>
                    </a:moveTo>
                    <a:lnTo>
                      <a:pt x="57" y="3"/>
                    </a:lnTo>
                    <a:lnTo>
                      <a:pt x="57" y="3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1"/>
                    </a:lnTo>
                    <a:lnTo>
                      <a:pt x="49" y="1"/>
                    </a:lnTo>
                    <a:lnTo>
                      <a:pt x="45" y="6"/>
                    </a:lnTo>
                    <a:lnTo>
                      <a:pt x="41" y="1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27" y="38"/>
                    </a:lnTo>
                    <a:lnTo>
                      <a:pt x="19" y="54"/>
                    </a:lnTo>
                    <a:lnTo>
                      <a:pt x="1" y="84"/>
                    </a:lnTo>
                    <a:lnTo>
                      <a:pt x="1" y="84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1" y="89"/>
                    </a:lnTo>
                    <a:lnTo>
                      <a:pt x="3" y="90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88"/>
                    </a:lnTo>
                    <a:lnTo>
                      <a:pt x="10" y="88"/>
                    </a:lnTo>
                    <a:lnTo>
                      <a:pt x="25" y="61"/>
                    </a:lnTo>
                    <a:lnTo>
                      <a:pt x="41" y="33"/>
                    </a:lnTo>
                    <a:lnTo>
                      <a:pt x="41" y="33"/>
                    </a:lnTo>
                    <a:lnTo>
                      <a:pt x="47" y="21"/>
                    </a:lnTo>
                    <a:lnTo>
                      <a:pt x="50" y="14"/>
                    </a:lnTo>
                    <a:lnTo>
                      <a:pt x="54" y="9"/>
                    </a:lnTo>
                    <a:lnTo>
                      <a:pt x="54" y="9"/>
                    </a:lnTo>
                    <a:lnTo>
                      <a:pt x="57" y="7"/>
                    </a:lnTo>
                    <a:lnTo>
                      <a:pt x="57" y="6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6" name="chenying0907 884"/>
              <p:cNvSpPr/>
              <p:nvPr/>
            </p:nvSpPr>
            <p:spPr bwMode="auto">
              <a:xfrm>
                <a:off x="4257675" y="1222375"/>
                <a:ext cx="34925" cy="8255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7" y="4"/>
                  </a:cxn>
                  <a:cxn ang="0">
                    <a:pos x="56" y="12"/>
                  </a:cxn>
                  <a:cxn ang="0">
                    <a:pos x="53" y="21"/>
                  </a:cxn>
                  <a:cxn ang="0">
                    <a:pos x="45" y="39"/>
                  </a:cxn>
                  <a:cxn ang="0">
                    <a:pos x="37" y="56"/>
                  </a:cxn>
                  <a:cxn ang="0">
                    <a:pos x="30" y="72"/>
                  </a:cxn>
                  <a:cxn ang="0">
                    <a:pos x="30" y="72"/>
                  </a:cxn>
                  <a:cxn ang="0">
                    <a:pos x="24" y="89"/>
                  </a:cxn>
                  <a:cxn ang="0">
                    <a:pos x="18" y="107"/>
                  </a:cxn>
                  <a:cxn ang="0">
                    <a:pos x="11" y="125"/>
                  </a:cxn>
                  <a:cxn ang="0">
                    <a:pos x="4" y="142"/>
                  </a:cxn>
                  <a:cxn ang="0">
                    <a:pos x="4" y="142"/>
                  </a:cxn>
                  <a:cxn ang="0">
                    <a:pos x="1" y="143"/>
                  </a:cxn>
                  <a:cxn ang="0">
                    <a:pos x="1" y="144"/>
                  </a:cxn>
                  <a:cxn ang="0">
                    <a:pos x="0" y="146"/>
                  </a:cxn>
                  <a:cxn ang="0">
                    <a:pos x="0" y="150"/>
                  </a:cxn>
                  <a:cxn ang="0">
                    <a:pos x="0" y="150"/>
                  </a:cxn>
                  <a:cxn ang="0">
                    <a:pos x="1" y="154"/>
                  </a:cxn>
                  <a:cxn ang="0">
                    <a:pos x="4" y="156"/>
                  </a:cxn>
                  <a:cxn ang="0">
                    <a:pos x="7" y="156"/>
                  </a:cxn>
                  <a:cxn ang="0">
                    <a:pos x="8" y="155"/>
                  </a:cxn>
                  <a:cxn ang="0">
                    <a:pos x="9" y="154"/>
                  </a:cxn>
                  <a:cxn ang="0">
                    <a:pos x="9" y="154"/>
                  </a:cxn>
                  <a:cxn ang="0">
                    <a:pos x="17" y="136"/>
                  </a:cxn>
                  <a:cxn ang="0">
                    <a:pos x="23" y="118"/>
                  </a:cxn>
                  <a:cxn ang="0">
                    <a:pos x="36" y="83"/>
                  </a:cxn>
                  <a:cxn ang="0">
                    <a:pos x="36" y="83"/>
                  </a:cxn>
                  <a:cxn ang="0">
                    <a:pos x="44" y="64"/>
                  </a:cxn>
                  <a:cxn ang="0">
                    <a:pos x="54" y="44"/>
                  </a:cxn>
                  <a:cxn ang="0">
                    <a:pos x="58" y="35"/>
                  </a:cxn>
                  <a:cxn ang="0">
                    <a:pos x="62" y="24"/>
                  </a:cxn>
                  <a:cxn ang="0">
                    <a:pos x="65" y="14"/>
                  </a:cxn>
                  <a:cxn ang="0">
                    <a:pos x="67" y="4"/>
                  </a:cxn>
                  <a:cxn ang="0">
                    <a:pos x="67" y="4"/>
                  </a:cxn>
                  <a:cxn ang="0">
                    <a:pos x="66" y="2"/>
                  </a:cxn>
                  <a:cxn ang="0">
                    <a:pos x="66" y="1"/>
                  </a:cxn>
                  <a:cxn ang="0">
                    <a:pos x="64" y="0"/>
                  </a:cxn>
                  <a:cxn ang="0">
                    <a:pos x="63" y="0"/>
                  </a:cxn>
                  <a:cxn ang="0">
                    <a:pos x="59" y="1"/>
                  </a:cxn>
                  <a:cxn ang="0">
                    <a:pos x="58" y="2"/>
                  </a:cxn>
                  <a:cxn ang="0">
                    <a:pos x="57" y="4"/>
                  </a:cxn>
                  <a:cxn ang="0">
                    <a:pos x="57" y="4"/>
                  </a:cxn>
                </a:cxnLst>
                <a:rect l="0" t="0" r="r" b="b"/>
                <a:pathLst>
                  <a:path w="67" h="156">
                    <a:moveTo>
                      <a:pt x="57" y="4"/>
                    </a:moveTo>
                    <a:lnTo>
                      <a:pt x="57" y="4"/>
                    </a:lnTo>
                    <a:lnTo>
                      <a:pt x="56" y="12"/>
                    </a:lnTo>
                    <a:lnTo>
                      <a:pt x="53" y="21"/>
                    </a:lnTo>
                    <a:lnTo>
                      <a:pt x="45" y="39"/>
                    </a:lnTo>
                    <a:lnTo>
                      <a:pt x="37" y="56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24" y="89"/>
                    </a:lnTo>
                    <a:lnTo>
                      <a:pt x="18" y="107"/>
                    </a:lnTo>
                    <a:lnTo>
                      <a:pt x="11" y="125"/>
                    </a:lnTo>
                    <a:lnTo>
                      <a:pt x="4" y="142"/>
                    </a:lnTo>
                    <a:lnTo>
                      <a:pt x="4" y="142"/>
                    </a:lnTo>
                    <a:lnTo>
                      <a:pt x="1" y="143"/>
                    </a:lnTo>
                    <a:lnTo>
                      <a:pt x="1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1" y="154"/>
                    </a:lnTo>
                    <a:lnTo>
                      <a:pt x="4" y="156"/>
                    </a:lnTo>
                    <a:lnTo>
                      <a:pt x="7" y="156"/>
                    </a:lnTo>
                    <a:lnTo>
                      <a:pt x="8" y="155"/>
                    </a:lnTo>
                    <a:lnTo>
                      <a:pt x="9" y="154"/>
                    </a:lnTo>
                    <a:lnTo>
                      <a:pt x="9" y="154"/>
                    </a:lnTo>
                    <a:lnTo>
                      <a:pt x="17" y="136"/>
                    </a:lnTo>
                    <a:lnTo>
                      <a:pt x="23" y="118"/>
                    </a:lnTo>
                    <a:lnTo>
                      <a:pt x="36" y="83"/>
                    </a:lnTo>
                    <a:lnTo>
                      <a:pt x="36" y="83"/>
                    </a:lnTo>
                    <a:lnTo>
                      <a:pt x="44" y="64"/>
                    </a:lnTo>
                    <a:lnTo>
                      <a:pt x="54" y="44"/>
                    </a:lnTo>
                    <a:lnTo>
                      <a:pt x="58" y="35"/>
                    </a:lnTo>
                    <a:lnTo>
                      <a:pt x="62" y="24"/>
                    </a:lnTo>
                    <a:lnTo>
                      <a:pt x="65" y="14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66" y="2"/>
                    </a:lnTo>
                    <a:lnTo>
                      <a:pt x="66" y="1"/>
                    </a:lnTo>
                    <a:lnTo>
                      <a:pt x="64" y="0"/>
                    </a:lnTo>
                    <a:lnTo>
                      <a:pt x="63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7" name="chenying0907 885"/>
              <p:cNvSpPr/>
              <p:nvPr/>
            </p:nvSpPr>
            <p:spPr bwMode="auto">
              <a:xfrm>
                <a:off x="4297363" y="1228725"/>
                <a:ext cx="57150" cy="93663"/>
              </a:xfrm>
              <a:custGeom>
                <a:avLst/>
                <a:gdLst/>
                <a:ahLst/>
                <a:cxnLst>
                  <a:cxn ang="0">
                    <a:pos x="101" y="3"/>
                  </a:cxn>
                  <a:cxn ang="0">
                    <a:pos x="101" y="3"/>
                  </a:cxn>
                  <a:cxn ang="0">
                    <a:pos x="88" y="23"/>
                  </a:cxn>
                  <a:cxn ang="0">
                    <a:pos x="76" y="43"/>
                  </a:cxn>
                  <a:cxn ang="0">
                    <a:pos x="63" y="63"/>
                  </a:cxn>
                  <a:cxn ang="0">
                    <a:pos x="57" y="73"/>
                  </a:cxn>
                  <a:cxn ang="0">
                    <a:pos x="53" y="85"/>
                  </a:cxn>
                  <a:cxn ang="0">
                    <a:pos x="53" y="85"/>
                  </a:cxn>
                  <a:cxn ang="0">
                    <a:pos x="42" y="109"/>
                  </a:cxn>
                  <a:cxn ang="0">
                    <a:pos x="36" y="121"/>
                  </a:cxn>
                  <a:cxn ang="0">
                    <a:pos x="28" y="132"/>
                  </a:cxn>
                  <a:cxn ang="0">
                    <a:pos x="28" y="132"/>
                  </a:cxn>
                  <a:cxn ang="0">
                    <a:pos x="17" y="151"/>
                  </a:cxn>
                  <a:cxn ang="0">
                    <a:pos x="10" y="161"/>
                  </a:cxn>
                  <a:cxn ang="0">
                    <a:pos x="6" y="164"/>
                  </a:cxn>
                  <a:cxn ang="0">
                    <a:pos x="3" y="167"/>
                  </a:cxn>
                  <a:cxn ang="0">
                    <a:pos x="3" y="167"/>
                  </a:cxn>
                  <a:cxn ang="0">
                    <a:pos x="2" y="168"/>
                  </a:cxn>
                  <a:cxn ang="0">
                    <a:pos x="0" y="169"/>
                  </a:cxn>
                  <a:cxn ang="0">
                    <a:pos x="0" y="172"/>
                  </a:cxn>
                  <a:cxn ang="0">
                    <a:pos x="0" y="173"/>
                  </a:cxn>
                  <a:cxn ang="0">
                    <a:pos x="4" y="176"/>
                  </a:cxn>
                  <a:cxn ang="0">
                    <a:pos x="6" y="176"/>
                  </a:cxn>
                  <a:cxn ang="0">
                    <a:pos x="8" y="175"/>
                  </a:cxn>
                  <a:cxn ang="0">
                    <a:pos x="8" y="175"/>
                  </a:cxn>
                  <a:cxn ang="0">
                    <a:pos x="13" y="172"/>
                  </a:cxn>
                  <a:cxn ang="0">
                    <a:pos x="16" y="167"/>
                  </a:cxn>
                  <a:cxn ang="0">
                    <a:pos x="23" y="156"/>
                  </a:cxn>
                  <a:cxn ang="0">
                    <a:pos x="23" y="156"/>
                  </a:cxn>
                  <a:cxn ang="0">
                    <a:pos x="37" y="137"/>
                  </a:cxn>
                  <a:cxn ang="0">
                    <a:pos x="43" y="127"/>
                  </a:cxn>
                  <a:cxn ang="0">
                    <a:pos x="48" y="118"/>
                  </a:cxn>
                  <a:cxn ang="0">
                    <a:pos x="48" y="118"/>
                  </a:cxn>
                  <a:cxn ang="0">
                    <a:pos x="60" y="91"/>
                  </a:cxn>
                  <a:cxn ang="0">
                    <a:pos x="67" y="79"/>
                  </a:cxn>
                  <a:cxn ang="0">
                    <a:pos x="74" y="66"/>
                  </a:cxn>
                  <a:cxn ang="0">
                    <a:pos x="74" y="66"/>
                  </a:cxn>
                  <a:cxn ang="0">
                    <a:pos x="91" y="37"/>
                  </a:cxn>
                  <a:cxn ang="0">
                    <a:pos x="101" y="23"/>
                  </a:cxn>
                  <a:cxn ang="0">
                    <a:pos x="109" y="7"/>
                  </a:cxn>
                  <a:cxn ang="0">
                    <a:pos x="109" y="7"/>
                  </a:cxn>
                  <a:cxn ang="0">
                    <a:pos x="109" y="5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1" y="3"/>
                  </a:cxn>
                  <a:cxn ang="0">
                    <a:pos x="101" y="3"/>
                  </a:cxn>
                </a:cxnLst>
                <a:rect l="0" t="0" r="r" b="b"/>
                <a:pathLst>
                  <a:path w="109" h="176">
                    <a:moveTo>
                      <a:pt x="101" y="3"/>
                    </a:moveTo>
                    <a:lnTo>
                      <a:pt x="101" y="3"/>
                    </a:lnTo>
                    <a:lnTo>
                      <a:pt x="88" y="23"/>
                    </a:lnTo>
                    <a:lnTo>
                      <a:pt x="76" y="43"/>
                    </a:lnTo>
                    <a:lnTo>
                      <a:pt x="63" y="63"/>
                    </a:lnTo>
                    <a:lnTo>
                      <a:pt x="57" y="73"/>
                    </a:lnTo>
                    <a:lnTo>
                      <a:pt x="53" y="85"/>
                    </a:lnTo>
                    <a:lnTo>
                      <a:pt x="53" y="85"/>
                    </a:lnTo>
                    <a:lnTo>
                      <a:pt x="42" y="109"/>
                    </a:lnTo>
                    <a:lnTo>
                      <a:pt x="36" y="121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17" y="151"/>
                    </a:lnTo>
                    <a:lnTo>
                      <a:pt x="10" y="161"/>
                    </a:lnTo>
                    <a:lnTo>
                      <a:pt x="6" y="164"/>
                    </a:lnTo>
                    <a:lnTo>
                      <a:pt x="3" y="167"/>
                    </a:lnTo>
                    <a:lnTo>
                      <a:pt x="3" y="167"/>
                    </a:lnTo>
                    <a:lnTo>
                      <a:pt x="2" y="168"/>
                    </a:lnTo>
                    <a:lnTo>
                      <a:pt x="0" y="169"/>
                    </a:lnTo>
                    <a:lnTo>
                      <a:pt x="0" y="172"/>
                    </a:lnTo>
                    <a:lnTo>
                      <a:pt x="0" y="173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8" y="175"/>
                    </a:lnTo>
                    <a:lnTo>
                      <a:pt x="8" y="175"/>
                    </a:lnTo>
                    <a:lnTo>
                      <a:pt x="13" y="172"/>
                    </a:lnTo>
                    <a:lnTo>
                      <a:pt x="16" y="167"/>
                    </a:lnTo>
                    <a:lnTo>
                      <a:pt x="23" y="156"/>
                    </a:lnTo>
                    <a:lnTo>
                      <a:pt x="23" y="156"/>
                    </a:lnTo>
                    <a:lnTo>
                      <a:pt x="37" y="137"/>
                    </a:lnTo>
                    <a:lnTo>
                      <a:pt x="43" y="127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60" y="91"/>
                    </a:lnTo>
                    <a:lnTo>
                      <a:pt x="67" y="79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91" y="37"/>
                    </a:lnTo>
                    <a:lnTo>
                      <a:pt x="101" y="23"/>
                    </a:lnTo>
                    <a:lnTo>
                      <a:pt x="109" y="7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1" y="3"/>
                    </a:lnTo>
                    <a:lnTo>
                      <a:pt x="101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8" name="chenying0907 886"/>
              <p:cNvSpPr/>
              <p:nvPr/>
            </p:nvSpPr>
            <p:spPr bwMode="auto">
              <a:xfrm>
                <a:off x="4352925" y="1239838"/>
                <a:ext cx="50800" cy="92075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2" y="12"/>
                  </a:cxn>
                  <a:cxn ang="0">
                    <a:pos x="79" y="21"/>
                  </a:cxn>
                  <a:cxn ang="0">
                    <a:pos x="75" y="31"/>
                  </a:cxn>
                  <a:cxn ang="0">
                    <a:pos x="71" y="39"/>
                  </a:cxn>
                  <a:cxn ang="0">
                    <a:pos x="71" y="39"/>
                  </a:cxn>
                  <a:cxn ang="0">
                    <a:pos x="63" y="60"/>
                  </a:cxn>
                  <a:cxn ang="0">
                    <a:pos x="54" y="80"/>
                  </a:cxn>
                  <a:cxn ang="0">
                    <a:pos x="54" y="80"/>
                  </a:cxn>
                  <a:cxn ang="0">
                    <a:pos x="43" y="103"/>
                  </a:cxn>
                  <a:cxn ang="0">
                    <a:pos x="31" y="126"/>
                  </a:cxn>
                  <a:cxn ang="0">
                    <a:pos x="16" y="146"/>
                  </a:cxn>
                  <a:cxn ang="0">
                    <a:pos x="1" y="167"/>
                  </a:cxn>
                  <a:cxn ang="0">
                    <a:pos x="1" y="167"/>
                  </a:cxn>
                  <a:cxn ang="0">
                    <a:pos x="0" y="169"/>
                  </a:cxn>
                  <a:cxn ang="0">
                    <a:pos x="0" y="172"/>
                  </a:cxn>
                  <a:cxn ang="0">
                    <a:pos x="2" y="174"/>
                  </a:cxn>
                  <a:cxn ang="0">
                    <a:pos x="4" y="174"/>
                  </a:cxn>
                  <a:cxn ang="0">
                    <a:pos x="9" y="174"/>
                  </a:cxn>
                  <a:cxn ang="0">
                    <a:pos x="9" y="174"/>
                  </a:cxn>
                  <a:cxn ang="0">
                    <a:pos x="12" y="174"/>
                  </a:cxn>
                  <a:cxn ang="0">
                    <a:pos x="13" y="172"/>
                  </a:cxn>
                  <a:cxn ang="0">
                    <a:pos x="13" y="169"/>
                  </a:cxn>
                  <a:cxn ang="0">
                    <a:pos x="12" y="167"/>
                  </a:cxn>
                  <a:cxn ang="0">
                    <a:pos x="12" y="167"/>
                  </a:cxn>
                  <a:cxn ang="0">
                    <a:pos x="27" y="147"/>
                  </a:cxn>
                  <a:cxn ang="0">
                    <a:pos x="40" y="128"/>
                  </a:cxn>
                  <a:cxn ang="0">
                    <a:pos x="51" y="107"/>
                  </a:cxn>
                  <a:cxn ang="0">
                    <a:pos x="62" y="85"/>
                  </a:cxn>
                  <a:cxn ang="0">
                    <a:pos x="62" y="85"/>
                  </a:cxn>
                  <a:cxn ang="0">
                    <a:pos x="72" y="64"/>
                  </a:cxn>
                  <a:cxn ang="0">
                    <a:pos x="80" y="41"/>
                  </a:cxn>
                  <a:cxn ang="0">
                    <a:pos x="80" y="41"/>
                  </a:cxn>
                  <a:cxn ang="0">
                    <a:pos x="85" y="32"/>
                  </a:cxn>
                  <a:cxn ang="0">
                    <a:pos x="89" y="23"/>
                  </a:cxn>
                  <a:cxn ang="0">
                    <a:pos x="92" y="14"/>
                  </a:cxn>
                  <a:cxn ang="0">
                    <a:pos x="95" y="4"/>
                  </a:cxn>
                  <a:cxn ang="0">
                    <a:pos x="95" y="4"/>
                  </a:cxn>
                  <a:cxn ang="0">
                    <a:pos x="94" y="2"/>
                  </a:cxn>
                  <a:cxn ang="0">
                    <a:pos x="94" y="1"/>
                  </a:cxn>
                  <a:cxn ang="0">
                    <a:pos x="92" y="0"/>
                  </a:cxn>
                  <a:cxn ang="0">
                    <a:pos x="91" y="0"/>
                  </a:cxn>
                  <a:cxn ang="0">
                    <a:pos x="87" y="1"/>
                  </a:cxn>
                  <a:cxn ang="0">
                    <a:pos x="86" y="2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95" h="174">
                    <a:moveTo>
                      <a:pt x="85" y="4"/>
                    </a:moveTo>
                    <a:lnTo>
                      <a:pt x="85" y="4"/>
                    </a:lnTo>
                    <a:lnTo>
                      <a:pt x="82" y="12"/>
                    </a:lnTo>
                    <a:lnTo>
                      <a:pt x="79" y="21"/>
                    </a:lnTo>
                    <a:lnTo>
                      <a:pt x="75" y="31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63" y="6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43" y="103"/>
                    </a:lnTo>
                    <a:lnTo>
                      <a:pt x="31" y="126"/>
                    </a:lnTo>
                    <a:lnTo>
                      <a:pt x="16" y="146"/>
                    </a:lnTo>
                    <a:lnTo>
                      <a:pt x="1" y="167"/>
                    </a:lnTo>
                    <a:lnTo>
                      <a:pt x="1" y="167"/>
                    </a:lnTo>
                    <a:lnTo>
                      <a:pt x="0" y="169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4" y="174"/>
                    </a:lnTo>
                    <a:lnTo>
                      <a:pt x="9" y="174"/>
                    </a:lnTo>
                    <a:lnTo>
                      <a:pt x="9" y="174"/>
                    </a:lnTo>
                    <a:lnTo>
                      <a:pt x="12" y="174"/>
                    </a:lnTo>
                    <a:lnTo>
                      <a:pt x="13" y="172"/>
                    </a:lnTo>
                    <a:lnTo>
                      <a:pt x="13" y="169"/>
                    </a:lnTo>
                    <a:lnTo>
                      <a:pt x="12" y="167"/>
                    </a:lnTo>
                    <a:lnTo>
                      <a:pt x="12" y="167"/>
                    </a:lnTo>
                    <a:lnTo>
                      <a:pt x="27" y="147"/>
                    </a:lnTo>
                    <a:lnTo>
                      <a:pt x="40" y="128"/>
                    </a:lnTo>
                    <a:lnTo>
                      <a:pt x="51" y="107"/>
                    </a:lnTo>
                    <a:lnTo>
                      <a:pt x="62" y="85"/>
                    </a:lnTo>
                    <a:lnTo>
                      <a:pt x="62" y="85"/>
                    </a:lnTo>
                    <a:lnTo>
                      <a:pt x="72" y="64"/>
                    </a:lnTo>
                    <a:lnTo>
                      <a:pt x="80" y="41"/>
                    </a:lnTo>
                    <a:lnTo>
                      <a:pt x="80" y="41"/>
                    </a:lnTo>
                    <a:lnTo>
                      <a:pt x="85" y="32"/>
                    </a:lnTo>
                    <a:lnTo>
                      <a:pt x="89" y="23"/>
                    </a:lnTo>
                    <a:lnTo>
                      <a:pt x="92" y="1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4" y="2"/>
                    </a:lnTo>
                    <a:lnTo>
                      <a:pt x="94" y="1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87" y="1"/>
                    </a:lnTo>
                    <a:lnTo>
                      <a:pt x="86" y="2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99" name="chenying0907 887"/>
              <p:cNvSpPr/>
              <p:nvPr/>
            </p:nvSpPr>
            <p:spPr bwMode="auto">
              <a:xfrm>
                <a:off x="4408488" y="1254125"/>
                <a:ext cx="52388" cy="79375"/>
              </a:xfrm>
              <a:custGeom>
                <a:avLst/>
                <a:gdLst/>
                <a:ahLst/>
                <a:cxnLst>
                  <a:cxn ang="0">
                    <a:pos x="90" y="5"/>
                  </a:cxn>
                  <a:cxn ang="0">
                    <a:pos x="90" y="5"/>
                  </a:cxn>
                  <a:cxn ang="0">
                    <a:pos x="88" y="14"/>
                  </a:cxn>
                  <a:cxn ang="0">
                    <a:pos x="85" y="24"/>
                  </a:cxn>
                  <a:cxn ang="0">
                    <a:pos x="80" y="34"/>
                  </a:cxn>
                  <a:cxn ang="0">
                    <a:pos x="74" y="44"/>
                  </a:cxn>
                  <a:cxn ang="0">
                    <a:pos x="61" y="63"/>
                  </a:cxn>
                  <a:cxn ang="0">
                    <a:pos x="49" y="79"/>
                  </a:cxn>
                  <a:cxn ang="0">
                    <a:pos x="49" y="79"/>
                  </a:cxn>
                  <a:cxn ang="0">
                    <a:pos x="23" y="111"/>
                  </a:cxn>
                  <a:cxn ang="0">
                    <a:pos x="11" y="128"/>
                  </a:cxn>
                  <a:cxn ang="0">
                    <a:pos x="0" y="144"/>
                  </a:cxn>
                  <a:cxn ang="0">
                    <a:pos x="0" y="144"/>
                  </a:cxn>
                  <a:cxn ang="0">
                    <a:pos x="0" y="146"/>
                  </a:cxn>
                  <a:cxn ang="0">
                    <a:pos x="0" y="148"/>
                  </a:cxn>
                  <a:cxn ang="0">
                    <a:pos x="1" y="149"/>
                  </a:cxn>
                  <a:cxn ang="0">
                    <a:pos x="2" y="150"/>
                  </a:cxn>
                  <a:cxn ang="0">
                    <a:pos x="4" y="151"/>
                  </a:cxn>
                  <a:cxn ang="0">
                    <a:pos x="5" y="151"/>
                  </a:cxn>
                  <a:cxn ang="0">
                    <a:pos x="7" y="150"/>
                  </a:cxn>
                  <a:cxn ang="0">
                    <a:pos x="8" y="149"/>
                  </a:cxn>
                  <a:cxn ang="0">
                    <a:pos x="8" y="149"/>
                  </a:cxn>
                  <a:cxn ang="0">
                    <a:pos x="16" y="139"/>
                  </a:cxn>
                  <a:cxn ang="0">
                    <a:pos x="22" y="129"/>
                  </a:cxn>
                  <a:cxn ang="0">
                    <a:pos x="37" y="110"/>
                  </a:cxn>
                  <a:cxn ang="0">
                    <a:pos x="37" y="110"/>
                  </a:cxn>
                  <a:cxn ang="0">
                    <a:pos x="52" y="93"/>
                  </a:cxn>
                  <a:cxn ang="0">
                    <a:pos x="60" y="82"/>
                  </a:cxn>
                  <a:cxn ang="0">
                    <a:pos x="65" y="73"/>
                  </a:cxn>
                  <a:cxn ang="0">
                    <a:pos x="65" y="73"/>
                  </a:cxn>
                  <a:cxn ang="0">
                    <a:pos x="76" y="56"/>
                  </a:cxn>
                  <a:cxn ang="0">
                    <a:pos x="86" y="40"/>
                  </a:cxn>
                  <a:cxn ang="0">
                    <a:pos x="91" y="32"/>
                  </a:cxn>
                  <a:cxn ang="0">
                    <a:pos x="95" y="23"/>
                  </a:cxn>
                  <a:cxn ang="0">
                    <a:pos x="98" y="14"/>
                  </a:cxn>
                  <a:cxn ang="0">
                    <a:pos x="99" y="5"/>
                  </a:cxn>
                  <a:cxn ang="0">
                    <a:pos x="99" y="5"/>
                  </a:cxn>
                  <a:cxn ang="0">
                    <a:pos x="99" y="3"/>
                  </a:cxn>
                  <a:cxn ang="0">
                    <a:pos x="98" y="1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2" y="1"/>
                  </a:cxn>
                  <a:cxn ang="0">
                    <a:pos x="91" y="3"/>
                  </a:cxn>
                  <a:cxn ang="0">
                    <a:pos x="90" y="5"/>
                  </a:cxn>
                  <a:cxn ang="0">
                    <a:pos x="90" y="5"/>
                  </a:cxn>
                </a:cxnLst>
                <a:rect l="0" t="0" r="r" b="b"/>
                <a:pathLst>
                  <a:path w="99" h="151">
                    <a:moveTo>
                      <a:pt x="90" y="5"/>
                    </a:moveTo>
                    <a:lnTo>
                      <a:pt x="90" y="5"/>
                    </a:lnTo>
                    <a:lnTo>
                      <a:pt x="88" y="14"/>
                    </a:lnTo>
                    <a:lnTo>
                      <a:pt x="85" y="24"/>
                    </a:lnTo>
                    <a:lnTo>
                      <a:pt x="80" y="34"/>
                    </a:lnTo>
                    <a:lnTo>
                      <a:pt x="74" y="44"/>
                    </a:lnTo>
                    <a:lnTo>
                      <a:pt x="61" y="63"/>
                    </a:lnTo>
                    <a:lnTo>
                      <a:pt x="49" y="79"/>
                    </a:lnTo>
                    <a:lnTo>
                      <a:pt x="49" y="79"/>
                    </a:lnTo>
                    <a:lnTo>
                      <a:pt x="23" y="111"/>
                    </a:lnTo>
                    <a:lnTo>
                      <a:pt x="11" y="128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0" y="148"/>
                    </a:lnTo>
                    <a:lnTo>
                      <a:pt x="1" y="149"/>
                    </a:lnTo>
                    <a:lnTo>
                      <a:pt x="2" y="150"/>
                    </a:lnTo>
                    <a:lnTo>
                      <a:pt x="4" y="151"/>
                    </a:lnTo>
                    <a:lnTo>
                      <a:pt x="5" y="151"/>
                    </a:lnTo>
                    <a:lnTo>
                      <a:pt x="7" y="150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16" y="139"/>
                    </a:lnTo>
                    <a:lnTo>
                      <a:pt x="22" y="129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52" y="93"/>
                    </a:lnTo>
                    <a:lnTo>
                      <a:pt x="60" y="82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76" y="56"/>
                    </a:lnTo>
                    <a:lnTo>
                      <a:pt x="86" y="40"/>
                    </a:lnTo>
                    <a:lnTo>
                      <a:pt x="91" y="32"/>
                    </a:lnTo>
                    <a:lnTo>
                      <a:pt x="95" y="23"/>
                    </a:lnTo>
                    <a:lnTo>
                      <a:pt x="98" y="14"/>
                    </a:lnTo>
                    <a:lnTo>
                      <a:pt x="99" y="5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8" y="1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3"/>
                    </a:lnTo>
                    <a:lnTo>
                      <a:pt x="90" y="5"/>
                    </a:lnTo>
                    <a:lnTo>
                      <a:pt x="9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0" name="chenying0907 888"/>
              <p:cNvSpPr/>
              <p:nvPr/>
            </p:nvSpPr>
            <p:spPr bwMode="auto">
              <a:xfrm>
                <a:off x="4465638" y="1258888"/>
                <a:ext cx="50800" cy="90488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3" y="13"/>
                  </a:cxn>
                  <a:cxn ang="0">
                    <a:pos x="80" y="24"/>
                  </a:cxn>
                  <a:cxn ang="0">
                    <a:pos x="75" y="33"/>
                  </a:cxn>
                  <a:cxn ang="0">
                    <a:pos x="71" y="42"/>
                  </a:cxn>
                  <a:cxn ang="0">
                    <a:pos x="59" y="61"/>
                  </a:cxn>
                  <a:cxn ang="0">
                    <a:pos x="48" y="78"/>
                  </a:cxn>
                  <a:cxn ang="0">
                    <a:pos x="48" y="78"/>
                  </a:cxn>
                  <a:cxn ang="0">
                    <a:pos x="36" y="99"/>
                  </a:cxn>
                  <a:cxn ang="0">
                    <a:pos x="24" y="121"/>
                  </a:cxn>
                  <a:cxn ang="0">
                    <a:pos x="13" y="142"/>
                  </a:cxn>
                  <a:cxn ang="0">
                    <a:pos x="1" y="164"/>
                  </a:cxn>
                  <a:cxn ang="0">
                    <a:pos x="1" y="164"/>
                  </a:cxn>
                  <a:cxn ang="0">
                    <a:pos x="0" y="166"/>
                  </a:cxn>
                  <a:cxn ang="0">
                    <a:pos x="0" y="167"/>
                  </a:cxn>
                  <a:cxn ang="0">
                    <a:pos x="1" y="169"/>
                  </a:cxn>
                  <a:cxn ang="0">
                    <a:pos x="3" y="170"/>
                  </a:cxn>
                  <a:cxn ang="0">
                    <a:pos x="4" y="170"/>
                  </a:cxn>
                  <a:cxn ang="0">
                    <a:pos x="6" y="170"/>
                  </a:cxn>
                  <a:cxn ang="0">
                    <a:pos x="8" y="170"/>
                  </a:cxn>
                  <a:cxn ang="0">
                    <a:pos x="9" y="168"/>
                  </a:cxn>
                  <a:cxn ang="0">
                    <a:pos x="9" y="168"/>
                  </a:cxn>
                  <a:cxn ang="0">
                    <a:pos x="22" y="146"/>
                  </a:cxn>
                  <a:cxn ang="0">
                    <a:pos x="35" y="123"/>
                  </a:cxn>
                  <a:cxn ang="0">
                    <a:pos x="47" y="99"/>
                  </a:cxn>
                  <a:cxn ang="0">
                    <a:pos x="61" y="77"/>
                  </a:cxn>
                  <a:cxn ang="0">
                    <a:pos x="61" y="77"/>
                  </a:cxn>
                  <a:cxn ang="0">
                    <a:pos x="71" y="61"/>
                  </a:cxn>
                  <a:cxn ang="0">
                    <a:pos x="81" y="43"/>
                  </a:cxn>
                  <a:cxn ang="0">
                    <a:pos x="85" y="34"/>
                  </a:cxn>
                  <a:cxn ang="0">
                    <a:pos x="89" y="25"/>
                  </a:cxn>
                  <a:cxn ang="0">
                    <a:pos x="93" y="15"/>
                  </a:cxn>
                  <a:cxn ang="0">
                    <a:pos x="95" y="6"/>
                  </a:cxn>
                  <a:cxn ang="0">
                    <a:pos x="95" y="6"/>
                  </a:cxn>
                  <a:cxn ang="0">
                    <a:pos x="95" y="4"/>
                  </a:cxn>
                  <a:cxn ang="0">
                    <a:pos x="94" y="3"/>
                  </a:cxn>
                  <a:cxn ang="0">
                    <a:pos x="90" y="1"/>
                  </a:cxn>
                  <a:cxn ang="0">
                    <a:pos x="89" y="0"/>
                  </a:cxn>
                  <a:cxn ang="0">
                    <a:pos x="87" y="1"/>
                  </a:cxn>
                  <a:cxn ang="0">
                    <a:pos x="86" y="2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95" h="170">
                    <a:moveTo>
                      <a:pt x="85" y="4"/>
                    </a:moveTo>
                    <a:lnTo>
                      <a:pt x="85" y="4"/>
                    </a:lnTo>
                    <a:lnTo>
                      <a:pt x="83" y="13"/>
                    </a:lnTo>
                    <a:lnTo>
                      <a:pt x="80" y="24"/>
                    </a:lnTo>
                    <a:lnTo>
                      <a:pt x="75" y="33"/>
                    </a:lnTo>
                    <a:lnTo>
                      <a:pt x="71" y="42"/>
                    </a:lnTo>
                    <a:lnTo>
                      <a:pt x="59" y="61"/>
                    </a:lnTo>
                    <a:lnTo>
                      <a:pt x="48" y="78"/>
                    </a:lnTo>
                    <a:lnTo>
                      <a:pt x="48" y="78"/>
                    </a:lnTo>
                    <a:lnTo>
                      <a:pt x="36" y="99"/>
                    </a:lnTo>
                    <a:lnTo>
                      <a:pt x="24" y="121"/>
                    </a:lnTo>
                    <a:lnTo>
                      <a:pt x="13" y="142"/>
                    </a:lnTo>
                    <a:lnTo>
                      <a:pt x="1" y="164"/>
                    </a:lnTo>
                    <a:lnTo>
                      <a:pt x="1" y="164"/>
                    </a:lnTo>
                    <a:lnTo>
                      <a:pt x="0" y="166"/>
                    </a:lnTo>
                    <a:lnTo>
                      <a:pt x="0" y="167"/>
                    </a:lnTo>
                    <a:lnTo>
                      <a:pt x="1" y="169"/>
                    </a:lnTo>
                    <a:lnTo>
                      <a:pt x="3" y="170"/>
                    </a:lnTo>
                    <a:lnTo>
                      <a:pt x="4" y="170"/>
                    </a:lnTo>
                    <a:lnTo>
                      <a:pt x="6" y="170"/>
                    </a:lnTo>
                    <a:lnTo>
                      <a:pt x="8" y="170"/>
                    </a:lnTo>
                    <a:lnTo>
                      <a:pt x="9" y="168"/>
                    </a:lnTo>
                    <a:lnTo>
                      <a:pt x="9" y="168"/>
                    </a:lnTo>
                    <a:lnTo>
                      <a:pt x="22" y="146"/>
                    </a:lnTo>
                    <a:lnTo>
                      <a:pt x="35" y="123"/>
                    </a:lnTo>
                    <a:lnTo>
                      <a:pt x="47" y="99"/>
                    </a:lnTo>
                    <a:lnTo>
                      <a:pt x="61" y="77"/>
                    </a:lnTo>
                    <a:lnTo>
                      <a:pt x="61" y="77"/>
                    </a:lnTo>
                    <a:lnTo>
                      <a:pt x="71" y="61"/>
                    </a:lnTo>
                    <a:lnTo>
                      <a:pt x="81" y="43"/>
                    </a:lnTo>
                    <a:lnTo>
                      <a:pt x="85" y="34"/>
                    </a:lnTo>
                    <a:lnTo>
                      <a:pt x="89" y="25"/>
                    </a:lnTo>
                    <a:lnTo>
                      <a:pt x="93" y="15"/>
                    </a:lnTo>
                    <a:lnTo>
                      <a:pt x="95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4" y="3"/>
                    </a:lnTo>
                    <a:lnTo>
                      <a:pt x="90" y="1"/>
                    </a:lnTo>
                    <a:lnTo>
                      <a:pt x="89" y="0"/>
                    </a:lnTo>
                    <a:lnTo>
                      <a:pt x="87" y="1"/>
                    </a:lnTo>
                    <a:lnTo>
                      <a:pt x="86" y="2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1" name="chenying0907 889"/>
              <p:cNvSpPr/>
              <p:nvPr/>
            </p:nvSpPr>
            <p:spPr bwMode="auto">
              <a:xfrm>
                <a:off x="4513263" y="1276350"/>
                <a:ext cx="47625" cy="9366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81" y="3"/>
                  </a:cxn>
                  <a:cxn ang="0">
                    <a:pos x="66" y="45"/>
                  </a:cxn>
                  <a:cxn ang="0">
                    <a:pos x="57" y="66"/>
                  </a:cxn>
                  <a:cxn ang="0">
                    <a:pos x="48" y="87"/>
                  </a:cxn>
                  <a:cxn ang="0">
                    <a:pos x="48" y="87"/>
                  </a:cxn>
                  <a:cxn ang="0">
                    <a:pos x="38" y="107"/>
                  </a:cxn>
                  <a:cxn ang="0">
                    <a:pos x="27" y="128"/>
                  </a:cxn>
                  <a:cxn ang="0">
                    <a:pos x="15" y="149"/>
                  </a:cxn>
                  <a:cxn ang="0">
                    <a:pos x="2" y="167"/>
                  </a:cxn>
                  <a:cxn ang="0">
                    <a:pos x="2" y="167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4" y="175"/>
                  </a:cxn>
                  <a:cxn ang="0">
                    <a:pos x="5" y="175"/>
                  </a:cxn>
                  <a:cxn ang="0">
                    <a:pos x="7" y="175"/>
                  </a:cxn>
                  <a:cxn ang="0">
                    <a:pos x="8" y="173"/>
                  </a:cxn>
                  <a:cxn ang="0">
                    <a:pos x="13" y="168"/>
                  </a:cxn>
                  <a:cxn ang="0">
                    <a:pos x="13" y="168"/>
                  </a:cxn>
                  <a:cxn ang="0">
                    <a:pos x="14" y="167"/>
                  </a:cxn>
                  <a:cxn ang="0">
                    <a:pos x="14" y="165"/>
                  </a:cxn>
                  <a:cxn ang="0">
                    <a:pos x="14" y="165"/>
                  </a:cxn>
                  <a:cxn ang="0">
                    <a:pos x="24" y="150"/>
                  </a:cxn>
                  <a:cxn ang="0">
                    <a:pos x="34" y="132"/>
                  </a:cxn>
                  <a:cxn ang="0">
                    <a:pos x="42" y="116"/>
                  </a:cxn>
                  <a:cxn ang="0">
                    <a:pos x="51" y="99"/>
                  </a:cxn>
                  <a:cxn ang="0">
                    <a:pos x="51" y="99"/>
                  </a:cxn>
                  <a:cxn ang="0">
                    <a:pos x="57" y="88"/>
                  </a:cxn>
                  <a:cxn ang="0">
                    <a:pos x="63" y="76"/>
                  </a:cxn>
                  <a:cxn ang="0">
                    <a:pos x="73" y="54"/>
                  </a:cxn>
                  <a:cxn ang="0">
                    <a:pos x="82" y="30"/>
                  </a:cxn>
                  <a:cxn ang="0">
                    <a:pos x="90" y="5"/>
                  </a:cxn>
                  <a:cxn ang="0">
                    <a:pos x="90" y="5"/>
                  </a:cxn>
                  <a:cxn ang="0">
                    <a:pos x="90" y="3"/>
                  </a:cxn>
                  <a:cxn ang="0">
                    <a:pos x="89" y="2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1" y="3"/>
                  </a:cxn>
                </a:cxnLst>
                <a:rect l="0" t="0" r="r" b="b"/>
                <a:pathLst>
                  <a:path w="90" h="175">
                    <a:moveTo>
                      <a:pt x="81" y="3"/>
                    </a:moveTo>
                    <a:lnTo>
                      <a:pt x="81" y="3"/>
                    </a:lnTo>
                    <a:lnTo>
                      <a:pt x="66" y="45"/>
                    </a:lnTo>
                    <a:lnTo>
                      <a:pt x="57" y="66"/>
                    </a:lnTo>
                    <a:lnTo>
                      <a:pt x="48" y="87"/>
                    </a:lnTo>
                    <a:lnTo>
                      <a:pt x="48" y="87"/>
                    </a:lnTo>
                    <a:lnTo>
                      <a:pt x="38" y="107"/>
                    </a:lnTo>
                    <a:lnTo>
                      <a:pt x="27" y="128"/>
                    </a:lnTo>
                    <a:lnTo>
                      <a:pt x="15" y="149"/>
                    </a:lnTo>
                    <a:lnTo>
                      <a:pt x="2" y="167"/>
                    </a:lnTo>
                    <a:lnTo>
                      <a:pt x="2" y="167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5"/>
                    </a:lnTo>
                    <a:lnTo>
                      <a:pt x="5" y="175"/>
                    </a:lnTo>
                    <a:lnTo>
                      <a:pt x="7" y="175"/>
                    </a:lnTo>
                    <a:lnTo>
                      <a:pt x="8" y="173"/>
                    </a:lnTo>
                    <a:lnTo>
                      <a:pt x="13" y="168"/>
                    </a:lnTo>
                    <a:lnTo>
                      <a:pt x="13" y="168"/>
                    </a:lnTo>
                    <a:lnTo>
                      <a:pt x="14" y="167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24" y="150"/>
                    </a:lnTo>
                    <a:lnTo>
                      <a:pt x="34" y="132"/>
                    </a:lnTo>
                    <a:lnTo>
                      <a:pt x="42" y="116"/>
                    </a:lnTo>
                    <a:lnTo>
                      <a:pt x="51" y="99"/>
                    </a:lnTo>
                    <a:lnTo>
                      <a:pt x="51" y="99"/>
                    </a:lnTo>
                    <a:lnTo>
                      <a:pt x="57" y="88"/>
                    </a:lnTo>
                    <a:lnTo>
                      <a:pt x="63" y="76"/>
                    </a:lnTo>
                    <a:lnTo>
                      <a:pt x="73" y="54"/>
                    </a:lnTo>
                    <a:lnTo>
                      <a:pt x="82" y="30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3"/>
                    </a:lnTo>
                    <a:lnTo>
                      <a:pt x="89" y="2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3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1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2" name="chenying0907 890"/>
              <p:cNvSpPr/>
              <p:nvPr/>
            </p:nvSpPr>
            <p:spPr bwMode="auto">
              <a:xfrm>
                <a:off x="4538663" y="1304925"/>
                <a:ext cx="44450" cy="92075"/>
              </a:xfrm>
              <a:custGeom>
                <a:avLst/>
                <a:gdLst/>
                <a:ahLst/>
                <a:cxnLst>
                  <a:cxn ang="0">
                    <a:pos x="75" y="5"/>
                  </a:cxn>
                  <a:cxn ang="0">
                    <a:pos x="75" y="5"/>
                  </a:cxn>
                  <a:cxn ang="0">
                    <a:pos x="74" y="16"/>
                  </a:cxn>
                  <a:cxn ang="0">
                    <a:pos x="71" y="26"/>
                  </a:cxn>
                  <a:cxn ang="0">
                    <a:pos x="68" y="38"/>
                  </a:cxn>
                  <a:cxn ang="0">
                    <a:pos x="64" y="48"/>
                  </a:cxn>
                  <a:cxn ang="0">
                    <a:pos x="54" y="69"/>
                  </a:cxn>
                  <a:cxn ang="0">
                    <a:pos x="43" y="88"/>
                  </a:cxn>
                  <a:cxn ang="0">
                    <a:pos x="43" y="88"/>
                  </a:cxn>
                  <a:cxn ang="0">
                    <a:pos x="22" y="128"/>
                  </a:cxn>
                  <a:cxn ang="0">
                    <a:pos x="10" y="148"/>
                  </a:cxn>
                  <a:cxn ang="0">
                    <a:pos x="0" y="168"/>
                  </a:cxn>
                  <a:cxn ang="0">
                    <a:pos x="0" y="168"/>
                  </a:cxn>
                  <a:cxn ang="0">
                    <a:pos x="0" y="170"/>
                  </a:cxn>
                  <a:cxn ang="0">
                    <a:pos x="0" y="172"/>
                  </a:cxn>
                  <a:cxn ang="0">
                    <a:pos x="1" y="173"/>
                  </a:cxn>
                  <a:cxn ang="0">
                    <a:pos x="2" y="174"/>
                  </a:cxn>
                  <a:cxn ang="0">
                    <a:pos x="4" y="175"/>
                  </a:cxn>
                  <a:cxn ang="0">
                    <a:pos x="5" y="175"/>
                  </a:cxn>
                  <a:cxn ang="0">
                    <a:pos x="7" y="174"/>
                  </a:cxn>
                  <a:cxn ang="0">
                    <a:pos x="8" y="173"/>
                  </a:cxn>
                  <a:cxn ang="0">
                    <a:pos x="8" y="173"/>
                  </a:cxn>
                  <a:cxn ang="0">
                    <a:pos x="21" y="148"/>
                  </a:cxn>
                  <a:cxn ang="0">
                    <a:pos x="34" y="125"/>
                  </a:cxn>
                  <a:cxn ang="0">
                    <a:pos x="61" y="78"/>
                  </a:cxn>
                  <a:cxn ang="0">
                    <a:pos x="61" y="78"/>
                  </a:cxn>
                  <a:cxn ang="0">
                    <a:pos x="69" y="61"/>
                  </a:cxn>
                  <a:cxn ang="0">
                    <a:pos x="77" y="42"/>
                  </a:cxn>
                  <a:cxn ang="0">
                    <a:pos x="80" y="33"/>
                  </a:cxn>
                  <a:cxn ang="0">
                    <a:pos x="83" y="23"/>
                  </a:cxn>
                  <a:cxn ang="0">
                    <a:pos x="84" y="14"/>
                  </a:cxn>
                  <a:cxn ang="0">
                    <a:pos x="85" y="5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84" y="1"/>
                  </a:cxn>
                  <a:cxn ang="0">
                    <a:pos x="82" y="0"/>
                  </a:cxn>
                  <a:cxn ang="0">
                    <a:pos x="81" y="0"/>
                  </a:cxn>
                  <a:cxn ang="0">
                    <a:pos x="78" y="0"/>
                  </a:cxn>
                  <a:cxn ang="0">
                    <a:pos x="77" y="1"/>
                  </a:cxn>
                  <a:cxn ang="0">
                    <a:pos x="75" y="3"/>
                  </a:cxn>
                  <a:cxn ang="0">
                    <a:pos x="75" y="5"/>
                  </a:cxn>
                  <a:cxn ang="0">
                    <a:pos x="75" y="5"/>
                  </a:cxn>
                </a:cxnLst>
                <a:rect l="0" t="0" r="r" b="b"/>
                <a:pathLst>
                  <a:path w="85" h="175">
                    <a:moveTo>
                      <a:pt x="75" y="5"/>
                    </a:moveTo>
                    <a:lnTo>
                      <a:pt x="75" y="5"/>
                    </a:lnTo>
                    <a:lnTo>
                      <a:pt x="74" y="16"/>
                    </a:lnTo>
                    <a:lnTo>
                      <a:pt x="71" y="26"/>
                    </a:lnTo>
                    <a:lnTo>
                      <a:pt x="68" y="38"/>
                    </a:lnTo>
                    <a:lnTo>
                      <a:pt x="64" y="48"/>
                    </a:lnTo>
                    <a:lnTo>
                      <a:pt x="54" y="69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22" y="128"/>
                    </a:lnTo>
                    <a:lnTo>
                      <a:pt x="10" y="14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0" y="172"/>
                    </a:lnTo>
                    <a:lnTo>
                      <a:pt x="1" y="173"/>
                    </a:lnTo>
                    <a:lnTo>
                      <a:pt x="2" y="174"/>
                    </a:lnTo>
                    <a:lnTo>
                      <a:pt x="4" y="175"/>
                    </a:lnTo>
                    <a:lnTo>
                      <a:pt x="5" y="175"/>
                    </a:lnTo>
                    <a:lnTo>
                      <a:pt x="7" y="174"/>
                    </a:lnTo>
                    <a:lnTo>
                      <a:pt x="8" y="173"/>
                    </a:lnTo>
                    <a:lnTo>
                      <a:pt x="8" y="173"/>
                    </a:lnTo>
                    <a:lnTo>
                      <a:pt x="21" y="148"/>
                    </a:lnTo>
                    <a:lnTo>
                      <a:pt x="34" y="125"/>
                    </a:lnTo>
                    <a:lnTo>
                      <a:pt x="61" y="78"/>
                    </a:lnTo>
                    <a:lnTo>
                      <a:pt x="61" y="78"/>
                    </a:lnTo>
                    <a:lnTo>
                      <a:pt x="69" y="61"/>
                    </a:lnTo>
                    <a:lnTo>
                      <a:pt x="77" y="42"/>
                    </a:lnTo>
                    <a:lnTo>
                      <a:pt x="80" y="33"/>
                    </a:lnTo>
                    <a:lnTo>
                      <a:pt x="83" y="23"/>
                    </a:lnTo>
                    <a:lnTo>
                      <a:pt x="84" y="14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77" y="1"/>
                    </a:lnTo>
                    <a:lnTo>
                      <a:pt x="75" y="3"/>
                    </a:lnTo>
                    <a:lnTo>
                      <a:pt x="75" y="5"/>
                    </a:lnTo>
                    <a:lnTo>
                      <a:pt x="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3" name="chenying0907 891"/>
              <p:cNvSpPr/>
              <p:nvPr/>
            </p:nvSpPr>
            <p:spPr bwMode="auto">
              <a:xfrm>
                <a:off x="4568825" y="1336675"/>
                <a:ext cx="44450" cy="87313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85" y="4"/>
                  </a:cxn>
                  <a:cxn ang="0">
                    <a:pos x="85" y="2"/>
                  </a:cxn>
                  <a:cxn ang="0">
                    <a:pos x="82" y="1"/>
                  </a:cxn>
                  <a:cxn ang="0">
                    <a:pos x="79" y="0"/>
                  </a:cxn>
                  <a:cxn ang="0">
                    <a:pos x="78" y="0"/>
                  </a:cxn>
                  <a:cxn ang="0">
                    <a:pos x="76" y="1"/>
                  </a:cxn>
                  <a:cxn ang="0">
                    <a:pos x="75" y="2"/>
                  </a:cxn>
                  <a:cxn ang="0">
                    <a:pos x="75" y="4"/>
                  </a:cxn>
                  <a:cxn ang="0">
                    <a:pos x="75" y="4"/>
                  </a:cxn>
                  <a:cxn ang="0">
                    <a:pos x="75" y="14"/>
                  </a:cxn>
                  <a:cxn ang="0">
                    <a:pos x="73" y="23"/>
                  </a:cxn>
                  <a:cxn ang="0">
                    <a:pos x="69" y="33"/>
                  </a:cxn>
                  <a:cxn ang="0">
                    <a:pos x="64" y="42"/>
                  </a:cxn>
                  <a:cxn ang="0">
                    <a:pos x="52" y="59"/>
                  </a:cxn>
                  <a:cxn ang="0">
                    <a:pos x="47" y="69"/>
                  </a:cxn>
                  <a:cxn ang="0">
                    <a:pos x="43" y="77"/>
                  </a:cxn>
                  <a:cxn ang="0">
                    <a:pos x="43" y="77"/>
                  </a:cxn>
                  <a:cxn ang="0">
                    <a:pos x="35" y="96"/>
                  </a:cxn>
                  <a:cxn ang="0">
                    <a:pos x="27" y="113"/>
                  </a:cxn>
                  <a:cxn ang="0">
                    <a:pos x="27" y="113"/>
                  </a:cxn>
                  <a:cxn ang="0">
                    <a:pos x="16" y="137"/>
                  </a:cxn>
                  <a:cxn ang="0">
                    <a:pos x="10" y="147"/>
                  </a:cxn>
                  <a:cxn ang="0">
                    <a:pos x="6" y="152"/>
                  </a:cxn>
                  <a:cxn ang="0">
                    <a:pos x="2" y="157"/>
                  </a:cxn>
                  <a:cxn ang="0">
                    <a:pos x="2" y="157"/>
                  </a:cxn>
                  <a:cxn ang="0">
                    <a:pos x="0" y="159"/>
                  </a:cxn>
                  <a:cxn ang="0">
                    <a:pos x="0" y="162"/>
                  </a:cxn>
                  <a:cxn ang="0">
                    <a:pos x="1" y="164"/>
                  </a:cxn>
                  <a:cxn ang="0">
                    <a:pos x="4" y="165"/>
                  </a:cxn>
                  <a:cxn ang="0">
                    <a:pos x="9" y="165"/>
                  </a:cxn>
                  <a:cxn ang="0">
                    <a:pos x="9" y="165"/>
                  </a:cxn>
                  <a:cxn ang="0">
                    <a:pos x="11" y="165"/>
                  </a:cxn>
                  <a:cxn ang="0">
                    <a:pos x="13" y="163"/>
                  </a:cxn>
                  <a:cxn ang="0">
                    <a:pos x="13" y="161"/>
                  </a:cxn>
                  <a:cxn ang="0">
                    <a:pos x="13" y="159"/>
                  </a:cxn>
                  <a:cxn ang="0">
                    <a:pos x="13" y="159"/>
                  </a:cxn>
                  <a:cxn ang="0">
                    <a:pos x="16" y="155"/>
                  </a:cxn>
                  <a:cxn ang="0">
                    <a:pos x="19" y="149"/>
                  </a:cxn>
                  <a:cxn ang="0">
                    <a:pos x="25" y="139"/>
                  </a:cxn>
                  <a:cxn ang="0">
                    <a:pos x="25" y="139"/>
                  </a:cxn>
                  <a:cxn ang="0">
                    <a:pos x="37" y="113"/>
                  </a:cxn>
                  <a:cxn ang="0">
                    <a:pos x="49" y="87"/>
                  </a:cxn>
                  <a:cxn ang="0">
                    <a:pos x="49" y="87"/>
                  </a:cxn>
                  <a:cxn ang="0">
                    <a:pos x="54" y="77"/>
                  </a:cxn>
                  <a:cxn ang="0">
                    <a:pos x="60" y="68"/>
                  </a:cxn>
                  <a:cxn ang="0">
                    <a:pos x="72" y="47"/>
                  </a:cxn>
                  <a:cxn ang="0">
                    <a:pos x="77" y="37"/>
                  </a:cxn>
                  <a:cxn ang="0">
                    <a:pos x="81" y="26"/>
                  </a:cxn>
                  <a:cxn ang="0">
                    <a:pos x="85" y="15"/>
                  </a:cxn>
                  <a:cxn ang="0">
                    <a:pos x="85" y="10"/>
                  </a:cxn>
                  <a:cxn ang="0">
                    <a:pos x="85" y="4"/>
                  </a:cxn>
                  <a:cxn ang="0">
                    <a:pos x="85" y="4"/>
                  </a:cxn>
                </a:cxnLst>
                <a:rect l="0" t="0" r="r" b="b"/>
                <a:pathLst>
                  <a:path w="85" h="165">
                    <a:moveTo>
                      <a:pt x="85" y="4"/>
                    </a:moveTo>
                    <a:lnTo>
                      <a:pt x="85" y="4"/>
                    </a:lnTo>
                    <a:lnTo>
                      <a:pt x="85" y="2"/>
                    </a:lnTo>
                    <a:lnTo>
                      <a:pt x="82" y="1"/>
                    </a:lnTo>
                    <a:lnTo>
                      <a:pt x="79" y="0"/>
                    </a:lnTo>
                    <a:lnTo>
                      <a:pt x="78" y="0"/>
                    </a:lnTo>
                    <a:lnTo>
                      <a:pt x="76" y="1"/>
                    </a:lnTo>
                    <a:lnTo>
                      <a:pt x="75" y="2"/>
                    </a:lnTo>
                    <a:lnTo>
                      <a:pt x="75" y="4"/>
                    </a:lnTo>
                    <a:lnTo>
                      <a:pt x="75" y="4"/>
                    </a:lnTo>
                    <a:lnTo>
                      <a:pt x="75" y="14"/>
                    </a:lnTo>
                    <a:lnTo>
                      <a:pt x="73" y="23"/>
                    </a:lnTo>
                    <a:lnTo>
                      <a:pt x="69" y="33"/>
                    </a:lnTo>
                    <a:lnTo>
                      <a:pt x="64" y="42"/>
                    </a:lnTo>
                    <a:lnTo>
                      <a:pt x="52" y="59"/>
                    </a:lnTo>
                    <a:lnTo>
                      <a:pt x="47" y="69"/>
                    </a:lnTo>
                    <a:lnTo>
                      <a:pt x="43" y="77"/>
                    </a:lnTo>
                    <a:lnTo>
                      <a:pt x="43" y="77"/>
                    </a:lnTo>
                    <a:lnTo>
                      <a:pt x="35" y="96"/>
                    </a:lnTo>
                    <a:lnTo>
                      <a:pt x="27" y="113"/>
                    </a:lnTo>
                    <a:lnTo>
                      <a:pt x="27" y="113"/>
                    </a:lnTo>
                    <a:lnTo>
                      <a:pt x="16" y="137"/>
                    </a:lnTo>
                    <a:lnTo>
                      <a:pt x="10" y="147"/>
                    </a:lnTo>
                    <a:lnTo>
                      <a:pt x="6" y="152"/>
                    </a:lnTo>
                    <a:lnTo>
                      <a:pt x="2" y="157"/>
                    </a:lnTo>
                    <a:lnTo>
                      <a:pt x="2" y="157"/>
                    </a:lnTo>
                    <a:lnTo>
                      <a:pt x="0" y="159"/>
                    </a:lnTo>
                    <a:lnTo>
                      <a:pt x="0" y="162"/>
                    </a:lnTo>
                    <a:lnTo>
                      <a:pt x="1" y="164"/>
                    </a:lnTo>
                    <a:lnTo>
                      <a:pt x="4" y="165"/>
                    </a:lnTo>
                    <a:lnTo>
                      <a:pt x="9" y="165"/>
                    </a:lnTo>
                    <a:lnTo>
                      <a:pt x="9" y="165"/>
                    </a:lnTo>
                    <a:lnTo>
                      <a:pt x="11" y="165"/>
                    </a:lnTo>
                    <a:lnTo>
                      <a:pt x="13" y="163"/>
                    </a:lnTo>
                    <a:lnTo>
                      <a:pt x="13" y="161"/>
                    </a:lnTo>
                    <a:lnTo>
                      <a:pt x="13" y="159"/>
                    </a:lnTo>
                    <a:lnTo>
                      <a:pt x="13" y="159"/>
                    </a:lnTo>
                    <a:lnTo>
                      <a:pt x="16" y="155"/>
                    </a:lnTo>
                    <a:lnTo>
                      <a:pt x="19" y="149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7" y="113"/>
                    </a:lnTo>
                    <a:lnTo>
                      <a:pt x="49" y="87"/>
                    </a:lnTo>
                    <a:lnTo>
                      <a:pt x="49" y="87"/>
                    </a:lnTo>
                    <a:lnTo>
                      <a:pt x="54" y="77"/>
                    </a:lnTo>
                    <a:lnTo>
                      <a:pt x="60" y="68"/>
                    </a:lnTo>
                    <a:lnTo>
                      <a:pt x="72" y="47"/>
                    </a:lnTo>
                    <a:lnTo>
                      <a:pt x="77" y="37"/>
                    </a:lnTo>
                    <a:lnTo>
                      <a:pt x="81" y="26"/>
                    </a:lnTo>
                    <a:lnTo>
                      <a:pt x="85" y="15"/>
                    </a:lnTo>
                    <a:lnTo>
                      <a:pt x="85" y="10"/>
                    </a:lnTo>
                    <a:lnTo>
                      <a:pt x="85" y="4"/>
                    </a:lnTo>
                    <a:lnTo>
                      <a:pt x="8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4" name="chenying0907 892"/>
              <p:cNvSpPr/>
              <p:nvPr/>
            </p:nvSpPr>
            <p:spPr bwMode="auto">
              <a:xfrm>
                <a:off x="4608513" y="1366838"/>
                <a:ext cx="47625" cy="85725"/>
              </a:xfrm>
              <a:custGeom>
                <a:avLst/>
                <a:gdLst/>
                <a:ahLst/>
                <a:cxnLst>
                  <a:cxn ang="0">
                    <a:pos x="81" y="5"/>
                  </a:cxn>
                  <a:cxn ang="0">
                    <a:pos x="81" y="5"/>
                  </a:cxn>
                  <a:cxn ang="0">
                    <a:pos x="80" y="15"/>
                  </a:cxn>
                  <a:cxn ang="0">
                    <a:pos x="77" y="25"/>
                  </a:cxn>
                  <a:cxn ang="0">
                    <a:pos x="73" y="36"/>
                  </a:cxn>
                  <a:cxn ang="0">
                    <a:pos x="67" y="46"/>
                  </a:cxn>
                  <a:cxn ang="0">
                    <a:pos x="56" y="64"/>
                  </a:cxn>
                  <a:cxn ang="0">
                    <a:pos x="46" y="83"/>
                  </a:cxn>
                  <a:cxn ang="0">
                    <a:pos x="46" y="83"/>
                  </a:cxn>
                  <a:cxn ang="0">
                    <a:pos x="34" y="101"/>
                  </a:cxn>
                  <a:cxn ang="0">
                    <a:pos x="23" y="119"/>
                  </a:cxn>
                  <a:cxn ang="0">
                    <a:pos x="1" y="154"/>
                  </a:cxn>
                  <a:cxn ang="0">
                    <a:pos x="1" y="154"/>
                  </a:cxn>
                  <a:cxn ang="0">
                    <a:pos x="0" y="156"/>
                  </a:cxn>
                  <a:cxn ang="0">
                    <a:pos x="0" y="158"/>
                  </a:cxn>
                  <a:cxn ang="0">
                    <a:pos x="1" y="159"/>
                  </a:cxn>
                  <a:cxn ang="0">
                    <a:pos x="2" y="160"/>
                  </a:cxn>
                  <a:cxn ang="0">
                    <a:pos x="4" y="162"/>
                  </a:cxn>
                  <a:cxn ang="0">
                    <a:pos x="6" y="162"/>
                  </a:cxn>
                  <a:cxn ang="0">
                    <a:pos x="7" y="160"/>
                  </a:cxn>
                  <a:cxn ang="0">
                    <a:pos x="10" y="159"/>
                  </a:cxn>
                  <a:cxn ang="0">
                    <a:pos x="10" y="159"/>
                  </a:cxn>
                  <a:cxn ang="0">
                    <a:pos x="33" y="120"/>
                  </a:cxn>
                  <a:cxn ang="0">
                    <a:pos x="46" y="101"/>
                  </a:cxn>
                  <a:cxn ang="0">
                    <a:pos x="57" y="81"/>
                  </a:cxn>
                  <a:cxn ang="0">
                    <a:pos x="57" y="81"/>
                  </a:cxn>
                  <a:cxn ang="0">
                    <a:pos x="68" y="62"/>
                  </a:cxn>
                  <a:cxn ang="0">
                    <a:pos x="79" y="45"/>
                  </a:cxn>
                  <a:cxn ang="0">
                    <a:pos x="83" y="34"/>
                  </a:cxn>
                  <a:cxn ang="0">
                    <a:pos x="86" y="25"/>
                  </a:cxn>
                  <a:cxn ang="0">
                    <a:pos x="89" y="15"/>
                  </a:cxn>
                  <a:cxn ang="0">
                    <a:pos x="90" y="5"/>
                  </a:cxn>
                  <a:cxn ang="0">
                    <a:pos x="90" y="5"/>
                  </a:cxn>
                  <a:cxn ang="0">
                    <a:pos x="90" y="2"/>
                  </a:cxn>
                  <a:cxn ang="0">
                    <a:pos x="89" y="1"/>
                  </a:cxn>
                  <a:cxn ang="0">
                    <a:pos x="88" y="0"/>
                  </a:cxn>
                  <a:cxn ang="0">
                    <a:pos x="86" y="0"/>
                  </a:cxn>
                  <a:cxn ang="0">
                    <a:pos x="83" y="1"/>
                  </a:cxn>
                  <a:cxn ang="0">
                    <a:pos x="82" y="2"/>
                  </a:cxn>
                  <a:cxn ang="0">
                    <a:pos x="81" y="5"/>
                  </a:cxn>
                  <a:cxn ang="0">
                    <a:pos x="81" y="5"/>
                  </a:cxn>
                </a:cxnLst>
                <a:rect l="0" t="0" r="r" b="b"/>
                <a:pathLst>
                  <a:path w="90" h="162">
                    <a:moveTo>
                      <a:pt x="81" y="5"/>
                    </a:moveTo>
                    <a:lnTo>
                      <a:pt x="81" y="5"/>
                    </a:lnTo>
                    <a:lnTo>
                      <a:pt x="80" y="15"/>
                    </a:lnTo>
                    <a:lnTo>
                      <a:pt x="77" y="25"/>
                    </a:lnTo>
                    <a:lnTo>
                      <a:pt x="73" y="36"/>
                    </a:lnTo>
                    <a:lnTo>
                      <a:pt x="67" y="46"/>
                    </a:lnTo>
                    <a:lnTo>
                      <a:pt x="56" y="64"/>
                    </a:lnTo>
                    <a:lnTo>
                      <a:pt x="46" y="83"/>
                    </a:lnTo>
                    <a:lnTo>
                      <a:pt x="46" y="83"/>
                    </a:lnTo>
                    <a:lnTo>
                      <a:pt x="34" y="101"/>
                    </a:lnTo>
                    <a:lnTo>
                      <a:pt x="23" y="119"/>
                    </a:lnTo>
                    <a:lnTo>
                      <a:pt x="1" y="154"/>
                    </a:lnTo>
                    <a:lnTo>
                      <a:pt x="1" y="154"/>
                    </a:lnTo>
                    <a:lnTo>
                      <a:pt x="0" y="156"/>
                    </a:lnTo>
                    <a:lnTo>
                      <a:pt x="0" y="158"/>
                    </a:lnTo>
                    <a:lnTo>
                      <a:pt x="1" y="159"/>
                    </a:lnTo>
                    <a:lnTo>
                      <a:pt x="2" y="160"/>
                    </a:lnTo>
                    <a:lnTo>
                      <a:pt x="4" y="162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33" y="120"/>
                    </a:lnTo>
                    <a:lnTo>
                      <a:pt x="46" y="101"/>
                    </a:lnTo>
                    <a:lnTo>
                      <a:pt x="57" y="81"/>
                    </a:lnTo>
                    <a:lnTo>
                      <a:pt x="57" y="81"/>
                    </a:lnTo>
                    <a:lnTo>
                      <a:pt x="68" y="62"/>
                    </a:lnTo>
                    <a:lnTo>
                      <a:pt x="79" y="45"/>
                    </a:lnTo>
                    <a:lnTo>
                      <a:pt x="83" y="34"/>
                    </a:lnTo>
                    <a:lnTo>
                      <a:pt x="86" y="25"/>
                    </a:lnTo>
                    <a:lnTo>
                      <a:pt x="89" y="15"/>
                    </a:lnTo>
                    <a:lnTo>
                      <a:pt x="90" y="5"/>
                    </a:lnTo>
                    <a:lnTo>
                      <a:pt x="90" y="5"/>
                    </a:lnTo>
                    <a:lnTo>
                      <a:pt x="90" y="2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3" y="1"/>
                    </a:lnTo>
                    <a:lnTo>
                      <a:pt x="82" y="2"/>
                    </a:lnTo>
                    <a:lnTo>
                      <a:pt x="81" y="5"/>
                    </a:lnTo>
                    <a:lnTo>
                      <a:pt x="8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5" name="chenying0907 893"/>
              <p:cNvSpPr/>
              <p:nvPr/>
            </p:nvSpPr>
            <p:spPr bwMode="auto">
              <a:xfrm>
                <a:off x="4632325" y="1397000"/>
                <a:ext cx="49213" cy="85725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84" y="0"/>
                  </a:cxn>
                  <a:cxn ang="0">
                    <a:pos x="81" y="3"/>
                  </a:cxn>
                  <a:cxn ang="0">
                    <a:pos x="78" y="6"/>
                  </a:cxn>
                  <a:cxn ang="0">
                    <a:pos x="73" y="14"/>
                  </a:cxn>
                  <a:cxn ang="0">
                    <a:pos x="65" y="29"/>
                  </a:cxn>
                  <a:cxn ang="0">
                    <a:pos x="65" y="29"/>
                  </a:cxn>
                  <a:cxn ang="0">
                    <a:pos x="56" y="46"/>
                  </a:cxn>
                  <a:cxn ang="0">
                    <a:pos x="47" y="61"/>
                  </a:cxn>
                  <a:cxn ang="0">
                    <a:pos x="31" y="93"/>
                  </a:cxn>
                  <a:cxn ang="0">
                    <a:pos x="31" y="93"/>
                  </a:cxn>
                  <a:cxn ang="0">
                    <a:pos x="19" y="114"/>
                  </a:cxn>
                  <a:cxn ang="0">
                    <a:pos x="6" y="133"/>
                  </a:cxn>
                  <a:cxn ang="0">
                    <a:pos x="6" y="133"/>
                  </a:cxn>
                  <a:cxn ang="0">
                    <a:pos x="2" y="140"/>
                  </a:cxn>
                  <a:cxn ang="0">
                    <a:pos x="0" y="146"/>
                  </a:cxn>
                  <a:cxn ang="0">
                    <a:pos x="0" y="152"/>
                  </a:cxn>
                  <a:cxn ang="0">
                    <a:pos x="1" y="156"/>
                  </a:cxn>
                  <a:cxn ang="0">
                    <a:pos x="3" y="159"/>
                  </a:cxn>
                  <a:cxn ang="0">
                    <a:pos x="3" y="159"/>
                  </a:cxn>
                  <a:cxn ang="0">
                    <a:pos x="5" y="160"/>
                  </a:cxn>
                  <a:cxn ang="0">
                    <a:pos x="7" y="161"/>
                  </a:cxn>
                  <a:cxn ang="0">
                    <a:pos x="10" y="160"/>
                  </a:cxn>
                  <a:cxn ang="0">
                    <a:pos x="11" y="158"/>
                  </a:cxn>
                  <a:cxn ang="0">
                    <a:pos x="12" y="156"/>
                  </a:cxn>
                  <a:cxn ang="0">
                    <a:pos x="12" y="156"/>
                  </a:cxn>
                  <a:cxn ang="0">
                    <a:pos x="14" y="155"/>
                  </a:cxn>
                  <a:cxn ang="0">
                    <a:pos x="15" y="154"/>
                  </a:cxn>
                  <a:cxn ang="0">
                    <a:pos x="15" y="150"/>
                  </a:cxn>
                  <a:cxn ang="0">
                    <a:pos x="15" y="149"/>
                  </a:cxn>
                  <a:cxn ang="0">
                    <a:pos x="13" y="148"/>
                  </a:cxn>
                  <a:cxn ang="0">
                    <a:pos x="12" y="147"/>
                  </a:cxn>
                  <a:cxn ang="0">
                    <a:pos x="10" y="147"/>
                  </a:cxn>
                  <a:cxn ang="0">
                    <a:pos x="10" y="147"/>
                  </a:cxn>
                  <a:cxn ang="0">
                    <a:pos x="9" y="148"/>
                  </a:cxn>
                  <a:cxn ang="0">
                    <a:pos x="9" y="148"/>
                  </a:cxn>
                  <a:cxn ang="0">
                    <a:pos x="10" y="145"/>
                  </a:cxn>
                  <a:cxn ang="0">
                    <a:pos x="11" y="142"/>
                  </a:cxn>
                  <a:cxn ang="0">
                    <a:pos x="16" y="136"/>
                  </a:cxn>
                  <a:cxn ang="0">
                    <a:pos x="21" y="130"/>
                  </a:cxn>
                  <a:cxn ang="0">
                    <a:pos x="24" y="125"/>
                  </a:cxn>
                  <a:cxn ang="0">
                    <a:pos x="24" y="125"/>
                  </a:cxn>
                  <a:cxn ang="0">
                    <a:pos x="47" y="83"/>
                  </a:cxn>
                  <a:cxn ang="0">
                    <a:pos x="47" y="83"/>
                  </a:cxn>
                  <a:cxn ang="0">
                    <a:pos x="59" y="61"/>
                  </a:cxn>
                  <a:cxn ang="0">
                    <a:pos x="70" y="40"/>
                  </a:cxn>
                  <a:cxn ang="0">
                    <a:pos x="70" y="40"/>
                  </a:cxn>
                  <a:cxn ang="0">
                    <a:pos x="78" y="24"/>
                  </a:cxn>
                  <a:cxn ang="0">
                    <a:pos x="83" y="15"/>
                  </a:cxn>
                  <a:cxn ang="0">
                    <a:pos x="86" y="12"/>
                  </a:cxn>
                  <a:cxn ang="0">
                    <a:pos x="90" y="8"/>
                  </a:cxn>
                  <a:cxn ang="0">
                    <a:pos x="90" y="8"/>
                  </a:cxn>
                  <a:cxn ang="0">
                    <a:pos x="91" y="7"/>
                  </a:cxn>
                  <a:cxn ang="0">
                    <a:pos x="92" y="6"/>
                  </a:cxn>
                  <a:cxn ang="0">
                    <a:pos x="92" y="4"/>
                  </a:cxn>
                  <a:cxn ang="0">
                    <a:pos x="91" y="2"/>
                  </a:cxn>
                  <a:cxn ang="0">
                    <a:pos x="90" y="1"/>
                  </a:cxn>
                  <a:cxn ang="0">
                    <a:pos x="88" y="0"/>
                  </a:cxn>
                  <a:cxn ang="0">
                    <a:pos x="86" y="0"/>
                  </a:cxn>
                  <a:cxn ang="0">
                    <a:pos x="84" y="0"/>
                  </a:cxn>
                  <a:cxn ang="0">
                    <a:pos x="84" y="0"/>
                  </a:cxn>
                </a:cxnLst>
                <a:rect l="0" t="0" r="r" b="b"/>
                <a:pathLst>
                  <a:path w="92" h="161">
                    <a:moveTo>
                      <a:pt x="84" y="0"/>
                    </a:moveTo>
                    <a:lnTo>
                      <a:pt x="84" y="0"/>
                    </a:lnTo>
                    <a:lnTo>
                      <a:pt x="81" y="3"/>
                    </a:lnTo>
                    <a:lnTo>
                      <a:pt x="78" y="6"/>
                    </a:lnTo>
                    <a:lnTo>
                      <a:pt x="73" y="14"/>
                    </a:lnTo>
                    <a:lnTo>
                      <a:pt x="65" y="29"/>
                    </a:lnTo>
                    <a:lnTo>
                      <a:pt x="65" y="29"/>
                    </a:lnTo>
                    <a:lnTo>
                      <a:pt x="56" y="46"/>
                    </a:lnTo>
                    <a:lnTo>
                      <a:pt x="47" y="61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19" y="114"/>
                    </a:lnTo>
                    <a:lnTo>
                      <a:pt x="6" y="133"/>
                    </a:lnTo>
                    <a:lnTo>
                      <a:pt x="6" y="133"/>
                    </a:lnTo>
                    <a:lnTo>
                      <a:pt x="2" y="140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1" y="156"/>
                    </a:lnTo>
                    <a:lnTo>
                      <a:pt x="3" y="159"/>
                    </a:lnTo>
                    <a:lnTo>
                      <a:pt x="3" y="159"/>
                    </a:lnTo>
                    <a:lnTo>
                      <a:pt x="5" y="160"/>
                    </a:lnTo>
                    <a:lnTo>
                      <a:pt x="7" y="161"/>
                    </a:lnTo>
                    <a:lnTo>
                      <a:pt x="10" y="160"/>
                    </a:lnTo>
                    <a:lnTo>
                      <a:pt x="11" y="158"/>
                    </a:lnTo>
                    <a:lnTo>
                      <a:pt x="12" y="156"/>
                    </a:lnTo>
                    <a:lnTo>
                      <a:pt x="12" y="156"/>
                    </a:lnTo>
                    <a:lnTo>
                      <a:pt x="14" y="155"/>
                    </a:lnTo>
                    <a:lnTo>
                      <a:pt x="15" y="154"/>
                    </a:lnTo>
                    <a:lnTo>
                      <a:pt x="15" y="150"/>
                    </a:lnTo>
                    <a:lnTo>
                      <a:pt x="15" y="149"/>
                    </a:lnTo>
                    <a:lnTo>
                      <a:pt x="13" y="148"/>
                    </a:lnTo>
                    <a:lnTo>
                      <a:pt x="12" y="147"/>
                    </a:lnTo>
                    <a:lnTo>
                      <a:pt x="10" y="147"/>
                    </a:lnTo>
                    <a:lnTo>
                      <a:pt x="10" y="147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5"/>
                    </a:lnTo>
                    <a:lnTo>
                      <a:pt x="11" y="142"/>
                    </a:lnTo>
                    <a:lnTo>
                      <a:pt x="16" y="136"/>
                    </a:lnTo>
                    <a:lnTo>
                      <a:pt x="21" y="130"/>
                    </a:lnTo>
                    <a:lnTo>
                      <a:pt x="24" y="125"/>
                    </a:lnTo>
                    <a:lnTo>
                      <a:pt x="24" y="125"/>
                    </a:lnTo>
                    <a:lnTo>
                      <a:pt x="47" y="83"/>
                    </a:lnTo>
                    <a:lnTo>
                      <a:pt x="47" y="83"/>
                    </a:lnTo>
                    <a:lnTo>
                      <a:pt x="59" y="61"/>
                    </a:lnTo>
                    <a:lnTo>
                      <a:pt x="70" y="40"/>
                    </a:lnTo>
                    <a:lnTo>
                      <a:pt x="70" y="40"/>
                    </a:lnTo>
                    <a:lnTo>
                      <a:pt x="78" y="24"/>
                    </a:lnTo>
                    <a:lnTo>
                      <a:pt x="83" y="15"/>
                    </a:lnTo>
                    <a:lnTo>
                      <a:pt x="86" y="12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1" y="7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1" y="2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6" name="chenying0907 894"/>
              <p:cNvSpPr/>
              <p:nvPr/>
            </p:nvSpPr>
            <p:spPr bwMode="auto">
              <a:xfrm>
                <a:off x="4654550" y="1414463"/>
                <a:ext cx="52388" cy="85725"/>
              </a:xfrm>
              <a:custGeom>
                <a:avLst/>
                <a:gdLst/>
                <a:ahLst/>
                <a:cxnLst>
                  <a:cxn ang="0">
                    <a:pos x="90" y="3"/>
                  </a:cxn>
                  <a:cxn ang="0">
                    <a:pos x="90" y="3"/>
                  </a:cxn>
                  <a:cxn ang="0">
                    <a:pos x="89" y="9"/>
                  </a:cxn>
                  <a:cxn ang="0">
                    <a:pos x="86" y="13"/>
                  </a:cxn>
                  <a:cxn ang="0">
                    <a:pos x="79" y="23"/>
                  </a:cxn>
                  <a:cxn ang="0">
                    <a:pos x="67" y="41"/>
                  </a:cxn>
                  <a:cxn ang="0">
                    <a:pos x="67" y="41"/>
                  </a:cxn>
                  <a:cxn ang="0">
                    <a:pos x="53" y="61"/>
                  </a:cxn>
                  <a:cxn ang="0">
                    <a:pos x="38" y="83"/>
                  </a:cxn>
                  <a:cxn ang="0">
                    <a:pos x="38" y="83"/>
                  </a:cxn>
                  <a:cxn ang="0">
                    <a:pos x="33" y="94"/>
                  </a:cxn>
                  <a:cxn ang="0">
                    <a:pos x="28" y="107"/>
                  </a:cxn>
                  <a:cxn ang="0">
                    <a:pos x="23" y="119"/>
                  </a:cxn>
                  <a:cxn ang="0">
                    <a:pos x="20" y="124"/>
                  </a:cxn>
                  <a:cxn ang="0">
                    <a:pos x="15" y="129"/>
                  </a:cxn>
                  <a:cxn ang="0">
                    <a:pos x="15" y="129"/>
                  </a:cxn>
                  <a:cxn ang="0">
                    <a:pos x="10" y="136"/>
                  </a:cxn>
                  <a:cxn ang="0">
                    <a:pos x="6" y="142"/>
                  </a:cxn>
                  <a:cxn ang="0">
                    <a:pos x="3" y="148"/>
                  </a:cxn>
                  <a:cxn ang="0">
                    <a:pos x="0" y="155"/>
                  </a:cxn>
                  <a:cxn ang="0">
                    <a:pos x="0" y="155"/>
                  </a:cxn>
                  <a:cxn ang="0">
                    <a:pos x="0" y="157"/>
                  </a:cxn>
                  <a:cxn ang="0">
                    <a:pos x="0" y="159"/>
                  </a:cxn>
                  <a:cxn ang="0">
                    <a:pos x="1" y="160"/>
                  </a:cxn>
                  <a:cxn ang="0">
                    <a:pos x="3" y="161"/>
                  </a:cxn>
                  <a:cxn ang="0">
                    <a:pos x="6" y="160"/>
                  </a:cxn>
                  <a:cxn ang="0">
                    <a:pos x="8" y="159"/>
                  </a:cxn>
                  <a:cxn ang="0">
                    <a:pos x="9" y="158"/>
                  </a:cxn>
                  <a:cxn ang="0">
                    <a:pos x="9" y="158"/>
                  </a:cxn>
                  <a:cxn ang="0">
                    <a:pos x="13" y="149"/>
                  </a:cxn>
                  <a:cxn ang="0">
                    <a:pos x="20" y="141"/>
                  </a:cxn>
                  <a:cxn ang="0">
                    <a:pos x="26" y="132"/>
                  </a:cxn>
                  <a:cxn ang="0">
                    <a:pos x="31" y="123"/>
                  </a:cxn>
                  <a:cxn ang="0">
                    <a:pos x="31" y="123"/>
                  </a:cxn>
                  <a:cxn ang="0">
                    <a:pos x="40" y="101"/>
                  </a:cxn>
                  <a:cxn ang="0">
                    <a:pos x="45" y="91"/>
                  </a:cxn>
                  <a:cxn ang="0">
                    <a:pos x="51" y="81"/>
                  </a:cxn>
                  <a:cxn ang="0">
                    <a:pos x="51" y="81"/>
                  </a:cxn>
                  <a:cxn ang="0">
                    <a:pos x="65" y="59"/>
                  </a:cxn>
                  <a:cxn ang="0">
                    <a:pos x="79" y="38"/>
                  </a:cxn>
                  <a:cxn ang="0">
                    <a:pos x="79" y="38"/>
                  </a:cxn>
                  <a:cxn ang="0">
                    <a:pos x="91" y="23"/>
                  </a:cxn>
                  <a:cxn ang="0">
                    <a:pos x="96" y="15"/>
                  </a:cxn>
                  <a:cxn ang="0">
                    <a:pos x="98" y="11"/>
                  </a:cxn>
                  <a:cxn ang="0">
                    <a:pos x="99" y="6"/>
                  </a:cxn>
                  <a:cxn ang="0">
                    <a:pos x="99" y="6"/>
                  </a:cxn>
                  <a:cxn ang="0">
                    <a:pos x="99" y="4"/>
                  </a:cxn>
                  <a:cxn ang="0">
                    <a:pos x="98" y="2"/>
                  </a:cxn>
                  <a:cxn ang="0">
                    <a:pos x="97" y="1"/>
                  </a:cxn>
                  <a:cxn ang="0">
                    <a:pos x="95" y="0"/>
                  </a:cxn>
                  <a:cxn ang="0">
                    <a:pos x="94" y="0"/>
                  </a:cxn>
                  <a:cxn ang="0">
                    <a:pos x="92" y="0"/>
                  </a:cxn>
                  <a:cxn ang="0">
                    <a:pos x="91" y="2"/>
                  </a:cxn>
                  <a:cxn ang="0">
                    <a:pos x="90" y="3"/>
                  </a:cxn>
                  <a:cxn ang="0">
                    <a:pos x="90" y="3"/>
                  </a:cxn>
                </a:cxnLst>
                <a:rect l="0" t="0" r="r" b="b"/>
                <a:pathLst>
                  <a:path w="99" h="161">
                    <a:moveTo>
                      <a:pt x="90" y="3"/>
                    </a:moveTo>
                    <a:lnTo>
                      <a:pt x="90" y="3"/>
                    </a:lnTo>
                    <a:lnTo>
                      <a:pt x="89" y="9"/>
                    </a:lnTo>
                    <a:lnTo>
                      <a:pt x="86" y="13"/>
                    </a:lnTo>
                    <a:lnTo>
                      <a:pt x="79" y="23"/>
                    </a:lnTo>
                    <a:lnTo>
                      <a:pt x="67" y="41"/>
                    </a:lnTo>
                    <a:lnTo>
                      <a:pt x="67" y="41"/>
                    </a:lnTo>
                    <a:lnTo>
                      <a:pt x="53" y="61"/>
                    </a:lnTo>
                    <a:lnTo>
                      <a:pt x="38" y="83"/>
                    </a:lnTo>
                    <a:lnTo>
                      <a:pt x="38" y="83"/>
                    </a:lnTo>
                    <a:lnTo>
                      <a:pt x="33" y="94"/>
                    </a:lnTo>
                    <a:lnTo>
                      <a:pt x="28" y="107"/>
                    </a:lnTo>
                    <a:lnTo>
                      <a:pt x="23" y="119"/>
                    </a:lnTo>
                    <a:lnTo>
                      <a:pt x="20" y="124"/>
                    </a:lnTo>
                    <a:lnTo>
                      <a:pt x="15" y="129"/>
                    </a:lnTo>
                    <a:lnTo>
                      <a:pt x="15" y="129"/>
                    </a:lnTo>
                    <a:lnTo>
                      <a:pt x="10" y="136"/>
                    </a:lnTo>
                    <a:lnTo>
                      <a:pt x="6" y="142"/>
                    </a:lnTo>
                    <a:lnTo>
                      <a:pt x="3" y="148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7"/>
                    </a:lnTo>
                    <a:lnTo>
                      <a:pt x="0" y="159"/>
                    </a:lnTo>
                    <a:lnTo>
                      <a:pt x="1" y="160"/>
                    </a:lnTo>
                    <a:lnTo>
                      <a:pt x="3" y="161"/>
                    </a:lnTo>
                    <a:lnTo>
                      <a:pt x="6" y="160"/>
                    </a:lnTo>
                    <a:lnTo>
                      <a:pt x="8" y="159"/>
                    </a:lnTo>
                    <a:lnTo>
                      <a:pt x="9" y="158"/>
                    </a:lnTo>
                    <a:lnTo>
                      <a:pt x="9" y="158"/>
                    </a:lnTo>
                    <a:lnTo>
                      <a:pt x="13" y="149"/>
                    </a:lnTo>
                    <a:lnTo>
                      <a:pt x="20" y="141"/>
                    </a:lnTo>
                    <a:lnTo>
                      <a:pt x="26" y="132"/>
                    </a:lnTo>
                    <a:lnTo>
                      <a:pt x="31" y="123"/>
                    </a:lnTo>
                    <a:lnTo>
                      <a:pt x="31" y="123"/>
                    </a:lnTo>
                    <a:lnTo>
                      <a:pt x="40" y="101"/>
                    </a:lnTo>
                    <a:lnTo>
                      <a:pt x="45" y="91"/>
                    </a:lnTo>
                    <a:lnTo>
                      <a:pt x="51" y="81"/>
                    </a:lnTo>
                    <a:lnTo>
                      <a:pt x="51" y="81"/>
                    </a:lnTo>
                    <a:lnTo>
                      <a:pt x="65" y="5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91" y="23"/>
                    </a:lnTo>
                    <a:lnTo>
                      <a:pt x="96" y="15"/>
                    </a:lnTo>
                    <a:lnTo>
                      <a:pt x="98" y="11"/>
                    </a:lnTo>
                    <a:lnTo>
                      <a:pt x="99" y="6"/>
                    </a:lnTo>
                    <a:lnTo>
                      <a:pt x="99" y="6"/>
                    </a:lnTo>
                    <a:lnTo>
                      <a:pt x="99" y="4"/>
                    </a:lnTo>
                    <a:lnTo>
                      <a:pt x="98" y="2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91" y="2"/>
                    </a:lnTo>
                    <a:lnTo>
                      <a:pt x="90" y="3"/>
                    </a:lnTo>
                    <a:lnTo>
                      <a:pt x="9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7" name="chenying0907 895"/>
              <p:cNvSpPr/>
              <p:nvPr/>
            </p:nvSpPr>
            <p:spPr bwMode="auto">
              <a:xfrm>
                <a:off x="4678363" y="1439863"/>
                <a:ext cx="60325" cy="100013"/>
              </a:xfrm>
              <a:custGeom>
                <a:avLst/>
                <a:gdLst/>
                <a:ahLst/>
                <a:cxnLst>
                  <a:cxn ang="0">
                    <a:pos x="106" y="1"/>
                  </a:cxn>
                  <a:cxn ang="0">
                    <a:pos x="106" y="1"/>
                  </a:cxn>
                  <a:cxn ang="0">
                    <a:pos x="89" y="20"/>
                  </a:cxn>
                  <a:cxn ang="0">
                    <a:pos x="74" y="41"/>
                  </a:cxn>
                  <a:cxn ang="0">
                    <a:pos x="59" y="62"/>
                  </a:cxn>
                  <a:cxn ang="0">
                    <a:pos x="53" y="73"/>
                  </a:cxn>
                  <a:cxn ang="0">
                    <a:pos x="47" y="84"/>
                  </a:cxn>
                  <a:cxn ang="0">
                    <a:pos x="47" y="84"/>
                  </a:cxn>
                  <a:cxn ang="0">
                    <a:pos x="35" y="109"/>
                  </a:cxn>
                  <a:cxn ang="0">
                    <a:pos x="23" y="133"/>
                  </a:cxn>
                  <a:cxn ang="0">
                    <a:pos x="13" y="158"/>
                  </a:cxn>
                  <a:cxn ang="0">
                    <a:pos x="0" y="183"/>
                  </a:cxn>
                  <a:cxn ang="0">
                    <a:pos x="0" y="183"/>
                  </a:cxn>
                  <a:cxn ang="0">
                    <a:pos x="0" y="184"/>
                  </a:cxn>
                  <a:cxn ang="0">
                    <a:pos x="0" y="186"/>
                  </a:cxn>
                  <a:cxn ang="0">
                    <a:pos x="1" y="188"/>
                  </a:cxn>
                  <a:cxn ang="0">
                    <a:pos x="3" y="189"/>
                  </a:cxn>
                  <a:cxn ang="0">
                    <a:pos x="5" y="189"/>
                  </a:cxn>
                  <a:cxn ang="0">
                    <a:pos x="6" y="189"/>
                  </a:cxn>
                  <a:cxn ang="0">
                    <a:pos x="8" y="189"/>
                  </a:cxn>
                  <a:cxn ang="0">
                    <a:pos x="9" y="187"/>
                  </a:cxn>
                  <a:cxn ang="0">
                    <a:pos x="9" y="187"/>
                  </a:cxn>
                  <a:cxn ang="0">
                    <a:pos x="19" y="166"/>
                  </a:cxn>
                  <a:cxn ang="0">
                    <a:pos x="28" y="144"/>
                  </a:cxn>
                  <a:cxn ang="0">
                    <a:pos x="38" y="124"/>
                  </a:cxn>
                  <a:cxn ang="0">
                    <a:pos x="48" y="103"/>
                  </a:cxn>
                  <a:cxn ang="0">
                    <a:pos x="48" y="103"/>
                  </a:cxn>
                  <a:cxn ang="0">
                    <a:pos x="62" y="78"/>
                  </a:cxn>
                  <a:cxn ang="0">
                    <a:pos x="78" y="53"/>
                  </a:cxn>
                  <a:cxn ang="0">
                    <a:pos x="94" y="31"/>
                  </a:cxn>
                  <a:cxn ang="0">
                    <a:pos x="112" y="8"/>
                  </a:cxn>
                  <a:cxn ang="0">
                    <a:pos x="112" y="8"/>
                  </a:cxn>
                  <a:cxn ang="0">
                    <a:pos x="113" y="6"/>
                  </a:cxn>
                  <a:cxn ang="0">
                    <a:pos x="113" y="4"/>
                  </a:cxn>
                  <a:cxn ang="0">
                    <a:pos x="112" y="1"/>
                  </a:cxn>
                  <a:cxn ang="0">
                    <a:pos x="111" y="0"/>
                  </a:cxn>
                  <a:cxn ang="0">
                    <a:pos x="109" y="0"/>
                  </a:cxn>
                  <a:cxn ang="0">
                    <a:pos x="107" y="0"/>
                  </a:cxn>
                  <a:cxn ang="0">
                    <a:pos x="106" y="1"/>
                  </a:cxn>
                  <a:cxn ang="0">
                    <a:pos x="106" y="1"/>
                  </a:cxn>
                </a:cxnLst>
                <a:rect l="0" t="0" r="r" b="b"/>
                <a:pathLst>
                  <a:path w="113" h="189">
                    <a:moveTo>
                      <a:pt x="106" y="1"/>
                    </a:moveTo>
                    <a:lnTo>
                      <a:pt x="106" y="1"/>
                    </a:lnTo>
                    <a:lnTo>
                      <a:pt x="89" y="20"/>
                    </a:lnTo>
                    <a:lnTo>
                      <a:pt x="74" y="41"/>
                    </a:lnTo>
                    <a:lnTo>
                      <a:pt x="59" y="62"/>
                    </a:lnTo>
                    <a:lnTo>
                      <a:pt x="53" y="73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35" y="109"/>
                    </a:lnTo>
                    <a:lnTo>
                      <a:pt x="23" y="133"/>
                    </a:lnTo>
                    <a:lnTo>
                      <a:pt x="13" y="158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1" y="188"/>
                    </a:lnTo>
                    <a:lnTo>
                      <a:pt x="3" y="189"/>
                    </a:lnTo>
                    <a:lnTo>
                      <a:pt x="5" y="189"/>
                    </a:lnTo>
                    <a:lnTo>
                      <a:pt x="6" y="189"/>
                    </a:lnTo>
                    <a:lnTo>
                      <a:pt x="8" y="189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19" y="166"/>
                    </a:lnTo>
                    <a:lnTo>
                      <a:pt x="28" y="144"/>
                    </a:lnTo>
                    <a:lnTo>
                      <a:pt x="38" y="124"/>
                    </a:lnTo>
                    <a:lnTo>
                      <a:pt x="48" y="103"/>
                    </a:lnTo>
                    <a:lnTo>
                      <a:pt x="48" y="103"/>
                    </a:lnTo>
                    <a:lnTo>
                      <a:pt x="62" y="78"/>
                    </a:lnTo>
                    <a:lnTo>
                      <a:pt x="78" y="53"/>
                    </a:lnTo>
                    <a:lnTo>
                      <a:pt x="94" y="31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3" y="6"/>
                    </a:lnTo>
                    <a:lnTo>
                      <a:pt x="113" y="4"/>
                    </a:lnTo>
                    <a:lnTo>
                      <a:pt x="112" y="1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6" y="1"/>
                    </a:lnTo>
                    <a:lnTo>
                      <a:pt x="106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8" name="chenying0907 896"/>
              <p:cNvSpPr/>
              <p:nvPr/>
            </p:nvSpPr>
            <p:spPr bwMode="auto">
              <a:xfrm>
                <a:off x="4706938" y="1471613"/>
                <a:ext cx="66675" cy="10636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0" y="2"/>
                  </a:cxn>
                  <a:cxn ang="0">
                    <a:pos x="112" y="12"/>
                  </a:cxn>
                  <a:cxn ang="0">
                    <a:pos x="104" y="23"/>
                  </a:cxn>
                  <a:cxn ang="0">
                    <a:pos x="90" y="46"/>
                  </a:cxn>
                  <a:cxn ang="0">
                    <a:pos x="77" y="70"/>
                  </a:cxn>
                  <a:cxn ang="0">
                    <a:pos x="62" y="93"/>
                  </a:cxn>
                  <a:cxn ang="0">
                    <a:pos x="62" y="93"/>
                  </a:cxn>
                  <a:cxn ang="0">
                    <a:pos x="32" y="138"/>
                  </a:cxn>
                  <a:cxn ang="0">
                    <a:pos x="18" y="162"/>
                  </a:cxn>
                  <a:cxn ang="0">
                    <a:pos x="4" y="186"/>
                  </a:cxn>
                  <a:cxn ang="0">
                    <a:pos x="4" y="186"/>
                  </a:cxn>
                  <a:cxn ang="0">
                    <a:pos x="1" y="187"/>
                  </a:cxn>
                  <a:cxn ang="0">
                    <a:pos x="0" y="188"/>
                  </a:cxn>
                  <a:cxn ang="0">
                    <a:pos x="0" y="190"/>
                  </a:cxn>
                  <a:cxn ang="0">
                    <a:pos x="0" y="195"/>
                  </a:cxn>
                  <a:cxn ang="0">
                    <a:pos x="0" y="195"/>
                  </a:cxn>
                  <a:cxn ang="0">
                    <a:pos x="1" y="198"/>
                  </a:cxn>
                  <a:cxn ang="0">
                    <a:pos x="4" y="199"/>
                  </a:cxn>
                  <a:cxn ang="0">
                    <a:pos x="6" y="199"/>
                  </a:cxn>
                  <a:cxn ang="0">
                    <a:pos x="8" y="198"/>
                  </a:cxn>
                  <a:cxn ang="0">
                    <a:pos x="9" y="197"/>
                  </a:cxn>
                  <a:cxn ang="0">
                    <a:pos x="9" y="197"/>
                  </a:cxn>
                  <a:cxn ang="0">
                    <a:pos x="22" y="174"/>
                  </a:cxn>
                  <a:cxn ang="0">
                    <a:pos x="35" y="154"/>
                  </a:cxn>
                  <a:cxn ang="0">
                    <a:pos x="63" y="110"/>
                  </a:cxn>
                  <a:cxn ang="0">
                    <a:pos x="63" y="110"/>
                  </a:cxn>
                  <a:cxn ang="0">
                    <a:pos x="79" y="84"/>
                  </a:cxn>
                  <a:cxn ang="0">
                    <a:pos x="93" y="59"/>
                  </a:cxn>
                  <a:cxn ang="0">
                    <a:pos x="110" y="33"/>
                  </a:cxn>
                  <a:cxn ang="0">
                    <a:pos x="118" y="20"/>
                  </a:cxn>
                  <a:cxn ang="0">
                    <a:pos x="127" y="8"/>
                  </a:cxn>
                  <a:cxn ang="0">
                    <a:pos x="127" y="8"/>
                  </a:cxn>
                  <a:cxn ang="0">
                    <a:pos x="128" y="7"/>
                  </a:cxn>
                  <a:cxn ang="0">
                    <a:pos x="128" y="5"/>
                  </a:cxn>
                  <a:cxn ang="0">
                    <a:pos x="126" y="2"/>
                  </a:cxn>
                  <a:cxn ang="0">
                    <a:pos x="125" y="1"/>
                  </a:cxn>
                  <a:cxn ang="0">
                    <a:pos x="123" y="0"/>
                  </a:cxn>
                  <a:cxn ang="0">
                    <a:pos x="122" y="1"/>
                  </a:cxn>
                  <a:cxn ang="0">
                    <a:pos x="120" y="2"/>
                  </a:cxn>
                  <a:cxn ang="0">
                    <a:pos x="120" y="2"/>
                  </a:cxn>
                </a:cxnLst>
                <a:rect l="0" t="0" r="r" b="b"/>
                <a:pathLst>
                  <a:path w="128" h="199">
                    <a:moveTo>
                      <a:pt x="120" y="2"/>
                    </a:moveTo>
                    <a:lnTo>
                      <a:pt x="120" y="2"/>
                    </a:lnTo>
                    <a:lnTo>
                      <a:pt x="112" y="12"/>
                    </a:lnTo>
                    <a:lnTo>
                      <a:pt x="104" y="23"/>
                    </a:lnTo>
                    <a:lnTo>
                      <a:pt x="90" y="46"/>
                    </a:lnTo>
                    <a:lnTo>
                      <a:pt x="77" y="70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2" y="138"/>
                    </a:lnTo>
                    <a:lnTo>
                      <a:pt x="18" y="162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1" y="187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0" y="195"/>
                    </a:lnTo>
                    <a:lnTo>
                      <a:pt x="0" y="195"/>
                    </a:lnTo>
                    <a:lnTo>
                      <a:pt x="1" y="198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8" y="198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22" y="174"/>
                    </a:lnTo>
                    <a:lnTo>
                      <a:pt x="35" y="154"/>
                    </a:lnTo>
                    <a:lnTo>
                      <a:pt x="63" y="110"/>
                    </a:lnTo>
                    <a:lnTo>
                      <a:pt x="63" y="110"/>
                    </a:lnTo>
                    <a:lnTo>
                      <a:pt x="79" y="84"/>
                    </a:lnTo>
                    <a:lnTo>
                      <a:pt x="93" y="59"/>
                    </a:lnTo>
                    <a:lnTo>
                      <a:pt x="110" y="33"/>
                    </a:lnTo>
                    <a:lnTo>
                      <a:pt x="118" y="20"/>
                    </a:lnTo>
                    <a:lnTo>
                      <a:pt x="127" y="8"/>
                    </a:lnTo>
                    <a:lnTo>
                      <a:pt x="127" y="8"/>
                    </a:lnTo>
                    <a:lnTo>
                      <a:pt x="128" y="7"/>
                    </a:lnTo>
                    <a:lnTo>
                      <a:pt x="128" y="5"/>
                    </a:lnTo>
                    <a:lnTo>
                      <a:pt x="126" y="2"/>
                    </a:lnTo>
                    <a:lnTo>
                      <a:pt x="125" y="1"/>
                    </a:lnTo>
                    <a:lnTo>
                      <a:pt x="123" y="0"/>
                    </a:lnTo>
                    <a:lnTo>
                      <a:pt x="122" y="1"/>
                    </a:lnTo>
                    <a:lnTo>
                      <a:pt x="120" y="2"/>
                    </a:lnTo>
                    <a:lnTo>
                      <a:pt x="12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09" name="chenying0907 897"/>
              <p:cNvSpPr/>
              <p:nvPr/>
            </p:nvSpPr>
            <p:spPr bwMode="auto">
              <a:xfrm>
                <a:off x="4729163" y="1522413"/>
                <a:ext cx="65088" cy="112713"/>
              </a:xfrm>
              <a:custGeom>
                <a:avLst/>
                <a:gdLst/>
                <a:ahLst/>
                <a:cxnLst>
                  <a:cxn ang="0">
                    <a:pos x="115" y="4"/>
                  </a:cxn>
                  <a:cxn ang="0">
                    <a:pos x="115" y="4"/>
                  </a:cxn>
                  <a:cxn ang="0">
                    <a:pos x="110" y="18"/>
                  </a:cxn>
                  <a:cxn ang="0">
                    <a:pos x="105" y="32"/>
                  </a:cxn>
                  <a:cxn ang="0">
                    <a:pos x="99" y="45"/>
                  </a:cxn>
                  <a:cxn ang="0">
                    <a:pos x="91" y="59"/>
                  </a:cxn>
                  <a:cxn ang="0">
                    <a:pos x="77" y="85"/>
                  </a:cxn>
                  <a:cxn ang="0">
                    <a:pos x="63" y="111"/>
                  </a:cxn>
                  <a:cxn ang="0">
                    <a:pos x="63" y="111"/>
                  </a:cxn>
                  <a:cxn ang="0">
                    <a:pos x="56" y="124"/>
                  </a:cxn>
                  <a:cxn ang="0">
                    <a:pos x="49" y="137"/>
                  </a:cxn>
                  <a:cxn ang="0">
                    <a:pos x="35" y="162"/>
                  </a:cxn>
                  <a:cxn ang="0">
                    <a:pos x="35" y="162"/>
                  </a:cxn>
                  <a:cxn ang="0">
                    <a:pos x="26" y="173"/>
                  </a:cxn>
                  <a:cxn ang="0">
                    <a:pos x="18" y="185"/>
                  </a:cxn>
                  <a:cxn ang="0">
                    <a:pos x="10" y="195"/>
                  </a:cxn>
                  <a:cxn ang="0">
                    <a:pos x="1" y="206"/>
                  </a:cxn>
                  <a:cxn ang="0">
                    <a:pos x="1" y="206"/>
                  </a:cxn>
                  <a:cxn ang="0">
                    <a:pos x="0" y="208"/>
                  </a:cxn>
                  <a:cxn ang="0">
                    <a:pos x="1" y="210"/>
                  </a:cxn>
                  <a:cxn ang="0">
                    <a:pos x="1" y="212"/>
                  </a:cxn>
                  <a:cxn ang="0">
                    <a:pos x="4" y="213"/>
                  </a:cxn>
                  <a:cxn ang="0">
                    <a:pos x="5" y="214"/>
                  </a:cxn>
                  <a:cxn ang="0">
                    <a:pos x="7" y="214"/>
                  </a:cxn>
                  <a:cxn ang="0">
                    <a:pos x="9" y="213"/>
                  </a:cxn>
                  <a:cxn ang="0">
                    <a:pos x="10" y="212"/>
                  </a:cxn>
                  <a:cxn ang="0">
                    <a:pos x="10" y="212"/>
                  </a:cxn>
                  <a:cxn ang="0">
                    <a:pos x="18" y="200"/>
                  </a:cxn>
                  <a:cxn ang="0">
                    <a:pos x="26" y="189"/>
                  </a:cxn>
                  <a:cxn ang="0">
                    <a:pos x="35" y="178"/>
                  </a:cxn>
                  <a:cxn ang="0">
                    <a:pos x="42" y="167"/>
                  </a:cxn>
                  <a:cxn ang="0">
                    <a:pos x="42" y="167"/>
                  </a:cxn>
                  <a:cxn ang="0">
                    <a:pos x="59" y="138"/>
                  </a:cxn>
                  <a:cxn ang="0">
                    <a:pos x="75" y="109"/>
                  </a:cxn>
                  <a:cxn ang="0">
                    <a:pos x="75" y="109"/>
                  </a:cxn>
                  <a:cxn ang="0">
                    <a:pos x="88" y="83"/>
                  </a:cxn>
                  <a:cxn ang="0">
                    <a:pos x="102" y="59"/>
                  </a:cxn>
                  <a:cxn ang="0">
                    <a:pos x="109" y="46"/>
                  </a:cxn>
                  <a:cxn ang="0">
                    <a:pos x="114" y="33"/>
                  </a:cxn>
                  <a:cxn ang="0">
                    <a:pos x="119" y="19"/>
                  </a:cxn>
                  <a:cxn ang="0">
                    <a:pos x="124" y="6"/>
                  </a:cxn>
                  <a:cxn ang="0">
                    <a:pos x="124" y="6"/>
                  </a:cxn>
                  <a:cxn ang="0">
                    <a:pos x="124" y="4"/>
                  </a:cxn>
                  <a:cxn ang="0">
                    <a:pos x="123" y="3"/>
                  </a:cxn>
                  <a:cxn ang="0">
                    <a:pos x="122" y="1"/>
                  </a:cxn>
                  <a:cxn ang="0">
                    <a:pos x="120" y="1"/>
                  </a:cxn>
                  <a:cxn ang="0">
                    <a:pos x="119" y="0"/>
                  </a:cxn>
                  <a:cxn ang="0">
                    <a:pos x="117" y="1"/>
                  </a:cxn>
                  <a:cxn ang="0">
                    <a:pos x="116" y="2"/>
                  </a:cxn>
                  <a:cxn ang="0">
                    <a:pos x="115" y="4"/>
                  </a:cxn>
                  <a:cxn ang="0">
                    <a:pos x="115" y="4"/>
                  </a:cxn>
                </a:cxnLst>
                <a:rect l="0" t="0" r="r" b="b"/>
                <a:pathLst>
                  <a:path w="124" h="214">
                    <a:moveTo>
                      <a:pt x="115" y="4"/>
                    </a:moveTo>
                    <a:lnTo>
                      <a:pt x="115" y="4"/>
                    </a:lnTo>
                    <a:lnTo>
                      <a:pt x="110" y="18"/>
                    </a:lnTo>
                    <a:lnTo>
                      <a:pt x="105" y="32"/>
                    </a:lnTo>
                    <a:lnTo>
                      <a:pt x="99" y="45"/>
                    </a:lnTo>
                    <a:lnTo>
                      <a:pt x="91" y="59"/>
                    </a:lnTo>
                    <a:lnTo>
                      <a:pt x="77" y="85"/>
                    </a:lnTo>
                    <a:lnTo>
                      <a:pt x="63" y="111"/>
                    </a:lnTo>
                    <a:lnTo>
                      <a:pt x="63" y="111"/>
                    </a:lnTo>
                    <a:lnTo>
                      <a:pt x="56" y="124"/>
                    </a:lnTo>
                    <a:lnTo>
                      <a:pt x="49" y="137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26" y="173"/>
                    </a:lnTo>
                    <a:lnTo>
                      <a:pt x="18" y="185"/>
                    </a:lnTo>
                    <a:lnTo>
                      <a:pt x="10" y="195"/>
                    </a:lnTo>
                    <a:lnTo>
                      <a:pt x="1" y="206"/>
                    </a:lnTo>
                    <a:lnTo>
                      <a:pt x="1" y="206"/>
                    </a:lnTo>
                    <a:lnTo>
                      <a:pt x="0" y="208"/>
                    </a:lnTo>
                    <a:lnTo>
                      <a:pt x="1" y="210"/>
                    </a:lnTo>
                    <a:lnTo>
                      <a:pt x="1" y="212"/>
                    </a:lnTo>
                    <a:lnTo>
                      <a:pt x="4" y="213"/>
                    </a:lnTo>
                    <a:lnTo>
                      <a:pt x="5" y="214"/>
                    </a:lnTo>
                    <a:lnTo>
                      <a:pt x="7" y="214"/>
                    </a:lnTo>
                    <a:lnTo>
                      <a:pt x="9" y="213"/>
                    </a:lnTo>
                    <a:lnTo>
                      <a:pt x="10" y="212"/>
                    </a:lnTo>
                    <a:lnTo>
                      <a:pt x="10" y="212"/>
                    </a:lnTo>
                    <a:lnTo>
                      <a:pt x="18" y="200"/>
                    </a:lnTo>
                    <a:lnTo>
                      <a:pt x="26" y="189"/>
                    </a:lnTo>
                    <a:lnTo>
                      <a:pt x="35" y="178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59" y="138"/>
                    </a:lnTo>
                    <a:lnTo>
                      <a:pt x="75" y="109"/>
                    </a:lnTo>
                    <a:lnTo>
                      <a:pt x="75" y="109"/>
                    </a:lnTo>
                    <a:lnTo>
                      <a:pt x="88" y="83"/>
                    </a:lnTo>
                    <a:lnTo>
                      <a:pt x="102" y="59"/>
                    </a:lnTo>
                    <a:lnTo>
                      <a:pt x="109" y="46"/>
                    </a:lnTo>
                    <a:lnTo>
                      <a:pt x="114" y="33"/>
                    </a:lnTo>
                    <a:lnTo>
                      <a:pt x="119" y="19"/>
                    </a:lnTo>
                    <a:lnTo>
                      <a:pt x="124" y="6"/>
                    </a:lnTo>
                    <a:lnTo>
                      <a:pt x="124" y="6"/>
                    </a:lnTo>
                    <a:lnTo>
                      <a:pt x="124" y="4"/>
                    </a:lnTo>
                    <a:lnTo>
                      <a:pt x="123" y="3"/>
                    </a:lnTo>
                    <a:lnTo>
                      <a:pt x="122" y="1"/>
                    </a:lnTo>
                    <a:lnTo>
                      <a:pt x="120" y="1"/>
                    </a:lnTo>
                    <a:lnTo>
                      <a:pt x="119" y="0"/>
                    </a:lnTo>
                    <a:lnTo>
                      <a:pt x="117" y="1"/>
                    </a:lnTo>
                    <a:lnTo>
                      <a:pt x="116" y="2"/>
                    </a:lnTo>
                    <a:lnTo>
                      <a:pt x="115" y="4"/>
                    </a:lnTo>
                    <a:lnTo>
                      <a:pt x="115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0" name="chenying0907 898"/>
              <p:cNvSpPr/>
              <p:nvPr/>
            </p:nvSpPr>
            <p:spPr bwMode="auto">
              <a:xfrm>
                <a:off x="4733925" y="1582738"/>
                <a:ext cx="63500" cy="107950"/>
              </a:xfrm>
              <a:custGeom>
                <a:avLst/>
                <a:gdLst/>
                <a:ahLst/>
                <a:cxnLst>
                  <a:cxn ang="0">
                    <a:pos x="109" y="2"/>
                  </a:cxn>
                  <a:cxn ang="0">
                    <a:pos x="109" y="2"/>
                  </a:cxn>
                  <a:cxn ang="0">
                    <a:pos x="101" y="14"/>
                  </a:cxn>
                  <a:cxn ang="0">
                    <a:pos x="94" y="25"/>
                  </a:cxn>
                  <a:cxn ang="0">
                    <a:pos x="80" y="48"/>
                  </a:cxn>
                  <a:cxn ang="0">
                    <a:pos x="68" y="73"/>
                  </a:cxn>
                  <a:cxn ang="0">
                    <a:pos x="57" y="99"/>
                  </a:cxn>
                  <a:cxn ang="0">
                    <a:pos x="57" y="99"/>
                  </a:cxn>
                  <a:cxn ang="0">
                    <a:pos x="50" y="111"/>
                  </a:cxn>
                  <a:cxn ang="0">
                    <a:pos x="44" y="123"/>
                  </a:cxn>
                  <a:cxn ang="0">
                    <a:pos x="29" y="148"/>
                  </a:cxn>
                  <a:cxn ang="0">
                    <a:pos x="14" y="173"/>
                  </a:cxn>
                  <a:cxn ang="0">
                    <a:pos x="7" y="185"/>
                  </a:cxn>
                  <a:cxn ang="0">
                    <a:pos x="0" y="198"/>
                  </a:cxn>
                  <a:cxn ang="0">
                    <a:pos x="0" y="198"/>
                  </a:cxn>
                  <a:cxn ang="0">
                    <a:pos x="0" y="200"/>
                  </a:cxn>
                  <a:cxn ang="0">
                    <a:pos x="0" y="202"/>
                  </a:cxn>
                  <a:cxn ang="0">
                    <a:pos x="1" y="203"/>
                  </a:cxn>
                  <a:cxn ang="0">
                    <a:pos x="2" y="204"/>
                  </a:cxn>
                  <a:cxn ang="0">
                    <a:pos x="4" y="205"/>
                  </a:cxn>
                  <a:cxn ang="0">
                    <a:pos x="5" y="205"/>
                  </a:cxn>
                  <a:cxn ang="0">
                    <a:pos x="7" y="204"/>
                  </a:cxn>
                  <a:cxn ang="0">
                    <a:pos x="8" y="203"/>
                  </a:cxn>
                  <a:cxn ang="0">
                    <a:pos x="8" y="203"/>
                  </a:cxn>
                  <a:cxn ang="0">
                    <a:pos x="19" y="180"/>
                  </a:cxn>
                  <a:cxn ang="0">
                    <a:pos x="32" y="158"/>
                  </a:cxn>
                  <a:cxn ang="0">
                    <a:pos x="58" y="116"/>
                  </a:cxn>
                  <a:cxn ang="0">
                    <a:pos x="58" y="116"/>
                  </a:cxn>
                  <a:cxn ang="0">
                    <a:pos x="65" y="103"/>
                  </a:cxn>
                  <a:cxn ang="0">
                    <a:pos x="72" y="89"/>
                  </a:cxn>
                  <a:cxn ang="0">
                    <a:pos x="84" y="61"/>
                  </a:cxn>
                  <a:cxn ang="0">
                    <a:pos x="92" y="48"/>
                  </a:cxn>
                  <a:cxn ang="0">
                    <a:pos x="99" y="34"/>
                  </a:cxn>
                  <a:cxn ang="0">
                    <a:pos x="107" y="21"/>
                  </a:cxn>
                  <a:cxn ang="0">
                    <a:pos x="116" y="9"/>
                  </a:cxn>
                  <a:cxn ang="0">
                    <a:pos x="116" y="9"/>
                  </a:cxn>
                  <a:cxn ang="0">
                    <a:pos x="118" y="8"/>
                  </a:cxn>
                  <a:cxn ang="0">
                    <a:pos x="118" y="6"/>
                  </a:cxn>
                  <a:cxn ang="0">
                    <a:pos x="115" y="2"/>
                  </a:cxn>
                  <a:cxn ang="0">
                    <a:pos x="114" y="1"/>
                  </a:cxn>
                  <a:cxn ang="0">
                    <a:pos x="113" y="0"/>
                  </a:cxn>
                  <a:cxn ang="0">
                    <a:pos x="111" y="1"/>
                  </a:cxn>
                  <a:cxn ang="0">
                    <a:pos x="109" y="2"/>
                  </a:cxn>
                  <a:cxn ang="0">
                    <a:pos x="109" y="2"/>
                  </a:cxn>
                </a:cxnLst>
                <a:rect l="0" t="0" r="r" b="b"/>
                <a:pathLst>
                  <a:path w="118" h="205">
                    <a:moveTo>
                      <a:pt x="109" y="2"/>
                    </a:moveTo>
                    <a:lnTo>
                      <a:pt x="109" y="2"/>
                    </a:lnTo>
                    <a:lnTo>
                      <a:pt x="101" y="14"/>
                    </a:lnTo>
                    <a:lnTo>
                      <a:pt x="94" y="25"/>
                    </a:lnTo>
                    <a:lnTo>
                      <a:pt x="80" y="48"/>
                    </a:lnTo>
                    <a:lnTo>
                      <a:pt x="68" y="73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0" y="111"/>
                    </a:lnTo>
                    <a:lnTo>
                      <a:pt x="44" y="123"/>
                    </a:lnTo>
                    <a:lnTo>
                      <a:pt x="29" y="148"/>
                    </a:lnTo>
                    <a:lnTo>
                      <a:pt x="14" y="173"/>
                    </a:lnTo>
                    <a:lnTo>
                      <a:pt x="7" y="185"/>
                    </a:lnTo>
                    <a:lnTo>
                      <a:pt x="0" y="198"/>
                    </a:lnTo>
                    <a:lnTo>
                      <a:pt x="0" y="198"/>
                    </a:lnTo>
                    <a:lnTo>
                      <a:pt x="0" y="200"/>
                    </a:lnTo>
                    <a:lnTo>
                      <a:pt x="0" y="202"/>
                    </a:lnTo>
                    <a:lnTo>
                      <a:pt x="1" y="203"/>
                    </a:lnTo>
                    <a:lnTo>
                      <a:pt x="2" y="204"/>
                    </a:lnTo>
                    <a:lnTo>
                      <a:pt x="4" y="205"/>
                    </a:lnTo>
                    <a:lnTo>
                      <a:pt x="5" y="205"/>
                    </a:lnTo>
                    <a:lnTo>
                      <a:pt x="7" y="204"/>
                    </a:lnTo>
                    <a:lnTo>
                      <a:pt x="8" y="203"/>
                    </a:lnTo>
                    <a:lnTo>
                      <a:pt x="8" y="203"/>
                    </a:lnTo>
                    <a:lnTo>
                      <a:pt x="19" y="180"/>
                    </a:lnTo>
                    <a:lnTo>
                      <a:pt x="32" y="158"/>
                    </a:lnTo>
                    <a:lnTo>
                      <a:pt x="58" y="116"/>
                    </a:lnTo>
                    <a:lnTo>
                      <a:pt x="58" y="116"/>
                    </a:lnTo>
                    <a:lnTo>
                      <a:pt x="65" y="103"/>
                    </a:lnTo>
                    <a:lnTo>
                      <a:pt x="72" y="89"/>
                    </a:lnTo>
                    <a:lnTo>
                      <a:pt x="84" y="61"/>
                    </a:lnTo>
                    <a:lnTo>
                      <a:pt x="92" y="48"/>
                    </a:lnTo>
                    <a:lnTo>
                      <a:pt x="99" y="34"/>
                    </a:lnTo>
                    <a:lnTo>
                      <a:pt x="107" y="21"/>
                    </a:lnTo>
                    <a:lnTo>
                      <a:pt x="116" y="9"/>
                    </a:lnTo>
                    <a:lnTo>
                      <a:pt x="116" y="9"/>
                    </a:lnTo>
                    <a:lnTo>
                      <a:pt x="118" y="8"/>
                    </a:lnTo>
                    <a:lnTo>
                      <a:pt x="118" y="6"/>
                    </a:lnTo>
                    <a:lnTo>
                      <a:pt x="115" y="2"/>
                    </a:lnTo>
                    <a:lnTo>
                      <a:pt x="114" y="1"/>
                    </a:lnTo>
                    <a:lnTo>
                      <a:pt x="113" y="0"/>
                    </a:lnTo>
                    <a:lnTo>
                      <a:pt x="111" y="1"/>
                    </a:lnTo>
                    <a:lnTo>
                      <a:pt x="109" y="2"/>
                    </a:lnTo>
                    <a:lnTo>
                      <a:pt x="109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1" name="chenying0907 899"/>
              <p:cNvSpPr/>
              <p:nvPr/>
            </p:nvSpPr>
            <p:spPr bwMode="auto">
              <a:xfrm>
                <a:off x="4746625" y="1630363"/>
                <a:ext cx="68263" cy="120650"/>
              </a:xfrm>
              <a:custGeom>
                <a:avLst/>
                <a:gdLst/>
                <a:ahLst/>
                <a:cxnLst>
                  <a:cxn ang="0">
                    <a:pos x="119" y="3"/>
                  </a:cxn>
                  <a:cxn ang="0">
                    <a:pos x="119" y="3"/>
                  </a:cxn>
                  <a:cxn ang="0">
                    <a:pos x="118" y="10"/>
                  </a:cxn>
                  <a:cxn ang="0">
                    <a:pos x="116" y="16"/>
                  </a:cxn>
                  <a:cxn ang="0">
                    <a:pos x="109" y="29"/>
                  </a:cxn>
                  <a:cxn ang="0">
                    <a:pos x="96" y="54"/>
                  </a:cxn>
                  <a:cxn ang="0">
                    <a:pos x="96" y="54"/>
                  </a:cxn>
                  <a:cxn ang="0">
                    <a:pos x="86" y="69"/>
                  </a:cxn>
                  <a:cxn ang="0">
                    <a:pos x="77" y="84"/>
                  </a:cxn>
                  <a:cxn ang="0">
                    <a:pos x="58" y="112"/>
                  </a:cxn>
                  <a:cxn ang="0">
                    <a:pos x="58" y="112"/>
                  </a:cxn>
                  <a:cxn ang="0">
                    <a:pos x="43" y="137"/>
                  </a:cxn>
                  <a:cxn ang="0">
                    <a:pos x="27" y="161"/>
                  </a:cxn>
                  <a:cxn ang="0">
                    <a:pos x="20" y="174"/>
                  </a:cxn>
                  <a:cxn ang="0">
                    <a:pos x="14" y="187"/>
                  </a:cxn>
                  <a:cxn ang="0">
                    <a:pos x="9" y="201"/>
                  </a:cxn>
                  <a:cxn ang="0">
                    <a:pos x="4" y="214"/>
                  </a:cxn>
                  <a:cxn ang="0">
                    <a:pos x="4" y="214"/>
                  </a:cxn>
                  <a:cxn ang="0">
                    <a:pos x="2" y="215"/>
                  </a:cxn>
                  <a:cxn ang="0">
                    <a:pos x="0" y="218"/>
                  </a:cxn>
                  <a:cxn ang="0">
                    <a:pos x="0" y="222"/>
                  </a:cxn>
                  <a:cxn ang="0">
                    <a:pos x="0" y="222"/>
                  </a:cxn>
                  <a:cxn ang="0">
                    <a:pos x="2" y="224"/>
                  </a:cxn>
                  <a:cxn ang="0">
                    <a:pos x="3" y="226"/>
                  </a:cxn>
                  <a:cxn ang="0">
                    <a:pos x="5" y="228"/>
                  </a:cxn>
                  <a:cxn ang="0">
                    <a:pos x="9" y="226"/>
                  </a:cxn>
                  <a:cxn ang="0">
                    <a:pos x="10" y="225"/>
                  </a:cxn>
                  <a:cxn ang="0">
                    <a:pos x="10" y="224"/>
                  </a:cxn>
                  <a:cxn ang="0">
                    <a:pos x="10" y="224"/>
                  </a:cxn>
                  <a:cxn ang="0">
                    <a:pos x="15" y="208"/>
                  </a:cxn>
                  <a:cxn ang="0">
                    <a:pos x="22" y="192"/>
                  </a:cxn>
                  <a:cxn ang="0">
                    <a:pos x="29" y="176"/>
                  </a:cxn>
                  <a:cxn ang="0">
                    <a:pos x="39" y="160"/>
                  </a:cxn>
                  <a:cxn ang="0">
                    <a:pos x="57" y="130"/>
                  </a:cxn>
                  <a:cxn ang="0">
                    <a:pos x="76" y="101"/>
                  </a:cxn>
                  <a:cxn ang="0">
                    <a:pos x="76" y="101"/>
                  </a:cxn>
                  <a:cxn ang="0">
                    <a:pos x="94" y="74"/>
                  </a:cxn>
                  <a:cxn ang="0">
                    <a:pos x="103" y="59"/>
                  </a:cxn>
                  <a:cxn ang="0">
                    <a:pos x="111" y="44"/>
                  </a:cxn>
                  <a:cxn ang="0">
                    <a:pos x="111" y="44"/>
                  </a:cxn>
                  <a:cxn ang="0">
                    <a:pos x="116" y="34"/>
                  </a:cxn>
                  <a:cxn ang="0">
                    <a:pos x="121" y="25"/>
                  </a:cxn>
                  <a:cxn ang="0">
                    <a:pos x="125" y="16"/>
                  </a:cxn>
                  <a:cxn ang="0">
                    <a:pos x="128" y="12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129" y="4"/>
                  </a:cxn>
                  <a:cxn ang="0">
                    <a:pos x="128" y="2"/>
                  </a:cxn>
                  <a:cxn ang="0">
                    <a:pos x="124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20" y="1"/>
                  </a:cxn>
                  <a:cxn ang="0">
                    <a:pos x="119" y="3"/>
                  </a:cxn>
                  <a:cxn ang="0">
                    <a:pos x="119" y="3"/>
                  </a:cxn>
                </a:cxnLst>
                <a:rect l="0" t="0" r="r" b="b"/>
                <a:pathLst>
                  <a:path w="129" h="228">
                    <a:moveTo>
                      <a:pt x="119" y="3"/>
                    </a:moveTo>
                    <a:lnTo>
                      <a:pt x="119" y="3"/>
                    </a:lnTo>
                    <a:lnTo>
                      <a:pt x="118" y="10"/>
                    </a:lnTo>
                    <a:lnTo>
                      <a:pt x="116" y="16"/>
                    </a:lnTo>
                    <a:lnTo>
                      <a:pt x="109" y="29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86" y="69"/>
                    </a:lnTo>
                    <a:lnTo>
                      <a:pt x="77" y="84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43" y="137"/>
                    </a:lnTo>
                    <a:lnTo>
                      <a:pt x="27" y="161"/>
                    </a:lnTo>
                    <a:lnTo>
                      <a:pt x="20" y="174"/>
                    </a:lnTo>
                    <a:lnTo>
                      <a:pt x="14" y="187"/>
                    </a:lnTo>
                    <a:lnTo>
                      <a:pt x="9" y="201"/>
                    </a:lnTo>
                    <a:lnTo>
                      <a:pt x="4" y="214"/>
                    </a:lnTo>
                    <a:lnTo>
                      <a:pt x="4" y="214"/>
                    </a:lnTo>
                    <a:lnTo>
                      <a:pt x="2" y="215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2" y="224"/>
                    </a:lnTo>
                    <a:lnTo>
                      <a:pt x="3" y="226"/>
                    </a:lnTo>
                    <a:lnTo>
                      <a:pt x="5" y="228"/>
                    </a:lnTo>
                    <a:lnTo>
                      <a:pt x="9" y="226"/>
                    </a:lnTo>
                    <a:lnTo>
                      <a:pt x="10" y="225"/>
                    </a:lnTo>
                    <a:lnTo>
                      <a:pt x="10" y="224"/>
                    </a:lnTo>
                    <a:lnTo>
                      <a:pt x="10" y="224"/>
                    </a:lnTo>
                    <a:lnTo>
                      <a:pt x="15" y="208"/>
                    </a:lnTo>
                    <a:lnTo>
                      <a:pt x="22" y="192"/>
                    </a:lnTo>
                    <a:lnTo>
                      <a:pt x="29" y="176"/>
                    </a:lnTo>
                    <a:lnTo>
                      <a:pt x="39" y="160"/>
                    </a:lnTo>
                    <a:lnTo>
                      <a:pt x="57" y="130"/>
                    </a:lnTo>
                    <a:lnTo>
                      <a:pt x="76" y="101"/>
                    </a:lnTo>
                    <a:lnTo>
                      <a:pt x="76" y="101"/>
                    </a:lnTo>
                    <a:lnTo>
                      <a:pt x="94" y="74"/>
                    </a:lnTo>
                    <a:lnTo>
                      <a:pt x="103" y="59"/>
                    </a:lnTo>
                    <a:lnTo>
                      <a:pt x="111" y="44"/>
                    </a:lnTo>
                    <a:lnTo>
                      <a:pt x="111" y="44"/>
                    </a:lnTo>
                    <a:lnTo>
                      <a:pt x="116" y="34"/>
                    </a:lnTo>
                    <a:lnTo>
                      <a:pt x="121" y="25"/>
                    </a:lnTo>
                    <a:lnTo>
                      <a:pt x="125" y="16"/>
                    </a:lnTo>
                    <a:lnTo>
                      <a:pt x="128" y="12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28" y="2"/>
                    </a:lnTo>
                    <a:lnTo>
                      <a:pt x="124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20" y="1"/>
                    </a:lnTo>
                    <a:lnTo>
                      <a:pt x="119" y="3"/>
                    </a:lnTo>
                    <a:lnTo>
                      <a:pt x="1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2" name="chenying0907 900"/>
              <p:cNvSpPr/>
              <p:nvPr/>
            </p:nvSpPr>
            <p:spPr bwMode="auto">
              <a:xfrm>
                <a:off x="4746625" y="1685925"/>
                <a:ext cx="85725" cy="127000"/>
              </a:xfrm>
              <a:custGeom>
                <a:avLst/>
                <a:gdLst/>
                <a:ahLst/>
                <a:cxnLst>
                  <a:cxn ang="0">
                    <a:pos x="153" y="2"/>
                  </a:cxn>
                  <a:cxn ang="0">
                    <a:pos x="153" y="2"/>
                  </a:cxn>
                  <a:cxn ang="0">
                    <a:pos x="130" y="34"/>
                  </a:cxn>
                  <a:cxn ang="0">
                    <a:pos x="119" y="49"/>
                  </a:cxn>
                  <a:cxn ang="0">
                    <a:pos x="109" y="67"/>
                  </a:cxn>
                  <a:cxn ang="0">
                    <a:pos x="109" y="67"/>
                  </a:cxn>
                  <a:cxn ang="0">
                    <a:pos x="89" y="101"/>
                  </a:cxn>
                  <a:cxn ang="0">
                    <a:pos x="69" y="135"/>
                  </a:cxn>
                  <a:cxn ang="0">
                    <a:pos x="69" y="135"/>
                  </a:cxn>
                  <a:cxn ang="0">
                    <a:pos x="57" y="151"/>
                  </a:cxn>
                  <a:cxn ang="0">
                    <a:pos x="45" y="167"/>
                  </a:cxn>
                  <a:cxn ang="0">
                    <a:pos x="33" y="183"/>
                  </a:cxn>
                  <a:cxn ang="0">
                    <a:pos x="20" y="199"/>
                  </a:cxn>
                  <a:cxn ang="0">
                    <a:pos x="20" y="199"/>
                  </a:cxn>
                  <a:cxn ang="0">
                    <a:pos x="13" y="208"/>
                  </a:cxn>
                  <a:cxn ang="0">
                    <a:pos x="6" y="217"/>
                  </a:cxn>
                  <a:cxn ang="0">
                    <a:pos x="4" y="222"/>
                  </a:cxn>
                  <a:cxn ang="0">
                    <a:pos x="2" y="227"/>
                  </a:cxn>
                  <a:cxn ang="0">
                    <a:pos x="0" y="232"/>
                  </a:cxn>
                  <a:cxn ang="0">
                    <a:pos x="2" y="237"/>
                  </a:cxn>
                  <a:cxn ang="0">
                    <a:pos x="2" y="237"/>
                  </a:cxn>
                  <a:cxn ang="0">
                    <a:pos x="2" y="239"/>
                  </a:cxn>
                  <a:cxn ang="0">
                    <a:pos x="4" y="240"/>
                  </a:cxn>
                  <a:cxn ang="0">
                    <a:pos x="5" y="241"/>
                  </a:cxn>
                  <a:cxn ang="0">
                    <a:pos x="7" y="241"/>
                  </a:cxn>
                  <a:cxn ang="0">
                    <a:pos x="9" y="240"/>
                  </a:cxn>
                  <a:cxn ang="0">
                    <a:pos x="10" y="239"/>
                  </a:cxn>
                  <a:cxn ang="0">
                    <a:pos x="11" y="237"/>
                  </a:cxn>
                  <a:cxn ang="0">
                    <a:pos x="10" y="235"/>
                  </a:cxn>
                  <a:cxn ang="0">
                    <a:pos x="10" y="235"/>
                  </a:cxn>
                  <a:cxn ang="0">
                    <a:pos x="10" y="232"/>
                  </a:cxn>
                  <a:cxn ang="0">
                    <a:pos x="11" y="229"/>
                  </a:cxn>
                  <a:cxn ang="0">
                    <a:pos x="14" y="222"/>
                  </a:cxn>
                  <a:cxn ang="0">
                    <a:pos x="19" y="214"/>
                  </a:cxn>
                  <a:cxn ang="0">
                    <a:pos x="25" y="205"/>
                  </a:cxn>
                  <a:cxn ang="0">
                    <a:pos x="38" y="190"/>
                  </a:cxn>
                  <a:cxn ang="0">
                    <a:pos x="47" y="179"/>
                  </a:cxn>
                  <a:cxn ang="0">
                    <a:pos x="47" y="179"/>
                  </a:cxn>
                  <a:cxn ang="0">
                    <a:pos x="67" y="152"/>
                  </a:cxn>
                  <a:cxn ang="0">
                    <a:pos x="77" y="139"/>
                  </a:cxn>
                  <a:cxn ang="0">
                    <a:pos x="85" y="125"/>
                  </a:cxn>
                  <a:cxn ang="0">
                    <a:pos x="85" y="125"/>
                  </a:cxn>
                  <a:cxn ang="0">
                    <a:pos x="104" y="95"/>
                  </a:cxn>
                  <a:cxn ang="0">
                    <a:pos x="120" y="64"/>
                  </a:cxn>
                  <a:cxn ang="0">
                    <a:pos x="120" y="64"/>
                  </a:cxn>
                  <a:cxn ang="0">
                    <a:pos x="130" y="49"/>
                  </a:cxn>
                  <a:cxn ang="0">
                    <a:pos x="140" y="35"/>
                  </a:cxn>
                  <a:cxn ang="0">
                    <a:pos x="162" y="7"/>
                  </a:cxn>
                  <a:cxn ang="0">
                    <a:pos x="162" y="7"/>
                  </a:cxn>
                  <a:cxn ang="0">
                    <a:pos x="163" y="5"/>
                  </a:cxn>
                  <a:cxn ang="0">
                    <a:pos x="163" y="3"/>
                  </a:cxn>
                  <a:cxn ang="0">
                    <a:pos x="162" y="2"/>
                  </a:cxn>
                  <a:cxn ang="0">
                    <a:pos x="161" y="1"/>
                  </a:cxn>
                  <a:cxn ang="0">
                    <a:pos x="156" y="0"/>
                  </a:cxn>
                  <a:cxn ang="0">
                    <a:pos x="154" y="1"/>
                  </a:cxn>
                  <a:cxn ang="0">
                    <a:pos x="153" y="2"/>
                  </a:cxn>
                  <a:cxn ang="0">
                    <a:pos x="153" y="2"/>
                  </a:cxn>
                </a:cxnLst>
                <a:rect l="0" t="0" r="r" b="b"/>
                <a:pathLst>
                  <a:path w="163" h="241">
                    <a:moveTo>
                      <a:pt x="153" y="2"/>
                    </a:moveTo>
                    <a:lnTo>
                      <a:pt x="153" y="2"/>
                    </a:lnTo>
                    <a:lnTo>
                      <a:pt x="130" y="34"/>
                    </a:lnTo>
                    <a:lnTo>
                      <a:pt x="119" y="49"/>
                    </a:lnTo>
                    <a:lnTo>
                      <a:pt x="109" y="67"/>
                    </a:lnTo>
                    <a:lnTo>
                      <a:pt x="109" y="67"/>
                    </a:lnTo>
                    <a:lnTo>
                      <a:pt x="89" y="101"/>
                    </a:lnTo>
                    <a:lnTo>
                      <a:pt x="69" y="135"/>
                    </a:lnTo>
                    <a:lnTo>
                      <a:pt x="69" y="135"/>
                    </a:lnTo>
                    <a:lnTo>
                      <a:pt x="57" y="151"/>
                    </a:lnTo>
                    <a:lnTo>
                      <a:pt x="45" y="167"/>
                    </a:lnTo>
                    <a:lnTo>
                      <a:pt x="33" y="183"/>
                    </a:lnTo>
                    <a:lnTo>
                      <a:pt x="20" y="199"/>
                    </a:lnTo>
                    <a:lnTo>
                      <a:pt x="20" y="199"/>
                    </a:lnTo>
                    <a:lnTo>
                      <a:pt x="13" y="208"/>
                    </a:lnTo>
                    <a:lnTo>
                      <a:pt x="6" y="217"/>
                    </a:lnTo>
                    <a:lnTo>
                      <a:pt x="4" y="222"/>
                    </a:lnTo>
                    <a:lnTo>
                      <a:pt x="2" y="227"/>
                    </a:lnTo>
                    <a:lnTo>
                      <a:pt x="0" y="232"/>
                    </a:lnTo>
                    <a:lnTo>
                      <a:pt x="2" y="237"/>
                    </a:lnTo>
                    <a:lnTo>
                      <a:pt x="2" y="237"/>
                    </a:lnTo>
                    <a:lnTo>
                      <a:pt x="2" y="239"/>
                    </a:lnTo>
                    <a:lnTo>
                      <a:pt x="4" y="240"/>
                    </a:lnTo>
                    <a:lnTo>
                      <a:pt x="5" y="241"/>
                    </a:lnTo>
                    <a:lnTo>
                      <a:pt x="7" y="241"/>
                    </a:lnTo>
                    <a:lnTo>
                      <a:pt x="9" y="240"/>
                    </a:lnTo>
                    <a:lnTo>
                      <a:pt x="10" y="239"/>
                    </a:lnTo>
                    <a:lnTo>
                      <a:pt x="11" y="237"/>
                    </a:lnTo>
                    <a:lnTo>
                      <a:pt x="10" y="235"/>
                    </a:lnTo>
                    <a:lnTo>
                      <a:pt x="10" y="235"/>
                    </a:lnTo>
                    <a:lnTo>
                      <a:pt x="10" y="232"/>
                    </a:lnTo>
                    <a:lnTo>
                      <a:pt x="11" y="229"/>
                    </a:lnTo>
                    <a:lnTo>
                      <a:pt x="14" y="222"/>
                    </a:lnTo>
                    <a:lnTo>
                      <a:pt x="19" y="214"/>
                    </a:lnTo>
                    <a:lnTo>
                      <a:pt x="25" y="205"/>
                    </a:lnTo>
                    <a:lnTo>
                      <a:pt x="38" y="190"/>
                    </a:lnTo>
                    <a:lnTo>
                      <a:pt x="47" y="179"/>
                    </a:lnTo>
                    <a:lnTo>
                      <a:pt x="47" y="179"/>
                    </a:lnTo>
                    <a:lnTo>
                      <a:pt x="67" y="152"/>
                    </a:lnTo>
                    <a:lnTo>
                      <a:pt x="77" y="139"/>
                    </a:lnTo>
                    <a:lnTo>
                      <a:pt x="85" y="125"/>
                    </a:lnTo>
                    <a:lnTo>
                      <a:pt x="85" y="125"/>
                    </a:lnTo>
                    <a:lnTo>
                      <a:pt x="104" y="95"/>
                    </a:lnTo>
                    <a:lnTo>
                      <a:pt x="120" y="64"/>
                    </a:lnTo>
                    <a:lnTo>
                      <a:pt x="120" y="64"/>
                    </a:lnTo>
                    <a:lnTo>
                      <a:pt x="130" y="49"/>
                    </a:lnTo>
                    <a:lnTo>
                      <a:pt x="140" y="35"/>
                    </a:lnTo>
                    <a:lnTo>
                      <a:pt x="162" y="7"/>
                    </a:lnTo>
                    <a:lnTo>
                      <a:pt x="162" y="7"/>
                    </a:lnTo>
                    <a:lnTo>
                      <a:pt x="163" y="5"/>
                    </a:lnTo>
                    <a:lnTo>
                      <a:pt x="163" y="3"/>
                    </a:lnTo>
                    <a:lnTo>
                      <a:pt x="162" y="2"/>
                    </a:lnTo>
                    <a:lnTo>
                      <a:pt x="161" y="1"/>
                    </a:lnTo>
                    <a:lnTo>
                      <a:pt x="156" y="0"/>
                    </a:lnTo>
                    <a:lnTo>
                      <a:pt x="154" y="1"/>
                    </a:lnTo>
                    <a:lnTo>
                      <a:pt x="153" y="2"/>
                    </a:lnTo>
                    <a:lnTo>
                      <a:pt x="153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3" name="chenying0907 901"/>
              <p:cNvSpPr/>
              <p:nvPr/>
            </p:nvSpPr>
            <p:spPr bwMode="auto">
              <a:xfrm>
                <a:off x="4772025" y="1747838"/>
                <a:ext cx="61913" cy="90488"/>
              </a:xfrm>
              <a:custGeom>
                <a:avLst/>
                <a:gdLst/>
                <a:ahLst/>
                <a:cxnLst>
                  <a:cxn ang="0">
                    <a:pos x="109" y="3"/>
                  </a:cxn>
                  <a:cxn ang="0">
                    <a:pos x="109" y="3"/>
                  </a:cxn>
                  <a:cxn ang="0">
                    <a:pos x="105" y="12"/>
                  </a:cxn>
                  <a:cxn ang="0">
                    <a:pos x="101" y="21"/>
                  </a:cxn>
                  <a:cxn ang="0">
                    <a:pos x="95" y="29"/>
                  </a:cxn>
                  <a:cxn ang="0">
                    <a:pos x="88" y="38"/>
                  </a:cxn>
                  <a:cxn ang="0">
                    <a:pos x="74" y="53"/>
                  </a:cxn>
                  <a:cxn ang="0">
                    <a:pos x="67" y="61"/>
                  </a:cxn>
                  <a:cxn ang="0">
                    <a:pos x="62" y="69"/>
                  </a:cxn>
                  <a:cxn ang="0">
                    <a:pos x="62" y="69"/>
                  </a:cxn>
                  <a:cxn ang="0">
                    <a:pos x="29" y="114"/>
                  </a:cxn>
                  <a:cxn ang="0">
                    <a:pos x="13" y="138"/>
                  </a:cxn>
                  <a:cxn ang="0">
                    <a:pos x="6" y="150"/>
                  </a:cxn>
                  <a:cxn ang="0">
                    <a:pos x="0" y="164"/>
                  </a:cxn>
                  <a:cxn ang="0">
                    <a:pos x="0" y="164"/>
                  </a:cxn>
                  <a:cxn ang="0">
                    <a:pos x="0" y="166"/>
                  </a:cxn>
                  <a:cxn ang="0">
                    <a:pos x="0" y="168"/>
                  </a:cxn>
                  <a:cxn ang="0">
                    <a:pos x="2" y="170"/>
                  </a:cxn>
                  <a:cxn ang="0">
                    <a:pos x="4" y="171"/>
                  </a:cxn>
                  <a:cxn ang="0">
                    <a:pos x="5" y="171"/>
                  </a:cxn>
                  <a:cxn ang="0">
                    <a:pos x="7" y="170"/>
                  </a:cxn>
                  <a:cxn ang="0">
                    <a:pos x="8" y="168"/>
                  </a:cxn>
                  <a:cxn ang="0">
                    <a:pos x="8" y="168"/>
                  </a:cxn>
                  <a:cxn ang="0">
                    <a:pos x="15" y="155"/>
                  </a:cxn>
                  <a:cxn ang="0">
                    <a:pos x="22" y="143"/>
                  </a:cxn>
                  <a:cxn ang="0">
                    <a:pos x="36" y="119"/>
                  </a:cxn>
                  <a:cxn ang="0">
                    <a:pos x="53" y="96"/>
                  </a:cxn>
                  <a:cxn ang="0">
                    <a:pos x="70" y="74"/>
                  </a:cxn>
                  <a:cxn ang="0">
                    <a:pos x="70" y="74"/>
                  </a:cxn>
                  <a:cxn ang="0">
                    <a:pos x="83" y="58"/>
                  </a:cxn>
                  <a:cxn ang="0">
                    <a:pos x="97" y="42"/>
                  </a:cxn>
                  <a:cxn ang="0">
                    <a:pos x="103" y="32"/>
                  </a:cxn>
                  <a:cxn ang="0">
                    <a:pos x="110" y="24"/>
                  </a:cxn>
                  <a:cxn ang="0">
                    <a:pos x="115" y="15"/>
                  </a:cxn>
                  <a:cxn ang="0">
                    <a:pos x="118" y="6"/>
                  </a:cxn>
                  <a:cxn ang="0">
                    <a:pos x="118" y="6"/>
                  </a:cxn>
                  <a:cxn ang="0">
                    <a:pos x="118" y="3"/>
                  </a:cxn>
                  <a:cxn ang="0">
                    <a:pos x="117" y="2"/>
                  </a:cxn>
                  <a:cxn ang="0">
                    <a:pos x="116" y="0"/>
                  </a:cxn>
                  <a:cxn ang="0">
                    <a:pos x="115" y="0"/>
                  </a:cxn>
                  <a:cxn ang="0">
                    <a:pos x="113" y="0"/>
                  </a:cxn>
                  <a:cxn ang="0">
                    <a:pos x="111" y="0"/>
                  </a:cxn>
                  <a:cxn ang="0">
                    <a:pos x="110" y="1"/>
                  </a:cxn>
                  <a:cxn ang="0">
                    <a:pos x="109" y="3"/>
                  </a:cxn>
                  <a:cxn ang="0">
                    <a:pos x="109" y="3"/>
                  </a:cxn>
                </a:cxnLst>
                <a:rect l="0" t="0" r="r" b="b"/>
                <a:pathLst>
                  <a:path w="118" h="171">
                    <a:moveTo>
                      <a:pt x="109" y="3"/>
                    </a:moveTo>
                    <a:lnTo>
                      <a:pt x="109" y="3"/>
                    </a:lnTo>
                    <a:lnTo>
                      <a:pt x="105" y="12"/>
                    </a:lnTo>
                    <a:lnTo>
                      <a:pt x="101" y="21"/>
                    </a:lnTo>
                    <a:lnTo>
                      <a:pt x="95" y="29"/>
                    </a:lnTo>
                    <a:lnTo>
                      <a:pt x="88" y="38"/>
                    </a:lnTo>
                    <a:lnTo>
                      <a:pt x="74" y="53"/>
                    </a:lnTo>
                    <a:lnTo>
                      <a:pt x="67" y="61"/>
                    </a:lnTo>
                    <a:lnTo>
                      <a:pt x="62" y="69"/>
                    </a:lnTo>
                    <a:lnTo>
                      <a:pt x="62" y="69"/>
                    </a:lnTo>
                    <a:lnTo>
                      <a:pt x="29" y="114"/>
                    </a:lnTo>
                    <a:lnTo>
                      <a:pt x="13" y="138"/>
                    </a:lnTo>
                    <a:lnTo>
                      <a:pt x="6" y="150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2" y="170"/>
                    </a:lnTo>
                    <a:lnTo>
                      <a:pt x="4" y="171"/>
                    </a:lnTo>
                    <a:lnTo>
                      <a:pt x="5" y="171"/>
                    </a:lnTo>
                    <a:lnTo>
                      <a:pt x="7" y="170"/>
                    </a:lnTo>
                    <a:lnTo>
                      <a:pt x="8" y="168"/>
                    </a:lnTo>
                    <a:lnTo>
                      <a:pt x="8" y="168"/>
                    </a:lnTo>
                    <a:lnTo>
                      <a:pt x="15" y="155"/>
                    </a:lnTo>
                    <a:lnTo>
                      <a:pt x="22" y="143"/>
                    </a:lnTo>
                    <a:lnTo>
                      <a:pt x="36" y="119"/>
                    </a:lnTo>
                    <a:lnTo>
                      <a:pt x="53" y="96"/>
                    </a:lnTo>
                    <a:lnTo>
                      <a:pt x="70" y="74"/>
                    </a:lnTo>
                    <a:lnTo>
                      <a:pt x="70" y="74"/>
                    </a:lnTo>
                    <a:lnTo>
                      <a:pt x="83" y="58"/>
                    </a:lnTo>
                    <a:lnTo>
                      <a:pt x="97" y="42"/>
                    </a:lnTo>
                    <a:lnTo>
                      <a:pt x="103" y="32"/>
                    </a:lnTo>
                    <a:lnTo>
                      <a:pt x="110" y="24"/>
                    </a:lnTo>
                    <a:lnTo>
                      <a:pt x="115" y="15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8" y="3"/>
                    </a:lnTo>
                    <a:lnTo>
                      <a:pt x="117" y="2"/>
                    </a:lnTo>
                    <a:lnTo>
                      <a:pt x="116" y="0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0" y="1"/>
                    </a:lnTo>
                    <a:lnTo>
                      <a:pt x="109" y="3"/>
                    </a:lnTo>
                    <a:lnTo>
                      <a:pt x="10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4" name="chenying0907 902"/>
              <p:cNvSpPr>
                <a:spLocks noEditPoints="1"/>
              </p:cNvSpPr>
              <p:nvPr/>
            </p:nvSpPr>
            <p:spPr bwMode="auto">
              <a:xfrm>
                <a:off x="4194175" y="1665288"/>
                <a:ext cx="217488" cy="206375"/>
              </a:xfrm>
              <a:custGeom>
                <a:avLst/>
                <a:gdLst/>
                <a:ahLst/>
                <a:cxnLst>
                  <a:cxn ang="0">
                    <a:pos x="213" y="391"/>
                  </a:cxn>
                  <a:cxn ang="0">
                    <a:pos x="160" y="381"/>
                  </a:cxn>
                  <a:cxn ang="0">
                    <a:pos x="109" y="359"/>
                  </a:cxn>
                  <a:cxn ang="0">
                    <a:pos x="63" y="328"/>
                  </a:cxn>
                  <a:cxn ang="0">
                    <a:pos x="27" y="289"/>
                  </a:cxn>
                  <a:cxn ang="0">
                    <a:pos x="5" y="241"/>
                  </a:cxn>
                  <a:cxn ang="0">
                    <a:pos x="1" y="216"/>
                  </a:cxn>
                  <a:cxn ang="0">
                    <a:pos x="0" y="182"/>
                  </a:cxn>
                  <a:cxn ang="0">
                    <a:pos x="6" y="151"/>
                  </a:cxn>
                  <a:cxn ang="0">
                    <a:pos x="29" y="103"/>
                  </a:cxn>
                  <a:cxn ang="0">
                    <a:pos x="46" y="80"/>
                  </a:cxn>
                  <a:cxn ang="0">
                    <a:pos x="75" y="52"/>
                  </a:cxn>
                  <a:cxn ang="0">
                    <a:pos x="109" y="30"/>
                  </a:cxn>
                  <a:cxn ang="0">
                    <a:pos x="146" y="14"/>
                  </a:cxn>
                  <a:cxn ang="0">
                    <a:pos x="186" y="3"/>
                  </a:cxn>
                  <a:cxn ang="0">
                    <a:pos x="227" y="0"/>
                  </a:cxn>
                  <a:cxn ang="0">
                    <a:pos x="234" y="0"/>
                  </a:cxn>
                  <a:cxn ang="0">
                    <a:pos x="246" y="5"/>
                  </a:cxn>
                  <a:cxn ang="0">
                    <a:pos x="267" y="6"/>
                  </a:cxn>
                  <a:cxn ang="0">
                    <a:pos x="312" y="18"/>
                  </a:cxn>
                  <a:cxn ang="0">
                    <a:pos x="348" y="41"/>
                  </a:cxn>
                  <a:cxn ang="0">
                    <a:pos x="376" y="72"/>
                  </a:cxn>
                  <a:cxn ang="0">
                    <a:pos x="396" y="108"/>
                  </a:cxn>
                  <a:cxn ang="0">
                    <a:pos x="407" y="146"/>
                  </a:cxn>
                  <a:cxn ang="0">
                    <a:pos x="411" y="179"/>
                  </a:cxn>
                  <a:cxn ang="0">
                    <a:pos x="408" y="230"/>
                  </a:cxn>
                  <a:cxn ang="0">
                    <a:pos x="395" y="278"/>
                  </a:cxn>
                  <a:cxn ang="0">
                    <a:pos x="369" y="324"/>
                  </a:cxn>
                  <a:cxn ang="0">
                    <a:pos x="331" y="360"/>
                  </a:cxn>
                  <a:cxn ang="0">
                    <a:pos x="299" y="378"/>
                  </a:cxn>
                  <a:cxn ang="0">
                    <a:pos x="249" y="390"/>
                  </a:cxn>
                  <a:cxn ang="0">
                    <a:pos x="203" y="45"/>
                  </a:cxn>
                  <a:cxn ang="0">
                    <a:pos x="178" y="51"/>
                  </a:cxn>
                  <a:cxn ang="0">
                    <a:pos x="141" y="65"/>
                  </a:cxn>
                  <a:cxn ang="0">
                    <a:pos x="106" y="87"/>
                  </a:cxn>
                  <a:cxn ang="0">
                    <a:pos x="75" y="113"/>
                  </a:cxn>
                  <a:cxn ang="0">
                    <a:pos x="52" y="144"/>
                  </a:cxn>
                  <a:cxn ang="0">
                    <a:pos x="42" y="167"/>
                  </a:cxn>
                  <a:cxn ang="0">
                    <a:pos x="37" y="203"/>
                  </a:cxn>
                  <a:cxn ang="0">
                    <a:pos x="47" y="239"/>
                  </a:cxn>
                  <a:cxn ang="0">
                    <a:pos x="60" y="263"/>
                  </a:cxn>
                  <a:cxn ang="0">
                    <a:pos x="75" y="278"/>
                  </a:cxn>
                  <a:cxn ang="0">
                    <a:pos x="125" y="316"/>
                  </a:cxn>
                  <a:cxn ang="0">
                    <a:pos x="188" y="344"/>
                  </a:cxn>
                  <a:cxn ang="0">
                    <a:pos x="222" y="350"/>
                  </a:cxn>
                  <a:cxn ang="0">
                    <a:pos x="245" y="350"/>
                  </a:cxn>
                  <a:cxn ang="0">
                    <a:pos x="278" y="342"/>
                  </a:cxn>
                  <a:cxn ang="0">
                    <a:pos x="306" y="327"/>
                  </a:cxn>
                  <a:cxn ang="0">
                    <a:pos x="324" y="310"/>
                  </a:cxn>
                  <a:cxn ang="0">
                    <a:pos x="346" y="278"/>
                  </a:cxn>
                  <a:cxn ang="0">
                    <a:pos x="362" y="241"/>
                  </a:cxn>
                  <a:cxn ang="0">
                    <a:pos x="370" y="203"/>
                  </a:cxn>
                  <a:cxn ang="0">
                    <a:pos x="369" y="164"/>
                  </a:cxn>
                  <a:cxn ang="0">
                    <a:pos x="359" y="126"/>
                  </a:cxn>
                  <a:cxn ang="0">
                    <a:pos x="350" y="108"/>
                  </a:cxn>
                  <a:cxn ang="0">
                    <a:pos x="334" y="85"/>
                  </a:cxn>
                  <a:cxn ang="0">
                    <a:pos x="313" y="68"/>
                  </a:cxn>
                  <a:cxn ang="0">
                    <a:pos x="289" y="55"/>
                  </a:cxn>
                  <a:cxn ang="0">
                    <a:pos x="262" y="48"/>
                  </a:cxn>
                  <a:cxn ang="0">
                    <a:pos x="241" y="47"/>
                  </a:cxn>
                  <a:cxn ang="0">
                    <a:pos x="218" y="49"/>
                  </a:cxn>
                  <a:cxn ang="0">
                    <a:pos x="210" y="47"/>
                  </a:cxn>
                </a:cxnLst>
                <a:rect l="0" t="0" r="r" b="b"/>
                <a:pathLst>
                  <a:path w="411" h="391">
                    <a:moveTo>
                      <a:pt x="231" y="391"/>
                    </a:moveTo>
                    <a:lnTo>
                      <a:pt x="231" y="391"/>
                    </a:lnTo>
                    <a:lnTo>
                      <a:pt x="213" y="391"/>
                    </a:lnTo>
                    <a:lnTo>
                      <a:pt x="195" y="389"/>
                    </a:lnTo>
                    <a:lnTo>
                      <a:pt x="178" y="385"/>
                    </a:lnTo>
                    <a:lnTo>
                      <a:pt x="160" y="381"/>
                    </a:lnTo>
                    <a:lnTo>
                      <a:pt x="143" y="374"/>
                    </a:lnTo>
                    <a:lnTo>
                      <a:pt x="125" y="367"/>
                    </a:lnTo>
                    <a:lnTo>
                      <a:pt x="109" y="359"/>
                    </a:lnTo>
                    <a:lnTo>
                      <a:pt x="92" y="350"/>
                    </a:lnTo>
                    <a:lnTo>
                      <a:pt x="78" y="339"/>
                    </a:lnTo>
                    <a:lnTo>
                      <a:pt x="63" y="328"/>
                    </a:lnTo>
                    <a:lnTo>
                      <a:pt x="50" y="315"/>
                    </a:lnTo>
                    <a:lnTo>
                      <a:pt x="37" y="303"/>
                    </a:lnTo>
                    <a:lnTo>
                      <a:pt x="27" y="289"/>
                    </a:lnTo>
                    <a:lnTo>
                      <a:pt x="18" y="273"/>
                    </a:lnTo>
                    <a:lnTo>
                      <a:pt x="11" y="258"/>
                    </a:lnTo>
                    <a:lnTo>
                      <a:pt x="5" y="241"/>
                    </a:lnTo>
                    <a:lnTo>
                      <a:pt x="5" y="241"/>
                    </a:lnTo>
                    <a:lnTo>
                      <a:pt x="3" y="229"/>
                    </a:lnTo>
                    <a:lnTo>
                      <a:pt x="1" y="216"/>
                    </a:lnTo>
                    <a:lnTo>
                      <a:pt x="0" y="204"/>
                    </a:lnTo>
                    <a:lnTo>
                      <a:pt x="0" y="193"/>
                    </a:lnTo>
                    <a:lnTo>
                      <a:pt x="0" y="182"/>
                    </a:lnTo>
                    <a:lnTo>
                      <a:pt x="1" y="171"/>
                    </a:lnTo>
                    <a:lnTo>
                      <a:pt x="3" y="160"/>
                    </a:lnTo>
                    <a:lnTo>
                      <a:pt x="6" y="151"/>
                    </a:lnTo>
                    <a:lnTo>
                      <a:pt x="13" y="133"/>
                    </a:lnTo>
                    <a:lnTo>
                      <a:pt x="20" y="117"/>
                    </a:lnTo>
                    <a:lnTo>
                      <a:pt x="29" y="103"/>
                    </a:lnTo>
                    <a:lnTo>
                      <a:pt x="37" y="89"/>
                    </a:lnTo>
                    <a:lnTo>
                      <a:pt x="37" y="89"/>
                    </a:lnTo>
                    <a:lnTo>
                      <a:pt x="46" y="80"/>
                    </a:lnTo>
                    <a:lnTo>
                      <a:pt x="55" y="70"/>
                    </a:lnTo>
                    <a:lnTo>
                      <a:pt x="64" y="61"/>
                    </a:lnTo>
                    <a:lnTo>
                      <a:pt x="75" y="52"/>
                    </a:lnTo>
                    <a:lnTo>
                      <a:pt x="86" y="45"/>
                    </a:lnTo>
                    <a:lnTo>
                      <a:pt x="97" y="38"/>
                    </a:lnTo>
                    <a:lnTo>
                      <a:pt x="109" y="30"/>
                    </a:lnTo>
                    <a:lnTo>
                      <a:pt x="121" y="24"/>
                    </a:lnTo>
                    <a:lnTo>
                      <a:pt x="134" y="19"/>
                    </a:lnTo>
                    <a:lnTo>
                      <a:pt x="146" y="14"/>
                    </a:lnTo>
                    <a:lnTo>
                      <a:pt x="159" y="10"/>
                    </a:lnTo>
                    <a:lnTo>
                      <a:pt x="173" y="7"/>
                    </a:lnTo>
                    <a:lnTo>
                      <a:pt x="186" y="3"/>
                    </a:lnTo>
                    <a:lnTo>
                      <a:pt x="200" y="1"/>
                    </a:lnTo>
                    <a:lnTo>
                      <a:pt x="213" y="0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39" y="1"/>
                    </a:lnTo>
                    <a:lnTo>
                      <a:pt x="243" y="3"/>
                    </a:lnTo>
                    <a:lnTo>
                      <a:pt x="246" y="5"/>
                    </a:lnTo>
                    <a:lnTo>
                      <a:pt x="249" y="5"/>
                    </a:lnTo>
                    <a:lnTo>
                      <a:pt x="249" y="5"/>
                    </a:lnTo>
                    <a:lnTo>
                      <a:pt x="267" y="6"/>
                    </a:lnTo>
                    <a:lnTo>
                      <a:pt x="283" y="9"/>
                    </a:lnTo>
                    <a:lnTo>
                      <a:pt x="299" y="13"/>
                    </a:lnTo>
                    <a:lnTo>
                      <a:pt x="312" y="18"/>
                    </a:lnTo>
                    <a:lnTo>
                      <a:pt x="326" y="24"/>
                    </a:lnTo>
                    <a:lnTo>
                      <a:pt x="338" y="32"/>
                    </a:lnTo>
                    <a:lnTo>
                      <a:pt x="348" y="41"/>
                    </a:lnTo>
                    <a:lnTo>
                      <a:pt x="359" y="50"/>
                    </a:lnTo>
                    <a:lnTo>
                      <a:pt x="368" y="60"/>
                    </a:lnTo>
                    <a:lnTo>
                      <a:pt x="376" y="72"/>
                    </a:lnTo>
                    <a:lnTo>
                      <a:pt x="383" y="83"/>
                    </a:lnTo>
                    <a:lnTo>
                      <a:pt x="390" y="95"/>
                    </a:lnTo>
                    <a:lnTo>
                      <a:pt x="396" y="108"/>
                    </a:lnTo>
                    <a:lnTo>
                      <a:pt x="400" y="120"/>
                    </a:lnTo>
                    <a:lnTo>
                      <a:pt x="404" y="134"/>
                    </a:lnTo>
                    <a:lnTo>
                      <a:pt x="407" y="146"/>
                    </a:lnTo>
                    <a:lnTo>
                      <a:pt x="407" y="146"/>
                    </a:lnTo>
                    <a:lnTo>
                      <a:pt x="409" y="163"/>
                    </a:lnTo>
                    <a:lnTo>
                      <a:pt x="411" y="179"/>
                    </a:lnTo>
                    <a:lnTo>
                      <a:pt x="411" y="196"/>
                    </a:lnTo>
                    <a:lnTo>
                      <a:pt x="410" y="212"/>
                    </a:lnTo>
                    <a:lnTo>
                      <a:pt x="408" y="230"/>
                    </a:lnTo>
                    <a:lnTo>
                      <a:pt x="405" y="246"/>
                    </a:lnTo>
                    <a:lnTo>
                      <a:pt x="400" y="263"/>
                    </a:lnTo>
                    <a:lnTo>
                      <a:pt x="395" y="278"/>
                    </a:lnTo>
                    <a:lnTo>
                      <a:pt x="388" y="295"/>
                    </a:lnTo>
                    <a:lnTo>
                      <a:pt x="378" y="309"/>
                    </a:lnTo>
                    <a:lnTo>
                      <a:pt x="369" y="324"/>
                    </a:lnTo>
                    <a:lnTo>
                      <a:pt x="358" y="337"/>
                    </a:lnTo>
                    <a:lnTo>
                      <a:pt x="345" y="348"/>
                    </a:lnTo>
                    <a:lnTo>
                      <a:pt x="331" y="360"/>
                    </a:lnTo>
                    <a:lnTo>
                      <a:pt x="315" y="370"/>
                    </a:lnTo>
                    <a:lnTo>
                      <a:pt x="299" y="378"/>
                    </a:lnTo>
                    <a:lnTo>
                      <a:pt x="299" y="378"/>
                    </a:lnTo>
                    <a:lnTo>
                      <a:pt x="283" y="384"/>
                    </a:lnTo>
                    <a:lnTo>
                      <a:pt x="267" y="388"/>
                    </a:lnTo>
                    <a:lnTo>
                      <a:pt x="249" y="390"/>
                    </a:lnTo>
                    <a:lnTo>
                      <a:pt x="231" y="391"/>
                    </a:lnTo>
                    <a:lnTo>
                      <a:pt x="231" y="391"/>
                    </a:lnTo>
                    <a:close/>
                    <a:moveTo>
                      <a:pt x="203" y="45"/>
                    </a:moveTo>
                    <a:lnTo>
                      <a:pt x="203" y="45"/>
                    </a:lnTo>
                    <a:lnTo>
                      <a:pt x="190" y="48"/>
                    </a:lnTo>
                    <a:lnTo>
                      <a:pt x="178" y="51"/>
                    </a:lnTo>
                    <a:lnTo>
                      <a:pt x="166" y="55"/>
                    </a:lnTo>
                    <a:lnTo>
                      <a:pt x="153" y="60"/>
                    </a:lnTo>
                    <a:lnTo>
                      <a:pt x="141" y="65"/>
                    </a:lnTo>
                    <a:lnTo>
                      <a:pt x="128" y="72"/>
                    </a:lnTo>
                    <a:lnTo>
                      <a:pt x="117" y="79"/>
                    </a:lnTo>
                    <a:lnTo>
                      <a:pt x="106" y="87"/>
                    </a:lnTo>
                    <a:lnTo>
                      <a:pt x="95" y="95"/>
                    </a:lnTo>
                    <a:lnTo>
                      <a:pt x="85" y="104"/>
                    </a:lnTo>
                    <a:lnTo>
                      <a:pt x="75" y="113"/>
                    </a:lnTo>
                    <a:lnTo>
                      <a:pt x="66" y="123"/>
                    </a:lnTo>
                    <a:lnTo>
                      <a:pt x="58" y="134"/>
                    </a:lnTo>
                    <a:lnTo>
                      <a:pt x="52" y="144"/>
                    </a:lnTo>
                    <a:lnTo>
                      <a:pt x="46" y="155"/>
                    </a:lnTo>
                    <a:lnTo>
                      <a:pt x="42" y="167"/>
                    </a:lnTo>
                    <a:lnTo>
                      <a:pt x="42" y="167"/>
                    </a:lnTo>
                    <a:lnTo>
                      <a:pt x="40" y="178"/>
                    </a:lnTo>
                    <a:lnTo>
                      <a:pt x="37" y="189"/>
                    </a:lnTo>
                    <a:lnTo>
                      <a:pt x="37" y="203"/>
                    </a:lnTo>
                    <a:lnTo>
                      <a:pt x="38" y="217"/>
                    </a:lnTo>
                    <a:lnTo>
                      <a:pt x="44" y="232"/>
                    </a:lnTo>
                    <a:lnTo>
                      <a:pt x="47" y="239"/>
                    </a:lnTo>
                    <a:lnTo>
                      <a:pt x="50" y="247"/>
                    </a:lnTo>
                    <a:lnTo>
                      <a:pt x="55" y="254"/>
                    </a:lnTo>
                    <a:lnTo>
                      <a:pt x="60" y="263"/>
                    </a:lnTo>
                    <a:lnTo>
                      <a:pt x="67" y="270"/>
                    </a:lnTo>
                    <a:lnTo>
                      <a:pt x="75" y="278"/>
                    </a:lnTo>
                    <a:lnTo>
                      <a:pt x="75" y="278"/>
                    </a:lnTo>
                    <a:lnTo>
                      <a:pt x="89" y="292"/>
                    </a:lnTo>
                    <a:lnTo>
                      <a:pt x="107" y="305"/>
                    </a:lnTo>
                    <a:lnTo>
                      <a:pt x="125" y="316"/>
                    </a:lnTo>
                    <a:lnTo>
                      <a:pt x="145" y="328"/>
                    </a:lnTo>
                    <a:lnTo>
                      <a:pt x="167" y="337"/>
                    </a:lnTo>
                    <a:lnTo>
                      <a:pt x="188" y="344"/>
                    </a:lnTo>
                    <a:lnTo>
                      <a:pt x="200" y="346"/>
                    </a:lnTo>
                    <a:lnTo>
                      <a:pt x="211" y="348"/>
                    </a:lnTo>
                    <a:lnTo>
                      <a:pt x="222" y="350"/>
                    </a:lnTo>
                    <a:lnTo>
                      <a:pt x="233" y="351"/>
                    </a:lnTo>
                    <a:lnTo>
                      <a:pt x="233" y="351"/>
                    </a:lnTo>
                    <a:lnTo>
                      <a:pt x="245" y="350"/>
                    </a:lnTo>
                    <a:lnTo>
                      <a:pt x="256" y="348"/>
                    </a:lnTo>
                    <a:lnTo>
                      <a:pt x="267" y="346"/>
                    </a:lnTo>
                    <a:lnTo>
                      <a:pt x="278" y="342"/>
                    </a:lnTo>
                    <a:lnTo>
                      <a:pt x="287" y="338"/>
                    </a:lnTo>
                    <a:lnTo>
                      <a:pt x="297" y="333"/>
                    </a:lnTo>
                    <a:lnTo>
                      <a:pt x="306" y="327"/>
                    </a:lnTo>
                    <a:lnTo>
                      <a:pt x="314" y="320"/>
                    </a:lnTo>
                    <a:lnTo>
                      <a:pt x="314" y="320"/>
                    </a:lnTo>
                    <a:lnTo>
                      <a:pt x="324" y="310"/>
                    </a:lnTo>
                    <a:lnTo>
                      <a:pt x="332" y="300"/>
                    </a:lnTo>
                    <a:lnTo>
                      <a:pt x="340" y="290"/>
                    </a:lnTo>
                    <a:lnTo>
                      <a:pt x="346" y="278"/>
                    </a:lnTo>
                    <a:lnTo>
                      <a:pt x="352" y="266"/>
                    </a:lnTo>
                    <a:lnTo>
                      <a:pt x="358" y="254"/>
                    </a:lnTo>
                    <a:lnTo>
                      <a:pt x="362" y="241"/>
                    </a:lnTo>
                    <a:lnTo>
                      <a:pt x="366" y="229"/>
                    </a:lnTo>
                    <a:lnTo>
                      <a:pt x="368" y="215"/>
                    </a:lnTo>
                    <a:lnTo>
                      <a:pt x="370" y="203"/>
                    </a:lnTo>
                    <a:lnTo>
                      <a:pt x="370" y="189"/>
                    </a:lnTo>
                    <a:lnTo>
                      <a:pt x="370" y="176"/>
                    </a:lnTo>
                    <a:lnTo>
                      <a:pt x="369" y="164"/>
                    </a:lnTo>
                    <a:lnTo>
                      <a:pt x="367" y="151"/>
                    </a:lnTo>
                    <a:lnTo>
                      <a:pt x="364" y="138"/>
                    </a:lnTo>
                    <a:lnTo>
                      <a:pt x="359" y="126"/>
                    </a:lnTo>
                    <a:lnTo>
                      <a:pt x="359" y="126"/>
                    </a:lnTo>
                    <a:lnTo>
                      <a:pt x="356" y="117"/>
                    </a:lnTo>
                    <a:lnTo>
                      <a:pt x="350" y="108"/>
                    </a:lnTo>
                    <a:lnTo>
                      <a:pt x="345" y="101"/>
                    </a:lnTo>
                    <a:lnTo>
                      <a:pt x="340" y="92"/>
                    </a:lnTo>
                    <a:lnTo>
                      <a:pt x="334" y="85"/>
                    </a:lnTo>
                    <a:lnTo>
                      <a:pt x="328" y="79"/>
                    </a:lnTo>
                    <a:lnTo>
                      <a:pt x="320" y="73"/>
                    </a:lnTo>
                    <a:lnTo>
                      <a:pt x="313" y="68"/>
                    </a:lnTo>
                    <a:lnTo>
                      <a:pt x="306" y="63"/>
                    </a:lnTo>
                    <a:lnTo>
                      <a:pt x="298" y="59"/>
                    </a:lnTo>
                    <a:lnTo>
                      <a:pt x="289" y="55"/>
                    </a:lnTo>
                    <a:lnTo>
                      <a:pt x="280" y="52"/>
                    </a:lnTo>
                    <a:lnTo>
                      <a:pt x="271" y="50"/>
                    </a:lnTo>
                    <a:lnTo>
                      <a:pt x="262" y="48"/>
                    </a:lnTo>
                    <a:lnTo>
                      <a:pt x="251" y="47"/>
                    </a:lnTo>
                    <a:lnTo>
                      <a:pt x="241" y="47"/>
                    </a:lnTo>
                    <a:lnTo>
                      <a:pt x="241" y="47"/>
                    </a:lnTo>
                    <a:lnTo>
                      <a:pt x="221" y="48"/>
                    </a:lnTo>
                    <a:lnTo>
                      <a:pt x="221" y="48"/>
                    </a:lnTo>
                    <a:lnTo>
                      <a:pt x="218" y="49"/>
                    </a:lnTo>
                    <a:lnTo>
                      <a:pt x="218" y="49"/>
                    </a:lnTo>
                    <a:lnTo>
                      <a:pt x="214" y="48"/>
                    </a:lnTo>
                    <a:lnTo>
                      <a:pt x="210" y="47"/>
                    </a:lnTo>
                    <a:lnTo>
                      <a:pt x="207" y="45"/>
                    </a:lnTo>
                    <a:lnTo>
                      <a:pt x="203" y="4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5" name="chenying0907 903"/>
              <p:cNvSpPr>
                <a:spLocks noEditPoints="1"/>
              </p:cNvSpPr>
              <p:nvPr/>
            </p:nvSpPr>
            <p:spPr bwMode="auto">
              <a:xfrm>
                <a:off x="4197350" y="1404938"/>
                <a:ext cx="449263" cy="444500"/>
              </a:xfrm>
              <a:custGeom>
                <a:avLst/>
                <a:gdLst/>
                <a:ahLst/>
                <a:cxnLst>
                  <a:cxn ang="0">
                    <a:pos x="735" y="833"/>
                  </a:cxn>
                  <a:cxn ang="0">
                    <a:pos x="616" y="832"/>
                  </a:cxn>
                  <a:cxn ang="0">
                    <a:pos x="603" y="831"/>
                  </a:cxn>
                  <a:cxn ang="0">
                    <a:pos x="588" y="829"/>
                  </a:cxn>
                  <a:cxn ang="0">
                    <a:pos x="575" y="811"/>
                  </a:cxn>
                  <a:cxn ang="0">
                    <a:pos x="562" y="767"/>
                  </a:cxn>
                  <a:cxn ang="0">
                    <a:pos x="559" y="714"/>
                  </a:cxn>
                  <a:cxn ang="0">
                    <a:pos x="551" y="661"/>
                  </a:cxn>
                  <a:cxn ang="0">
                    <a:pos x="522" y="582"/>
                  </a:cxn>
                  <a:cxn ang="0">
                    <a:pos x="482" y="510"/>
                  </a:cxn>
                  <a:cxn ang="0">
                    <a:pos x="432" y="444"/>
                  </a:cxn>
                  <a:cxn ang="0">
                    <a:pos x="375" y="389"/>
                  </a:cxn>
                  <a:cxn ang="0">
                    <a:pos x="339" y="363"/>
                  </a:cxn>
                  <a:cxn ang="0">
                    <a:pos x="270" y="330"/>
                  </a:cxn>
                  <a:cxn ang="0">
                    <a:pos x="134" y="299"/>
                  </a:cxn>
                  <a:cxn ang="0">
                    <a:pos x="93" y="296"/>
                  </a:cxn>
                  <a:cxn ang="0">
                    <a:pos x="50" y="287"/>
                  </a:cxn>
                  <a:cxn ang="0">
                    <a:pos x="35" y="271"/>
                  </a:cxn>
                  <a:cxn ang="0">
                    <a:pos x="27" y="263"/>
                  </a:cxn>
                  <a:cxn ang="0">
                    <a:pos x="14" y="223"/>
                  </a:cxn>
                  <a:cxn ang="0">
                    <a:pos x="0" y="99"/>
                  </a:cxn>
                  <a:cxn ang="0">
                    <a:pos x="11" y="14"/>
                  </a:cxn>
                  <a:cxn ang="0">
                    <a:pos x="19" y="3"/>
                  </a:cxn>
                  <a:cxn ang="0">
                    <a:pos x="34" y="1"/>
                  </a:cxn>
                  <a:cxn ang="0">
                    <a:pos x="50" y="11"/>
                  </a:cxn>
                  <a:cxn ang="0">
                    <a:pos x="151" y="17"/>
                  </a:cxn>
                  <a:cxn ang="0">
                    <a:pos x="325" y="50"/>
                  </a:cxn>
                  <a:cxn ang="0">
                    <a:pos x="471" y="111"/>
                  </a:cxn>
                  <a:cxn ang="0">
                    <a:pos x="593" y="201"/>
                  </a:cxn>
                  <a:cxn ang="0">
                    <a:pos x="667" y="284"/>
                  </a:cxn>
                  <a:cxn ang="0">
                    <a:pos x="739" y="398"/>
                  </a:cxn>
                  <a:cxn ang="0">
                    <a:pos x="792" y="526"/>
                  </a:cxn>
                  <a:cxn ang="0">
                    <a:pos x="825" y="672"/>
                  </a:cxn>
                  <a:cxn ang="0">
                    <a:pos x="837" y="799"/>
                  </a:cxn>
                  <a:cxn ang="0">
                    <a:pos x="847" y="815"/>
                  </a:cxn>
                  <a:cxn ang="0">
                    <a:pos x="843" y="833"/>
                  </a:cxn>
                  <a:cxn ang="0">
                    <a:pos x="831" y="838"/>
                  </a:cxn>
                  <a:cxn ang="0">
                    <a:pos x="45" y="65"/>
                  </a:cxn>
                  <a:cxn ang="0">
                    <a:pos x="46" y="157"/>
                  </a:cxn>
                  <a:cxn ang="0">
                    <a:pos x="61" y="237"/>
                  </a:cxn>
                  <a:cxn ang="0">
                    <a:pos x="76" y="249"/>
                  </a:cxn>
                  <a:cxn ang="0">
                    <a:pos x="92" y="257"/>
                  </a:cxn>
                  <a:cxn ang="0">
                    <a:pos x="174" y="267"/>
                  </a:cxn>
                  <a:cxn ang="0">
                    <a:pos x="232" y="274"/>
                  </a:cxn>
                  <a:cxn ang="0">
                    <a:pos x="298" y="295"/>
                  </a:cxn>
                  <a:cxn ang="0">
                    <a:pos x="376" y="335"/>
                  </a:cxn>
                  <a:cxn ang="0">
                    <a:pos x="406" y="360"/>
                  </a:cxn>
                  <a:cxn ang="0">
                    <a:pos x="498" y="465"/>
                  </a:cxn>
                  <a:cxn ang="0">
                    <a:pos x="565" y="574"/>
                  </a:cxn>
                  <a:cxn ang="0">
                    <a:pos x="578" y="611"/>
                  </a:cxn>
                  <a:cxn ang="0">
                    <a:pos x="588" y="680"/>
                  </a:cxn>
                  <a:cxn ang="0">
                    <a:pos x="601" y="759"/>
                  </a:cxn>
                  <a:cxn ang="0">
                    <a:pos x="625" y="791"/>
                  </a:cxn>
                  <a:cxn ang="0">
                    <a:pos x="781" y="793"/>
                  </a:cxn>
                  <a:cxn ang="0">
                    <a:pos x="791" y="740"/>
                  </a:cxn>
                  <a:cxn ang="0">
                    <a:pos x="768" y="594"/>
                  </a:cxn>
                  <a:cxn ang="0">
                    <a:pos x="728" y="467"/>
                  </a:cxn>
                  <a:cxn ang="0">
                    <a:pos x="671" y="358"/>
                  </a:cxn>
                  <a:cxn ang="0">
                    <a:pos x="616" y="287"/>
                  </a:cxn>
                  <a:cxn ang="0">
                    <a:pos x="506" y="187"/>
                  </a:cxn>
                  <a:cxn ang="0">
                    <a:pos x="379" y="115"/>
                  </a:cxn>
                  <a:cxn ang="0">
                    <a:pos x="231" y="71"/>
                  </a:cxn>
                  <a:cxn ang="0">
                    <a:pos x="58" y="53"/>
                  </a:cxn>
                </a:cxnLst>
                <a:rect l="0" t="0" r="r" b="b"/>
                <a:pathLst>
                  <a:path w="847" h="838">
                    <a:moveTo>
                      <a:pt x="829" y="838"/>
                    </a:moveTo>
                    <a:lnTo>
                      <a:pt x="829" y="838"/>
                    </a:lnTo>
                    <a:lnTo>
                      <a:pt x="782" y="835"/>
                    </a:lnTo>
                    <a:lnTo>
                      <a:pt x="735" y="833"/>
                    </a:lnTo>
                    <a:lnTo>
                      <a:pt x="686" y="833"/>
                    </a:lnTo>
                    <a:lnTo>
                      <a:pt x="635" y="832"/>
                    </a:lnTo>
                    <a:lnTo>
                      <a:pt x="616" y="832"/>
                    </a:lnTo>
                    <a:lnTo>
                      <a:pt x="616" y="832"/>
                    </a:lnTo>
                    <a:lnTo>
                      <a:pt x="609" y="831"/>
                    </a:lnTo>
                    <a:lnTo>
                      <a:pt x="606" y="830"/>
                    </a:lnTo>
                    <a:lnTo>
                      <a:pt x="603" y="831"/>
                    </a:lnTo>
                    <a:lnTo>
                      <a:pt x="603" y="831"/>
                    </a:lnTo>
                    <a:lnTo>
                      <a:pt x="599" y="831"/>
                    </a:lnTo>
                    <a:lnTo>
                      <a:pt x="599" y="831"/>
                    </a:lnTo>
                    <a:lnTo>
                      <a:pt x="593" y="831"/>
                    </a:lnTo>
                    <a:lnTo>
                      <a:pt x="588" y="829"/>
                    </a:lnTo>
                    <a:lnTo>
                      <a:pt x="584" y="826"/>
                    </a:lnTo>
                    <a:lnTo>
                      <a:pt x="581" y="822"/>
                    </a:lnTo>
                    <a:lnTo>
                      <a:pt x="581" y="822"/>
                    </a:lnTo>
                    <a:lnTo>
                      <a:pt x="575" y="811"/>
                    </a:lnTo>
                    <a:lnTo>
                      <a:pt x="571" y="800"/>
                    </a:lnTo>
                    <a:lnTo>
                      <a:pt x="567" y="789"/>
                    </a:lnTo>
                    <a:lnTo>
                      <a:pt x="564" y="779"/>
                    </a:lnTo>
                    <a:lnTo>
                      <a:pt x="562" y="767"/>
                    </a:lnTo>
                    <a:lnTo>
                      <a:pt x="561" y="756"/>
                    </a:lnTo>
                    <a:lnTo>
                      <a:pt x="560" y="732"/>
                    </a:lnTo>
                    <a:lnTo>
                      <a:pt x="560" y="732"/>
                    </a:lnTo>
                    <a:lnTo>
                      <a:pt x="559" y="714"/>
                    </a:lnTo>
                    <a:lnTo>
                      <a:pt x="558" y="697"/>
                    </a:lnTo>
                    <a:lnTo>
                      <a:pt x="555" y="679"/>
                    </a:lnTo>
                    <a:lnTo>
                      <a:pt x="551" y="661"/>
                    </a:lnTo>
                    <a:lnTo>
                      <a:pt x="551" y="661"/>
                    </a:lnTo>
                    <a:lnTo>
                      <a:pt x="545" y="641"/>
                    </a:lnTo>
                    <a:lnTo>
                      <a:pt x="538" y="622"/>
                    </a:lnTo>
                    <a:lnTo>
                      <a:pt x="530" y="602"/>
                    </a:lnTo>
                    <a:lnTo>
                      <a:pt x="522" y="582"/>
                    </a:lnTo>
                    <a:lnTo>
                      <a:pt x="513" y="564"/>
                    </a:lnTo>
                    <a:lnTo>
                      <a:pt x="504" y="545"/>
                    </a:lnTo>
                    <a:lnTo>
                      <a:pt x="493" y="528"/>
                    </a:lnTo>
                    <a:lnTo>
                      <a:pt x="482" y="510"/>
                    </a:lnTo>
                    <a:lnTo>
                      <a:pt x="470" y="492"/>
                    </a:lnTo>
                    <a:lnTo>
                      <a:pt x="458" y="476"/>
                    </a:lnTo>
                    <a:lnTo>
                      <a:pt x="446" y="459"/>
                    </a:lnTo>
                    <a:lnTo>
                      <a:pt x="432" y="444"/>
                    </a:lnTo>
                    <a:lnTo>
                      <a:pt x="419" y="429"/>
                    </a:lnTo>
                    <a:lnTo>
                      <a:pt x="404" y="415"/>
                    </a:lnTo>
                    <a:lnTo>
                      <a:pt x="390" y="403"/>
                    </a:lnTo>
                    <a:lnTo>
                      <a:pt x="375" y="389"/>
                    </a:lnTo>
                    <a:lnTo>
                      <a:pt x="375" y="389"/>
                    </a:lnTo>
                    <a:lnTo>
                      <a:pt x="364" y="380"/>
                    </a:lnTo>
                    <a:lnTo>
                      <a:pt x="352" y="372"/>
                    </a:lnTo>
                    <a:lnTo>
                      <a:pt x="339" y="363"/>
                    </a:lnTo>
                    <a:lnTo>
                      <a:pt x="326" y="356"/>
                    </a:lnTo>
                    <a:lnTo>
                      <a:pt x="313" y="349"/>
                    </a:lnTo>
                    <a:lnTo>
                      <a:pt x="299" y="342"/>
                    </a:lnTo>
                    <a:lnTo>
                      <a:pt x="270" y="330"/>
                    </a:lnTo>
                    <a:lnTo>
                      <a:pt x="239" y="320"/>
                    </a:lnTo>
                    <a:lnTo>
                      <a:pt x="206" y="312"/>
                    </a:lnTo>
                    <a:lnTo>
                      <a:pt x="171" y="304"/>
                    </a:lnTo>
                    <a:lnTo>
                      <a:pt x="134" y="299"/>
                    </a:lnTo>
                    <a:lnTo>
                      <a:pt x="134" y="299"/>
                    </a:lnTo>
                    <a:lnTo>
                      <a:pt x="112" y="297"/>
                    </a:lnTo>
                    <a:lnTo>
                      <a:pt x="112" y="297"/>
                    </a:lnTo>
                    <a:lnTo>
                      <a:pt x="93" y="296"/>
                    </a:lnTo>
                    <a:lnTo>
                      <a:pt x="75" y="294"/>
                    </a:lnTo>
                    <a:lnTo>
                      <a:pt x="66" y="292"/>
                    </a:lnTo>
                    <a:lnTo>
                      <a:pt x="57" y="290"/>
                    </a:lnTo>
                    <a:lnTo>
                      <a:pt x="50" y="287"/>
                    </a:lnTo>
                    <a:lnTo>
                      <a:pt x="43" y="283"/>
                    </a:lnTo>
                    <a:lnTo>
                      <a:pt x="43" y="283"/>
                    </a:lnTo>
                    <a:lnTo>
                      <a:pt x="38" y="278"/>
                    </a:lnTo>
                    <a:lnTo>
                      <a:pt x="35" y="271"/>
                    </a:lnTo>
                    <a:lnTo>
                      <a:pt x="33" y="268"/>
                    </a:lnTo>
                    <a:lnTo>
                      <a:pt x="29" y="266"/>
                    </a:lnTo>
                    <a:lnTo>
                      <a:pt x="29" y="266"/>
                    </a:lnTo>
                    <a:lnTo>
                      <a:pt x="27" y="263"/>
                    </a:lnTo>
                    <a:lnTo>
                      <a:pt x="25" y="261"/>
                    </a:lnTo>
                    <a:lnTo>
                      <a:pt x="22" y="255"/>
                    </a:lnTo>
                    <a:lnTo>
                      <a:pt x="22" y="255"/>
                    </a:lnTo>
                    <a:lnTo>
                      <a:pt x="14" y="223"/>
                    </a:lnTo>
                    <a:lnTo>
                      <a:pt x="8" y="191"/>
                    </a:lnTo>
                    <a:lnTo>
                      <a:pt x="4" y="160"/>
                    </a:lnTo>
                    <a:lnTo>
                      <a:pt x="2" y="129"/>
                    </a:lnTo>
                    <a:lnTo>
                      <a:pt x="0" y="99"/>
                    </a:lnTo>
                    <a:lnTo>
                      <a:pt x="3" y="70"/>
                    </a:lnTo>
                    <a:lnTo>
                      <a:pt x="6" y="4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3" y="10"/>
                    </a:lnTo>
                    <a:lnTo>
                      <a:pt x="14" y="7"/>
                    </a:lnTo>
                    <a:lnTo>
                      <a:pt x="16" y="5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9" y="2"/>
                    </a:lnTo>
                    <a:lnTo>
                      <a:pt x="43" y="5"/>
                    </a:lnTo>
                    <a:lnTo>
                      <a:pt x="47" y="8"/>
                    </a:lnTo>
                    <a:lnTo>
                      <a:pt x="50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105" y="13"/>
                    </a:lnTo>
                    <a:lnTo>
                      <a:pt x="151" y="17"/>
                    </a:lnTo>
                    <a:lnTo>
                      <a:pt x="198" y="23"/>
                    </a:lnTo>
                    <a:lnTo>
                      <a:pt x="241" y="31"/>
                    </a:lnTo>
                    <a:lnTo>
                      <a:pt x="284" y="40"/>
                    </a:lnTo>
                    <a:lnTo>
                      <a:pt x="325" y="50"/>
                    </a:lnTo>
                    <a:lnTo>
                      <a:pt x="364" y="63"/>
                    </a:lnTo>
                    <a:lnTo>
                      <a:pt x="401" y="77"/>
                    </a:lnTo>
                    <a:lnTo>
                      <a:pt x="437" y="94"/>
                    </a:lnTo>
                    <a:lnTo>
                      <a:pt x="471" y="111"/>
                    </a:lnTo>
                    <a:lnTo>
                      <a:pt x="504" y="131"/>
                    </a:lnTo>
                    <a:lnTo>
                      <a:pt x="536" y="153"/>
                    </a:lnTo>
                    <a:lnTo>
                      <a:pt x="564" y="175"/>
                    </a:lnTo>
                    <a:lnTo>
                      <a:pt x="593" y="201"/>
                    </a:lnTo>
                    <a:lnTo>
                      <a:pt x="620" y="228"/>
                    </a:lnTo>
                    <a:lnTo>
                      <a:pt x="645" y="256"/>
                    </a:lnTo>
                    <a:lnTo>
                      <a:pt x="645" y="256"/>
                    </a:lnTo>
                    <a:lnTo>
                      <a:pt x="667" y="284"/>
                    </a:lnTo>
                    <a:lnTo>
                      <a:pt x="686" y="312"/>
                    </a:lnTo>
                    <a:lnTo>
                      <a:pt x="706" y="340"/>
                    </a:lnTo>
                    <a:lnTo>
                      <a:pt x="724" y="368"/>
                    </a:lnTo>
                    <a:lnTo>
                      <a:pt x="739" y="398"/>
                    </a:lnTo>
                    <a:lnTo>
                      <a:pt x="755" y="429"/>
                    </a:lnTo>
                    <a:lnTo>
                      <a:pt x="768" y="460"/>
                    </a:lnTo>
                    <a:lnTo>
                      <a:pt x="780" y="493"/>
                    </a:lnTo>
                    <a:lnTo>
                      <a:pt x="792" y="526"/>
                    </a:lnTo>
                    <a:lnTo>
                      <a:pt x="801" y="562"/>
                    </a:lnTo>
                    <a:lnTo>
                      <a:pt x="810" y="597"/>
                    </a:lnTo>
                    <a:lnTo>
                      <a:pt x="818" y="634"/>
                    </a:lnTo>
                    <a:lnTo>
                      <a:pt x="825" y="672"/>
                    </a:lnTo>
                    <a:lnTo>
                      <a:pt x="830" y="711"/>
                    </a:lnTo>
                    <a:lnTo>
                      <a:pt x="834" y="752"/>
                    </a:lnTo>
                    <a:lnTo>
                      <a:pt x="837" y="794"/>
                    </a:lnTo>
                    <a:lnTo>
                      <a:pt x="837" y="799"/>
                    </a:lnTo>
                    <a:lnTo>
                      <a:pt x="840" y="802"/>
                    </a:lnTo>
                    <a:lnTo>
                      <a:pt x="840" y="802"/>
                    </a:lnTo>
                    <a:lnTo>
                      <a:pt x="844" y="808"/>
                    </a:lnTo>
                    <a:lnTo>
                      <a:pt x="847" y="815"/>
                    </a:lnTo>
                    <a:lnTo>
                      <a:pt x="847" y="822"/>
                    </a:lnTo>
                    <a:lnTo>
                      <a:pt x="846" y="829"/>
                    </a:lnTo>
                    <a:lnTo>
                      <a:pt x="846" y="829"/>
                    </a:lnTo>
                    <a:lnTo>
                      <a:pt x="843" y="833"/>
                    </a:lnTo>
                    <a:lnTo>
                      <a:pt x="840" y="836"/>
                    </a:lnTo>
                    <a:lnTo>
                      <a:pt x="836" y="837"/>
                    </a:lnTo>
                    <a:lnTo>
                      <a:pt x="831" y="838"/>
                    </a:lnTo>
                    <a:lnTo>
                      <a:pt x="831" y="838"/>
                    </a:lnTo>
                    <a:lnTo>
                      <a:pt x="829" y="838"/>
                    </a:lnTo>
                    <a:lnTo>
                      <a:pt x="829" y="838"/>
                    </a:lnTo>
                    <a:close/>
                    <a:moveTo>
                      <a:pt x="45" y="65"/>
                    </a:moveTo>
                    <a:lnTo>
                      <a:pt x="45" y="65"/>
                    </a:lnTo>
                    <a:lnTo>
                      <a:pt x="44" y="89"/>
                    </a:lnTo>
                    <a:lnTo>
                      <a:pt x="43" y="112"/>
                    </a:lnTo>
                    <a:lnTo>
                      <a:pt x="44" y="135"/>
                    </a:lnTo>
                    <a:lnTo>
                      <a:pt x="46" y="157"/>
                    </a:lnTo>
                    <a:lnTo>
                      <a:pt x="49" y="177"/>
                    </a:lnTo>
                    <a:lnTo>
                      <a:pt x="52" y="197"/>
                    </a:lnTo>
                    <a:lnTo>
                      <a:pt x="59" y="232"/>
                    </a:lnTo>
                    <a:lnTo>
                      <a:pt x="61" y="237"/>
                    </a:lnTo>
                    <a:lnTo>
                      <a:pt x="67" y="239"/>
                    </a:lnTo>
                    <a:lnTo>
                      <a:pt x="67" y="239"/>
                    </a:lnTo>
                    <a:lnTo>
                      <a:pt x="72" y="243"/>
                    </a:lnTo>
                    <a:lnTo>
                      <a:pt x="76" y="249"/>
                    </a:lnTo>
                    <a:lnTo>
                      <a:pt x="78" y="253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2" y="257"/>
                    </a:lnTo>
                    <a:lnTo>
                      <a:pt x="103" y="259"/>
                    </a:lnTo>
                    <a:lnTo>
                      <a:pt x="125" y="263"/>
                    </a:lnTo>
                    <a:lnTo>
                      <a:pt x="149" y="265"/>
                    </a:lnTo>
                    <a:lnTo>
                      <a:pt x="174" y="267"/>
                    </a:lnTo>
                    <a:lnTo>
                      <a:pt x="174" y="267"/>
                    </a:lnTo>
                    <a:lnTo>
                      <a:pt x="207" y="270"/>
                    </a:lnTo>
                    <a:lnTo>
                      <a:pt x="220" y="272"/>
                    </a:lnTo>
                    <a:lnTo>
                      <a:pt x="232" y="274"/>
                    </a:lnTo>
                    <a:lnTo>
                      <a:pt x="232" y="274"/>
                    </a:lnTo>
                    <a:lnTo>
                      <a:pt x="254" y="281"/>
                    </a:lnTo>
                    <a:lnTo>
                      <a:pt x="275" y="287"/>
                    </a:lnTo>
                    <a:lnTo>
                      <a:pt x="298" y="295"/>
                    </a:lnTo>
                    <a:lnTo>
                      <a:pt x="321" y="304"/>
                    </a:lnTo>
                    <a:lnTo>
                      <a:pt x="343" y="316"/>
                    </a:lnTo>
                    <a:lnTo>
                      <a:pt x="366" y="328"/>
                    </a:lnTo>
                    <a:lnTo>
                      <a:pt x="376" y="335"/>
                    </a:lnTo>
                    <a:lnTo>
                      <a:pt x="387" y="344"/>
                    </a:lnTo>
                    <a:lnTo>
                      <a:pt x="397" y="352"/>
                    </a:lnTo>
                    <a:lnTo>
                      <a:pt x="406" y="360"/>
                    </a:lnTo>
                    <a:lnTo>
                      <a:pt x="406" y="360"/>
                    </a:lnTo>
                    <a:lnTo>
                      <a:pt x="432" y="386"/>
                    </a:lnTo>
                    <a:lnTo>
                      <a:pt x="456" y="413"/>
                    </a:lnTo>
                    <a:lnTo>
                      <a:pt x="478" y="439"/>
                    </a:lnTo>
                    <a:lnTo>
                      <a:pt x="498" y="465"/>
                    </a:lnTo>
                    <a:lnTo>
                      <a:pt x="517" y="491"/>
                    </a:lnTo>
                    <a:lnTo>
                      <a:pt x="535" y="518"/>
                    </a:lnTo>
                    <a:lnTo>
                      <a:pt x="550" y="545"/>
                    </a:lnTo>
                    <a:lnTo>
                      <a:pt x="565" y="574"/>
                    </a:lnTo>
                    <a:lnTo>
                      <a:pt x="565" y="574"/>
                    </a:lnTo>
                    <a:lnTo>
                      <a:pt x="571" y="585"/>
                    </a:lnTo>
                    <a:lnTo>
                      <a:pt x="575" y="598"/>
                    </a:lnTo>
                    <a:lnTo>
                      <a:pt x="578" y="611"/>
                    </a:lnTo>
                    <a:lnTo>
                      <a:pt x="581" y="625"/>
                    </a:lnTo>
                    <a:lnTo>
                      <a:pt x="585" y="653"/>
                    </a:lnTo>
                    <a:lnTo>
                      <a:pt x="588" y="680"/>
                    </a:lnTo>
                    <a:lnTo>
                      <a:pt x="588" y="680"/>
                    </a:lnTo>
                    <a:lnTo>
                      <a:pt x="591" y="707"/>
                    </a:lnTo>
                    <a:lnTo>
                      <a:pt x="594" y="734"/>
                    </a:lnTo>
                    <a:lnTo>
                      <a:pt x="598" y="747"/>
                    </a:lnTo>
                    <a:lnTo>
                      <a:pt x="601" y="759"/>
                    </a:lnTo>
                    <a:lnTo>
                      <a:pt x="604" y="771"/>
                    </a:lnTo>
                    <a:lnTo>
                      <a:pt x="609" y="783"/>
                    </a:lnTo>
                    <a:lnTo>
                      <a:pt x="612" y="791"/>
                    </a:lnTo>
                    <a:lnTo>
                      <a:pt x="625" y="791"/>
                    </a:lnTo>
                    <a:lnTo>
                      <a:pt x="625" y="791"/>
                    </a:lnTo>
                    <a:lnTo>
                      <a:pt x="704" y="791"/>
                    </a:lnTo>
                    <a:lnTo>
                      <a:pt x="742" y="792"/>
                    </a:lnTo>
                    <a:lnTo>
                      <a:pt x="781" y="793"/>
                    </a:lnTo>
                    <a:lnTo>
                      <a:pt x="795" y="794"/>
                    </a:lnTo>
                    <a:lnTo>
                      <a:pt x="794" y="780"/>
                    </a:lnTo>
                    <a:lnTo>
                      <a:pt x="794" y="780"/>
                    </a:lnTo>
                    <a:lnTo>
                      <a:pt x="791" y="740"/>
                    </a:lnTo>
                    <a:lnTo>
                      <a:pt x="787" y="701"/>
                    </a:lnTo>
                    <a:lnTo>
                      <a:pt x="781" y="664"/>
                    </a:lnTo>
                    <a:lnTo>
                      <a:pt x="775" y="628"/>
                    </a:lnTo>
                    <a:lnTo>
                      <a:pt x="768" y="594"/>
                    </a:lnTo>
                    <a:lnTo>
                      <a:pt x="760" y="560"/>
                    </a:lnTo>
                    <a:lnTo>
                      <a:pt x="750" y="528"/>
                    </a:lnTo>
                    <a:lnTo>
                      <a:pt x="739" y="497"/>
                    </a:lnTo>
                    <a:lnTo>
                      <a:pt x="728" y="467"/>
                    </a:lnTo>
                    <a:lnTo>
                      <a:pt x="715" y="439"/>
                    </a:lnTo>
                    <a:lnTo>
                      <a:pt x="702" y="411"/>
                    </a:lnTo>
                    <a:lnTo>
                      <a:pt x="686" y="384"/>
                    </a:lnTo>
                    <a:lnTo>
                      <a:pt x="671" y="358"/>
                    </a:lnTo>
                    <a:lnTo>
                      <a:pt x="654" y="333"/>
                    </a:lnTo>
                    <a:lnTo>
                      <a:pt x="636" y="310"/>
                    </a:lnTo>
                    <a:lnTo>
                      <a:pt x="616" y="287"/>
                    </a:lnTo>
                    <a:lnTo>
                      <a:pt x="616" y="287"/>
                    </a:lnTo>
                    <a:lnTo>
                      <a:pt x="590" y="259"/>
                    </a:lnTo>
                    <a:lnTo>
                      <a:pt x="562" y="233"/>
                    </a:lnTo>
                    <a:lnTo>
                      <a:pt x="535" y="209"/>
                    </a:lnTo>
                    <a:lnTo>
                      <a:pt x="506" y="187"/>
                    </a:lnTo>
                    <a:lnTo>
                      <a:pt x="476" y="166"/>
                    </a:lnTo>
                    <a:lnTo>
                      <a:pt x="445" y="147"/>
                    </a:lnTo>
                    <a:lnTo>
                      <a:pt x="412" y="131"/>
                    </a:lnTo>
                    <a:lnTo>
                      <a:pt x="379" y="115"/>
                    </a:lnTo>
                    <a:lnTo>
                      <a:pt x="343" y="102"/>
                    </a:lnTo>
                    <a:lnTo>
                      <a:pt x="307" y="90"/>
                    </a:lnTo>
                    <a:lnTo>
                      <a:pt x="270" y="80"/>
                    </a:lnTo>
                    <a:lnTo>
                      <a:pt x="231" y="71"/>
                    </a:lnTo>
                    <a:lnTo>
                      <a:pt x="190" y="65"/>
                    </a:lnTo>
                    <a:lnTo>
                      <a:pt x="147" y="60"/>
                    </a:lnTo>
                    <a:lnTo>
                      <a:pt x="104" y="55"/>
                    </a:lnTo>
                    <a:lnTo>
                      <a:pt x="58" y="53"/>
                    </a:lnTo>
                    <a:lnTo>
                      <a:pt x="47" y="53"/>
                    </a:lnTo>
                    <a:lnTo>
                      <a:pt x="45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16" name="chenying0907 904"/>
              <p:cNvSpPr>
                <a:spLocks noEditPoints="1"/>
              </p:cNvSpPr>
              <p:nvPr/>
            </p:nvSpPr>
            <p:spPr bwMode="auto">
              <a:xfrm>
                <a:off x="4214813" y="1193800"/>
                <a:ext cx="649288" cy="658813"/>
              </a:xfrm>
              <a:custGeom>
                <a:avLst/>
                <a:gdLst/>
                <a:ahLst/>
                <a:cxnLst>
                  <a:cxn ang="0">
                    <a:pos x="980" y="1233"/>
                  </a:cxn>
                  <a:cxn ang="0">
                    <a:pos x="957" y="1244"/>
                  </a:cxn>
                  <a:cxn ang="0">
                    <a:pos x="943" y="1233"/>
                  </a:cxn>
                  <a:cxn ang="0">
                    <a:pos x="933" y="1152"/>
                  </a:cxn>
                  <a:cxn ang="0">
                    <a:pos x="929" y="1000"/>
                  </a:cxn>
                  <a:cxn ang="0">
                    <a:pos x="911" y="872"/>
                  </a:cxn>
                  <a:cxn ang="0">
                    <a:pos x="879" y="776"/>
                  </a:cxn>
                  <a:cxn ang="0">
                    <a:pos x="828" y="668"/>
                  </a:cxn>
                  <a:cxn ang="0">
                    <a:pos x="764" y="576"/>
                  </a:cxn>
                  <a:cxn ang="0">
                    <a:pos x="699" y="508"/>
                  </a:cxn>
                  <a:cxn ang="0">
                    <a:pos x="604" y="435"/>
                  </a:cxn>
                  <a:cxn ang="0">
                    <a:pos x="504" y="380"/>
                  </a:cxn>
                  <a:cxn ang="0">
                    <a:pos x="287" y="307"/>
                  </a:cxn>
                  <a:cxn ang="0">
                    <a:pos x="25" y="257"/>
                  </a:cxn>
                  <a:cxn ang="0">
                    <a:pos x="14" y="251"/>
                  </a:cxn>
                  <a:cxn ang="0">
                    <a:pos x="13" y="231"/>
                  </a:cxn>
                  <a:cxn ang="0">
                    <a:pos x="5" y="215"/>
                  </a:cxn>
                  <a:cxn ang="0">
                    <a:pos x="1" y="69"/>
                  </a:cxn>
                  <a:cxn ang="0">
                    <a:pos x="3" y="8"/>
                  </a:cxn>
                  <a:cxn ang="0">
                    <a:pos x="16" y="0"/>
                  </a:cxn>
                  <a:cxn ang="0">
                    <a:pos x="33" y="2"/>
                  </a:cxn>
                  <a:cxn ang="0">
                    <a:pos x="79" y="13"/>
                  </a:cxn>
                  <a:cxn ang="0">
                    <a:pos x="281" y="38"/>
                  </a:cxn>
                  <a:cxn ang="0">
                    <a:pos x="459" y="74"/>
                  </a:cxn>
                  <a:cxn ang="0">
                    <a:pos x="545" y="107"/>
                  </a:cxn>
                  <a:cxn ang="0">
                    <a:pos x="768" y="239"/>
                  </a:cxn>
                  <a:cxn ang="0">
                    <a:pos x="867" y="321"/>
                  </a:cxn>
                  <a:cxn ang="0">
                    <a:pos x="942" y="400"/>
                  </a:cxn>
                  <a:cxn ang="0">
                    <a:pos x="1027" y="510"/>
                  </a:cxn>
                  <a:cxn ang="0">
                    <a:pos x="1093" y="622"/>
                  </a:cxn>
                  <a:cxn ang="0">
                    <a:pos x="1131" y="712"/>
                  </a:cxn>
                  <a:cxn ang="0">
                    <a:pos x="1178" y="904"/>
                  </a:cxn>
                  <a:cxn ang="0">
                    <a:pos x="1215" y="1189"/>
                  </a:cxn>
                  <a:cxn ang="0">
                    <a:pos x="1227" y="1208"/>
                  </a:cxn>
                  <a:cxn ang="0">
                    <a:pos x="1219" y="1230"/>
                  </a:cxn>
                  <a:cxn ang="0">
                    <a:pos x="1208" y="1232"/>
                  </a:cxn>
                  <a:cxn ang="0">
                    <a:pos x="1106" y="1233"/>
                  </a:cxn>
                  <a:cxn ang="0">
                    <a:pos x="997" y="1244"/>
                  </a:cxn>
                  <a:cxn ang="0">
                    <a:pos x="45" y="117"/>
                  </a:cxn>
                  <a:cxn ang="0">
                    <a:pos x="66" y="221"/>
                  </a:cxn>
                  <a:cxn ang="0">
                    <a:pos x="362" y="283"/>
                  </a:cxn>
                  <a:cxn ang="0">
                    <a:pos x="548" y="352"/>
                  </a:cxn>
                  <a:cxn ang="0">
                    <a:pos x="654" y="414"/>
                  </a:cxn>
                  <a:cxn ang="0">
                    <a:pos x="750" y="498"/>
                  </a:cxn>
                  <a:cxn ang="0">
                    <a:pos x="839" y="609"/>
                  </a:cxn>
                  <a:cxn ang="0">
                    <a:pos x="931" y="792"/>
                  </a:cxn>
                  <a:cxn ang="0">
                    <a:pos x="958" y="912"/>
                  </a:cxn>
                  <a:cxn ang="0">
                    <a:pos x="968" y="1048"/>
                  </a:cxn>
                  <a:cxn ang="0">
                    <a:pos x="995" y="1203"/>
                  </a:cxn>
                  <a:cxn ang="0">
                    <a:pos x="1048" y="1197"/>
                  </a:cxn>
                  <a:cxn ang="0">
                    <a:pos x="1172" y="1175"/>
                  </a:cxn>
                  <a:cxn ang="0">
                    <a:pos x="1146" y="947"/>
                  </a:cxn>
                  <a:cxn ang="0">
                    <a:pos x="1106" y="764"/>
                  </a:cxn>
                  <a:cxn ang="0">
                    <a:pos x="1065" y="665"/>
                  </a:cxn>
                  <a:cxn ang="0">
                    <a:pos x="993" y="536"/>
                  </a:cxn>
                  <a:cxn ang="0">
                    <a:pos x="905" y="420"/>
                  </a:cxn>
                  <a:cxn ang="0">
                    <a:pos x="825" y="340"/>
                  </a:cxn>
                  <a:cxn ang="0">
                    <a:pos x="671" y="222"/>
                  </a:cxn>
                  <a:cxn ang="0">
                    <a:pos x="536" y="148"/>
                  </a:cxn>
                  <a:cxn ang="0">
                    <a:pos x="419" y="106"/>
                  </a:cxn>
                  <a:cxn ang="0">
                    <a:pos x="181" y="68"/>
                  </a:cxn>
                  <a:cxn ang="0">
                    <a:pos x="43" y="65"/>
                  </a:cxn>
                </a:cxnLst>
                <a:rect l="0" t="0" r="r" b="b"/>
                <a:pathLst>
                  <a:path w="1227" h="1244">
                    <a:moveTo>
                      <a:pt x="997" y="1244"/>
                    </a:moveTo>
                    <a:lnTo>
                      <a:pt x="997" y="1244"/>
                    </a:lnTo>
                    <a:lnTo>
                      <a:pt x="992" y="1243"/>
                    </a:lnTo>
                    <a:lnTo>
                      <a:pt x="987" y="1241"/>
                    </a:lnTo>
                    <a:lnTo>
                      <a:pt x="980" y="1233"/>
                    </a:lnTo>
                    <a:lnTo>
                      <a:pt x="971" y="1239"/>
                    </a:lnTo>
                    <a:lnTo>
                      <a:pt x="971" y="1239"/>
                    </a:lnTo>
                    <a:lnTo>
                      <a:pt x="965" y="1243"/>
                    </a:lnTo>
                    <a:lnTo>
                      <a:pt x="957" y="1244"/>
                    </a:lnTo>
                    <a:lnTo>
                      <a:pt x="957" y="1244"/>
                    </a:lnTo>
                    <a:lnTo>
                      <a:pt x="953" y="1243"/>
                    </a:lnTo>
                    <a:lnTo>
                      <a:pt x="948" y="1241"/>
                    </a:lnTo>
                    <a:lnTo>
                      <a:pt x="946" y="1239"/>
                    </a:lnTo>
                    <a:lnTo>
                      <a:pt x="945" y="1236"/>
                    </a:lnTo>
                    <a:lnTo>
                      <a:pt x="943" y="1233"/>
                    </a:lnTo>
                    <a:lnTo>
                      <a:pt x="942" y="1229"/>
                    </a:lnTo>
                    <a:lnTo>
                      <a:pt x="942" y="1229"/>
                    </a:lnTo>
                    <a:lnTo>
                      <a:pt x="939" y="1211"/>
                    </a:lnTo>
                    <a:lnTo>
                      <a:pt x="936" y="1191"/>
                    </a:lnTo>
                    <a:lnTo>
                      <a:pt x="933" y="1152"/>
                    </a:lnTo>
                    <a:lnTo>
                      <a:pt x="932" y="1113"/>
                    </a:lnTo>
                    <a:lnTo>
                      <a:pt x="931" y="1075"/>
                    </a:lnTo>
                    <a:lnTo>
                      <a:pt x="931" y="1075"/>
                    </a:lnTo>
                    <a:lnTo>
                      <a:pt x="930" y="1025"/>
                    </a:lnTo>
                    <a:lnTo>
                      <a:pt x="929" y="1000"/>
                    </a:lnTo>
                    <a:lnTo>
                      <a:pt x="927" y="974"/>
                    </a:lnTo>
                    <a:lnTo>
                      <a:pt x="925" y="948"/>
                    </a:lnTo>
                    <a:lnTo>
                      <a:pt x="921" y="923"/>
                    </a:lnTo>
                    <a:lnTo>
                      <a:pt x="917" y="898"/>
                    </a:lnTo>
                    <a:lnTo>
                      <a:pt x="911" y="872"/>
                    </a:lnTo>
                    <a:lnTo>
                      <a:pt x="911" y="872"/>
                    </a:lnTo>
                    <a:lnTo>
                      <a:pt x="903" y="847"/>
                    </a:lnTo>
                    <a:lnTo>
                      <a:pt x="896" y="822"/>
                    </a:lnTo>
                    <a:lnTo>
                      <a:pt x="888" y="798"/>
                    </a:lnTo>
                    <a:lnTo>
                      <a:pt x="879" y="776"/>
                    </a:lnTo>
                    <a:lnTo>
                      <a:pt x="870" y="753"/>
                    </a:lnTo>
                    <a:lnTo>
                      <a:pt x="860" y="730"/>
                    </a:lnTo>
                    <a:lnTo>
                      <a:pt x="850" y="710"/>
                    </a:lnTo>
                    <a:lnTo>
                      <a:pt x="839" y="688"/>
                    </a:lnTo>
                    <a:lnTo>
                      <a:pt x="828" y="668"/>
                    </a:lnTo>
                    <a:lnTo>
                      <a:pt x="817" y="649"/>
                    </a:lnTo>
                    <a:lnTo>
                      <a:pt x="804" y="629"/>
                    </a:lnTo>
                    <a:lnTo>
                      <a:pt x="791" y="610"/>
                    </a:lnTo>
                    <a:lnTo>
                      <a:pt x="777" y="593"/>
                    </a:lnTo>
                    <a:lnTo>
                      <a:pt x="764" y="576"/>
                    </a:lnTo>
                    <a:lnTo>
                      <a:pt x="749" y="559"/>
                    </a:lnTo>
                    <a:lnTo>
                      <a:pt x="735" y="543"/>
                    </a:lnTo>
                    <a:lnTo>
                      <a:pt x="735" y="543"/>
                    </a:lnTo>
                    <a:lnTo>
                      <a:pt x="717" y="526"/>
                    </a:lnTo>
                    <a:lnTo>
                      <a:pt x="699" y="508"/>
                    </a:lnTo>
                    <a:lnTo>
                      <a:pt x="680" y="493"/>
                    </a:lnTo>
                    <a:lnTo>
                      <a:pt x="662" y="477"/>
                    </a:lnTo>
                    <a:lnTo>
                      <a:pt x="643" y="462"/>
                    </a:lnTo>
                    <a:lnTo>
                      <a:pt x="623" y="448"/>
                    </a:lnTo>
                    <a:lnTo>
                      <a:pt x="604" y="435"/>
                    </a:lnTo>
                    <a:lnTo>
                      <a:pt x="584" y="422"/>
                    </a:lnTo>
                    <a:lnTo>
                      <a:pt x="565" y="411"/>
                    </a:lnTo>
                    <a:lnTo>
                      <a:pt x="544" y="400"/>
                    </a:lnTo>
                    <a:lnTo>
                      <a:pt x="523" y="389"/>
                    </a:lnTo>
                    <a:lnTo>
                      <a:pt x="504" y="380"/>
                    </a:lnTo>
                    <a:lnTo>
                      <a:pt x="461" y="361"/>
                    </a:lnTo>
                    <a:lnTo>
                      <a:pt x="419" y="346"/>
                    </a:lnTo>
                    <a:lnTo>
                      <a:pt x="375" y="332"/>
                    </a:lnTo>
                    <a:lnTo>
                      <a:pt x="331" y="318"/>
                    </a:lnTo>
                    <a:lnTo>
                      <a:pt x="287" y="307"/>
                    </a:lnTo>
                    <a:lnTo>
                      <a:pt x="241" y="296"/>
                    </a:lnTo>
                    <a:lnTo>
                      <a:pt x="195" y="287"/>
                    </a:lnTo>
                    <a:lnTo>
                      <a:pt x="149" y="279"/>
                    </a:lnTo>
                    <a:lnTo>
                      <a:pt x="55" y="262"/>
                    </a:lnTo>
                    <a:lnTo>
                      <a:pt x="25" y="257"/>
                    </a:lnTo>
                    <a:lnTo>
                      <a:pt x="25" y="257"/>
                    </a:lnTo>
                    <a:lnTo>
                      <a:pt x="18" y="254"/>
                    </a:lnTo>
                    <a:lnTo>
                      <a:pt x="16" y="253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2" y="248"/>
                    </a:lnTo>
                    <a:lnTo>
                      <a:pt x="11" y="245"/>
                    </a:lnTo>
                    <a:lnTo>
                      <a:pt x="11" y="241"/>
                    </a:lnTo>
                    <a:lnTo>
                      <a:pt x="12" y="236"/>
                    </a:lnTo>
                    <a:lnTo>
                      <a:pt x="13" y="231"/>
                    </a:lnTo>
                    <a:lnTo>
                      <a:pt x="9" y="227"/>
                    </a:lnTo>
                    <a:lnTo>
                      <a:pt x="9" y="227"/>
                    </a:lnTo>
                    <a:lnTo>
                      <a:pt x="6" y="221"/>
                    </a:lnTo>
                    <a:lnTo>
                      <a:pt x="5" y="215"/>
                    </a:lnTo>
                    <a:lnTo>
                      <a:pt x="5" y="215"/>
                    </a:lnTo>
                    <a:lnTo>
                      <a:pt x="4" y="165"/>
                    </a:lnTo>
                    <a:lnTo>
                      <a:pt x="3" y="117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1" y="69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79" y="13"/>
                    </a:lnTo>
                    <a:lnTo>
                      <a:pt x="116" y="19"/>
                    </a:lnTo>
                    <a:lnTo>
                      <a:pt x="191" y="27"/>
                    </a:lnTo>
                    <a:lnTo>
                      <a:pt x="191" y="27"/>
                    </a:lnTo>
                    <a:lnTo>
                      <a:pt x="236" y="32"/>
                    </a:lnTo>
                    <a:lnTo>
                      <a:pt x="281" y="38"/>
                    </a:lnTo>
                    <a:lnTo>
                      <a:pt x="326" y="44"/>
                    </a:lnTo>
                    <a:lnTo>
                      <a:pt x="371" y="53"/>
                    </a:lnTo>
                    <a:lnTo>
                      <a:pt x="416" y="62"/>
                    </a:lnTo>
                    <a:lnTo>
                      <a:pt x="437" y="68"/>
                    </a:lnTo>
                    <a:lnTo>
                      <a:pt x="459" y="74"/>
                    </a:lnTo>
                    <a:lnTo>
                      <a:pt x="481" y="82"/>
                    </a:lnTo>
                    <a:lnTo>
                      <a:pt x="503" y="90"/>
                    </a:lnTo>
                    <a:lnTo>
                      <a:pt x="524" y="98"/>
                    </a:lnTo>
                    <a:lnTo>
                      <a:pt x="545" y="107"/>
                    </a:lnTo>
                    <a:lnTo>
                      <a:pt x="545" y="107"/>
                    </a:lnTo>
                    <a:lnTo>
                      <a:pt x="600" y="135"/>
                    </a:lnTo>
                    <a:lnTo>
                      <a:pt x="651" y="163"/>
                    </a:lnTo>
                    <a:lnTo>
                      <a:pt x="701" y="193"/>
                    </a:lnTo>
                    <a:lnTo>
                      <a:pt x="746" y="223"/>
                    </a:lnTo>
                    <a:lnTo>
                      <a:pt x="768" y="239"/>
                    </a:lnTo>
                    <a:lnTo>
                      <a:pt x="790" y="255"/>
                    </a:lnTo>
                    <a:lnTo>
                      <a:pt x="809" y="271"/>
                    </a:lnTo>
                    <a:lnTo>
                      <a:pt x="830" y="287"/>
                    </a:lnTo>
                    <a:lnTo>
                      <a:pt x="849" y="304"/>
                    </a:lnTo>
                    <a:lnTo>
                      <a:pt x="867" y="321"/>
                    </a:lnTo>
                    <a:lnTo>
                      <a:pt x="885" y="338"/>
                    </a:lnTo>
                    <a:lnTo>
                      <a:pt x="902" y="355"/>
                    </a:lnTo>
                    <a:lnTo>
                      <a:pt x="902" y="355"/>
                    </a:lnTo>
                    <a:lnTo>
                      <a:pt x="922" y="377"/>
                    </a:lnTo>
                    <a:lnTo>
                      <a:pt x="942" y="400"/>
                    </a:lnTo>
                    <a:lnTo>
                      <a:pt x="960" y="421"/>
                    </a:lnTo>
                    <a:lnTo>
                      <a:pt x="979" y="443"/>
                    </a:lnTo>
                    <a:lnTo>
                      <a:pt x="995" y="466"/>
                    </a:lnTo>
                    <a:lnTo>
                      <a:pt x="1012" y="487"/>
                    </a:lnTo>
                    <a:lnTo>
                      <a:pt x="1027" y="510"/>
                    </a:lnTo>
                    <a:lnTo>
                      <a:pt x="1042" y="532"/>
                    </a:lnTo>
                    <a:lnTo>
                      <a:pt x="1056" y="555"/>
                    </a:lnTo>
                    <a:lnTo>
                      <a:pt x="1070" y="577"/>
                    </a:lnTo>
                    <a:lnTo>
                      <a:pt x="1082" y="599"/>
                    </a:lnTo>
                    <a:lnTo>
                      <a:pt x="1093" y="622"/>
                    </a:lnTo>
                    <a:lnTo>
                      <a:pt x="1104" y="645"/>
                    </a:lnTo>
                    <a:lnTo>
                      <a:pt x="1114" y="666"/>
                    </a:lnTo>
                    <a:lnTo>
                      <a:pt x="1122" y="689"/>
                    </a:lnTo>
                    <a:lnTo>
                      <a:pt x="1131" y="712"/>
                    </a:lnTo>
                    <a:lnTo>
                      <a:pt x="1131" y="712"/>
                    </a:lnTo>
                    <a:lnTo>
                      <a:pt x="1139" y="735"/>
                    </a:lnTo>
                    <a:lnTo>
                      <a:pt x="1146" y="759"/>
                    </a:lnTo>
                    <a:lnTo>
                      <a:pt x="1158" y="807"/>
                    </a:lnTo>
                    <a:lnTo>
                      <a:pt x="1169" y="855"/>
                    </a:lnTo>
                    <a:lnTo>
                      <a:pt x="1178" y="904"/>
                    </a:lnTo>
                    <a:lnTo>
                      <a:pt x="1186" y="952"/>
                    </a:lnTo>
                    <a:lnTo>
                      <a:pt x="1193" y="1002"/>
                    </a:lnTo>
                    <a:lnTo>
                      <a:pt x="1205" y="1099"/>
                    </a:lnTo>
                    <a:lnTo>
                      <a:pt x="1205" y="1099"/>
                    </a:lnTo>
                    <a:lnTo>
                      <a:pt x="1215" y="1189"/>
                    </a:lnTo>
                    <a:lnTo>
                      <a:pt x="1216" y="1193"/>
                    </a:lnTo>
                    <a:lnTo>
                      <a:pt x="1219" y="1196"/>
                    </a:lnTo>
                    <a:lnTo>
                      <a:pt x="1219" y="1196"/>
                    </a:lnTo>
                    <a:lnTo>
                      <a:pt x="1224" y="1201"/>
                    </a:lnTo>
                    <a:lnTo>
                      <a:pt x="1227" y="1208"/>
                    </a:lnTo>
                    <a:lnTo>
                      <a:pt x="1227" y="1216"/>
                    </a:lnTo>
                    <a:lnTo>
                      <a:pt x="1226" y="1223"/>
                    </a:lnTo>
                    <a:lnTo>
                      <a:pt x="1226" y="1223"/>
                    </a:lnTo>
                    <a:lnTo>
                      <a:pt x="1222" y="1227"/>
                    </a:lnTo>
                    <a:lnTo>
                      <a:pt x="1219" y="1230"/>
                    </a:lnTo>
                    <a:lnTo>
                      <a:pt x="1215" y="1232"/>
                    </a:lnTo>
                    <a:lnTo>
                      <a:pt x="1210" y="1233"/>
                    </a:lnTo>
                    <a:lnTo>
                      <a:pt x="1210" y="1233"/>
                    </a:lnTo>
                    <a:lnTo>
                      <a:pt x="1208" y="1232"/>
                    </a:lnTo>
                    <a:lnTo>
                      <a:pt x="1208" y="1232"/>
                    </a:lnTo>
                    <a:lnTo>
                      <a:pt x="1188" y="1231"/>
                    </a:lnTo>
                    <a:lnTo>
                      <a:pt x="1167" y="1231"/>
                    </a:lnTo>
                    <a:lnTo>
                      <a:pt x="1167" y="1231"/>
                    </a:lnTo>
                    <a:lnTo>
                      <a:pt x="1137" y="1232"/>
                    </a:lnTo>
                    <a:lnTo>
                      <a:pt x="1106" y="1233"/>
                    </a:lnTo>
                    <a:lnTo>
                      <a:pt x="1046" y="1239"/>
                    </a:lnTo>
                    <a:lnTo>
                      <a:pt x="1046" y="1239"/>
                    </a:lnTo>
                    <a:lnTo>
                      <a:pt x="1000" y="1244"/>
                    </a:lnTo>
                    <a:lnTo>
                      <a:pt x="1000" y="1244"/>
                    </a:lnTo>
                    <a:lnTo>
                      <a:pt x="997" y="1244"/>
                    </a:lnTo>
                    <a:lnTo>
                      <a:pt x="997" y="1244"/>
                    </a:lnTo>
                    <a:close/>
                    <a:moveTo>
                      <a:pt x="43" y="65"/>
                    </a:moveTo>
                    <a:lnTo>
                      <a:pt x="43" y="65"/>
                    </a:lnTo>
                    <a:lnTo>
                      <a:pt x="45" y="117"/>
                    </a:lnTo>
                    <a:lnTo>
                      <a:pt x="45" y="117"/>
                    </a:lnTo>
                    <a:lnTo>
                      <a:pt x="46" y="162"/>
                    </a:lnTo>
                    <a:lnTo>
                      <a:pt x="47" y="208"/>
                    </a:lnTo>
                    <a:lnTo>
                      <a:pt x="47" y="218"/>
                    </a:lnTo>
                    <a:lnTo>
                      <a:pt x="66" y="221"/>
                    </a:lnTo>
                    <a:lnTo>
                      <a:pt x="66" y="221"/>
                    </a:lnTo>
                    <a:lnTo>
                      <a:pt x="166" y="240"/>
                    </a:lnTo>
                    <a:lnTo>
                      <a:pt x="215" y="249"/>
                    </a:lnTo>
                    <a:lnTo>
                      <a:pt x="265" y="259"/>
                    </a:lnTo>
                    <a:lnTo>
                      <a:pt x="314" y="271"/>
                    </a:lnTo>
                    <a:lnTo>
                      <a:pt x="362" y="283"/>
                    </a:lnTo>
                    <a:lnTo>
                      <a:pt x="411" y="297"/>
                    </a:lnTo>
                    <a:lnTo>
                      <a:pt x="457" y="313"/>
                    </a:lnTo>
                    <a:lnTo>
                      <a:pt x="504" y="332"/>
                    </a:lnTo>
                    <a:lnTo>
                      <a:pt x="526" y="341"/>
                    </a:lnTo>
                    <a:lnTo>
                      <a:pt x="548" y="352"/>
                    </a:lnTo>
                    <a:lnTo>
                      <a:pt x="571" y="363"/>
                    </a:lnTo>
                    <a:lnTo>
                      <a:pt x="592" y="375"/>
                    </a:lnTo>
                    <a:lnTo>
                      <a:pt x="613" y="387"/>
                    </a:lnTo>
                    <a:lnTo>
                      <a:pt x="634" y="401"/>
                    </a:lnTo>
                    <a:lnTo>
                      <a:pt x="654" y="414"/>
                    </a:lnTo>
                    <a:lnTo>
                      <a:pt x="675" y="430"/>
                    </a:lnTo>
                    <a:lnTo>
                      <a:pt x="695" y="445"/>
                    </a:lnTo>
                    <a:lnTo>
                      <a:pt x="713" y="462"/>
                    </a:lnTo>
                    <a:lnTo>
                      <a:pt x="732" y="479"/>
                    </a:lnTo>
                    <a:lnTo>
                      <a:pt x="750" y="498"/>
                    </a:lnTo>
                    <a:lnTo>
                      <a:pt x="768" y="516"/>
                    </a:lnTo>
                    <a:lnTo>
                      <a:pt x="786" y="537"/>
                    </a:lnTo>
                    <a:lnTo>
                      <a:pt x="786" y="537"/>
                    </a:lnTo>
                    <a:lnTo>
                      <a:pt x="813" y="573"/>
                    </a:lnTo>
                    <a:lnTo>
                      <a:pt x="839" y="609"/>
                    </a:lnTo>
                    <a:lnTo>
                      <a:pt x="862" y="646"/>
                    </a:lnTo>
                    <a:lnTo>
                      <a:pt x="884" y="683"/>
                    </a:lnTo>
                    <a:lnTo>
                      <a:pt x="902" y="719"/>
                    </a:lnTo>
                    <a:lnTo>
                      <a:pt x="918" y="756"/>
                    </a:lnTo>
                    <a:lnTo>
                      <a:pt x="931" y="792"/>
                    </a:lnTo>
                    <a:lnTo>
                      <a:pt x="943" y="829"/>
                    </a:lnTo>
                    <a:lnTo>
                      <a:pt x="943" y="829"/>
                    </a:lnTo>
                    <a:lnTo>
                      <a:pt x="949" y="856"/>
                    </a:lnTo>
                    <a:lnTo>
                      <a:pt x="954" y="884"/>
                    </a:lnTo>
                    <a:lnTo>
                      <a:pt x="958" y="912"/>
                    </a:lnTo>
                    <a:lnTo>
                      <a:pt x="961" y="939"/>
                    </a:lnTo>
                    <a:lnTo>
                      <a:pt x="964" y="967"/>
                    </a:lnTo>
                    <a:lnTo>
                      <a:pt x="965" y="994"/>
                    </a:lnTo>
                    <a:lnTo>
                      <a:pt x="968" y="1048"/>
                    </a:lnTo>
                    <a:lnTo>
                      <a:pt x="968" y="1048"/>
                    </a:lnTo>
                    <a:lnTo>
                      <a:pt x="971" y="1120"/>
                    </a:lnTo>
                    <a:lnTo>
                      <a:pt x="975" y="1157"/>
                    </a:lnTo>
                    <a:lnTo>
                      <a:pt x="979" y="1193"/>
                    </a:lnTo>
                    <a:lnTo>
                      <a:pt x="981" y="1208"/>
                    </a:lnTo>
                    <a:lnTo>
                      <a:pt x="995" y="1203"/>
                    </a:lnTo>
                    <a:lnTo>
                      <a:pt x="995" y="1203"/>
                    </a:lnTo>
                    <a:lnTo>
                      <a:pt x="1002" y="1201"/>
                    </a:lnTo>
                    <a:lnTo>
                      <a:pt x="1002" y="1201"/>
                    </a:lnTo>
                    <a:lnTo>
                      <a:pt x="1048" y="1197"/>
                    </a:lnTo>
                    <a:lnTo>
                      <a:pt x="1048" y="1197"/>
                    </a:lnTo>
                    <a:lnTo>
                      <a:pt x="1104" y="1192"/>
                    </a:lnTo>
                    <a:lnTo>
                      <a:pt x="1132" y="1190"/>
                    </a:lnTo>
                    <a:lnTo>
                      <a:pt x="1159" y="1189"/>
                    </a:lnTo>
                    <a:lnTo>
                      <a:pt x="1174" y="1189"/>
                    </a:lnTo>
                    <a:lnTo>
                      <a:pt x="1172" y="1175"/>
                    </a:lnTo>
                    <a:lnTo>
                      <a:pt x="1172" y="1175"/>
                    </a:lnTo>
                    <a:lnTo>
                      <a:pt x="1162" y="1087"/>
                    </a:lnTo>
                    <a:lnTo>
                      <a:pt x="1162" y="1087"/>
                    </a:lnTo>
                    <a:lnTo>
                      <a:pt x="1151" y="994"/>
                    </a:lnTo>
                    <a:lnTo>
                      <a:pt x="1146" y="947"/>
                    </a:lnTo>
                    <a:lnTo>
                      <a:pt x="1138" y="901"/>
                    </a:lnTo>
                    <a:lnTo>
                      <a:pt x="1130" y="855"/>
                    </a:lnTo>
                    <a:lnTo>
                      <a:pt x="1118" y="810"/>
                    </a:lnTo>
                    <a:lnTo>
                      <a:pt x="1112" y="787"/>
                    </a:lnTo>
                    <a:lnTo>
                      <a:pt x="1106" y="764"/>
                    </a:lnTo>
                    <a:lnTo>
                      <a:pt x="1097" y="743"/>
                    </a:lnTo>
                    <a:lnTo>
                      <a:pt x="1089" y="721"/>
                    </a:lnTo>
                    <a:lnTo>
                      <a:pt x="1089" y="721"/>
                    </a:lnTo>
                    <a:lnTo>
                      <a:pt x="1078" y="693"/>
                    </a:lnTo>
                    <a:lnTo>
                      <a:pt x="1065" y="665"/>
                    </a:lnTo>
                    <a:lnTo>
                      <a:pt x="1052" y="638"/>
                    </a:lnTo>
                    <a:lnTo>
                      <a:pt x="1039" y="612"/>
                    </a:lnTo>
                    <a:lnTo>
                      <a:pt x="1024" y="586"/>
                    </a:lnTo>
                    <a:lnTo>
                      <a:pt x="1010" y="561"/>
                    </a:lnTo>
                    <a:lnTo>
                      <a:pt x="993" y="536"/>
                    </a:lnTo>
                    <a:lnTo>
                      <a:pt x="978" y="511"/>
                    </a:lnTo>
                    <a:lnTo>
                      <a:pt x="960" y="487"/>
                    </a:lnTo>
                    <a:lnTo>
                      <a:pt x="943" y="465"/>
                    </a:lnTo>
                    <a:lnTo>
                      <a:pt x="924" y="442"/>
                    </a:lnTo>
                    <a:lnTo>
                      <a:pt x="905" y="420"/>
                    </a:lnTo>
                    <a:lnTo>
                      <a:pt x="886" y="399"/>
                    </a:lnTo>
                    <a:lnTo>
                      <a:pt x="866" y="378"/>
                    </a:lnTo>
                    <a:lnTo>
                      <a:pt x="845" y="358"/>
                    </a:lnTo>
                    <a:lnTo>
                      <a:pt x="825" y="340"/>
                    </a:lnTo>
                    <a:lnTo>
                      <a:pt x="825" y="340"/>
                    </a:lnTo>
                    <a:lnTo>
                      <a:pt x="786" y="307"/>
                    </a:lnTo>
                    <a:lnTo>
                      <a:pt x="743" y="273"/>
                    </a:lnTo>
                    <a:lnTo>
                      <a:pt x="719" y="256"/>
                    </a:lnTo>
                    <a:lnTo>
                      <a:pt x="696" y="239"/>
                    </a:lnTo>
                    <a:lnTo>
                      <a:pt x="671" y="222"/>
                    </a:lnTo>
                    <a:lnTo>
                      <a:pt x="645" y="206"/>
                    </a:lnTo>
                    <a:lnTo>
                      <a:pt x="619" y="190"/>
                    </a:lnTo>
                    <a:lnTo>
                      <a:pt x="591" y="176"/>
                    </a:lnTo>
                    <a:lnTo>
                      <a:pt x="565" y="161"/>
                    </a:lnTo>
                    <a:lnTo>
                      <a:pt x="536" y="148"/>
                    </a:lnTo>
                    <a:lnTo>
                      <a:pt x="507" y="135"/>
                    </a:lnTo>
                    <a:lnTo>
                      <a:pt x="478" y="124"/>
                    </a:lnTo>
                    <a:lnTo>
                      <a:pt x="449" y="115"/>
                    </a:lnTo>
                    <a:lnTo>
                      <a:pt x="419" y="106"/>
                    </a:lnTo>
                    <a:lnTo>
                      <a:pt x="419" y="106"/>
                    </a:lnTo>
                    <a:lnTo>
                      <a:pt x="389" y="100"/>
                    </a:lnTo>
                    <a:lnTo>
                      <a:pt x="359" y="94"/>
                    </a:lnTo>
                    <a:lnTo>
                      <a:pt x="299" y="84"/>
                    </a:lnTo>
                    <a:lnTo>
                      <a:pt x="240" y="75"/>
                    </a:lnTo>
                    <a:lnTo>
                      <a:pt x="181" y="68"/>
                    </a:lnTo>
                    <a:lnTo>
                      <a:pt x="181" y="68"/>
                    </a:lnTo>
                    <a:lnTo>
                      <a:pt x="119" y="61"/>
                    </a:lnTo>
                    <a:lnTo>
                      <a:pt x="56" y="53"/>
                    </a:lnTo>
                    <a:lnTo>
                      <a:pt x="42" y="50"/>
                    </a:lnTo>
                    <a:lnTo>
                      <a:pt x="43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grpSp>
        <p:nvGrpSpPr>
          <p:cNvPr id="117" name="chenying0907 116"/>
          <p:cNvGrpSpPr/>
          <p:nvPr/>
        </p:nvGrpSpPr>
        <p:grpSpPr>
          <a:xfrm>
            <a:off x="6417671" y="1845427"/>
            <a:ext cx="1734806" cy="1296804"/>
            <a:chOff x="6417751" y="1820268"/>
            <a:chExt cx="1735234" cy="1296724"/>
          </a:xfrm>
          <a:solidFill>
            <a:srgbClr val="005188"/>
          </a:solidFill>
        </p:grpSpPr>
        <p:sp>
          <p:nvSpPr>
            <p:cNvPr id="118" name="椭圆 31"/>
            <p:cNvSpPr/>
            <p:nvPr/>
          </p:nvSpPr>
          <p:spPr>
            <a:xfrm rot="16200000">
              <a:off x="6637006" y="1601013"/>
              <a:ext cx="1296724" cy="1735234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  <a:gd name="connsiteX0-333" fmla="*/ 128078 w 687378"/>
                <a:gd name="connsiteY0-334" fmla="*/ 58090 h 647015"/>
                <a:gd name="connsiteX1-335" fmla="*/ 571432 w 687378"/>
                <a:gd name="connsiteY1-336" fmla="*/ 16673 h 647015"/>
                <a:gd name="connsiteX2-337" fmla="*/ 659670 w 687378"/>
                <a:gd name="connsiteY2-338" fmla="*/ 330492 h 647015"/>
                <a:gd name="connsiteX3-339" fmla="*/ 331423 w 687378"/>
                <a:gd name="connsiteY3-340" fmla="*/ 647015 h 647015"/>
                <a:gd name="connsiteX4-341" fmla="*/ 3176 w 687378"/>
                <a:gd name="connsiteY4-342" fmla="*/ 330492 h 647015"/>
                <a:gd name="connsiteX5-343" fmla="*/ 62645 w 687378"/>
                <a:gd name="connsiteY5-344" fmla="*/ 127576 h 647015"/>
                <a:gd name="connsiteX0-345" fmla="*/ 128078 w 677145"/>
                <a:gd name="connsiteY0-346" fmla="*/ 58090 h 663933"/>
                <a:gd name="connsiteX1-347" fmla="*/ 571432 w 677145"/>
                <a:gd name="connsiteY1-348" fmla="*/ 16673 h 663933"/>
                <a:gd name="connsiteX2-349" fmla="*/ 659670 w 677145"/>
                <a:gd name="connsiteY2-350" fmla="*/ 330492 h 663933"/>
                <a:gd name="connsiteX3-351" fmla="*/ 559815 w 677145"/>
                <a:gd name="connsiteY3-352" fmla="*/ 663933 h 663933"/>
                <a:gd name="connsiteX4-353" fmla="*/ 3176 w 677145"/>
                <a:gd name="connsiteY4-354" fmla="*/ 330492 h 663933"/>
                <a:gd name="connsiteX5-355" fmla="*/ 62645 w 677145"/>
                <a:gd name="connsiteY5-356" fmla="*/ 127576 h 663933"/>
                <a:gd name="connsiteX0-357" fmla="*/ 101940 w 644966"/>
                <a:gd name="connsiteY0-358" fmla="*/ 58090 h 685888"/>
                <a:gd name="connsiteX1-359" fmla="*/ 545294 w 644966"/>
                <a:gd name="connsiteY1-360" fmla="*/ 16673 h 685888"/>
                <a:gd name="connsiteX2-361" fmla="*/ 633532 w 644966"/>
                <a:gd name="connsiteY2-362" fmla="*/ 330492 h 685888"/>
                <a:gd name="connsiteX3-363" fmla="*/ 533677 w 644966"/>
                <a:gd name="connsiteY3-364" fmla="*/ 663933 h 685888"/>
                <a:gd name="connsiteX4-365" fmla="*/ 10874 w 644966"/>
                <a:gd name="connsiteY4-366" fmla="*/ 575801 h 685888"/>
                <a:gd name="connsiteX5-367" fmla="*/ 36507 w 644966"/>
                <a:gd name="connsiteY5-368" fmla="*/ 127576 h 685888"/>
                <a:gd name="connsiteX0-369" fmla="*/ 101940 w 642626"/>
                <a:gd name="connsiteY0-370" fmla="*/ 58090 h 654766"/>
                <a:gd name="connsiteX1-371" fmla="*/ 545294 w 642626"/>
                <a:gd name="connsiteY1-372" fmla="*/ 16673 h 654766"/>
                <a:gd name="connsiteX2-373" fmla="*/ 633532 w 642626"/>
                <a:gd name="connsiteY2-374" fmla="*/ 330492 h 654766"/>
                <a:gd name="connsiteX3-375" fmla="*/ 567513 w 642626"/>
                <a:gd name="connsiteY3-376" fmla="*/ 613179 h 654766"/>
                <a:gd name="connsiteX4-377" fmla="*/ 10874 w 642626"/>
                <a:gd name="connsiteY4-378" fmla="*/ 575801 h 654766"/>
                <a:gd name="connsiteX5-379" fmla="*/ 36507 w 642626"/>
                <a:gd name="connsiteY5-380" fmla="*/ 127576 h 654766"/>
                <a:gd name="connsiteX0-381" fmla="*/ 101940 w 642626"/>
                <a:gd name="connsiteY0-382" fmla="*/ 30477 h 627153"/>
                <a:gd name="connsiteX1-383" fmla="*/ 545294 w 642626"/>
                <a:gd name="connsiteY1-384" fmla="*/ 31354 h 627153"/>
                <a:gd name="connsiteX2-385" fmla="*/ 633532 w 642626"/>
                <a:gd name="connsiteY2-386" fmla="*/ 302879 h 627153"/>
                <a:gd name="connsiteX3-387" fmla="*/ 567513 w 642626"/>
                <a:gd name="connsiteY3-388" fmla="*/ 585566 h 627153"/>
                <a:gd name="connsiteX4-389" fmla="*/ 10874 w 642626"/>
                <a:gd name="connsiteY4-390" fmla="*/ 548188 h 627153"/>
                <a:gd name="connsiteX5-391" fmla="*/ 36507 w 642626"/>
                <a:gd name="connsiteY5-392" fmla="*/ 99963 h 627153"/>
                <a:gd name="connsiteX0-393" fmla="*/ 101940 w 641803"/>
                <a:gd name="connsiteY0-394" fmla="*/ 32533 h 629209"/>
                <a:gd name="connsiteX1-395" fmla="*/ 545294 w 641803"/>
                <a:gd name="connsiteY1-396" fmla="*/ 33410 h 629209"/>
                <a:gd name="connsiteX2-397" fmla="*/ 633532 w 641803"/>
                <a:gd name="connsiteY2-398" fmla="*/ 304935 h 629209"/>
                <a:gd name="connsiteX3-399" fmla="*/ 567513 w 641803"/>
                <a:gd name="connsiteY3-400" fmla="*/ 587622 h 629209"/>
                <a:gd name="connsiteX4-401" fmla="*/ 10874 w 641803"/>
                <a:gd name="connsiteY4-402" fmla="*/ 550244 h 629209"/>
                <a:gd name="connsiteX5-403" fmla="*/ 36507 w 641803"/>
                <a:gd name="connsiteY5-404" fmla="*/ 102019 h 629209"/>
                <a:gd name="connsiteX0-405" fmla="*/ 93785 w 633648"/>
                <a:gd name="connsiteY0-406" fmla="*/ 32533 h 629209"/>
                <a:gd name="connsiteX1-407" fmla="*/ 537139 w 633648"/>
                <a:gd name="connsiteY1-408" fmla="*/ 33410 h 629209"/>
                <a:gd name="connsiteX2-409" fmla="*/ 625377 w 633648"/>
                <a:gd name="connsiteY2-410" fmla="*/ 304935 h 629209"/>
                <a:gd name="connsiteX3-411" fmla="*/ 559358 w 633648"/>
                <a:gd name="connsiteY3-412" fmla="*/ 587622 h 629209"/>
                <a:gd name="connsiteX4-413" fmla="*/ 2719 w 633648"/>
                <a:gd name="connsiteY4-414" fmla="*/ 550244 h 629209"/>
                <a:gd name="connsiteX5-415" fmla="*/ 28352 w 633648"/>
                <a:gd name="connsiteY5-416" fmla="*/ 102019 h 629209"/>
                <a:gd name="connsiteX0-417" fmla="*/ 103603 w 643466"/>
                <a:gd name="connsiteY0-418" fmla="*/ 32533 h 629209"/>
                <a:gd name="connsiteX1-419" fmla="*/ 546957 w 643466"/>
                <a:gd name="connsiteY1-420" fmla="*/ 33410 h 629209"/>
                <a:gd name="connsiteX2-421" fmla="*/ 635195 w 643466"/>
                <a:gd name="connsiteY2-422" fmla="*/ 304935 h 629209"/>
                <a:gd name="connsiteX3-423" fmla="*/ 569176 w 643466"/>
                <a:gd name="connsiteY3-424" fmla="*/ 587622 h 629209"/>
                <a:gd name="connsiteX4-425" fmla="*/ 12537 w 643466"/>
                <a:gd name="connsiteY4-426" fmla="*/ 550244 h 629209"/>
                <a:gd name="connsiteX5-427" fmla="*/ 4334 w 643466"/>
                <a:gd name="connsiteY5-428" fmla="*/ 102019 h 629209"/>
                <a:gd name="connsiteX0-429" fmla="*/ 103603 w 643466"/>
                <a:gd name="connsiteY0-430" fmla="*/ 32533 h 613248"/>
                <a:gd name="connsiteX1-431" fmla="*/ 546957 w 643466"/>
                <a:gd name="connsiteY1-432" fmla="*/ 33410 h 613248"/>
                <a:gd name="connsiteX2-433" fmla="*/ 635195 w 643466"/>
                <a:gd name="connsiteY2-434" fmla="*/ 304935 h 613248"/>
                <a:gd name="connsiteX3-435" fmla="*/ 569176 w 643466"/>
                <a:gd name="connsiteY3-436" fmla="*/ 587622 h 613248"/>
                <a:gd name="connsiteX4-437" fmla="*/ 12537 w 643466"/>
                <a:gd name="connsiteY4-438" fmla="*/ 518643 h 613248"/>
                <a:gd name="connsiteX5-439" fmla="*/ 4334 w 643466"/>
                <a:gd name="connsiteY5-440" fmla="*/ 102019 h 613248"/>
                <a:gd name="connsiteX0-441" fmla="*/ 103603 w 622280"/>
                <a:gd name="connsiteY0-442" fmla="*/ 51723 h 632438"/>
                <a:gd name="connsiteX1-443" fmla="*/ 546957 w 622280"/>
                <a:gd name="connsiteY1-444" fmla="*/ 52600 h 632438"/>
                <a:gd name="connsiteX2-445" fmla="*/ 569176 w 622280"/>
                <a:gd name="connsiteY2-446" fmla="*/ 606812 h 632438"/>
                <a:gd name="connsiteX3-447" fmla="*/ 12537 w 622280"/>
                <a:gd name="connsiteY3-448" fmla="*/ 537833 h 632438"/>
                <a:gd name="connsiteX4-449" fmla="*/ 4334 w 622280"/>
                <a:gd name="connsiteY4-450" fmla="*/ 121209 h 632438"/>
                <a:gd name="connsiteX0-451" fmla="*/ 103603 w 640916"/>
                <a:gd name="connsiteY0-452" fmla="*/ 51277 h 628066"/>
                <a:gd name="connsiteX1-453" fmla="*/ 546957 w 640916"/>
                <a:gd name="connsiteY1-454" fmla="*/ 52154 h 628066"/>
                <a:gd name="connsiteX2-455" fmla="*/ 595444 w 640916"/>
                <a:gd name="connsiteY2-456" fmla="*/ 600046 h 628066"/>
                <a:gd name="connsiteX3-457" fmla="*/ 12537 w 640916"/>
                <a:gd name="connsiteY3-458" fmla="*/ 537387 h 628066"/>
                <a:gd name="connsiteX4-459" fmla="*/ 4334 w 640916"/>
                <a:gd name="connsiteY4-460" fmla="*/ 120763 h 628066"/>
                <a:gd name="connsiteX0-461" fmla="*/ 103603 w 629940"/>
                <a:gd name="connsiteY0-462" fmla="*/ 26437 h 603226"/>
                <a:gd name="connsiteX1-463" fmla="*/ 546957 w 629940"/>
                <a:gd name="connsiteY1-464" fmla="*/ 27314 h 603226"/>
                <a:gd name="connsiteX2-465" fmla="*/ 595444 w 629940"/>
                <a:gd name="connsiteY2-466" fmla="*/ 575206 h 603226"/>
                <a:gd name="connsiteX3-467" fmla="*/ 12537 w 629940"/>
                <a:gd name="connsiteY3-468" fmla="*/ 512547 h 603226"/>
                <a:gd name="connsiteX4-469" fmla="*/ 4334 w 629940"/>
                <a:gd name="connsiteY4-470" fmla="*/ 95923 h 603226"/>
                <a:gd name="connsiteX0-471" fmla="*/ 103603 w 651443"/>
                <a:gd name="connsiteY0-472" fmla="*/ 20041 h 614843"/>
                <a:gd name="connsiteX1-473" fmla="*/ 608249 w 651443"/>
                <a:gd name="connsiteY1-474" fmla="*/ 39879 h 614843"/>
                <a:gd name="connsiteX2-475" fmla="*/ 595444 w 651443"/>
                <a:gd name="connsiteY2-476" fmla="*/ 568810 h 614843"/>
                <a:gd name="connsiteX3-477" fmla="*/ 12537 w 651443"/>
                <a:gd name="connsiteY3-478" fmla="*/ 506151 h 614843"/>
                <a:gd name="connsiteX4-479" fmla="*/ 4334 w 651443"/>
                <a:gd name="connsiteY4-480" fmla="*/ 89527 h 614843"/>
                <a:gd name="connsiteX0-481" fmla="*/ 103603 w 640788"/>
                <a:gd name="connsiteY0-482" fmla="*/ 20041 h 614843"/>
                <a:gd name="connsiteX1-483" fmla="*/ 581981 w 640788"/>
                <a:gd name="connsiteY1-484" fmla="*/ 39879 h 614843"/>
                <a:gd name="connsiteX2-485" fmla="*/ 595444 w 640788"/>
                <a:gd name="connsiteY2-486" fmla="*/ 568810 h 614843"/>
                <a:gd name="connsiteX3-487" fmla="*/ 12537 w 640788"/>
                <a:gd name="connsiteY3-488" fmla="*/ 506151 h 614843"/>
                <a:gd name="connsiteX4-489" fmla="*/ 4334 w 640788"/>
                <a:gd name="connsiteY4-490" fmla="*/ 89527 h 614843"/>
                <a:gd name="connsiteX0-491" fmla="*/ 103603 w 673655"/>
                <a:gd name="connsiteY0-492" fmla="*/ 38763 h 618146"/>
                <a:gd name="connsiteX1-493" fmla="*/ 581981 w 673655"/>
                <a:gd name="connsiteY1-494" fmla="*/ 58601 h 618146"/>
                <a:gd name="connsiteX2-495" fmla="*/ 621713 w 673655"/>
                <a:gd name="connsiteY2-496" fmla="*/ 562250 h 618146"/>
                <a:gd name="connsiteX3-497" fmla="*/ 12537 w 673655"/>
                <a:gd name="connsiteY3-498" fmla="*/ 524873 h 618146"/>
                <a:gd name="connsiteX4-499" fmla="*/ 4334 w 673655"/>
                <a:gd name="connsiteY4-500" fmla="*/ 108249 h 618146"/>
                <a:gd name="connsiteX0-501" fmla="*/ 103603 w 654750"/>
                <a:gd name="connsiteY0-502" fmla="*/ 38763 h 605787"/>
                <a:gd name="connsiteX1-503" fmla="*/ 581981 w 654750"/>
                <a:gd name="connsiteY1-504" fmla="*/ 58601 h 605787"/>
                <a:gd name="connsiteX2-505" fmla="*/ 621713 w 654750"/>
                <a:gd name="connsiteY2-506" fmla="*/ 562250 h 605787"/>
                <a:gd name="connsiteX3-507" fmla="*/ 12537 w 654750"/>
                <a:gd name="connsiteY3-508" fmla="*/ 524873 h 605787"/>
                <a:gd name="connsiteX4-509" fmla="*/ 4334 w 654750"/>
                <a:gd name="connsiteY4-510" fmla="*/ 108249 h 605787"/>
                <a:gd name="connsiteX0-511" fmla="*/ 103603 w 643734"/>
                <a:gd name="connsiteY0-512" fmla="*/ 31800 h 598824"/>
                <a:gd name="connsiteX1-513" fmla="*/ 581981 w 643734"/>
                <a:gd name="connsiteY1-514" fmla="*/ 51638 h 598824"/>
                <a:gd name="connsiteX2-515" fmla="*/ 621713 w 643734"/>
                <a:gd name="connsiteY2-516" fmla="*/ 555287 h 598824"/>
                <a:gd name="connsiteX3-517" fmla="*/ 12537 w 643734"/>
                <a:gd name="connsiteY3-518" fmla="*/ 517910 h 598824"/>
                <a:gd name="connsiteX4-519" fmla="*/ 4334 w 643734"/>
                <a:gd name="connsiteY4-520" fmla="*/ 101286 h 598824"/>
                <a:gd name="connsiteX0-521" fmla="*/ 103603 w 643734"/>
                <a:gd name="connsiteY0-522" fmla="*/ 24551 h 591575"/>
                <a:gd name="connsiteX1-523" fmla="*/ 581981 w 643734"/>
                <a:gd name="connsiteY1-524" fmla="*/ 44389 h 591575"/>
                <a:gd name="connsiteX2-525" fmla="*/ 621713 w 643734"/>
                <a:gd name="connsiteY2-526" fmla="*/ 548038 h 591575"/>
                <a:gd name="connsiteX3-527" fmla="*/ 12537 w 643734"/>
                <a:gd name="connsiteY3-528" fmla="*/ 510661 h 591575"/>
                <a:gd name="connsiteX4-529" fmla="*/ 4334 w 643734"/>
                <a:gd name="connsiteY4-530" fmla="*/ 94037 h 591575"/>
                <a:gd name="connsiteX0-531" fmla="*/ 103603 w 643734"/>
                <a:gd name="connsiteY0-532" fmla="*/ 20135 h 587159"/>
                <a:gd name="connsiteX1-533" fmla="*/ 581981 w 643734"/>
                <a:gd name="connsiteY1-534" fmla="*/ 39973 h 587159"/>
                <a:gd name="connsiteX2-535" fmla="*/ 621713 w 643734"/>
                <a:gd name="connsiteY2-536" fmla="*/ 543622 h 587159"/>
                <a:gd name="connsiteX3-537" fmla="*/ 12537 w 643734"/>
                <a:gd name="connsiteY3-538" fmla="*/ 506245 h 587159"/>
                <a:gd name="connsiteX4-539" fmla="*/ 4334 w 643734"/>
                <a:gd name="connsiteY4-540" fmla="*/ 89621 h 587159"/>
                <a:gd name="connsiteX0-541" fmla="*/ 51067 w 657504"/>
                <a:gd name="connsiteY0-542" fmla="*/ 31623 h 592327"/>
                <a:gd name="connsiteX1-543" fmla="*/ 581981 w 657504"/>
                <a:gd name="connsiteY1-544" fmla="*/ 45141 h 592327"/>
                <a:gd name="connsiteX2-545" fmla="*/ 621713 w 657504"/>
                <a:gd name="connsiteY2-546" fmla="*/ 548790 h 592327"/>
                <a:gd name="connsiteX3-547" fmla="*/ 12537 w 657504"/>
                <a:gd name="connsiteY3-548" fmla="*/ 511413 h 592327"/>
                <a:gd name="connsiteX4-549" fmla="*/ 4334 w 657504"/>
                <a:gd name="connsiteY4-550" fmla="*/ 94789 h 592327"/>
                <a:gd name="connsiteX0-551" fmla="*/ 51067 w 676118"/>
                <a:gd name="connsiteY0-552" fmla="*/ 31623 h 604686"/>
                <a:gd name="connsiteX1-553" fmla="*/ 581981 w 676118"/>
                <a:gd name="connsiteY1-554" fmla="*/ 45141 h 604686"/>
                <a:gd name="connsiteX2-555" fmla="*/ 621713 w 676118"/>
                <a:gd name="connsiteY2-556" fmla="*/ 548790 h 604686"/>
                <a:gd name="connsiteX3-557" fmla="*/ 12537 w 676118"/>
                <a:gd name="connsiteY3-558" fmla="*/ 511413 h 604686"/>
                <a:gd name="connsiteX4-559" fmla="*/ 4334 w 676118"/>
                <a:gd name="connsiteY4-560" fmla="*/ 94789 h 604686"/>
                <a:gd name="connsiteX0-561" fmla="*/ 51067 w 659741"/>
                <a:gd name="connsiteY0-562" fmla="*/ 18182 h 591245"/>
                <a:gd name="connsiteX1-563" fmla="*/ 581981 w 659741"/>
                <a:gd name="connsiteY1-564" fmla="*/ 31700 h 591245"/>
                <a:gd name="connsiteX2-565" fmla="*/ 621713 w 659741"/>
                <a:gd name="connsiteY2-566" fmla="*/ 535349 h 591245"/>
                <a:gd name="connsiteX3-567" fmla="*/ 12537 w 659741"/>
                <a:gd name="connsiteY3-568" fmla="*/ 497972 h 591245"/>
                <a:gd name="connsiteX4-569" fmla="*/ 4334 w 659741"/>
                <a:gd name="connsiteY4-570" fmla="*/ 81348 h 591245"/>
                <a:gd name="connsiteX0-571" fmla="*/ 51067 w 671131"/>
                <a:gd name="connsiteY0-572" fmla="*/ 18182 h 591245"/>
                <a:gd name="connsiteX1-573" fmla="*/ 617005 w 671131"/>
                <a:gd name="connsiteY1-574" fmla="*/ 31700 h 591245"/>
                <a:gd name="connsiteX2-575" fmla="*/ 621713 w 671131"/>
                <a:gd name="connsiteY2-576" fmla="*/ 535349 h 591245"/>
                <a:gd name="connsiteX3-577" fmla="*/ 12537 w 671131"/>
                <a:gd name="connsiteY3-578" fmla="*/ 497972 h 591245"/>
                <a:gd name="connsiteX4-579" fmla="*/ 4334 w 671131"/>
                <a:gd name="connsiteY4-580" fmla="*/ 81348 h 591245"/>
                <a:gd name="connsiteX0-581" fmla="*/ 51067 w 648099"/>
                <a:gd name="connsiteY0-582" fmla="*/ 18182 h 578886"/>
                <a:gd name="connsiteX1-583" fmla="*/ 617005 w 648099"/>
                <a:gd name="connsiteY1-584" fmla="*/ 31700 h 578886"/>
                <a:gd name="connsiteX2-585" fmla="*/ 621713 w 648099"/>
                <a:gd name="connsiteY2-586" fmla="*/ 535349 h 578886"/>
                <a:gd name="connsiteX3-587" fmla="*/ 12537 w 648099"/>
                <a:gd name="connsiteY3-588" fmla="*/ 497972 h 578886"/>
                <a:gd name="connsiteX4-589" fmla="*/ 4334 w 648099"/>
                <a:gd name="connsiteY4-590" fmla="*/ 81348 h 578886"/>
                <a:gd name="connsiteX0-591" fmla="*/ 51067 w 648099"/>
                <a:gd name="connsiteY0-592" fmla="*/ 18182 h 565791"/>
                <a:gd name="connsiteX1-593" fmla="*/ 617005 w 648099"/>
                <a:gd name="connsiteY1-594" fmla="*/ 31700 h 565791"/>
                <a:gd name="connsiteX2-595" fmla="*/ 621713 w 648099"/>
                <a:gd name="connsiteY2-596" fmla="*/ 535349 h 565791"/>
                <a:gd name="connsiteX3-597" fmla="*/ 12537 w 648099"/>
                <a:gd name="connsiteY3-598" fmla="*/ 497972 h 565791"/>
                <a:gd name="connsiteX4-599" fmla="*/ 4334 w 648099"/>
                <a:gd name="connsiteY4-600" fmla="*/ 81348 h 565791"/>
              </a:gdLst>
              <a:ahLst/>
              <a:cxnLst>
                <a:cxn ang="0">
                  <a:pos x="connsiteX0-591" y="connsiteY0-592"/>
                </a:cxn>
                <a:cxn ang="0">
                  <a:pos x="connsiteX1-593" y="connsiteY1-594"/>
                </a:cxn>
                <a:cxn ang="0">
                  <a:pos x="connsiteX2-595" y="connsiteY2-596"/>
                </a:cxn>
                <a:cxn ang="0">
                  <a:pos x="connsiteX3-597" y="connsiteY3-598"/>
                </a:cxn>
                <a:cxn ang="0">
                  <a:pos x="connsiteX4-599" y="connsiteY4-600"/>
                </a:cxn>
              </a:cxnLst>
              <a:rect l="l" t="t" r="r" b="b"/>
              <a:pathLst>
                <a:path w="648099" h="565791">
                  <a:moveTo>
                    <a:pt x="51067" y="18182"/>
                  </a:moveTo>
                  <a:cubicBezTo>
                    <a:pt x="281003" y="7261"/>
                    <a:pt x="591945" y="-22893"/>
                    <a:pt x="617005" y="31700"/>
                  </a:cubicBezTo>
                  <a:cubicBezTo>
                    <a:pt x="642065" y="86293"/>
                    <a:pt x="669922" y="489239"/>
                    <a:pt x="621713" y="535349"/>
                  </a:cubicBezTo>
                  <a:cubicBezTo>
                    <a:pt x="573504" y="581459"/>
                    <a:pt x="32838" y="579874"/>
                    <a:pt x="12537" y="497972"/>
                  </a:cubicBezTo>
                  <a:cubicBezTo>
                    <a:pt x="992" y="378148"/>
                    <a:pt x="-4426" y="189998"/>
                    <a:pt x="4334" y="81348"/>
                  </a:cubicBezTo>
                </a:path>
              </a:pathLst>
            </a:custGeom>
            <a:noFill/>
            <a:ln w="25400" cap="rnd">
              <a:solidFill>
                <a:schemeClr val="accent4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889" tIns="60944" rIns="121889" bIns="60944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2000" dirty="0">
                <a:solidFill>
                  <a:srgbClr val="605448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grpSp>
          <p:nvGrpSpPr>
            <p:cNvPr id="119" name="chenying0907 118"/>
            <p:cNvGrpSpPr/>
            <p:nvPr/>
          </p:nvGrpSpPr>
          <p:grpSpPr>
            <a:xfrm>
              <a:off x="6974092" y="1996635"/>
              <a:ext cx="774866" cy="794236"/>
              <a:chOff x="3282950" y="1154113"/>
              <a:chExt cx="698501" cy="715963"/>
            </a:xfrm>
            <a:grpFill/>
          </p:grpSpPr>
          <p:sp>
            <p:nvSpPr>
              <p:cNvPr id="120" name="chenying0907 905"/>
              <p:cNvSpPr/>
              <p:nvPr/>
            </p:nvSpPr>
            <p:spPr bwMode="auto">
              <a:xfrm>
                <a:off x="3324225" y="1268413"/>
                <a:ext cx="55563" cy="153988"/>
              </a:xfrm>
              <a:custGeom>
                <a:avLst/>
                <a:gdLst/>
                <a:ahLst/>
                <a:cxnLst>
                  <a:cxn ang="0">
                    <a:pos x="96" y="3"/>
                  </a:cxn>
                  <a:cxn ang="0">
                    <a:pos x="96" y="3"/>
                  </a:cxn>
                  <a:cxn ang="0">
                    <a:pos x="86" y="18"/>
                  </a:cxn>
                  <a:cxn ang="0">
                    <a:pos x="77" y="35"/>
                  </a:cxn>
                  <a:cxn ang="0">
                    <a:pos x="70" y="51"/>
                  </a:cxn>
                  <a:cxn ang="0">
                    <a:pos x="63" y="69"/>
                  </a:cxn>
                  <a:cxn ang="0">
                    <a:pos x="50" y="104"/>
                  </a:cxn>
                  <a:cxn ang="0">
                    <a:pos x="39" y="138"/>
                  </a:cxn>
                  <a:cxn ang="0">
                    <a:pos x="39" y="138"/>
                  </a:cxn>
                  <a:cxn ang="0">
                    <a:pos x="27" y="174"/>
                  </a:cxn>
                  <a:cxn ang="0">
                    <a:pos x="15" y="210"/>
                  </a:cxn>
                  <a:cxn ang="0">
                    <a:pos x="10" y="229"/>
                  </a:cxn>
                  <a:cxn ang="0">
                    <a:pos x="5" y="247"/>
                  </a:cxn>
                  <a:cxn ang="0">
                    <a:pos x="2" y="266"/>
                  </a:cxn>
                  <a:cxn ang="0">
                    <a:pos x="0" y="285"/>
                  </a:cxn>
                  <a:cxn ang="0">
                    <a:pos x="0" y="285"/>
                  </a:cxn>
                  <a:cxn ang="0">
                    <a:pos x="1" y="287"/>
                  </a:cxn>
                  <a:cxn ang="0">
                    <a:pos x="2" y="288"/>
                  </a:cxn>
                  <a:cxn ang="0">
                    <a:pos x="3" y="289"/>
                  </a:cxn>
                  <a:cxn ang="0">
                    <a:pos x="5" y="290"/>
                  </a:cxn>
                  <a:cxn ang="0">
                    <a:pos x="6" y="289"/>
                  </a:cxn>
                  <a:cxn ang="0">
                    <a:pos x="8" y="288"/>
                  </a:cxn>
                  <a:cxn ang="0">
                    <a:pos x="9" y="287"/>
                  </a:cxn>
                  <a:cxn ang="0">
                    <a:pos x="10" y="285"/>
                  </a:cxn>
                  <a:cxn ang="0">
                    <a:pos x="10" y="285"/>
                  </a:cxn>
                  <a:cxn ang="0">
                    <a:pos x="11" y="266"/>
                  </a:cxn>
                  <a:cxn ang="0">
                    <a:pos x="15" y="247"/>
                  </a:cxn>
                  <a:cxn ang="0">
                    <a:pos x="19" y="230"/>
                  </a:cxn>
                  <a:cxn ang="0">
                    <a:pos x="25" y="211"/>
                  </a:cxn>
                  <a:cxn ang="0">
                    <a:pos x="36" y="176"/>
                  </a:cxn>
                  <a:cxn ang="0">
                    <a:pos x="48" y="141"/>
                  </a:cxn>
                  <a:cxn ang="0">
                    <a:pos x="48" y="141"/>
                  </a:cxn>
                  <a:cxn ang="0">
                    <a:pos x="60" y="107"/>
                  </a:cxn>
                  <a:cxn ang="0">
                    <a:pos x="71" y="72"/>
                  </a:cxn>
                  <a:cxn ang="0">
                    <a:pos x="78" y="55"/>
                  </a:cxn>
                  <a:cxn ang="0">
                    <a:pos x="86" y="39"/>
                  </a:cxn>
                  <a:cxn ang="0">
                    <a:pos x="94" y="22"/>
                  </a:cxn>
                  <a:cxn ang="0">
                    <a:pos x="104" y="8"/>
                  </a:cxn>
                  <a:cxn ang="0">
                    <a:pos x="104" y="8"/>
                  </a:cxn>
                  <a:cxn ang="0">
                    <a:pos x="105" y="6"/>
                  </a:cxn>
                  <a:cxn ang="0">
                    <a:pos x="104" y="4"/>
                  </a:cxn>
                  <a:cxn ang="0">
                    <a:pos x="104" y="3"/>
                  </a:cxn>
                  <a:cxn ang="0">
                    <a:pos x="102" y="2"/>
                  </a:cxn>
                  <a:cxn ang="0">
                    <a:pos x="99" y="0"/>
                  </a:cxn>
                  <a:cxn ang="0">
                    <a:pos x="97" y="2"/>
                  </a:cxn>
                  <a:cxn ang="0">
                    <a:pos x="96" y="3"/>
                  </a:cxn>
                  <a:cxn ang="0">
                    <a:pos x="96" y="3"/>
                  </a:cxn>
                </a:cxnLst>
                <a:rect l="0" t="0" r="r" b="b"/>
                <a:pathLst>
                  <a:path w="105" h="290">
                    <a:moveTo>
                      <a:pt x="96" y="3"/>
                    </a:moveTo>
                    <a:lnTo>
                      <a:pt x="96" y="3"/>
                    </a:lnTo>
                    <a:lnTo>
                      <a:pt x="86" y="18"/>
                    </a:lnTo>
                    <a:lnTo>
                      <a:pt x="77" y="35"/>
                    </a:lnTo>
                    <a:lnTo>
                      <a:pt x="70" y="51"/>
                    </a:lnTo>
                    <a:lnTo>
                      <a:pt x="63" y="69"/>
                    </a:lnTo>
                    <a:lnTo>
                      <a:pt x="50" y="104"/>
                    </a:lnTo>
                    <a:lnTo>
                      <a:pt x="39" y="138"/>
                    </a:lnTo>
                    <a:lnTo>
                      <a:pt x="39" y="138"/>
                    </a:lnTo>
                    <a:lnTo>
                      <a:pt x="27" y="174"/>
                    </a:lnTo>
                    <a:lnTo>
                      <a:pt x="15" y="210"/>
                    </a:lnTo>
                    <a:lnTo>
                      <a:pt x="10" y="229"/>
                    </a:lnTo>
                    <a:lnTo>
                      <a:pt x="5" y="247"/>
                    </a:lnTo>
                    <a:lnTo>
                      <a:pt x="2" y="266"/>
                    </a:lnTo>
                    <a:lnTo>
                      <a:pt x="0" y="285"/>
                    </a:lnTo>
                    <a:lnTo>
                      <a:pt x="0" y="285"/>
                    </a:lnTo>
                    <a:lnTo>
                      <a:pt x="1" y="287"/>
                    </a:lnTo>
                    <a:lnTo>
                      <a:pt x="2" y="288"/>
                    </a:lnTo>
                    <a:lnTo>
                      <a:pt x="3" y="289"/>
                    </a:lnTo>
                    <a:lnTo>
                      <a:pt x="5" y="290"/>
                    </a:lnTo>
                    <a:lnTo>
                      <a:pt x="6" y="289"/>
                    </a:lnTo>
                    <a:lnTo>
                      <a:pt x="8" y="288"/>
                    </a:lnTo>
                    <a:lnTo>
                      <a:pt x="9" y="287"/>
                    </a:lnTo>
                    <a:lnTo>
                      <a:pt x="10" y="285"/>
                    </a:lnTo>
                    <a:lnTo>
                      <a:pt x="10" y="285"/>
                    </a:lnTo>
                    <a:lnTo>
                      <a:pt x="11" y="266"/>
                    </a:lnTo>
                    <a:lnTo>
                      <a:pt x="15" y="247"/>
                    </a:lnTo>
                    <a:lnTo>
                      <a:pt x="19" y="230"/>
                    </a:lnTo>
                    <a:lnTo>
                      <a:pt x="25" y="211"/>
                    </a:lnTo>
                    <a:lnTo>
                      <a:pt x="36" y="176"/>
                    </a:lnTo>
                    <a:lnTo>
                      <a:pt x="48" y="141"/>
                    </a:lnTo>
                    <a:lnTo>
                      <a:pt x="48" y="141"/>
                    </a:lnTo>
                    <a:lnTo>
                      <a:pt x="60" y="107"/>
                    </a:lnTo>
                    <a:lnTo>
                      <a:pt x="71" y="72"/>
                    </a:lnTo>
                    <a:lnTo>
                      <a:pt x="78" y="55"/>
                    </a:lnTo>
                    <a:lnTo>
                      <a:pt x="86" y="39"/>
                    </a:lnTo>
                    <a:lnTo>
                      <a:pt x="94" y="22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5" y="6"/>
                    </a:lnTo>
                    <a:lnTo>
                      <a:pt x="104" y="4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6" y="3"/>
                    </a:lnTo>
                    <a:lnTo>
                      <a:pt x="96" y="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1" name="chenying0907 906"/>
              <p:cNvSpPr/>
              <p:nvPr/>
            </p:nvSpPr>
            <p:spPr bwMode="auto">
              <a:xfrm>
                <a:off x="3325813" y="1239838"/>
                <a:ext cx="88900" cy="280988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52" y="37"/>
                  </a:cxn>
                  <a:cxn ang="0">
                    <a:pos x="143" y="70"/>
                  </a:cxn>
                  <a:cxn ang="0">
                    <a:pos x="121" y="134"/>
                  </a:cxn>
                  <a:cxn ang="0">
                    <a:pos x="108" y="168"/>
                  </a:cxn>
                  <a:cxn ang="0">
                    <a:pos x="82" y="235"/>
                  </a:cxn>
                  <a:cxn ang="0">
                    <a:pos x="68" y="268"/>
                  </a:cxn>
                  <a:cxn ang="0">
                    <a:pos x="58" y="301"/>
                  </a:cxn>
                  <a:cxn ang="0">
                    <a:pos x="38" y="399"/>
                  </a:cxn>
                  <a:cxn ang="0">
                    <a:pos x="35" y="416"/>
                  </a:cxn>
                  <a:cxn ang="0">
                    <a:pos x="26" y="446"/>
                  </a:cxn>
                  <a:cxn ang="0">
                    <a:pos x="20" y="461"/>
                  </a:cxn>
                  <a:cxn ang="0">
                    <a:pos x="11" y="492"/>
                  </a:cxn>
                  <a:cxn ang="0">
                    <a:pos x="2" y="522"/>
                  </a:cxn>
                  <a:cxn ang="0">
                    <a:pos x="0" y="524"/>
                  </a:cxn>
                  <a:cxn ang="0">
                    <a:pos x="1" y="528"/>
                  </a:cxn>
                  <a:cxn ang="0">
                    <a:pos x="1" y="529"/>
                  </a:cxn>
                  <a:cxn ang="0">
                    <a:pos x="3" y="531"/>
                  </a:cxn>
                  <a:cxn ang="0">
                    <a:pos x="7" y="531"/>
                  </a:cxn>
                  <a:cxn ang="0">
                    <a:pos x="9" y="529"/>
                  </a:cxn>
                  <a:cxn ang="0">
                    <a:pos x="18" y="505"/>
                  </a:cxn>
                  <a:cxn ang="0">
                    <a:pos x="23" y="480"/>
                  </a:cxn>
                  <a:cxn ang="0">
                    <a:pos x="29" y="462"/>
                  </a:cxn>
                  <a:cxn ang="0">
                    <a:pos x="41" y="428"/>
                  </a:cxn>
                  <a:cxn ang="0">
                    <a:pos x="46" y="410"/>
                  </a:cxn>
                  <a:cxn ang="0">
                    <a:pos x="59" y="341"/>
                  </a:cxn>
                  <a:cxn ang="0">
                    <a:pos x="71" y="288"/>
                  </a:cxn>
                  <a:cxn ang="0">
                    <a:pos x="77" y="271"/>
                  </a:cxn>
                  <a:cxn ang="0">
                    <a:pos x="105" y="200"/>
                  </a:cxn>
                  <a:cxn ang="0">
                    <a:pos x="132" y="129"/>
                  </a:cxn>
                  <a:cxn ang="0">
                    <a:pos x="143" y="98"/>
                  </a:cxn>
                  <a:cxn ang="0">
                    <a:pos x="158" y="51"/>
                  </a:cxn>
                  <a:cxn ang="0">
                    <a:pos x="164" y="20"/>
                  </a:cxn>
                  <a:cxn ang="0">
                    <a:pos x="166" y="4"/>
                  </a:cxn>
                  <a:cxn ang="0">
                    <a:pos x="164" y="1"/>
                  </a:cxn>
                  <a:cxn ang="0">
                    <a:pos x="161" y="0"/>
                  </a:cxn>
                  <a:cxn ang="0">
                    <a:pos x="158" y="1"/>
                  </a:cxn>
                  <a:cxn ang="0">
                    <a:pos x="156" y="4"/>
                  </a:cxn>
                </a:cxnLst>
                <a:rect l="0" t="0" r="r" b="b"/>
                <a:pathLst>
                  <a:path w="166" h="531">
                    <a:moveTo>
                      <a:pt x="156" y="4"/>
                    </a:moveTo>
                    <a:lnTo>
                      <a:pt x="156" y="4"/>
                    </a:lnTo>
                    <a:lnTo>
                      <a:pt x="155" y="20"/>
                    </a:lnTo>
                    <a:lnTo>
                      <a:pt x="152" y="37"/>
                    </a:lnTo>
                    <a:lnTo>
                      <a:pt x="148" y="53"/>
                    </a:lnTo>
                    <a:lnTo>
                      <a:pt x="143" y="70"/>
                    </a:lnTo>
                    <a:lnTo>
                      <a:pt x="132" y="103"/>
                    </a:lnTo>
                    <a:lnTo>
                      <a:pt x="121" y="134"/>
                    </a:lnTo>
                    <a:lnTo>
                      <a:pt x="121" y="134"/>
                    </a:lnTo>
                    <a:lnTo>
                      <a:pt x="108" y="168"/>
                    </a:lnTo>
                    <a:lnTo>
                      <a:pt x="95" y="202"/>
                    </a:lnTo>
                    <a:lnTo>
                      <a:pt x="82" y="235"/>
                    </a:lnTo>
                    <a:lnTo>
                      <a:pt x="68" y="268"/>
                    </a:lnTo>
                    <a:lnTo>
                      <a:pt x="68" y="268"/>
                    </a:lnTo>
                    <a:lnTo>
                      <a:pt x="63" y="285"/>
                    </a:lnTo>
                    <a:lnTo>
                      <a:pt x="58" y="301"/>
                    </a:lnTo>
                    <a:lnTo>
                      <a:pt x="51" y="333"/>
                    </a:lnTo>
                    <a:lnTo>
                      <a:pt x="38" y="399"/>
                    </a:lnTo>
                    <a:lnTo>
                      <a:pt x="38" y="399"/>
                    </a:lnTo>
                    <a:lnTo>
                      <a:pt x="35" y="416"/>
                    </a:lnTo>
                    <a:lnTo>
                      <a:pt x="31" y="431"/>
                    </a:lnTo>
                    <a:lnTo>
                      <a:pt x="26" y="446"/>
                    </a:lnTo>
                    <a:lnTo>
                      <a:pt x="20" y="461"/>
                    </a:lnTo>
                    <a:lnTo>
                      <a:pt x="20" y="461"/>
                    </a:lnTo>
                    <a:lnTo>
                      <a:pt x="15" y="476"/>
                    </a:lnTo>
                    <a:lnTo>
                      <a:pt x="11" y="492"/>
                    </a:lnTo>
                    <a:lnTo>
                      <a:pt x="7" y="507"/>
                    </a:lnTo>
                    <a:lnTo>
                      <a:pt x="2" y="522"/>
                    </a:lnTo>
                    <a:lnTo>
                      <a:pt x="2" y="522"/>
                    </a:lnTo>
                    <a:lnTo>
                      <a:pt x="0" y="524"/>
                    </a:lnTo>
                    <a:lnTo>
                      <a:pt x="0" y="526"/>
                    </a:lnTo>
                    <a:lnTo>
                      <a:pt x="1" y="528"/>
                    </a:lnTo>
                    <a:lnTo>
                      <a:pt x="1" y="528"/>
                    </a:lnTo>
                    <a:lnTo>
                      <a:pt x="1" y="529"/>
                    </a:lnTo>
                    <a:lnTo>
                      <a:pt x="1" y="529"/>
                    </a:lnTo>
                    <a:lnTo>
                      <a:pt x="3" y="531"/>
                    </a:lnTo>
                    <a:lnTo>
                      <a:pt x="5" y="531"/>
                    </a:lnTo>
                    <a:lnTo>
                      <a:pt x="7" y="531"/>
                    </a:lnTo>
                    <a:lnTo>
                      <a:pt x="9" y="529"/>
                    </a:lnTo>
                    <a:lnTo>
                      <a:pt x="9" y="529"/>
                    </a:lnTo>
                    <a:lnTo>
                      <a:pt x="13" y="517"/>
                    </a:lnTo>
                    <a:lnTo>
                      <a:pt x="18" y="505"/>
                    </a:lnTo>
                    <a:lnTo>
                      <a:pt x="20" y="492"/>
                    </a:lnTo>
                    <a:lnTo>
                      <a:pt x="23" y="480"/>
                    </a:lnTo>
                    <a:lnTo>
                      <a:pt x="23" y="480"/>
                    </a:lnTo>
                    <a:lnTo>
                      <a:pt x="29" y="462"/>
                    </a:lnTo>
                    <a:lnTo>
                      <a:pt x="35" y="446"/>
                    </a:lnTo>
                    <a:lnTo>
                      <a:pt x="41" y="428"/>
                    </a:lnTo>
                    <a:lnTo>
                      <a:pt x="46" y="410"/>
                    </a:lnTo>
                    <a:lnTo>
                      <a:pt x="46" y="410"/>
                    </a:lnTo>
                    <a:lnTo>
                      <a:pt x="53" y="375"/>
                    </a:lnTo>
                    <a:lnTo>
                      <a:pt x="59" y="341"/>
                    </a:lnTo>
                    <a:lnTo>
                      <a:pt x="67" y="305"/>
                    </a:lnTo>
                    <a:lnTo>
                      <a:pt x="71" y="288"/>
                    </a:lnTo>
                    <a:lnTo>
                      <a:pt x="77" y="271"/>
                    </a:lnTo>
                    <a:lnTo>
                      <a:pt x="77" y="271"/>
                    </a:lnTo>
                    <a:lnTo>
                      <a:pt x="91" y="235"/>
                    </a:lnTo>
                    <a:lnTo>
                      <a:pt x="105" y="200"/>
                    </a:lnTo>
                    <a:lnTo>
                      <a:pt x="120" y="165"/>
                    </a:lnTo>
                    <a:lnTo>
                      <a:pt x="132" y="129"/>
                    </a:lnTo>
                    <a:lnTo>
                      <a:pt x="132" y="129"/>
                    </a:lnTo>
                    <a:lnTo>
                      <a:pt x="143" y="98"/>
                    </a:lnTo>
                    <a:lnTo>
                      <a:pt x="154" y="67"/>
                    </a:lnTo>
                    <a:lnTo>
                      <a:pt x="158" y="51"/>
                    </a:lnTo>
                    <a:lnTo>
                      <a:pt x="162" y="36"/>
                    </a:lnTo>
                    <a:lnTo>
                      <a:pt x="164" y="20"/>
                    </a:lnTo>
                    <a:lnTo>
                      <a:pt x="166" y="4"/>
                    </a:lnTo>
                    <a:lnTo>
                      <a:pt x="166" y="4"/>
                    </a:lnTo>
                    <a:lnTo>
                      <a:pt x="165" y="2"/>
                    </a:lnTo>
                    <a:lnTo>
                      <a:pt x="164" y="1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0"/>
                    </a:lnTo>
                    <a:lnTo>
                      <a:pt x="158" y="1"/>
                    </a:lnTo>
                    <a:lnTo>
                      <a:pt x="157" y="2"/>
                    </a:lnTo>
                    <a:lnTo>
                      <a:pt x="156" y="4"/>
                    </a:lnTo>
                    <a:lnTo>
                      <a:pt x="156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2" name="chenying0907 907"/>
              <p:cNvSpPr/>
              <p:nvPr/>
            </p:nvSpPr>
            <p:spPr bwMode="auto">
              <a:xfrm>
                <a:off x="3338513" y="1404938"/>
                <a:ext cx="58738" cy="168275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99" y="4"/>
                  </a:cxn>
                  <a:cxn ang="0">
                    <a:pos x="98" y="14"/>
                  </a:cxn>
                  <a:cxn ang="0">
                    <a:pos x="97" y="23"/>
                  </a:cxn>
                  <a:cxn ang="0">
                    <a:pos x="92" y="43"/>
                  </a:cxn>
                  <a:cxn ang="0">
                    <a:pos x="79" y="81"/>
                  </a:cxn>
                  <a:cxn ang="0">
                    <a:pos x="79" y="81"/>
                  </a:cxn>
                  <a:cxn ang="0">
                    <a:pos x="73" y="103"/>
                  </a:cxn>
                  <a:cxn ang="0">
                    <a:pos x="68" y="125"/>
                  </a:cxn>
                  <a:cxn ang="0">
                    <a:pos x="57" y="169"/>
                  </a:cxn>
                  <a:cxn ang="0">
                    <a:pos x="57" y="169"/>
                  </a:cxn>
                  <a:cxn ang="0">
                    <a:pos x="51" y="188"/>
                  </a:cxn>
                  <a:cxn ang="0">
                    <a:pos x="43" y="205"/>
                  </a:cxn>
                  <a:cxn ang="0">
                    <a:pos x="35" y="223"/>
                  </a:cxn>
                  <a:cxn ang="0">
                    <a:pos x="26" y="239"/>
                  </a:cxn>
                  <a:cxn ang="0">
                    <a:pos x="17" y="257"/>
                  </a:cxn>
                  <a:cxn ang="0">
                    <a:pos x="10" y="274"/>
                  </a:cxn>
                  <a:cxn ang="0">
                    <a:pos x="4" y="293"/>
                  </a:cxn>
                  <a:cxn ang="0">
                    <a:pos x="1" y="302"/>
                  </a:cxn>
                  <a:cxn ang="0">
                    <a:pos x="0" y="313"/>
                  </a:cxn>
                  <a:cxn ang="0">
                    <a:pos x="0" y="313"/>
                  </a:cxn>
                  <a:cxn ang="0">
                    <a:pos x="0" y="314"/>
                  </a:cxn>
                  <a:cxn ang="0">
                    <a:pos x="1" y="316"/>
                  </a:cxn>
                  <a:cxn ang="0">
                    <a:pos x="2" y="317"/>
                  </a:cxn>
                  <a:cxn ang="0">
                    <a:pos x="4" y="317"/>
                  </a:cxn>
                  <a:cxn ang="0">
                    <a:pos x="7" y="316"/>
                  </a:cxn>
                  <a:cxn ang="0">
                    <a:pos x="9" y="314"/>
                  </a:cxn>
                  <a:cxn ang="0">
                    <a:pos x="9" y="313"/>
                  </a:cxn>
                  <a:cxn ang="0">
                    <a:pos x="9" y="313"/>
                  </a:cxn>
                  <a:cxn ang="0">
                    <a:pos x="11" y="302"/>
                  </a:cxn>
                  <a:cxn ang="0">
                    <a:pos x="13" y="292"/>
                  </a:cxn>
                  <a:cxn ang="0">
                    <a:pos x="19" y="273"/>
                  </a:cxn>
                  <a:cxn ang="0">
                    <a:pos x="28" y="255"/>
                  </a:cxn>
                  <a:cxn ang="0">
                    <a:pos x="36" y="237"/>
                  </a:cxn>
                  <a:cxn ang="0">
                    <a:pos x="45" y="220"/>
                  </a:cxn>
                  <a:cxn ang="0">
                    <a:pos x="54" y="201"/>
                  </a:cxn>
                  <a:cxn ang="0">
                    <a:pos x="62" y="182"/>
                  </a:cxn>
                  <a:cxn ang="0">
                    <a:pos x="68" y="164"/>
                  </a:cxn>
                  <a:cxn ang="0">
                    <a:pos x="68" y="164"/>
                  </a:cxn>
                  <a:cxn ang="0">
                    <a:pos x="79" y="119"/>
                  </a:cxn>
                  <a:cxn ang="0">
                    <a:pos x="91" y="76"/>
                  </a:cxn>
                  <a:cxn ang="0">
                    <a:pos x="91" y="76"/>
                  </a:cxn>
                  <a:cxn ang="0">
                    <a:pos x="102" y="40"/>
                  </a:cxn>
                  <a:cxn ang="0">
                    <a:pos x="106" y="22"/>
                  </a:cxn>
                  <a:cxn ang="0">
                    <a:pos x="109" y="4"/>
                  </a:cxn>
                  <a:cxn ang="0">
                    <a:pos x="109" y="4"/>
                  </a:cxn>
                  <a:cxn ang="0">
                    <a:pos x="108" y="2"/>
                  </a:cxn>
                  <a:cxn ang="0">
                    <a:pos x="107" y="1"/>
                  </a:cxn>
                  <a:cxn ang="0">
                    <a:pos x="106" y="0"/>
                  </a:cxn>
                  <a:cxn ang="0">
                    <a:pos x="104" y="0"/>
                  </a:cxn>
                  <a:cxn ang="0">
                    <a:pos x="101" y="1"/>
                  </a:cxn>
                  <a:cxn ang="0">
                    <a:pos x="100" y="2"/>
                  </a:cxn>
                  <a:cxn ang="0">
                    <a:pos x="99" y="4"/>
                  </a:cxn>
                  <a:cxn ang="0">
                    <a:pos x="99" y="4"/>
                  </a:cxn>
                </a:cxnLst>
                <a:rect l="0" t="0" r="r" b="b"/>
                <a:pathLst>
                  <a:path w="109" h="317">
                    <a:moveTo>
                      <a:pt x="99" y="4"/>
                    </a:moveTo>
                    <a:lnTo>
                      <a:pt x="99" y="4"/>
                    </a:lnTo>
                    <a:lnTo>
                      <a:pt x="98" y="14"/>
                    </a:lnTo>
                    <a:lnTo>
                      <a:pt x="97" y="23"/>
                    </a:lnTo>
                    <a:lnTo>
                      <a:pt x="92" y="43"/>
                    </a:lnTo>
                    <a:lnTo>
                      <a:pt x="79" y="81"/>
                    </a:lnTo>
                    <a:lnTo>
                      <a:pt x="79" y="81"/>
                    </a:lnTo>
                    <a:lnTo>
                      <a:pt x="73" y="103"/>
                    </a:lnTo>
                    <a:lnTo>
                      <a:pt x="68" y="125"/>
                    </a:lnTo>
                    <a:lnTo>
                      <a:pt x="57" y="169"/>
                    </a:lnTo>
                    <a:lnTo>
                      <a:pt x="57" y="169"/>
                    </a:lnTo>
                    <a:lnTo>
                      <a:pt x="51" y="188"/>
                    </a:lnTo>
                    <a:lnTo>
                      <a:pt x="43" y="205"/>
                    </a:lnTo>
                    <a:lnTo>
                      <a:pt x="35" y="223"/>
                    </a:lnTo>
                    <a:lnTo>
                      <a:pt x="26" y="239"/>
                    </a:lnTo>
                    <a:lnTo>
                      <a:pt x="17" y="257"/>
                    </a:lnTo>
                    <a:lnTo>
                      <a:pt x="10" y="274"/>
                    </a:lnTo>
                    <a:lnTo>
                      <a:pt x="4" y="293"/>
                    </a:lnTo>
                    <a:lnTo>
                      <a:pt x="1" y="302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4"/>
                    </a:lnTo>
                    <a:lnTo>
                      <a:pt x="1" y="316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7" y="316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9" y="313"/>
                    </a:lnTo>
                    <a:lnTo>
                      <a:pt x="11" y="302"/>
                    </a:lnTo>
                    <a:lnTo>
                      <a:pt x="13" y="292"/>
                    </a:lnTo>
                    <a:lnTo>
                      <a:pt x="19" y="273"/>
                    </a:lnTo>
                    <a:lnTo>
                      <a:pt x="28" y="255"/>
                    </a:lnTo>
                    <a:lnTo>
                      <a:pt x="36" y="237"/>
                    </a:lnTo>
                    <a:lnTo>
                      <a:pt x="45" y="220"/>
                    </a:lnTo>
                    <a:lnTo>
                      <a:pt x="54" y="201"/>
                    </a:lnTo>
                    <a:lnTo>
                      <a:pt x="62" y="182"/>
                    </a:lnTo>
                    <a:lnTo>
                      <a:pt x="68" y="164"/>
                    </a:lnTo>
                    <a:lnTo>
                      <a:pt x="68" y="164"/>
                    </a:lnTo>
                    <a:lnTo>
                      <a:pt x="79" y="119"/>
                    </a:lnTo>
                    <a:lnTo>
                      <a:pt x="91" y="76"/>
                    </a:lnTo>
                    <a:lnTo>
                      <a:pt x="91" y="76"/>
                    </a:lnTo>
                    <a:lnTo>
                      <a:pt x="102" y="40"/>
                    </a:lnTo>
                    <a:lnTo>
                      <a:pt x="106" y="22"/>
                    </a:lnTo>
                    <a:lnTo>
                      <a:pt x="109" y="4"/>
                    </a:lnTo>
                    <a:lnTo>
                      <a:pt x="109" y="4"/>
                    </a:lnTo>
                    <a:lnTo>
                      <a:pt x="108" y="2"/>
                    </a:lnTo>
                    <a:lnTo>
                      <a:pt x="107" y="1"/>
                    </a:lnTo>
                    <a:lnTo>
                      <a:pt x="106" y="0"/>
                    </a:lnTo>
                    <a:lnTo>
                      <a:pt x="104" y="0"/>
                    </a:lnTo>
                    <a:lnTo>
                      <a:pt x="101" y="1"/>
                    </a:lnTo>
                    <a:lnTo>
                      <a:pt x="100" y="2"/>
                    </a:lnTo>
                    <a:lnTo>
                      <a:pt x="99" y="4"/>
                    </a:lnTo>
                    <a:lnTo>
                      <a:pt x="99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3" name="chenying0907 908"/>
              <p:cNvSpPr/>
              <p:nvPr/>
            </p:nvSpPr>
            <p:spPr bwMode="auto">
              <a:xfrm>
                <a:off x="3365500" y="1427163"/>
                <a:ext cx="58738" cy="169863"/>
              </a:xfrm>
              <a:custGeom>
                <a:avLst/>
                <a:gdLst/>
                <a:ahLst/>
                <a:cxnLst>
                  <a:cxn ang="0">
                    <a:pos x="102" y="1"/>
                  </a:cxn>
                  <a:cxn ang="0">
                    <a:pos x="102" y="1"/>
                  </a:cxn>
                  <a:cxn ang="0">
                    <a:pos x="97" y="7"/>
                  </a:cxn>
                  <a:cxn ang="0">
                    <a:pos x="93" y="13"/>
                  </a:cxn>
                  <a:cxn ang="0">
                    <a:pos x="87" y="26"/>
                  </a:cxn>
                  <a:cxn ang="0">
                    <a:pos x="82" y="39"/>
                  </a:cxn>
                  <a:cxn ang="0">
                    <a:pos x="79" y="54"/>
                  </a:cxn>
                  <a:cxn ang="0">
                    <a:pos x="79" y="54"/>
                  </a:cxn>
                  <a:cxn ang="0">
                    <a:pos x="72" y="77"/>
                  </a:cxn>
                  <a:cxn ang="0">
                    <a:pos x="65" y="101"/>
                  </a:cxn>
                  <a:cxn ang="0">
                    <a:pos x="51" y="148"/>
                  </a:cxn>
                  <a:cxn ang="0">
                    <a:pos x="51" y="148"/>
                  </a:cxn>
                  <a:cxn ang="0">
                    <a:pos x="44" y="168"/>
                  </a:cxn>
                  <a:cxn ang="0">
                    <a:pos x="37" y="190"/>
                  </a:cxn>
                  <a:cxn ang="0">
                    <a:pos x="20" y="231"/>
                  </a:cxn>
                  <a:cxn ang="0">
                    <a:pos x="13" y="252"/>
                  </a:cxn>
                  <a:cxn ang="0">
                    <a:pos x="7" y="274"/>
                  </a:cxn>
                  <a:cxn ang="0">
                    <a:pos x="2" y="295"/>
                  </a:cxn>
                  <a:cxn ang="0">
                    <a:pos x="1" y="307"/>
                  </a:cxn>
                  <a:cxn ang="0">
                    <a:pos x="0" y="317"/>
                  </a:cxn>
                  <a:cxn ang="0">
                    <a:pos x="0" y="317"/>
                  </a:cxn>
                  <a:cxn ang="0">
                    <a:pos x="1" y="319"/>
                  </a:cxn>
                  <a:cxn ang="0">
                    <a:pos x="2" y="321"/>
                  </a:cxn>
                  <a:cxn ang="0">
                    <a:pos x="3" y="322"/>
                  </a:cxn>
                  <a:cxn ang="0">
                    <a:pos x="6" y="322"/>
                  </a:cxn>
                  <a:cxn ang="0">
                    <a:pos x="8" y="322"/>
                  </a:cxn>
                  <a:cxn ang="0">
                    <a:pos x="9" y="321"/>
                  </a:cxn>
                  <a:cxn ang="0">
                    <a:pos x="10" y="319"/>
                  </a:cxn>
                  <a:cxn ang="0">
                    <a:pos x="11" y="317"/>
                  </a:cxn>
                  <a:cxn ang="0">
                    <a:pos x="11" y="317"/>
                  </a:cxn>
                  <a:cxn ang="0">
                    <a:pos x="11" y="307"/>
                  </a:cxn>
                  <a:cxn ang="0">
                    <a:pos x="12" y="296"/>
                  </a:cxn>
                  <a:cxn ang="0">
                    <a:pos x="16" y="276"/>
                  </a:cxn>
                  <a:cxn ang="0">
                    <a:pos x="22" y="256"/>
                  </a:cxn>
                  <a:cxn ang="0">
                    <a:pos x="29" y="237"/>
                  </a:cxn>
                  <a:cxn ang="0">
                    <a:pos x="44" y="198"/>
                  </a:cxn>
                  <a:cxn ang="0">
                    <a:pos x="51" y="179"/>
                  </a:cxn>
                  <a:cxn ang="0">
                    <a:pos x="57" y="159"/>
                  </a:cxn>
                  <a:cxn ang="0">
                    <a:pos x="57" y="159"/>
                  </a:cxn>
                  <a:cxn ang="0">
                    <a:pos x="70" y="120"/>
                  </a:cxn>
                  <a:cxn ang="0">
                    <a:pos x="81" y="81"/>
                  </a:cxn>
                  <a:cxn ang="0">
                    <a:pos x="81" y="81"/>
                  </a:cxn>
                  <a:cxn ang="0">
                    <a:pos x="86" y="62"/>
                  </a:cxn>
                  <a:cxn ang="0">
                    <a:pos x="91" y="42"/>
                  </a:cxn>
                  <a:cxn ang="0">
                    <a:pos x="94" y="33"/>
                  </a:cxn>
                  <a:cxn ang="0">
                    <a:pos x="97" y="25"/>
                  </a:cxn>
                  <a:cxn ang="0">
                    <a:pos x="103" y="16"/>
                  </a:cxn>
                  <a:cxn ang="0">
                    <a:pos x="109" y="8"/>
                  </a:cxn>
                  <a:cxn ang="0">
                    <a:pos x="109" y="8"/>
                  </a:cxn>
                  <a:cxn ang="0">
                    <a:pos x="110" y="6"/>
                  </a:cxn>
                  <a:cxn ang="0">
                    <a:pos x="110" y="4"/>
                  </a:cxn>
                  <a:cxn ang="0">
                    <a:pos x="109" y="3"/>
                  </a:cxn>
                  <a:cxn ang="0">
                    <a:pos x="108" y="1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4" y="0"/>
                  </a:cxn>
                  <a:cxn ang="0">
                    <a:pos x="102" y="1"/>
                  </a:cxn>
                  <a:cxn ang="0">
                    <a:pos x="102" y="1"/>
                  </a:cxn>
                </a:cxnLst>
                <a:rect l="0" t="0" r="r" b="b"/>
                <a:pathLst>
                  <a:path w="110" h="322">
                    <a:moveTo>
                      <a:pt x="102" y="1"/>
                    </a:moveTo>
                    <a:lnTo>
                      <a:pt x="102" y="1"/>
                    </a:lnTo>
                    <a:lnTo>
                      <a:pt x="97" y="7"/>
                    </a:lnTo>
                    <a:lnTo>
                      <a:pt x="93" y="13"/>
                    </a:lnTo>
                    <a:lnTo>
                      <a:pt x="87" y="26"/>
                    </a:lnTo>
                    <a:lnTo>
                      <a:pt x="82" y="39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72" y="77"/>
                    </a:lnTo>
                    <a:lnTo>
                      <a:pt x="65" y="101"/>
                    </a:lnTo>
                    <a:lnTo>
                      <a:pt x="51" y="148"/>
                    </a:lnTo>
                    <a:lnTo>
                      <a:pt x="51" y="148"/>
                    </a:lnTo>
                    <a:lnTo>
                      <a:pt x="44" y="168"/>
                    </a:lnTo>
                    <a:lnTo>
                      <a:pt x="37" y="190"/>
                    </a:lnTo>
                    <a:lnTo>
                      <a:pt x="20" y="231"/>
                    </a:lnTo>
                    <a:lnTo>
                      <a:pt x="13" y="252"/>
                    </a:lnTo>
                    <a:lnTo>
                      <a:pt x="7" y="274"/>
                    </a:lnTo>
                    <a:lnTo>
                      <a:pt x="2" y="295"/>
                    </a:lnTo>
                    <a:lnTo>
                      <a:pt x="1" y="307"/>
                    </a:lnTo>
                    <a:lnTo>
                      <a:pt x="0" y="317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2" y="321"/>
                    </a:lnTo>
                    <a:lnTo>
                      <a:pt x="3" y="322"/>
                    </a:lnTo>
                    <a:lnTo>
                      <a:pt x="6" y="322"/>
                    </a:lnTo>
                    <a:lnTo>
                      <a:pt x="8" y="322"/>
                    </a:lnTo>
                    <a:lnTo>
                      <a:pt x="9" y="321"/>
                    </a:lnTo>
                    <a:lnTo>
                      <a:pt x="10" y="319"/>
                    </a:lnTo>
                    <a:lnTo>
                      <a:pt x="11" y="317"/>
                    </a:lnTo>
                    <a:lnTo>
                      <a:pt x="11" y="317"/>
                    </a:lnTo>
                    <a:lnTo>
                      <a:pt x="11" y="307"/>
                    </a:lnTo>
                    <a:lnTo>
                      <a:pt x="12" y="296"/>
                    </a:lnTo>
                    <a:lnTo>
                      <a:pt x="16" y="276"/>
                    </a:lnTo>
                    <a:lnTo>
                      <a:pt x="22" y="256"/>
                    </a:lnTo>
                    <a:lnTo>
                      <a:pt x="29" y="237"/>
                    </a:lnTo>
                    <a:lnTo>
                      <a:pt x="44" y="198"/>
                    </a:lnTo>
                    <a:lnTo>
                      <a:pt x="51" y="179"/>
                    </a:lnTo>
                    <a:lnTo>
                      <a:pt x="57" y="159"/>
                    </a:lnTo>
                    <a:lnTo>
                      <a:pt x="57" y="159"/>
                    </a:lnTo>
                    <a:lnTo>
                      <a:pt x="70" y="120"/>
                    </a:lnTo>
                    <a:lnTo>
                      <a:pt x="81" y="81"/>
                    </a:lnTo>
                    <a:lnTo>
                      <a:pt x="81" y="81"/>
                    </a:lnTo>
                    <a:lnTo>
                      <a:pt x="86" y="62"/>
                    </a:lnTo>
                    <a:lnTo>
                      <a:pt x="91" y="42"/>
                    </a:lnTo>
                    <a:lnTo>
                      <a:pt x="94" y="33"/>
                    </a:lnTo>
                    <a:lnTo>
                      <a:pt x="97" y="25"/>
                    </a:lnTo>
                    <a:lnTo>
                      <a:pt x="103" y="16"/>
                    </a:lnTo>
                    <a:lnTo>
                      <a:pt x="109" y="8"/>
                    </a:lnTo>
                    <a:lnTo>
                      <a:pt x="109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09" y="3"/>
                    </a:lnTo>
                    <a:lnTo>
                      <a:pt x="108" y="1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4" y="0"/>
                    </a:lnTo>
                    <a:lnTo>
                      <a:pt x="102" y="1"/>
                    </a:lnTo>
                    <a:lnTo>
                      <a:pt x="102" y="1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4" name="chenying0907 909"/>
              <p:cNvSpPr/>
              <p:nvPr/>
            </p:nvSpPr>
            <p:spPr bwMode="auto">
              <a:xfrm>
                <a:off x="3403600" y="1430338"/>
                <a:ext cx="41275" cy="182563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62" y="52"/>
                  </a:cxn>
                  <a:cxn ang="0">
                    <a:pos x="53" y="99"/>
                  </a:cxn>
                  <a:cxn ang="0">
                    <a:pos x="39" y="171"/>
                  </a:cxn>
                  <a:cxn ang="0">
                    <a:pos x="35" y="193"/>
                  </a:cxn>
                  <a:cxn ang="0">
                    <a:pos x="30" y="215"/>
                  </a:cxn>
                  <a:cxn ang="0">
                    <a:pos x="15" y="255"/>
                  </a:cxn>
                  <a:cxn ang="0">
                    <a:pos x="10" y="277"/>
                  </a:cxn>
                  <a:cxn ang="0">
                    <a:pos x="7" y="294"/>
                  </a:cxn>
                  <a:cxn ang="0">
                    <a:pos x="5" y="310"/>
                  </a:cxn>
                  <a:cxn ang="0">
                    <a:pos x="5" y="325"/>
                  </a:cxn>
                  <a:cxn ang="0">
                    <a:pos x="4" y="335"/>
                  </a:cxn>
                  <a:cxn ang="0">
                    <a:pos x="3" y="337"/>
                  </a:cxn>
                  <a:cxn ang="0">
                    <a:pos x="0" y="340"/>
                  </a:cxn>
                  <a:cxn ang="0">
                    <a:pos x="1" y="343"/>
                  </a:cxn>
                  <a:cxn ang="0">
                    <a:pos x="4" y="345"/>
                  </a:cxn>
                  <a:cxn ang="0">
                    <a:pos x="7" y="345"/>
                  </a:cxn>
                  <a:cxn ang="0">
                    <a:pos x="10" y="342"/>
                  </a:cxn>
                  <a:cxn ang="0">
                    <a:pos x="13" y="334"/>
                  </a:cxn>
                  <a:cxn ang="0">
                    <a:pos x="14" y="318"/>
                  </a:cxn>
                  <a:cxn ang="0">
                    <a:pos x="14" y="310"/>
                  </a:cxn>
                  <a:cxn ang="0">
                    <a:pos x="17" y="285"/>
                  </a:cxn>
                  <a:cxn ang="0">
                    <a:pos x="23" y="260"/>
                  </a:cxn>
                  <a:cxn ang="0">
                    <a:pos x="40" y="213"/>
                  </a:cxn>
                  <a:cxn ang="0">
                    <a:pos x="44" y="201"/>
                  </a:cxn>
                  <a:cxn ang="0">
                    <a:pos x="47" y="176"/>
                  </a:cxn>
                  <a:cxn ang="0">
                    <a:pos x="49" y="163"/>
                  </a:cxn>
                  <a:cxn ang="0">
                    <a:pos x="63" y="107"/>
                  </a:cxn>
                  <a:cxn ang="0">
                    <a:pos x="65" y="93"/>
                  </a:cxn>
                  <a:cxn ang="0">
                    <a:pos x="70" y="52"/>
                  </a:cxn>
                  <a:cxn ang="0">
                    <a:pos x="73" y="28"/>
                  </a:cxn>
                  <a:cxn ang="0">
                    <a:pos x="76" y="4"/>
                  </a:cxn>
                  <a:cxn ang="0">
                    <a:pos x="75" y="2"/>
                  </a:cxn>
                  <a:cxn ang="0">
                    <a:pos x="73" y="0"/>
                  </a:cxn>
                  <a:cxn ang="0">
                    <a:pos x="70" y="0"/>
                  </a:cxn>
                  <a:cxn ang="0">
                    <a:pos x="67" y="2"/>
                  </a:cxn>
                  <a:cxn ang="0">
                    <a:pos x="67" y="4"/>
                  </a:cxn>
                </a:cxnLst>
                <a:rect l="0" t="0" r="r" b="b"/>
                <a:pathLst>
                  <a:path w="76" h="346">
                    <a:moveTo>
                      <a:pt x="67" y="4"/>
                    </a:moveTo>
                    <a:lnTo>
                      <a:pt x="67" y="4"/>
                    </a:lnTo>
                    <a:lnTo>
                      <a:pt x="65" y="28"/>
                    </a:lnTo>
                    <a:lnTo>
                      <a:pt x="62" y="52"/>
                    </a:lnTo>
                    <a:lnTo>
                      <a:pt x="58" y="76"/>
                    </a:lnTo>
                    <a:lnTo>
                      <a:pt x="53" y="99"/>
                    </a:lnTo>
                    <a:lnTo>
                      <a:pt x="43" y="147"/>
                    </a:lnTo>
                    <a:lnTo>
                      <a:pt x="39" y="171"/>
                    </a:lnTo>
                    <a:lnTo>
                      <a:pt x="35" y="193"/>
                    </a:lnTo>
                    <a:lnTo>
                      <a:pt x="35" y="193"/>
                    </a:lnTo>
                    <a:lnTo>
                      <a:pt x="33" y="205"/>
                    </a:lnTo>
                    <a:lnTo>
                      <a:pt x="30" y="215"/>
                    </a:lnTo>
                    <a:lnTo>
                      <a:pt x="22" y="236"/>
                    </a:lnTo>
                    <a:lnTo>
                      <a:pt x="15" y="255"/>
                    </a:lnTo>
                    <a:lnTo>
                      <a:pt x="12" y="267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7" y="294"/>
                    </a:lnTo>
                    <a:lnTo>
                      <a:pt x="6" y="302"/>
                    </a:lnTo>
                    <a:lnTo>
                      <a:pt x="5" y="310"/>
                    </a:lnTo>
                    <a:lnTo>
                      <a:pt x="5" y="310"/>
                    </a:lnTo>
                    <a:lnTo>
                      <a:pt x="5" y="325"/>
                    </a:lnTo>
                    <a:lnTo>
                      <a:pt x="5" y="333"/>
                    </a:lnTo>
                    <a:lnTo>
                      <a:pt x="4" y="335"/>
                    </a:lnTo>
                    <a:lnTo>
                      <a:pt x="3" y="337"/>
                    </a:lnTo>
                    <a:lnTo>
                      <a:pt x="3" y="337"/>
                    </a:lnTo>
                    <a:lnTo>
                      <a:pt x="1" y="338"/>
                    </a:lnTo>
                    <a:lnTo>
                      <a:pt x="0" y="340"/>
                    </a:lnTo>
                    <a:lnTo>
                      <a:pt x="1" y="342"/>
                    </a:lnTo>
                    <a:lnTo>
                      <a:pt x="1" y="343"/>
                    </a:lnTo>
                    <a:lnTo>
                      <a:pt x="2" y="345"/>
                    </a:lnTo>
                    <a:lnTo>
                      <a:pt x="4" y="345"/>
                    </a:lnTo>
                    <a:lnTo>
                      <a:pt x="5" y="346"/>
                    </a:lnTo>
                    <a:lnTo>
                      <a:pt x="7" y="345"/>
                    </a:lnTo>
                    <a:lnTo>
                      <a:pt x="7" y="345"/>
                    </a:lnTo>
                    <a:lnTo>
                      <a:pt x="10" y="342"/>
                    </a:lnTo>
                    <a:lnTo>
                      <a:pt x="12" y="339"/>
                    </a:lnTo>
                    <a:lnTo>
                      <a:pt x="13" y="334"/>
                    </a:lnTo>
                    <a:lnTo>
                      <a:pt x="14" y="329"/>
                    </a:lnTo>
                    <a:lnTo>
                      <a:pt x="14" y="318"/>
                    </a:lnTo>
                    <a:lnTo>
                      <a:pt x="14" y="310"/>
                    </a:lnTo>
                    <a:lnTo>
                      <a:pt x="14" y="310"/>
                    </a:lnTo>
                    <a:lnTo>
                      <a:pt x="15" y="298"/>
                    </a:lnTo>
                    <a:lnTo>
                      <a:pt x="17" y="285"/>
                    </a:lnTo>
                    <a:lnTo>
                      <a:pt x="19" y="273"/>
                    </a:lnTo>
                    <a:lnTo>
                      <a:pt x="23" y="260"/>
                    </a:lnTo>
                    <a:lnTo>
                      <a:pt x="32" y="236"/>
                    </a:lnTo>
                    <a:lnTo>
                      <a:pt x="40" y="213"/>
                    </a:lnTo>
                    <a:lnTo>
                      <a:pt x="40" y="213"/>
                    </a:lnTo>
                    <a:lnTo>
                      <a:pt x="44" y="201"/>
                    </a:lnTo>
                    <a:lnTo>
                      <a:pt x="46" y="188"/>
                    </a:lnTo>
                    <a:lnTo>
                      <a:pt x="47" y="176"/>
                    </a:lnTo>
                    <a:lnTo>
                      <a:pt x="49" y="163"/>
                    </a:lnTo>
                    <a:lnTo>
                      <a:pt x="49" y="163"/>
                    </a:lnTo>
                    <a:lnTo>
                      <a:pt x="56" y="135"/>
                    </a:lnTo>
                    <a:lnTo>
                      <a:pt x="63" y="107"/>
                    </a:lnTo>
                    <a:lnTo>
                      <a:pt x="63" y="107"/>
                    </a:lnTo>
                    <a:lnTo>
                      <a:pt x="65" y="93"/>
                    </a:lnTo>
                    <a:lnTo>
                      <a:pt x="66" y="79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73" y="28"/>
                    </a:lnTo>
                    <a:lnTo>
                      <a:pt x="75" y="17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5" name="chenying0907 910"/>
              <p:cNvSpPr/>
              <p:nvPr/>
            </p:nvSpPr>
            <p:spPr bwMode="auto">
              <a:xfrm>
                <a:off x="3436938" y="1397000"/>
                <a:ext cx="47625" cy="252413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0" y="4"/>
                  </a:cxn>
                  <a:cxn ang="0">
                    <a:pos x="78" y="20"/>
                  </a:cxn>
                  <a:cxn ang="0">
                    <a:pos x="76" y="34"/>
                  </a:cxn>
                  <a:cxn ang="0">
                    <a:pos x="69" y="63"/>
                  </a:cxn>
                  <a:cxn ang="0">
                    <a:pos x="54" y="121"/>
                  </a:cxn>
                  <a:cxn ang="0">
                    <a:pos x="54" y="121"/>
                  </a:cxn>
                  <a:cxn ang="0">
                    <a:pos x="40" y="180"/>
                  </a:cxn>
                  <a:cxn ang="0">
                    <a:pos x="26" y="238"/>
                  </a:cxn>
                  <a:cxn ang="0">
                    <a:pos x="26" y="238"/>
                  </a:cxn>
                  <a:cxn ang="0">
                    <a:pos x="23" y="253"/>
                  </a:cxn>
                  <a:cxn ang="0">
                    <a:pos x="21" y="269"/>
                  </a:cxn>
                  <a:cxn ang="0">
                    <a:pos x="19" y="301"/>
                  </a:cxn>
                  <a:cxn ang="0">
                    <a:pos x="16" y="332"/>
                  </a:cxn>
                  <a:cxn ang="0">
                    <a:pos x="15" y="347"/>
                  </a:cxn>
                  <a:cxn ang="0">
                    <a:pos x="12" y="363"/>
                  </a:cxn>
                  <a:cxn ang="0">
                    <a:pos x="12" y="363"/>
                  </a:cxn>
                  <a:cxn ang="0">
                    <a:pos x="8" y="391"/>
                  </a:cxn>
                  <a:cxn ang="0">
                    <a:pos x="4" y="419"/>
                  </a:cxn>
                  <a:cxn ang="0">
                    <a:pos x="2" y="446"/>
                  </a:cxn>
                  <a:cxn ang="0">
                    <a:pos x="0" y="474"/>
                  </a:cxn>
                  <a:cxn ang="0">
                    <a:pos x="0" y="474"/>
                  </a:cxn>
                  <a:cxn ang="0">
                    <a:pos x="0" y="476"/>
                  </a:cxn>
                  <a:cxn ang="0">
                    <a:pos x="1" y="477"/>
                  </a:cxn>
                  <a:cxn ang="0">
                    <a:pos x="3" y="478"/>
                  </a:cxn>
                  <a:cxn ang="0">
                    <a:pos x="4" y="478"/>
                  </a:cxn>
                  <a:cxn ang="0">
                    <a:pos x="6" y="478"/>
                  </a:cxn>
                  <a:cxn ang="0">
                    <a:pos x="8" y="477"/>
                  </a:cxn>
                  <a:cxn ang="0">
                    <a:pos x="9" y="476"/>
                  </a:cxn>
                  <a:cxn ang="0">
                    <a:pos x="9" y="474"/>
                  </a:cxn>
                  <a:cxn ang="0">
                    <a:pos x="9" y="474"/>
                  </a:cxn>
                  <a:cxn ang="0">
                    <a:pos x="11" y="444"/>
                  </a:cxn>
                  <a:cxn ang="0">
                    <a:pos x="14" y="415"/>
                  </a:cxn>
                  <a:cxn ang="0">
                    <a:pos x="18" y="385"/>
                  </a:cxn>
                  <a:cxn ang="0">
                    <a:pos x="23" y="357"/>
                  </a:cxn>
                  <a:cxn ang="0">
                    <a:pos x="23" y="357"/>
                  </a:cxn>
                  <a:cxn ang="0">
                    <a:pos x="25" y="341"/>
                  </a:cxn>
                  <a:cxn ang="0">
                    <a:pos x="28" y="326"/>
                  </a:cxn>
                  <a:cxn ang="0">
                    <a:pos x="30" y="295"/>
                  </a:cxn>
                  <a:cxn ang="0">
                    <a:pos x="33" y="263"/>
                  </a:cxn>
                  <a:cxn ang="0">
                    <a:pos x="35" y="247"/>
                  </a:cxn>
                  <a:cxn ang="0">
                    <a:pos x="38" y="232"/>
                  </a:cxn>
                  <a:cxn ang="0">
                    <a:pos x="38" y="232"/>
                  </a:cxn>
                  <a:cxn ang="0">
                    <a:pos x="51" y="174"/>
                  </a:cxn>
                  <a:cxn ang="0">
                    <a:pos x="66" y="116"/>
                  </a:cxn>
                  <a:cxn ang="0">
                    <a:pos x="66" y="116"/>
                  </a:cxn>
                  <a:cxn ang="0">
                    <a:pos x="79" y="61"/>
                  </a:cxn>
                  <a:cxn ang="0">
                    <a:pos x="85" y="32"/>
                  </a:cxn>
                  <a:cxn ang="0">
                    <a:pos x="90" y="4"/>
                  </a:cxn>
                  <a:cxn ang="0">
                    <a:pos x="90" y="4"/>
                  </a:cxn>
                  <a:cxn ang="0">
                    <a:pos x="90" y="3"/>
                  </a:cxn>
                  <a:cxn ang="0">
                    <a:pos x="88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1"/>
                  </a:cxn>
                  <a:cxn ang="0">
                    <a:pos x="81" y="3"/>
                  </a:cxn>
                  <a:cxn ang="0">
                    <a:pos x="80" y="4"/>
                  </a:cxn>
                  <a:cxn ang="0">
                    <a:pos x="80" y="4"/>
                  </a:cxn>
                </a:cxnLst>
                <a:rect l="0" t="0" r="r" b="b"/>
                <a:pathLst>
                  <a:path w="90" h="478">
                    <a:moveTo>
                      <a:pt x="80" y="4"/>
                    </a:moveTo>
                    <a:lnTo>
                      <a:pt x="80" y="4"/>
                    </a:lnTo>
                    <a:lnTo>
                      <a:pt x="78" y="20"/>
                    </a:lnTo>
                    <a:lnTo>
                      <a:pt x="76" y="34"/>
                    </a:lnTo>
                    <a:lnTo>
                      <a:pt x="69" y="63"/>
                    </a:lnTo>
                    <a:lnTo>
                      <a:pt x="54" y="121"/>
                    </a:lnTo>
                    <a:lnTo>
                      <a:pt x="54" y="121"/>
                    </a:lnTo>
                    <a:lnTo>
                      <a:pt x="40" y="180"/>
                    </a:lnTo>
                    <a:lnTo>
                      <a:pt x="26" y="238"/>
                    </a:lnTo>
                    <a:lnTo>
                      <a:pt x="26" y="238"/>
                    </a:lnTo>
                    <a:lnTo>
                      <a:pt x="23" y="253"/>
                    </a:lnTo>
                    <a:lnTo>
                      <a:pt x="21" y="269"/>
                    </a:lnTo>
                    <a:lnTo>
                      <a:pt x="19" y="301"/>
                    </a:lnTo>
                    <a:lnTo>
                      <a:pt x="16" y="332"/>
                    </a:lnTo>
                    <a:lnTo>
                      <a:pt x="15" y="347"/>
                    </a:lnTo>
                    <a:lnTo>
                      <a:pt x="12" y="363"/>
                    </a:lnTo>
                    <a:lnTo>
                      <a:pt x="12" y="363"/>
                    </a:lnTo>
                    <a:lnTo>
                      <a:pt x="8" y="391"/>
                    </a:lnTo>
                    <a:lnTo>
                      <a:pt x="4" y="419"/>
                    </a:lnTo>
                    <a:lnTo>
                      <a:pt x="2" y="446"/>
                    </a:lnTo>
                    <a:lnTo>
                      <a:pt x="0" y="474"/>
                    </a:lnTo>
                    <a:lnTo>
                      <a:pt x="0" y="474"/>
                    </a:lnTo>
                    <a:lnTo>
                      <a:pt x="0" y="476"/>
                    </a:lnTo>
                    <a:lnTo>
                      <a:pt x="1" y="477"/>
                    </a:lnTo>
                    <a:lnTo>
                      <a:pt x="3" y="478"/>
                    </a:lnTo>
                    <a:lnTo>
                      <a:pt x="4" y="478"/>
                    </a:lnTo>
                    <a:lnTo>
                      <a:pt x="6" y="478"/>
                    </a:lnTo>
                    <a:lnTo>
                      <a:pt x="8" y="477"/>
                    </a:lnTo>
                    <a:lnTo>
                      <a:pt x="9" y="476"/>
                    </a:lnTo>
                    <a:lnTo>
                      <a:pt x="9" y="474"/>
                    </a:lnTo>
                    <a:lnTo>
                      <a:pt x="9" y="474"/>
                    </a:lnTo>
                    <a:lnTo>
                      <a:pt x="11" y="444"/>
                    </a:lnTo>
                    <a:lnTo>
                      <a:pt x="14" y="415"/>
                    </a:lnTo>
                    <a:lnTo>
                      <a:pt x="18" y="385"/>
                    </a:lnTo>
                    <a:lnTo>
                      <a:pt x="23" y="357"/>
                    </a:lnTo>
                    <a:lnTo>
                      <a:pt x="23" y="357"/>
                    </a:lnTo>
                    <a:lnTo>
                      <a:pt x="25" y="341"/>
                    </a:lnTo>
                    <a:lnTo>
                      <a:pt x="28" y="326"/>
                    </a:lnTo>
                    <a:lnTo>
                      <a:pt x="30" y="295"/>
                    </a:lnTo>
                    <a:lnTo>
                      <a:pt x="33" y="263"/>
                    </a:lnTo>
                    <a:lnTo>
                      <a:pt x="35" y="247"/>
                    </a:lnTo>
                    <a:lnTo>
                      <a:pt x="38" y="232"/>
                    </a:lnTo>
                    <a:lnTo>
                      <a:pt x="38" y="232"/>
                    </a:lnTo>
                    <a:lnTo>
                      <a:pt x="51" y="174"/>
                    </a:lnTo>
                    <a:lnTo>
                      <a:pt x="66" y="116"/>
                    </a:lnTo>
                    <a:lnTo>
                      <a:pt x="66" y="116"/>
                    </a:lnTo>
                    <a:lnTo>
                      <a:pt x="79" y="61"/>
                    </a:lnTo>
                    <a:lnTo>
                      <a:pt x="85" y="32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3"/>
                    </a:lnTo>
                    <a:lnTo>
                      <a:pt x="88" y="1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1"/>
                    </a:lnTo>
                    <a:lnTo>
                      <a:pt x="81" y="3"/>
                    </a:lnTo>
                    <a:lnTo>
                      <a:pt x="80" y="4"/>
                    </a:lnTo>
                    <a:lnTo>
                      <a:pt x="8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6" name="chenying0907 911"/>
              <p:cNvSpPr/>
              <p:nvPr/>
            </p:nvSpPr>
            <p:spPr bwMode="auto">
              <a:xfrm>
                <a:off x="3457575" y="1241425"/>
                <a:ext cx="104775" cy="455613"/>
              </a:xfrm>
              <a:custGeom>
                <a:avLst/>
                <a:gdLst/>
                <a:ahLst/>
                <a:cxnLst>
                  <a:cxn ang="0">
                    <a:pos x="189" y="5"/>
                  </a:cxn>
                  <a:cxn ang="0">
                    <a:pos x="187" y="12"/>
                  </a:cxn>
                  <a:cxn ang="0">
                    <a:pos x="185" y="19"/>
                  </a:cxn>
                  <a:cxn ang="0">
                    <a:pos x="183" y="34"/>
                  </a:cxn>
                  <a:cxn ang="0">
                    <a:pos x="181" y="47"/>
                  </a:cxn>
                  <a:cxn ang="0">
                    <a:pos x="173" y="98"/>
                  </a:cxn>
                  <a:cxn ang="0">
                    <a:pos x="167" y="127"/>
                  </a:cxn>
                  <a:cxn ang="0">
                    <a:pos x="152" y="182"/>
                  </a:cxn>
                  <a:cxn ang="0">
                    <a:pos x="142" y="208"/>
                  </a:cxn>
                  <a:cxn ang="0">
                    <a:pos x="108" y="307"/>
                  </a:cxn>
                  <a:cxn ang="0">
                    <a:pos x="101" y="334"/>
                  </a:cxn>
                  <a:cxn ang="0">
                    <a:pos x="88" y="420"/>
                  </a:cxn>
                  <a:cxn ang="0">
                    <a:pos x="82" y="448"/>
                  </a:cxn>
                  <a:cxn ang="0">
                    <a:pos x="66" y="533"/>
                  </a:cxn>
                  <a:cxn ang="0">
                    <a:pos x="41" y="644"/>
                  </a:cxn>
                  <a:cxn ang="0">
                    <a:pos x="30" y="698"/>
                  </a:cxn>
                  <a:cxn ang="0">
                    <a:pos x="7" y="804"/>
                  </a:cxn>
                  <a:cxn ang="0">
                    <a:pos x="0" y="858"/>
                  </a:cxn>
                  <a:cxn ang="0">
                    <a:pos x="0" y="860"/>
                  </a:cxn>
                  <a:cxn ang="0">
                    <a:pos x="2" y="862"/>
                  </a:cxn>
                  <a:cxn ang="0">
                    <a:pos x="7" y="861"/>
                  </a:cxn>
                  <a:cxn ang="0">
                    <a:pos x="9" y="858"/>
                  </a:cxn>
                  <a:cxn ang="0">
                    <a:pos x="12" y="830"/>
                  </a:cxn>
                  <a:cxn ang="0">
                    <a:pos x="29" y="748"/>
                  </a:cxn>
                  <a:cxn ang="0">
                    <a:pos x="53" y="638"/>
                  </a:cxn>
                  <a:cxn ang="0">
                    <a:pos x="64" y="580"/>
                  </a:cxn>
                  <a:cxn ang="0">
                    <a:pos x="89" y="464"/>
                  </a:cxn>
                  <a:cxn ang="0">
                    <a:pos x="99" y="405"/>
                  </a:cxn>
                  <a:cxn ang="0">
                    <a:pos x="103" y="379"/>
                  </a:cxn>
                  <a:cxn ang="0">
                    <a:pos x="113" y="326"/>
                  </a:cxn>
                  <a:cxn ang="0">
                    <a:pos x="121" y="301"/>
                  </a:cxn>
                  <a:cxn ang="0">
                    <a:pos x="158" y="195"/>
                  </a:cxn>
                  <a:cxn ang="0">
                    <a:pos x="174" y="140"/>
                  </a:cxn>
                  <a:cxn ang="0">
                    <a:pos x="186" y="83"/>
                  </a:cxn>
                  <a:cxn ang="0">
                    <a:pos x="189" y="60"/>
                  </a:cxn>
                  <a:cxn ang="0">
                    <a:pos x="192" y="36"/>
                  </a:cxn>
                  <a:cxn ang="0">
                    <a:pos x="196" y="20"/>
                  </a:cxn>
                  <a:cxn ang="0">
                    <a:pos x="198" y="5"/>
                  </a:cxn>
                  <a:cxn ang="0">
                    <a:pos x="198" y="3"/>
                  </a:cxn>
                  <a:cxn ang="0">
                    <a:pos x="196" y="1"/>
                  </a:cxn>
                  <a:cxn ang="0">
                    <a:pos x="192" y="1"/>
                  </a:cxn>
                  <a:cxn ang="0">
                    <a:pos x="190" y="3"/>
                  </a:cxn>
                  <a:cxn ang="0">
                    <a:pos x="189" y="5"/>
                  </a:cxn>
                </a:cxnLst>
                <a:rect l="0" t="0" r="r" b="b"/>
                <a:pathLst>
                  <a:path w="198" h="862">
                    <a:moveTo>
                      <a:pt x="189" y="5"/>
                    </a:moveTo>
                    <a:lnTo>
                      <a:pt x="189" y="5"/>
                    </a:lnTo>
                    <a:lnTo>
                      <a:pt x="189" y="9"/>
                    </a:lnTo>
                    <a:lnTo>
                      <a:pt x="187" y="12"/>
                    </a:lnTo>
                    <a:lnTo>
                      <a:pt x="186" y="15"/>
                    </a:lnTo>
                    <a:lnTo>
                      <a:pt x="185" y="19"/>
                    </a:lnTo>
                    <a:lnTo>
                      <a:pt x="185" y="19"/>
                    </a:lnTo>
                    <a:lnTo>
                      <a:pt x="183" y="34"/>
                    </a:lnTo>
                    <a:lnTo>
                      <a:pt x="181" y="47"/>
                    </a:lnTo>
                    <a:lnTo>
                      <a:pt x="181" y="47"/>
                    </a:lnTo>
                    <a:lnTo>
                      <a:pt x="178" y="73"/>
                    </a:lnTo>
                    <a:lnTo>
                      <a:pt x="173" y="98"/>
                    </a:lnTo>
                    <a:lnTo>
                      <a:pt x="173" y="98"/>
                    </a:lnTo>
                    <a:lnTo>
                      <a:pt x="167" y="127"/>
                    </a:lnTo>
                    <a:lnTo>
                      <a:pt x="160" y="154"/>
                    </a:lnTo>
                    <a:lnTo>
                      <a:pt x="152" y="182"/>
                    </a:lnTo>
                    <a:lnTo>
                      <a:pt x="142" y="208"/>
                    </a:lnTo>
                    <a:lnTo>
                      <a:pt x="142" y="208"/>
                    </a:lnTo>
                    <a:lnTo>
                      <a:pt x="108" y="307"/>
                    </a:lnTo>
                    <a:lnTo>
                      <a:pt x="108" y="307"/>
                    </a:lnTo>
                    <a:lnTo>
                      <a:pt x="104" y="321"/>
                    </a:lnTo>
                    <a:lnTo>
                      <a:pt x="101" y="334"/>
                    </a:lnTo>
                    <a:lnTo>
                      <a:pt x="96" y="363"/>
                    </a:lnTo>
                    <a:lnTo>
                      <a:pt x="88" y="420"/>
                    </a:lnTo>
                    <a:lnTo>
                      <a:pt x="88" y="420"/>
                    </a:lnTo>
                    <a:lnTo>
                      <a:pt x="82" y="448"/>
                    </a:lnTo>
                    <a:lnTo>
                      <a:pt x="77" y="476"/>
                    </a:lnTo>
                    <a:lnTo>
                      <a:pt x="66" y="533"/>
                    </a:lnTo>
                    <a:lnTo>
                      <a:pt x="54" y="589"/>
                    </a:lnTo>
                    <a:lnTo>
                      <a:pt x="41" y="644"/>
                    </a:lnTo>
                    <a:lnTo>
                      <a:pt x="41" y="644"/>
                    </a:lnTo>
                    <a:lnTo>
                      <a:pt x="30" y="698"/>
                    </a:lnTo>
                    <a:lnTo>
                      <a:pt x="18" y="751"/>
                    </a:lnTo>
                    <a:lnTo>
                      <a:pt x="7" y="804"/>
                    </a:lnTo>
                    <a:lnTo>
                      <a:pt x="3" y="831"/>
                    </a:lnTo>
                    <a:lnTo>
                      <a:pt x="0" y="858"/>
                    </a:lnTo>
                    <a:lnTo>
                      <a:pt x="0" y="858"/>
                    </a:lnTo>
                    <a:lnTo>
                      <a:pt x="0" y="860"/>
                    </a:lnTo>
                    <a:lnTo>
                      <a:pt x="1" y="861"/>
                    </a:lnTo>
                    <a:lnTo>
                      <a:pt x="2" y="862"/>
                    </a:lnTo>
                    <a:lnTo>
                      <a:pt x="4" y="862"/>
                    </a:lnTo>
                    <a:lnTo>
                      <a:pt x="7" y="861"/>
                    </a:lnTo>
                    <a:lnTo>
                      <a:pt x="8" y="860"/>
                    </a:lnTo>
                    <a:lnTo>
                      <a:pt x="9" y="858"/>
                    </a:lnTo>
                    <a:lnTo>
                      <a:pt x="9" y="858"/>
                    </a:lnTo>
                    <a:lnTo>
                      <a:pt x="12" y="830"/>
                    </a:lnTo>
                    <a:lnTo>
                      <a:pt x="17" y="803"/>
                    </a:lnTo>
                    <a:lnTo>
                      <a:pt x="29" y="748"/>
                    </a:lnTo>
                    <a:lnTo>
                      <a:pt x="40" y="693"/>
                    </a:lnTo>
                    <a:lnTo>
                      <a:pt x="53" y="638"/>
                    </a:lnTo>
                    <a:lnTo>
                      <a:pt x="53" y="638"/>
                    </a:lnTo>
                    <a:lnTo>
                      <a:pt x="64" y="580"/>
                    </a:lnTo>
                    <a:lnTo>
                      <a:pt x="77" y="522"/>
                    </a:lnTo>
                    <a:lnTo>
                      <a:pt x="89" y="464"/>
                    </a:lnTo>
                    <a:lnTo>
                      <a:pt x="95" y="43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3" y="379"/>
                    </a:lnTo>
                    <a:lnTo>
                      <a:pt x="107" y="353"/>
                    </a:lnTo>
                    <a:lnTo>
                      <a:pt x="113" y="326"/>
                    </a:lnTo>
                    <a:lnTo>
                      <a:pt x="121" y="301"/>
                    </a:lnTo>
                    <a:lnTo>
                      <a:pt x="121" y="301"/>
                    </a:lnTo>
                    <a:lnTo>
                      <a:pt x="158" y="195"/>
                    </a:lnTo>
                    <a:lnTo>
                      <a:pt x="158" y="195"/>
                    </a:lnTo>
                    <a:lnTo>
                      <a:pt x="166" y="167"/>
                    </a:lnTo>
                    <a:lnTo>
                      <a:pt x="174" y="140"/>
                    </a:lnTo>
                    <a:lnTo>
                      <a:pt x="181" y="112"/>
                    </a:lnTo>
                    <a:lnTo>
                      <a:pt x="186" y="83"/>
                    </a:lnTo>
                    <a:lnTo>
                      <a:pt x="186" y="83"/>
                    </a:lnTo>
                    <a:lnTo>
                      <a:pt x="189" y="60"/>
                    </a:lnTo>
                    <a:lnTo>
                      <a:pt x="190" y="47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6" y="20"/>
                    </a:lnTo>
                    <a:lnTo>
                      <a:pt x="198" y="1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3"/>
                    </a:lnTo>
                    <a:lnTo>
                      <a:pt x="197" y="2"/>
                    </a:lnTo>
                    <a:lnTo>
                      <a:pt x="196" y="1"/>
                    </a:lnTo>
                    <a:lnTo>
                      <a:pt x="194" y="0"/>
                    </a:lnTo>
                    <a:lnTo>
                      <a:pt x="192" y="1"/>
                    </a:lnTo>
                    <a:lnTo>
                      <a:pt x="191" y="2"/>
                    </a:lnTo>
                    <a:lnTo>
                      <a:pt x="190" y="3"/>
                    </a:lnTo>
                    <a:lnTo>
                      <a:pt x="189" y="5"/>
                    </a:lnTo>
                    <a:lnTo>
                      <a:pt x="189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7" name="chenying0907 912"/>
              <p:cNvSpPr/>
              <p:nvPr/>
            </p:nvSpPr>
            <p:spPr bwMode="auto">
              <a:xfrm>
                <a:off x="3494088" y="1250950"/>
                <a:ext cx="98425" cy="452438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4" y="29"/>
                  </a:cxn>
                  <a:cxn ang="0">
                    <a:pos x="159" y="100"/>
                  </a:cxn>
                  <a:cxn ang="0">
                    <a:pos x="150" y="153"/>
                  </a:cxn>
                  <a:cxn ang="0">
                    <a:pos x="141" y="207"/>
                  </a:cxn>
                  <a:cxn ang="0">
                    <a:pos x="121" y="315"/>
                  </a:cxn>
                  <a:cxn ang="0">
                    <a:pos x="104" y="426"/>
                  </a:cxn>
                  <a:cxn ang="0">
                    <a:pos x="99" y="449"/>
                  </a:cxn>
                  <a:cxn ang="0">
                    <a:pos x="93" y="472"/>
                  </a:cxn>
                  <a:cxn ang="0">
                    <a:pos x="91" y="488"/>
                  </a:cxn>
                  <a:cxn ang="0">
                    <a:pos x="81" y="531"/>
                  </a:cxn>
                  <a:cxn ang="0">
                    <a:pos x="51" y="644"/>
                  </a:cxn>
                  <a:cxn ang="0">
                    <a:pos x="44" y="672"/>
                  </a:cxn>
                  <a:cxn ang="0">
                    <a:pos x="19" y="753"/>
                  </a:cxn>
                  <a:cxn ang="0">
                    <a:pos x="13" y="780"/>
                  </a:cxn>
                  <a:cxn ang="0">
                    <a:pos x="7" y="806"/>
                  </a:cxn>
                  <a:cxn ang="0">
                    <a:pos x="0" y="838"/>
                  </a:cxn>
                  <a:cxn ang="0">
                    <a:pos x="0" y="848"/>
                  </a:cxn>
                  <a:cxn ang="0">
                    <a:pos x="1" y="853"/>
                  </a:cxn>
                  <a:cxn ang="0">
                    <a:pos x="4" y="854"/>
                  </a:cxn>
                  <a:cxn ang="0">
                    <a:pos x="7" y="853"/>
                  </a:cxn>
                  <a:cxn ang="0">
                    <a:pos x="9" y="848"/>
                  </a:cxn>
                  <a:cxn ang="0">
                    <a:pos x="10" y="837"/>
                  </a:cxn>
                  <a:cxn ang="0">
                    <a:pos x="18" y="800"/>
                  </a:cxn>
                  <a:cxn ang="0">
                    <a:pos x="23" y="774"/>
                  </a:cxn>
                  <a:cxn ang="0">
                    <a:pos x="30" y="747"/>
                  </a:cxn>
                  <a:cxn ang="0">
                    <a:pos x="63" y="638"/>
                  </a:cxn>
                  <a:cxn ang="0">
                    <a:pos x="92" y="525"/>
                  </a:cxn>
                  <a:cxn ang="0">
                    <a:pos x="98" y="500"/>
                  </a:cxn>
                  <a:cxn ang="0">
                    <a:pos x="102" y="476"/>
                  </a:cxn>
                  <a:cxn ang="0">
                    <a:pos x="109" y="447"/>
                  </a:cxn>
                  <a:cxn ang="0">
                    <a:pos x="115" y="419"/>
                  </a:cxn>
                  <a:cxn ang="0">
                    <a:pos x="131" y="309"/>
                  </a:cxn>
                  <a:cxn ang="0">
                    <a:pos x="151" y="201"/>
                  </a:cxn>
                  <a:cxn ang="0">
                    <a:pos x="160" y="147"/>
                  </a:cxn>
                  <a:cxn ang="0">
                    <a:pos x="170" y="93"/>
                  </a:cxn>
                  <a:cxn ang="0">
                    <a:pos x="183" y="27"/>
                  </a:cxn>
                  <a:cxn ang="0">
                    <a:pos x="185" y="5"/>
                  </a:cxn>
                  <a:cxn ang="0">
                    <a:pos x="184" y="3"/>
                  </a:cxn>
                  <a:cxn ang="0">
                    <a:pos x="182" y="0"/>
                  </a:cxn>
                  <a:cxn ang="0">
                    <a:pos x="178" y="0"/>
                  </a:cxn>
                  <a:cxn ang="0">
                    <a:pos x="176" y="3"/>
                  </a:cxn>
                  <a:cxn ang="0">
                    <a:pos x="175" y="5"/>
                  </a:cxn>
                </a:cxnLst>
                <a:rect l="0" t="0" r="r" b="b"/>
                <a:pathLst>
                  <a:path w="185" h="854">
                    <a:moveTo>
                      <a:pt x="175" y="5"/>
                    </a:moveTo>
                    <a:lnTo>
                      <a:pt x="175" y="5"/>
                    </a:lnTo>
                    <a:lnTo>
                      <a:pt x="175" y="17"/>
                    </a:lnTo>
                    <a:lnTo>
                      <a:pt x="174" y="29"/>
                    </a:lnTo>
                    <a:lnTo>
                      <a:pt x="170" y="52"/>
                    </a:lnTo>
                    <a:lnTo>
                      <a:pt x="159" y="100"/>
                    </a:lnTo>
                    <a:lnTo>
                      <a:pt x="159" y="100"/>
                    </a:lnTo>
                    <a:lnTo>
                      <a:pt x="150" y="153"/>
                    </a:lnTo>
                    <a:lnTo>
                      <a:pt x="141" y="207"/>
                    </a:lnTo>
                    <a:lnTo>
                      <a:pt x="141" y="207"/>
                    </a:lnTo>
                    <a:lnTo>
                      <a:pt x="130" y="261"/>
                    </a:lnTo>
                    <a:lnTo>
                      <a:pt x="121" y="315"/>
                    </a:lnTo>
                    <a:lnTo>
                      <a:pt x="104" y="426"/>
                    </a:lnTo>
                    <a:lnTo>
                      <a:pt x="104" y="426"/>
                    </a:lnTo>
                    <a:lnTo>
                      <a:pt x="101" y="437"/>
                    </a:lnTo>
                    <a:lnTo>
                      <a:pt x="99" y="449"/>
                    </a:lnTo>
                    <a:lnTo>
                      <a:pt x="96" y="461"/>
                    </a:lnTo>
                    <a:lnTo>
                      <a:pt x="93" y="472"/>
                    </a:lnTo>
                    <a:lnTo>
                      <a:pt x="93" y="472"/>
                    </a:lnTo>
                    <a:lnTo>
                      <a:pt x="91" y="488"/>
                    </a:lnTo>
                    <a:lnTo>
                      <a:pt x="88" y="502"/>
                    </a:lnTo>
                    <a:lnTo>
                      <a:pt x="81" y="531"/>
                    </a:lnTo>
                    <a:lnTo>
                      <a:pt x="81" y="531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4" y="672"/>
                    </a:lnTo>
                    <a:lnTo>
                      <a:pt x="35" y="699"/>
                    </a:lnTo>
                    <a:lnTo>
                      <a:pt x="19" y="753"/>
                    </a:lnTo>
                    <a:lnTo>
                      <a:pt x="19" y="753"/>
                    </a:lnTo>
                    <a:lnTo>
                      <a:pt x="13" y="780"/>
                    </a:lnTo>
                    <a:lnTo>
                      <a:pt x="7" y="806"/>
                    </a:lnTo>
                    <a:lnTo>
                      <a:pt x="7" y="806"/>
                    </a:lnTo>
                    <a:lnTo>
                      <a:pt x="2" y="828"/>
                    </a:lnTo>
                    <a:lnTo>
                      <a:pt x="0" y="838"/>
                    </a:lnTo>
                    <a:lnTo>
                      <a:pt x="0" y="848"/>
                    </a:lnTo>
                    <a:lnTo>
                      <a:pt x="0" y="848"/>
                    </a:lnTo>
                    <a:lnTo>
                      <a:pt x="0" y="851"/>
                    </a:lnTo>
                    <a:lnTo>
                      <a:pt x="1" y="853"/>
                    </a:lnTo>
                    <a:lnTo>
                      <a:pt x="2" y="853"/>
                    </a:lnTo>
                    <a:lnTo>
                      <a:pt x="4" y="854"/>
                    </a:lnTo>
                    <a:lnTo>
                      <a:pt x="6" y="853"/>
                    </a:lnTo>
                    <a:lnTo>
                      <a:pt x="7" y="853"/>
                    </a:lnTo>
                    <a:lnTo>
                      <a:pt x="8" y="851"/>
                    </a:lnTo>
                    <a:lnTo>
                      <a:pt x="9" y="848"/>
                    </a:lnTo>
                    <a:lnTo>
                      <a:pt x="9" y="848"/>
                    </a:lnTo>
                    <a:lnTo>
                      <a:pt x="10" y="837"/>
                    </a:lnTo>
                    <a:lnTo>
                      <a:pt x="13" y="825"/>
                    </a:lnTo>
                    <a:lnTo>
                      <a:pt x="18" y="800"/>
                    </a:lnTo>
                    <a:lnTo>
                      <a:pt x="18" y="800"/>
                    </a:lnTo>
                    <a:lnTo>
                      <a:pt x="23" y="774"/>
                    </a:lnTo>
                    <a:lnTo>
                      <a:pt x="30" y="747"/>
                    </a:lnTo>
                    <a:lnTo>
                      <a:pt x="30" y="747"/>
                    </a:lnTo>
                    <a:lnTo>
                      <a:pt x="47" y="693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92" y="525"/>
                    </a:lnTo>
                    <a:lnTo>
                      <a:pt x="92" y="525"/>
                    </a:lnTo>
                    <a:lnTo>
                      <a:pt x="98" y="500"/>
                    </a:lnTo>
                    <a:lnTo>
                      <a:pt x="102" y="476"/>
                    </a:lnTo>
                    <a:lnTo>
                      <a:pt x="102" y="476"/>
                    </a:lnTo>
                    <a:lnTo>
                      <a:pt x="105" y="461"/>
                    </a:lnTo>
                    <a:lnTo>
                      <a:pt x="109" y="447"/>
                    </a:lnTo>
                    <a:lnTo>
                      <a:pt x="112" y="433"/>
                    </a:lnTo>
                    <a:lnTo>
                      <a:pt x="115" y="419"/>
                    </a:lnTo>
                    <a:lnTo>
                      <a:pt x="115" y="419"/>
                    </a:lnTo>
                    <a:lnTo>
                      <a:pt x="131" y="309"/>
                    </a:lnTo>
                    <a:lnTo>
                      <a:pt x="141" y="255"/>
                    </a:lnTo>
                    <a:lnTo>
                      <a:pt x="151" y="201"/>
                    </a:lnTo>
                    <a:lnTo>
                      <a:pt x="151" y="201"/>
                    </a:lnTo>
                    <a:lnTo>
                      <a:pt x="160" y="147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80" y="50"/>
                    </a:lnTo>
                    <a:lnTo>
                      <a:pt x="183" y="27"/>
                    </a:lnTo>
                    <a:lnTo>
                      <a:pt x="184" y="16"/>
                    </a:lnTo>
                    <a:lnTo>
                      <a:pt x="185" y="5"/>
                    </a:lnTo>
                    <a:lnTo>
                      <a:pt x="185" y="5"/>
                    </a:lnTo>
                    <a:lnTo>
                      <a:pt x="184" y="3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8" name="chenying0907 913"/>
              <p:cNvSpPr/>
              <p:nvPr/>
            </p:nvSpPr>
            <p:spPr bwMode="auto">
              <a:xfrm>
                <a:off x="3532188" y="1266825"/>
                <a:ext cx="103188" cy="504825"/>
              </a:xfrm>
              <a:custGeom>
                <a:avLst/>
                <a:gdLst/>
                <a:ahLst/>
                <a:cxnLst>
                  <a:cxn ang="0">
                    <a:pos x="185" y="5"/>
                  </a:cxn>
                  <a:cxn ang="0">
                    <a:pos x="181" y="67"/>
                  </a:cxn>
                  <a:cxn ang="0">
                    <a:pos x="169" y="127"/>
                  </a:cxn>
                  <a:cxn ang="0">
                    <a:pos x="153" y="187"/>
                  </a:cxn>
                  <a:cxn ang="0">
                    <a:pos x="136" y="246"/>
                  </a:cxn>
                  <a:cxn ang="0">
                    <a:pos x="129" y="273"/>
                  </a:cxn>
                  <a:cxn ang="0">
                    <a:pos x="124" y="327"/>
                  </a:cxn>
                  <a:cxn ang="0">
                    <a:pos x="123" y="355"/>
                  </a:cxn>
                  <a:cxn ang="0">
                    <a:pos x="118" y="418"/>
                  </a:cxn>
                  <a:cxn ang="0">
                    <a:pos x="108" y="481"/>
                  </a:cxn>
                  <a:cxn ang="0">
                    <a:pos x="101" y="511"/>
                  </a:cxn>
                  <a:cxn ang="0">
                    <a:pos x="74" y="596"/>
                  </a:cxn>
                  <a:cxn ang="0">
                    <a:pos x="65" y="627"/>
                  </a:cxn>
                  <a:cxn ang="0">
                    <a:pos x="53" y="691"/>
                  </a:cxn>
                  <a:cxn ang="0">
                    <a:pos x="47" y="723"/>
                  </a:cxn>
                  <a:cxn ang="0">
                    <a:pos x="23" y="846"/>
                  </a:cxn>
                  <a:cxn ang="0">
                    <a:pos x="20" y="863"/>
                  </a:cxn>
                  <a:cxn ang="0">
                    <a:pos x="14" y="897"/>
                  </a:cxn>
                  <a:cxn ang="0">
                    <a:pos x="9" y="913"/>
                  </a:cxn>
                  <a:cxn ang="0">
                    <a:pos x="6" y="922"/>
                  </a:cxn>
                  <a:cxn ang="0">
                    <a:pos x="1" y="939"/>
                  </a:cxn>
                  <a:cxn ang="0">
                    <a:pos x="0" y="949"/>
                  </a:cxn>
                  <a:cxn ang="0">
                    <a:pos x="2" y="952"/>
                  </a:cxn>
                  <a:cxn ang="0">
                    <a:pos x="6" y="954"/>
                  </a:cxn>
                  <a:cxn ang="0">
                    <a:pos x="9" y="952"/>
                  </a:cxn>
                  <a:cxn ang="0">
                    <a:pos x="11" y="949"/>
                  </a:cxn>
                  <a:cxn ang="0">
                    <a:pos x="12" y="937"/>
                  </a:cxn>
                  <a:cxn ang="0">
                    <a:pos x="18" y="914"/>
                  </a:cxn>
                  <a:cxn ang="0">
                    <a:pos x="21" y="903"/>
                  </a:cxn>
                  <a:cxn ang="0">
                    <a:pos x="33" y="840"/>
                  </a:cxn>
                  <a:cxn ang="0">
                    <a:pos x="47" y="774"/>
                  </a:cxn>
                  <a:cxn ang="0">
                    <a:pos x="59" y="709"/>
                  </a:cxn>
                  <a:cxn ang="0">
                    <a:pos x="71" y="650"/>
                  </a:cxn>
                  <a:cxn ang="0">
                    <a:pos x="85" y="591"/>
                  </a:cxn>
                  <a:cxn ang="0">
                    <a:pos x="94" y="563"/>
                  </a:cxn>
                  <a:cxn ang="0">
                    <a:pos x="105" y="534"/>
                  </a:cxn>
                  <a:cxn ang="0">
                    <a:pos x="114" y="500"/>
                  </a:cxn>
                  <a:cxn ang="0">
                    <a:pos x="120" y="465"/>
                  </a:cxn>
                  <a:cxn ang="0">
                    <a:pos x="128" y="407"/>
                  </a:cxn>
                  <a:cxn ang="0">
                    <a:pos x="135" y="320"/>
                  </a:cxn>
                  <a:cxn ang="0">
                    <a:pos x="143" y="262"/>
                  </a:cxn>
                  <a:cxn ang="0">
                    <a:pos x="150" y="233"/>
                  </a:cxn>
                  <a:cxn ang="0">
                    <a:pos x="167" y="177"/>
                  </a:cxn>
                  <a:cxn ang="0">
                    <a:pos x="181" y="120"/>
                  </a:cxn>
                  <a:cxn ang="0">
                    <a:pos x="191" y="63"/>
                  </a:cxn>
                  <a:cxn ang="0">
                    <a:pos x="196" y="5"/>
                  </a:cxn>
                  <a:cxn ang="0">
                    <a:pos x="195" y="3"/>
                  </a:cxn>
                  <a:cxn ang="0">
                    <a:pos x="192" y="1"/>
                  </a:cxn>
                  <a:cxn ang="0">
                    <a:pos x="188" y="1"/>
                  </a:cxn>
                  <a:cxn ang="0">
                    <a:pos x="186" y="3"/>
                  </a:cxn>
                  <a:cxn ang="0">
                    <a:pos x="185" y="5"/>
                  </a:cxn>
                </a:cxnLst>
                <a:rect l="0" t="0" r="r" b="b"/>
                <a:pathLst>
                  <a:path w="196" h="954">
                    <a:moveTo>
                      <a:pt x="185" y="5"/>
                    </a:moveTo>
                    <a:lnTo>
                      <a:pt x="185" y="5"/>
                    </a:lnTo>
                    <a:lnTo>
                      <a:pt x="184" y="36"/>
                    </a:lnTo>
                    <a:lnTo>
                      <a:pt x="181" y="67"/>
                    </a:lnTo>
                    <a:lnTo>
                      <a:pt x="176" y="97"/>
                    </a:lnTo>
                    <a:lnTo>
                      <a:pt x="169" y="127"/>
                    </a:lnTo>
                    <a:lnTo>
                      <a:pt x="162" y="157"/>
                    </a:lnTo>
                    <a:lnTo>
                      <a:pt x="153" y="187"/>
                    </a:lnTo>
                    <a:lnTo>
                      <a:pt x="136" y="246"/>
                    </a:lnTo>
                    <a:lnTo>
                      <a:pt x="136" y="246"/>
                    </a:lnTo>
                    <a:lnTo>
                      <a:pt x="133" y="261"/>
                    </a:lnTo>
                    <a:lnTo>
                      <a:pt x="129" y="273"/>
                    </a:lnTo>
                    <a:lnTo>
                      <a:pt x="126" y="300"/>
                    </a:lnTo>
                    <a:lnTo>
                      <a:pt x="124" y="327"/>
                    </a:lnTo>
                    <a:lnTo>
                      <a:pt x="123" y="355"/>
                    </a:lnTo>
                    <a:lnTo>
                      <a:pt x="123" y="355"/>
                    </a:lnTo>
                    <a:lnTo>
                      <a:pt x="121" y="386"/>
                    </a:lnTo>
                    <a:lnTo>
                      <a:pt x="118" y="418"/>
                    </a:lnTo>
                    <a:lnTo>
                      <a:pt x="113" y="449"/>
                    </a:lnTo>
                    <a:lnTo>
                      <a:pt x="108" y="481"/>
                    </a:lnTo>
                    <a:lnTo>
                      <a:pt x="108" y="481"/>
                    </a:lnTo>
                    <a:lnTo>
                      <a:pt x="101" y="511"/>
                    </a:lnTo>
                    <a:lnTo>
                      <a:pt x="92" y="538"/>
                    </a:lnTo>
                    <a:lnTo>
                      <a:pt x="74" y="596"/>
                    </a:lnTo>
                    <a:lnTo>
                      <a:pt x="74" y="596"/>
                    </a:lnTo>
                    <a:lnTo>
                      <a:pt x="65" y="627"/>
                    </a:lnTo>
                    <a:lnTo>
                      <a:pt x="58" y="659"/>
                    </a:lnTo>
                    <a:lnTo>
                      <a:pt x="53" y="691"/>
                    </a:lnTo>
                    <a:lnTo>
                      <a:pt x="47" y="723"/>
                    </a:lnTo>
                    <a:lnTo>
                      <a:pt x="47" y="723"/>
                    </a:lnTo>
                    <a:lnTo>
                      <a:pt x="34" y="784"/>
                    </a:lnTo>
                    <a:lnTo>
                      <a:pt x="23" y="846"/>
                    </a:lnTo>
                    <a:lnTo>
                      <a:pt x="23" y="846"/>
                    </a:lnTo>
                    <a:lnTo>
                      <a:pt x="20" y="863"/>
                    </a:lnTo>
                    <a:lnTo>
                      <a:pt x="18" y="880"/>
                    </a:lnTo>
                    <a:lnTo>
                      <a:pt x="14" y="897"/>
                    </a:lnTo>
                    <a:lnTo>
                      <a:pt x="12" y="905"/>
                    </a:lnTo>
                    <a:lnTo>
                      <a:pt x="9" y="913"/>
                    </a:lnTo>
                    <a:lnTo>
                      <a:pt x="9" y="913"/>
                    </a:lnTo>
                    <a:lnTo>
                      <a:pt x="6" y="922"/>
                    </a:lnTo>
                    <a:lnTo>
                      <a:pt x="3" y="931"/>
                    </a:lnTo>
                    <a:lnTo>
                      <a:pt x="1" y="939"/>
                    </a:lnTo>
                    <a:lnTo>
                      <a:pt x="0" y="949"/>
                    </a:lnTo>
                    <a:lnTo>
                      <a:pt x="0" y="949"/>
                    </a:lnTo>
                    <a:lnTo>
                      <a:pt x="1" y="951"/>
                    </a:lnTo>
                    <a:lnTo>
                      <a:pt x="2" y="952"/>
                    </a:lnTo>
                    <a:lnTo>
                      <a:pt x="3" y="953"/>
                    </a:lnTo>
                    <a:lnTo>
                      <a:pt x="6" y="954"/>
                    </a:lnTo>
                    <a:lnTo>
                      <a:pt x="7" y="953"/>
                    </a:lnTo>
                    <a:lnTo>
                      <a:pt x="9" y="952"/>
                    </a:lnTo>
                    <a:lnTo>
                      <a:pt x="10" y="951"/>
                    </a:lnTo>
                    <a:lnTo>
                      <a:pt x="11" y="949"/>
                    </a:lnTo>
                    <a:lnTo>
                      <a:pt x="11" y="949"/>
                    </a:lnTo>
                    <a:lnTo>
                      <a:pt x="12" y="937"/>
                    </a:lnTo>
                    <a:lnTo>
                      <a:pt x="15" y="926"/>
                    </a:lnTo>
                    <a:lnTo>
                      <a:pt x="18" y="914"/>
                    </a:lnTo>
                    <a:lnTo>
                      <a:pt x="21" y="903"/>
                    </a:lnTo>
                    <a:lnTo>
                      <a:pt x="21" y="903"/>
                    </a:lnTo>
                    <a:lnTo>
                      <a:pt x="27" y="871"/>
                    </a:lnTo>
                    <a:lnTo>
                      <a:pt x="33" y="840"/>
                    </a:lnTo>
                    <a:lnTo>
                      <a:pt x="33" y="840"/>
                    </a:lnTo>
                    <a:lnTo>
                      <a:pt x="47" y="774"/>
                    </a:lnTo>
                    <a:lnTo>
                      <a:pt x="53" y="741"/>
                    </a:lnTo>
                    <a:lnTo>
                      <a:pt x="59" y="709"/>
                    </a:lnTo>
                    <a:lnTo>
                      <a:pt x="59" y="709"/>
                    </a:lnTo>
                    <a:lnTo>
                      <a:pt x="71" y="650"/>
                    </a:lnTo>
                    <a:lnTo>
                      <a:pt x="77" y="620"/>
                    </a:lnTo>
                    <a:lnTo>
                      <a:pt x="85" y="591"/>
                    </a:lnTo>
                    <a:lnTo>
                      <a:pt x="85" y="591"/>
                    </a:lnTo>
                    <a:lnTo>
                      <a:pt x="94" y="563"/>
                    </a:lnTo>
                    <a:lnTo>
                      <a:pt x="105" y="534"/>
                    </a:lnTo>
                    <a:lnTo>
                      <a:pt x="105" y="534"/>
                    </a:lnTo>
                    <a:lnTo>
                      <a:pt x="110" y="518"/>
                    </a:lnTo>
                    <a:lnTo>
                      <a:pt x="114" y="500"/>
                    </a:lnTo>
                    <a:lnTo>
                      <a:pt x="120" y="465"/>
                    </a:lnTo>
                    <a:lnTo>
                      <a:pt x="120" y="465"/>
                    </a:lnTo>
                    <a:lnTo>
                      <a:pt x="125" y="436"/>
                    </a:lnTo>
                    <a:lnTo>
                      <a:pt x="128" y="407"/>
                    </a:lnTo>
                    <a:lnTo>
                      <a:pt x="133" y="348"/>
                    </a:lnTo>
                    <a:lnTo>
                      <a:pt x="135" y="320"/>
                    </a:lnTo>
                    <a:lnTo>
                      <a:pt x="138" y="291"/>
                    </a:lnTo>
                    <a:lnTo>
                      <a:pt x="143" y="262"/>
                    </a:lnTo>
                    <a:lnTo>
                      <a:pt x="146" y="247"/>
                    </a:lnTo>
                    <a:lnTo>
                      <a:pt x="150" y="233"/>
                    </a:lnTo>
                    <a:lnTo>
                      <a:pt x="150" y="233"/>
                    </a:lnTo>
                    <a:lnTo>
                      <a:pt x="167" y="177"/>
                    </a:lnTo>
                    <a:lnTo>
                      <a:pt x="174" y="149"/>
                    </a:lnTo>
                    <a:lnTo>
                      <a:pt x="181" y="120"/>
                    </a:lnTo>
                    <a:lnTo>
                      <a:pt x="186" y="92"/>
                    </a:lnTo>
                    <a:lnTo>
                      <a:pt x="191" y="63"/>
                    </a:lnTo>
                    <a:lnTo>
                      <a:pt x="195" y="34"/>
                    </a:lnTo>
                    <a:lnTo>
                      <a:pt x="196" y="5"/>
                    </a:lnTo>
                    <a:lnTo>
                      <a:pt x="196" y="5"/>
                    </a:lnTo>
                    <a:lnTo>
                      <a:pt x="195" y="3"/>
                    </a:lnTo>
                    <a:lnTo>
                      <a:pt x="194" y="1"/>
                    </a:lnTo>
                    <a:lnTo>
                      <a:pt x="192" y="1"/>
                    </a:lnTo>
                    <a:lnTo>
                      <a:pt x="190" y="0"/>
                    </a:lnTo>
                    <a:lnTo>
                      <a:pt x="188" y="1"/>
                    </a:lnTo>
                    <a:lnTo>
                      <a:pt x="187" y="1"/>
                    </a:lnTo>
                    <a:lnTo>
                      <a:pt x="186" y="3"/>
                    </a:lnTo>
                    <a:lnTo>
                      <a:pt x="185" y="5"/>
                    </a:lnTo>
                    <a:lnTo>
                      <a:pt x="18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29" name="chenying0907 914"/>
              <p:cNvSpPr/>
              <p:nvPr/>
            </p:nvSpPr>
            <p:spPr bwMode="auto">
              <a:xfrm>
                <a:off x="3570288" y="1301750"/>
                <a:ext cx="96838" cy="488950"/>
              </a:xfrm>
              <a:custGeom>
                <a:avLst/>
                <a:gdLst/>
                <a:ahLst/>
                <a:cxnLst>
                  <a:cxn ang="0">
                    <a:pos x="175" y="5"/>
                  </a:cxn>
                  <a:cxn ang="0">
                    <a:pos x="172" y="13"/>
                  </a:cxn>
                  <a:cxn ang="0">
                    <a:pos x="163" y="30"/>
                  </a:cxn>
                  <a:cxn ang="0">
                    <a:pos x="161" y="39"/>
                  </a:cxn>
                  <a:cxn ang="0">
                    <a:pos x="161" y="62"/>
                  </a:cxn>
                  <a:cxn ang="0">
                    <a:pos x="159" y="87"/>
                  </a:cxn>
                  <a:cxn ang="0">
                    <a:pos x="149" y="148"/>
                  </a:cxn>
                  <a:cxn ang="0">
                    <a:pos x="146" y="164"/>
                  </a:cxn>
                  <a:cxn ang="0">
                    <a:pos x="138" y="193"/>
                  </a:cxn>
                  <a:cxn ang="0">
                    <a:pos x="135" y="207"/>
                  </a:cxn>
                  <a:cxn ang="0">
                    <a:pos x="128" y="268"/>
                  </a:cxn>
                  <a:cxn ang="0">
                    <a:pos x="117" y="361"/>
                  </a:cxn>
                  <a:cxn ang="0">
                    <a:pos x="106" y="422"/>
                  </a:cxn>
                  <a:cxn ang="0">
                    <a:pos x="99" y="452"/>
                  </a:cxn>
                  <a:cxn ang="0">
                    <a:pos x="72" y="538"/>
                  </a:cxn>
                  <a:cxn ang="0">
                    <a:pos x="64" y="568"/>
                  </a:cxn>
                  <a:cxn ang="0">
                    <a:pos x="50" y="630"/>
                  </a:cxn>
                  <a:cxn ang="0">
                    <a:pos x="38" y="691"/>
                  </a:cxn>
                  <a:cxn ang="0">
                    <a:pos x="15" y="809"/>
                  </a:cxn>
                  <a:cxn ang="0">
                    <a:pos x="6" y="865"/>
                  </a:cxn>
                  <a:cxn ang="0">
                    <a:pos x="1" y="906"/>
                  </a:cxn>
                  <a:cxn ang="0">
                    <a:pos x="0" y="921"/>
                  </a:cxn>
                  <a:cxn ang="0">
                    <a:pos x="2" y="924"/>
                  </a:cxn>
                  <a:cxn ang="0">
                    <a:pos x="5" y="925"/>
                  </a:cxn>
                  <a:cxn ang="0">
                    <a:pos x="8" y="924"/>
                  </a:cxn>
                  <a:cxn ang="0">
                    <a:pos x="9" y="921"/>
                  </a:cxn>
                  <a:cxn ang="0">
                    <a:pos x="10" y="906"/>
                  </a:cxn>
                  <a:cxn ang="0">
                    <a:pos x="13" y="875"/>
                  </a:cxn>
                  <a:cxn ang="0">
                    <a:pos x="16" y="862"/>
                  </a:cxn>
                  <a:cxn ang="0">
                    <a:pos x="25" y="803"/>
                  </a:cxn>
                  <a:cxn ang="0">
                    <a:pos x="31" y="774"/>
                  </a:cxn>
                  <a:cxn ang="0">
                    <a:pos x="48" y="685"/>
                  </a:cxn>
                  <a:cxn ang="0">
                    <a:pos x="62" y="623"/>
                  </a:cxn>
                  <a:cxn ang="0">
                    <a:pos x="75" y="560"/>
                  </a:cxn>
                  <a:cxn ang="0">
                    <a:pos x="83" y="531"/>
                  </a:cxn>
                  <a:cxn ang="0">
                    <a:pos x="110" y="446"/>
                  </a:cxn>
                  <a:cxn ang="0">
                    <a:pos x="117" y="417"/>
                  </a:cxn>
                  <a:cxn ang="0">
                    <a:pos x="129" y="355"/>
                  </a:cxn>
                  <a:cxn ang="0">
                    <a:pos x="138" y="262"/>
                  </a:cxn>
                  <a:cxn ang="0">
                    <a:pos x="145" y="201"/>
                  </a:cxn>
                  <a:cxn ang="0">
                    <a:pos x="148" y="186"/>
                  </a:cxn>
                  <a:cxn ang="0">
                    <a:pos x="157" y="157"/>
                  </a:cxn>
                  <a:cxn ang="0">
                    <a:pos x="161" y="143"/>
                  </a:cxn>
                  <a:cxn ang="0">
                    <a:pos x="167" y="94"/>
                  </a:cxn>
                  <a:cxn ang="0">
                    <a:pos x="169" y="70"/>
                  </a:cxn>
                  <a:cxn ang="0">
                    <a:pos x="171" y="45"/>
                  </a:cxn>
                  <a:cxn ang="0">
                    <a:pos x="172" y="36"/>
                  </a:cxn>
                  <a:cxn ang="0">
                    <a:pos x="181" y="17"/>
                  </a:cxn>
                  <a:cxn ang="0">
                    <a:pos x="185" y="7"/>
                  </a:cxn>
                  <a:cxn ang="0">
                    <a:pos x="185" y="5"/>
                  </a:cxn>
                  <a:cxn ang="0">
                    <a:pos x="180" y="1"/>
                  </a:cxn>
                  <a:cxn ang="0">
                    <a:pos x="177" y="1"/>
                  </a:cxn>
                  <a:cxn ang="0">
                    <a:pos x="175" y="5"/>
                  </a:cxn>
                </a:cxnLst>
                <a:rect l="0" t="0" r="r" b="b"/>
                <a:pathLst>
                  <a:path w="185" h="925">
                    <a:moveTo>
                      <a:pt x="175" y="5"/>
                    </a:moveTo>
                    <a:lnTo>
                      <a:pt x="175" y="5"/>
                    </a:lnTo>
                    <a:lnTo>
                      <a:pt x="174" y="9"/>
                    </a:lnTo>
                    <a:lnTo>
                      <a:pt x="172" y="13"/>
                    </a:lnTo>
                    <a:lnTo>
                      <a:pt x="168" y="22"/>
                    </a:lnTo>
                    <a:lnTo>
                      <a:pt x="163" y="30"/>
                    </a:lnTo>
                    <a:lnTo>
                      <a:pt x="162" y="35"/>
                    </a:lnTo>
                    <a:lnTo>
                      <a:pt x="161" y="39"/>
                    </a:lnTo>
                    <a:lnTo>
                      <a:pt x="161" y="39"/>
                    </a:lnTo>
                    <a:lnTo>
                      <a:pt x="161" y="62"/>
                    </a:lnTo>
                    <a:lnTo>
                      <a:pt x="159" y="87"/>
                    </a:lnTo>
                    <a:lnTo>
                      <a:pt x="159" y="87"/>
                    </a:lnTo>
                    <a:lnTo>
                      <a:pt x="155" y="118"/>
                    </a:lnTo>
                    <a:lnTo>
                      <a:pt x="149" y="148"/>
                    </a:lnTo>
                    <a:lnTo>
                      <a:pt x="149" y="148"/>
                    </a:lnTo>
                    <a:lnTo>
                      <a:pt x="146" y="164"/>
                    </a:lnTo>
                    <a:lnTo>
                      <a:pt x="142" y="178"/>
                    </a:lnTo>
                    <a:lnTo>
                      <a:pt x="138" y="193"/>
                    </a:lnTo>
                    <a:lnTo>
                      <a:pt x="135" y="207"/>
                    </a:lnTo>
                    <a:lnTo>
                      <a:pt x="135" y="207"/>
                    </a:lnTo>
                    <a:lnTo>
                      <a:pt x="131" y="238"/>
                    </a:lnTo>
                    <a:lnTo>
                      <a:pt x="128" y="268"/>
                    </a:lnTo>
                    <a:lnTo>
                      <a:pt x="122" y="330"/>
                    </a:lnTo>
                    <a:lnTo>
                      <a:pt x="117" y="361"/>
                    </a:lnTo>
                    <a:lnTo>
                      <a:pt x="112" y="392"/>
                    </a:lnTo>
                    <a:lnTo>
                      <a:pt x="106" y="422"/>
                    </a:lnTo>
                    <a:lnTo>
                      <a:pt x="99" y="452"/>
                    </a:lnTo>
                    <a:lnTo>
                      <a:pt x="99" y="452"/>
                    </a:lnTo>
                    <a:lnTo>
                      <a:pt x="80" y="510"/>
                    </a:lnTo>
                    <a:lnTo>
                      <a:pt x="72" y="538"/>
                    </a:lnTo>
                    <a:lnTo>
                      <a:pt x="64" y="568"/>
                    </a:lnTo>
                    <a:lnTo>
                      <a:pt x="64" y="568"/>
                    </a:lnTo>
                    <a:lnTo>
                      <a:pt x="56" y="599"/>
                    </a:lnTo>
                    <a:lnTo>
                      <a:pt x="50" y="630"/>
                    </a:lnTo>
                    <a:lnTo>
                      <a:pt x="38" y="691"/>
                    </a:lnTo>
                    <a:lnTo>
                      <a:pt x="38" y="691"/>
                    </a:lnTo>
                    <a:lnTo>
                      <a:pt x="25" y="750"/>
                    </a:lnTo>
                    <a:lnTo>
                      <a:pt x="15" y="809"/>
                    </a:lnTo>
                    <a:lnTo>
                      <a:pt x="15" y="809"/>
                    </a:lnTo>
                    <a:lnTo>
                      <a:pt x="6" y="865"/>
                    </a:lnTo>
                    <a:lnTo>
                      <a:pt x="2" y="893"/>
                    </a:lnTo>
                    <a:lnTo>
                      <a:pt x="1" y="906"/>
                    </a:lnTo>
                    <a:lnTo>
                      <a:pt x="0" y="921"/>
                    </a:lnTo>
                    <a:lnTo>
                      <a:pt x="0" y="921"/>
                    </a:lnTo>
                    <a:lnTo>
                      <a:pt x="1" y="923"/>
                    </a:lnTo>
                    <a:lnTo>
                      <a:pt x="2" y="924"/>
                    </a:lnTo>
                    <a:lnTo>
                      <a:pt x="3" y="925"/>
                    </a:lnTo>
                    <a:lnTo>
                      <a:pt x="5" y="925"/>
                    </a:lnTo>
                    <a:lnTo>
                      <a:pt x="7" y="925"/>
                    </a:lnTo>
                    <a:lnTo>
                      <a:pt x="8" y="924"/>
                    </a:lnTo>
                    <a:lnTo>
                      <a:pt x="9" y="923"/>
                    </a:lnTo>
                    <a:lnTo>
                      <a:pt x="9" y="921"/>
                    </a:lnTo>
                    <a:lnTo>
                      <a:pt x="9" y="921"/>
                    </a:lnTo>
                    <a:lnTo>
                      <a:pt x="10" y="906"/>
                    </a:lnTo>
                    <a:lnTo>
                      <a:pt x="11" y="891"/>
                    </a:lnTo>
                    <a:lnTo>
                      <a:pt x="13" y="875"/>
                    </a:lnTo>
                    <a:lnTo>
                      <a:pt x="16" y="862"/>
                    </a:lnTo>
                    <a:lnTo>
                      <a:pt x="16" y="862"/>
                    </a:lnTo>
                    <a:lnTo>
                      <a:pt x="21" y="833"/>
                    </a:lnTo>
                    <a:lnTo>
                      <a:pt x="25" y="803"/>
                    </a:lnTo>
                    <a:lnTo>
                      <a:pt x="25" y="803"/>
                    </a:lnTo>
                    <a:lnTo>
                      <a:pt x="31" y="774"/>
                    </a:lnTo>
                    <a:lnTo>
                      <a:pt x="37" y="744"/>
                    </a:lnTo>
                    <a:lnTo>
                      <a:pt x="48" y="685"/>
                    </a:lnTo>
                    <a:lnTo>
                      <a:pt x="48" y="685"/>
                    </a:lnTo>
                    <a:lnTo>
                      <a:pt x="62" y="623"/>
                    </a:lnTo>
                    <a:lnTo>
                      <a:pt x="68" y="592"/>
                    </a:lnTo>
                    <a:lnTo>
                      <a:pt x="75" y="560"/>
                    </a:lnTo>
                    <a:lnTo>
                      <a:pt x="75" y="560"/>
                    </a:lnTo>
                    <a:lnTo>
                      <a:pt x="83" y="531"/>
                    </a:lnTo>
                    <a:lnTo>
                      <a:pt x="93" y="503"/>
                    </a:lnTo>
                    <a:lnTo>
                      <a:pt x="110" y="446"/>
                    </a:lnTo>
                    <a:lnTo>
                      <a:pt x="110" y="446"/>
                    </a:lnTo>
                    <a:lnTo>
                      <a:pt x="117" y="417"/>
                    </a:lnTo>
                    <a:lnTo>
                      <a:pt x="124" y="386"/>
                    </a:lnTo>
                    <a:lnTo>
                      <a:pt x="129" y="355"/>
                    </a:lnTo>
                    <a:lnTo>
                      <a:pt x="132" y="324"/>
                    </a:lnTo>
                    <a:lnTo>
                      <a:pt x="138" y="262"/>
                    </a:lnTo>
                    <a:lnTo>
                      <a:pt x="141" y="231"/>
                    </a:lnTo>
                    <a:lnTo>
                      <a:pt x="145" y="201"/>
                    </a:lnTo>
                    <a:lnTo>
                      <a:pt x="145" y="201"/>
                    </a:lnTo>
                    <a:lnTo>
                      <a:pt x="148" y="186"/>
                    </a:lnTo>
                    <a:lnTo>
                      <a:pt x="153" y="172"/>
                    </a:lnTo>
                    <a:lnTo>
                      <a:pt x="157" y="157"/>
                    </a:lnTo>
                    <a:lnTo>
                      <a:pt x="161" y="143"/>
                    </a:lnTo>
                    <a:lnTo>
                      <a:pt x="161" y="143"/>
                    </a:lnTo>
                    <a:lnTo>
                      <a:pt x="164" y="119"/>
                    </a:lnTo>
                    <a:lnTo>
                      <a:pt x="167" y="94"/>
                    </a:lnTo>
                    <a:lnTo>
                      <a:pt x="167" y="94"/>
                    </a:lnTo>
                    <a:lnTo>
                      <a:pt x="169" y="70"/>
                    </a:lnTo>
                    <a:lnTo>
                      <a:pt x="171" y="45"/>
                    </a:lnTo>
                    <a:lnTo>
                      <a:pt x="171" y="45"/>
                    </a:lnTo>
                    <a:lnTo>
                      <a:pt x="171" y="40"/>
                    </a:lnTo>
                    <a:lnTo>
                      <a:pt x="172" y="36"/>
                    </a:lnTo>
                    <a:lnTo>
                      <a:pt x="177" y="26"/>
                    </a:lnTo>
                    <a:lnTo>
                      <a:pt x="181" y="17"/>
                    </a:lnTo>
                    <a:lnTo>
                      <a:pt x="183" y="12"/>
                    </a:lnTo>
                    <a:lnTo>
                      <a:pt x="185" y="7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4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7" y="1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0" name="chenying0907 915"/>
              <p:cNvSpPr/>
              <p:nvPr/>
            </p:nvSpPr>
            <p:spPr bwMode="auto">
              <a:xfrm>
                <a:off x="3605213" y="1336675"/>
                <a:ext cx="98425" cy="500063"/>
              </a:xfrm>
              <a:custGeom>
                <a:avLst/>
                <a:gdLst/>
                <a:ahLst/>
                <a:cxnLst>
                  <a:cxn ang="0">
                    <a:pos x="174" y="4"/>
                  </a:cxn>
                  <a:cxn ang="0">
                    <a:pos x="173" y="62"/>
                  </a:cxn>
                  <a:cxn ang="0">
                    <a:pos x="167" y="119"/>
                  </a:cxn>
                  <a:cxn ang="0">
                    <a:pos x="157" y="179"/>
                  </a:cxn>
                  <a:cxn ang="0">
                    <a:pos x="147" y="239"/>
                  </a:cxn>
                  <a:cxn ang="0">
                    <a:pos x="136" y="302"/>
                  </a:cxn>
                  <a:cxn ang="0">
                    <a:pos x="126" y="365"/>
                  </a:cxn>
                  <a:cxn ang="0">
                    <a:pos x="118" y="428"/>
                  </a:cxn>
                  <a:cxn ang="0">
                    <a:pos x="107" y="490"/>
                  </a:cxn>
                  <a:cxn ang="0">
                    <a:pos x="101" y="519"/>
                  </a:cxn>
                  <a:cxn ang="0">
                    <a:pos x="78" y="605"/>
                  </a:cxn>
                  <a:cxn ang="0">
                    <a:pos x="47" y="719"/>
                  </a:cxn>
                  <a:cxn ang="0">
                    <a:pos x="41" y="747"/>
                  </a:cxn>
                  <a:cxn ang="0">
                    <a:pos x="32" y="806"/>
                  </a:cxn>
                  <a:cxn ang="0">
                    <a:pos x="27" y="835"/>
                  </a:cxn>
                  <a:cxn ang="0">
                    <a:pos x="20" y="859"/>
                  </a:cxn>
                  <a:cxn ang="0">
                    <a:pos x="5" y="907"/>
                  </a:cxn>
                  <a:cxn ang="0">
                    <a:pos x="0" y="931"/>
                  </a:cxn>
                  <a:cxn ang="0">
                    <a:pos x="0" y="933"/>
                  </a:cxn>
                  <a:cxn ang="0">
                    <a:pos x="0" y="939"/>
                  </a:cxn>
                  <a:cxn ang="0">
                    <a:pos x="1" y="942"/>
                  </a:cxn>
                  <a:cxn ang="0">
                    <a:pos x="4" y="943"/>
                  </a:cxn>
                  <a:cxn ang="0">
                    <a:pos x="7" y="942"/>
                  </a:cxn>
                  <a:cxn ang="0">
                    <a:pos x="9" y="939"/>
                  </a:cxn>
                  <a:cxn ang="0">
                    <a:pos x="10" y="924"/>
                  </a:cxn>
                  <a:cxn ang="0">
                    <a:pos x="16" y="897"/>
                  </a:cxn>
                  <a:cxn ang="0">
                    <a:pos x="30" y="857"/>
                  </a:cxn>
                  <a:cxn ang="0">
                    <a:pos x="37" y="829"/>
                  </a:cxn>
                  <a:cxn ang="0">
                    <a:pos x="42" y="800"/>
                  </a:cxn>
                  <a:cxn ang="0">
                    <a:pos x="52" y="741"/>
                  </a:cxn>
                  <a:cxn ang="0">
                    <a:pos x="58" y="712"/>
                  </a:cxn>
                  <a:cxn ang="0">
                    <a:pos x="90" y="595"/>
                  </a:cxn>
                  <a:cxn ang="0">
                    <a:pos x="113" y="506"/>
                  </a:cxn>
                  <a:cxn ang="0">
                    <a:pos x="120" y="476"/>
                  </a:cxn>
                  <a:cxn ang="0">
                    <a:pos x="129" y="417"/>
                  </a:cxn>
                  <a:cxn ang="0">
                    <a:pos x="136" y="359"/>
                  </a:cxn>
                  <a:cxn ang="0">
                    <a:pos x="146" y="296"/>
                  </a:cxn>
                  <a:cxn ang="0">
                    <a:pos x="158" y="233"/>
                  </a:cxn>
                  <a:cxn ang="0">
                    <a:pos x="168" y="173"/>
                  </a:cxn>
                  <a:cxn ang="0">
                    <a:pos x="178" y="113"/>
                  </a:cxn>
                  <a:cxn ang="0">
                    <a:pos x="184" y="58"/>
                  </a:cxn>
                  <a:cxn ang="0">
                    <a:pos x="185" y="4"/>
                  </a:cxn>
                  <a:cxn ang="0">
                    <a:pos x="184" y="2"/>
                  </a:cxn>
                  <a:cxn ang="0">
                    <a:pos x="182" y="0"/>
                  </a:cxn>
                  <a:cxn ang="0">
                    <a:pos x="177" y="0"/>
                  </a:cxn>
                  <a:cxn ang="0">
                    <a:pos x="175" y="2"/>
                  </a:cxn>
                  <a:cxn ang="0">
                    <a:pos x="174" y="4"/>
                  </a:cxn>
                </a:cxnLst>
                <a:rect l="0" t="0" r="r" b="b"/>
                <a:pathLst>
                  <a:path w="185" h="943">
                    <a:moveTo>
                      <a:pt x="174" y="4"/>
                    </a:moveTo>
                    <a:lnTo>
                      <a:pt x="174" y="4"/>
                    </a:lnTo>
                    <a:lnTo>
                      <a:pt x="174" y="33"/>
                    </a:lnTo>
                    <a:lnTo>
                      <a:pt x="173" y="62"/>
                    </a:lnTo>
                    <a:lnTo>
                      <a:pt x="171" y="90"/>
                    </a:lnTo>
                    <a:lnTo>
                      <a:pt x="167" y="119"/>
                    </a:lnTo>
                    <a:lnTo>
                      <a:pt x="167" y="119"/>
                    </a:lnTo>
                    <a:lnTo>
                      <a:pt x="157" y="179"/>
                    </a:lnTo>
                    <a:lnTo>
                      <a:pt x="147" y="239"/>
                    </a:lnTo>
                    <a:lnTo>
                      <a:pt x="147" y="239"/>
                    </a:lnTo>
                    <a:lnTo>
                      <a:pt x="142" y="271"/>
                    </a:lnTo>
                    <a:lnTo>
                      <a:pt x="136" y="302"/>
                    </a:lnTo>
                    <a:lnTo>
                      <a:pt x="131" y="334"/>
                    </a:lnTo>
                    <a:lnTo>
                      <a:pt x="126" y="365"/>
                    </a:lnTo>
                    <a:lnTo>
                      <a:pt x="126" y="365"/>
                    </a:lnTo>
                    <a:lnTo>
                      <a:pt x="118" y="428"/>
                    </a:lnTo>
                    <a:lnTo>
                      <a:pt x="112" y="459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1" y="519"/>
                    </a:lnTo>
                    <a:lnTo>
                      <a:pt x="94" y="547"/>
                    </a:lnTo>
                    <a:lnTo>
                      <a:pt x="78" y="605"/>
                    </a:lnTo>
                    <a:lnTo>
                      <a:pt x="62" y="662"/>
                    </a:lnTo>
                    <a:lnTo>
                      <a:pt x="47" y="719"/>
                    </a:lnTo>
                    <a:lnTo>
                      <a:pt x="47" y="719"/>
                    </a:lnTo>
                    <a:lnTo>
                      <a:pt x="41" y="747"/>
                    </a:lnTo>
                    <a:lnTo>
                      <a:pt x="36" y="776"/>
                    </a:lnTo>
                    <a:lnTo>
                      <a:pt x="32" y="806"/>
                    </a:lnTo>
                    <a:lnTo>
                      <a:pt x="27" y="835"/>
                    </a:lnTo>
                    <a:lnTo>
                      <a:pt x="27" y="835"/>
                    </a:lnTo>
                    <a:lnTo>
                      <a:pt x="24" y="848"/>
                    </a:lnTo>
                    <a:lnTo>
                      <a:pt x="20" y="859"/>
                    </a:lnTo>
                    <a:lnTo>
                      <a:pt x="12" y="883"/>
                    </a:lnTo>
                    <a:lnTo>
                      <a:pt x="5" y="907"/>
                    </a:lnTo>
                    <a:lnTo>
                      <a:pt x="2" y="919"/>
                    </a:lnTo>
                    <a:lnTo>
                      <a:pt x="0" y="931"/>
                    </a:lnTo>
                    <a:lnTo>
                      <a:pt x="0" y="931"/>
                    </a:lnTo>
                    <a:lnTo>
                      <a:pt x="0" y="933"/>
                    </a:lnTo>
                    <a:lnTo>
                      <a:pt x="0" y="939"/>
                    </a:lnTo>
                    <a:lnTo>
                      <a:pt x="0" y="939"/>
                    </a:lnTo>
                    <a:lnTo>
                      <a:pt x="0" y="940"/>
                    </a:lnTo>
                    <a:lnTo>
                      <a:pt x="1" y="942"/>
                    </a:lnTo>
                    <a:lnTo>
                      <a:pt x="2" y="943"/>
                    </a:lnTo>
                    <a:lnTo>
                      <a:pt x="4" y="943"/>
                    </a:lnTo>
                    <a:lnTo>
                      <a:pt x="6" y="943"/>
                    </a:lnTo>
                    <a:lnTo>
                      <a:pt x="7" y="942"/>
                    </a:lnTo>
                    <a:lnTo>
                      <a:pt x="8" y="940"/>
                    </a:lnTo>
                    <a:lnTo>
                      <a:pt x="9" y="939"/>
                    </a:lnTo>
                    <a:lnTo>
                      <a:pt x="9" y="939"/>
                    </a:lnTo>
                    <a:lnTo>
                      <a:pt x="10" y="924"/>
                    </a:lnTo>
                    <a:lnTo>
                      <a:pt x="13" y="911"/>
                    </a:lnTo>
                    <a:lnTo>
                      <a:pt x="16" y="897"/>
                    </a:lnTo>
                    <a:lnTo>
                      <a:pt x="21" y="884"/>
                    </a:lnTo>
                    <a:lnTo>
                      <a:pt x="30" y="857"/>
                    </a:lnTo>
                    <a:lnTo>
                      <a:pt x="34" y="843"/>
                    </a:lnTo>
                    <a:lnTo>
                      <a:pt x="37" y="829"/>
                    </a:lnTo>
                    <a:lnTo>
                      <a:pt x="37" y="829"/>
                    </a:lnTo>
                    <a:lnTo>
                      <a:pt x="42" y="800"/>
                    </a:lnTo>
                    <a:lnTo>
                      <a:pt x="47" y="771"/>
                    </a:lnTo>
                    <a:lnTo>
                      <a:pt x="52" y="741"/>
                    </a:lnTo>
                    <a:lnTo>
                      <a:pt x="58" y="712"/>
                    </a:lnTo>
                    <a:lnTo>
                      <a:pt x="58" y="712"/>
                    </a:lnTo>
                    <a:lnTo>
                      <a:pt x="73" y="653"/>
                    </a:lnTo>
                    <a:lnTo>
                      <a:pt x="90" y="595"/>
                    </a:lnTo>
                    <a:lnTo>
                      <a:pt x="106" y="535"/>
                    </a:lnTo>
                    <a:lnTo>
                      <a:pt x="113" y="506"/>
                    </a:lnTo>
                    <a:lnTo>
                      <a:pt x="120" y="476"/>
                    </a:lnTo>
                    <a:lnTo>
                      <a:pt x="120" y="476"/>
                    </a:lnTo>
                    <a:lnTo>
                      <a:pt x="125" y="447"/>
                    </a:lnTo>
                    <a:lnTo>
                      <a:pt x="129" y="417"/>
                    </a:lnTo>
                    <a:lnTo>
                      <a:pt x="136" y="359"/>
                    </a:lnTo>
                    <a:lnTo>
                      <a:pt x="136" y="359"/>
                    </a:lnTo>
                    <a:lnTo>
                      <a:pt x="141" y="327"/>
                    </a:lnTo>
                    <a:lnTo>
                      <a:pt x="146" y="296"/>
                    </a:lnTo>
                    <a:lnTo>
                      <a:pt x="153" y="264"/>
                    </a:lnTo>
                    <a:lnTo>
                      <a:pt x="158" y="233"/>
                    </a:lnTo>
                    <a:lnTo>
                      <a:pt x="158" y="233"/>
                    </a:lnTo>
                    <a:lnTo>
                      <a:pt x="168" y="173"/>
                    </a:lnTo>
                    <a:lnTo>
                      <a:pt x="178" y="113"/>
                    </a:lnTo>
                    <a:lnTo>
                      <a:pt x="178" y="113"/>
                    </a:lnTo>
                    <a:lnTo>
                      <a:pt x="182" y="86"/>
                    </a:lnTo>
                    <a:lnTo>
                      <a:pt x="184" y="58"/>
                    </a:lnTo>
                    <a:lnTo>
                      <a:pt x="184" y="32"/>
                    </a:lnTo>
                    <a:lnTo>
                      <a:pt x="185" y="4"/>
                    </a:lnTo>
                    <a:lnTo>
                      <a:pt x="185" y="4"/>
                    </a:lnTo>
                    <a:lnTo>
                      <a:pt x="184" y="2"/>
                    </a:lnTo>
                    <a:lnTo>
                      <a:pt x="183" y="1"/>
                    </a:lnTo>
                    <a:lnTo>
                      <a:pt x="182" y="0"/>
                    </a:lnTo>
                    <a:lnTo>
                      <a:pt x="180" y="0"/>
                    </a:lnTo>
                    <a:lnTo>
                      <a:pt x="177" y="0"/>
                    </a:lnTo>
                    <a:lnTo>
                      <a:pt x="176" y="1"/>
                    </a:lnTo>
                    <a:lnTo>
                      <a:pt x="175" y="2"/>
                    </a:lnTo>
                    <a:lnTo>
                      <a:pt x="174" y="4"/>
                    </a:lnTo>
                    <a:lnTo>
                      <a:pt x="17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1" name="chenying0907 916"/>
              <p:cNvSpPr/>
              <p:nvPr/>
            </p:nvSpPr>
            <p:spPr bwMode="auto">
              <a:xfrm>
                <a:off x="3649663" y="1366838"/>
                <a:ext cx="90488" cy="492125"/>
              </a:xfrm>
              <a:custGeom>
                <a:avLst/>
                <a:gdLst/>
                <a:ahLst/>
                <a:cxnLst>
                  <a:cxn ang="0">
                    <a:pos x="162" y="5"/>
                  </a:cxn>
                  <a:cxn ang="0">
                    <a:pos x="161" y="67"/>
                  </a:cxn>
                  <a:cxn ang="0">
                    <a:pos x="155" y="128"/>
                  </a:cxn>
                  <a:cxn ang="0">
                    <a:pos x="151" y="156"/>
                  </a:cxn>
                  <a:cxn ang="0">
                    <a:pos x="141" y="214"/>
                  </a:cxn>
                  <a:cxn ang="0">
                    <a:pos x="137" y="243"/>
                  </a:cxn>
                  <a:cxn ang="0">
                    <a:pos x="123" y="335"/>
                  </a:cxn>
                  <a:cxn ang="0">
                    <a:pos x="111" y="397"/>
                  </a:cxn>
                  <a:cxn ang="0">
                    <a:pos x="97" y="457"/>
                  </a:cxn>
                  <a:cxn ang="0">
                    <a:pos x="87" y="487"/>
                  </a:cxn>
                  <a:cxn ang="0">
                    <a:pos x="69" y="543"/>
                  </a:cxn>
                  <a:cxn ang="0">
                    <a:pos x="51" y="599"/>
                  </a:cxn>
                  <a:cxn ang="0">
                    <a:pos x="48" y="614"/>
                  </a:cxn>
                  <a:cxn ang="0">
                    <a:pos x="44" y="658"/>
                  </a:cxn>
                  <a:cxn ang="0">
                    <a:pos x="40" y="702"/>
                  </a:cxn>
                  <a:cxn ang="0">
                    <a:pos x="38" y="717"/>
                  </a:cxn>
                  <a:cxn ang="0">
                    <a:pos x="23" y="796"/>
                  </a:cxn>
                  <a:cxn ang="0">
                    <a:pos x="17" y="822"/>
                  </a:cxn>
                  <a:cxn ang="0">
                    <a:pos x="12" y="846"/>
                  </a:cxn>
                  <a:cxn ang="0">
                    <a:pos x="6" y="898"/>
                  </a:cxn>
                  <a:cxn ang="0">
                    <a:pos x="0" y="924"/>
                  </a:cxn>
                  <a:cxn ang="0">
                    <a:pos x="0" y="926"/>
                  </a:cxn>
                  <a:cxn ang="0">
                    <a:pos x="3" y="928"/>
                  </a:cxn>
                  <a:cxn ang="0">
                    <a:pos x="6" y="929"/>
                  </a:cxn>
                  <a:cxn ang="0">
                    <a:pos x="9" y="928"/>
                  </a:cxn>
                  <a:cxn ang="0">
                    <a:pos x="10" y="926"/>
                  </a:cxn>
                  <a:cxn ang="0">
                    <a:pos x="14" y="902"/>
                  </a:cxn>
                  <a:cxn ang="0">
                    <a:pos x="20" y="855"/>
                  </a:cxn>
                  <a:cxn ang="0">
                    <a:pos x="25" y="831"/>
                  </a:cxn>
                  <a:cxn ang="0">
                    <a:pos x="30" y="805"/>
                  </a:cxn>
                  <a:cxn ang="0">
                    <a:pos x="45" y="727"/>
                  </a:cxn>
                  <a:cxn ang="0">
                    <a:pos x="49" y="698"/>
                  </a:cxn>
                  <a:cxn ang="0">
                    <a:pos x="54" y="640"/>
                  </a:cxn>
                  <a:cxn ang="0">
                    <a:pos x="58" y="610"/>
                  </a:cxn>
                  <a:cxn ang="0">
                    <a:pos x="66" y="580"/>
                  </a:cxn>
                  <a:cxn ang="0">
                    <a:pos x="86" y="519"/>
                  </a:cxn>
                  <a:cxn ang="0">
                    <a:pos x="97" y="490"/>
                  </a:cxn>
                  <a:cxn ang="0">
                    <a:pos x="113" y="431"/>
                  </a:cxn>
                  <a:cxn ang="0">
                    <a:pos x="126" y="372"/>
                  </a:cxn>
                  <a:cxn ang="0">
                    <a:pos x="137" y="312"/>
                  </a:cxn>
                  <a:cxn ang="0">
                    <a:pos x="145" y="252"/>
                  </a:cxn>
                  <a:cxn ang="0">
                    <a:pos x="155" y="186"/>
                  </a:cxn>
                  <a:cxn ang="0">
                    <a:pos x="166" y="121"/>
                  </a:cxn>
                  <a:cxn ang="0">
                    <a:pos x="169" y="92"/>
                  </a:cxn>
                  <a:cxn ang="0">
                    <a:pos x="171" y="34"/>
                  </a:cxn>
                  <a:cxn ang="0">
                    <a:pos x="171" y="5"/>
                  </a:cxn>
                  <a:cxn ang="0">
                    <a:pos x="170" y="1"/>
                  </a:cxn>
                  <a:cxn ang="0">
                    <a:pos x="167" y="0"/>
                  </a:cxn>
                  <a:cxn ang="0">
                    <a:pos x="164" y="1"/>
                  </a:cxn>
                  <a:cxn ang="0">
                    <a:pos x="162" y="5"/>
                  </a:cxn>
                </a:cxnLst>
                <a:rect l="0" t="0" r="r" b="b"/>
                <a:pathLst>
                  <a:path w="171" h="929">
                    <a:moveTo>
                      <a:pt x="162" y="5"/>
                    </a:moveTo>
                    <a:lnTo>
                      <a:pt x="162" y="5"/>
                    </a:lnTo>
                    <a:lnTo>
                      <a:pt x="162" y="36"/>
                    </a:lnTo>
                    <a:lnTo>
                      <a:pt x="161" y="67"/>
                    </a:lnTo>
                    <a:lnTo>
                      <a:pt x="160" y="97"/>
                    </a:lnTo>
                    <a:lnTo>
                      <a:pt x="155" y="128"/>
                    </a:lnTo>
                    <a:lnTo>
                      <a:pt x="155" y="128"/>
                    </a:lnTo>
                    <a:lnTo>
                      <a:pt x="151" y="156"/>
                    </a:lnTo>
                    <a:lnTo>
                      <a:pt x="146" y="185"/>
                    </a:lnTo>
                    <a:lnTo>
                      <a:pt x="141" y="214"/>
                    </a:lnTo>
                    <a:lnTo>
                      <a:pt x="137" y="243"/>
                    </a:lnTo>
                    <a:lnTo>
                      <a:pt x="137" y="243"/>
                    </a:lnTo>
                    <a:lnTo>
                      <a:pt x="129" y="305"/>
                    </a:lnTo>
                    <a:lnTo>
                      <a:pt x="123" y="335"/>
                    </a:lnTo>
                    <a:lnTo>
                      <a:pt x="117" y="366"/>
                    </a:lnTo>
                    <a:lnTo>
                      <a:pt x="111" y="397"/>
                    </a:lnTo>
                    <a:lnTo>
                      <a:pt x="104" y="427"/>
                    </a:lnTo>
                    <a:lnTo>
                      <a:pt x="97" y="457"/>
                    </a:lnTo>
                    <a:lnTo>
                      <a:pt x="87" y="487"/>
                    </a:lnTo>
                    <a:lnTo>
                      <a:pt x="87" y="487"/>
                    </a:lnTo>
                    <a:lnTo>
                      <a:pt x="78" y="515"/>
                    </a:lnTo>
                    <a:lnTo>
                      <a:pt x="69" y="543"/>
                    </a:lnTo>
                    <a:lnTo>
                      <a:pt x="59" y="572"/>
                    </a:lnTo>
                    <a:lnTo>
                      <a:pt x="51" y="599"/>
                    </a:lnTo>
                    <a:lnTo>
                      <a:pt x="51" y="599"/>
                    </a:lnTo>
                    <a:lnTo>
                      <a:pt x="48" y="614"/>
                    </a:lnTo>
                    <a:lnTo>
                      <a:pt x="46" y="628"/>
                    </a:lnTo>
                    <a:lnTo>
                      <a:pt x="44" y="658"/>
                    </a:lnTo>
                    <a:lnTo>
                      <a:pt x="42" y="687"/>
                    </a:lnTo>
                    <a:lnTo>
                      <a:pt x="40" y="702"/>
                    </a:lnTo>
                    <a:lnTo>
                      <a:pt x="38" y="717"/>
                    </a:lnTo>
                    <a:lnTo>
                      <a:pt x="38" y="717"/>
                    </a:lnTo>
                    <a:lnTo>
                      <a:pt x="28" y="769"/>
                    </a:lnTo>
                    <a:lnTo>
                      <a:pt x="23" y="796"/>
                    </a:lnTo>
                    <a:lnTo>
                      <a:pt x="17" y="822"/>
                    </a:lnTo>
                    <a:lnTo>
                      <a:pt x="17" y="822"/>
                    </a:lnTo>
                    <a:lnTo>
                      <a:pt x="15" y="834"/>
                    </a:lnTo>
                    <a:lnTo>
                      <a:pt x="12" y="846"/>
                    </a:lnTo>
                    <a:lnTo>
                      <a:pt x="9" y="872"/>
                    </a:lnTo>
                    <a:lnTo>
                      <a:pt x="6" y="898"/>
                    </a:lnTo>
                    <a:lnTo>
                      <a:pt x="4" y="910"/>
                    </a:lnTo>
                    <a:lnTo>
                      <a:pt x="0" y="924"/>
                    </a:lnTo>
                    <a:lnTo>
                      <a:pt x="0" y="924"/>
                    </a:lnTo>
                    <a:lnTo>
                      <a:pt x="0" y="926"/>
                    </a:lnTo>
                    <a:lnTo>
                      <a:pt x="2" y="927"/>
                    </a:lnTo>
                    <a:lnTo>
                      <a:pt x="3" y="928"/>
                    </a:lnTo>
                    <a:lnTo>
                      <a:pt x="5" y="929"/>
                    </a:lnTo>
                    <a:lnTo>
                      <a:pt x="6" y="929"/>
                    </a:lnTo>
                    <a:lnTo>
                      <a:pt x="8" y="929"/>
                    </a:lnTo>
                    <a:lnTo>
                      <a:pt x="9" y="928"/>
                    </a:lnTo>
                    <a:lnTo>
                      <a:pt x="10" y="926"/>
                    </a:lnTo>
                    <a:lnTo>
                      <a:pt x="10" y="926"/>
                    </a:lnTo>
                    <a:lnTo>
                      <a:pt x="13" y="915"/>
                    </a:lnTo>
                    <a:lnTo>
                      <a:pt x="14" y="902"/>
                    </a:lnTo>
                    <a:lnTo>
                      <a:pt x="17" y="878"/>
                    </a:lnTo>
                    <a:lnTo>
                      <a:pt x="20" y="855"/>
                    </a:lnTo>
                    <a:lnTo>
                      <a:pt x="22" y="842"/>
                    </a:lnTo>
                    <a:lnTo>
                      <a:pt x="25" y="831"/>
                    </a:lnTo>
                    <a:lnTo>
                      <a:pt x="25" y="831"/>
                    </a:lnTo>
                    <a:lnTo>
                      <a:pt x="30" y="805"/>
                    </a:lnTo>
                    <a:lnTo>
                      <a:pt x="36" y="778"/>
                    </a:lnTo>
                    <a:lnTo>
                      <a:pt x="45" y="727"/>
                    </a:lnTo>
                    <a:lnTo>
                      <a:pt x="45" y="727"/>
                    </a:lnTo>
                    <a:lnTo>
                      <a:pt x="49" y="698"/>
                    </a:lnTo>
                    <a:lnTo>
                      <a:pt x="52" y="669"/>
                    </a:lnTo>
                    <a:lnTo>
                      <a:pt x="54" y="640"/>
                    </a:lnTo>
                    <a:lnTo>
                      <a:pt x="58" y="610"/>
                    </a:lnTo>
                    <a:lnTo>
                      <a:pt x="58" y="610"/>
                    </a:lnTo>
                    <a:lnTo>
                      <a:pt x="61" y="595"/>
                    </a:lnTo>
                    <a:lnTo>
                      <a:pt x="66" y="580"/>
                    </a:lnTo>
                    <a:lnTo>
                      <a:pt x="76" y="550"/>
                    </a:lnTo>
                    <a:lnTo>
                      <a:pt x="86" y="519"/>
                    </a:lnTo>
                    <a:lnTo>
                      <a:pt x="97" y="490"/>
                    </a:lnTo>
                    <a:lnTo>
                      <a:pt x="97" y="490"/>
                    </a:lnTo>
                    <a:lnTo>
                      <a:pt x="106" y="461"/>
                    </a:lnTo>
                    <a:lnTo>
                      <a:pt x="113" y="431"/>
                    </a:lnTo>
                    <a:lnTo>
                      <a:pt x="120" y="402"/>
                    </a:lnTo>
                    <a:lnTo>
                      <a:pt x="126" y="372"/>
                    </a:lnTo>
                    <a:lnTo>
                      <a:pt x="132" y="342"/>
                    </a:lnTo>
                    <a:lnTo>
                      <a:pt x="137" y="312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9" y="219"/>
                    </a:lnTo>
                    <a:lnTo>
                      <a:pt x="155" y="186"/>
                    </a:lnTo>
                    <a:lnTo>
                      <a:pt x="161" y="154"/>
                    </a:lnTo>
                    <a:lnTo>
                      <a:pt x="166" y="121"/>
                    </a:lnTo>
                    <a:lnTo>
                      <a:pt x="166" y="121"/>
                    </a:lnTo>
                    <a:lnTo>
                      <a:pt x="169" y="92"/>
                    </a:lnTo>
                    <a:lnTo>
                      <a:pt x="171" y="63"/>
                    </a:lnTo>
                    <a:lnTo>
                      <a:pt x="171" y="34"/>
                    </a:lnTo>
                    <a:lnTo>
                      <a:pt x="171" y="5"/>
                    </a:lnTo>
                    <a:lnTo>
                      <a:pt x="171" y="5"/>
                    </a:lnTo>
                    <a:lnTo>
                      <a:pt x="171" y="2"/>
                    </a:lnTo>
                    <a:lnTo>
                      <a:pt x="170" y="1"/>
                    </a:lnTo>
                    <a:lnTo>
                      <a:pt x="168" y="0"/>
                    </a:lnTo>
                    <a:lnTo>
                      <a:pt x="167" y="0"/>
                    </a:lnTo>
                    <a:lnTo>
                      <a:pt x="165" y="0"/>
                    </a:lnTo>
                    <a:lnTo>
                      <a:pt x="164" y="1"/>
                    </a:lnTo>
                    <a:lnTo>
                      <a:pt x="163" y="2"/>
                    </a:lnTo>
                    <a:lnTo>
                      <a:pt x="162" y="5"/>
                    </a:lnTo>
                    <a:lnTo>
                      <a:pt x="162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2" name="chenying0907 917"/>
              <p:cNvSpPr/>
              <p:nvPr/>
            </p:nvSpPr>
            <p:spPr bwMode="auto">
              <a:xfrm>
                <a:off x="3692525" y="1401763"/>
                <a:ext cx="90488" cy="436563"/>
              </a:xfrm>
              <a:custGeom>
                <a:avLst/>
                <a:gdLst/>
                <a:ahLst/>
                <a:cxnLst>
                  <a:cxn ang="0">
                    <a:pos x="161" y="5"/>
                  </a:cxn>
                  <a:cxn ang="0">
                    <a:pos x="157" y="61"/>
                  </a:cxn>
                  <a:cxn ang="0">
                    <a:pos x="148" y="118"/>
                  </a:cxn>
                  <a:cxn ang="0">
                    <a:pos x="143" y="143"/>
                  </a:cxn>
                  <a:cxn ang="0">
                    <a:pos x="130" y="192"/>
                  </a:cxn>
                  <a:cxn ang="0">
                    <a:pos x="126" y="216"/>
                  </a:cxn>
                  <a:cxn ang="0">
                    <a:pos x="124" y="236"/>
                  </a:cxn>
                  <a:cxn ang="0">
                    <a:pos x="124" y="257"/>
                  </a:cxn>
                  <a:cxn ang="0">
                    <a:pos x="120" y="285"/>
                  </a:cxn>
                  <a:cxn ang="0">
                    <a:pos x="115" y="314"/>
                  </a:cxn>
                  <a:cxn ang="0">
                    <a:pos x="97" y="395"/>
                  </a:cxn>
                  <a:cxn ang="0">
                    <a:pos x="93" y="422"/>
                  </a:cxn>
                  <a:cxn ang="0">
                    <a:pos x="88" y="472"/>
                  </a:cxn>
                  <a:cxn ang="0">
                    <a:pos x="82" y="520"/>
                  </a:cxn>
                  <a:cxn ang="0">
                    <a:pos x="74" y="547"/>
                  </a:cxn>
                  <a:cxn ang="0">
                    <a:pos x="56" y="599"/>
                  </a:cxn>
                  <a:cxn ang="0">
                    <a:pos x="47" y="624"/>
                  </a:cxn>
                  <a:cxn ang="0">
                    <a:pos x="24" y="696"/>
                  </a:cxn>
                  <a:cxn ang="0">
                    <a:pos x="10" y="745"/>
                  </a:cxn>
                  <a:cxn ang="0">
                    <a:pos x="2" y="795"/>
                  </a:cxn>
                  <a:cxn ang="0">
                    <a:pos x="0" y="820"/>
                  </a:cxn>
                  <a:cxn ang="0">
                    <a:pos x="2" y="823"/>
                  </a:cxn>
                  <a:cxn ang="0">
                    <a:pos x="5" y="825"/>
                  </a:cxn>
                  <a:cxn ang="0">
                    <a:pos x="8" y="823"/>
                  </a:cxn>
                  <a:cxn ang="0">
                    <a:pos x="9" y="820"/>
                  </a:cxn>
                  <a:cxn ang="0">
                    <a:pos x="11" y="794"/>
                  </a:cxn>
                  <a:cxn ang="0">
                    <a:pos x="21" y="743"/>
                  </a:cxn>
                  <a:cxn ang="0">
                    <a:pos x="34" y="693"/>
                  </a:cxn>
                  <a:cxn ang="0">
                    <a:pos x="58" y="618"/>
                  </a:cxn>
                  <a:cxn ang="0">
                    <a:pos x="66" y="594"/>
                  </a:cxn>
                  <a:cxn ang="0">
                    <a:pos x="84" y="547"/>
                  </a:cxn>
                  <a:cxn ang="0">
                    <a:pos x="90" y="522"/>
                  </a:cxn>
                  <a:cxn ang="0">
                    <a:pos x="95" y="496"/>
                  </a:cxn>
                  <a:cxn ang="0">
                    <a:pos x="100" y="443"/>
                  </a:cxn>
                  <a:cxn ang="0">
                    <a:pos x="103" y="416"/>
                  </a:cxn>
                  <a:cxn ang="0">
                    <a:pos x="113" y="366"/>
                  </a:cxn>
                  <a:cxn ang="0">
                    <a:pos x="123" y="316"/>
                  </a:cxn>
                  <a:cxn ang="0">
                    <a:pos x="133" y="266"/>
                  </a:cxn>
                  <a:cxn ang="0">
                    <a:pos x="134" y="253"/>
                  </a:cxn>
                  <a:cxn ang="0">
                    <a:pos x="134" y="226"/>
                  </a:cxn>
                  <a:cxn ang="0">
                    <a:pos x="136" y="212"/>
                  </a:cxn>
                  <a:cxn ang="0">
                    <a:pos x="147" y="162"/>
                  </a:cxn>
                  <a:cxn ang="0">
                    <a:pos x="159" y="112"/>
                  </a:cxn>
                  <a:cxn ang="0">
                    <a:pos x="163" y="85"/>
                  </a:cxn>
                  <a:cxn ang="0">
                    <a:pos x="169" y="32"/>
                  </a:cxn>
                  <a:cxn ang="0">
                    <a:pos x="170" y="5"/>
                  </a:cxn>
                  <a:cxn ang="0">
                    <a:pos x="169" y="1"/>
                  </a:cxn>
                  <a:cxn ang="0">
                    <a:pos x="166" y="0"/>
                  </a:cxn>
                  <a:cxn ang="0">
                    <a:pos x="163" y="1"/>
                  </a:cxn>
                  <a:cxn ang="0">
                    <a:pos x="161" y="5"/>
                  </a:cxn>
                </a:cxnLst>
                <a:rect l="0" t="0" r="r" b="b"/>
                <a:pathLst>
                  <a:path w="170" h="825">
                    <a:moveTo>
                      <a:pt x="161" y="5"/>
                    </a:moveTo>
                    <a:lnTo>
                      <a:pt x="161" y="5"/>
                    </a:lnTo>
                    <a:lnTo>
                      <a:pt x="160" y="34"/>
                    </a:lnTo>
                    <a:lnTo>
                      <a:pt x="157" y="61"/>
                    </a:lnTo>
                    <a:lnTo>
                      <a:pt x="153" y="90"/>
                    </a:lnTo>
                    <a:lnTo>
                      <a:pt x="148" y="118"/>
                    </a:lnTo>
                    <a:lnTo>
                      <a:pt x="148" y="118"/>
                    </a:lnTo>
                    <a:lnTo>
                      <a:pt x="143" y="143"/>
                    </a:lnTo>
                    <a:lnTo>
                      <a:pt x="136" y="168"/>
                    </a:lnTo>
                    <a:lnTo>
                      <a:pt x="130" y="192"/>
                    </a:lnTo>
                    <a:lnTo>
                      <a:pt x="126" y="216"/>
                    </a:lnTo>
                    <a:lnTo>
                      <a:pt x="126" y="216"/>
                    </a:lnTo>
                    <a:lnTo>
                      <a:pt x="124" y="227"/>
                    </a:lnTo>
                    <a:lnTo>
                      <a:pt x="124" y="236"/>
                    </a:lnTo>
                    <a:lnTo>
                      <a:pt x="124" y="257"/>
                    </a:lnTo>
                    <a:lnTo>
                      <a:pt x="124" y="257"/>
                    </a:lnTo>
                    <a:lnTo>
                      <a:pt x="123" y="271"/>
                    </a:lnTo>
                    <a:lnTo>
                      <a:pt x="120" y="285"/>
                    </a:lnTo>
                    <a:lnTo>
                      <a:pt x="115" y="314"/>
                    </a:lnTo>
                    <a:lnTo>
                      <a:pt x="115" y="314"/>
                    </a:lnTo>
                    <a:lnTo>
                      <a:pt x="102" y="367"/>
                    </a:lnTo>
                    <a:lnTo>
                      <a:pt x="97" y="395"/>
                    </a:lnTo>
                    <a:lnTo>
                      <a:pt x="93" y="422"/>
                    </a:lnTo>
                    <a:lnTo>
                      <a:pt x="93" y="422"/>
                    </a:lnTo>
                    <a:lnTo>
                      <a:pt x="91" y="447"/>
                    </a:lnTo>
                    <a:lnTo>
                      <a:pt x="88" y="472"/>
                    </a:lnTo>
                    <a:lnTo>
                      <a:pt x="86" y="495"/>
                    </a:lnTo>
                    <a:lnTo>
                      <a:pt x="82" y="520"/>
                    </a:lnTo>
                    <a:lnTo>
                      <a:pt x="82" y="520"/>
                    </a:lnTo>
                    <a:lnTo>
                      <a:pt x="74" y="547"/>
                    </a:lnTo>
                    <a:lnTo>
                      <a:pt x="65" y="573"/>
                    </a:lnTo>
                    <a:lnTo>
                      <a:pt x="56" y="599"/>
                    </a:lnTo>
                    <a:lnTo>
                      <a:pt x="47" y="624"/>
                    </a:lnTo>
                    <a:lnTo>
                      <a:pt x="47" y="624"/>
                    </a:lnTo>
                    <a:lnTo>
                      <a:pt x="31" y="672"/>
                    </a:lnTo>
                    <a:lnTo>
                      <a:pt x="24" y="696"/>
                    </a:lnTo>
                    <a:lnTo>
                      <a:pt x="17" y="720"/>
                    </a:lnTo>
                    <a:lnTo>
                      <a:pt x="10" y="745"/>
                    </a:lnTo>
                    <a:lnTo>
                      <a:pt x="5" y="770"/>
                    </a:lnTo>
                    <a:lnTo>
                      <a:pt x="2" y="795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" y="822"/>
                    </a:lnTo>
                    <a:lnTo>
                      <a:pt x="2" y="823"/>
                    </a:lnTo>
                    <a:lnTo>
                      <a:pt x="3" y="824"/>
                    </a:lnTo>
                    <a:lnTo>
                      <a:pt x="5" y="825"/>
                    </a:lnTo>
                    <a:lnTo>
                      <a:pt x="6" y="824"/>
                    </a:lnTo>
                    <a:lnTo>
                      <a:pt x="8" y="823"/>
                    </a:lnTo>
                    <a:lnTo>
                      <a:pt x="9" y="822"/>
                    </a:lnTo>
                    <a:lnTo>
                      <a:pt x="9" y="820"/>
                    </a:lnTo>
                    <a:lnTo>
                      <a:pt x="9" y="820"/>
                    </a:lnTo>
                    <a:lnTo>
                      <a:pt x="11" y="794"/>
                    </a:lnTo>
                    <a:lnTo>
                      <a:pt x="15" y="769"/>
                    </a:lnTo>
                    <a:lnTo>
                      <a:pt x="21" y="743"/>
                    </a:lnTo>
                    <a:lnTo>
                      <a:pt x="27" y="717"/>
                    </a:lnTo>
                    <a:lnTo>
                      <a:pt x="34" y="693"/>
                    </a:lnTo>
                    <a:lnTo>
                      <a:pt x="42" y="668"/>
                    </a:lnTo>
                    <a:lnTo>
                      <a:pt x="58" y="618"/>
                    </a:lnTo>
                    <a:lnTo>
                      <a:pt x="58" y="618"/>
                    </a:lnTo>
                    <a:lnTo>
                      <a:pt x="66" y="594"/>
                    </a:lnTo>
                    <a:lnTo>
                      <a:pt x="75" y="571"/>
                    </a:lnTo>
                    <a:lnTo>
                      <a:pt x="84" y="547"/>
                    </a:lnTo>
                    <a:lnTo>
                      <a:pt x="90" y="522"/>
                    </a:lnTo>
                    <a:lnTo>
                      <a:pt x="90" y="522"/>
                    </a:lnTo>
                    <a:lnTo>
                      <a:pt x="93" y="510"/>
                    </a:lnTo>
                    <a:lnTo>
                      <a:pt x="95" y="496"/>
                    </a:lnTo>
                    <a:lnTo>
                      <a:pt x="98" y="469"/>
                    </a:lnTo>
                    <a:lnTo>
                      <a:pt x="100" y="443"/>
                    </a:lnTo>
                    <a:lnTo>
                      <a:pt x="103" y="416"/>
                    </a:lnTo>
                    <a:lnTo>
                      <a:pt x="103" y="416"/>
                    </a:lnTo>
                    <a:lnTo>
                      <a:pt x="107" y="391"/>
                    </a:lnTo>
                    <a:lnTo>
                      <a:pt x="113" y="366"/>
                    </a:lnTo>
                    <a:lnTo>
                      <a:pt x="123" y="316"/>
                    </a:lnTo>
                    <a:lnTo>
                      <a:pt x="123" y="316"/>
                    </a:lnTo>
                    <a:lnTo>
                      <a:pt x="128" y="291"/>
                    </a:lnTo>
                    <a:lnTo>
                      <a:pt x="133" y="266"/>
                    </a:lnTo>
                    <a:lnTo>
                      <a:pt x="133" y="266"/>
                    </a:lnTo>
                    <a:lnTo>
                      <a:pt x="134" y="253"/>
                    </a:lnTo>
                    <a:lnTo>
                      <a:pt x="134" y="239"/>
                    </a:lnTo>
                    <a:lnTo>
                      <a:pt x="134" y="226"/>
                    </a:lnTo>
                    <a:lnTo>
                      <a:pt x="136" y="212"/>
                    </a:lnTo>
                    <a:lnTo>
                      <a:pt x="136" y="212"/>
                    </a:lnTo>
                    <a:lnTo>
                      <a:pt x="141" y="186"/>
                    </a:lnTo>
                    <a:lnTo>
                      <a:pt x="147" y="162"/>
                    </a:lnTo>
                    <a:lnTo>
                      <a:pt x="153" y="137"/>
                    </a:lnTo>
                    <a:lnTo>
                      <a:pt x="159" y="112"/>
                    </a:lnTo>
                    <a:lnTo>
                      <a:pt x="159" y="112"/>
                    </a:lnTo>
                    <a:lnTo>
                      <a:pt x="163" y="85"/>
                    </a:lnTo>
                    <a:lnTo>
                      <a:pt x="167" y="58"/>
                    </a:lnTo>
                    <a:lnTo>
                      <a:pt x="169" y="32"/>
                    </a:lnTo>
                    <a:lnTo>
                      <a:pt x="170" y="5"/>
                    </a:lnTo>
                    <a:lnTo>
                      <a:pt x="170" y="5"/>
                    </a:lnTo>
                    <a:lnTo>
                      <a:pt x="170" y="3"/>
                    </a:lnTo>
                    <a:lnTo>
                      <a:pt x="169" y="1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0"/>
                    </a:lnTo>
                    <a:lnTo>
                      <a:pt x="163" y="1"/>
                    </a:lnTo>
                    <a:lnTo>
                      <a:pt x="162" y="3"/>
                    </a:lnTo>
                    <a:lnTo>
                      <a:pt x="161" y="5"/>
                    </a:lnTo>
                    <a:lnTo>
                      <a:pt x="161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3" name="chenying0907 918"/>
              <p:cNvSpPr/>
              <p:nvPr/>
            </p:nvSpPr>
            <p:spPr bwMode="auto">
              <a:xfrm>
                <a:off x="3751263" y="1443038"/>
                <a:ext cx="66675" cy="360363"/>
              </a:xfrm>
              <a:custGeom>
                <a:avLst/>
                <a:gdLst/>
                <a:ahLst/>
                <a:cxnLst>
                  <a:cxn ang="0">
                    <a:pos x="117" y="4"/>
                  </a:cxn>
                  <a:cxn ang="0">
                    <a:pos x="116" y="50"/>
                  </a:cxn>
                  <a:cxn ang="0">
                    <a:pos x="108" y="139"/>
                  </a:cxn>
                  <a:cxn ang="0">
                    <a:pos x="94" y="228"/>
                  </a:cxn>
                  <a:cxn ang="0">
                    <a:pos x="68" y="361"/>
                  </a:cxn>
                  <a:cxn ang="0">
                    <a:pos x="63" y="383"/>
                  </a:cxn>
                  <a:cxn ang="0">
                    <a:pos x="57" y="404"/>
                  </a:cxn>
                  <a:cxn ang="0">
                    <a:pos x="48" y="432"/>
                  </a:cxn>
                  <a:cxn ang="0">
                    <a:pos x="47" y="440"/>
                  </a:cxn>
                  <a:cxn ang="0">
                    <a:pos x="44" y="482"/>
                  </a:cxn>
                  <a:cxn ang="0">
                    <a:pos x="38" y="523"/>
                  </a:cxn>
                  <a:cxn ang="0">
                    <a:pos x="32" y="542"/>
                  </a:cxn>
                  <a:cxn ang="0">
                    <a:pos x="10" y="598"/>
                  </a:cxn>
                  <a:cxn ang="0">
                    <a:pos x="7" y="608"/>
                  </a:cxn>
                  <a:cxn ang="0">
                    <a:pos x="2" y="637"/>
                  </a:cxn>
                  <a:cxn ang="0">
                    <a:pos x="0" y="678"/>
                  </a:cxn>
                  <a:cxn ang="0">
                    <a:pos x="0" y="680"/>
                  </a:cxn>
                  <a:cxn ang="0">
                    <a:pos x="3" y="682"/>
                  </a:cxn>
                  <a:cxn ang="0">
                    <a:pos x="6" y="682"/>
                  </a:cxn>
                  <a:cxn ang="0">
                    <a:pos x="9" y="680"/>
                  </a:cxn>
                  <a:cxn ang="0">
                    <a:pos x="9" y="678"/>
                  </a:cxn>
                  <a:cxn ang="0">
                    <a:pos x="12" y="635"/>
                  </a:cxn>
                  <a:cxn ang="0">
                    <a:pos x="22" y="594"/>
                  </a:cxn>
                  <a:cxn ang="0">
                    <a:pos x="36" y="556"/>
                  </a:cxn>
                  <a:cxn ang="0">
                    <a:pos x="48" y="517"/>
                  </a:cxn>
                  <a:cxn ang="0">
                    <a:pos x="51" y="501"/>
                  </a:cxn>
                  <a:cxn ang="0">
                    <a:pos x="56" y="448"/>
                  </a:cxn>
                  <a:cxn ang="0">
                    <a:pos x="57" y="436"/>
                  </a:cxn>
                  <a:cxn ang="0">
                    <a:pos x="67" y="398"/>
                  </a:cxn>
                  <a:cxn ang="0">
                    <a:pos x="77" y="359"/>
                  </a:cxn>
                  <a:cxn ang="0">
                    <a:pos x="80" y="347"/>
                  </a:cxn>
                  <a:cxn ang="0">
                    <a:pos x="96" y="262"/>
                  </a:cxn>
                  <a:cxn ang="0">
                    <a:pos x="112" y="178"/>
                  </a:cxn>
                  <a:cxn ang="0">
                    <a:pos x="119" y="134"/>
                  </a:cxn>
                  <a:cxn ang="0">
                    <a:pos x="127" y="48"/>
                  </a:cxn>
                  <a:cxn ang="0">
                    <a:pos x="128" y="4"/>
                  </a:cxn>
                  <a:cxn ang="0">
                    <a:pos x="126" y="1"/>
                  </a:cxn>
                  <a:cxn ang="0">
                    <a:pos x="122" y="0"/>
                  </a:cxn>
                  <a:cxn ang="0">
                    <a:pos x="119" y="1"/>
                  </a:cxn>
                  <a:cxn ang="0">
                    <a:pos x="117" y="4"/>
                  </a:cxn>
                </a:cxnLst>
                <a:rect l="0" t="0" r="r" b="b"/>
                <a:pathLst>
                  <a:path w="128" h="682">
                    <a:moveTo>
                      <a:pt x="117" y="4"/>
                    </a:moveTo>
                    <a:lnTo>
                      <a:pt x="117" y="4"/>
                    </a:lnTo>
                    <a:lnTo>
                      <a:pt x="117" y="27"/>
                    </a:lnTo>
                    <a:lnTo>
                      <a:pt x="116" y="50"/>
                    </a:lnTo>
                    <a:lnTo>
                      <a:pt x="113" y="95"/>
                    </a:lnTo>
                    <a:lnTo>
                      <a:pt x="108" y="139"/>
                    </a:lnTo>
                    <a:lnTo>
                      <a:pt x="101" y="184"/>
                    </a:lnTo>
                    <a:lnTo>
                      <a:pt x="94" y="228"/>
                    </a:lnTo>
                    <a:lnTo>
                      <a:pt x="84" y="273"/>
                    </a:lnTo>
                    <a:lnTo>
                      <a:pt x="68" y="361"/>
                    </a:lnTo>
                    <a:lnTo>
                      <a:pt x="68" y="361"/>
                    </a:lnTo>
                    <a:lnTo>
                      <a:pt x="63" y="383"/>
                    </a:lnTo>
                    <a:lnTo>
                      <a:pt x="57" y="404"/>
                    </a:lnTo>
                    <a:lnTo>
                      <a:pt x="57" y="404"/>
                    </a:lnTo>
                    <a:lnTo>
                      <a:pt x="51" y="422"/>
                    </a:lnTo>
                    <a:lnTo>
                      <a:pt x="48" y="432"/>
                    </a:lnTo>
                    <a:lnTo>
                      <a:pt x="47" y="440"/>
                    </a:lnTo>
                    <a:lnTo>
                      <a:pt x="47" y="440"/>
                    </a:lnTo>
                    <a:lnTo>
                      <a:pt x="46" y="461"/>
                    </a:lnTo>
                    <a:lnTo>
                      <a:pt x="44" y="482"/>
                    </a:lnTo>
                    <a:lnTo>
                      <a:pt x="41" y="503"/>
                    </a:lnTo>
                    <a:lnTo>
                      <a:pt x="38" y="523"/>
                    </a:lnTo>
                    <a:lnTo>
                      <a:pt x="38" y="523"/>
                    </a:lnTo>
                    <a:lnTo>
                      <a:pt x="32" y="542"/>
                    </a:lnTo>
                    <a:lnTo>
                      <a:pt x="24" y="561"/>
                    </a:lnTo>
                    <a:lnTo>
                      <a:pt x="10" y="598"/>
                    </a:lnTo>
                    <a:lnTo>
                      <a:pt x="10" y="598"/>
                    </a:lnTo>
                    <a:lnTo>
                      <a:pt x="7" y="608"/>
                    </a:lnTo>
                    <a:lnTo>
                      <a:pt x="5" y="618"/>
                    </a:lnTo>
                    <a:lnTo>
                      <a:pt x="2" y="637"/>
                    </a:lnTo>
                    <a:lnTo>
                      <a:pt x="0" y="657"/>
                    </a:lnTo>
                    <a:lnTo>
                      <a:pt x="0" y="678"/>
                    </a:lnTo>
                    <a:lnTo>
                      <a:pt x="0" y="678"/>
                    </a:lnTo>
                    <a:lnTo>
                      <a:pt x="0" y="680"/>
                    </a:lnTo>
                    <a:lnTo>
                      <a:pt x="1" y="681"/>
                    </a:lnTo>
                    <a:lnTo>
                      <a:pt x="3" y="682"/>
                    </a:lnTo>
                    <a:lnTo>
                      <a:pt x="4" y="682"/>
                    </a:lnTo>
                    <a:lnTo>
                      <a:pt x="6" y="682"/>
                    </a:lnTo>
                    <a:lnTo>
                      <a:pt x="7" y="681"/>
                    </a:lnTo>
                    <a:lnTo>
                      <a:pt x="9" y="680"/>
                    </a:lnTo>
                    <a:lnTo>
                      <a:pt x="9" y="678"/>
                    </a:lnTo>
                    <a:lnTo>
                      <a:pt x="9" y="678"/>
                    </a:lnTo>
                    <a:lnTo>
                      <a:pt x="10" y="656"/>
                    </a:lnTo>
                    <a:lnTo>
                      <a:pt x="12" y="635"/>
                    </a:lnTo>
                    <a:lnTo>
                      <a:pt x="16" y="615"/>
                    </a:lnTo>
                    <a:lnTo>
                      <a:pt x="22" y="594"/>
                    </a:lnTo>
                    <a:lnTo>
                      <a:pt x="22" y="594"/>
                    </a:lnTo>
                    <a:lnTo>
                      <a:pt x="36" y="556"/>
                    </a:lnTo>
                    <a:lnTo>
                      <a:pt x="43" y="537"/>
                    </a:lnTo>
                    <a:lnTo>
                      <a:pt x="48" y="517"/>
                    </a:lnTo>
                    <a:lnTo>
                      <a:pt x="48" y="517"/>
                    </a:lnTo>
                    <a:lnTo>
                      <a:pt x="51" y="501"/>
                    </a:lnTo>
                    <a:lnTo>
                      <a:pt x="53" y="483"/>
                    </a:lnTo>
                    <a:lnTo>
                      <a:pt x="56" y="448"/>
                    </a:lnTo>
                    <a:lnTo>
                      <a:pt x="56" y="448"/>
                    </a:lnTo>
                    <a:lnTo>
                      <a:pt x="57" y="436"/>
                    </a:lnTo>
                    <a:lnTo>
                      <a:pt x="60" y="422"/>
                    </a:lnTo>
                    <a:lnTo>
                      <a:pt x="67" y="398"/>
                    </a:lnTo>
                    <a:lnTo>
                      <a:pt x="74" y="372"/>
                    </a:lnTo>
                    <a:lnTo>
                      <a:pt x="77" y="359"/>
                    </a:lnTo>
                    <a:lnTo>
                      <a:pt x="80" y="347"/>
                    </a:lnTo>
                    <a:lnTo>
                      <a:pt x="80" y="347"/>
                    </a:lnTo>
                    <a:lnTo>
                      <a:pt x="87" y="305"/>
                    </a:lnTo>
                    <a:lnTo>
                      <a:pt x="96" y="262"/>
                    </a:lnTo>
                    <a:lnTo>
                      <a:pt x="104" y="220"/>
                    </a:lnTo>
                    <a:lnTo>
                      <a:pt x="112" y="178"/>
                    </a:lnTo>
                    <a:lnTo>
                      <a:pt x="112" y="178"/>
                    </a:lnTo>
                    <a:lnTo>
                      <a:pt x="119" y="134"/>
                    </a:lnTo>
                    <a:lnTo>
                      <a:pt x="123" y="92"/>
                    </a:lnTo>
                    <a:lnTo>
                      <a:pt x="127" y="48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7" y="2"/>
                    </a:lnTo>
                    <a:lnTo>
                      <a:pt x="126" y="1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119" y="1"/>
                    </a:lnTo>
                    <a:lnTo>
                      <a:pt x="118" y="2"/>
                    </a:lnTo>
                    <a:lnTo>
                      <a:pt x="117" y="4"/>
                    </a:lnTo>
                    <a:lnTo>
                      <a:pt x="11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4" name="chenying0907 919"/>
              <p:cNvSpPr/>
              <p:nvPr/>
            </p:nvSpPr>
            <p:spPr bwMode="auto">
              <a:xfrm>
                <a:off x="3797300" y="1477963"/>
                <a:ext cx="60325" cy="268288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113" y="1"/>
                  </a:cxn>
                  <a:cxn ang="0">
                    <a:pos x="110" y="0"/>
                  </a:cxn>
                  <a:cxn ang="0">
                    <a:pos x="106" y="1"/>
                  </a:cxn>
                  <a:cxn ang="0">
                    <a:pos x="105" y="4"/>
                  </a:cxn>
                  <a:cxn ang="0">
                    <a:pos x="104" y="38"/>
                  </a:cxn>
                  <a:cxn ang="0">
                    <a:pos x="94" y="104"/>
                  </a:cxn>
                  <a:cxn ang="0">
                    <a:pos x="81" y="170"/>
                  </a:cxn>
                  <a:cxn ang="0">
                    <a:pos x="58" y="268"/>
                  </a:cxn>
                  <a:cxn ang="0">
                    <a:pos x="47" y="324"/>
                  </a:cxn>
                  <a:cxn ang="0">
                    <a:pos x="37" y="366"/>
                  </a:cxn>
                  <a:cxn ang="0">
                    <a:pos x="31" y="379"/>
                  </a:cxn>
                  <a:cxn ang="0">
                    <a:pos x="28" y="393"/>
                  </a:cxn>
                  <a:cxn ang="0">
                    <a:pos x="25" y="419"/>
                  </a:cxn>
                  <a:cxn ang="0">
                    <a:pos x="22" y="433"/>
                  </a:cxn>
                  <a:cxn ang="0">
                    <a:pos x="8" y="483"/>
                  </a:cxn>
                  <a:cxn ang="0">
                    <a:pos x="1" y="500"/>
                  </a:cxn>
                  <a:cxn ang="0">
                    <a:pos x="0" y="504"/>
                  </a:cxn>
                  <a:cxn ang="0">
                    <a:pos x="5" y="507"/>
                  </a:cxn>
                  <a:cxn ang="0">
                    <a:pos x="8" y="506"/>
                  </a:cxn>
                  <a:cxn ang="0">
                    <a:pos x="10" y="505"/>
                  </a:cxn>
                  <a:cxn ang="0">
                    <a:pos x="25" y="465"/>
                  </a:cxn>
                  <a:cxn ang="0">
                    <a:pos x="32" y="437"/>
                  </a:cxn>
                  <a:cxn ang="0">
                    <a:pos x="38" y="409"/>
                  </a:cxn>
                  <a:cxn ang="0">
                    <a:pos x="39" y="396"/>
                  </a:cxn>
                  <a:cxn ang="0">
                    <a:pos x="41" y="380"/>
                  </a:cxn>
                  <a:cxn ang="0">
                    <a:pos x="55" y="335"/>
                  </a:cxn>
                  <a:cxn ang="0">
                    <a:pos x="59" y="319"/>
                  </a:cxn>
                  <a:cxn ang="0">
                    <a:pos x="64" y="286"/>
                  </a:cxn>
                  <a:cxn ang="0">
                    <a:pos x="68" y="271"/>
                  </a:cxn>
                  <a:cxn ang="0">
                    <a:pos x="96" y="142"/>
                  </a:cxn>
                  <a:cxn ang="0">
                    <a:pos x="109" y="76"/>
                  </a:cxn>
                  <a:cxn ang="0">
                    <a:pos x="114" y="10"/>
                  </a:cxn>
                  <a:cxn ang="0">
                    <a:pos x="114" y="9"/>
                  </a:cxn>
                </a:cxnLst>
                <a:rect l="0" t="0" r="r" b="b"/>
                <a:pathLst>
                  <a:path w="114" h="507">
                    <a:moveTo>
                      <a:pt x="114" y="4"/>
                    </a:moveTo>
                    <a:lnTo>
                      <a:pt x="114" y="4"/>
                    </a:lnTo>
                    <a:lnTo>
                      <a:pt x="114" y="2"/>
                    </a:lnTo>
                    <a:lnTo>
                      <a:pt x="113" y="1"/>
                    </a:lnTo>
                    <a:lnTo>
                      <a:pt x="111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2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04" y="38"/>
                    </a:lnTo>
                    <a:lnTo>
                      <a:pt x="100" y="71"/>
                    </a:lnTo>
                    <a:lnTo>
                      <a:pt x="94" y="104"/>
                    </a:lnTo>
                    <a:lnTo>
                      <a:pt x="88" y="137"/>
                    </a:lnTo>
                    <a:lnTo>
                      <a:pt x="81" y="170"/>
                    </a:lnTo>
                    <a:lnTo>
                      <a:pt x="74" y="203"/>
                    </a:lnTo>
                    <a:lnTo>
                      <a:pt x="58" y="268"/>
                    </a:lnTo>
                    <a:lnTo>
                      <a:pt x="58" y="268"/>
                    </a:lnTo>
                    <a:lnTo>
                      <a:pt x="47" y="324"/>
                    </a:lnTo>
                    <a:lnTo>
                      <a:pt x="40" y="352"/>
                    </a:lnTo>
                    <a:lnTo>
                      <a:pt x="37" y="366"/>
                    </a:lnTo>
                    <a:lnTo>
                      <a:pt x="31" y="379"/>
                    </a:lnTo>
                    <a:lnTo>
                      <a:pt x="31" y="379"/>
                    </a:lnTo>
                    <a:lnTo>
                      <a:pt x="29" y="385"/>
                    </a:lnTo>
                    <a:lnTo>
                      <a:pt x="28" y="393"/>
                    </a:lnTo>
                    <a:lnTo>
                      <a:pt x="26" y="406"/>
                    </a:lnTo>
                    <a:lnTo>
                      <a:pt x="25" y="419"/>
                    </a:lnTo>
                    <a:lnTo>
                      <a:pt x="22" y="433"/>
                    </a:lnTo>
                    <a:lnTo>
                      <a:pt x="22" y="433"/>
                    </a:lnTo>
                    <a:lnTo>
                      <a:pt x="13" y="467"/>
                    </a:lnTo>
                    <a:lnTo>
                      <a:pt x="8" y="483"/>
                    </a:lnTo>
                    <a:lnTo>
                      <a:pt x="1" y="500"/>
                    </a:lnTo>
                    <a:lnTo>
                      <a:pt x="1" y="500"/>
                    </a:lnTo>
                    <a:lnTo>
                      <a:pt x="0" y="502"/>
                    </a:lnTo>
                    <a:lnTo>
                      <a:pt x="0" y="504"/>
                    </a:lnTo>
                    <a:lnTo>
                      <a:pt x="3" y="506"/>
                    </a:lnTo>
                    <a:lnTo>
                      <a:pt x="5" y="507"/>
                    </a:lnTo>
                    <a:lnTo>
                      <a:pt x="7" y="507"/>
                    </a:lnTo>
                    <a:lnTo>
                      <a:pt x="8" y="506"/>
                    </a:lnTo>
                    <a:lnTo>
                      <a:pt x="10" y="505"/>
                    </a:lnTo>
                    <a:lnTo>
                      <a:pt x="10" y="505"/>
                    </a:lnTo>
                    <a:lnTo>
                      <a:pt x="20" y="479"/>
                    </a:lnTo>
                    <a:lnTo>
                      <a:pt x="25" y="465"/>
                    </a:lnTo>
                    <a:lnTo>
                      <a:pt x="29" y="451"/>
                    </a:lnTo>
                    <a:lnTo>
                      <a:pt x="32" y="437"/>
                    </a:lnTo>
                    <a:lnTo>
                      <a:pt x="36" y="424"/>
                    </a:lnTo>
                    <a:lnTo>
                      <a:pt x="38" y="409"/>
                    </a:lnTo>
                    <a:lnTo>
                      <a:pt x="39" y="396"/>
                    </a:lnTo>
                    <a:lnTo>
                      <a:pt x="39" y="396"/>
                    </a:lnTo>
                    <a:lnTo>
                      <a:pt x="40" y="387"/>
                    </a:lnTo>
                    <a:lnTo>
                      <a:pt x="41" y="380"/>
                    </a:lnTo>
                    <a:lnTo>
                      <a:pt x="45" y="365"/>
                    </a:lnTo>
                    <a:lnTo>
                      <a:pt x="55" y="335"/>
                    </a:lnTo>
                    <a:lnTo>
                      <a:pt x="55" y="335"/>
                    </a:lnTo>
                    <a:lnTo>
                      <a:pt x="59" y="319"/>
                    </a:lnTo>
                    <a:lnTo>
                      <a:pt x="62" y="303"/>
                    </a:lnTo>
                    <a:lnTo>
                      <a:pt x="64" y="286"/>
                    </a:lnTo>
                    <a:lnTo>
                      <a:pt x="68" y="271"/>
                    </a:lnTo>
                    <a:lnTo>
                      <a:pt x="68" y="271"/>
                    </a:lnTo>
                    <a:lnTo>
                      <a:pt x="82" y="206"/>
                    </a:lnTo>
                    <a:lnTo>
                      <a:pt x="96" y="142"/>
                    </a:lnTo>
                    <a:lnTo>
                      <a:pt x="103" y="109"/>
                    </a:lnTo>
                    <a:lnTo>
                      <a:pt x="109" y="76"/>
                    </a:lnTo>
                    <a:lnTo>
                      <a:pt x="112" y="43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9"/>
                    </a:lnTo>
                    <a:lnTo>
                      <a:pt x="11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5" name="chenying0907 920"/>
              <p:cNvSpPr/>
              <p:nvPr/>
            </p:nvSpPr>
            <p:spPr bwMode="auto">
              <a:xfrm>
                <a:off x="3857625" y="1504950"/>
                <a:ext cx="33338" cy="190500"/>
              </a:xfrm>
              <a:custGeom>
                <a:avLst/>
                <a:gdLst/>
                <a:ahLst/>
                <a:cxnLst>
                  <a:cxn ang="0">
                    <a:pos x="54" y="2"/>
                  </a:cxn>
                  <a:cxn ang="0">
                    <a:pos x="48" y="11"/>
                  </a:cxn>
                  <a:cxn ang="0">
                    <a:pos x="45" y="24"/>
                  </a:cxn>
                  <a:cxn ang="0">
                    <a:pos x="46" y="44"/>
                  </a:cxn>
                  <a:cxn ang="0">
                    <a:pos x="46" y="50"/>
                  </a:cxn>
                  <a:cxn ang="0">
                    <a:pos x="42" y="74"/>
                  </a:cxn>
                  <a:cxn ang="0">
                    <a:pos x="31" y="123"/>
                  </a:cxn>
                  <a:cxn ang="0">
                    <a:pos x="29" y="147"/>
                  </a:cxn>
                  <a:cxn ang="0">
                    <a:pos x="28" y="162"/>
                  </a:cxn>
                  <a:cxn ang="0">
                    <a:pos x="24" y="206"/>
                  </a:cxn>
                  <a:cxn ang="0">
                    <a:pos x="13" y="265"/>
                  </a:cxn>
                  <a:cxn ang="0">
                    <a:pos x="11" y="275"/>
                  </a:cxn>
                  <a:cxn ang="0">
                    <a:pos x="9" y="306"/>
                  </a:cxn>
                  <a:cxn ang="0">
                    <a:pos x="8" y="319"/>
                  </a:cxn>
                  <a:cxn ang="0">
                    <a:pos x="0" y="354"/>
                  </a:cxn>
                  <a:cxn ang="0">
                    <a:pos x="0" y="356"/>
                  </a:cxn>
                  <a:cxn ang="0">
                    <a:pos x="4" y="360"/>
                  </a:cxn>
                  <a:cxn ang="0">
                    <a:pos x="7" y="360"/>
                  </a:cxn>
                  <a:cxn ang="0">
                    <a:pos x="9" y="357"/>
                  </a:cxn>
                  <a:cxn ang="0">
                    <a:pos x="16" y="325"/>
                  </a:cxn>
                  <a:cxn ang="0">
                    <a:pos x="19" y="292"/>
                  </a:cxn>
                  <a:cxn ang="0">
                    <a:pos x="20" y="280"/>
                  </a:cxn>
                  <a:cxn ang="0">
                    <a:pos x="27" y="240"/>
                  </a:cxn>
                  <a:cxn ang="0">
                    <a:pos x="35" y="201"/>
                  </a:cxn>
                  <a:cxn ang="0">
                    <a:pos x="37" y="188"/>
                  </a:cxn>
                  <a:cxn ang="0">
                    <a:pos x="38" y="161"/>
                  </a:cxn>
                  <a:cxn ang="0">
                    <a:pos x="40" y="133"/>
                  </a:cxn>
                  <a:cxn ang="0">
                    <a:pos x="44" y="109"/>
                  </a:cxn>
                  <a:cxn ang="0">
                    <a:pos x="50" y="85"/>
                  </a:cxn>
                  <a:cxn ang="0">
                    <a:pos x="57" y="53"/>
                  </a:cxn>
                  <a:cxn ang="0">
                    <a:pos x="57" y="43"/>
                  </a:cxn>
                  <a:cxn ang="0">
                    <a:pos x="56" y="24"/>
                  </a:cxn>
                  <a:cxn ang="0">
                    <a:pos x="56" y="15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62" y="3"/>
                  </a:cxn>
                  <a:cxn ang="0">
                    <a:pos x="58" y="0"/>
                  </a:cxn>
                  <a:cxn ang="0">
                    <a:pos x="54" y="2"/>
                  </a:cxn>
                </a:cxnLst>
                <a:rect l="0" t="0" r="r" b="b"/>
                <a:pathLst>
                  <a:path w="62" h="360">
                    <a:moveTo>
                      <a:pt x="54" y="2"/>
                    </a:moveTo>
                    <a:lnTo>
                      <a:pt x="54" y="2"/>
                    </a:lnTo>
                    <a:lnTo>
                      <a:pt x="50" y="6"/>
                    </a:lnTo>
                    <a:lnTo>
                      <a:pt x="48" y="11"/>
                    </a:lnTo>
                    <a:lnTo>
                      <a:pt x="46" y="17"/>
                    </a:lnTo>
                    <a:lnTo>
                      <a:pt x="45" y="24"/>
                    </a:lnTo>
                    <a:lnTo>
                      <a:pt x="46" y="38"/>
                    </a:lnTo>
                    <a:lnTo>
                      <a:pt x="46" y="44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4" y="62"/>
                    </a:lnTo>
                    <a:lnTo>
                      <a:pt x="42" y="74"/>
                    </a:lnTo>
                    <a:lnTo>
                      <a:pt x="36" y="99"/>
                    </a:lnTo>
                    <a:lnTo>
                      <a:pt x="31" y="123"/>
                    </a:lnTo>
                    <a:lnTo>
                      <a:pt x="29" y="135"/>
                    </a:lnTo>
                    <a:lnTo>
                      <a:pt x="29" y="147"/>
                    </a:lnTo>
                    <a:lnTo>
                      <a:pt x="29" y="147"/>
                    </a:lnTo>
                    <a:lnTo>
                      <a:pt x="28" y="162"/>
                    </a:lnTo>
                    <a:lnTo>
                      <a:pt x="27" y="177"/>
                    </a:lnTo>
                    <a:lnTo>
                      <a:pt x="24" y="206"/>
                    </a:lnTo>
                    <a:lnTo>
                      <a:pt x="19" y="236"/>
                    </a:lnTo>
                    <a:lnTo>
                      <a:pt x="13" y="265"/>
                    </a:lnTo>
                    <a:lnTo>
                      <a:pt x="13" y="265"/>
                    </a:lnTo>
                    <a:lnTo>
                      <a:pt x="11" y="275"/>
                    </a:lnTo>
                    <a:lnTo>
                      <a:pt x="10" y="286"/>
                    </a:lnTo>
                    <a:lnTo>
                      <a:pt x="9" y="306"/>
                    </a:lnTo>
                    <a:lnTo>
                      <a:pt x="9" y="306"/>
                    </a:lnTo>
                    <a:lnTo>
                      <a:pt x="8" y="319"/>
                    </a:lnTo>
                    <a:lnTo>
                      <a:pt x="5" y="331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56"/>
                    </a:lnTo>
                    <a:lnTo>
                      <a:pt x="1" y="358"/>
                    </a:lnTo>
                    <a:lnTo>
                      <a:pt x="4" y="360"/>
                    </a:lnTo>
                    <a:lnTo>
                      <a:pt x="6" y="360"/>
                    </a:lnTo>
                    <a:lnTo>
                      <a:pt x="7" y="360"/>
                    </a:lnTo>
                    <a:lnTo>
                      <a:pt x="8" y="359"/>
                    </a:lnTo>
                    <a:lnTo>
                      <a:pt x="9" y="357"/>
                    </a:lnTo>
                    <a:lnTo>
                      <a:pt x="9" y="357"/>
                    </a:lnTo>
                    <a:lnTo>
                      <a:pt x="16" y="325"/>
                    </a:lnTo>
                    <a:lnTo>
                      <a:pt x="18" y="309"/>
                    </a:lnTo>
                    <a:lnTo>
                      <a:pt x="19" y="292"/>
                    </a:lnTo>
                    <a:lnTo>
                      <a:pt x="19" y="292"/>
                    </a:lnTo>
                    <a:lnTo>
                      <a:pt x="20" y="280"/>
                    </a:lnTo>
                    <a:lnTo>
                      <a:pt x="22" y="266"/>
                    </a:lnTo>
                    <a:lnTo>
                      <a:pt x="27" y="240"/>
                    </a:lnTo>
                    <a:lnTo>
                      <a:pt x="33" y="215"/>
                    </a:lnTo>
                    <a:lnTo>
                      <a:pt x="35" y="201"/>
                    </a:lnTo>
                    <a:lnTo>
                      <a:pt x="37" y="188"/>
                    </a:lnTo>
                    <a:lnTo>
                      <a:pt x="37" y="188"/>
                    </a:lnTo>
                    <a:lnTo>
                      <a:pt x="38" y="174"/>
                    </a:lnTo>
                    <a:lnTo>
                      <a:pt x="38" y="161"/>
                    </a:lnTo>
                    <a:lnTo>
                      <a:pt x="39" y="146"/>
                    </a:lnTo>
                    <a:lnTo>
                      <a:pt x="40" y="133"/>
                    </a:lnTo>
                    <a:lnTo>
                      <a:pt x="40" y="133"/>
                    </a:lnTo>
                    <a:lnTo>
                      <a:pt x="44" y="109"/>
                    </a:lnTo>
                    <a:lnTo>
                      <a:pt x="50" y="85"/>
                    </a:lnTo>
                    <a:lnTo>
                      <a:pt x="50" y="85"/>
                    </a:lnTo>
                    <a:lnTo>
                      <a:pt x="55" y="65"/>
                    </a:lnTo>
                    <a:lnTo>
                      <a:pt x="57" y="5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6" y="34"/>
                    </a:lnTo>
                    <a:lnTo>
                      <a:pt x="56" y="24"/>
                    </a:lnTo>
                    <a:lnTo>
                      <a:pt x="56" y="19"/>
                    </a:lnTo>
                    <a:lnTo>
                      <a:pt x="56" y="15"/>
                    </a:lnTo>
                    <a:lnTo>
                      <a:pt x="58" y="11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62" y="5"/>
                    </a:lnTo>
                    <a:lnTo>
                      <a:pt x="62" y="3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4" y="2"/>
                    </a:lnTo>
                    <a:lnTo>
                      <a:pt x="5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6" name="chenying0907 921"/>
              <p:cNvSpPr/>
              <p:nvPr/>
            </p:nvSpPr>
            <p:spPr bwMode="auto">
              <a:xfrm>
                <a:off x="3883025" y="1544638"/>
                <a:ext cx="22225" cy="130175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33" y="4"/>
                  </a:cxn>
                  <a:cxn ang="0">
                    <a:pos x="33" y="37"/>
                  </a:cxn>
                  <a:cxn ang="0">
                    <a:pos x="29" y="69"/>
                  </a:cxn>
                  <a:cxn ang="0">
                    <a:pos x="25" y="101"/>
                  </a:cxn>
                  <a:cxn ang="0">
                    <a:pos x="23" y="117"/>
                  </a:cxn>
                  <a:cxn ang="0">
                    <a:pos x="19" y="133"/>
                  </a:cxn>
                  <a:cxn ang="0">
                    <a:pos x="19" y="133"/>
                  </a:cxn>
                  <a:cxn ang="0">
                    <a:pos x="13" y="156"/>
                  </a:cxn>
                  <a:cxn ang="0">
                    <a:pos x="11" y="167"/>
                  </a:cxn>
                  <a:cxn ang="0">
                    <a:pos x="10" y="179"/>
                  </a:cxn>
                  <a:cxn ang="0">
                    <a:pos x="10" y="179"/>
                  </a:cxn>
                  <a:cxn ang="0">
                    <a:pos x="8" y="194"/>
                  </a:cxn>
                  <a:cxn ang="0">
                    <a:pos x="5" y="210"/>
                  </a:cxn>
                  <a:cxn ang="0">
                    <a:pos x="2" y="225"/>
                  </a:cxn>
                  <a:cxn ang="0">
                    <a:pos x="0" y="242"/>
                  </a:cxn>
                  <a:cxn ang="0">
                    <a:pos x="0" y="242"/>
                  </a:cxn>
                  <a:cxn ang="0">
                    <a:pos x="0" y="244"/>
                  </a:cxn>
                  <a:cxn ang="0">
                    <a:pos x="1" y="245"/>
                  </a:cxn>
                  <a:cxn ang="0">
                    <a:pos x="3" y="246"/>
                  </a:cxn>
                  <a:cxn ang="0">
                    <a:pos x="4" y="246"/>
                  </a:cxn>
                  <a:cxn ang="0">
                    <a:pos x="6" y="246"/>
                  </a:cxn>
                  <a:cxn ang="0">
                    <a:pos x="8" y="245"/>
                  </a:cxn>
                  <a:cxn ang="0">
                    <a:pos x="9" y="244"/>
                  </a:cxn>
                  <a:cxn ang="0">
                    <a:pos x="9" y="242"/>
                  </a:cxn>
                  <a:cxn ang="0">
                    <a:pos x="9" y="242"/>
                  </a:cxn>
                  <a:cxn ang="0">
                    <a:pos x="11" y="227"/>
                  </a:cxn>
                  <a:cxn ang="0">
                    <a:pos x="14" y="214"/>
                  </a:cxn>
                  <a:cxn ang="0">
                    <a:pos x="17" y="199"/>
                  </a:cxn>
                  <a:cxn ang="0">
                    <a:pos x="18" y="193"/>
                  </a:cxn>
                  <a:cxn ang="0">
                    <a:pos x="18" y="186"/>
                  </a:cxn>
                  <a:cxn ang="0">
                    <a:pos x="18" y="186"/>
                  </a:cxn>
                  <a:cxn ang="0">
                    <a:pos x="19" y="177"/>
                  </a:cxn>
                  <a:cxn ang="0">
                    <a:pos x="20" y="169"/>
                  </a:cxn>
                  <a:cxn ang="0">
                    <a:pos x="24" y="152"/>
                  </a:cxn>
                  <a:cxn ang="0">
                    <a:pos x="28" y="135"/>
                  </a:cxn>
                  <a:cxn ang="0">
                    <a:pos x="32" y="119"/>
                  </a:cxn>
                  <a:cxn ang="0">
                    <a:pos x="32" y="119"/>
                  </a:cxn>
                  <a:cxn ang="0">
                    <a:pos x="37" y="90"/>
                  </a:cxn>
                  <a:cxn ang="0">
                    <a:pos x="40" y="62"/>
                  </a:cxn>
                  <a:cxn ang="0">
                    <a:pos x="42" y="33"/>
                  </a:cxn>
                  <a:cxn ang="0">
                    <a:pos x="42" y="4"/>
                  </a:cxn>
                  <a:cxn ang="0">
                    <a:pos x="42" y="4"/>
                  </a:cxn>
                  <a:cxn ang="0">
                    <a:pos x="42" y="2"/>
                  </a:cxn>
                  <a:cxn ang="0">
                    <a:pos x="41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5" y="1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4"/>
                  </a:cxn>
                </a:cxnLst>
                <a:rect l="0" t="0" r="r" b="b"/>
                <a:pathLst>
                  <a:path w="42" h="246">
                    <a:moveTo>
                      <a:pt x="33" y="4"/>
                    </a:moveTo>
                    <a:lnTo>
                      <a:pt x="33" y="4"/>
                    </a:lnTo>
                    <a:lnTo>
                      <a:pt x="33" y="37"/>
                    </a:lnTo>
                    <a:lnTo>
                      <a:pt x="29" y="69"/>
                    </a:lnTo>
                    <a:lnTo>
                      <a:pt x="25" y="101"/>
                    </a:lnTo>
                    <a:lnTo>
                      <a:pt x="23" y="117"/>
                    </a:lnTo>
                    <a:lnTo>
                      <a:pt x="19" y="133"/>
                    </a:lnTo>
                    <a:lnTo>
                      <a:pt x="19" y="133"/>
                    </a:lnTo>
                    <a:lnTo>
                      <a:pt x="13" y="156"/>
                    </a:lnTo>
                    <a:lnTo>
                      <a:pt x="11" y="167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8" y="194"/>
                    </a:lnTo>
                    <a:lnTo>
                      <a:pt x="5" y="210"/>
                    </a:lnTo>
                    <a:lnTo>
                      <a:pt x="2" y="225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4"/>
                    </a:lnTo>
                    <a:lnTo>
                      <a:pt x="1" y="245"/>
                    </a:lnTo>
                    <a:lnTo>
                      <a:pt x="3" y="246"/>
                    </a:lnTo>
                    <a:lnTo>
                      <a:pt x="4" y="246"/>
                    </a:lnTo>
                    <a:lnTo>
                      <a:pt x="6" y="246"/>
                    </a:lnTo>
                    <a:lnTo>
                      <a:pt x="8" y="245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2"/>
                    </a:lnTo>
                    <a:lnTo>
                      <a:pt x="11" y="227"/>
                    </a:lnTo>
                    <a:lnTo>
                      <a:pt x="14" y="214"/>
                    </a:lnTo>
                    <a:lnTo>
                      <a:pt x="17" y="199"/>
                    </a:lnTo>
                    <a:lnTo>
                      <a:pt x="18" y="193"/>
                    </a:lnTo>
                    <a:lnTo>
                      <a:pt x="18" y="186"/>
                    </a:lnTo>
                    <a:lnTo>
                      <a:pt x="18" y="186"/>
                    </a:lnTo>
                    <a:lnTo>
                      <a:pt x="19" y="177"/>
                    </a:lnTo>
                    <a:lnTo>
                      <a:pt x="20" y="169"/>
                    </a:lnTo>
                    <a:lnTo>
                      <a:pt x="24" y="152"/>
                    </a:lnTo>
                    <a:lnTo>
                      <a:pt x="28" y="135"/>
                    </a:lnTo>
                    <a:lnTo>
                      <a:pt x="32" y="119"/>
                    </a:lnTo>
                    <a:lnTo>
                      <a:pt x="32" y="119"/>
                    </a:lnTo>
                    <a:lnTo>
                      <a:pt x="37" y="90"/>
                    </a:lnTo>
                    <a:lnTo>
                      <a:pt x="40" y="62"/>
                    </a:lnTo>
                    <a:lnTo>
                      <a:pt x="42" y="33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1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7" name="chenying0907 922"/>
              <p:cNvSpPr/>
              <p:nvPr/>
            </p:nvSpPr>
            <p:spPr bwMode="auto">
              <a:xfrm>
                <a:off x="3454400" y="1239838"/>
                <a:ext cx="25400" cy="65088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8" y="4"/>
                  </a:cxn>
                  <a:cxn ang="0">
                    <a:pos x="37" y="12"/>
                  </a:cxn>
                  <a:cxn ang="0">
                    <a:pos x="36" y="19"/>
                  </a:cxn>
                  <a:cxn ang="0">
                    <a:pos x="31" y="34"/>
                  </a:cxn>
                  <a:cxn ang="0">
                    <a:pos x="26" y="47"/>
                  </a:cxn>
                  <a:cxn ang="0">
                    <a:pos x="18" y="62"/>
                  </a:cxn>
                  <a:cxn ang="0">
                    <a:pos x="12" y="75"/>
                  </a:cxn>
                  <a:cxn ang="0">
                    <a:pos x="6" y="89"/>
                  </a:cxn>
                  <a:cxn ang="0">
                    <a:pos x="2" y="103"/>
                  </a:cxn>
                  <a:cxn ang="0">
                    <a:pos x="1" y="110"/>
                  </a:cxn>
                  <a:cxn ang="0">
                    <a:pos x="0" y="117"/>
                  </a:cxn>
                  <a:cxn ang="0">
                    <a:pos x="0" y="117"/>
                  </a:cxn>
                  <a:cxn ang="0">
                    <a:pos x="0" y="120"/>
                  </a:cxn>
                  <a:cxn ang="0">
                    <a:pos x="1" y="122"/>
                  </a:cxn>
                  <a:cxn ang="0">
                    <a:pos x="3" y="123"/>
                  </a:cxn>
                  <a:cxn ang="0">
                    <a:pos x="4" y="123"/>
                  </a:cxn>
                  <a:cxn ang="0">
                    <a:pos x="6" y="123"/>
                  </a:cxn>
                  <a:cxn ang="0">
                    <a:pos x="8" y="122"/>
                  </a:cxn>
                  <a:cxn ang="0">
                    <a:pos x="9" y="120"/>
                  </a:cxn>
                  <a:cxn ang="0">
                    <a:pos x="9" y="117"/>
                  </a:cxn>
                  <a:cxn ang="0">
                    <a:pos x="9" y="117"/>
                  </a:cxn>
                  <a:cxn ang="0">
                    <a:pos x="10" y="109"/>
                  </a:cxn>
                  <a:cxn ang="0">
                    <a:pos x="12" y="101"/>
                  </a:cxn>
                  <a:cxn ang="0">
                    <a:pos x="15" y="94"/>
                  </a:cxn>
                  <a:cxn ang="0">
                    <a:pos x="19" y="86"/>
                  </a:cxn>
                  <a:cxn ang="0">
                    <a:pos x="27" y="73"/>
                  </a:cxn>
                  <a:cxn ang="0">
                    <a:pos x="30" y="65"/>
                  </a:cxn>
                  <a:cxn ang="0">
                    <a:pos x="33" y="58"/>
                  </a:cxn>
                  <a:cxn ang="0">
                    <a:pos x="33" y="58"/>
                  </a:cxn>
                  <a:cxn ang="0">
                    <a:pos x="42" y="32"/>
                  </a:cxn>
                  <a:cxn ang="0">
                    <a:pos x="45" y="18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2"/>
                  </a:cxn>
                  <a:cxn ang="0">
                    <a:pos x="46" y="1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39" y="1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38" y="4"/>
                  </a:cxn>
                </a:cxnLst>
                <a:rect l="0" t="0" r="r" b="b"/>
                <a:pathLst>
                  <a:path w="47" h="123">
                    <a:moveTo>
                      <a:pt x="38" y="4"/>
                    </a:moveTo>
                    <a:lnTo>
                      <a:pt x="38" y="4"/>
                    </a:lnTo>
                    <a:lnTo>
                      <a:pt x="37" y="12"/>
                    </a:lnTo>
                    <a:lnTo>
                      <a:pt x="36" y="19"/>
                    </a:lnTo>
                    <a:lnTo>
                      <a:pt x="31" y="34"/>
                    </a:lnTo>
                    <a:lnTo>
                      <a:pt x="26" y="47"/>
                    </a:lnTo>
                    <a:lnTo>
                      <a:pt x="18" y="62"/>
                    </a:lnTo>
                    <a:lnTo>
                      <a:pt x="12" y="75"/>
                    </a:lnTo>
                    <a:lnTo>
                      <a:pt x="6" y="89"/>
                    </a:lnTo>
                    <a:lnTo>
                      <a:pt x="2" y="103"/>
                    </a:lnTo>
                    <a:lnTo>
                      <a:pt x="1" y="110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0" y="120"/>
                    </a:lnTo>
                    <a:lnTo>
                      <a:pt x="1" y="122"/>
                    </a:lnTo>
                    <a:lnTo>
                      <a:pt x="3" y="123"/>
                    </a:lnTo>
                    <a:lnTo>
                      <a:pt x="4" y="123"/>
                    </a:lnTo>
                    <a:lnTo>
                      <a:pt x="6" y="123"/>
                    </a:lnTo>
                    <a:lnTo>
                      <a:pt x="8" y="122"/>
                    </a:lnTo>
                    <a:lnTo>
                      <a:pt x="9" y="120"/>
                    </a:lnTo>
                    <a:lnTo>
                      <a:pt x="9" y="117"/>
                    </a:lnTo>
                    <a:lnTo>
                      <a:pt x="9" y="117"/>
                    </a:lnTo>
                    <a:lnTo>
                      <a:pt x="10" y="109"/>
                    </a:lnTo>
                    <a:lnTo>
                      <a:pt x="12" y="101"/>
                    </a:lnTo>
                    <a:lnTo>
                      <a:pt x="15" y="94"/>
                    </a:lnTo>
                    <a:lnTo>
                      <a:pt x="19" y="86"/>
                    </a:lnTo>
                    <a:lnTo>
                      <a:pt x="27" y="73"/>
                    </a:lnTo>
                    <a:lnTo>
                      <a:pt x="30" y="65"/>
                    </a:lnTo>
                    <a:lnTo>
                      <a:pt x="33" y="58"/>
                    </a:lnTo>
                    <a:lnTo>
                      <a:pt x="33" y="58"/>
                    </a:lnTo>
                    <a:lnTo>
                      <a:pt x="42" y="32"/>
                    </a:lnTo>
                    <a:lnTo>
                      <a:pt x="45" y="18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2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8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8" name="chenying0907 923"/>
              <p:cNvSpPr/>
              <p:nvPr/>
            </p:nvSpPr>
            <p:spPr bwMode="auto">
              <a:xfrm>
                <a:off x="3471863" y="1241425"/>
                <a:ext cx="26988" cy="77788"/>
              </a:xfrm>
              <a:custGeom>
                <a:avLst/>
                <a:gdLst/>
                <a:ahLst/>
                <a:cxnLst>
                  <a:cxn ang="0">
                    <a:pos x="43" y="5"/>
                  </a:cxn>
                  <a:cxn ang="0">
                    <a:pos x="43" y="5"/>
                  </a:cxn>
                  <a:cxn ang="0">
                    <a:pos x="42" y="13"/>
                  </a:cxn>
                  <a:cxn ang="0">
                    <a:pos x="40" y="23"/>
                  </a:cxn>
                  <a:cxn ang="0">
                    <a:pos x="35" y="40"/>
                  </a:cxn>
                  <a:cxn ang="0">
                    <a:pos x="29" y="57"/>
                  </a:cxn>
                  <a:cxn ang="0">
                    <a:pos x="21" y="73"/>
                  </a:cxn>
                  <a:cxn ang="0">
                    <a:pos x="14" y="91"/>
                  </a:cxn>
                  <a:cxn ang="0">
                    <a:pos x="7" y="107"/>
                  </a:cxn>
                  <a:cxn ang="0">
                    <a:pos x="3" y="125"/>
                  </a:cxn>
                  <a:cxn ang="0">
                    <a:pos x="1" y="133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1" y="144"/>
                  </a:cxn>
                  <a:cxn ang="0">
                    <a:pos x="1" y="145"/>
                  </a:cxn>
                  <a:cxn ang="0">
                    <a:pos x="3" y="146"/>
                  </a:cxn>
                  <a:cxn ang="0">
                    <a:pos x="5" y="146"/>
                  </a:cxn>
                  <a:cxn ang="0">
                    <a:pos x="6" y="146"/>
                  </a:cxn>
                  <a:cxn ang="0">
                    <a:pos x="8" y="145"/>
                  </a:cxn>
                  <a:cxn ang="0">
                    <a:pos x="9" y="144"/>
                  </a:cxn>
                  <a:cxn ang="0">
                    <a:pos x="9" y="142"/>
                  </a:cxn>
                  <a:cxn ang="0">
                    <a:pos x="9" y="142"/>
                  </a:cxn>
                  <a:cxn ang="0">
                    <a:pos x="10" y="133"/>
                  </a:cxn>
                  <a:cxn ang="0">
                    <a:pos x="12" y="125"/>
                  </a:cxn>
                  <a:cxn ang="0">
                    <a:pos x="17" y="107"/>
                  </a:cxn>
                  <a:cxn ang="0">
                    <a:pos x="24" y="91"/>
                  </a:cxn>
                  <a:cxn ang="0">
                    <a:pos x="31" y="73"/>
                  </a:cxn>
                  <a:cxn ang="0">
                    <a:pos x="38" y="57"/>
                  </a:cxn>
                  <a:cxn ang="0">
                    <a:pos x="44" y="40"/>
                  </a:cxn>
                  <a:cxn ang="0">
                    <a:pos x="49" y="23"/>
                  </a:cxn>
                  <a:cxn ang="0">
                    <a:pos x="51" y="13"/>
                  </a:cxn>
                  <a:cxn ang="0">
                    <a:pos x="52" y="5"/>
                  </a:cxn>
                  <a:cxn ang="0">
                    <a:pos x="52" y="5"/>
                  </a:cxn>
                  <a:cxn ang="0">
                    <a:pos x="51" y="3"/>
                  </a:cxn>
                  <a:cxn ang="0">
                    <a:pos x="51" y="2"/>
                  </a:cxn>
                  <a:cxn ang="0">
                    <a:pos x="49" y="1"/>
                  </a:cxn>
                  <a:cxn ang="0">
                    <a:pos x="47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5"/>
                  </a:cxn>
                  <a:cxn ang="0">
                    <a:pos x="43" y="5"/>
                  </a:cxn>
                </a:cxnLst>
                <a:rect l="0" t="0" r="r" b="b"/>
                <a:pathLst>
                  <a:path w="52" h="146">
                    <a:moveTo>
                      <a:pt x="43" y="5"/>
                    </a:moveTo>
                    <a:lnTo>
                      <a:pt x="43" y="5"/>
                    </a:lnTo>
                    <a:lnTo>
                      <a:pt x="42" y="13"/>
                    </a:lnTo>
                    <a:lnTo>
                      <a:pt x="40" y="23"/>
                    </a:lnTo>
                    <a:lnTo>
                      <a:pt x="35" y="40"/>
                    </a:lnTo>
                    <a:lnTo>
                      <a:pt x="29" y="57"/>
                    </a:lnTo>
                    <a:lnTo>
                      <a:pt x="21" y="73"/>
                    </a:lnTo>
                    <a:lnTo>
                      <a:pt x="14" y="91"/>
                    </a:lnTo>
                    <a:lnTo>
                      <a:pt x="7" y="107"/>
                    </a:lnTo>
                    <a:lnTo>
                      <a:pt x="3" y="125"/>
                    </a:lnTo>
                    <a:lnTo>
                      <a:pt x="1" y="133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6"/>
                    </a:lnTo>
                    <a:lnTo>
                      <a:pt x="5" y="146"/>
                    </a:lnTo>
                    <a:lnTo>
                      <a:pt x="6" y="146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9" y="142"/>
                    </a:lnTo>
                    <a:lnTo>
                      <a:pt x="9" y="142"/>
                    </a:lnTo>
                    <a:lnTo>
                      <a:pt x="10" y="133"/>
                    </a:lnTo>
                    <a:lnTo>
                      <a:pt x="12" y="125"/>
                    </a:lnTo>
                    <a:lnTo>
                      <a:pt x="17" y="107"/>
                    </a:lnTo>
                    <a:lnTo>
                      <a:pt x="24" y="91"/>
                    </a:lnTo>
                    <a:lnTo>
                      <a:pt x="31" y="73"/>
                    </a:lnTo>
                    <a:lnTo>
                      <a:pt x="38" y="57"/>
                    </a:lnTo>
                    <a:lnTo>
                      <a:pt x="44" y="40"/>
                    </a:lnTo>
                    <a:lnTo>
                      <a:pt x="49" y="23"/>
                    </a:lnTo>
                    <a:lnTo>
                      <a:pt x="51" y="13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1" y="3"/>
                    </a:lnTo>
                    <a:lnTo>
                      <a:pt x="51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3" y="5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39" name="chenying0907 924"/>
              <p:cNvSpPr/>
              <p:nvPr/>
            </p:nvSpPr>
            <p:spPr bwMode="auto">
              <a:xfrm>
                <a:off x="3497263" y="1241425"/>
                <a:ext cx="34925" cy="100013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54" y="12"/>
                  </a:cxn>
                  <a:cxn ang="0">
                    <a:pos x="50" y="20"/>
                  </a:cxn>
                  <a:cxn ang="0">
                    <a:pos x="47" y="31"/>
                  </a:cxn>
                  <a:cxn ang="0">
                    <a:pos x="45" y="42"/>
                  </a:cxn>
                  <a:cxn ang="0">
                    <a:pos x="30" y="86"/>
                  </a:cxn>
                  <a:cxn ang="0">
                    <a:pos x="24" y="99"/>
                  </a:cxn>
                  <a:cxn ang="0">
                    <a:pos x="12" y="128"/>
                  </a:cxn>
                  <a:cxn ang="0">
                    <a:pos x="9" y="138"/>
                  </a:cxn>
                  <a:cxn ang="0">
                    <a:pos x="7" y="149"/>
                  </a:cxn>
                  <a:cxn ang="0">
                    <a:pos x="6" y="167"/>
                  </a:cxn>
                  <a:cxn ang="0">
                    <a:pos x="4" y="179"/>
                  </a:cxn>
                  <a:cxn ang="0">
                    <a:pos x="1" y="182"/>
                  </a:cxn>
                  <a:cxn ang="0">
                    <a:pos x="0" y="185"/>
                  </a:cxn>
                  <a:cxn ang="0">
                    <a:pos x="1" y="188"/>
                  </a:cxn>
                  <a:cxn ang="0">
                    <a:pos x="6" y="189"/>
                  </a:cxn>
                  <a:cxn ang="0">
                    <a:pos x="9" y="189"/>
                  </a:cxn>
                  <a:cxn ang="0">
                    <a:pos x="15" y="179"/>
                  </a:cxn>
                  <a:cxn ang="0">
                    <a:pos x="16" y="167"/>
                  </a:cxn>
                  <a:cxn ang="0">
                    <a:pos x="15" y="159"/>
                  </a:cxn>
                  <a:cxn ang="0">
                    <a:pos x="17" y="142"/>
                  </a:cxn>
                  <a:cxn ang="0">
                    <a:pos x="25" y="119"/>
                  </a:cxn>
                  <a:cxn ang="0">
                    <a:pos x="32" y="103"/>
                  </a:cxn>
                  <a:cxn ang="0">
                    <a:pos x="42" y="80"/>
                  </a:cxn>
                  <a:cxn ang="0">
                    <a:pos x="49" y="58"/>
                  </a:cxn>
                  <a:cxn ang="0">
                    <a:pos x="57" y="30"/>
                  </a:cxn>
                  <a:cxn ang="0">
                    <a:pos x="59" y="24"/>
                  </a:cxn>
                  <a:cxn ang="0">
                    <a:pos x="64" y="12"/>
                  </a:cxn>
                  <a:cxn ang="0">
                    <a:pos x="66" y="6"/>
                  </a:cxn>
                  <a:cxn ang="0">
                    <a:pos x="65" y="2"/>
                  </a:cxn>
                  <a:cxn ang="0">
                    <a:pos x="61" y="0"/>
                  </a:cxn>
                  <a:cxn ang="0">
                    <a:pos x="58" y="2"/>
                  </a:cxn>
                  <a:cxn ang="0">
                    <a:pos x="57" y="4"/>
                  </a:cxn>
                </a:cxnLst>
                <a:rect l="0" t="0" r="r" b="b"/>
                <a:pathLst>
                  <a:path w="66" h="190">
                    <a:moveTo>
                      <a:pt x="57" y="4"/>
                    </a:moveTo>
                    <a:lnTo>
                      <a:pt x="57" y="4"/>
                    </a:lnTo>
                    <a:lnTo>
                      <a:pt x="56" y="8"/>
                    </a:lnTo>
                    <a:lnTo>
                      <a:pt x="54" y="12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8" y="26"/>
                    </a:lnTo>
                    <a:lnTo>
                      <a:pt x="47" y="31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35" y="71"/>
                    </a:lnTo>
                    <a:lnTo>
                      <a:pt x="30" y="86"/>
                    </a:lnTo>
                    <a:lnTo>
                      <a:pt x="24" y="99"/>
                    </a:lnTo>
                    <a:lnTo>
                      <a:pt x="24" y="99"/>
                    </a:lnTo>
                    <a:lnTo>
                      <a:pt x="15" y="118"/>
                    </a:lnTo>
                    <a:lnTo>
                      <a:pt x="12" y="128"/>
                    </a:lnTo>
                    <a:lnTo>
                      <a:pt x="9" y="138"/>
                    </a:lnTo>
                    <a:lnTo>
                      <a:pt x="9" y="138"/>
                    </a:lnTo>
                    <a:lnTo>
                      <a:pt x="7" y="142"/>
                    </a:lnTo>
                    <a:lnTo>
                      <a:pt x="7" y="149"/>
                    </a:lnTo>
                    <a:lnTo>
                      <a:pt x="6" y="161"/>
                    </a:lnTo>
                    <a:lnTo>
                      <a:pt x="6" y="167"/>
                    </a:lnTo>
                    <a:lnTo>
                      <a:pt x="5" y="173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1" y="182"/>
                    </a:lnTo>
                    <a:lnTo>
                      <a:pt x="0" y="184"/>
                    </a:lnTo>
                    <a:lnTo>
                      <a:pt x="0" y="185"/>
                    </a:lnTo>
                    <a:lnTo>
                      <a:pt x="0" y="187"/>
                    </a:lnTo>
                    <a:lnTo>
                      <a:pt x="1" y="188"/>
                    </a:lnTo>
                    <a:lnTo>
                      <a:pt x="4" y="190"/>
                    </a:lnTo>
                    <a:lnTo>
                      <a:pt x="6" y="189"/>
                    </a:lnTo>
                    <a:lnTo>
                      <a:pt x="9" y="189"/>
                    </a:lnTo>
                    <a:lnTo>
                      <a:pt x="9" y="189"/>
                    </a:lnTo>
                    <a:lnTo>
                      <a:pt x="13" y="184"/>
                    </a:lnTo>
                    <a:lnTo>
                      <a:pt x="15" y="179"/>
                    </a:lnTo>
                    <a:lnTo>
                      <a:pt x="16" y="173"/>
                    </a:lnTo>
                    <a:lnTo>
                      <a:pt x="16" y="167"/>
                    </a:lnTo>
                    <a:lnTo>
                      <a:pt x="16" y="167"/>
                    </a:lnTo>
                    <a:lnTo>
                      <a:pt x="15" y="159"/>
                    </a:lnTo>
                    <a:lnTo>
                      <a:pt x="16" y="151"/>
                    </a:lnTo>
                    <a:lnTo>
                      <a:pt x="17" y="142"/>
                    </a:lnTo>
                    <a:lnTo>
                      <a:pt x="19" y="134"/>
                    </a:lnTo>
                    <a:lnTo>
                      <a:pt x="25" y="119"/>
                    </a:lnTo>
                    <a:lnTo>
                      <a:pt x="32" y="103"/>
                    </a:lnTo>
                    <a:lnTo>
                      <a:pt x="32" y="103"/>
                    </a:lnTo>
                    <a:lnTo>
                      <a:pt x="37" y="92"/>
                    </a:lnTo>
                    <a:lnTo>
                      <a:pt x="42" y="80"/>
                    </a:lnTo>
                    <a:lnTo>
                      <a:pt x="49" y="58"/>
                    </a:lnTo>
                    <a:lnTo>
                      <a:pt x="49" y="58"/>
                    </a:lnTo>
                    <a:lnTo>
                      <a:pt x="53" y="44"/>
                    </a:lnTo>
                    <a:lnTo>
                      <a:pt x="57" y="30"/>
                    </a:lnTo>
                    <a:lnTo>
                      <a:pt x="57" y="30"/>
                    </a:lnTo>
                    <a:lnTo>
                      <a:pt x="59" y="24"/>
                    </a:lnTo>
                    <a:lnTo>
                      <a:pt x="62" y="18"/>
                    </a:lnTo>
                    <a:lnTo>
                      <a:pt x="64" y="12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1"/>
                    </a:lnTo>
                    <a:lnTo>
                      <a:pt x="61" y="0"/>
                    </a:lnTo>
                    <a:lnTo>
                      <a:pt x="59" y="1"/>
                    </a:lnTo>
                    <a:lnTo>
                      <a:pt x="58" y="2"/>
                    </a:lnTo>
                    <a:lnTo>
                      <a:pt x="57" y="4"/>
                    </a:lnTo>
                    <a:lnTo>
                      <a:pt x="5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0" name="chenying0907 925"/>
              <p:cNvSpPr>
                <a:spLocks noEditPoints="1"/>
              </p:cNvSpPr>
              <p:nvPr/>
            </p:nvSpPr>
            <p:spPr bwMode="auto">
              <a:xfrm>
                <a:off x="3362325" y="1298575"/>
                <a:ext cx="142875" cy="146050"/>
              </a:xfrm>
              <a:custGeom>
                <a:avLst/>
                <a:gdLst/>
                <a:ahLst/>
                <a:cxnLst>
                  <a:cxn ang="0">
                    <a:pos x="131" y="277"/>
                  </a:cxn>
                  <a:cxn ang="0">
                    <a:pos x="96" y="271"/>
                  </a:cxn>
                  <a:cxn ang="0">
                    <a:pos x="62" y="257"/>
                  </a:cxn>
                  <a:cxn ang="0">
                    <a:pos x="34" y="236"/>
                  </a:cxn>
                  <a:cxn ang="0">
                    <a:pos x="13" y="206"/>
                  </a:cxn>
                  <a:cxn ang="0">
                    <a:pos x="1" y="168"/>
                  </a:cxn>
                  <a:cxn ang="0">
                    <a:pos x="0" y="139"/>
                  </a:cxn>
                  <a:cxn ang="0">
                    <a:pos x="8" y="98"/>
                  </a:cxn>
                  <a:cxn ang="0">
                    <a:pos x="27" y="61"/>
                  </a:cxn>
                  <a:cxn ang="0">
                    <a:pos x="55" y="31"/>
                  </a:cxn>
                  <a:cxn ang="0">
                    <a:pos x="91" y="10"/>
                  </a:cxn>
                  <a:cxn ang="0">
                    <a:pos x="118" y="0"/>
                  </a:cxn>
                  <a:cxn ang="0">
                    <a:pos x="128" y="1"/>
                  </a:cxn>
                  <a:cxn ang="0">
                    <a:pos x="138" y="9"/>
                  </a:cxn>
                  <a:cxn ang="0">
                    <a:pos x="146" y="14"/>
                  </a:cxn>
                  <a:cxn ang="0">
                    <a:pos x="183" y="24"/>
                  </a:cxn>
                  <a:cxn ang="0">
                    <a:pos x="214" y="41"/>
                  </a:cxn>
                  <a:cxn ang="0">
                    <a:pos x="239" y="63"/>
                  </a:cxn>
                  <a:cxn ang="0">
                    <a:pos x="257" y="90"/>
                  </a:cxn>
                  <a:cxn ang="0">
                    <a:pos x="268" y="122"/>
                  </a:cxn>
                  <a:cxn ang="0">
                    <a:pos x="271" y="145"/>
                  </a:cxn>
                  <a:cxn ang="0">
                    <a:pos x="268" y="179"/>
                  </a:cxn>
                  <a:cxn ang="0">
                    <a:pos x="255" y="212"/>
                  </a:cxn>
                  <a:cxn ang="0">
                    <a:pos x="236" y="241"/>
                  </a:cxn>
                  <a:cxn ang="0">
                    <a:pos x="209" y="263"/>
                  </a:cxn>
                  <a:cxn ang="0">
                    <a:pos x="174" y="275"/>
                  </a:cxn>
                  <a:cxn ang="0">
                    <a:pos x="144" y="277"/>
                  </a:cxn>
                  <a:cxn ang="0">
                    <a:pos x="101" y="48"/>
                  </a:cxn>
                  <a:cxn ang="0">
                    <a:pos x="62" y="79"/>
                  </a:cxn>
                  <a:cxn ang="0">
                    <a:pos x="48" y="100"/>
                  </a:cxn>
                  <a:cxn ang="0">
                    <a:pos x="38" y="126"/>
                  </a:cxn>
                  <a:cxn ang="0">
                    <a:pos x="37" y="153"/>
                  </a:cxn>
                  <a:cxn ang="0">
                    <a:pos x="41" y="172"/>
                  </a:cxn>
                  <a:cxn ang="0">
                    <a:pos x="52" y="194"/>
                  </a:cxn>
                  <a:cxn ang="0">
                    <a:pos x="67" y="214"/>
                  </a:cxn>
                  <a:cxn ang="0">
                    <a:pos x="88" y="229"/>
                  </a:cxn>
                  <a:cxn ang="0">
                    <a:pos x="112" y="238"/>
                  </a:cxn>
                  <a:cxn ang="0">
                    <a:pos x="139" y="241"/>
                  </a:cxn>
                  <a:cxn ang="0">
                    <a:pos x="155" y="240"/>
                  </a:cxn>
                  <a:cxn ang="0">
                    <a:pos x="171" y="236"/>
                  </a:cxn>
                  <a:cxn ang="0">
                    <a:pos x="194" y="224"/>
                  </a:cxn>
                  <a:cxn ang="0">
                    <a:pos x="213" y="208"/>
                  </a:cxn>
                  <a:cxn ang="0">
                    <a:pos x="225" y="187"/>
                  </a:cxn>
                  <a:cxn ang="0">
                    <a:pos x="233" y="163"/>
                  </a:cxn>
                  <a:cxn ang="0">
                    <a:pos x="233" y="139"/>
                  </a:cxn>
                  <a:cxn ang="0">
                    <a:pos x="228" y="121"/>
                  </a:cxn>
                  <a:cxn ang="0">
                    <a:pos x="216" y="97"/>
                  </a:cxn>
                  <a:cxn ang="0">
                    <a:pos x="199" y="78"/>
                  </a:cxn>
                  <a:cxn ang="0">
                    <a:pos x="177" y="63"/>
                  </a:cxn>
                  <a:cxn ang="0">
                    <a:pos x="150" y="53"/>
                  </a:cxn>
                  <a:cxn ang="0">
                    <a:pos x="119" y="49"/>
                  </a:cxn>
                  <a:cxn ang="0">
                    <a:pos x="112" y="47"/>
                  </a:cxn>
                </a:cxnLst>
                <a:rect l="0" t="0" r="r" b="b"/>
                <a:pathLst>
                  <a:path w="271" h="277">
                    <a:moveTo>
                      <a:pt x="144" y="277"/>
                    </a:moveTo>
                    <a:lnTo>
                      <a:pt x="144" y="277"/>
                    </a:lnTo>
                    <a:lnTo>
                      <a:pt x="131" y="277"/>
                    </a:lnTo>
                    <a:lnTo>
                      <a:pt x="120" y="276"/>
                    </a:lnTo>
                    <a:lnTo>
                      <a:pt x="108" y="274"/>
                    </a:lnTo>
                    <a:lnTo>
                      <a:pt x="96" y="271"/>
                    </a:lnTo>
                    <a:lnTo>
                      <a:pt x="85" y="267"/>
                    </a:lnTo>
                    <a:lnTo>
                      <a:pt x="73" y="263"/>
                    </a:lnTo>
                    <a:lnTo>
                      <a:pt x="62" y="257"/>
                    </a:lnTo>
                    <a:lnTo>
                      <a:pt x="53" y="251"/>
                    </a:lnTo>
                    <a:lnTo>
                      <a:pt x="42" y="244"/>
                    </a:lnTo>
                    <a:lnTo>
                      <a:pt x="34" y="236"/>
                    </a:lnTo>
                    <a:lnTo>
                      <a:pt x="26" y="226"/>
                    </a:lnTo>
                    <a:lnTo>
                      <a:pt x="19" y="217"/>
                    </a:lnTo>
                    <a:lnTo>
                      <a:pt x="13" y="206"/>
                    </a:lnTo>
                    <a:lnTo>
                      <a:pt x="7" y="194"/>
                    </a:lnTo>
                    <a:lnTo>
                      <a:pt x="3" y="181"/>
                    </a:lnTo>
                    <a:lnTo>
                      <a:pt x="1" y="168"/>
                    </a:lnTo>
                    <a:lnTo>
                      <a:pt x="1" y="168"/>
                    </a:lnTo>
                    <a:lnTo>
                      <a:pt x="0" y="153"/>
                    </a:lnTo>
                    <a:lnTo>
                      <a:pt x="0" y="139"/>
                    </a:lnTo>
                    <a:lnTo>
                      <a:pt x="1" y="125"/>
                    </a:lnTo>
                    <a:lnTo>
                      <a:pt x="4" y="112"/>
                    </a:lnTo>
                    <a:lnTo>
                      <a:pt x="8" y="98"/>
                    </a:lnTo>
                    <a:lnTo>
                      <a:pt x="14" y="86"/>
                    </a:lnTo>
                    <a:lnTo>
                      <a:pt x="20" y="74"/>
                    </a:lnTo>
                    <a:lnTo>
                      <a:pt x="27" y="61"/>
                    </a:lnTo>
                    <a:lnTo>
                      <a:pt x="35" y="51"/>
                    </a:lnTo>
                    <a:lnTo>
                      <a:pt x="45" y="41"/>
                    </a:lnTo>
                    <a:lnTo>
                      <a:pt x="55" y="31"/>
                    </a:lnTo>
                    <a:lnTo>
                      <a:pt x="66" y="23"/>
                    </a:lnTo>
                    <a:lnTo>
                      <a:pt x="78" y="16"/>
                    </a:lnTo>
                    <a:lnTo>
                      <a:pt x="91" y="10"/>
                    </a:lnTo>
                    <a:lnTo>
                      <a:pt x="103" y="4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8" y="1"/>
                    </a:lnTo>
                    <a:lnTo>
                      <a:pt x="132" y="2"/>
                    </a:lnTo>
                    <a:lnTo>
                      <a:pt x="135" y="5"/>
                    </a:lnTo>
                    <a:lnTo>
                      <a:pt x="138" y="9"/>
                    </a:lnTo>
                    <a:lnTo>
                      <a:pt x="141" y="13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58" y="17"/>
                    </a:lnTo>
                    <a:lnTo>
                      <a:pt x="171" y="20"/>
                    </a:lnTo>
                    <a:lnTo>
                      <a:pt x="183" y="24"/>
                    </a:lnTo>
                    <a:lnTo>
                      <a:pt x="193" y="29"/>
                    </a:lnTo>
                    <a:lnTo>
                      <a:pt x="204" y="34"/>
                    </a:lnTo>
                    <a:lnTo>
                      <a:pt x="214" y="41"/>
                    </a:lnTo>
                    <a:lnTo>
                      <a:pt x="223" y="48"/>
                    </a:lnTo>
                    <a:lnTo>
                      <a:pt x="232" y="55"/>
                    </a:lnTo>
                    <a:lnTo>
                      <a:pt x="239" y="63"/>
                    </a:lnTo>
                    <a:lnTo>
                      <a:pt x="246" y="72"/>
                    </a:lnTo>
                    <a:lnTo>
                      <a:pt x="252" y="81"/>
                    </a:lnTo>
                    <a:lnTo>
                      <a:pt x="257" y="90"/>
                    </a:lnTo>
                    <a:lnTo>
                      <a:pt x="261" y="100"/>
                    </a:lnTo>
                    <a:lnTo>
                      <a:pt x="266" y="111"/>
                    </a:lnTo>
                    <a:lnTo>
                      <a:pt x="268" y="122"/>
                    </a:lnTo>
                    <a:lnTo>
                      <a:pt x="270" y="134"/>
                    </a:lnTo>
                    <a:lnTo>
                      <a:pt x="270" y="134"/>
                    </a:lnTo>
                    <a:lnTo>
                      <a:pt x="271" y="145"/>
                    </a:lnTo>
                    <a:lnTo>
                      <a:pt x="271" y="156"/>
                    </a:lnTo>
                    <a:lnTo>
                      <a:pt x="270" y="168"/>
                    </a:lnTo>
                    <a:lnTo>
                      <a:pt x="268" y="179"/>
                    </a:lnTo>
                    <a:lnTo>
                      <a:pt x="265" y="190"/>
                    </a:lnTo>
                    <a:lnTo>
                      <a:pt x="260" y="202"/>
                    </a:lnTo>
                    <a:lnTo>
                      <a:pt x="255" y="212"/>
                    </a:lnTo>
                    <a:lnTo>
                      <a:pt x="250" y="222"/>
                    </a:lnTo>
                    <a:lnTo>
                      <a:pt x="243" y="232"/>
                    </a:lnTo>
                    <a:lnTo>
                      <a:pt x="236" y="241"/>
                    </a:lnTo>
                    <a:lnTo>
                      <a:pt x="227" y="249"/>
                    </a:lnTo>
                    <a:lnTo>
                      <a:pt x="218" y="256"/>
                    </a:lnTo>
                    <a:lnTo>
                      <a:pt x="209" y="263"/>
                    </a:lnTo>
                    <a:lnTo>
                      <a:pt x="197" y="268"/>
                    </a:lnTo>
                    <a:lnTo>
                      <a:pt x="186" y="272"/>
                    </a:lnTo>
                    <a:lnTo>
                      <a:pt x="174" y="275"/>
                    </a:lnTo>
                    <a:lnTo>
                      <a:pt x="174" y="275"/>
                    </a:lnTo>
                    <a:lnTo>
                      <a:pt x="159" y="277"/>
                    </a:lnTo>
                    <a:lnTo>
                      <a:pt x="144" y="277"/>
                    </a:lnTo>
                    <a:lnTo>
                      <a:pt x="144" y="277"/>
                    </a:lnTo>
                    <a:close/>
                    <a:moveTo>
                      <a:pt x="101" y="48"/>
                    </a:moveTo>
                    <a:lnTo>
                      <a:pt x="101" y="48"/>
                    </a:lnTo>
                    <a:lnTo>
                      <a:pt x="87" y="56"/>
                    </a:lnTo>
                    <a:lnTo>
                      <a:pt x="73" y="66"/>
                    </a:lnTo>
                    <a:lnTo>
                      <a:pt x="62" y="79"/>
                    </a:lnTo>
                    <a:lnTo>
                      <a:pt x="57" y="86"/>
                    </a:lnTo>
                    <a:lnTo>
                      <a:pt x="52" y="93"/>
                    </a:lnTo>
                    <a:lnTo>
                      <a:pt x="48" y="100"/>
                    </a:lnTo>
                    <a:lnTo>
                      <a:pt x="44" y="109"/>
                    </a:lnTo>
                    <a:lnTo>
                      <a:pt x="40" y="117"/>
                    </a:lnTo>
                    <a:lnTo>
                      <a:pt x="38" y="126"/>
                    </a:lnTo>
                    <a:lnTo>
                      <a:pt x="37" y="135"/>
                    </a:lnTo>
                    <a:lnTo>
                      <a:pt x="36" y="144"/>
                    </a:lnTo>
                    <a:lnTo>
                      <a:pt x="37" y="153"/>
                    </a:lnTo>
                    <a:lnTo>
                      <a:pt x="38" y="163"/>
                    </a:lnTo>
                    <a:lnTo>
                      <a:pt x="38" y="163"/>
                    </a:lnTo>
                    <a:lnTo>
                      <a:pt x="41" y="172"/>
                    </a:lnTo>
                    <a:lnTo>
                      <a:pt x="44" y="180"/>
                    </a:lnTo>
                    <a:lnTo>
                      <a:pt x="48" y="187"/>
                    </a:lnTo>
                    <a:lnTo>
                      <a:pt x="52" y="194"/>
                    </a:lnTo>
                    <a:lnTo>
                      <a:pt x="56" y="202"/>
                    </a:lnTo>
                    <a:lnTo>
                      <a:pt x="62" y="208"/>
                    </a:lnTo>
                    <a:lnTo>
                      <a:pt x="67" y="214"/>
                    </a:lnTo>
                    <a:lnTo>
                      <a:pt x="73" y="219"/>
                    </a:lnTo>
                    <a:lnTo>
                      <a:pt x="81" y="224"/>
                    </a:lnTo>
                    <a:lnTo>
                      <a:pt x="88" y="229"/>
                    </a:lnTo>
                    <a:lnTo>
                      <a:pt x="95" y="232"/>
                    </a:lnTo>
                    <a:lnTo>
                      <a:pt x="103" y="235"/>
                    </a:lnTo>
                    <a:lnTo>
                      <a:pt x="112" y="238"/>
                    </a:lnTo>
                    <a:lnTo>
                      <a:pt x="121" y="239"/>
                    </a:lnTo>
                    <a:lnTo>
                      <a:pt x="129" y="241"/>
                    </a:lnTo>
                    <a:lnTo>
                      <a:pt x="139" y="241"/>
                    </a:lnTo>
                    <a:lnTo>
                      <a:pt x="139" y="241"/>
                    </a:lnTo>
                    <a:lnTo>
                      <a:pt x="147" y="241"/>
                    </a:lnTo>
                    <a:lnTo>
                      <a:pt x="155" y="240"/>
                    </a:lnTo>
                    <a:lnTo>
                      <a:pt x="163" y="238"/>
                    </a:lnTo>
                    <a:lnTo>
                      <a:pt x="171" y="236"/>
                    </a:lnTo>
                    <a:lnTo>
                      <a:pt x="171" y="236"/>
                    </a:lnTo>
                    <a:lnTo>
                      <a:pt x="179" y="233"/>
                    </a:lnTo>
                    <a:lnTo>
                      <a:pt x="187" y="229"/>
                    </a:lnTo>
                    <a:lnTo>
                      <a:pt x="194" y="224"/>
                    </a:lnTo>
                    <a:lnTo>
                      <a:pt x="201" y="219"/>
                    </a:lnTo>
                    <a:lnTo>
                      <a:pt x="207" y="214"/>
                    </a:lnTo>
                    <a:lnTo>
                      <a:pt x="213" y="208"/>
                    </a:lnTo>
                    <a:lnTo>
                      <a:pt x="217" y="202"/>
                    </a:lnTo>
                    <a:lnTo>
                      <a:pt x="222" y="194"/>
                    </a:lnTo>
                    <a:lnTo>
                      <a:pt x="225" y="187"/>
                    </a:lnTo>
                    <a:lnTo>
                      <a:pt x="228" y="180"/>
                    </a:lnTo>
                    <a:lnTo>
                      <a:pt x="230" y="172"/>
                    </a:lnTo>
                    <a:lnTo>
                      <a:pt x="233" y="163"/>
                    </a:lnTo>
                    <a:lnTo>
                      <a:pt x="234" y="155"/>
                    </a:lnTo>
                    <a:lnTo>
                      <a:pt x="234" y="147"/>
                    </a:lnTo>
                    <a:lnTo>
                      <a:pt x="233" y="139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28" y="121"/>
                    </a:lnTo>
                    <a:lnTo>
                      <a:pt x="225" y="113"/>
                    </a:lnTo>
                    <a:lnTo>
                      <a:pt x="221" y="105"/>
                    </a:lnTo>
                    <a:lnTo>
                      <a:pt x="216" y="97"/>
                    </a:lnTo>
                    <a:lnTo>
                      <a:pt x="212" y="90"/>
                    </a:lnTo>
                    <a:lnTo>
                      <a:pt x="206" y="84"/>
                    </a:lnTo>
                    <a:lnTo>
                      <a:pt x="199" y="78"/>
                    </a:lnTo>
                    <a:lnTo>
                      <a:pt x="192" y="73"/>
                    </a:lnTo>
                    <a:lnTo>
                      <a:pt x="185" y="67"/>
                    </a:lnTo>
                    <a:lnTo>
                      <a:pt x="177" y="63"/>
                    </a:lnTo>
                    <a:lnTo>
                      <a:pt x="168" y="59"/>
                    </a:lnTo>
                    <a:lnTo>
                      <a:pt x="160" y="56"/>
                    </a:lnTo>
                    <a:lnTo>
                      <a:pt x="150" y="53"/>
                    </a:lnTo>
                    <a:lnTo>
                      <a:pt x="141" y="51"/>
                    </a:lnTo>
                    <a:lnTo>
                      <a:pt x="129" y="50"/>
                    </a:lnTo>
                    <a:lnTo>
                      <a:pt x="119" y="49"/>
                    </a:lnTo>
                    <a:lnTo>
                      <a:pt x="119" y="49"/>
                    </a:lnTo>
                    <a:lnTo>
                      <a:pt x="115" y="49"/>
                    </a:lnTo>
                    <a:lnTo>
                      <a:pt x="112" y="47"/>
                    </a:lnTo>
                    <a:lnTo>
                      <a:pt x="107" y="45"/>
                    </a:lnTo>
                    <a:lnTo>
                      <a:pt x="101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1" name="chenying0907 926"/>
              <p:cNvSpPr>
                <a:spLocks noEditPoints="1"/>
              </p:cNvSpPr>
              <p:nvPr/>
            </p:nvSpPr>
            <p:spPr bwMode="auto">
              <a:xfrm>
                <a:off x="3282950" y="1227138"/>
                <a:ext cx="644525" cy="642938"/>
              </a:xfrm>
              <a:custGeom>
                <a:avLst/>
                <a:gdLst/>
                <a:ahLst/>
                <a:cxnLst>
                  <a:cxn ang="0">
                    <a:pos x="653" y="1206"/>
                  </a:cxn>
                  <a:cxn ang="0">
                    <a:pos x="563" y="1160"/>
                  </a:cxn>
                  <a:cxn ang="0">
                    <a:pos x="550" y="1153"/>
                  </a:cxn>
                  <a:cxn ang="0">
                    <a:pos x="236" y="832"/>
                  </a:cxn>
                  <a:cxn ang="0">
                    <a:pos x="143" y="731"/>
                  </a:cxn>
                  <a:cxn ang="0">
                    <a:pos x="77" y="679"/>
                  </a:cxn>
                  <a:cxn ang="0">
                    <a:pos x="72" y="657"/>
                  </a:cxn>
                  <a:cxn ang="0">
                    <a:pos x="40" y="570"/>
                  </a:cxn>
                  <a:cxn ang="0">
                    <a:pos x="11" y="425"/>
                  </a:cxn>
                  <a:cxn ang="0">
                    <a:pos x="1" y="212"/>
                  </a:cxn>
                  <a:cxn ang="0">
                    <a:pos x="10" y="196"/>
                  </a:cxn>
                  <a:cxn ang="0">
                    <a:pos x="19" y="182"/>
                  </a:cxn>
                  <a:cxn ang="0">
                    <a:pos x="110" y="81"/>
                  </a:cxn>
                  <a:cxn ang="0">
                    <a:pos x="210" y="10"/>
                  </a:cxn>
                  <a:cxn ang="0">
                    <a:pos x="228" y="8"/>
                  </a:cxn>
                  <a:cxn ang="0">
                    <a:pos x="242" y="2"/>
                  </a:cxn>
                  <a:cxn ang="0">
                    <a:pos x="419" y="2"/>
                  </a:cxn>
                  <a:cxn ang="0">
                    <a:pos x="599" y="26"/>
                  </a:cxn>
                  <a:cxn ang="0">
                    <a:pos x="638" y="36"/>
                  </a:cxn>
                  <a:cxn ang="0">
                    <a:pos x="656" y="46"/>
                  </a:cxn>
                  <a:cxn ang="0">
                    <a:pos x="887" y="256"/>
                  </a:cxn>
                  <a:cxn ang="0">
                    <a:pos x="1107" y="475"/>
                  </a:cxn>
                  <a:cxn ang="0">
                    <a:pos x="1167" y="525"/>
                  </a:cxn>
                  <a:cxn ang="0">
                    <a:pos x="1185" y="553"/>
                  </a:cxn>
                  <a:cxn ang="0">
                    <a:pos x="1215" y="644"/>
                  </a:cxn>
                  <a:cxn ang="0">
                    <a:pos x="1218" y="725"/>
                  </a:cxn>
                  <a:cxn ang="0">
                    <a:pos x="1194" y="798"/>
                  </a:cxn>
                  <a:cxn ang="0">
                    <a:pos x="1193" y="817"/>
                  </a:cxn>
                  <a:cxn ang="0">
                    <a:pos x="1109" y="909"/>
                  </a:cxn>
                  <a:cxn ang="0">
                    <a:pos x="862" y="1146"/>
                  </a:cxn>
                  <a:cxn ang="0">
                    <a:pos x="853" y="1157"/>
                  </a:cxn>
                  <a:cxn ang="0">
                    <a:pos x="761" y="1206"/>
                  </a:cxn>
                  <a:cxn ang="0">
                    <a:pos x="231" y="43"/>
                  </a:cxn>
                  <a:cxn ang="0">
                    <a:pos x="137" y="108"/>
                  </a:cxn>
                  <a:cxn ang="0">
                    <a:pos x="54" y="198"/>
                  </a:cxn>
                  <a:cxn ang="0">
                    <a:pos x="40" y="216"/>
                  </a:cxn>
                  <a:cxn ang="0">
                    <a:pos x="45" y="400"/>
                  </a:cxn>
                  <a:cxn ang="0">
                    <a:pos x="68" y="529"/>
                  </a:cxn>
                  <a:cxn ang="0">
                    <a:pos x="105" y="637"/>
                  </a:cxn>
                  <a:cxn ang="0">
                    <a:pos x="112" y="658"/>
                  </a:cxn>
                  <a:cxn ang="0">
                    <a:pos x="181" y="718"/>
                  </a:cxn>
                  <a:cxn ang="0">
                    <a:pos x="294" y="841"/>
                  </a:cxn>
                  <a:cxn ang="0">
                    <a:pos x="585" y="1129"/>
                  </a:cxn>
                  <a:cxn ang="0">
                    <a:pos x="633" y="1159"/>
                  </a:cxn>
                  <a:cxn ang="0">
                    <a:pos x="706" y="1177"/>
                  </a:cxn>
                  <a:cxn ang="0">
                    <a:pos x="765" y="1165"/>
                  </a:cxn>
                  <a:cxn ang="0">
                    <a:pos x="823" y="1131"/>
                  </a:cxn>
                  <a:cxn ang="0">
                    <a:pos x="865" y="1090"/>
                  </a:cxn>
                  <a:cxn ang="0">
                    <a:pos x="1140" y="817"/>
                  </a:cxn>
                  <a:cxn ang="0">
                    <a:pos x="1147" y="803"/>
                  </a:cxn>
                  <a:cxn ang="0">
                    <a:pos x="1177" y="736"/>
                  </a:cxn>
                  <a:cxn ang="0">
                    <a:pos x="1179" y="657"/>
                  </a:cxn>
                  <a:cxn ang="0">
                    <a:pos x="1148" y="564"/>
                  </a:cxn>
                  <a:cxn ang="0">
                    <a:pos x="1140" y="556"/>
                  </a:cxn>
                  <a:cxn ang="0">
                    <a:pos x="894" y="335"/>
                  </a:cxn>
                  <a:cxn ang="0">
                    <a:pos x="627" y="72"/>
                  </a:cxn>
                  <a:cxn ang="0">
                    <a:pos x="558" y="57"/>
                  </a:cxn>
                  <a:cxn ang="0">
                    <a:pos x="377" y="39"/>
                  </a:cxn>
                  <a:cxn ang="0">
                    <a:pos x="236" y="40"/>
                  </a:cxn>
                </a:cxnLst>
                <a:rect l="0" t="0" r="r" b="b"/>
                <a:pathLst>
                  <a:path w="1220" h="1215">
                    <a:moveTo>
                      <a:pt x="706" y="1215"/>
                    </a:moveTo>
                    <a:lnTo>
                      <a:pt x="706" y="1215"/>
                    </a:lnTo>
                    <a:lnTo>
                      <a:pt x="688" y="1214"/>
                    </a:lnTo>
                    <a:lnTo>
                      <a:pt x="671" y="1211"/>
                    </a:lnTo>
                    <a:lnTo>
                      <a:pt x="653" y="1206"/>
                    </a:lnTo>
                    <a:lnTo>
                      <a:pt x="636" y="1200"/>
                    </a:lnTo>
                    <a:lnTo>
                      <a:pt x="617" y="1193"/>
                    </a:lnTo>
                    <a:lnTo>
                      <a:pt x="599" y="1184"/>
                    </a:lnTo>
                    <a:lnTo>
                      <a:pt x="581" y="1172"/>
                    </a:lnTo>
                    <a:lnTo>
                      <a:pt x="563" y="1160"/>
                    </a:lnTo>
                    <a:lnTo>
                      <a:pt x="561" y="1158"/>
                    </a:lnTo>
                    <a:lnTo>
                      <a:pt x="558" y="1158"/>
                    </a:lnTo>
                    <a:lnTo>
                      <a:pt x="558" y="1158"/>
                    </a:lnTo>
                    <a:lnTo>
                      <a:pt x="554" y="1156"/>
                    </a:lnTo>
                    <a:lnTo>
                      <a:pt x="550" y="1153"/>
                    </a:lnTo>
                    <a:lnTo>
                      <a:pt x="307" y="910"/>
                    </a:lnTo>
                    <a:lnTo>
                      <a:pt x="307" y="910"/>
                    </a:lnTo>
                    <a:lnTo>
                      <a:pt x="290" y="891"/>
                    </a:lnTo>
                    <a:lnTo>
                      <a:pt x="271" y="872"/>
                    </a:lnTo>
                    <a:lnTo>
                      <a:pt x="236" y="832"/>
                    </a:lnTo>
                    <a:lnTo>
                      <a:pt x="236" y="832"/>
                    </a:lnTo>
                    <a:lnTo>
                      <a:pt x="200" y="790"/>
                    </a:lnTo>
                    <a:lnTo>
                      <a:pt x="181" y="771"/>
                    </a:lnTo>
                    <a:lnTo>
                      <a:pt x="163" y="751"/>
                    </a:lnTo>
                    <a:lnTo>
                      <a:pt x="143" y="731"/>
                    </a:lnTo>
                    <a:lnTo>
                      <a:pt x="123" y="714"/>
                    </a:lnTo>
                    <a:lnTo>
                      <a:pt x="102" y="697"/>
                    </a:lnTo>
                    <a:lnTo>
                      <a:pt x="80" y="682"/>
                    </a:lnTo>
                    <a:lnTo>
                      <a:pt x="80" y="682"/>
                    </a:lnTo>
                    <a:lnTo>
                      <a:pt x="77" y="679"/>
                    </a:lnTo>
                    <a:lnTo>
                      <a:pt x="74" y="677"/>
                    </a:lnTo>
                    <a:lnTo>
                      <a:pt x="72" y="670"/>
                    </a:lnTo>
                    <a:lnTo>
                      <a:pt x="71" y="665"/>
                    </a:lnTo>
                    <a:lnTo>
                      <a:pt x="71" y="661"/>
                    </a:lnTo>
                    <a:lnTo>
                      <a:pt x="72" y="657"/>
                    </a:lnTo>
                    <a:lnTo>
                      <a:pt x="71" y="654"/>
                    </a:lnTo>
                    <a:lnTo>
                      <a:pt x="71" y="654"/>
                    </a:lnTo>
                    <a:lnTo>
                      <a:pt x="59" y="626"/>
                    </a:lnTo>
                    <a:lnTo>
                      <a:pt x="49" y="598"/>
                    </a:lnTo>
                    <a:lnTo>
                      <a:pt x="40" y="570"/>
                    </a:lnTo>
                    <a:lnTo>
                      <a:pt x="32" y="541"/>
                    </a:lnTo>
                    <a:lnTo>
                      <a:pt x="25" y="512"/>
                    </a:lnTo>
                    <a:lnTo>
                      <a:pt x="19" y="483"/>
                    </a:lnTo>
                    <a:lnTo>
                      <a:pt x="15" y="453"/>
                    </a:lnTo>
                    <a:lnTo>
                      <a:pt x="11" y="425"/>
                    </a:lnTo>
                    <a:lnTo>
                      <a:pt x="7" y="396"/>
                    </a:lnTo>
                    <a:lnTo>
                      <a:pt x="4" y="368"/>
                    </a:lnTo>
                    <a:lnTo>
                      <a:pt x="1" y="312"/>
                    </a:lnTo>
                    <a:lnTo>
                      <a:pt x="0" y="259"/>
                    </a:lnTo>
                    <a:lnTo>
                      <a:pt x="1" y="212"/>
                    </a:lnTo>
                    <a:lnTo>
                      <a:pt x="1" y="212"/>
                    </a:lnTo>
                    <a:lnTo>
                      <a:pt x="1" y="207"/>
                    </a:lnTo>
                    <a:lnTo>
                      <a:pt x="3" y="202"/>
                    </a:lnTo>
                    <a:lnTo>
                      <a:pt x="6" y="198"/>
                    </a:lnTo>
                    <a:lnTo>
                      <a:pt x="10" y="196"/>
                    </a:lnTo>
                    <a:lnTo>
                      <a:pt x="14" y="193"/>
                    </a:lnTo>
                    <a:lnTo>
                      <a:pt x="16" y="188"/>
                    </a:lnTo>
                    <a:lnTo>
                      <a:pt x="16" y="188"/>
                    </a:lnTo>
                    <a:lnTo>
                      <a:pt x="17" y="185"/>
                    </a:lnTo>
                    <a:lnTo>
                      <a:pt x="19" y="182"/>
                    </a:lnTo>
                    <a:lnTo>
                      <a:pt x="19" y="182"/>
                    </a:lnTo>
                    <a:lnTo>
                      <a:pt x="41" y="154"/>
                    </a:lnTo>
                    <a:lnTo>
                      <a:pt x="63" y="127"/>
                    </a:lnTo>
                    <a:lnTo>
                      <a:pt x="86" y="103"/>
                    </a:lnTo>
                    <a:lnTo>
                      <a:pt x="110" y="81"/>
                    </a:lnTo>
                    <a:lnTo>
                      <a:pt x="135" y="60"/>
                    </a:lnTo>
                    <a:lnTo>
                      <a:pt x="159" y="41"/>
                    </a:lnTo>
                    <a:lnTo>
                      <a:pt x="185" y="25"/>
                    </a:lnTo>
                    <a:lnTo>
                      <a:pt x="210" y="10"/>
                    </a:lnTo>
                    <a:lnTo>
                      <a:pt x="210" y="10"/>
                    </a:lnTo>
                    <a:lnTo>
                      <a:pt x="215" y="8"/>
                    </a:lnTo>
                    <a:lnTo>
                      <a:pt x="219" y="7"/>
                    </a:lnTo>
                    <a:lnTo>
                      <a:pt x="219" y="7"/>
                    </a:lnTo>
                    <a:lnTo>
                      <a:pt x="222" y="8"/>
                    </a:lnTo>
                    <a:lnTo>
                      <a:pt x="228" y="8"/>
                    </a:lnTo>
                    <a:lnTo>
                      <a:pt x="232" y="5"/>
                    </a:lnTo>
                    <a:lnTo>
                      <a:pt x="232" y="5"/>
                    </a:lnTo>
                    <a:lnTo>
                      <a:pt x="236" y="3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91" y="0"/>
                    </a:lnTo>
                    <a:lnTo>
                      <a:pt x="335" y="0"/>
                    </a:lnTo>
                    <a:lnTo>
                      <a:pt x="335" y="0"/>
                    </a:lnTo>
                    <a:lnTo>
                      <a:pt x="377" y="0"/>
                    </a:lnTo>
                    <a:lnTo>
                      <a:pt x="419" y="2"/>
                    </a:lnTo>
                    <a:lnTo>
                      <a:pt x="458" y="5"/>
                    </a:lnTo>
                    <a:lnTo>
                      <a:pt x="495" y="8"/>
                    </a:lnTo>
                    <a:lnTo>
                      <a:pt x="531" y="13"/>
                    </a:lnTo>
                    <a:lnTo>
                      <a:pt x="566" y="20"/>
                    </a:lnTo>
                    <a:lnTo>
                      <a:pt x="599" y="26"/>
                    </a:lnTo>
                    <a:lnTo>
                      <a:pt x="631" y="34"/>
                    </a:lnTo>
                    <a:lnTo>
                      <a:pt x="631" y="34"/>
                    </a:lnTo>
                    <a:lnTo>
                      <a:pt x="634" y="35"/>
                    </a:lnTo>
                    <a:lnTo>
                      <a:pt x="636" y="36"/>
                    </a:lnTo>
                    <a:lnTo>
                      <a:pt x="638" y="36"/>
                    </a:lnTo>
                    <a:lnTo>
                      <a:pt x="638" y="36"/>
                    </a:lnTo>
                    <a:lnTo>
                      <a:pt x="642" y="36"/>
                    </a:lnTo>
                    <a:lnTo>
                      <a:pt x="646" y="38"/>
                    </a:lnTo>
                    <a:lnTo>
                      <a:pt x="656" y="46"/>
                    </a:lnTo>
                    <a:lnTo>
                      <a:pt x="656" y="46"/>
                    </a:lnTo>
                    <a:lnTo>
                      <a:pt x="697" y="80"/>
                    </a:lnTo>
                    <a:lnTo>
                      <a:pt x="736" y="114"/>
                    </a:lnTo>
                    <a:lnTo>
                      <a:pt x="775" y="149"/>
                    </a:lnTo>
                    <a:lnTo>
                      <a:pt x="812" y="184"/>
                    </a:lnTo>
                    <a:lnTo>
                      <a:pt x="887" y="256"/>
                    </a:lnTo>
                    <a:lnTo>
                      <a:pt x="958" y="328"/>
                    </a:lnTo>
                    <a:lnTo>
                      <a:pt x="958" y="328"/>
                    </a:lnTo>
                    <a:lnTo>
                      <a:pt x="1008" y="379"/>
                    </a:lnTo>
                    <a:lnTo>
                      <a:pt x="1057" y="428"/>
                    </a:lnTo>
                    <a:lnTo>
                      <a:pt x="1107" y="475"/>
                    </a:lnTo>
                    <a:lnTo>
                      <a:pt x="1156" y="521"/>
                    </a:lnTo>
                    <a:lnTo>
                      <a:pt x="1159" y="524"/>
                    </a:lnTo>
                    <a:lnTo>
                      <a:pt x="1163" y="524"/>
                    </a:lnTo>
                    <a:lnTo>
                      <a:pt x="1163" y="524"/>
                    </a:lnTo>
                    <a:lnTo>
                      <a:pt x="1167" y="525"/>
                    </a:lnTo>
                    <a:lnTo>
                      <a:pt x="1171" y="527"/>
                    </a:lnTo>
                    <a:lnTo>
                      <a:pt x="1173" y="529"/>
                    </a:lnTo>
                    <a:lnTo>
                      <a:pt x="1175" y="533"/>
                    </a:lnTo>
                    <a:lnTo>
                      <a:pt x="1175" y="533"/>
                    </a:lnTo>
                    <a:lnTo>
                      <a:pt x="1185" y="553"/>
                    </a:lnTo>
                    <a:lnTo>
                      <a:pt x="1193" y="571"/>
                    </a:lnTo>
                    <a:lnTo>
                      <a:pt x="1201" y="590"/>
                    </a:lnTo>
                    <a:lnTo>
                      <a:pt x="1207" y="607"/>
                    </a:lnTo>
                    <a:lnTo>
                      <a:pt x="1211" y="626"/>
                    </a:lnTo>
                    <a:lnTo>
                      <a:pt x="1215" y="644"/>
                    </a:lnTo>
                    <a:lnTo>
                      <a:pt x="1218" y="660"/>
                    </a:lnTo>
                    <a:lnTo>
                      <a:pt x="1220" y="677"/>
                    </a:lnTo>
                    <a:lnTo>
                      <a:pt x="1220" y="693"/>
                    </a:lnTo>
                    <a:lnTo>
                      <a:pt x="1220" y="710"/>
                    </a:lnTo>
                    <a:lnTo>
                      <a:pt x="1218" y="725"/>
                    </a:lnTo>
                    <a:lnTo>
                      <a:pt x="1216" y="741"/>
                    </a:lnTo>
                    <a:lnTo>
                      <a:pt x="1212" y="755"/>
                    </a:lnTo>
                    <a:lnTo>
                      <a:pt x="1208" y="771"/>
                    </a:lnTo>
                    <a:lnTo>
                      <a:pt x="1202" y="785"/>
                    </a:lnTo>
                    <a:lnTo>
                      <a:pt x="1194" y="798"/>
                    </a:lnTo>
                    <a:lnTo>
                      <a:pt x="1192" y="804"/>
                    </a:lnTo>
                    <a:lnTo>
                      <a:pt x="1193" y="809"/>
                    </a:lnTo>
                    <a:lnTo>
                      <a:pt x="1193" y="809"/>
                    </a:lnTo>
                    <a:lnTo>
                      <a:pt x="1194" y="813"/>
                    </a:lnTo>
                    <a:lnTo>
                      <a:pt x="1193" y="817"/>
                    </a:lnTo>
                    <a:lnTo>
                      <a:pt x="1191" y="821"/>
                    </a:lnTo>
                    <a:lnTo>
                      <a:pt x="1188" y="826"/>
                    </a:lnTo>
                    <a:lnTo>
                      <a:pt x="1188" y="826"/>
                    </a:lnTo>
                    <a:lnTo>
                      <a:pt x="1147" y="869"/>
                    </a:lnTo>
                    <a:lnTo>
                      <a:pt x="1109" y="909"/>
                    </a:lnTo>
                    <a:lnTo>
                      <a:pt x="1070" y="948"/>
                    </a:lnTo>
                    <a:lnTo>
                      <a:pt x="1031" y="985"/>
                    </a:lnTo>
                    <a:lnTo>
                      <a:pt x="952" y="1062"/>
                    </a:lnTo>
                    <a:lnTo>
                      <a:pt x="862" y="1146"/>
                    </a:lnTo>
                    <a:lnTo>
                      <a:pt x="862" y="1146"/>
                    </a:lnTo>
                    <a:lnTo>
                      <a:pt x="858" y="1151"/>
                    </a:lnTo>
                    <a:lnTo>
                      <a:pt x="857" y="1152"/>
                    </a:lnTo>
                    <a:lnTo>
                      <a:pt x="857" y="1152"/>
                    </a:lnTo>
                    <a:lnTo>
                      <a:pt x="853" y="1157"/>
                    </a:lnTo>
                    <a:lnTo>
                      <a:pt x="853" y="1157"/>
                    </a:lnTo>
                    <a:lnTo>
                      <a:pt x="834" y="1170"/>
                    </a:lnTo>
                    <a:lnTo>
                      <a:pt x="815" y="1182"/>
                    </a:lnTo>
                    <a:lnTo>
                      <a:pt x="798" y="1192"/>
                    </a:lnTo>
                    <a:lnTo>
                      <a:pt x="779" y="1200"/>
                    </a:lnTo>
                    <a:lnTo>
                      <a:pt x="761" y="1206"/>
                    </a:lnTo>
                    <a:lnTo>
                      <a:pt x="743" y="1211"/>
                    </a:lnTo>
                    <a:lnTo>
                      <a:pt x="724" y="1214"/>
                    </a:lnTo>
                    <a:lnTo>
                      <a:pt x="706" y="1215"/>
                    </a:lnTo>
                    <a:lnTo>
                      <a:pt x="706" y="1215"/>
                    </a:lnTo>
                    <a:close/>
                    <a:moveTo>
                      <a:pt x="231" y="43"/>
                    </a:moveTo>
                    <a:lnTo>
                      <a:pt x="231" y="43"/>
                    </a:lnTo>
                    <a:lnTo>
                      <a:pt x="206" y="57"/>
                    </a:lnTo>
                    <a:lnTo>
                      <a:pt x="182" y="72"/>
                    </a:lnTo>
                    <a:lnTo>
                      <a:pt x="159" y="90"/>
                    </a:lnTo>
                    <a:lnTo>
                      <a:pt x="137" y="108"/>
                    </a:lnTo>
                    <a:lnTo>
                      <a:pt x="114" y="129"/>
                    </a:lnTo>
                    <a:lnTo>
                      <a:pt x="93" y="151"/>
                    </a:lnTo>
                    <a:lnTo>
                      <a:pt x="73" y="175"/>
                    </a:lnTo>
                    <a:lnTo>
                      <a:pt x="54" y="198"/>
                    </a:lnTo>
                    <a:lnTo>
                      <a:pt x="54" y="198"/>
                    </a:lnTo>
                    <a:lnTo>
                      <a:pt x="50" y="202"/>
                    </a:lnTo>
                    <a:lnTo>
                      <a:pt x="46" y="205"/>
                    </a:lnTo>
                    <a:lnTo>
                      <a:pt x="40" y="208"/>
                    </a:lnTo>
                    <a:lnTo>
                      <a:pt x="40" y="216"/>
                    </a:lnTo>
                    <a:lnTo>
                      <a:pt x="40" y="216"/>
                    </a:lnTo>
                    <a:lnTo>
                      <a:pt x="39" y="280"/>
                    </a:lnTo>
                    <a:lnTo>
                      <a:pt x="40" y="311"/>
                    </a:lnTo>
                    <a:lnTo>
                      <a:pt x="41" y="342"/>
                    </a:lnTo>
                    <a:lnTo>
                      <a:pt x="43" y="371"/>
                    </a:lnTo>
                    <a:lnTo>
                      <a:pt x="45" y="400"/>
                    </a:lnTo>
                    <a:lnTo>
                      <a:pt x="49" y="427"/>
                    </a:lnTo>
                    <a:lnTo>
                      <a:pt x="52" y="453"/>
                    </a:lnTo>
                    <a:lnTo>
                      <a:pt x="56" y="479"/>
                    </a:lnTo>
                    <a:lnTo>
                      <a:pt x="61" y="504"/>
                    </a:lnTo>
                    <a:lnTo>
                      <a:pt x="68" y="529"/>
                    </a:lnTo>
                    <a:lnTo>
                      <a:pt x="74" y="552"/>
                    </a:lnTo>
                    <a:lnTo>
                      <a:pt x="80" y="574"/>
                    </a:lnTo>
                    <a:lnTo>
                      <a:pt x="88" y="596"/>
                    </a:lnTo>
                    <a:lnTo>
                      <a:pt x="96" y="618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42"/>
                    </a:lnTo>
                    <a:lnTo>
                      <a:pt x="107" y="648"/>
                    </a:lnTo>
                    <a:lnTo>
                      <a:pt x="107" y="654"/>
                    </a:lnTo>
                    <a:lnTo>
                      <a:pt x="112" y="658"/>
                    </a:lnTo>
                    <a:lnTo>
                      <a:pt x="112" y="658"/>
                    </a:lnTo>
                    <a:lnTo>
                      <a:pt x="131" y="671"/>
                    </a:lnTo>
                    <a:lnTo>
                      <a:pt x="148" y="686"/>
                    </a:lnTo>
                    <a:lnTo>
                      <a:pt x="165" y="701"/>
                    </a:lnTo>
                    <a:lnTo>
                      <a:pt x="181" y="718"/>
                    </a:lnTo>
                    <a:lnTo>
                      <a:pt x="213" y="751"/>
                    </a:lnTo>
                    <a:lnTo>
                      <a:pt x="243" y="785"/>
                    </a:lnTo>
                    <a:lnTo>
                      <a:pt x="243" y="785"/>
                    </a:lnTo>
                    <a:lnTo>
                      <a:pt x="276" y="822"/>
                    </a:lnTo>
                    <a:lnTo>
                      <a:pt x="294" y="841"/>
                    </a:lnTo>
                    <a:lnTo>
                      <a:pt x="311" y="859"/>
                    </a:lnTo>
                    <a:lnTo>
                      <a:pt x="579" y="1127"/>
                    </a:lnTo>
                    <a:lnTo>
                      <a:pt x="582" y="1128"/>
                    </a:lnTo>
                    <a:lnTo>
                      <a:pt x="582" y="1128"/>
                    </a:lnTo>
                    <a:lnTo>
                      <a:pt x="585" y="1129"/>
                    </a:lnTo>
                    <a:lnTo>
                      <a:pt x="588" y="1131"/>
                    </a:lnTo>
                    <a:lnTo>
                      <a:pt x="588" y="1131"/>
                    </a:lnTo>
                    <a:lnTo>
                      <a:pt x="604" y="1142"/>
                    </a:lnTo>
                    <a:lnTo>
                      <a:pt x="618" y="1152"/>
                    </a:lnTo>
                    <a:lnTo>
                      <a:pt x="633" y="1159"/>
                    </a:lnTo>
                    <a:lnTo>
                      <a:pt x="647" y="1165"/>
                    </a:lnTo>
                    <a:lnTo>
                      <a:pt x="662" y="1170"/>
                    </a:lnTo>
                    <a:lnTo>
                      <a:pt x="677" y="1174"/>
                    </a:lnTo>
                    <a:lnTo>
                      <a:pt x="691" y="1177"/>
                    </a:lnTo>
                    <a:lnTo>
                      <a:pt x="706" y="1177"/>
                    </a:lnTo>
                    <a:lnTo>
                      <a:pt x="706" y="1177"/>
                    </a:lnTo>
                    <a:lnTo>
                      <a:pt x="720" y="1177"/>
                    </a:lnTo>
                    <a:lnTo>
                      <a:pt x="735" y="1174"/>
                    </a:lnTo>
                    <a:lnTo>
                      <a:pt x="750" y="1170"/>
                    </a:lnTo>
                    <a:lnTo>
                      <a:pt x="765" y="1165"/>
                    </a:lnTo>
                    <a:lnTo>
                      <a:pt x="779" y="1159"/>
                    </a:lnTo>
                    <a:lnTo>
                      <a:pt x="794" y="1152"/>
                    </a:lnTo>
                    <a:lnTo>
                      <a:pt x="808" y="1142"/>
                    </a:lnTo>
                    <a:lnTo>
                      <a:pt x="823" y="1131"/>
                    </a:lnTo>
                    <a:lnTo>
                      <a:pt x="823" y="1131"/>
                    </a:lnTo>
                    <a:lnTo>
                      <a:pt x="824" y="1130"/>
                    </a:lnTo>
                    <a:lnTo>
                      <a:pt x="825" y="1130"/>
                    </a:lnTo>
                    <a:lnTo>
                      <a:pt x="826" y="1129"/>
                    </a:lnTo>
                    <a:lnTo>
                      <a:pt x="865" y="1090"/>
                    </a:lnTo>
                    <a:lnTo>
                      <a:pt x="865" y="1090"/>
                    </a:lnTo>
                    <a:lnTo>
                      <a:pt x="934" y="1017"/>
                    </a:lnTo>
                    <a:lnTo>
                      <a:pt x="1002" y="949"/>
                    </a:lnTo>
                    <a:lnTo>
                      <a:pt x="1069" y="883"/>
                    </a:lnTo>
                    <a:lnTo>
                      <a:pt x="1105" y="850"/>
                    </a:lnTo>
                    <a:lnTo>
                      <a:pt x="1140" y="817"/>
                    </a:lnTo>
                    <a:lnTo>
                      <a:pt x="1143" y="815"/>
                    </a:lnTo>
                    <a:lnTo>
                      <a:pt x="1144" y="811"/>
                    </a:lnTo>
                    <a:lnTo>
                      <a:pt x="1144" y="811"/>
                    </a:lnTo>
                    <a:lnTo>
                      <a:pt x="1145" y="807"/>
                    </a:lnTo>
                    <a:lnTo>
                      <a:pt x="1147" y="803"/>
                    </a:lnTo>
                    <a:lnTo>
                      <a:pt x="1147" y="803"/>
                    </a:lnTo>
                    <a:lnTo>
                      <a:pt x="1157" y="786"/>
                    </a:lnTo>
                    <a:lnTo>
                      <a:pt x="1165" y="770"/>
                    </a:lnTo>
                    <a:lnTo>
                      <a:pt x="1173" y="753"/>
                    </a:lnTo>
                    <a:lnTo>
                      <a:pt x="1177" y="736"/>
                    </a:lnTo>
                    <a:lnTo>
                      <a:pt x="1180" y="720"/>
                    </a:lnTo>
                    <a:lnTo>
                      <a:pt x="1182" y="703"/>
                    </a:lnTo>
                    <a:lnTo>
                      <a:pt x="1182" y="688"/>
                    </a:lnTo>
                    <a:lnTo>
                      <a:pt x="1181" y="672"/>
                    </a:lnTo>
                    <a:lnTo>
                      <a:pt x="1179" y="657"/>
                    </a:lnTo>
                    <a:lnTo>
                      <a:pt x="1176" y="642"/>
                    </a:lnTo>
                    <a:lnTo>
                      <a:pt x="1173" y="628"/>
                    </a:lnTo>
                    <a:lnTo>
                      <a:pt x="1169" y="614"/>
                    </a:lnTo>
                    <a:lnTo>
                      <a:pt x="1158" y="588"/>
                    </a:lnTo>
                    <a:lnTo>
                      <a:pt x="1148" y="564"/>
                    </a:lnTo>
                    <a:lnTo>
                      <a:pt x="1146" y="560"/>
                    </a:lnTo>
                    <a:lnTo>
                      <a:pt x="1143" y="558"/>
                    </a:lnTo>
                    <a:lnTo>
                      <a:pt x="1143" y="558"/>
                    </a:lnTo>
                    <a:lnTo>
                      <a:pt x="1140" y="556"/>
                    </a:lnTo>
                    <a:lnTo>
                      <a:pt x="1140" y="556"/>
                    </a:lnTo>
                    <a:lnTo>
                      <a:pt x="1089" y="514"/>
                    </a:lnTo>
                    <a:lnTo>
                      <a:pt x="1039" y="471"/>
                    </a:lnTo>
                    <a:lnTo>
                      <a:pt x="991" y="427"/>
                    </a:lnTo>
                    <a:lnTo>
                      <a:pt x="942" y="381"/>
                    </a:lnTo>
                    <a:lnTo>
                      <a:pt x="894" y="335"/>
                    </a:lnTo>
                    <a:lnTo>
                      <a:pt x="846" y="289"/>
                    </a:lnTo>
                    <a:lnTo>
                      <a:pt x="752" y="196"/>
                    </a:lnTo>
                    <a:lnTo>
                      <a:pt x="752" y="196"/>
                    </a:lnTo>
                    <a:lnTo>
                      <a:pt x="629" y="75"/>
                    </a:lnTo>
                    <a:lnTo>
                      <a:pt x="627" y="72"/>
                    </a:lnTo>
                    <a:lnTo>
                      <a:pt x="623" y="72"/>
                    </a:lnTo>
                    <a:lnTo>
                      <a:pt x="622" y="71"/>
                    </a:lnTo>
                    <a:lnTo>
                      <a:pt x="622" y="71"/>
                    </a:lnTo>
                    <a:lnTo>
                      <a:pt x="590" y="64"/>
                    </a:lnTo>
                    <a:lnTo>
                      <a:pt x="558" y="57"/>
                    </a:lnTo>
                    <a:lnTo>
                      <a:pt x="525" y="52"/>
                    </a:lnTo>
                    <a:lnTo>
                      <a:pt x="491" y="46"/>
                    </a:lnTo>
                    <a:lnTo>
                      <a:pt x="455" y="43"/>
                    </a:lnTo>
                    <a:lnTo>
                      <a:pt x="417" y="40"/>
                    </a:lnTo>
                    <a:lnTo>
                      <a:pt x="377" y="39"/>
                    </a:lnTo>
                    <a:lnTo>
                      <a:pt x="336" y="38"/>
                    </a:lnTo>
                    <a:lnTo>
                      <a:pt x="336" y="38"/>
                    </a:lnTo>
                    <a:lnTo>
                      <a:pt x="291" y="39"/>
                    </a:lnTo>
                    <a:lnTo>
                      <a:pt x="241" y="40"/>
                    </a:lnTo>
                    <a:lnTo>
                      <a:pt x="236" y="40"/>
                    </a:lnTo>
                    <a:lnTo>
                      <a:pt x="232" y="42"/>
                    </a:lnTo>
                    <a:lnTo>
                      <a:pt x="232" y="42"/>
                    </a:lnTo>
                    <a:lnTo>
                      <a:pt x="231" y="43"/>
                    </a:lnTo>
                    <a:lnTo>
                      <a:pt x="231" y="43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  <p:sp>
            <p:nvSpPr>
              <p:cNvPr id="142" name="chenying0907 927"/>
              <p:cNvSpPr>
                <a:spLocks noEditPoints="1"/>
              </p:cNvSpPr>
              <p:nvPr/>
            </p:nvSpPr>
            <p:spPr bwMode="auto">
              <a:xfrm>
                <a:off x="3424238" y="1154113"/>
                <a:ext cx="557213" cy="225425"/>
              </a:xfrm>
              <a:custGeom>
                <a:avLst/>
                <a:gdLst/>
                <a:ahLst/>
                <a:cxnLst>
                  <a:cxn ang="0">
                    <a:pos x="77" y="421"/>
                  </a:cxn>
                  <a:cxn ang="0">
                    <a:pos x="65" y="420"/>
                  </a:cxn>
                  <a:cxn ang="0">
                    <a:pos x="28" y="385"/>
                  </a:cxn>
                  <a:cxn ang="0">
                    <a:pos x="2" y="324"/>
                  </a:cxn>
                  <a:cxn ang="0">
                    <a:pos x="1" y="253"/>
                  </a:cxn>
                  <a:cxn ang="0">
                    <a:pos x="3" y="188"/>
                  </a:cxn>
                  <a:cxn ang="0">
                    <a:pos x="40" y="100"/>
                  </a:cxn>
                  <a:cxn ang="0">
                    <a:pos x="87" y="65"/>
                  </a:cxn>
                  <a:cxn ang="0">
                    <a:pos x="160" y="37"/>
                  </a:cxn>
                  <a:cxn ang="0">
                    <a:pos x="250" y="24"/>
                  </a:cxn>
                  <a:cxn ang="0">
                    <a:pos x="311" y="37"/>
                  </a:cxn>
                  <a:cxn ang="0">
                    <a:pos x="412" y="72"/>
                  </a:cxn>
                  <a:cxn ang="0">
                    <a:pos x="529" y="127"/>
                  </a:cxn>
                  <a:cxn ang="0">
                    <a:pos x="587" y="70"/>
                  </a:cxn>
                  <a:cxn ang="0">
                    <a:pos x="661" y="29"/>
                  </a:cxn>
                  <a:cxn ang="0">
                    <a:pos x="790" y="1"/>
                  </a:cxn>
                  <a:cxn ang="0">
                    <a:pos x="894" y="10"/>
                  </a:cxn>
                  <a:cxn ang="0">
                    <a:pos x="971" y="35"/>
                  </a:cxn>
                  <a:cxn ang="0">
                    <a:pos x="1030" y="87"/>
                  </a:cxn>
                  <a:cxn ang="0">
                    <a:pos x="1052" y="163"/>
                  </a:cxn>
                  <a:cxn ang="0">
                    <a:pos x="1025" y="252"/>
                  </a:cxn>
                  <a:cxn ang="0">
                    <a:pos x="951" y="306"/>
                  </a:cxn>
                  <a:cxn ang="0">
                    <a:pos x="871" y="326"/>
                  </a:cxn>
                  <a:cxn ang="0">
                    <a:pos x="769" y="315"/>
                  </a:cxn>
                  <a:cxn ang="0">
                    <a:pos x="623" y="246"/>
                  </a:cxn>
                  <a:cxn ang="0">
                    <a:pos x="524" y="190"/>
                  </a:cxn>
                  <a:cxn ang="0">
                    <a:pos x="479" y="259"/>
                  </a:cxn>
                  <a:cxn ang="0">
                    <a:pos x="458" y="261"/>
                  </a:cxn>
                  <a:cxn ang="0">
                    <a:pos x="451" y="244"/>
                  </a:cxn>
                  <a:cxn ang="0">
                    <a:pos x="504" y="162"/>
                  </a:cxn>
                  <a:cxn ang="0">
                    <a:pos x="394" y="95"/>
                  </a:cxn>
                  <a:cxn ang="0">
                    <a:pos x="310" y="68"/>
                  </a:cxn>
                  <a:cxn ang="0">
                    <a:pos x="213" y="57"/>
                  </a:cxn>
                  <a:cxn ang="0">
                    <a:pos x="142" y="76"/>
                  </a:cxn>
                  <a:cxn ang="0">
                    <a:pos x="89" y="99"/>
                  </a:cxn>
                  <a:cxn ang="0">
                    <a:pos x="47" y="159"/>
                  </a:cxn>
                  <a:cxn ang="0">
                    <a:pos x="30" y="231"/>
                  </a:cxn>
                  <a:cxn ang="0">
                    <a:pos x="41" y="335"/>
                  </a:cxn>
                  <a:cxn ang="0">
                    <a:pos x="65" y="372"/>
                  </a:cxn>
                  <a:cxn ang="0">
                    <a:pos x="101" y="397"/>
                  </a:cxn>
                  <a:cxn ang="0">
                    <a:pos x="117" y="394"/>
                  </a:cxn>
                  <a:cxn ang="0">
                    <a:pos x="127" y="410"/>
                  </a:cxn>
                  <a:cxn ang="0">
                    <a:pos x="112" y="425"/>
                  </a:cxn>
                  <a:cxn ang="0">
                    <a:pos x="819" y="29"/>
                  </a:cxn>
                  <a:cxn ang="0">
                    <a:pos x="736" y="41"/>
                  </a:cxn>
                  <a:cxn ang="0">
                    <a:pos x="628" y="80"/>
                  </a:cxn>
                  <a:cxn ang="0">
                    <a:pos x="550" y="152"/>
                  </a:cxn>
                  <a:cxn ang="0">
                    <a:pos x="632" y="213"/>
                  </a:cxn>
                  <a:cxn ang="0">
                    <a:pos x="723" y="264"/>
                  </a:cxn>
                  <a:cxn ang="0">
                    <a:pos x="808" y="289"/>
                  </a:cxn>
                  <a:cxn ang="0">
                    <a:pos x="922" y="285"/>
                  </a:cxn>
                  <a:cxn ang="0">
                    <a:pos x="994" y="243"/>
                  </a:cxn>
                  <a:cxn ang="0">
                    <a:pos x="1021" y="169"/>
                  </a:cxn>
                  <a:cxn ang="0">
                    <a:pos x="1014" y="119"/>
                  </a:cxn>
                  <a:cxn ang="0">
                    <a:pos x="991" y="91"/>
                  </a:cxn>
                  <a:cxn ang="0">
                    <a:pos x="938" y="55"/>
                  </a:cxn>
                  <a:cxn ang="0">
                    <a:pos x="849" y="32"/>
                  </a:cxn>
                </a:cxnLst>
                <a:rect l="0" t="0" r="r" b="b"/>
                <a:pathLst>
                  <a:path w="1052" h="426">
                    <a:moveTo>
                      <a:pt x="96" y="426"/>
                    </a:moveTo>
                    <a:lnTo>
                      <a:pt x="96" y="426"/>
                    </a:lnTo>
                    <a:lnTo>
                      <a:pt x="90" y="425"/>
                    </a:lnTo>
                    <a:lnTo>
                      <a:pt x="85" y="425"/>
                    </a:lnTo>
                    <a:lnTo>
                      <a:pt x="80" y="423"/>
                    </a:lnTo>
                    <a:lnTo>
                      <a:pt x="77" y="421"/>
                    </a:lnTo>
                    <a:lnTo>
                      <a:pt x="74" y="418"/>
                    </a:lnTo>
                    <a:lnTo>
                      <a:pt x="68" y="423"/>
                    </a:lnTo>
                    <a:lnTo>
                      <a:pt x="68" y="421"/>
                    </a:lnTo>
                    <a:lnTo>
                      <a:pt x="68" y="421"/>
                    </a:lnTo>
                    <a:lnTo>
                      <a:pt x="65" y="420"/>
                    </a:lnTo>
                    <a:lnTo>
                      <a:pt x="65" y="420"/>
                    </a:lnTo>
                    <a:lnTo>
                      <a:pt x="59" y="417"/>
                    </a:lnTo>
                    <a:lnTo>
                      <a:pt x="53" y="413"/>
                    </a:lnTo>
                    <a:lnTo>
                      <a:pt x="53" y="413"/>
                    </a:lnTo>
                    <a:lnTo>
                      <a:pt x="44" y="405"/>
                    </a:lnTo>
                    <a:lnTo>
                      <a:pt x="36" y="396"/>
                    </a:lnTo>
                    <a:lnTo>
                      <a:pt x="28" y="385"/>
                    </a:lnTo>
                    <a:lnTo>
                      <a:pt x="21" y="373"/>
                    </a:lnTo>
                    <a:lnTo>
                      <a:pt x="14" y="361"/>
                    </a:lnTo>
                    <a:lnTo>
                      <a:pt x="9" y="349"/>
                    </a:lnTo>
                    <a:lnTo>
                      <a:pt x="5" y="336"/>
                    </a:lnTo>
                    <a:lnTo>
                      <a:pt x="2" y="324"/>
                    </a:lnTo>
                    <a:lnTo>
                      <a:pt x="2" y="324"/>
                    </a:lnTo>
                    <a:lnTo>
                      <a:pt x="0" y="313"/>
                    </a:lnTo>
                    <a:lnTo>
                      <a:pt x="0" y="300"/>
                    </a:lnTo>
                    <a:lnTo>
                      <a:pt x="0" y="275"/>
                    </a:lnTo>
                    <a:lnTo>
                      <a:pt x="0" y="275"/>
                    </a:lnTo>
                    <a:lnTo>
                      <a:pt x="1" y="253"/>
                    </a:lnTo>
                    <a:lnTo>
                      <a:pt x="1" y="253"/>
                    </a:lnTo>
                    <a:lnTo>
                      <a:pt x="1" y="234"/>
                    </a:lnTo>
                    <a:lnTo>
                      <a:pt x="1" y="234"/>
                    </a:lnTo>
                    <a:lnTo>
                      <a:pt x="0" y="210"/>
                    </a:lnTo>
                    <a:lnTo>
                      <a:pt x="1" y="198"/>
                    </a:lnTo>
                    <a:lnTo>
                      <a:pt x="3" y="188"/>
                    </a:lnTo>
                    <a:lnTo>
                      <a:pt x="3" y="188"/>
                    </a:lnTo>
                    <a:lnTo>
                      <a:pt x="8" y="166"/>
                    </a:lnTo>
                    <a:lnTo>
                      <a:pt x="13" y="153"/>
                    </a:lnTo>
                    <a:lnTo>
                      <a:pt x="18" y="139"/>
                    </a:lnTo>
                    <a:lnTo>
                      <a:pt x="25" y="126"/>
                    </a:lnTo>
                    <a:lnTo>
                      <a:pt x="32" y="112"/>
                    </a:lnTo>
                    <a:lnTo>
                      <a:pt x="40" y="100"/>
                    </a:lnTo>
                    <a:lnTo>
                      <a:pt x="44" y="95"/>
                    </a:lnTo>
                    <a:lnTo>
                      <a:pt x="49" y="89"/>
                    </a:lnTo>
                    <a:lnTo>
                      <a:pt x="49" y="89"/>
                    </a:lnTo>
                    <a:lnTo>
                      <a:pt x="62" y="80"/>
                    </a:lnTo>
                    <a:lnTo>
                      <a:pt x="73" y="72"/>
                    </a:lnTo>
                    <a:lnTo>
                      <a:pt x="87" y="65"/>
                    </a:lnTo>
                    <a:lnTo>
                      <a:pt x="100" y="58"/>
                    </a:lnTo>
                    <a:lnTo>
                      <a:pt x="114" y="53"/>
                    </a:lnTo>
                    <a:lnTo>
                      <a:pt x="127" y="47"/>
                    </a:lnTo>
                    <a:lnTo>
                      <a:pt x="156" y="38"/>
                    </a:lnTo>
                    <a:lnTo>
                      <a:pt x="160" y="37"/>
                    </a:lnTo>
                    <a:lnTo>
                      <a:pt x="160" y="37"/>
                    </a:lnTo>
                    <a:lnTo>
                      <a:pt x="180" y="31"/>
                    </a:lnTo>
                    <a:lnTo>
                      <a:pt x="198" y="27"/>
                    </a:lnTo>
                    <a:lnTo>
                      <a:pt x="218" y="24"/>
                    </a:lnTo>
                    <a:lnTo>
                      <a:pt x="236" y="24"/>
                    </a:lnTo>
                    <a:lnTo>
                      <a:pt x="236" y="24"/>
                    </a:lnTo>
                    <a:lnTo>
                      <a:pt x="250" y="24"/>
                    </a:lnTo>
                    <a:lnTo>
                      <a:pt x="262" y="25"/>
                    </a:lnTo>
                    <a:lnTo>
                      <a:pt x="275" y="27"/>
                    </a:lnTo>
                    <a:lnTo>
                      <a:pt x="287" y="31"/>
                    </a:lnTo>
                    <a:lnTo>
                      <a:pt x="287" y="31"/>
                    </a:lnTo>
                    <a:lnTo>
                      <a:pt x="309" y="36"/>
                    </a:lnTo>
                    <a:lnTo>
                      <a:pt x="311" y="37"/>
                    </a:lnTo>
                    <a:lnTo>
                      <a:pt x="311" y="37"/>
                    </a:lnTo>
                    <a:lnTo>
                      <a:pt x="338" y="44"/>
                    </a:lnTo>
                    <a:lnTo>
                      <a:pt x="362" y="51"/>
                    </a:lnTo>
                    <a:lnTo>
                      <a:pt x="387" y="60"/>
                    </a:lnTo>
                    <a:lnTo>
                      <a:pt x="400" y="66"/>
                    </a:lnTo>
                    <a:lnTo>
                      <a:pt x="412" y="72"/>
                    </a:lnTo>
                    <a:lnTo>
                      <a:pt x="412" y="72"/>
                    </a:lnTo>
                    <a:lnTo>
                      <a:pt x="438" y="85"/>
                    </a:lnTo>
                    <a:lnTo>
                      <a:pt x="464" y="100"/>
                    </a:lnTo>
                    <a:lnTo>
                      <a:pt x="513" y="130"/>
                    </a:lnTo>
                    <a:lnTo>
                      <a:pt x="523" y="136"/>
                    </a:lnTo>
                    <a:lnTo>
                      <a:pt x="529" y="127"/>
                    </a:lnTo>
                    <a:lnTo>
                      <a:pt x="529" y="127"/>
                    </a:lnTo>
                    <a:lnTo>
                      <a:pt x="540" y="113"/>
                    </a:lnTo>
                    <a:lnTo>
                      <a:pt x="551" y="101"/>
                    </a:lnTo>
                    <a:lnTo>
                      <a:pt x="563" y="89"/>
                    </a:lnTo>
                    <a:lnTo>
                      <a:pt x="574" y="79"/>
                    </a:lnTo>
                    <a:lnTo>
                      <a:pt x="587" y="70"/>
                    </a:lnTo>
                    <a:lnTo>
                      <a:pt x="599" y="60"/>
                    </a:lnTo>
                    <a:lnTo>
                      <a:pt x="611" y="52"/>
                    </a:lnTo>
                    <a:lnTo>
                      <a:pt x="625" y="45"/>
                    </a:lnTo>
                    <a:lnTo>
                      <a:pt x="625" y="45"/>
                    </a:lnTo>
                    <a:lnTo>
                      <a:pt x="642" y="37"/>
                    </a:lnTo>
                    <a:lnTo>
                      <a:pt x="661" y="29"/>
                    </a:lnTo>
                    <a:lnTo>
                      <a:pt x="680" y="23"/>
                    </a:lnTo>
                    <a:lnTo>
                      <a:pt x="698" y="18"/>
                    </a:lnTo>
                    <a:lnTo>
                      <a:pt x="734" y="10"/>
                    </a:lnTo>
                    <a:lnTo>
                      <a:pt x="767" y="4"/>
                    </a:lnTo>
                    <a:lnTo>
                      <a:pt x="767" y="4"/>
                    </a:lnTo>
                    <a:lnTo>
                      <a:pt x="790" y="1"/>
                    </a:lnTo>
                    <a:lnTo>
                      <a:pt x="813" y="0"/>
                    </a:lnTo>
                    <a:lnTo>
                      <a:pt x="813" y="0"/>
                    </a:lnTo>
                    <a:lnTo>
                      <a:pt x="826" y="0"/>
                    </a:lnTo>
                    <a:lnTo>
                      <a:pt x="841" y="1"/>
                    </a:lnTo>
                    <a:lnTo>
                      <a:pt x="868" y="5"/>
                    </a:lnTo>
                    <a:lnTo>
                      <a:pt x="894" y="10"/>
                    </a:lnTo>
                    <a:lnTo>
                      <a:pt x="922" y="16"/>
                    </a:lnTo>
                    <a:lnTo>
                      <a:pt x="922" y="16"/>
                    </a:lnTo>
                    <a:lnTo>
                      <a:pt x="935" y="19"/>
                    </a:lnTo>
                    <a:lnTo>
                      <a:pt x="947" y="23"/>
                    </a:lnTo>
                    <a:lnTo>
                      <a:pt x="959" y="28"/>
                    </a:lnTo>
                    <a:lnTo>
                      <a:pt x="971" y="35"/>
                    </a:lnTo>
                    <a:lnTo>
                      <a:pt x="982" y="42"/>
                    </a:lnTo>
                    <a:lnTo>
                      <a:pt x="994" y="49"/>
                    </a:lnTo>
                    <a:lnTo>
                      <a:pt x="1004" y="57"/>
                    </a:lnTo>
                    <a:lnTo>
                      <a:pt x="1013" y="67"/>
                    </a:lnTo>
                    <a:lnTo>
                      <a:pt x="1022" y="77"/>
                    </a:lnTo>
                    <a:lnTo>
                      <a:pt x="1030" y="87"/>
                    </a:lnTo>
                    <a:lnTo>
                      <a:pt x="1037" y="99"/>
                    </a:lnTo>
                    <a:lnTo>
                      <a:pt x="1043" y="110"/>
                    </a:lnTo>
                    <a:lnTo>
                      <a:pt x="1047" y="122"/>
                    </a:lnTo>
                    <a:lnTo>
                      <a:pt x="1050" y="135"/>
                    </a:lnTo>
                    <a:lnTo>
                      <a:pt x="1052" y="148"/>
                    </a:lnTo>
                    <a:lnTo>
                      <a:pt x="1052" y="163"/>
                    </a:lnTo>
                    <a:lnTo>
                      <a:pt x="1052" y="163"/>
                    </a:lnTo>
                    <a:lnTo>
                      <a:pt x="1050" y="183"/>
                    </a:lnTo>
                    <a:lnTo>
                      <a:pt x="1047" y="203"/>
                    </a:lnTo>
                    <a:lnTo>
                      <a:pt x="1041" y="221"/>
                    </a:lnTo>
                    <a:lnTo>
                      <a:pt x="1034" y="237"/>
                    </a:lnTo>
                    <a:lnTo>
                      <a:pt x="1025" y="252"/>
                    </a:lnTo>
                    <a:lnTo>
                      <a:pt x="1014" y="264"/>
                    </a:lnTo>
                    <a:lnTo>
                      <a:pt x="1003" y="275"/>
                    </a:lnTo>
                    <a:lnTo>
                      <a:pt x="991" y="285"/>
                    </a:lnTo>
                    <a:lnTo>
                      <a:pt x="978" y="293"/>
                    </a:lnTo>
                    <a:lnTo>
                      <a:pt x="965" y="300"/>
                    </a:lnTo>
                    <a:lnTo>
                      <a:pt x="951" y="306"/>
                    </a:lnTo>
                    <a:lnTo>
                      <a:pt x="938" y="311"/>
                    </a:lnTo>
                    <a:lnTo>
                      <a:pt x="924" y="316"/>
                    </a:lnTo>
                    <a:lnTo>
                      <a:pt x="912" y="320"/>
                    </a:lnTo>
                    <a:lnTo>
                      <a:pt x="887" y="324"/>
                    </a:lnTo>
                    <a:lnTo>
                      <a:pt x="887" y="324"/>
                    </a:lnTo>
                    <a:lnTo>
                      <a:pt x="871" y="326"/>
                    </a:lnTo>
                    <a:lnTo>
                      <a:pt x="854" y="327"/>
                    </a:lnTo>
                    <a:lnTo>
                      <a:pt x="854" y="327"/>
                    </a:lnTo>
                    <a:lnTo>
                      <a:pt x="841" y="326"/>
                    </a:lnTo>
                    <a:lnTo>
                      <a:pt x="827" y="325"/>
                    </a:lnTo>
                    <a:lnTo>
                      <a:pt x="799" y="321"/>
                    </a:lnTo>
                    <a:lnTo>
                      <a:pt x="769" y="315"/>
                    </a:lnTo>
                    <a:lnTo>
                      <a:pt x="740" y="305"/>
                    </a:lnTo>
                    <a:lnTo>
                      <a:pt x="711" y="294"/>
                    </a:lnTo>
                    <a:lnTo>
                      <a:pt x="681" y="281"/>
                    </a:lnTo>
                    <a:lnTo>
                      <a:pt x="652" y="265"/>
                    </a:lnTo>
                    <a:lnTo>
                      <a:pt x="623" y="246"/>
                    </a:lnTo>
                    <a:lnTo>
                      <a:pt x="623" y="246"/>
                    </a:lnTo>
                    <a:lnTo>
                      <a:pt x="597" y="229"/>
                    </a:lnTo>
                    <a:lnTo>
                      <a:pt x="571" y="209"/>
                    </a:lnTo>
                    <a:lnTo>
                      <a:pt x="571" y="209"/>
                    </a:lnTo>
                    <a:lnTo>
                      <a:pt x="541" y="187"/>
                    </a:lnTo>
                    <a:lnTo>
                      <a:pt x="531" y="179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00" y="227"/>
                    </a:lnTo>
                    <a:lnTo>
                      <a:pt x="500" y="227"/>
                    </a:lnTo>
                    <a:lnTo>
                      <a:pt x="482" y="256"/>
                    </a:lnTo>
                    <a:lnTo>
                      <a:pt x="482" y="256"/>
                    </a:lnTo>
                    <a:lnTo>
                      <a:pt x="479" y="259"/>
                    </a:lnTo>
                    <a:lnTo>
                      <a:pt x="476" y="262"/>
                    </a:lnTo>
                    <a:lnTo>
                      <a:pt x="473" y="263"/>
                    </a:lnTo>
                    <a:lnTo>
                      <a:pt x="469" y="263"/>
                    </a:lnTo>
                    <a:lnTo>
                      <a:pt x="469" y="263"/>
                    </a:lnTo>
                    <a:lnTo>
                      <a:pt x="464" y="263"/>
                    </a:lnTo>
                    <a:lnTo>
                      <a:pt x="458" y="261"/>
                    </a:lnTo>
                    <a:lnTo>
                      <a:pt x="455" y="258"/>
                    </a:lnTo>
                    <a:lnTo>
                      <a:pt x="452" y="254"/>
                    </a:lnTo>
                    <a:lnTo>
                      <a:pt x="452" y="254"/>
                    </a:lnTo>
                    <a:lnTo>
                      <a:pt x="451" y="251"/>
                    </a:lnTo>
                    <a:lnTo>
                      <a:pt x="450" y="247"/>
                    </a:lnTo>
                    <a:lnTo>
                      <a:pt x="451" y="244"/>
                    </a:lnTo>
                    <a:lnTo>
                      <a:pt x="453" y="240"/>
                    </a:lnTo>
                    <a:lnTo>
                      <a:pt x="453" y="240"/>
                    </a:lnTo>
                    <a:lnTo>
                      <a:pt x="474" y="208"/>
                    </a:lnTo>
                    <a:lnTo>
                      <a:pt x="474" y="208"/>
                    </a:lnTo>
                    <a:lnTo>
                      <a:pt x="498" y="172"/>
                    </a:lnTo>
                    <a:lnTo>
                      <a:pt x="504" y="162"/>
                    </a:lnTo>
                    <a:lnTo>
                      <a:pt x="477" y="144"/>
                    </a:lnTo>
                    <a:lnTo>
                      <a:pt x="477" y="144"/>
                    </a:lnTo>
                    <a:lnTo>
                      <a:pt x="445" y="123"/>
                    </a:lnTo>
                    <a:lnTo>
                      <a:pt x="429" y="113"/>
                    </a:lnTo>
                    <a:lnTo>
                      <a:pt x="412" y="104"/>
                    </a:lnTo>
                    <a:lnTo>
                      <a:pt x="394" y="95"/>
                    </a:lnTo>
                    <a:lnTo>
                      <a:pt x="377" y="86"/>
                    </a:lnTo>
                    <a:lnTo>
                      <a:pt x="359" y="80"/>
                    </a:lnTo>
                    <a:lnTo>
                      <a:pt x="343" y="75"/>
                    </a:lnTo>
                    <a:lnTo>
                      <a:pt x="335" y="74"/>
                    </a:lnTo>
                    <a:lnTo>
                      <a:pt x="335" y="74"/>
                    </a:lnTo>
                    <a:lnTo>
                      <a:pt x="310" y="68"/>
                    </a:lnTo>
                    <a:lnTo>
                      <a:pt x="284" y="63"/>
                    </a:lnTo>
                    <a:lnTo>
                      <a:pt x="256" y="58"/>
                    </a:lnTo>
                    <a:lnTo>
                      <a:pt x="243" y="57"/>
                    </a:lnTo>
                    <a:lnTo>
                      <a:pt x="229" y="57"/>
                    </a:lnTo>
                    <a:lnTo>
                      <a:pt x="229" y="57"/>
                    </a:lnTo>
                    <a:lnTo>
                      <a:pt x="213" y="57"/>
                    </a:lnTo>
                    <a:lnTo>
                      <a:pt x="196" y="59"/>
                    </a:lnTo>
                    <a:lnTo>
                      <a:pt x="182" y="64"/>
                    </a:lnTo>
                    <a:lnTo>
                      <a:pt x="167" y="68"/>
                    </a:lnTo>
                    <a:lnTo>
                      <a:pt x="167" y="68"/>
                    </a:lnTo>
                    <a:lnTo>
                      <a:pt x="156" y="72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28" y="81"/>
                    </a:lnTo>
                    <a:lnTo>
                      <a:pt x="115" y="86"/>
                    </a:lnTo>
                    <a:lnTo>
                      <a:pt x="101" y="91"/>
                    </a:lnTo>
                    <a:lnTo>
                      <a:pt x="89" y="99"/>
                    </a:lnTo>
                    <a:lnTo>
                      <a:pt x="89" y="99"/>
                    </a:lnTo>
                    <a:lnTo>
                      <a:pt x="81" y="106"/>
                    </a:lnTo>
                    <a:lnTo>
                      <a:pt x="74" y="112"/>
                    </a:lnTo>
                    <a:lnTo>
                      <a:pt x="68" y="119"/>
                    </a:lnTo>
                    <a:lnTo>
                      <a:pt x="63" y="127"/>
                    </a:lnTo>
                    <a:lnTo>
                      <a:pt x="55" y="143"/>
                    </a:lnTo>
                    <a:lnTo>
                      <a:pt x="47" y="159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0" y="175"/>
                    </a:lnTo>
                    <a:lnTo>
                      <a:pt x="37" y="184"/>
                    </a:lnTo>
                    <a:lnTo>
                      <a:pt x="33" y="207"/>
                    </a:lnTo>
                    <a:lnTo>
                      <a:pt x="30" y="231"/>
                    </a:lnTo>
                    <a:lnTo>
                      <a:pt x="29" y="256"/>
                    </a:lnTo>
                    <a:lnTo>
                      <a:pt x="30" y="281"/>
                    </a:lnTo>
                    <a:lnTo>
                      <a:pt x="33" y="304"/>
                    </a:lnTo>
                    <a:lnTo>
                      <a:pt x="35" y="316"/>
                    </a:lnTo>
                    <a:lnTo>
                      <a:pt x="38" y="326"/>
                    </a:lnTo>
                    <a:lnTo>
                      <a:pt x="41" y="335"/>
                    </a:lnTo>
                    <a:lnTo>
                      <a:pt x="45" y="344"/>
                    </a:lnTo>
                    <a:lnTo>
                      <a:pt x="45" y="344"/>
                    </a:lnTo>
                    <a:lnTo>
                      <a:pt x="49" y="353"/>
                    </a:lnTo>
                    <a:lnTo>
                      <a:pt x="55" y="360"/>
                    </a:lnTo>
                    <a:lnTo>
                      <a:pt x="60" y="366"/>
                    </a:lnTo>
                    <a:lnTo>
                      <a:pt x="65" y="372"/>
                    </a:lnTo>
                    <a:lnTo>
                      <a:pt x="71" y="378"/>
                    </a:lnTo>
                    <a:lnTo>
                      <a:pt x="77" y="382"/>
                    </a:lnTo>
                    <a:lnTo>
                      <a:pt x="92" y="391"/>
                    </a:lnTo>
                    <a:lnTo>
                      <a:pt x="92" y="391"/>
                    </a:lnTo>
                    <a:lnTo>
                      <a:pt x="97" y="394"/>
                    </a:lnTo>
                    <a:lnTo>
                      <a:pt x="101" y="397"/>
                    </a:lnTo>
                    <a:lnTo>
                      <a:pt x="108" y="390"/>
                    </a:lnTo>
                    <a:lnTo>
                      <a:pt x="109" y="393"/>
                    </a:lnTo>
                    <a:lnTo>
                      <a:pt x="109" y="393"/>
                    </a:lnTo>
                    <a:lnTo>
                      <a:pt x="112" y="393"/>
                    </a:lnTo>
                    <a:lnTo>
                      <a:pt x="112" y="393"/>
                    </a:lnTo>
                    <a:lnTo>
                      <a:pt x="117" y="394"/>
                    </a:lnTo>
                    <a:lnTo>
                      <a:pt x="121" y="395"/>
                    </a:lnTo>
                    <a:lnTo>
                      <a:pt x="123" y="397"/>
                    </a:lnTo>
                    <a:lnTo>
                      <a:pt x="125" y="400"/>
                    </a:lnTo>
                    <a:lnTo>
                      <a:pt x="127" y="405"/>
                    </a:lnTo>
                    <a:lnTo>
                      <a:pt x="127" y="410"/>
                    </a:lnTo>
                    <a:lnTo>
                      <a:pt x="127" y="410"/>
                    </a:lnTo>
                    <a:lnTo>
                      <a:pt x="127" y="413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3"/>
                    </a:lnTo>
                    <a:lnTo>
                      <a:pt x="117" y="425"/>
                    </a:lnTo>
                    <a:lnTo>
                      <a:pt x="112" y="425"/>
                    </a:lnTo>
                    <a:lnTo>
                      <a:pt x="112" y="425"/>
                    </a:lnTo>
                    <a:lnTo>
                      <a:pt x="103" y="426"/>
                    </a:lnTo>
                    <a:lnTo>
                      <a:pt x="103" y="426"/>
                    </a:lnTo>
                    <a:lnTo>
                      <a:pt x="96" y="426"/>
                    </a:lnTo>
                    <a:lnTo>
                      <a:pt x="96" y="426"/>
                    </a:lnTo>
                    <a:close/>
                    <a:moveTo>
                      <a:pt x="819" y="29"/>
                    </a:moveTo>
                    <a:lnTo>
                      <a:pt x="819" y="29"/>
                    </a:lnTo>
                    <a:lnTo>
                      <a:pt x="805" y="31"/>
                    </a:lnTo>
                    <a:lnTo>
                      <a:pt x="788" y="32"/>
                    </a:lnTo>
                    <a:lnTo>
                      <a:pt x="771" y="34"/>
                    </a:lnTo>
                    <a:lnTo>
                      <a:pt x="754" y="37"/>
                    </a:lnTo>
                    <a:lnTo>
                      <a:pt x="736" y="41"/>
                    </a:lnTo>
                    <a:lnTo>
                      <a:pt x="717" y="46"/>
                    </a:lnTo>
                    <a:lnTo>
                      <a:pt x="675" y="58"/>
                    </a:lnTo>
                    <a:lnTo>
                      <a:pt x="675" y="58"/>
                    </a:lnTo>
                    <a:lnTo>
                      <a:pt x="659" y="65"/>
                    </a:lnTo>
                    <a:lnTo>
                      <a:pt x="643" y="72"/>
                    </a:lnTo>
                    <a:lnTo>
                      <a:pt x="628" y="80"/>
                    </a:lnTo>
                    <a:lnTo>
                      <a:pt x="613" y="90"/>
                    </a:lnTo>
                    <a:lnTo>
                      <a:pt x="599" y="101"/>
                    </a:lnTo>
                    <a:lnTo>
                      <a:pt x="586" y="113"/>
                    </a:lnTo>
                    <a:lnTo>
                      <a:pt x="572" y="127"/>
                    </a:lnTo>
                    <a:lnTo>
                      <a:pt x="559" y="142"/>
                    </a:lnTo>
                    <a:lnTo>
                      <a:pt x="550" y="152"/>
                    </a:lnTo>
                    <a:lnTo>
                      <a:pt x="562" y="160"/>
                    </a:lnTo>
                    <a:lnTo>
                      <a:pt x="562" y="160"/>
                    </a:lnTo>
                    <a:lnTo>
                      <a:pt x="582" y="174"/>
                    </a:lnTo>
                    <a:lnTo>
                      <a:pt x="602" y="190"/>
                    </a:lnTo>
                    <a:lnTo>
                      <a:pt x="602" y="190"/>
                    </a:lnTo>
                    <a:lnTo>
                      <a:pt x="632" y="213"/>
                    </a:lnTo>
                    <a:lnTo>
                      <a:pt x="648" y="224"/>
                    </a:lnTo>
                    <a:lnTo>
                      <a:pt x="664" y="234"/>
                    </a:lnTo>
                    <a:lnTo>
                      <a:pt x="664" y="234"/>
                    </a:lnTo>
                    <a:lnTo>
                      <a:pt x="688" y="246"/>
                    </a:lnTo>
                    <a:lnTo>
                      <a:pt x="704" y="255"/>
                    </a:lnTo>
                    <a:lnTo>
                      <a:pt x="723" y="264"/>
                    </a:lnTo>
                    <a:lnTo>
                      <a:pt x="744" y="272"/>
                    </a:lnTo>
                    <a:lnTo>
                      <a:pt x="765" y="279"/>
                    </a:lnTo>
                    <a:lnTo>
                      <a:pt x="787" y="286"/>
                    </a:lnTo>
                    <a:lnTo>
                      <a:pt x="797" y="288"/>
                    </a:lnTo>
                    <a:lnTo>
                      <a:pt x="808" y="289"/>
                    </a:lnTo>
                    <a:lnTo>
                      <a:pt x="808" y="289"/>
                    </a:lnTo>
                    <a:lnTo>
                      <a:pt x="834" y="291"/>
                    </a:lnTo>
                    <a:lnTo>
                      <a:pt x="859" y="292"/>
                    </a:lnTo>
                    <a:lnTo>
                      <a:pt x="859" y="292"/>
                    </a:lnTo>
                    <a:lnTo>
                      <a:pt x="882" y="291"/>
                    </a:lnTo>
                    <a:lnTo>
                      <a:pt x="903" y="289"/>
                    </a:lnTo>
                    <a:lnTo>
                      <a:pt x="922" y="285"/>
                    </a:lnTo>
                    <a:lnTo>
                      <a:pt x="940" y="279"/>
                    </a:lnTo>
                    <a:lnTo>
                      <a:pt x="955" y="273"/>
                    </a:lnTo>
                    <a:lnTo>
                      <a:pt x="970" y="265"/>
                    </a:lnTo>
                    <a:lnTo>
                      <a:pt x="983" y="255"/>
                    </a:lnTo>
                    <a:lnTo>
                      <a:pt x="994" y="243"/>
                    </a:lnTo>
                    <a:lnTo>
                      <a:pt x="994" y="243"/>
                    </a:lnTo>
                    <a:lnTo>
                      <a:pt x="1001" y="233"/>
                    </a:lnTo>
                    <a:lnTo>
                      <a:pt x="1007" y="222"/>
                    </a:lnTo>
                    <a:lnTo>
                      <a:pt x="1012" y="209"/>
                    </a:lnTo>
                    <a:lnTo>
                      <a:pt x="1016" y="197"/>
                    </a:lnTo>
                    <a:lnTo>
                      <a:pt x="1019" y="182"/>
                    </a:lnTo>
                    <a:lnTo>
                      <a:pt x="1021" y="169"/>
                    </a:lnTo>
                    <a:lnTo>
                      <a:pt x="1021" y="156"/>
                    </a:lnTo>
                    <a:lnTo>
                      <a:pt x="1020" y="142"/>
                    </a:lnTo>
                    <a:lnTo>
                      <a:pt x="1020" y="142"/>
                    </a:lnTo>
                    <a:lnTo>
                      <a:pt x="1019" y="134"/>
                    </a:lnTo>
                    <a:lnTo>
                      <a:pt x="1016" y="127"/>
                    </a:lnTo>
                    <a:lnTo>
                      <a:pt x="1014" y="119"/>
                    </a:lnTo>
                    <a:lnTo>
                      <a:pt x="1010" y="113"/>
                    </a:lnTo>
                    <a:lnTo>
                      <a:pt x="1007" y="107"/>
                    </a:lnTo>
                    <a:lnTo>
                      <a:pt x="1002" y="101"/>
                    </a:lnTo>
                    <a:lnTo>
                      <a:pt x="997" y="96"/>
                    </a:lnTo>
                    <a:lnTo>
                      <a:pt x="991" y="91"/>
                    </a:lnTo>
                    <a:lnTo>
                      <a:pt x="991" y="91"/>
                    </a:lnTo>
                    <a:lnTo>
                      <a:pt x="973" y="79"/>
                    </a:lnTo>
                    <a:lnTo>
                      <a:pt x="973" y="79"/>
                    </a:lnTo>
                    <a:lnTo>
                      <a:pt x="956" y="67"/>
                    </a:lnTo>
                    <a:lnTo>
                      <a:pt x="947" y="60"/>
                    </a:lnTo>
                    <a:lnTo>
                      <a:pt x="938" y="55"/>
                    </a:lnTo>
                    <a:lnTo>
                      <a:pt x="938" y="55"/>
                    </a:lnTo>
                    <a:lnTo>
                      <a:pt x="926" y="50"/>
                    </a:lnTo>
                    <a:lnTo>
                      <a:pt x="914" y="46"/>
                    </a:lnTo>
                    <a:lnTo>
                      <a:pt x="889" y="39"/>
                    </a:lnTo>
                    <a:lnTo>
                      <a:pt x="865" y="35"/>
                    </a:lnTo>
                    <a:lnTo>
                      <a:pt x="849" y="32"/>
                    </a:lnTo>
                    <a:lnTo>
                      <a:pt x="849" y="32"/>
                    </a:lnTo>
                    <a:lnTo>
                      <a:pt x="834" y="31"/>
                    </a:lnTo>
                    <a:lnTo>
                      <a:pt x="819" y="29"/>
                    </a:lnTo>
                    <a:lnTo>
                      <a:pt x="819" y="29"/>
                    </a:lnTo>
                    <a:close/>
                  </a:path>
                </a:pathLst>
              </a:custGeom>
              <a:grpFill/>
              <a:ln w="9525">
                <a:solidFill>
                  <a:schemeClr val="accent4"/>
                </a:solidFill>
                <a:round/>
              </a:ln>
            </p:spPr>
            <p:txBody>
              <a:bodyPr vert="horz" wrap="square" lIns="162519" tIns="81259" rIns="162519" bIns="81259" numCol="1" anchor="t" anchorCtr="0" compatLnSpc="1"/>
              <a:lstStyle/>
              <a:p>
                <a:endParaRPr lang="zh-CN" altLang="en-US" sz="2400" dirty="0">
                  <a:solidFill>
                    <a:srgbClr val="605448"/>
                  </a:solidFill>
                </a:endParaRPr>
              </a:p>
            </p:txBody>
          </p:sp>
        </p:grpSp>
      </p:grpSp>
      <p:sp>
        <p:nvSpPr>
          <p:cNvPr id="172" name="矩形 2"/>
          <p:cNvSpPr/>
          <p:nvPr/>
        </p:nvSpPr>
        <p:spPr>
          <a:xfrm>
            <a:off x="691204" y="1221512"/>
            <a:ext cx="3535680" cy="4603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eaLnBrk="0" hangingPunct="0"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二、对新媒体运营的理解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3" name="矩形 172"/>
          <p:cNvSpPr/>
          <p:nvPr/>
        </p:nvSpPr>
        <p:spPr>
          <a:xfrm>
            <a:off x="691204" y="1863116"/>
            <a:ext cx="3331845" cy="420370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1</a:t>
            </a:r>
            <a:r>
              <a:rPr lang="zh-CN" altLang="en-US" sz="213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、注重实操：勿迷信理论</a:t>
            </a:r>
            <a:endParaRPr lang="zh-CN" altLang="en-US" sz="213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74" name="矩形 8"/>
          <p:cNvSpPr/>
          <p:nvPr/>
        </p:nvSpPr>
        <p:spPr>
          <a:xfrm>
            <a:off x="768723" y="2949277"/>
            <a:ext cx="2735629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我接触新媒体</a:t>
            </a:r>
            <a:r>
              <a:rPr lang="en-US" altLang="zh-CN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年多，比一般人时间稍长些。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5" name="矩形 8"/>
          <p:cNvSpPr/>
          <p:nvPr/>
        </p:nvSpPr>
        <p:spPr>
          <a:xfrm>
            <a:off x="8255707" y="1701447"/>
            <a:ext cx="2687635" cy="781050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我偏运营，跟他们看的用户角度比较不一样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6" name="矩形 175"/>
          <p:cNvSpPr/>
          <p:nvPr/>
        </p:nvSpPr>
        <p:spPr>
          <a:xfrm>
            <a:off x="1440632" y="4389082"/>
            <a:ext cx="4895335" cy="7810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我的很多办法，跟大家听到的所谓新媒体运营大师、营销大师的思路比较不一样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7" name="矩形 8"/>
          <p:cNvSpPr/>
          <p:nvPr/>
        </p:nvSpPr>
        <p:spPr>
          <a:xfrm>
            <a:off x="8495674" y="4053127"/>
            <a:ext cx="2927602" cy="43624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865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他们思路偏营销、市场</a:t>
            </a:r>
            <a:endParaRPr lang="zh-CN" altLang="en-US" sz="1865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78" name="组合 177"/>
          <p:cNvGrpSpPr/>
          <p:nvPr/>
        </p:nvGrpSpPr>
        <p:grpSpPr>
          <a:xfrm>
            <a:off x="3216391" y="5876880"/>
            <a:ext cx="7740887" cy="409055"/>
            <a:chOff x="4069594" y="3146795"/>
            <a:chExt cx="2496306" cy="406400"/>
          </a:xfrm>
          <a:solidFill>
            <a:schemeClr val="accent2"/>
          </a:solidFill>
        </p:grpSpPr>
        <p:sp>
          <p:nvSpPr>
            <p:cNvPr id="179" name="圆角矩形 24"/>
            <p:cNvSpPr/>
            <p:nvPr/>
          </p:nvSpPr>
          <p:spPr>
            <a:xfrm>
              <a:off x="4069594" y="3146795"/>
              <a:ext cx="2496306" cy="4064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5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0" name="文本框 34"/>
            <p:cNvSpPr txBox="1"/>
            <p:nvPr/>
          </p:nvSpPr>
          <p:spPr>
            <a:xfrm>
              <a:off x="4133959" y="3149940"/>
              <a:ext cx="2383013" cy="33499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eaLnBrk="0" hangingPunct="0">
                <a:defRPr/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运营确实讲实操，不要过多迷信理论，多实践、学习，补充自己某一方面不足</a:t>
              </a:r>
              <a:endPara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endParaRPr>
            </a:p>
          </p:txBody>
        </p:sp>
      </p:grpSp>
      <p:grpSp>
        <p:nvGrpSpPr>
          <p:cNvPr id="181" name="PA_chenying0907 58"/>
          <p:cNvGrpSpPr/>
          <p:nvPr>
            <p:custDataLst>
              <p:tags r:id="rId2"/>
            </p:custDataLst>
          </p:nvPr>
        </p:nvGrpSpPr>
        <p:grpSpPr>
          <a:xfrm>
            <a:off x="2016554" y="5636912"/>
            <a:ext cx="988835" cy="846500"/>
            <a:chOff x="2033588" y="3044825"/>
            <a:chExt cx="771525" cy="746126"/>
          </a:xfrm>
          <a:solidFill>
            <a:schemeClr val="accent2"/>
          </a:solidFill>
        </p:grpSpPr>
        <p:sp>
          <p:nvSpPr>
            <p:cNvPr id="182" name="chenying0907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3" name="chenying0907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4" name="chenying0907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5" name="chenying0907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6" name="chenying0907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7" name="chenying0907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8" name="chenying0907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9" name="chenying0907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0" name="chenying0907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1" name="chenying0907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2" name="chenying0907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3" name="chenying0907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4" name="chenying0907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5" name="chenying0907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6" name="chenying0907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7" name="chenying0907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8" name="chenying0907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9" name="chenying0907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0" name="chenying0907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1" name="chenying0907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2" name="chenying0907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3" name="chenying0907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4" name="chenying0907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5" name="chenying0907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6" name="chenying0907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7" name="chenying0907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8" name="chenying0907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9" name="chenying0907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0" name="chenying0907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1" name="chenying0907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2" name="chenying0907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3" name="chenying0907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4" name="chenying0907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5" name="chenying0907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6" name="chenying0907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7" name="chenying0907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8" name="chenying0907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9" name="chenying0907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0" name="chenying0907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1" name="chenying0907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2" name="chenying0907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3" name="chenying0907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4" name="chenying0907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5" name="chenying0907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6" name="chenying0907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7" name="chenying0907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8" name="chenying0907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9" name="chenying0907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0" name="chenying0907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1" name="chenying0907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2" name="chenying0907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3" name="chenying0907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4" name="chenying0907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5" name="chenying0907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6" name="chenying0907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7" name="chenying0907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8" name="chenying0907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39" name="chenying0907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0" name="chenying0907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1" name="chenying0907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2" name="chenying0907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3" name="chenying0907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4" name="chenying0907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5" name="chenying0907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6" name="chenying0907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7" name="chenying0907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8" name="chenying0907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49" name="chenying0907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0" name="chenying0907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1" name="chenying0907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2" name="chenying0907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3" name="chenying0907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4" name="chenying0907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5" name="chenying0907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62519" tIns="81259" rIns="162519" bIns="81259" numCol="1" anchor="t" anchorCtr="0" compatLnSpc="1"/>
            <a:lstStyle/>
            <a:p>
              <a:endParaRPr lang="zh-CN" altLang="en-US" sz="32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/>
      <p:bldP spid="173" grpId="0"/>
      <p:bldP spid="174" grpId="0"/>
      <p:bldP spid="175" grpId="0"/>
      <p:bldP spid="176" grpId="0"/>
      <p:bldP spid="17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图片 19" descr="1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1505" y="20426"/>
            <a:ext cx="12188990" cy="6817571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536482" y="1989407"/>
            <a:ext cx="4222749" cy="292760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pSp>
        <p:nvGrpSpPr>
          <p:cNvPr id="3" name="组合 1"/>
          <p:cNvGrpSpPr/>
          <p:nvPr/>
        </p:nvGrpSpPr>
        <p:grpSpPr bwMode="auto">
          <a:xfrm>
            <a:off x="864710" y="2469342"/>
            <a:ext cx="2303687" cy="3311550"/>
            <a:chOff x="3779912" y="2006645"/>
            <a:chExt cx="1005292" cy="1461300"/>
          </a:xfrm>
        </p:grpSpPr>
        <p:sp>
          <p:nvSpPr>
            <p:cNvPr id="11277" name="Freeform 2988"/>
            <p:cNvSpPr/>
            <p:nvPr/>
          </p:nvSpPr>
          <p:spPr bwMode="auto">
            <a:xfrm>
              <a:off x="3779912" y="2711385"/>
              <a:ext cx="1005292" cy="756560"/>
            </a:xfrm>
            <a:custGeom>
              <a:avLst/>
              <a:gdLst>
                <a:gd name="T0" fmla="*/ 2147483647 w 194"/>
                <a:gd name="T1" fmla="*/ 2147483647 h 161"/>
                <a:gd name="T2" fmla="*/ 2147483647 w 194"/>
                <a:gd name="T3" fmla="*/ 0 h 161"/>
                <a:gd name="T4" fmla="*/ 2147483647 w 194"/>
                <a:gd name="T5" fmla="*/ 2147483647 h 161"/>
                <a:gd name="T6" fmla="*/ 2147483647 w 194"/>
                <a:gd name="T7" fmla="*/ 0 h 161"/>
                <a:gd name="T8" fmla="*/ 2147483647 w 194"/>
                <a:gd name="T9" fmla="*/ 2147483647 h 161"/>
                <a:gd name="T10" fmla="*/ 2147483647 w 194"/>
                <a:gd name="T11" fmla="*/ 2147483647 h 161"/>
                <a:gd name="T12" fmla="*/ 2147483647 w 194"/>
                <a:gd name="T13" fmla="*/ 2147483647 h 161"/>
                <a:gd name="T14" fmla="*/ 2147483647 w 194"/>
                <a:gd name="T15" fmla="*/ 2147483647 h 161"/>
                <a:gd name="T16" fmla="*/ 2147483647 w 194"/>
                <a:gd name="T17" fmla="*/ 2147483647 h 161"/>
                <a:gd name="T18" fmla="*/ 2147483647 w 194"/>
                <a:gd name="T19" fmla="*/ 2147483647 h 161"/>
                <a:gd name="T20" fmla="*/ 2147483647 w 194"/>
                <a:gd name="T21" fmla="*/ 2147483647 h 1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161">
                  <a:moveTo>
                    <a:pt x="179" y="29"/>
                  </a:moveTo>
                  <a:cubicBezTo>
                    <a:pt x="178" y="19"/>
                    <a:pt x="176" y="9"/>
                    <a:pt x="172" y="0"/>
                  </a:cubicBezTo>
                  <a:cubicBezTo>
                    <a:pt x="150" y="7"/>
                    <a:pt x="125" y="12"/>
                    <a:pt x="97" y="12"/>
                  </a:cubicBezTo>
                  <a:cubicBezTo>
                    <a:pt x="69" y="12"/>
                    <a:pt x="44" y="7"/>
                    <a:pt x="22" y="0"/>
                  </a:cubicBezTo>
                  <a:cubicBezTo>
                    <a:pt x="18" y="9"/>
                    <a:pt x="16" y="19"/>
                    <a:pt x="15" y="29"/>
                  </a:cubicBezTo>
                  <a:cubicBezTo>
                    <a:pt x="5" y="33"/>
                    <a:pt x="0" y="49"/>
                    <a:pt x="4" y="65"/>
                  </a:cubicBezTo>
                  <a:cubicBezTo>
                    <a:pt x="8" y="79"/>
                    <a:pt x="17" y="88"/>
                    <a:pt x="26" y="88"/>
                  </a:cubicBezTo>
                  <a:cubicBezTo>
                    <a:pt x="41" y="126"/>
                    <a:pt x="69" y="161"/>
                    <a:pt x="99" y="161"/>
                  </a:cubicBezTo>
                  <a:cubicBezTo>
                    <a:pt x="129" y="161"/>
                    <a:pt x="155" y="126"/>
                    <a:pt x="169" y="88"/>
                  </a:cubicBezTo>
                  <a:cubicBezTo>
                    <a:pt x="178" y="87"/>
                    <a:pt x="187" y="78"/>
                    <a:pt x="190" y="65"/>
                  </a:cubicBezTo>
                  <a:cubicBezTo>
                    <a:pt x="194" y="49"/>
                    <a:pt x="189" y="33"/>
                    <a:pt x="179" y="29"/>
                  </a:cubicBezTo>
                  <a:close/>
                </a:path>
              </a:pathLst>
            </a:custGeom>
            <a:blipFill dpi="0" rotWithShape="1">
              <a:blip r:embed="rId3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50000" contrast="62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78" name="Freeform 2989"/>
            <p:cNvSpPr>
              <a:spLocks noEditPoints="1"/>
            </p:cNvSpPr>
            <p:nvPr/>
          </p:nvSpPr>
          <p:spPr bwMode="auto">
            <a:xfrm>
              <a:off x="3883544" y="2151735"/>
              <a:ext cx="808379" cy="580375"/>
            </a:xfrm>
            <a:custGeom>
              <a:avLst/>
              <a:gdLst>
                <a:gd name="T0" fmla="*/ 2147483647 w 156"/>
                <a:gd name="T1" fmla="*/ 2147483647 h 126"/>
                <a:gd name="T2" fmla="*/ 2147483647 w 156"/>
                <a:gd name="T3" fmla="*/ 2147483647 h 126"/>
                <a:gd name="T4" fmla="*/ 2147483647 w 156"/>
                <a:gd name="T5" fmla="*/ 2147483647 h 126"/>
                <a:gd name="T6" fmla="*/ 2147483647 w 156"/>
                <a:gd name="T7" fmla="*/ 2147483647 h 126"/>
                <a:gd name="T8" fmla="*/ 2147483647 w 156"/>
                <a:gd name="T9" fmla="*/ 2147483647 h 126"/>
                <a:gd name="T10" fmla="*/ 2147483647 w 156"/>
                <a:gd name="T11" fmla="*/ 2147483647 h 126"/>
                <a:gd name="T12" fmla="*/ 2147483647 w 156"/>
                <a:gd name="T13" fmla="*/ 2147483647 h 126"/>
                <a:gd name="T14" fmla="*/ 2147483647 w 156"/>
                <a:gd name="T15" fmla="*/ 2147483647 h 126"/>
                <a:gd name="T16" fmla="*/ 2147483647 w 156"/>
                <a:gd name="T17" fmla="*/ 2147483647 h 126"/>
                <a:gd name="T18" fmla="*/ 2147483647 w 156"/>
                <a:gd name="T19" fmla="*/ 2147483647 h 126"/>
                <a:gd name="T20" fmla="*/ 2147483647 w 156"/>
                <a:gd name="T21" fmla="*/ 2147483647 h 126"/>
                <a:gd name="T22" fmla="*/ 2147483647 w 156"/>
                <a:gd name="T23" fmla="*/ 2147483647 h 126"/>
                <a:gd name="T24" fmla="*/ 2147483647 w 156"/>
                <a:gd name="T25" fmla="*/ 2147483647 h 126"/>
                <a:gd name="T26" fmla="*/ 2147483647 w 156"/>
                <a:gd name="T27" fmla="*/ 0 h 126"/>
                <a:gd name="T28" fmla="*/ 2147483647 w 156"/>
                <a:gd name="T29" fmla="*/ 2147483647 h 126"/>
                <a:gd name="T30" fmla="*/ 2147483647 w 156"/>
                <a:gd name="T31" fmla="*/ 2147483647 h 126"/>
                <a:gd name="T32" fmla="*/ 2147483647 w 156"/>
                <a:gd name="T33" fmla="*/ 2147483647 h 126"/>
                <a:gd name="T34" fmla="*/ 2147483647 w 156"/>
                <a:gd name="T35" fmla="*/ 2147483647 h 126"/>
                <a:gd name="T36" fmla="*/ 2147483647 w 156"/>
                <a:gd name="T37" fmla="*/ 2147483647 h 126"/>
                <a:gd name="T38" fmla="*/ 2147483647 w 156"/>
                <a:gd name="T39" fmla="*/ 2147483647 h 126"/>
                <a:gd name="T40" fmla="*/ 2147483647 w 156"/>
                <a:gd name="T41" fmla="*/ 2147483647 h 126"/>
                <a:gd name="T42" fmla="*/ 2147483647 w 156"/>
                <a:gd name="T43" fmla="*/ 2147483647 h 126"/>
                <a:gd name="T44" fmla="*/ 2147483647 w 156"/>
                <a:gd name="T45" fmla="*/ 2147483647 h 126"/>
                <a:gd name="T46" fmla="*/ 2147483647 w 156"/>
                <a:gd name="T47" fmla="*/ 2147483647 h 126"/>
                <a:gd name="T48" fmla="*/ 2147483647 w 156"/>
                <a:gd name="T49" fmla="*/ 2147483647 h 126"/>
                <a:gd name="T50" fmla="*/ 2147483647 w 156"/>
                <a:gd name="T51" fmla="*/ 2147483647 h 126"/>
                <a:gd name="T52" fmla="*/ 2147483647 w 156"/>
                <a:gd name="T53" fmla="*/ 2147483647 h 126"/>
                <a:gd name="T54" fmla="*/ 2147483647 w 156"/>
                <a:gd name="T55" fmla="*/ 2147483647 h 126"/>
                <a:gd name="T56" fmla="*/ 2147483647 w 156"/>
                <a:gd name="T57" fmla="*/ 2147483647 h 126"/>
                <a:gd name="T58" fmla="*/ 2147483647 w 156"/>
                <a:gd name="T59" fmla="*/ 2147483647 h 126"/>
                <a:gd name="T60" fmla="*/ 2147483647 w 156"/>
                <a:gd name="T61" fmla="*/ 2147483647 h 126"/>
                <a:gd name="T62" fmla="*/ 2147483647 w 156"/>
                <a:gd name="T63" fmla="*/ 2147483647 h 126"/>
                <a:gd name="T64" fmla="*/ 2147483647 w 156"/>
                <a:gd name="T65" fmla="*/ 2147483647 h 126"/>
                <a:gd name="T66" fmla="*/ 2147483647 w 156"/>
                <a:gd name="T67" fmla="*/ 2147483647 h 126"/>
                <a:gd name="T68" fmla="*/ 2147483647 w 156"/>
                <a:gd name="T69" fmla="*/ 2147483647 h 126"/>
                <a:gd name="T70" fmla="*/ 2147483647 w 156"/>
                <a:gd name="T71" fmla="*/ 2147483647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6" h="126">
                  <a:moveTo>
                    <a:pt x="78" y="126"/>
                  </a:moveTo>
                  <a:cubicBezTo>
                    <a:pt x="121" y="126"/>
                    <a:pt x="156" y="118"/>
                    <a:pt x="156" y="108"/>
                  </a:cubicBezTo>
                  <a:cubicBezTo>
                    <a:pt x="156" y="104"/>
                    <a:pt x="151" y="100"/>
                    <a:pt x="143" y="97"/>
                  </a:cubicBezTo>
                  <a:cubicBezTo>
                    <a:pt x="143" y="58"/>
                    <a:pt x="143" y="58"/>
                    <a:pt x="143" y="58"/>
                  </a:cubicBezTo>
                  <a:cubicBezTo>
                    <a:pt x="144" y="59"/>
                    <a:pt x="145" y="59"/>
                    <a:pt x="146" y="59"/>
                  </a:cubicBezTo>
                  <a:cubicBezTo>
                    <a:pt x="148" y="59"/>
                    <a:pt x="150" y="57"/>
                    <a:pt x="150" y="55"/>
                  </a:cubicBezTo>
                  <a:cubicBezTo>
                    <a:pt x="150" y="55"/>
                    <a:pt x="150" y="45"/>
                    <a:pt x="150" y="44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25"/>
                    <a:pt x="147" y="21"/>
                    <a:pt x="142" y="19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2" y="21"/>
                    <a:pt x="108" y="25"/>
                    <a:pt x="108" y="29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59"/>
                    <a:pt x="110" y="61"/>
                    <a:pt x="113" y="61"/>
                  </a:cubicBezTo>
                  <a:cubicBezTo>
                    <a:pt x="115" y="61"/>
                    <a:pt x="117" y="59"/>
                    <a:pt x="117" y="56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09" y="90"/>
                    <a:pt x="100" y="90"/>
                    <a:pt x="91" y="89"/>
                  </a:cubicBezTo>
                  <a:cubicBezTo>
                    <a:pt x="91" y="88"/>
                    <a:pt x="92" y="87"/>
                    <a:pt x="92" y="86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3" y="40"/>
                    <a:pt x="94" y="40"/>
                    <a:pt x="95" y="40"/>
                  </a:cubicBezTo>
                  <a:cubicBezTo>
                    <a:pt x="97" y="40"/>
                    <a:pt x="99" y="38"/>
                    <a:pt x="99" y="36"/>
                  </a:cubicBezTo>
                  <a:cubicBezTo>
                    <a:pt x="99" y="36"/>
                    <a:pt x="99" y="26"/>
                    <a:pt x="99" y="25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6"/>
                    <a:pt x="96" y="2"/>
                    <a:pt x="91" y="0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1" y="2"/>
                    <a:pt x="57" y="6"/>
                    <a:pt x="57" y="11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40"/>
                    <a:pt x="59" y="42"/>
                    <a:pt x="61" y="42"/>
                  </a:cubicBezTo>
                  <a:cubicBezTo>
                    <a:pt x="64" y="42"/>
                    <a:pt x="66" y="40"/>
                    <a:pt x="66" y="37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7"/>
                    <a:pt x="66" y="88"/>
                    <a:pt x="67" y="89"/>
                  </a:cubicBezTo>
                  <a:cubicBezTo>
                    <a:pt x="57" y="90"/>
                    <a:pt x="48" y="90"/>
                    <a:pt x="40" y="91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7"/>
                    <a:pt x="42" y="58"/>
                    <a:pt x="43" y="58"/>
                  </a:cubicBezTo>
                  <a:cubicBezTo>
                    <a:pt x="46" y="58"/>
                    <a:pt x="48" y="56"/>
                    <a:pt x="48" y="53"/>
                  </a:cubicBezTo>
                  <a:cubicBezTo>
                    <a:pt x="48" y="53"/>
                    <a:pt x="48" y="43"/>
                    <a:pt x="48" y="43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3"/>
                    <a:pt x="44" y="20"/>
                    <a:pt x="39" y="17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9" y="20"/>
                    <a:pt x="6" y="23"/>
                    <a:pt x="6" y="28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8" y="59"/>
                    <a:pt x="10" y="59"/>
                  </a:cubicBezTo>
                  <a:cubicBezTo>
                    <a:pt x="12" y="59"/>
                    <a:pt x="14" y="57"/>
                    <a:pt x="14" y="55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5" y="100"/>
                    <a:pt x="0" y="104"/>
                    <a:pt x="0" y="108"/>
                  </a:cubicBezTo>
                  <a:cubicBezTo>
                    <a:pt x="0" y="118"/>
                    <a:pt x="35" y="126"/>
                    <a:pt x="78" y="126"/>
                  </a:cubicBezTo>
                  <a:close/>
                  <a:moveTo>
                    <a:pt x="129" y="40"/>
                  </a:moveTo>
                  <a:cubicBezTo>
                    <a:pt x="129" y="41"/>
                    <a:pt x="129" y="41"/>
                    <a:pt x="129" y="41"/>
                  </a:cubicBezTo>
                  <a:cubicBezTo>
                    <a:pt x="129" y="40"/>
                    <a:pt x="129" y="40"/>
                    <a:pt x="129" y="40"/>
                  </a:cubicBezTo>
                  <a:close/>
                  <a:moveTo>
                    <a:pt x="79" y="88"/>
                  </a:moveTo>
                  <a:cubicBezTo>
                    <a:pt x="79" y="88"/>
                    <a:pt x="79" y="89"/>
                    <a:pt x="80" y="89"/>
                  </a:cubicBezTo>
                  <a:cubicBezTo>
                    <a:pt x="79" y="89"/>
                    <a:pt x="79" y="89"/>
                    <a:pt x="78" y="89"/>
                  </a:cubicBezTo>
                  <a:cubicBezTo>
                    <a:pt x="79" y="89"/>
                    <a:pt x="79" y="88"/>
                    <a:pt x="79" y="88"/>
                  </a:cubicBezTo>
                  <a:close/>
                  <a:moveTo>
                    <a:pt x="78" y="22"/>
                  </a:moveTo>
                  <a:cubicBezTo>
                    <a:pt x="78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lose/>
                  <a:moveTo>
                    <a:pt x="27" y="39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</a:path>
              </a:pathLst>
            </a:custGeom>
            <a:blipFill dpi="0" rotWithShape="1">
              <a:blip r:embed="rId4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79" name="Freeform 2990"/>
            <p:cNvSpPr/>
            <p:nvPr/>
          </p:nvSpPr>
          <p:spPr bwMode="auto">
            <a:xfrm>
              <a:off x="3950907" y="2089555"/>
              <a:ext cx="150277" cy="134730"/>
            </a:xfrm>
            <a:custGeom>
              <a:avLst/>
              <a:gdLst>
                <a:gd name="T0" fmla="*/ 2147483647 w 28"/>
                <a:gd name="T1" fmla="*/ 2147483647 h 28"/>
                <a:gd name="T2" fmla="*/ 2147483647 w 28"/>
                <a:gd name="T3" fmla="*/ 2147483647 h 28"/>
                <a:gd name="T4" fmla="*/ 2147483647 w 28"/>
                <a:gd name="T5" fmla="*/ 2147483647 h 28"/>
                <a:gd name="T6" fmla="*/ 2147483647 w 28"/>
                <a:gd name="T7" fmla="*/ 2147483647 h 28"/>
                <a:gd name="T8" fmla="*/ 2147483647 w 28"/>
                <a:gd name="T9" fmla="*/ 2147483647 h 28"/>
                <a:gd name="T10" fmla="*/ 2147483647 w 28"/>
                <a:gd name="T11" fmla="*/ 2147483647 h 28"/>
                <a:gd name="T12" fmla="*/ 2147483647 w 28"/>
                <a:gd name="T13" fmla="*/ 2147483647 h 28"/>
                <a:gd name="T14" fmla="*/ 2147483647 w 28"/>
                <a:gd name="T15" fmla="*/ 2147483647 h 28"/>
                <a:gd name="T16" fmla="*/ 2147483647 w 28"/>
                <a:gd name="T17" fmla="*/ 2147483647 h 28"/>
                <a:gd name="T18" fmla="*/ 2147483647 w 28"/>
                <a:gd name="T19" fmla="*/ 0 h 28"/>
                <a:gd name="T20" fmla="*/ 2147483647 w 28"/>
                <a:gd name="T21" fmla="*/ 2147483647 h 28"/>
                <a:gd name="T22" fmla="*/ 2147483647 w 28"/>
                <a:gd name="T23" fmla="*/ 2147483647 h 28"/>
                <a:gd name="T24" fmla="*/ 2147483647 w 28"/>
                <a:gd name="T25" fmla="*/ 2147483647 h 28"/>
                <a:gd name="T26" fmla="*/ 2147483647 w 28"/>
                <a:gd name="T27" fmla="*/ 2147483647 h 28"/>
                <a:gd name="T28" fmla="*/ 2147483647 w 28"/>
                <a:gd name="T29" fmla="*/ 214748364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28">
                  <a:moveTo>
                    <a:pt x="4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5" y="23"/>
                    <a:pt x="9" y="28"/>
                    <a:pt x="14" y="28"/>
                  </a:cubicBezTo>
                  <a:cubicBezTo>
                    <a:pt x="19" y="28"/>
                    <a:pt x="23" y="23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7" y="17"/>
                    <a:pt x="27" y="15"/>
                  </a:cubicBezTo>
                  <a:cubicBezTo>
                    <a:pt x="28" y="13"/>
                    <a:pt x="27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5"/>
                    <a:pt x="20" y="0"/>
                    <a:pt x="14" y="0"/>
                  </a:cubicBezTo>
                  <a:cubicBezTo>
                    <a:pt x="8" y="0"/>
                    <a:pt x="3" y="5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13"/>
                    <a:pt x="1" y="15"/>
                  </a:cubicBezTo>
                  <a:cubicBezTo>
                    <a:pt x="1" y="17"/>
                    <a:pt x="3" y="18"/>
                    <a:pt x="4" y="18"/>
                  </a:cubicBezTo>
                  <a:close/>
                </a:path>
              </a:pathLst>
            </a:custGeom>
            <a:blipFill dpi="0" rotWithShape="1">
              <a:blip r:embed="rId5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80" name="Freeform 2991"/>
            <p:cNvSpPr/>
            <p:nvPr/>
          </p:nvSpPr>
          <p:spPr bwMode="auto">
            <a:xfrm>
              <a:off x="4220373" y="2006645"/>
              <a:ext cx="134730" cy="134730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2147483647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0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0 w 27"/>
                <a:gd name="T27" fmla="*/ 2147483647 h 28"/>
                <a:gd name="T28" fmla="*/ 2147483647 w 27"/>
                <a:gd name="T29" fmla="*/ 214748364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28"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5" y="23"/>
                    <a:pt x="9" y="28"/>
                    <a:pt x="14" y="28"/>
                  </a:cubicBezTo>
                  <a:cubicBezTo>
                    <a:pt x="18" y="28"/>
                    <a:pt x="22" y="23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6" y="16"/>
                    <a:pt x="27" y="14"/>
                  </a:cubicBezTo>
                  <a:cubicBezTo>
                    <a:pt x="27" y="13"/>
                    <a:pt x="26" y="11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4"/>
                    <a:pt x="19" y="0"/>
                    <a:pt x="14" y="0"/>
                  </a:cubicBezTo>
                  <a:cubicBezTo>
                    <a:pt x="8" y="0"/>
                    <a:pt x="3" y="4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0" y="13"/>
                    <a:pt x="0" y="14"/>
                  </a:cubicBezTo>
                  <a:cubicBezTo>
                    <a:pt x="1" y="16"/>
                    <a:pt x="2" y="18"/>
                    <a:pt x="4" y="17"/>
                  </a:cubicBezTo>
                  <a:close/>
                </a:path>
              </a:pathLst>
            </a:custGeom>
            <a:blipFill dpi="0" rotWithShape="1">
              <a:blip r:embed="rId6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81" name="Freeform 2992"/>
            <p:cNvSpPr/>
            <p:nvPr/>
          </p:nvSpPr>
          <p:spPr bwMode="auto">
            <a:xfrm>
              <a:off x="4287733" y="2566288"/>
              <a:ext cx="15544" cy="0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1 h 1"/>
                <a:gd name="T4" fmla="*/ 2147483647 w 2"/>
                <a:gd name="T5" fmla="*/ 1 h 1"/>
                <a:gd name="T6" fmla="*/ 2147483647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blipFill dpi="0" rotWithShape="1">
              <a:blip r:embed="rId4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  <p:sp>
          <p:nvSpPr>
            <p:cNvPr id="11282" name="Rectangle 2993"/>
            <p:cNvSpPr>
              <a:spLocks noChangeArrowheads="1"/>
            </p:cNvSpPr>
            <p:nvPr/>
          </p:nvSpPr>
          <p:spPr bwMode="auto">
            <a:xfrm>
              <a:off x="4287733" y="2250193"/>
              <a:ext cx="15544" cy="10364"/>
            </a:xfrm>
            <a:prstGeom prst="rect">
              <a:avLst/>
            </a:prstGeom>
            <a:blipFill dpi="0" rotWithShape="1">
              <a:blip r:embed="rId7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zh-CN" altLang="en-US" sz="2400"/>
            </a:p>
          </p:txBody>
        </p:sp>
        <p:sp>
          <p:nvSpPr>
            <p:cNvPr id="11283" name="Rectangle 2994"/>
            <p:cNvSpPr>
              <a:spLocks noChangeArrowheads="1"/>
            </p:cNvSpPr>
            <p:nvPr/>
          </p:nvSpPr>
          <p:spPr bwMode="auto">
            <a:xfrm>
              <a:off x="4557193" y="2333107"/>
              <a:ext cx="15544" cy="10364"/>
            </a:xfrm>
            <a:prstGeom prst="rect">
              <a:avLst/>
            </a:prstGeom>
            <a:blipFill dpi="0" rotWithShape="1">
              <a:blip r:embed="rId7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zh-CN" altLang="en-US" sz="2400"/>
            </a:p>
          </p:txBody>
        </p:sp>
        <p:sp>
          <p:nvSpPr>
            <p:cNvPr id="11284" name="Rectangle 2995"/>
            <p:cNvSpPr>
              <a:spLocks noChangeArrowheads="1"/>
            </p:cNvSpPr>
            <p:nvPr/>
          </p:nvSpPr>
          <p:spPr bwMode="auto">
            <a:xfrm>
              <a:off x="4018274" y="2333107"/>
              <a:ext cx="15544" cy="10364"/>
            </a:xfrm>
            <a:prstGeom prst="rect">
              <a:avLst/>
            </a:prstGeom>
            <a:blipFill dpi="0" rotWithShape="1">
              <a:blip r:embed="rId7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zh-CN" altLang="en-US" sz="2400"/>
            </a:p>
          </p:txBody>
        </p:sp>
        <p:sp>
          <p:nvSpPr>
            <p:cNvPr id="11285" name="Freeform 2998"/>
            <p:cNvSpPr/>
            <p:nvPr/>
          </p:nvSpPr>
          <p:spPr bwMode="auto">
            <a:xfrm>
              <a:off x="4489833" y="2105103"/>
              <a:ext cx="134730" cy="134730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2147483647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0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0 w 27"/>
                <a:gd name="T27" fmla="*/ 2147483647 h 28"/>
                <a:gd name="T28" fmla="*/ 2147483647 w 27"/>
                <a:gd name="T29" fmla="*/ 214748364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28"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5" y="23"/>
                    <a:pt x="9" y="28"/>
                    <a:pt x="14" y="28"/>
                  </a:cubicBezTo>
                  <a:cubicBezTo>
                    <a:pt x="18" y="28"/>
                    <a:pt x="22" y="23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6" y="16"/>
                    <a:pt x="27" y="14"/>
                  </a:cubicBezTo>
                  <a:cubicBezTo>
                    <a:pt x="27" y="12"/>
                    <a:pt x="26" y="11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4"/>
                    <a:pt x="20" y="0"/>
                    <a:pt x="14" y="0"/>
                  </a:cubicBezTo>
                  <a:cubicBezTo>
                    <a:pt x="8" y="0"/>
                    <a:pt x="3" y="4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1" y="16"/>
                    <a:pt x="2" y="18"/>
                    <a:pt x="4" y="17"/>
                  </a:cubicBezTo>
                  <a:close/>
                </a:path>
              </a:pathLst>
            </a:custGeom>
            <a:blipFill dpi="0" rotWithShape="1">
              <a:blip r:embed="rId6" cstate="print">
                <a:duotone>
                  <a:prstClr val="black"/>
                  <a:schemeClr val="accent1">
                    <a:tint val="45000"/>
                    <a:satMod val="400000"/>
                  </a:schemeClr>
                </a:duotone>
                <a:lum bright="25000" contrast="63000"/>
              </a:blip>
              <a:srcRect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 sz="2400"/>
            </a:p>
          </p:txBody>
        </p:sp>
      </p:grpSp>
      <p:sp>
        <p:nvSpPr>
          <p:cNvPr id="21" name="矩形 20"/>
          <p:cNvSpPr/>
          <p:nvPr/>
        </p:nvSpPr>
        <p:spPr>
          <a:xfrm>
            <a:off x="1152671" y="1269505"/>
            <a:ext cx="3714115" cy="4603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altLang="zh-CN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2</a:t>
            </a:r>
            <a:r>
              <a:rPr lang="zh-CN" altLang="en-US" sz="2400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、形神合一：招对运营人</a:t>
            </a:r>
            <a:endParaRPr lang="zh-CN" altLang="en-US" sz="2400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22" name="矩形 8"/>
          <p:cNvSpPr/>
          <p:nvPr/>
        </p:nvSpPr>
        <p:spPr>
          <a:xfrm>
            <a:off x="3504352" y="1797434"/>
            <a:ext cx="3613945" cy="5340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rgbClr val="44525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例：搞笑类账号：冷兔</a:t>
            </a:r>
            <a:endParaRPr lang="zh-CN" altLang="en-US" sz="2400" dirty="0">
              <a:solidFill>
                <a:srgbClr val="44525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矩形 8"/>
          <p:cNvSpPr/>
          <p:nvPr/>
        </p:nvSpPr>
        <p:spPr>
          <a:xfrm>
            <a:off x="3456360" y="2661316"/>
            <a:ext cx="3935466" cy="881380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3"/>
            </a:solidFill>
            <a:prstDash val="dash"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冷兔为什么火起来</a:t>
            </a:r>
            <a:r>
              <a:rPr lang="zh-CN" altLang="en-US" sz="2135" dirty="0" smtClean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？</a:t>
            </a:r>
            <a:endParaRPr lang="en-US" altLang="zh-CN" sz="2135" dirty="0" smtClean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2135" dirty="0" smtClean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它们</a:t>
            </a:r>
            <a:r>
              <a:rPr lang="zh-CN" altLang="en-US" sz="2135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确实有自己独到之处。</a:t>
            </a:r>
            <a:endParaRPr lang="zh-CN" altLang="en-US" sz="2135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矩形 8"/>
          <p:cNvSpPr/>
          <p:nvPr/>
        </p:nvSpPr>
        <p:spPr>
          <a:xfrm>
            <a:off x="3542540" y="4157628"/>
            <a:ext cx="3657310" cy="5848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大家会发现，一个公众号或微博，换不同的人做，有可能效果差距特别大。</a:t>
            </a:r>
            <a:endParaRPr lang="zh-CN" altLang="en-US" sz="133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矩形 8"/>
          <p:cNvSpPr/>
          <p:nvPr/>
        </p:nvSpPr>
        <p:spPr>
          <a:xfrm>
            <a:off x="3504352" y="4781543"/>
            <a:ext cx="3695497" cy="5848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因为做新媒体，会有意识或无意识地将个人气质、喜好展现在账号上。</a:t>
            </a:r>
            <a:endParaRPr lang="zh-CN" altLang="en-US" sz="133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矩形 8"/>
          <p:cNvSpPr/>
          <p:nvPr/>
        </p:nvSpPr>
        <p:spPr>
          <a:xfrm>
            <a:off x="3456358" y="5405459"/>
            <a:ext cx="3829674" cy="584835"/>
          </a:xfrm>
          <a:prstGeom prst="rect">
            <a:avLst/>
          </a:prstGeom>
          <a:noFill/>
          <a:ln w="9525">
            <a:noFill/>
          </a:ln>
        </p:spPr>
        <p:txBody>
          <a:bodyPr wrap="square" anchor="t">
            <a:spAutoFit/>
          </a:bodyPr>
          <a:lstStyle/>
          <a:p>
            <a:pPr eaLnBrk="0" hangingPunct="0">
              <a:lnSpc>
                <a:spcPct val="120000"/>
              </a:lnSpc>
              <a:buFont typeface="Arial" panose="020B0604020202020204" pitchFamily="34" charset="0"/>
              <a:buNone/>
            </a:pPr>
            <a:r>
              <a:rPr lang="zh-CN" altLang="en-US" sz="1335" dirty="0">
                <a:latin typeface="微软雅黑" panose="020B0503020204020204" pitchFamily="34" charset="-122"/>
                <a:ea typeface="微软雅黑" panose="020B0503020204020204" pitchFamily="34" charset="-122"/>
              </a:rPr>
              <a:t>告诉我们：平时一定要释放个性。体现跟同类型账号不同的鲜明个性，这样别人才能关注你。</a:t>
            </a:r>
            <a:endParaRPr lang="zh-CN" altLang="en-US" sz="1335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Freeform 21"/>
          <p:cNvSpPr/>
          <p:nvPr/>
        </p:nvSpPr>
        <p:spPr bwMode="auto">
          <a:xfrm>
            <a:off x="3408365" y="3573192"/>
            <a:ext cx="3935466" cy="23996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A67AA"/>
          </a:solidFill>
          <a:ln>
            <a:solidFill>
              <a:schemeClr val="accent4"/>
            </a:solidFill>
          </a:ln>
        </p:spPr>
        <p:txBody>
          <a:bodyPr vert="horz" wrap="square" lIns="91417" tIns="45708" rIns="91417" bIns="45708" numCol="1" anchor="t" anchorCtr="0" compatLnSpc="1"/>
          <a:lstStyle/>
          <a:p>
            <a:endParaRPr lang="zh-CN" altLang="en-US" sz="1600">
              <a:latin typeface="+mj-ea"/>
              <a:ea typeface="+mj-ea"/>
            </a:endParaRPr>
          </a:p>
        </p:txBody>
      </p:sp>
    </p:spTree>
  </p:cSld>
  <p:clrMapOvr>
    <a:masterClrMapping/>
  </p:clrMapOvr>
  <p:transition spd="slow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 bldLvl="0" animBg="1"/>
      <p:bldP spid="37" grpId="0"/>
      <p:bldP spid="38" grpId="0"/>
      <p:bldP spid="39" grpId="0"/>
      <p:bldP spid="19" grpId="0" bldLvl="0" animBg="1"/>
    </p:bldLst>
  </p:timing>
</p:sld>
</file>

<file path=ppt/tags/tag1.xml><?xml version="1.0" encoding="utf-8"?>
<p:tagLst xmlns:p="http://schemas.openxmlformats.org/presentationml/2006/main">
  <p:tag name="PA" val="v3.0.0"/>
</p:tagLst>
</file>

<file path=ppt/tags/tag10.xml><?xml version="1.0" encoding="utf-8"?>
<p:tagLst xmlns:p="http://schemas.openxmlformats.org/presentationml/2006/main">
  <p:tag name="PA" val="v3.0.0"/>
</p:tagLst>
</file>

<file path=ppt/tags/tag11.xml><?xml version="1.0" encoding="utf-8"?>
<p:tagLst xmlns:p="http://schemas.openxmlformats.org/presentationml/2006/main">
  <p:tag name="PA" val="v3.0.0"/>
</p:tagLst>
</file>

<file path=ppt/tags/tag12.xml><?xml version="1.0" encoding="utf-8"?>
<p:tagLst xmlns:p="http://schemas.openxmlformats.org/presentationml/2006/main">
  <p:tag name="PA" val="v3.0.0"/>
</p:tagLst>
</file>

<file path=ppt/tags/tag13.xml><?xml version="1.0" encoding="utf-8"?>
<p:tagLst xmlns:p="http://schemas.openxmlformats.org/presentationml/2006/main">
  <p:tag name="PA" val="v3.0.0"/>
</p:tagLst>
</file>

<file path=ppt/tags/tag14.xml><?xml version="1.0" encoding="utf-8"?>
<p:tagLst xmlns:p="http://schemas.openxmlformats.org/presentationml/2006/main">
  <p:tag name="PA" val="v3.0.0"/>
</p:tagLst>
</file>

<file path=ppt/tags/tag15.xml><?xml version="1.0" encoding="utf-8"?>
<p:tagLst xmlns:p="http://schemas.openxmlformats.org/presentationml/2006/main">
  <p:tag name="PA" val="v3.0.0"/>
</p:tagLst>
</file>

<file path=ppt/tags/tag16.xml><?xml version="1.0" encoding="utf-8"?>
<p:tagLst xmlns:p="http://schemas.openxmlformats.org/presentationml/2006/main">
  <p:tag name="PA" val="v3.0.0"/>
</p:tagLst>
</file>

<file path=ppt/tags/tag17.xml><?xml version="1.0" encoding="utf-8"?>
<p:tagLst xmlns:p="http://schemas.openxmlformats.org/presentationml/2006/main">
  <p:tag name="PA" val="v3.0.0"/>
</p:tagLst>
</file>

<file path=ppt/tags/tag18.xml><?xml version="1.0" encoding="utf-8"?>
<p:tagLst xmlns:p="http://schemas.openxmlformats.org/presentationml/2006/main">
  <p:tag name="PA" val="v3.0.0"/>
</p:tagLst>
</file>

<file path=ppt/tags/tag19.xml><?xml version="1.0" encoding="utf-8"?>
<p:tagLst xmlns:p="http://schemas.openxmlformats.org/presentationml/2006/main">
  <p:tag name="PA" val="v3.0.0"/>
</p:tagLst>
</file>

<file path=ppt/tags/tag2.xml><?xml version="1.0" encoding="utf-8"?>
<p:tagLst xmlns:p="http://schemas.openxmlformats.org/presentationml/2006/main">
  <p:tag name="PA" val="v3.0.0"/>
</p:tagLst>
</file>

<file path=ppt/tags/tag20.xml><?xml version="1.0" encoding="utf-8"?>
<p:tagLst xmlns:p="http://schemas.openxmlformats.org/presentationml/2006/main">
  <p:tag name="PA" val="v3.0.0"/>
</p:tagLst>
</file>

<file path=ppt/tags/tag21.xml><?xml version="1.0" encoding="utf-8"?>
<p:tagLst xmlns:p="http://schemas.openxmlformats.org/presentationml/2006/main">
  <p:tag name="PA" val="v3.0.0"/>
</p:tagLst>
</file>

<file path=ppt/tags/tag22.xml><?xml version="1.0" encoding="utf-8"?>
<p:tagLst xmlns:p="http://schemas.openxmlformats.org/presentationml/2006/main">
  <p:tag name="MH" val="20160830110233"/>
  <p:tag name="MH_LIBRARY" val="CONTENTS"/>
  <p:tag name="MH_TYPE" val="ENTRY"/>
  <p:tag name="ID" val="547144"/>
  <p:tag name="MH_ORDER" val="1"/>
</p:tagLst>
</file>

<file path=ppt/tags/tag23.xml><?xml version="1.0" encoding="utf-8"?>
<p:tagLst xmlns:p="http://schemas.openxmlformats.org/presentationml/2006/main">
  <p:tag name="PA" val="v3.0.0"/>
</p:tagLst>
</file>

<file path=ppt/tags/tag24.xml><?xml version="1.0" encoding="utf-8"?>
<p:tagLst xmlns:p="http://schemas.openxmlformats.org/presentationml/2006/main">
  <p:tag name="PA" val="v3.0.0"/>
</p:tagLst>
</file>

<file path=ppt/tags/tag25.xml><?xml version="1.0" encoding="utf-8"?>
<p:tagLst xmlns:p="http://schemas.openxmlformats.org/presentationml/2006/main">
  <p:tag name="PA" val="v3.0.0"/>
</p:tagLst>
</file>

<file path=ppt/tags/tag26.xml><?xml version="1.0" encoding="utf-8"?>
<p:tagLst xmlns:p="http://schemas.openxmlformats.org/presentationml/2006/main">
  <p:tag name="PA" val="v3.0.0"/>
</p:tagLst>
</file>

<file path=ppt/tags/tag27.xml><?xml version="1.0" encoding="utf-8"?>
<p:tagLst xmlns:p="http://schemas.openxmlformats.org/presentationml/2006/main">
  <p:tag name="PA" val="v3.0.0"/>
</p:tagLst>
</file>

<file path=ppt/tags/tag28.xml><?xml version="1.0" encoding="utf-8"?>
<p:tagLst xmlns:p="http://schemas.openxmlformats.org/presentationml/2006/main">
  <p:tag name="PA" val="v3.0.0"/>
</p:tagLst>
</file>

<file path=ppt/tags/tag29.xml><?xml version="1.0" encoding="utf-8"?>
<p:tagLst xmlns:p="http://schemas.openxmlformats.org/presentationml/2006/main">
  <p:tag name="PA" val="v3.0.0"/>
</p:tagLst>
</file>

<file path=ppt/tags/tag3.xml><?xml version="1.0" encoding="utf-8"?>
<p:tagLst xmlns:p="http://schemas.openxmlformats.org/presentationml/2006/main">
  <p:tag name="PA" val="v3.0.0"/>
</p:tagLst>
</file>

<file path=ppt/tags/tag30.xml><?xml version="1.0" encoding="utf-8"?>
<p:tagLst xmlns:p="http://schemas.openxmlformats.org/presentationml/2006/main">
  <p:tag name="PA" val="v3.0.0"/>
</p:tagLst>
</file>

<file path=ppt/tags/tag31.xml><?xml version="1.0" encoding="utf-8"?>
<p:tagLst xmlns:p="http://schemas.openxmlformats.org/presentationml/2006/main">
  <p:tag name="PA" val="v3.0.0"/>
</p:tagLst>
</file>

<file path=ppt/tags/tag32.xml><?xml version="1.0" encoding="utf-8"?>
<p:tagLst xmlns:p="http://schemas.openxmlformats.org/presentationml/2006/main">
  <p:tag name="commondata" val="eyJoZGlkIjoiYTQ3YTc2YjBlNWRhYjQ0NTA0MDBkN2E0YWM4YTZjZGMifQ=="/>
</p:tagLst>
</file>

<file path=ppt/tags/tag4.xml><?xml version="1.0" encoding="utf-8"?>
<p:tagLst xmlns:p="http://schemas.openxmlformats.org/presentationml/2006/main">
  <p:tag name="PA" val="v3.0.0"/>
</p:tagLst>
</file>

<file path=ppt/tags/tag5.xml><?xml version="1.0" encoding="utf-8"?>
<p:tagLst xmlns:p="http://schemas.openxmlformats.org/presentationml/2006/main">
  <p:tag name="PA" val="v3.0.0"/>
</p:tagLst>
</file>

<file path=ppt/tags/tag6.xml><?xml version="1.0" encoding="utf-8"?>
<p:tagLst xmlns:p="http://schemas.openxmlformats.org/presentationml/2006/main">
  <p:tag name="PA" val="v3.0.0"/>
</p:tagLst>
</file>

<file path=ppt/tags/tag7.xml><?xml version="1.0" encoding="utf-8"?>
<p:tagLst xmlns:p="http://schemas.openxmlformats.org/presentationml/2006/main">
  <p:tag name="PA" val="v3.0.0"/>
</p:tagLst>
</file>

<file path=ppt/tags/tag8.xml><?xml version="1.0" encoding="utf-8"?>
<p:tagLst xmlns:p="http://schemas.openxmlformats.org/presentationml/2006/main">
  <p:tag name="PA" val="v3.0.0"/>
</p:tagLst>
</file>

<file path=ppt/tags/tag9.xml><?xml version="1.0" encoding="utf-8"?>
<p:tagLst xmlns:p="http://schemas.openxmlformats.org/presentationml/2006/main">
  <p:tag name="PA" val="v3.0.0"/>
</p:tagLst>
</file>

<file path=ppt/theme/theme1.xml><?xml version="1.0" encoding="utf-8"?>
<a:theme xmlns:a="http://schemas.openxmlformats.org/drawingml/2006/main" name="Office 主题">
  <a:themeElements>
    <a:clrScheme name="自定义 497">
      <a:dk1>
        <a:sysClr val="windowText" lastClr="000000"/>
      </a:dk1>
      <a:lt1>
        <a:sysClr val="window" lastClr="FFFFFF"/>
      </a:lt1>
      <a:dk2>
        <a:srgbClr val="5A6378"/>
      </a:dk2>
      <a:lt2>
        <a:srgbClr val="D4D4D6"/>
      </a:lt2>
      <a:accent1>
        <a:srgbClr val="4A67AA"/>
      </a:accent1>
      <a:accent2>
        <a:srgbClr val="4A67AA"/>
      </a:accent2>
      <a:accent3>
        <a:srgbClr val="4A67AA"/>
      </a:accent3>
      <a:accent4>
        <a:srgbClr val="4A67AA"/>
      </a:accent4>
      <a:accent5>
        <a:srgbClr val="4A67AA"/>
      </a:accent5>
      <a:accent6>
        <a:srgbClr val="4A67AA"/>
      </a:accent6>
      <a:hlink>
        <a:srgbClr val="168BBA"/>
      </a:hlink>
      <a:folHlink>
        <a:srgbClr val="6800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4646</Words>
  <Application>WPS 演示</Application>
  <PresentationFormat>宽屏</PresentationFormat>
  <Paragraphs>597</Paragraphs>
  <Slides>43</Slides>
  <Notes>42</Notes>
  <HiddenSlides>0</HiddenSlides>
  <MMClips>0</MMClips>
  <ScaleCrop>false</ScaleCrop>
  <HeadingPairs>
    <vt:vector size="6" baseType="variant">
      <vt:variant>
        <vt:lpstr>已用的字体</vt:lpstr>
      </vt:variant>
      <vt:variant>
        <vt:i4>28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43</vt:i4>
      </vt:variant>
    </vt:vector>
  </HeadingPairs>
  <TitlesOfParts>
    <vt:vector size="72" baseType="lpstr">
      <vt:lpstr>Arial</vt:lpstr>
      <vt:lpstr>宋体</vt:lpstr>
      <vt:lpstr>Wingdings</vt:lpstr>
      <vt:lpstr>微软雅黑</vt:lpstr>
      <vt:lpstr>Impact</vt:lpstr>
      <vt:lpstr>方正卡通简体</vt:lpstr>
      <vt:lpstr>方正喵呜体</vt:lpstr>
      <vt:lpstr>Bradley Hand ITC</vt:lpstr>
      <vt:lpstr>叶根友小京楷简体</vt:lpstr>
      <vt:lpstr>方正舒体</vt:lpstr>
      <vt:lpstr>Segoe Script</vt:lpstr>
      <vt:lpstr>方正静蕾简体</vt:lpstr>
      <vt:lpstr>Calibri</vt:lpstr>
      <vt:lpstr>Arial Unicode MS</vt:lpstr>
      <vt:lpstr>仿宋_GB2312</vt:lpstr>
      <vt:lpstr>仿宋</vt:lpstr>
      <vt:lpstr>Open Sans</vt:lpstr>
      <vt:lpstr>Segoe Print</vt:lpstr>
      <vt:lpstr>Open Sans</vt:lpstr>
      <vt:lpstr>阿美简体</vt:lpstr>
      <vt:lpstr>华文细黑</vt:lpstr>
      <vt:lpstr>Franklin Gothic Medium</vt:lpstr>
      <vt:lpstr>Gill Sans</vt:lpstr>
      <vt:lpstr>Open Sans Light</vt:lpstr>
      <vt:lpstr>Lato</vt:lpstr>
      <vt:lpstr>MS PGothic</vt:lpstr>
      <vt:lpstr>Helvetica</vt:lpstr>
      <vt:lpstr>Times New Roman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新媒体运营</dc:title>
  <dc:creator>lenovo</dc:creator>
  <cp:lastModifiedBy>Years later</cp:lastModifiedBy>
  <cp:revision>97</cp:revision>
  <dcterms:created xsi:type="dcterms:W3CDTF">2017-04-28T05:23:00Z</dcterms:created>
  <dcterms:modified xsi:type="dcterms:W3CDTF">2024-06-06T01:24:49Z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2052-12.1.0.16417</vt:lpwstr>
  </property>
  <property fmtid="{D5CDD505-2E9C-101B-9397-08002B2CF9AE}" pid="3" name="ICV">
    <vt:lpwstr>D618A27E80F84D07B656CB39C8300351_13</vt:lpwstr>
  </property>
</Properties>
</file>